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9" r:id="rId3"/>
    <p:sldId id="353" r:id="rId4"/>
    <p:sldId id="351" r:id="rId5"/>
    <p:sldId id="354" r:id="rId6"/>
    <p:sldId id="349" r:id="rId7"/>
    <p:sldId id="355" r:id="rId8"/>
    <p:sldId id="35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8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1182" y="534610"/>
            <a:ext cx="8689976" cy="1639423"/>
          </a:xfrm>
        </p:spPr>
        <p:txBody>
          <a:bodyPr>
            <a:normAutofit/>
          </a:bodyPr>
          <a:lstStyle/>
          <a:p>
            <a:r>
              <a:rPr lang="cs-CZ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Oboustranné výpadky zorného pole</a:t>
            </a:r>
            <a:endParaRPr lang="cs-CZ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77570" y="3202646"/>
            <a:ext cx="8689976" cy="1905000"/>
          </a:xfrm>
        </p:spPr>
        <p:txBody>
          <a:bodyPr>
            <a:normAutofit/>
          </a:bodyPr>
          <a:lstStyle/>
          <a:p>
            <a:r>
              <a:rPr lang="cs-CZ" sz="3200" cap="none" dirty="0">
                <a:latin typeface="Arial" panose="020B0604020202020204" pitchFamily="34" charset="0"/>
                <a:cs typeface="Arial" panose="020B0604020202020204" pitchFamily="34" charset="0"/>
              </a:rPr>
              <a:t>Šárka Skorkovská</a:t>
            </a:r>
          </a:p>
          <a:p>
            <a:r>
              <a:rPr lang="cs-CZ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LF </a:t>
            </a:r>
            <a:r>
              <a:rPr lang="cs-CZ" sz="2800" cap="none" dirty="0">
                <a:latin typeface="Arial" panose="020B0604020202020204" pitchFamily="34" charset="0"/>
                <a:cs typeface="Arial" panose="020B0604020202020204" pitchFamily="34" charset="0"/>
              </a:rPr>
              <a:t>Masarykovy univerzity v Brně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22"/>
    </mc:Choice>
    <mc:Fallback>
      <p:transition spd="slow" advTm="8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20" x="10394950" y="4984750"/>
          <p14:tracePt t="1865" x="10388600" y="4991100"/>
          <p14:tracePt t="1873" x="10382250" y="5003800"/>
          <p14:tracePt t="1882" x="10369550" y="5003800"/>
          <p14:tracePt t="1896" x="10337800" y="5010150"/>
          <p14:tracePt t="1913" x="10306050" y="5022850"/>
          <p14:tracePt t="1929" x="10255250" y="5035550"/>
          <p14:tracePt t="1946" x="10229850" y="5054600"/>
          <p14:tracePt t="1963" x="10172700" y="5073650"/>
          <p14:tracePt t="1966" x="10140950" y="5086350"/>
          <p14:tracePt t="1980" x="10090150" y="5092700"/>
          <p14:tracePt t="1998" x="9994900" y="5105400"/>
          <p14:tracePt t="2013" x="9861550" y="5111750"/>
          <p14:tracePt t="2029" x="9702800" y="5137150"/>
          <p14:tracePt t="2046" x="9671050" y="5149850"/>
          <p14:tracePt t="2063" x="9639300" y="5168900"/>
          <p14:tracePt t="2080" x="9588500" y="5187950"/>
          <p14:tracePt t="2096" x="9556750" y="5207000"/>
          <p14:tracePt t="2113" x="9531350" y="5226050"/>
          <p14:tracePt t="2130" x="9493250" y="5245100"/>
          <p14:tracePt t="2146" x="9474200" y="5270500"/>
          <p14:tracePt t="2163" x="9455150" y="5295900"/>
          <p14:tracePt t="2179" x="9436100" y="5314950"/>
          <p14:tracePt t="2196" x="9417050" y="5353050"/>
          <p14:tracePt t="2213" x="9410700" y="5384800"/>
          <p14:tracePt t="2229" x="9398000" y="5410200"/>
          <p14:tracePt t="2246" x="9385300" y="5448300"/>
          <p14:tracePt t="2263" x="9378950" y="5480050"/>
          <p14:tracePt t="2280" x="9378950" y="5524500"/>
          <p14:tracePt t="2296" x="9372600" y="5556250"/>
          <p14:tracePt t="2315" x="9366250" y="5575300"/>
          <p14:tracePt t="2330" x="9366250" y="5600700"/>
          <p14:tracePt t="2347" x="9366250" y="5607050"/>
          <p14:tracePt t="2380" x="9366250" y="5613400"/>
          <p14:tracePt t="2405" x="9366250" y="5626100"/>
          <p14:tracePt t="2413" x="9366250" y="5645150"/>
          <p14:tracePt t="2430" x="9366250" y="5689600"/>
          <p14:tracePt t="2447" x="9366250" y="5734050"/>
          <p14:tracePt t="2463" x="9366250" y="5759450"/>
          <p14:tracePt t="2467" x="9366250" y="5765800"/>
          <p14:tracePt t="2480" x="9366250" y="5778500"/>
          <p14:tracePt t="2497" x="9366250" y="5784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150" y="357260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Jednostranné výpadky zorného pole (ZP)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40346" y="1250712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Postižení pravého nebo levého zrakového nervu ( gliom optiku,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pochev zrak. nervu,…)  → výpadek v zorném poli jednoho oka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663" y="2729007"/>
            <a:ext cx="4171429" cy="4128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854" y="2257795"/>
            <a:ext cx="3723809" cy="4542857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19"/>
    </mc:Choice>
    <mc:Fallback>
      <p:transition spd="slow" advTm="8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46" x="9144000" y="5626100"/>
          <p14:tracePt t="21654" x="8959850" y="5441950"/>
          <p14:tracePt t="21661" x="8801100" y="5321300"/>
          <p14:tracePt t="21675" x="8661400" y="5226050"/>
          <p14:tracePt t="21691" x="7988300" y="4902200"/>
          <p14:tracePt t="21708" x="7156450" y="4610100"/>
          <p14:tracePt t="21725" x="6597650" y="4514850"/>
          <p14:tracePt t="21741" x="6286500" y="4470400"/>
          <p14:tracePt t="21758" x="6127750" y="4406900"/>
          <p14:tracePt t="21775" x="5969000" y="4375150"/>
          <p14:tracePt t="21792" x="5854700" y="4349750"/>
          <p14:tracePt t="21808" x="5753100" y="4318000"/>
          <p14:tracePt t="21825" x="5727700" y="4311650"/>
          <p14:tracePt t="21842" x="5708650" y="4305300"/>
          <p14:tracePt t="21859" x="5689600" y="4318000"/>
          <p14:tracePt t="21875" x="5651500" y="4356100"/>
          <p14:tracePt t="21892" x="5568950" y="4445000"/>
          <p14:tracePt t="21895" x="5530850" y="4476750"/>
          <p14:tracePt t="21909" x="5499100" y="4495800"/>
          <p14:tracePt t="21925" x="5384800" y="4572000"/>
          <p14:tracePt t="21942" x="5232400" y="4718050"/>
          <p14:tracePt t="21959" x="4991100" y="4895850"/>
          <p14:tracePt t="21976" x="4883150" y="4991100"/>
          <p14:tracePt t="21992" x="4749800" y="5080000"/>
          <p14:tracePt t="22009" x="4597400" y="5156200"/>
          <p14:tracePt t="22026" x="4438650" y="5200650"/>
          <p14:tracePt t="22042" x="4305300" y="5232400"/>
          <p14:tracePt t="22059" x="3975100" y="5162550"/>
          <p14:tracePt t="22076" x="3708400" y="5022850"/>
          <p14:tracePt t="22092" x="3378200" y="4787900"/>
          <p14:tracePt t="22109" x="3079750" y="4565650"/>
          <p14:tracePt t="22126" x="2863850" y="4330700"/>
          <p14:tracePt t="22142" x="2647950" y="4057650"/>
          <p14:tracePt t="22159" x="2444750" y="3822700"/>
          <p14:tracePt t="22176" x="2254250" y="3587750"/>
          <p14:tracePt t="22192" x="2114550" y="3390900"/>
          <p14:tracePt t="22209" x="1898650" y="3117850"/>
          <p14:tracePt t="22226" x="1797050" y="2978150"/>
          <p14:tracePt t="22242" x="1720850" y="2857500"/>
          <p14:tracePt t="22259" x="1593850" y="2698750"/>
          <p14:tracePt t="22276" x="1492250" y="2597150"/>
          <p14:tracePt t="22292" x="1435100" y="2540000"/>
          <p14:tracePt t="22309" x="1409700" y="2476500"/>
          <p14:tracePt t="22326" x="1409700" y="2463800"/>
          <p14:tracePt t="22343" x="1409700" y="2444750"/>
          <p14:tracePt t="22359" x="1416050" y="2438400"/>
          <p14:tracePt t="22376" x="1466850" y="2393950"/>
          <p14:tracePt t="22393" x="1530350" y="2349500"/>
          <p14:tracePt t="22395" x="1574800" y="2317750"/>
          <p14:tracePt t="22409" x="1619250" y="2279650"/>
          <p14:tracePt t="22426" x="1797050" y="2241550"/>
          <p14:tracePt t="22443" x="1879600" y="2228850"/>
          <p14:tracePt t="22459" x="2000250" y="2228850"/>
          <p14:tracePt t="22476" x="2095500" y="2228850"/>
          <p14:tracePt t="22493" x="2165350" y="2228850"/>
          <p14:tracePt t="22509" x="2222500" y="2228850"/>
          <p14:tracePt t="22526" x="2368550" y="2241550"/>
          <p14:tracePt t="22543" x="2565400" y="2241550"/>
          <p14:tracePt t="22559" x="2711450" y="2247900"/>
          <p14:tracePt t="22576" x="2876550" y="2311400"/>
          <p14:tracePt t="22593" x="3041650" y="2362200"/>
          <p14:tracePt t="22609" x="3181350" y="2413000"/>
          <p14:tracePt t="22626" x="3289300" y="2476500"/>
          <p14:tracePt t="22643" x="3333750" y="2508250"/>
          <p14:tracePt t="22660" x="3378200" y="2546350"/>
          <p14:tracePt t="22676" x="3378200" y="2584450"/>
          <p14:tracePt t="22693" x="3365500" y="2679700"/>
          <p14:tracePt t="22710" x="3321050" y="2800350"/>
          <p14:tracePt t="22726" x="3289300" y="2959100"/>
          <p14:tracePt t="22743" x="3219450" y="3251200"/>
          <p14:tracePt t="22760" x="3200400" y="3409950"/>
          <p14:tracePt t="22776" x="3200400" y="3549650"/>
          <p14:tracePt t="22793" x="3200400" y="3727450"/>
          <p14:tracePt t="22810" x="3200400" y="3835400"/>
          <p14:tracePt t="22826" x="3200400" y="3911600"/>
          <p14:tracePt t="22843" x="3200400" y="4000500"/>
          <p14:tracePt t="22860" x="3200400" y="4070350"/>
          <p14:tracePt t="22876" x="3181350" y="4165600"/>
          <p14:tracePt t="22893" x="3124200" y="4286250"/>
          <p14:tracePt t="22896" x="3086100" y="4349750"/>
          <p14:tracePt t="22910" x="3054350" y="4387850"/>
          <p14:tracePt t="22926" x="2965450" y="4470400"/>
          <p14:tracePt t="22943" x="2870200" y="4508500"/>
          <p14:tracePt t="22960" x="2825750" y="4514850"/>
          <p14:tracePt t="22976" x="2794000" y="4514850"/>
          <p14:tracePt t="22993" x="2749550" y="4476750"/>
          <p14:tracePt t="23010" x="2705100" y="4406900"/>
          <p14:tracePt t="23027" x="2692400" y="4318000"/>
          <p14:tracePt t="23043" x="2603500" y="4013200"/>
          <p14:tracePt t="23060" x="2546350" y="3810000"/>
          <p14:tracePt t="23077" x="2482850" y="3644900"/>
          <p14:tracePt t="23093" x="2413000" y="3403600"/>
          <p14:tracePt t="23110" x="2387600" y="3289300"/>
          <p14:tracePt t="23127" x="2387600" y="3213100"/>
          <p14:tracePt t="23143" x="2387600" y="3168650"/>
          <p14:tracePt t="23160" x="2387600" y="3117850"/>
          <p14:tracePt t="23177" x="2413000" y="3073400"/>
          <p14:tracePt t="23193" x="2444750" y="3016250"/>
          <p14:tracePt t="23210" x="2489200" y="2959100"/>
          <p14:tracePt t="23227" x="2552700" y="2870200"/>
          <p14:tracePt t="23243" x="2609850" y="2819400"/>
          <p14:tracePt t="23260" x="2641600" y="2794000"/>
          <p14:tracePt t="23277" x="2673350" y="2787650"/>
          <p14:tracePt t="23293" x="2705100" y="2787650"/>
          <p14:tracePt t="23310" x="2724150" y="2781300"/>
          <p14:tracePt t="23327" x="2755900" y="2781300"/>
          <p14:tracePt t="23343" x="2800350" y="2781300"/>
          <p14:tracePt t="23360" x="2863850" y="2787650"/>
          <p14:tracePt t="23376" x="2895600" y="2800350"/>
          <p14:tracePt t="23393" x="2952750" y="2806700"/>
          <p14:tracePt t="23394" x="2978150" y="2813050"/>
          <p14:tracePt t="23410" x="2997200" y="2825750"/>
          <p14:tracePt t="23427" x="3054350" y="2857500"/>
          <p14:tracePt t="23443" x="3073400" y="2870200"/>
          <p14:tracePt t="23460" x="3130550" y="2901950"/>
          <p14:tracePt t="23477" x="3155950" y="2927350"/>
          <p14:tracePt t="23493" x="3200400" y="2965450"/>
          <p14:tracePt t="23510" x="3238500" y="3009900"/>
          <p14:tracePt t="23527" x="3270250" y="3079750"/>
          <p14:tracePt t="23543" x="3340100" y="3213100"/>
          <p14:tracePt t="23560" x="3384550" y="3314700"/>
          <p14:tracePt t="23577" x="3409950" y="3397250"/>
          <p14:tracePt t="23593" x="3429000" y="3448050"/>
          <p14:tracePt t="23610" x="3441700" y="3479800"/>
          <p14:tracePt t="23627" x="3441700" y="3492500"/>
          <p14:tracePt t="23643" x="3441700" y="3511550"/>
          <p14:tracePt t="23660" x="3409950" y="3549650"/>
          <p14:tracePt t="23677" x="3371850" y="3575050"/>
          <p14:tracePt t="23694" x="3295650" y="3619500"/>
          <p14:tracePt t="23710" x="3225800" y="3638550"/>
          <p14:tracePt t="23727" x="3117850" y="3657600"/>
          <p14:tracePt t="23744" x="3022600" y="3702050"/>
          <p14:tracePt t="23760" x="2946400" y="3752850"/>
          <p14:tracePt t="23777" x="2851150" y="3790950"/>
          <p14:tracePt t="23794" x="2755900" y="3835400"/>
          <p14:tracePt t="23810" x="2711450" y="3860800"/>
          <p14:tracePt t="23827" x="2692400" y="3873500"/>
          <p14:tracePt t="23844" x="2686050" y="3886200"/>
          <p14:tracePt t="23894" x="2679700" y="3892550"/>
          <p14:tracePt t="24154" x="2692400" y="3886200"/>
          <p14:tracePt t="24162" x="2705100" y="3879850"/>
          <p14:tracePt t="24170" x="2711450" y="3873500"/>
          <p14:tracePt t="24178" x="2717800" y="3873500"/>
          <p14:tracePt t="24195" x="2736850" y="3860800"/>
          <p14:tracePt t="24211" x="2794000" y="3841750"/>
          <p14:tracePt t="24228" x="2851150" y="3822700"/>
          <p14:tracePt t="24245" x="2927350" y="3797300"/>
          <p14:tracePt t="24261" x="2997200" y="3771900"/>
          <p14:tracePt t="24278" x="3098800" y="3752850"/>
          <p14:tracePt t="24295" x="3219450" y="3727450"/>
          <p14:tracePt t="24311" x="3302000" y="3695700"/>
          <p14:tracePt t="24328" x="3346450" y="3676650"/>
          <p14:tracePt t="24345" x="3416300" y="3632200"/>
          <p14:tracePt t="24361" x="3454400" y="3600450"/>
          <p14:tracePt t="24379" x="3479800" y="3568700"/>
          <p14:tracePt t="24395" x="3505200" y="3530600"/>
          <p14:tracePt t="24411" x="3530600" y="3486150"/>
          <p14:tracePt t="24428" x="3530600" y="3441700"/>
          <p14:tracePt t="24445" x="3536950" y="3371850"/>
          <p14:tracePt t="24461" x="3536950" y="3321050"/>
          <p14:tracePt t="24478" x="3536950" y="3270250"/>
          <p14:tracePt t="24495" x="3505200" y="3206750"/>
          <p14:tracePt t="24512" x="3479800" y="3155950"/>
          <p14:tracePt t="24528" x="3448050" y="3105150"/>
          <p14:tracePt t="24545" x="3384550" y="3041650"/>
          <p14:tracePt t="24561" x="3327400" y="2997200"/>
          <p14:tracePt t="24578" x="3289300" y="2965450"/>
          <p14:tracePt t="24595" x="3251200" y="2946400"/>
          <p14:tracePt t="24612" x="3225800" y="2946400"/>
          <p14:tracePt t="24628" x="3206750" y="2940050"/>
          <p14:tracePt t="24645" x="3175000" y="2933700"/>
          <p14:tracePt t="24662" x="3168650" y="2933700"/>
          <p14:tracePt t="24678" x="3149600" y="2933700"/>
          <p14:tracePt t="24695" x="3136900" y="2933700"/>
          <p14:tracePt t="24711" x="3130550" y="2933700"/>
          <p14:tracePt t="24728" x="3124200" y="2933700"/>
          <p14:tracePt t="25256" x="3136900" y="2933700"/>
          <p14:tracePt t="25264" x="3155950" y="2933700"/>
          <p14:tracePt t="25272" x="3181350" y="2933700"/>
          <p14:tracePt t="25279" x="3213100" y="2940050"/>
          <p14:tracePt t="25296" x="3308350" y="2946400"/>
          <p14:tracePt t="25312" x="3397250" y="2946400"/>
          <p14:tracePt t="25329" x="3505200" y="2965450"/>
          <p14:tracePt t="25346" x="3632200" y="2965450"/>
          <p14:tracePt t="25362" x="3746500" y="2997200"/>
          <p14:tracePt t="25379" x="3917950" y="3022600"/>
          <p14:tracePt t="25396" x="3987800" y="3028950"/>
          <p14:tracePt t="25412" x="4095750" y="3028950"/>
          <p14:tracePt t="25429" x="4146550" y="3041650"/>
          <p14:tracePt t="25446" x="4178300" y="3041650"/>
          <p14:tracePt t="25463" x="4197350" y="3041650"/>
          <p14:tracePt t="25479" x="4203700" y="3041650"/>
          <p14:tracePt t="25679" x="4197350" y="3041650"/>
          <p14:tracePt t="25686" x="4165600" y="3041650"/>
          <p14:tracePt t="25696" x="4133850" y="3041650"/>
          <p14:tracePt t="25713" x="4108450" y="3048000"/>
          <p14:tracePt t="25729" x="4070350" y="3048000"/>
          <p14:tracePt t="25747" x="3981450" y="3073400"/>
          <p14:tracePt t="25763" x="3949700" y="3079750"/>
          <p14:tracePt t="25779" x="3911600" y="3092450"/>
          <p14:tracePt t="25796" x="3911600" y="3098800"/>
          <p14:tracePt t="25813" x="3905250" y="3124200"/>
          <p14:tracePt t="25829" x="3892550" y="3168650"/>
          <p14:tracePt t="25846" x="3860800" y="3251200"/>
          <p14:tracePt t="25863" x="3841750" y="3352800"/>
          <p14:tracePt t="25879" x="3822700" y="3568700"/>
          <p14:tracePt t="25896" x="3790950" y="3676650"/>
          <p14:tracePt t="25913" x="3778250" y="3759200"/>
          <p14:tracePt t="25930" x="3759200" y="3848100"/>
          <p14:tracePt t="25946" x="3759200" y="3892550"/>
          <p14:tracePt t="25950" x="3759200" y="3924300"/>
          <p14:tracePt t="25963" x="3759200" y="3937000"/>
          <p14:tracePt t="25980" x="3771900" y="3962400"/>
          <p14:tracePt t="25996" x="3771900" y="3975100"/>
          <p14:tracePt t="26013" x="3790950" y="3994150"/>
          <p14:tracePt t="26030" x="3797300" y="4013200"/>
          <p14:tracePt t="26046" x="3816350" y="4038600"/>
          <p14:tracePt t="26063" x="3841750" y="4057650"/>
          <p14:tracePt t="26080" x="3898900" y="4083050"/>
          <p14:tracePt t="26097" x="3943350" y="4108450"/>
          <p14:tracePt t="26113" x="4044950" y="4146550"/>
          <p14:tracePt t="26130" x="4140200" y="4178300"/>
          <p14:tracePt t="26146" x="4203700" y="4191000"/>
          <p14:tracePt t="26163" x="4267200" y="4203700"/>
          <p14:tracePt t="26180" x="4356100" y="4210050"/>
          <p14:tracePt t="26196" x="4425950" y="4216400"/>
          <p14:tracePt t="26213" x="4470400" y="4216400"/>
          <p14:tracePt t="26230" x="4489450" y="4216400"/>
          <p14:tracePt t="26247" x="4514850" y="4203700"/>
          <p14:tracePt t="26263" x="4552950" y="4178300"/>
          <p14:tracePt t="26280" x="4584700" y="4165600"/>
          <p14:tracePt t="26297" x="4635500" y="4127500"/>
          <p14:tracePt t="26313" x="4686300" y="4108450"/>
          <p14:tracePt t="26330" x="4737100" y="4108450"/>
          <p14:tracePt t="26347" x="4787900" y="4089400"/>
          <p14:tracePt t="26363" x="4838700" y="4044950"/>
          <p14:tracePt t="26380" x="4883150" y="4006850"/>
          <p14:tracePt t="26397" x="4933950" y="3962400"/>
          <p14:tracePt t="26413" x="4978400" y="3917950"/>
          <p14:tracePt t="26430" x="5010150" y="3879850"/>
          <p14:tracePt t="26447" x="5022850" y="3841750"/>
          <p14:tracePt t="26450" x="5035550" y="3797300"/>
          <p14:tracePt t="26463" x="5041900" y="3759200"/>
          <p14:tracePt t="26480" x="5048250" y="3670300"/>
          <p14:tracePt t="26497" x="5035550" y="3536950"/>
          <p14:tracePt t="26513" x="5016500" y="3448050"/>
          <p14:tracePt t="26530" x="4997450" y="3378200"/>
          <p14:tracePt t="26547" x="4978400" y="3327400"/>
          <p14:tracePt t="26564" x="4959350" y="3289300"/>
          <p14:tracePt t="26580" x="4940300" y="3257550"/>
          <p14:tracePt t="26597" x="4921250" y="3232150"/>
          <p14:tracePt t="26614" x="4883150" y="3194050"/>
          <p14:tracePt t="26630" x="4857750" y="3168650"/>
          <p14:tracePt t="26647" x="4845050" y="3162300"/>
          <p14:tracePt t="26664" x="4819650" y="3155950"/>
          <p14:tracePt t="26680" x="4794250" y="3143250"/>
          <p14:tracePt t="26697" x="4743450" y="3124200"/>
          <p14:tracePt t="26713" x="4673600" y="3105150"/>
          <p14:tracePt t="26730" x="4559300" y="3092450"/>
          <p14:tracePt t="26747" x="4483100" y="3092450"/>
          <p14:tracePt t="26763" x="4445000" y="3086100"/>
          <p14:tracePt t="26780" x="4400550" y="3079750"/>
          <p14:tracePt t="26797" x="4356100" y="3079750"/>
          <p14:tracePt t="26814" x="4330700" y="3079750"/>
          <p14:tracePt t="26830" x="4298950" y="3079750"/>
          <p14:tracePt t="26847" x="4254500" y="3079750"/>
          <p14:tracePt t="26864" x="4203700" y="3086100"/>
          <p14:tracePt t="26880" x="4146550" y="3086100"/>
          <p14:tracePt t="26897" x="4102100" y="3092450"/>
          <p14:tracePt t="26914" x="4076700" y="3105150"/>
          <p14:tracePt t="26931" x="4044950" y="3105150"/>
          <p14:tracePt t="26947" x="4006850" y="3117850"/>
          <p14:tracePt t="26951" x="3994150" y="3124200"/>
          <p14:tracePt t="26964" x="3981450" y="3130550"/>
          <p14:tracePt t="26981" x="3937000" y="3143250"/>
          <p14:tracePt t="26997" x="3917950" y="3162300"/>
          <p14:tracePt t="27014" x="3898900" y="3187700"/>
          <p14:tracePt t="27031" x="3879850" y="3225800"/>
          <p14:tracePt t="27047" x="3867150" y="3289300"/>
          <p14:tracePt t="27064" x="3854450" y="3359150"/>
          <p14:tracePt t="27081" x="3848100" y="3416300"/>
          <p14:tracePt t="27097" x="3848100" y="3511550"/>
          <p14:tracePt t="27114" x="3841750" y="3638550"/>
          <p14:tracePt t="27131" x="3841750" y="3714750"/>
          <p14:tracePt t="27147" x="3854450" y="3784600"/>
          <p14:tracePt t="27164" x="3867150" y="3822700"/>
          <p14:tracePt t="27181" x="3873500" y="3835400"/>
          <p14:tracePt t="27197" x="3898900" y="3873500"/>
          <p14:tracePt t="27214" x="3905250" y="3892550"/>
          <p14:tracePt t="27231" x="3943350" y="3898900"/>
          <p14:tracePt t="27248" x="3981450" y="3911600"/>
          <p14:tracePt t="27264" x="4044950" y="3924300"/>
          <p14:tracePt t="27281" x="4089400" y="3930650"/>
          <p14:tracePt t="27298" x="4114800" y="3943350"/>
          <p14:tracePt t="27314" x="4152900" y="3943350"/>
          <p14:tracePt t="27331" x="4184650" y="3943350"/>
          <p14:tracePt t="27348" x="4216400" y="3949700"/>
          <p14:tracePt t="27364" x="4279900" y="3949700"/>
          <p14:tracePt t="27381" x="4343400" y="3956050"/>
          <p14:tracePt t="27398" x="4381500" y="3956050"/>
          <p14:tracePt t="27414" x="4470400" y="3949700"/>
          <p14:tracePt t="27431" x="4521200" y="3937000"/>
          <p14:tracePt t="27448" x="4578350" y="3917950"/>
          <p14:tracePt t="27450" x="4603750" y="3911600"/>
          <p14:tracePt t="27465" x="4616450" y="3905250"/>
          <p14:tracePt t="27481" x="4654550" y="3867150"/>
          <p14:tracePt t="27498" x="4673600" y="3835400"/>
          <p14:tracePt t="27514" x="4699000" y="3803650"/>
          <p14:tracePt t="27531" x="4711700" y="3759200"/>
          <p14:tracePt t="27548" x="4724400" y="3727450"/>
          <p14:tracePt t="27565" x="4743450" y="3702050"/>
          <p14:tracePt t="27581" x="4762500" y="3683000"/>
          <p14:tracePt t="27599" x="4826000" y="3613150"/>
          <p14:tracePt t="27615" x="4895850" y="3536950"/>
          <p14:tracePt t="27631" x="4953000" y="3460750"/>
          <p14:tracePt t="27648" x="5035550" y="3397250"/>
          <p14:tracePt t="27665" x="5099050" y="3352800"/>
          <p14:tracePt t="27681" x="5137150" y="3308350"/>
          <p14:tracePt t="27699" x="5200650" y="3276600"/>
          <p14:tracePt t="27715" x="5232400" y="3263900"/>
          <p14:tracePt t="27731" x="5283200" y="3238500"/>
          <p14:tracePt t="27748" x="5353050" y="3200400"/>
          <p14:tracePt t="27765" x="5473700" y="3130550"/>
          <p14:tracePt t="27781" x="5607050" y="3054350"/>
          <p14:tracePt t="27798" x="5740400" y="2997200"/>
          <p14:tracePt t="27815" x="5911850" y="2870200"/>
          <p14:tracePt t="27831" x="6197600" y="2724150"/>
          <p14:tracePt t="27849" x="6508750" y="2559050"/>
          <p14:tracePt t="27865" x="6769100" y="2432050"/>
          <p14:tracePt t="27882" x="7023100" y="2343150"/>
          <p14:tracePt t="27898" x="7232650" y="2266950"/>
          <p14:tracePt t="27915" x="7353300" y="2209800"/>
          <p14:tracePt t="27932" x="7480300" y="2178050"/>
          <p14:tracePt t="27949" x="7524750" y="2159000"/>
          <p14:tracePt t="27951" x="7550150" y="2159000"/>
          <p14:tracePt t="27965" x="7594600" y="2159000"/>
          <p14:tracePt t="27982" x="7632700" y="2159000"/>
          <p14:tracePt t="27998" x="7670800" y="2159000"/>
          <p14:tracePt t="28015" x="7804150" y="2228850"/>
          <p14:tracePt t="28032" x="7880350" y="2317750"/>
          <p14:tracePt t="28048" x="7962900" y="2425700"/>
          <p14:tracePt t="28065" x="8007350" y="2501900"/>
          <p14:tracePt t="28082" x="8039100" y="2559050"/>
          <p14:tracePt t="28099" x="8070850" y="2622550"/>
          <p14:tracePt t="28115" x="8089900" y="2736850"/>
          <p14:tracePt t="28132" x="8096250" y="2832100"/>
          <p14:tracePt t="28148" x="8096250" y="2971800"/>
          <p14:tracePt t="28165" x="8096250" y="3136900"/>
          <p14:tracePt t="28182" x="8064500" y="3416300"/>
          <p14:tracePt t="28198" x="8032750" y="3619500"/>
          <p14:tracePt t="28215" x="7988300" y="3829050"/>
          <p14:tracePt t="28231" x="7962900" y="3962400"/>
          <p14:tracePt t="28249" x="7924800" y="4159250"/>
          <p14:tracePt t="28265" x="7886700" y="4356100"/>
          <p14:tracePt t="28282" x="7848600" y="4514850"/>
          <p14:tracePt t="28299" x="7823200" y="4603750"/>
          <p14:tracePt t="28315" x="7785100" y="4641850"/>
          <p14:tracePt t="28332" x="7747000" y="4667250"/>
          <p14:tracePt t="28349" x="7715250" y="4673600"/>
          <p14:tracePt t="28365" x="7651750" y="4692650"/>
          <p14:tracePt t="28382" x="7588250" y="4692650"/>
          <p14:tracePt t="28399" x="7480300" y="4699000"/>
          <p14:tracePt t="28415" x="7308850" y="4654550"/>
          <p14:tracePt t="28432" x="6985000" y="4572000"/>
          <p14:tracePt t="28449" x="6769100" y="4495800"/>
          <p14:tracePt t="28465" x="6661150" y="4457700"/>
          <p14:tracePt t="28482" x="6534150" y="4432300"/>
          <p14:tracePt t="28499" x="6413500" y="4394200"/>
          <p14:tracePt t="28515" x="6337300" y="4375150"/>
          <p14:tracePt t="28532" x="6311900" y="4349750"/>
          <p14:tracePt t="28549" x="6292850" y="4324350"/>
          <p14:tracePt t="28566" x="6286500" y="4279900"/>
          <p14:tracePt t="28583" x="6273800" y="4146550"/>
          <p14:tracePt t="28599" x="6248400" y="4057650"/>
          <p14:tracePt t="28616" x="6235700" y="4000500"/>
          <p14:tracePt t="28632" x="6223000" y="3943350"/>
          <p14:tracePt t="28649" x="6216650" y="3898900"/>
          <p14:tracePt t="28666" x="6216650" y="3854450"/>
          <p14:tracePt t="28682" x="6216650" y="3803650"/>
          <p14:tracePt t="28699" x="6216650" y="3708400"/>
          <p14:tracePt t="28716" x="6216650" y="3651250"/>
          <p14:tracePt t="28732" x="6223000" y="3606800"/>
          <p14:tracePt t="28749" x="6229350" y="3587750"/>
          <p14:tracePt t="28766" x="6235700" y="3556000"/>
          <p14:tracePt t="28782" x="6248400" y="3543300"/>
          <p14:tracePt t="28799" x="6261100" y="3530600"/>
          <p14:tracePt t="28816" x="6261100" y="3524250"/>
          <p14:tracePt t="29912" x="6261100" y="3530600"/>
          <p14:tracePt t="29942" x="6261100" y="3536950"/>
          <p14:tracePt t="29950" x="6261100" y="3543300"/>
          <p14:tracePt t="29990" x="6254750" y="3543300"/>
          <p14:tracePt t="30006" x="6254750" y="3549650"/>
          <p14:tracePt t="30248" x="6261100" y="3549650"/>
          <p14:tracePt t="30256" x="6267450" y="3549650"/>
          <p14:tracePt t="30267" x="6286500" y="3549650"/>
          <p14:tracePt t="30284" x="6362700" y="3549650"/>
          <p14:tracePt t="30301" x="6394450" y="3549650"/>
          <p14:tracePt t="30317" x="6489700" y="3549650"/>
          <p14:tracePt t="30334" x="6604000" y="3549650"/>
          <p14:tracePt t="30351" x="6686550" y="3543300"/>
          <p14:tracePt t="30367" x="6788150" y="3517900"/>
          <p14:tracePt t="30384" x="6858000" y="3511550"/>
          <p14:tracePt t="30401" x="6896100" y="3498850"/>
          <p14:tracePt t="30417" x="6927850" y="3492500"/>
          <p14:tracePt t="30434" x="6927850" y="3486150"/>
          <p14:tracePt t="30552" x="6921500" y="3492500"/>
          <p14:tracePt t="30560" x="6889750" y="3498850"/>
          <p14:tracePt t="30568" x="6838950" y="3517900"/>
          <p14:tracePt t="30584" x="6762750" y="3530600"/>
          <p14:tracePt t="30601" x="6680200" y="3556000"/>
          <p14:tracePt t="30618" x="6604000" y="3575050"/>
          <p14:tracePt t="30634" x="6534150" y="3600450"/>
          <p14:tracePt t="30651" x="6477000" y="3632200"/>
          <p14:tracePt t="30668" x="6457950" y="3651250"/>
          <p14:tracePt t="30684" x="6426200" y="3689350"/>
          <p14:tracePt t="30701" x="6394450" y="3727450"/>
          <p14:tracePt t="30718" x="6369050" y="3746500"/>
          <p14:tracePt t="30734" x="6343650" y="3759200"/>
          <p14:tracePt t="30751" x="6337300" y="3759200"/>
          <p14:tracePt t="30802" x="6337300" y="3733800"/>
          <p14:tracePt t="30810" x="6337300" y="3683000"/>
          <p14:tracePt t="30818" x="6337300" y="3632200"/>
          <p14:tracePt t="30834" x="6318250" y="3530600"/>
          <p14:tracePt t="30851" x="6318250" y="3479800"/>
          <p14:tracePt t="30868" x="6299200" y="3378200"/>
          <p14:tracePt t="30884" x="6280150" y="3263900"/>
          <p14:tracePt t="30901" x="6267450" y="3168650"/>
          <p14:tracePt t="30917" x="6254750" y="3105150"/>
          <p14:tracePt t="30934" x="6235700" y="3009900"/>
          <p14:tracePt t="30951" x="6229350" y="2971800"/>
          <p14:tracePt t="30967" x="6223000" y="2959100"/>
          <p14:tracePt t="31050" x="6216650" y="2965450"/>
          <p14:tracePt t="31058" x="6216650" y="2984500"/>
          <p14:tracePt t="31067" x="6216650" y="3009900"/>
          <p14:tracePt t="31084" x="6216650" y="3098800"/>
          <p14:tracePt t="31101" x="6210300" y="3206750"/>
          <p14:tracePt t="31117" x="6203950" y="3340100"/>
          <p14:tracePt t="31134" x="6197600" y="3409950"/>
          <p14:tracePt t="31151" x="6197600" y="3454400"/>
          <p14:tracePt t="31168" x="6197600" y="3498850"/>
          <p14:tracePt t="31184" x="6197600" y="3581400"/>
          <p14:tracePt t="31201" x="6197600" y="3632200"/>
          <p14:tracePt t="31218" x="6203950" y="3695700"/>
          <p14:tracePt t="31234" x="6203950" y="3740150"/>
          <p14:tracePt t="31251" x="6203950" y="3759200"/>
          <p14:tracePt t="31268" x="6203950" y="3765550"/>
          <p14:tracePt t="35404" x="6210300" y="3765550"/>
          <p14:tracePt t="35412" x="6229350" y="3778250"/>
          <p14:tracePt t="35422" x="6311900" y="3784600"/>
          <p14:tracePt t="35439" x="6464300" y="3816350"/>
          <p14:tracePt t="35442" x="6534150" y="3822700"/>
          <p14:tracePt t="35456" x="6604000" y="3835400"/>
          <p14:tracePt t="35473" x="6673850" y="3848100"/>
          <p14:tracePt t="35489" x="6927850" y="3886200"/>
          <p14:tracePt t="35506" x="7143750" y="3917950"/>
          <p14:tracePt t="35522" x="7289800" y="3930650"/>
          <p14:tracePt t="35539" x="7378700" y="3949700"/>
          <p14:tracePt t="35556" x="7467600" y="3968750"/>
          <p14:tracePt t="35573" x="7588250" y="3987800"/>
          <p14:tracePt t="35589" x="7664450" y="4000500"/>
          <p14:tracePt t="35606" x="7816850" y="4000500"/>
          <p14:tracePt t="35623" x="7918450" y="4000500"/>
          <p14:tracePt t="35639" x="7975600" y="4000500"/>
          <p14:tracePt t="35656" x="8089900" y="4006850"/>
          <p14:tracePt t="35673" x="8191500" y="4013200"/>
          <p14:tracePt t="35689" x="8242300" y="4025900"/>
          <p14:tracePt t="35707" x="8337550" y="4044950"/>
          <p14:tracePt t="35723" x="8432800" y="4051300"/>
          <p14:tracePt t="35739" x="8521700" y="4051300"/>
          <p14:tracePt t="35756" x="8566150" y="4051300"/>
          <p14:tracePt t="35773" x="8597900" y="4032250"/>
          <p14:tracePt t="35789" x="8616950" y="4025900"/>
          <p14:tracePt t="35806" x="8629650" y="4019550"/>
          <p14:tracePt t="35823" x="8636000" y="4000500"/>
          <p14:tracePt t="35839" x="8648700" y="3981450"/>
          <p14:tracePt t="35856" x="8667750" y="3949700"/>
          <p14:tracePt t="35873" x="8680450" y="3937000"/>
          <p14:tracePt t="35890" x="8699500" y="3917950"/>
          <p14:tracePt t="35906" x="8731250" y="3898900"/>
          <p14:tracePt t="35923" x="8750300" y="3879850"/>
          <p14:tracePt t="35940" x="8756650" y="3873500"/>
          <p14:tracePt t="35943" x="8769350" y="3867150"/>
          <p14:tracePt t="35957" x="8782050" y="3860800"/>
          <p14:tracePt t="35973" x="8782050" y="3854450"/>
          <p14:tracePt t="35990" x="8788400" y="3854450"/>
          <p14:tracePt t="36732" x="8788400" y="3848100"/>
          <p14:tracePt t="36741" x="8718550" y="3835400"/>
          <p14:tracePt t="36748" x="8616950" y="3810000"/>
          <p14:tracePt t="36757" x="8483600" y="3784600"/>
          <p14:tracePt t="36774" x="8115300" y="3721100"/>
          <p14:tracePt t="36790" x="7689850" y="3676650"/>
          <p14:tracePt t="36807" x="7346950" y="3638550"/>
          <p14:tracePt t="36825" x="6686550" y="3549650"/>
          <p14:tracePt t="36841" x="6286500" y="3498850"/>
          <p14:tracePt t="36857" x="6038850" y="3454400"/>
          <p14:tracePt t="36874" x="5829300" y="3448050"/>
          <p14:tracePt t="36891" x="5651500" y="3448050"/>
          <p14:tracePt t="36907" x="5537200" y="3448050"/>
          <p14:tracePt t="36924" x="5429250" y="3454400"/>
          <p14:tracePt t="36941" x="5378450" y="3454400"/>
          <p14:tracePt t="36944" x="5327650" y="3454400"/>
          <p14:tracePt t="36957" x="5213350" y="3454400"/>
          <p14:tracePt t="36974" x="5092700" y="3460750"/>
          <p14:tracePt t="36991" x="4921250" y="3486150"/>
          <p14:tracePt t="37007" x="4826000" y="3486150"/>
          <p14:tracePt t="37024" x="4660900" y="3448050"/>
          <p14:tracePt t="37041" x="4514850" y="3435350"/>
          <p14:tracePt t="37057" x="4330700" y="3435350"/>
          <p14:tracePt t="37075" x="4000500" y="3441700"/>
          <p14:tracePt t="37091" x="3854450" y="3441700"/>
          <p14:tracePt t="37107" x="3740150" y="3441700"/>
          <p14:tracePt t="37124" x="3638550" y="3467100"/>
          <p14:tracePt t="37141" x="3556000" y="3492500"/>
          <p14:tracePt t="37157" x="3530600" y="3498850"/>
          <p14:tracePt t="37174" x="3524250" y="3505200"/>
          <p14:tracePt t="37264" x="3517900" y="3505200"/>
          <p14:tracePt t="37269" x="3492500" y="3505200"/>
          <p14:tracePt t="37278" x="3454400" y="3505200"/>
          <p14:tracePt t="37291" x="3390900" y="3498850"/>
          <p14:tracePt t="37308" x="3257550" y="3492500"/>
          <p14:tracePt t="37325" x="3073400" y="3492500"/>
          <p14:tracePt t="37341" x="2794000" y="3511550"/>
          <p14:tracePt t="37358" x="2584450" y="3549650"/>
          <p14:tracePt t="37374" x="2387600" y="3613150"/>
          <p14:tracePt t="37391" x="2273300" y="3663950"/>
          <p14:tracePt t="37408" x="2190750" y="3683000"/>
          <p14:tracePt t="37425" x="2165350" y="3695700"/>
          <p14:tracePt t="37441" x="2152650" y="3708400"/>
          <p14:tracePt t="37842" x="2159000" y="3708400"/>
          <p14:tracePt t="37848" x="2190750" y="3708400"/>
          <p14:tracePt t="37858" x="2241550" y="3708400"/>
          <p14:tracePt t="37875" x="2374900" y="3702050"/>
          <p14:tracePt t="37892" x="2508250" y="3689350"/>
          <p14:tracePt t="37908" x="2711450" y="3663950"/>
          <p14:tracePt t="37925" x="3124200" y="3613150"/>
          <p14:tracePt t="37942" x="3898900" y="3530600"/>
          <p14:tracePt t="37958" x="4349750" y="3524250"/>
          <p14:tracePt t="37975" x="4724400" y="3543300"/>
          <p14:tracePt t="37992" x="5099050" y="3613150"/>
          <p14:tracePt t="38008" x="5283200" y="3644900"/>
          <p14:tracePt t="38025" x="5429250" y="3689350"/>
          <p14:tracePt t="38042" x="5543550" y="3708400"/>
          <p14:tracePt t="38058" x="5613400" y="3721100"/>
          <p14:tracePt t="38075" x="5683250" y="3733800"/>
          <p14:tracePt t="38092" x="5708650" y="3733800"/>
          <p14:tracePt t="38363" x="5695950" y="3727450"/>
          <p14:tracePt t="38372" x="5683250" y="3721100"/>
          <p14:tracePt t="38380" x="5683250" y="3714750"/>
          <p14:tracePt t="38392" x="5670550" y="3714750"/>
          <p14:tracePt t="38409" x="5645150" y="3702050"/>
          <p14:tracePt t="38425" x="5600700" y="3676650"/>
          <p14:tracePt t="38442" x="5543550" y="3606800"/>
          <p14:tracePt t="38459" x="5486400" y="3568700"/>
          <p14:tracePt t="38475" x="5461000" y="3530600"/>
          <p14:tracePt t="38492" x="5422900" y="3492500"/>
          <p14:tracePt t="38509" x="5384800" y="3467100"/>
          <p14:tracePt t="38525" x="5314950" y="3422650"/>
          <p14:tracePt t="38543" x="5219700" y="3333750"/>
          <p14:tracePt t="38559" x="5168900" y="3289300"/>
          <p14:tracePt t="38576" x="5054600" y="3244850"/>
          <p14:tracePt t="38592" x="4946650" y="3194050"/>
          <p14:tracePt t="38609" x="4806950" y="3168650"/>
          <p14:tracePt t="38626" x="4667250" y="3124200"/>
          <p14:tracePt t="38642" x="4514850" y="3105150"/>
          <p14:tracePt t="38659" x="4337050" y="3092450"/>
          <p14:tracePt t="38676" x="4191000" y="3073400"/>
          <p14:tracePt t="38693" x="4064000" y="3054350"/>
          <p14:tracePt t="38709" x="3987800" y="3054350"/>
          <p14:tracePt t="38726" x="3898900" y="3067050"/>
          <p14:tracePt t="38743" x="3835400" y="3098800"/>
          <p14:tracePt t="38759" x="3790950" y="3155950"/>
          <p14:tracePt t="38776" x="3746500" y="3238500"/>
          <p14:tracePt t="38793" x="3727450" y="3333750"/>
          <p14:tracePt t="38809" x="3727450" y="3448050"/>
          <p14:tracePt t="38826" x="3727450" y="3486150"/>
          <p14:tracePt t="38842" x="3740150" y="3536950"/>
          <p14:tracePt t="38859" x="3784600" y="3613150"/>
          <p14:tracePt t="38876" x="3854450" y="3689350"/>
          <p14:tracePt t="38893" x="4025900" y="3771900"/>
          <p14:tracePt t="38909" x="4216400" y="3822700"/>
          <p14:tracePt t="38926" x="4368800" y="3860800"/>
          <p14:tracePt t="38943" x="4635500" y="3873500"/>
          <p14:tracePt t="38959" x="4838700" y="3873500"/>
          <p14:tracePt t="38976" x="5041900" y="3835400"/>
          <p14:tracePt t="38993" x="5213350" y="3778250"/>
          <p14:tracePt t="39010" x="5283200" y="3733800"/>
          <p14:tracePt t="39027" x="5302250" y="3651250"/>
          <p14:tracePt t="39043" x="5289550" y="3556000"/>
          <p14:tracePt t="39059" x="5283200" y="3492500"/>
          <p14:tracePt t="39076" x="5219700" y="3397250"/>
          <p14:tracePt t="39093" x="5149850" y="3333750"/>
          <p14:tracePt t="39110" x="5029200" y="3263900"/>
          <p14:tracePt t="39126" x="4883150" y="3206750"/>
          <p14:tracePt t="39143" x="4781550" y="3168650"/>
          <p14:tracePt t="39159" x="4654550" y="3143250"/>
          <p14:tracePt t="39177" x="4489450" y="3124200"/>
          <p14:tracePt t="39193" x="4413250" y="3117850"/>
          <p14:tracePt t="39209" x="4292600" y="3130550"/>
          <p14:tracePt t="39226" x="4197350" y="3168650"/>
          <p14:tracePt t="39243" x="4152900" y="3213100"/>
          <p14:tracePt t="39260" x="4114800" y="3314700"/>
          <p14:tracePt t="39277" x="4076700" y="3448050"/>
          <p14:tracePt t="39293" x="4070350" y="3524250"/>
          <p14:tracePt t="39310" x="4064000" y="3581400"/>
          <p14:tracePt t="39326" x="4064000" y="3632200"/>
          <p14:tracePt t="39343" x="4095750" y="3714750"/>
          <p14:tracePt t="39360" x="4146550" y="3790950"/>
          <p14:tracePt t="39376" x="4191000" y="3835400"/>
          <p14:tracePt t="39393" x="4248150" y="3867150"/>
          <p14:tracePt t="39410" x="4254500" y="3873500"/>
          <p14:tracePt t="39427" x="4267200" y="3873500"/>
          <p14:tracePt t="39443" x="4406900" y="3892550"/>
          <p14:tracePt t="39459" x="4546600" y="3879850"/>
          <p14:tracePt t="39476" x="4654550" y="3841750"/>
          <p14:tracePt t="39493" x="4794250" y="3765550"/>
          <p14:tracePt t="39509" x="4876800" y="3721100"/>
          <p14:tracePt t="39526" x="4927600" y="3689350"/>
          <p14:tracePt t="39543" x="4927600" y="3663950"/>
          <p14:tracePt t="39560" x="4927600" y="3638550"/>
          <p14:tracePt t="39576" x="4914900" y="3606800"/>
          <p14:tracePt t="39593" x="4889500" y="3581400"/>
          <p14:tracePt t="39610" x="4826000" y="3543300"/>
          <p14:tracePt t="39626" x="4787900" y="3530600"/>
          <p14:tracePt t="39643" x="4699000" y="3517900"/>
          <p14:tracePt t="39660" x="4610100" y="3517900"/>
          <p14:tracePt t="39676" x="4540250" y="3517900"/>
          <p14:tracePt t="39693" x="4495800" y="3517900"/>
          <p14:tracePt t="39709" x="4425950" y="3517900"/>
          <p14:tracePt t="39726" x="4324350" y="3562350"/>
          <p14:tracePt t="39743" x="4171950" y="3581400"/>
          <p14:tracePt t="39760" x="4019550" y="3606800"/>
          <p14:tracePt t="39777" x="3657600" y="3670300"/>
          <p14:tracePt t="39793" x="3416300" y="3752850"/>
          <p14:tracePt t="39810" x="3213100" y="3816350"/>
          <p14:tracePt t="39827" x="3016250" y="3835400"/>
          <p14:tracePt t="39843" x="2863850" y="3860800"/>
          <p14:tracePt t="39860" x="2673350" y="3867150"/>
          <p14:tracePt t="39877" x="2381250" y="3911600"/>
          <p14:tracePt t="39893" x="2076450" y="3937000"/>
          <p14:tracePt t="39910" x="1784350" y="3956050"/>
          <p14:tracePt t="39927" x="1638300" y="3956050"/>
          <p14:tracePt t="39943" x="1530350" y="3968750"/>
          <p14:tracePt t="39960" x="1504950" y="3968750"/>
          <p14:tracePt t="39977" x="1485900" y="3975100"/>
          <p14:tracePt t="39993" x="1479550" y="3975100"/>
          <p14:tracePt t="40240" x="1504950" y="3975100"/>
          <p14:tracePt t="40248" x="1562100" y="3968750"/>
          <p14:tracePt t="40256" x="1625600" y="3949700"/>
          <p14:tracePt t="40262" x="1676400" y="3930650"/>
          <p14:tracePt t="40277" x="1797050" y="3911600"/>
          <p14:tracePt t="40294" x="1949450" y="3898900"/>
          <p14:tracePt t="40311" x="2006600" y="3898900"/>
          <p14:tracePt t="40327" x="2159000" y="3898900"/>
          <p14:tracePt t="40344" x="2254250" y="3905250"/>
          <p14:tracePt t="40361" x="2425700" y="3905250"/>
          <p14:tracePt t="40377" x="2565400" y="3917950"/>
          <p14:tracePt t="40394" x="2635250" y="3924300"/>
          <p14:tracePt t="40411" x="2679700" y="3924300"/>
          <p14:tracePt t="40427" x="2781300" y="3924300"/>
          <p14:tracePt t="40444" x="2844800" y="3924300"/>
          <p14:tracePt t="40461" x="2882900" y="3924300"/>
          <p14:tracePt t="40477" x="2889250" y="3924300"/>
          <p14:tracePt t="40576" x="2851150" y="3924300"/>
          <p14:tracePt t="40585" x="2755900" y="3924300"/>
          <p14:tracePt t="40594" x="2673350" y="3924300"/>
          <p14:tracePt t="40611" x="2470150" y="3924300"/>
          <p14:tracePt t="40628" x="2241550" y="3924300"/>
          <p14:tracePt t="40644" x="2057400" y="3924300"/>
          <p14:tracePt t="40661" x="1841500" y="3937000"/>
          <p14:tracePt t="40678" x="1676400" y="3943350"/>
          <p14:tracePt t="40694" x="1543050" y="3962400"/>
          <p14:tracePt t="40711" x="1422400" y="3981450"/>
          <p14:tracePt t="40728" x="1365250" y="4013200"/>
          <p14:tracePt t="40744" x="1339850" y="4025900"/>
          <p14:tracePt t="40761" x="1314450" y="4025900"/>
          <p14:tracePt t="40794" x="1308100" y="4025900"/>
          <p14:tracePt t="40888" x="1282700" y="4025900"/>
          <p14:tracePt t="40896" x="1270000" y="4025900"/>
          <p14:tracePt t="40904" x="1244600" y="4019550"/>
          <p14:tracePt t="40912" x="1231900" y="4013200"/>
          <p14:tracePt t="40928" x="1200150" y="4006850"/>
          <p14:tracePt t="40945" x="1187450" y="4000500"/>
          <p14:tracePt t="40961" x="1168400" y="4000500"/>
          <p14:tracePt t="40995" x="1143000" y="4000500"/>
          <p14:tracePt t="40998" x="1117600" y="4000500"/>
          <p14:tracePt t="41011" x="1073150" y="3994150"/>
          <p14:tracePt t="41028" x="1066800" y="3994150"/>
          <p14:tracePt t="41045" x="1041400" y="3981450"/>
          <p14:tracePt t="41061" x="1035050" y="3981450"/>
          <p14:tracePt t="41078" x="1022350" y="3981450"/>
          <p14:tracePt t="41095" x="1003300" y="3975100"/>
          <p14:tracePt t="41128" x="996950" y="3975100"/>
          <p14:tracePt t="56366" x="1022350" y="3975100"/>
          <p14:tracePt t="56374" x="1079500" y="3968750"/>
          <p14:tracePt t="56382" x="1130300" y="3949700"/>
          <p14:tracePt t="56393" x="1206500" y="3937000"/>
          <p14:tracePt t="56410" x="1333500" y="3886200"/>
          <p14:tracePt t="56427" x="1428750" y="3848100"/>
          <p14:tracePt t="56443" x="1568450" y="3822700"/>
          <p14:tracePt t="56460" x="1739900" y="3759200"/>
          <p14:tracePt t="56477" x="1885950" y="3695700"/>
          <p14:tracePt t="56493" x="2165350" y="3568700"/>
          <p14:tracePt t="56510" x="2406650" y="3448050"/>
          <p14:tracePt t="56527" x="2717800" y="3308350"/>
          <p14:tracePt t="56543" x="2857500" y="3213100"/>
          <p14:tracePt t="56560" x="3079750" y="3136900"/>
          <p14:tracePt t="56577" x="3371850" y="3092450"/>
          <p14:tracePt t="56594" x="3632200" y="3003550"/>
          <p14:tracePt t="56610" x="3930650" y="2908300"/>
          <p14:tracePt t="56627" x="4146550" y="2876550"/>
          <p14:tracePt t="56644" x="4305300" y="2806700"/>
          <p14:tracePt t="56660" x="4533900" y="2736850"/>
          <p14:tracePt t="56677" x="4699000" y="2698750"/>
          <p14:tracePt t="56694" x="4965700" y="2597150"/>
          <p14:tracePt t="56710" x="5162550" y="2508250"/>
          <p14:tracePt t="56727" x="5340350" y="2444750"/>
          <p14:tracePt t="56744" x="5461000" y="2381250"/>
          <p14:tracePt t="56760" x="5530850" y="2343150"/>
          <p14:tracePt t="56777" x="5645150" y="2305050"/>
          <p14:tracePt t="56794" x="5759450" y="2254250"/>
          <p14:tracePt t="56811" x="5911850" y="2190750"/>
          <p14:tracePt t="56827" x="6032500" y="2165350"/>
          <p14:tracePt t="56844" x="6153150" y="2133600"/>
          <p14:tracePt t="56861" x="6292850" y="2095500"/>
          <p14:tracePt t="56877" x="6502400" y="2044700"/>
          <p14:tracePt t="56894" x="6718300" y="2006600"/>
          <p14:tracePt t="56911" x="6813550" y="1987550"/>
          <p14:tracePt t="56927" x="6940550" y="1955800"/>
          <p14:tracePt t="56944" x="7194550" y="1917700"/>
          <p14:tracePt t="56961" x="7346950" y="1905000"/>
          <p14:tracePt t="56977" x="7505700" y="1892300"/>
          <p14:tracePt t="56994" x="7645400" y="1885950"/>
          <p14:tracePt t="57010" x="7734300" y="1866900"/>
          <p14:tracePt t="57027" x="7816850" y="1847850"/>
          <p14:tracePt t="57029" x="7829550" y="1847850"/>
          <p14:tracePt t="57044" x="7867650" y="1841500"/>
          <p14:tracePt t="57060" x="7931150" y="1822450"/>
          <p14:tracePt t="57077" x="7994650" y="1816100"/>
          <p14:tracePt t="57094" x="8051800" y="1803400"/>
          <p14:tracePt t="57110" x="8102600" y="1790700"/>
          <p14:tracePt t="57127" x="8147050" y="1784350"/>
          <p14:tracePt t="57144" x="8197850" y="1784350"/>
          <p14:tracePt t="57161" x="8286750" y="1746250"/>
          <p14:tracePt t="57178" x="8394700" y="1695450"/>
          <p14:tracePt t="57194" x="8661400" y="1587500"/>
          <p14:tracePt t="57211" x="8782050" y="1466850"/>
          <p14:tracePt t="57228" x="8947150" y="1282700"/>
          <p14:tracePt t="57245" x="9074150" y="1111250"/>
          <p14:tracePt t="57261" x="9150350" y="1003300"/>
          <p14:tracePt t="57278" x="9182100" y="889000"/>
          <p14:tracePt t="57294" x="9188450" y="749300"/>
          <p14:tracePt t="57311" x="9169400" y="539750"/>
          <p14:tracePt t="57328" x="9150350" y="444500"/>
          <p14:tracePt t="57344" x="9118600" y="412750"/>
          <p14:tracePt t="57361" x="9080500" y="381000"/>
          <p14:tracePt t="57378" x="9055100" y="361950"/>
          <p14:tracePt t="57394" x="8997950" y="342900"/>
          <p14:tracePt t="57411" x="8915400" y="323850"/>
          <p14:tracePt t="57428" x="8731250" y="311150"/>
          <p14:tracePt t="57444" x="8197850" y="279400"/>
          <p14:tracePt t="57461" x="7804150" y="279400"/>
          <p14:tracePt t="57478" x="7486650" y="279400"/>
          <p14:tracePt t="57494" x="7283450" y="273050"/>
          <p14:tracePt t="57511" x="6978650" y="292100"/>
          <p14:tracePt t="57528" x="6667500" y="342900"/>
          <p14:tracePt t="57531" x="6584950" y="368300"/>
          <p14:tracePt t="57545" x="6496050" y="406400"/>
          <p14:tracePt t="57561" x="6267450" y="565150"/>
          <p14:tracePt t="57578" x="6197600" y="622300"/>
          <p14:tracePt t="57595" x="6146800" y="654050"/>
          <p14:tracePt t="57611" x="6115050" y="711200"/>
          <p14:tracePt t="57628" x="6076950" y="800100"/>
          <p14:tracePt t="57645" x="6045200" y="882650"/>
          <p14:tracePt t="57661" x="6000750" y="977900"/>
          <p14:tracePt t="57679" x="5949950" y="1117600"/>
          <p14:tracePt t="57695" x="5911850" y="1225550"/>
          <p14:tracePt t="57711" x="5905500" y="1327150"/>
          <p14:tracePt t="57728" x="5905500" y="1422400"/>
          <p14:tracePt t="57745" x="5924550" y="1504950"/>
          <p14:tracePt t="57762" x="5956300" y="1568450"/>
          <p14:tracePt t="57779" x="6045200" y="1619250"/>
          <p14:tracePt t="57795" x="6089650" y="1631950"/>
          <p14:tracePt t="57811" x="6153150" y="1663700"/>
          <p14:tracePt t="57828" x="6273800" y="1689100"/>
          <p14:tracePt t="57845" x="6457950" y="1708150"/>
          <p14:tracePt t="57861" x="6705600" y="1752600"/>
          <p14:tracePt t="57878" x="6965950" y="1790700"/>
          <p14:tracePt t="57895" x="7137400" y="1809750"/>
          <p14:tracePt t="57912" x="7277100" y="1822450"/>
          <p14:tracePt t="57928" x="7416800" y="1835150"/>
          <p14:tracePt t="57945" x="7639050" y="1854200"/>
          <p14:tracePt t="57962" x="7753350" y="1854200"/>
          <p14:tracePt t="57978" x="7791450" y="1854200"/>
          <p14:tracePt t="57995" x="7924800" y="1835150"/>
          <p14:tracePt t="58012" x="8032750" y="1822450"/>
          <p14:tracePt t="58029" x="8121650" y="1784350"/>
          <p14:tracePt t="58032" x="8147050" y="1771650"/>
          <p14:tracePt t="58045" x="8210550" y="1733550"/>
          <p14:tracePt t="58062" x="8267700" y="1701800"/>
          <p14:tracePt t="58078" x="8312150" y="1689100"/>
          <p14:tracePt t="58095" x="8350250" y="1670050"/>
          <p14:tracePt t="58112" x="8375650" y="1657350"/>
          <p14:tracePt t="58128" x="8401050" y="1651000"/>
          <p14:tracePt t="58145" x="8413750" y="1638300"/>
          <p14:tracePt t="58162" x="8420100" y="1631950"/>
          <p14:tracePt t="58179" x="8451850" y="1600200"/>
          <p14:tracePt t="58195" x="8464550" y="1568450"/>
          <p14:tracePt t="58211" x="8477250" y="1543050"/>
          <p14:tracePt t="58228" x="8477250" y="1524000"/>
          <p14:tracePt t="58245" x="8477250" y="1498600"/>
          <p14:tracePt t="58261" x="8477250" y="1466850"/>
          <p14:tracePt t="58278" x="8477250" y="1435100"/>
          <p14:tracePt t="58295" x="8458200" y="1390650"/>
          <p14:tracePt t="58311" x="8445500" y="1365250"/>
          <p14:tracePt t="58328" x="8394700" y="1333500"/>
          <p14:tracePt t="58345" x="8356600" y="1301750"/>
          <p14:tracePt t="58362" x="8286750" y="1270000"/>
          <p14:tracePt t="58379" x="8235950" y="1244600"/>
          <p14:tracePt t="58395" x="8216900" y="1231900"/>
          <p14:tracePt t="58412" x="8159750" y="1225550"/>
          <p14:tracePt t="58429" x="8026400" y="1212850"/>
          <p14:tracePt t="58445" x="7962900" y="1212850"/>
          <p14:tracePt t="58462" x="7854950" y="1212850"/>
          <p14:tracePt t="58479" x="7721600" y="1212850"/>
          <p14:tracePt t="58495" x="7632700" y="1212850"/>
          <p14:tracePt t="58512" x="7550150" y="1219200"/>
          <p14:tracePt t="58529" x="7467600" y="1263650"/>
          <p14:tracePt t="58545" x="7404100" y="1308100"/>
          <p14:tracePt t="58562" x="7340600" y="1346200"/>
          <p14:tracePt t="58579" x="7296150" y="1371600"/>
          <p14:tracePt t="58596" x="7283450" y="1409700"/>
          <p14:tracePt t="58612" x="7277100" y="1435100"/>
          <p14:tracePt t="58629" x="7270750" y="1473200"/>
          <p14:tracePt t="58645" x="7264400" y="1524000"/>
          <p14:tracePt t="58662" x="7258050" y="1543050"/>
          <p14:tracePt t="58679" x="7258050" y="1593850"/>
          <p14:tracePt t="58696" x="7258050" y="1631950"/>
          <p14:tracePt t="58712" x="7258050" y="1651000"/>
          <p14:tracePt t="58729" x="7258050" y="1663700"/>
          <p14:tracePt t="58746" x="7258050" y="1676400"/>
          <p14:tracePt t="58762" x="7277100" y="1695450"/>
          <p14:tracePt t="58779" x="7334250" y="1714500"/>
          <p14:tracePt t="58796" x="7397750" y="1714500"/>
          <p14:tracePt t="58812" x="7493000" y="1739900"/>
          <p14:tracePt t="58829" x="7626350" y="1765300"/>
          <p14:tracePt t="58846" x="7753350" y="1784350"/>
          <p14:tracePt t="58862" x="7823200" y="1790700"/>
          <p14:tracePt t="58879" x="7886700" y="1797050"/>
          <p14:tracePt t="58896" x="8013700" y="1797050"/>
          <p14:tracePt t="58912" x="8140700" y="1797050"/>
          <p14:tracePt t="58929" x="8255000" y="1790700"/>
          <p14:tracePt t="58946" x="8312150" y="1778000"/>
          <p14:tracePt t="58962" x="8331200" y="1771650"/>
          <p14:tracePt t="58979" x="8343900" y="1765300"/>
          <p14:tracePt t="58996" x="8356600" y="1752600"/>
          <p14:tracePt t="59012" x="8369300" y="1752600"/>
          <p14:tracePt t="59029" x="8401050" y="1739900"/>
          <p14:tracePt t="59046" x="8445500" y="1727200"/>
          <p14:tracePt t="59063" x="8477250" y="1714500"/>
          <p14:tracePt t="59079" x="8509000" y="1695450"/>
          <p14:tracePt t="59096" x="8528050" y="1695450"/>
          <p14:tracePt t="59113" x="8540750" y="1682750"/>
          <p14:tracePt t="59344" x="8540750" y="1689100"/>
          <p14:tracePt t="59350" x="8540750" y="1695450"/>
          <p14:tracePt t="59363" x="8540750" y="1708150"/>
          <p14:tracePt t="59380" x="8528050" y="1739900"/>
          <p14:tracePt t="59396" x="8528050" y="1752600"/>
          <p14:tracePt t="59413" x="8515350" y="1790700"/>
          <p14:tracePt t="59430" x="8515350" y="1809750"/>
          <p14:tracePt t="59446" x="8515350" y="1816100"/>
          <p14:tracePt t="59463" x="8515350" y="1828800"/>
          <p14:tracePt t="59480" x="8515350" y="1841500"/>
          <p14:tracePt t="59496" x="8515350" y="1847850"/>
          <p14:tracePt t="59513" x="8509000" y="1854200"/>
          <p14:tracePt t="63053" x="8509000" y="1847850"/>
          <p14:tracePt t="63062" x="8509000" y="1841500"/>
          <p14:tracePt t="63070" x="8509000" y="1835150"/>
          <p14:tracePt t="63085" x="8515350" y="1828800"/>
          <p14:tracePt t="63100" x="8515350" y="1816100"/>
          <p14:tracePt t="63117" x="8528050" y="1797050"/>
          <p14:tracePt t="63133" x="8534400" y="1784350"/>
          <p14:tracePt t="63150" x="8534400" y="1758950"/>
          <p14:tracePt t="63167" x="8534400" y="1739900"/>
          <p14:tracePt t="63183" x="8547100" y="1720850"/>
          <p14:tracePt t="63201" x="8547100" y="1695450"/>
          <p14:tracePt t="63217" x="8553450" y="1682750"/>
          <p14:tracePt t="63234" x="8553450" y="1670050"/>
          <p14:tracePt t="63250" x="8559800" y="1651000"/>
          <p14:tracePt t="63267" x="8559800" y="1631950"/>
          <p14:tracePt t="63284" x="8566150" y="1606550"/>
          <p14:tracePt t="63300" x="8566150" y="1574800"/>
          <p14:tracePt t="63317" x="8572500" y="1524000"/>
          <p14:tracePt t="63334" x="8572500" y="1479550"/>
          <p14:tracePt t="63351" x="8566150" y="1428750"/>
          <p14:tracePt t="63367" x="8566150" y="1403350"/>
          <p14:tracePt t="63384" x="8553450" y="1377950"/>
          <p14:tracePt t="63400" x="8534400" y="1358900"/>
          <p14:tracePt t="63417" x="8521700" y="1333500"/>
          <p14:tracePt t="63434" x="8496300" y="1308100"/>
          <p14:tracePt t="63451" x="8464550" y="1282700"/>
          <p14:tracePt t="63467" x="8401050" y="1244600"/>
          <p14:tracePt t="63484" x="8343900" y="1219200"/>
          <p14:tracePt t="63500" x="8312150" y="1206500"/>
          <p14:tracePt t="63517" x="8299450" y="1200150"/>
          <p14:tracePt t="63534" x="8267700" y="1193800"/>
          <p14:tracePt t="63550" x="8229600" y="1193800"/>
          <p14:tracePt t="63554" x="8223250" y="1193800"/>
          <p14:tracePt t="63567" x="8185150" y="1181100"/>
          <p14:tracePt t="63584" x="8115300" y="1162050"/>
          <p14:tracePt t="63601" x="7981950" y="1143000"/>
          <p14:tracePt t="63617" x="7861300" y="1143000"/>
          <p14:tracePt t="63634" x="7759700" y="1130300"/>
          <p14:tracePt t="63651" x="7689850" y="1123950"/>
          <p14:tracePt t="63667" x="7620000" y="1123950"/>
          <p14:tracePt t="63685" x="7581900" y="1130300"/>
          <p14:tracePt t="63701" x="7550150" y="1136650"/>
          <p14:tracePt t="63717" x="7499350" y="1143000"/>
          <p14:tracePt t="63734" x="7480300" y="1155700"/>
          <p14:tracePt t="63751" x="7429500" y="1168400"/>
          <p14:tracePt t="63767" x="7372350" y="1187450"/>
          <p14:tracePt t="63784" x="7327900" y="1212850"/>
          <p14:tracePt t="63801" x="7283450" y="1225550"/>
          <p14:tracePt t="63818" x="7258050" y="1231900"/>
          <p14:tracePt t="63835" x="7239000" y="1238250"/>
          <p14:tracePt t="63851" x="7232650" y="1244600"/>
          <p14:tracePt t="63867" x="7226300" y="1244600"/>
          <p14:tracePt t="63884" x="7226300" y="1257300"/>
          <p14:tracePt t="63901" x="7213600" y="1282700"/>
          <p14:tracePt t="63918" x="7207250" y="1301750"/>
          <p14:tracePt t="63935" x="7200900" y="1333500"/>
          <p14:tracePt t="63951" x="7194550" y="1365250"/>
          <p14:tracePt t="63968" x="7188200" y="1397000"/>
          <p14:tracePt t="63984" x="7188200" y="1435100"/>
          <p14:tracePt t="64001" x="7188200" y="1473200"/>
          <p14:tracePt t="64018" x="7207250" y="1504950"/>
          <p14:tracePt t="64034" x="7239000" y="1536700"/>
          <p14:tracePt t="64051" x="7302500" y="1581150"/>
          <p14:tracePt t="64055" x="7315200" y="1606550"/>
          <p14:tracePt t="64068" x="7353300" y="1625600"/>
          <p14:tracePt t="64085" x="7416800" y="1663700"/>
          <p14:tracePt t="64101" x="7562850" y="1708150"/>
          <p14:tracePt t="64118" x="7677150" y="1746250"/>
          <p14:tracePt t="64134" x="7797800" y="1778000"/>
          <p14:tracePt t="64151" x="7899400" y="1803400"/>
          <p14:tracePt t="64168" x="7975600" y="1822450"/>
          <p14:tracePt t="64185" x="8051800" y="1835150"/>
          <p14:tracePt t="64201" x="8178800" y="1835150"/>
          <p14:tracePt t="64218" x="8261350" y="1835150"/>
          <p14:tracePt t="64235" x="8293100" y="1835150"/>
          <p14:tracePt t="64251" x="8324850" y="1835150"/>
          <p14:tracePt t="64268" x="8350250" y="1835150"/>
          <p14:tracePt t="64285" x="8375650" y="1828800"/>
          <p14:tracePt t="64301" x="8388350" y="1828800"/>
          <p14:tracePt t="64319" x="8420100" y="1828800"/>
          <p14:tracePt t="64335" x="8426450" y="1828800"/>
          <p14:tracePt t="64351" x="8451850" y="1822450"/>
          <p14:tracePt t="64368" x="8458200" y="1822450"/>
          <p14:tracePt t="64385" x="8464550" y="1822450"/>
          <p14:tracePt t="64694" x="8451850" y="1822450"/>
          <p14:tracePt t="64702" x="8439150" y="1822450"/>
          <p14:tracePt t="64710" x="8420100" y="1822450"/>
          <p14:tracePt t="64718" x="8413750" y="1822450"/>
          <p14:tracePt t="64735" x="8394700" y="1822450"/>
          <p14:tracePt t="64752" x="8388350" y="1828800"/>
          <p14:tracePt t="64768" x="8382000" y="1828800"/>
          <p14:tracePt t="64785" x="8369300" y="1835150"/>
          <p14:tracePt t="64802" x="8305800" y="1841500"/>
          <p14:tracePt t="64819" x="8286750" y="1847850"/>
          <p14:tracePt t="64835" x="8223250" y="1860550"/>
          <p14:tracePt t="64852" x="8191500" y="1866900"/>
          <p14:tracePt t="64868" x="8134350" y="1873250"/>
          <p14:tracePt t="64885" x="8121650" y="1885950"/>
          <p14:tracePt t="64902" x="8108950" y="1885950"/>
          <p14:tracePt t="64919" x="8108950" y="1892300"/>
          <p14:tracePt t="69833" x="8108950" y="1885950"/>
          <p14:tracePt t="69841" x="8108950" y="1879600"/>
          <p14:tracePt t="69849" x="8108950" y="1873250"/>
          <p14:tracePt t="69915" x="8108950" y="1860550"/>
          <p14:tracePt t="71648" x="8121650" y="1854200"/>
          <p14:tracePt t="71656" x="8147050" y="1847850"/>
          <p14:tracePt t="71664" x="8191500" y="1835150"/>
          <p14:tracePt t="71675" x="8216900" y="1828800"/>
          <p14:tracePt t="71693" x="8280400" y="1803400"/>
          <p14:tracePt t="71709" x="8299450" y="1803400"/>
          <p14:tracePt t="71725" x="8337550" y="1784350"/>
          <p14:tracePt t="71742" x="8369300" y="1778000"/>
          <p14:tracePt t="71759" x="8388350" y="1765300"/>
          <p14:tracePt t="71775" x="8394700" y="1765300"/>
          <p14:tracePt t="71792" x="8413750" y="1752600"/>
          <p14:tracePt t="71809" x="8432800" y="1746250"/>
          <p14:tracePt t="71825" x="8477250" y="1739900"/>
          <p14:tracePt t="71842" x="8509000" y="1720850"/>
          <p14:tracePt t="71859" x="8534400" y="1714500"/>
          <p14:tracePt t="71876" x="8572500" y="1708150"/>
          <p14:tracePt t="71892" x="8610600" y="1701800"/>
          <p14:tracePt t="71909" x="8655050" y="1701800"/>
          <p14:tracePt t="71926" x="8686800" y="1701800"/>
          <p14:tracePt t="71943" x="8756650" y="1701800"/>
          <p14:tracePt t="71959" x="8782050" y="1701800"/>
          <p14:tracePt t="71976" x="8832850" y="1708150"/>
          <p14:tracePt t="71992" x="8870950" y="1720850"/>
          <p14:tracePt t="72009" x="8915400" y="1727200"/>
          <p14:tracePt t="72026" x="8972550" y="1733550"/>
          <p14:tracePt t="72042" x="9036050" y="1752600"/>
          <p14:tracePt t="72059" x="9099550" y="1758950"/>
          <p14:tracePt t="72075" x="9188450" y="1771650"/>
          <p14:tracePt t="72077" x="9213850" y="1778000"/>
          <p14:tracePt t="72092" x="9277350" y="1784350"/>
          <p14:tracePt t="72108" x="9353550" y="1790700"/>
          <p14:tracePt t="72125" x="9429750" y="1790700"/>
          <p14:tracePt t="72142" x="9505950" y="1790700"/>
          <p14:tracePt t="72158" x="9594850" y="1797050"/>
          <p14:tracePt t="72175" x="9696450" y="1797050"/>
          <p14:tracePt t="72192" x="9798050" y="1797050"/>
          <p14:tracePt t="72209" x="9944100" y="1797050"/>
          <p14:tracePt t="72225" x="10013950" y="1790700"/>
          <p14:tracePt t="72242" x="10102850" y="1784350"/>
          <p14:tracePt t="72259" x="10153650" y="1778000"/>
          <p14:tracePt t="72275" x="10223500" y="1771650"/>
          <p14:tracePt t="72292" x="10293350" y="1771650"/>
          <p14:tracePt t="72309" x="10331450" y="1771650"/>
          <p14:tracePt t="72325" x="10350500" y="1771650"/>
          <p14:tracePt t="72342" x="10394950" y="1771650"/>
          <p14:tracePt t="72359" x="10433050" y="1758950"/>
          <p14:tracePt t="72376" x="10490200" y="1758950"/>
          <p14:tracePt t="72392" x="10560050" y="1746250"/>
          <p14:tracePt t="72409" x="10598150" y="1739900"/>
          <p14:tracePt t="72426" x="10604500" y="1733550"/>
          <p14:tracePt t="72442" x="10617200" y="1689100"/>
          <p14:tracePt t="72459" x="10623550" y="1644650"/>
          <p14:tracePt t="72476" x="10623550" y="1600200"/>
          <p14:tracePt t="72492" x="10610850" y="1549400"/>
          <p14:tracePt t="72509" x="10585450" y="1498600"/>
          <p14:tracePt t="72526" x="10534650" y="1473200"/>
          <p14:tracePt t="72542" x="10502900" y="1441450"/>
          <p14:tracePt t="72559" x="10464800" y="1397000"/>
          <p14:tracePt t="72576" x="10401300" y="1371600"/>
          <p14:tracePt t="72593" x="10344150" y="1365250"/>
          <p14:tracePt t="72609" x="10325100" y="1352550"/>
          <p14:tracePt t="72626" x="10280650" y="1339850"/>
          <p14:tracePt t="72643" x="10255250" y="1333500"/>
          <p14:tracePt t="72659" x="10185400" y="1314450"/>
          <p14:tracePt t="72676" x="10147300" y="1308100"/>
          <p14:tracePt t="72693" x="9982200" y="1282700"/>
          <p14:tracePt t="72710" x="9874250" y="1263650"/>
          <p14:tracePt t="72726" x="9779000" y="1250950"/>
          <p14:tracePt t="72743" x="9696450" y="1244600"/>
          <p14:tracePt t="72759" x="9645650" y="1225550"/>
          <p14:tracePt t="72776" x="9550400" y="1219200"/>
          <p14:tracePt t="72792" x="9398000" y="1219200"/>
          <p14:tracePt t="72809" x="9271000" y="1219200"/>
          <p14:tracePt t="72826" x="9112250" y="1225550"/>
          <p14:tracePt t="72842" x="9029700" y="1238250"/>
          <p14:tracePt t="72859" x="8947150" y="1244600"/>
          <p14:tracePt t="72876" x="8902700" y="1250950"/>
          <p14:tracePt t="72892" x="8870950" y="1250950"/>
          <p14:tracePt t="72909" x="8851900" y="1263650"/>
          <p14:tracePt t="72926" x="8832850" y="1270000"/>
          <p14:tracePt t="72943" x="8813800" y="1276350"/>
          <p14:tracePt t="72959" x="8807450" y="1282700"/>
          <p14:tracePt t="72976" x="8788400" y="1289050"/>
          <p14:tracePt t="72993" x="8769350" y="1301750"/>
          <p14:tracePt t="73009" x="8756650" y="1314450"/>
          <p14:tracePt t="73026" x="8743950" y="1327150"/>
          <p14:tracePt t="73043" x="8718550" y="1352550"/>
          <p14:tracePt t="73059" x="8693150" y="1371600"/>
          <p14:tracePt t="73076" x="8674100" y="1403350"/>
          <p14:tracePt t="73093" x="8661400" y="1416050"/>
          <p14:tracePt t="73109" x="8655050" y="1447800"/>
          <p14:tracePt t="73126" x="8655050" y="1466850"/>
          <p14:tracePt t="73143" x="8655050" y="1485900"/>
          <p14:tracePt t="73159" x="8667750" y="1504950"/>
          <p14:tracePt t="73176" x="8686800" y="1530350"/>
          <p14:tracePt t="73193" x="8731250" y="1555750"/>
          <p14:tracePt t="73209" x="8788400" y="1600200"/>
          <p14:tracePt t="73226" x="8870950" y="1657350"/>
          <p14:tracePt t="73243" x="8991600" y="1720850"/>
          <p14:tracePt t="73260" x="9080500" y="1771650"/>
          <p14:tracePt t="73276" x="9201150" y="1809750"/>
          <p14:tracePt t="73293" x="9290050" y="1860550"/>
          <p14:tracePt t="73310" x="9385300" y="1885950"/>
          <p14:tracePt t="73326" x="9474200" y="1898650"/>
          <p14:tracePt t="73343" x="9493250" y="1898650"/>
          <p14:tracePt t="73376" x="9518650" y="1898650"/>
          <p14:tracePt t="73393" x="9537700" y="1892300"/>
          <p14:tracePt t="73410" x="9544050" y="1885950"/>
          <p14:tracePt t="73426" x="9563100" y="1866900"/>
          <p14:tracePt t="73443" x="9588500" y="1847850"/>
          <p14:tracePt t="73460" x="9632950" y="1822450"/>
          <p14:tracePt t="73476" x="9677400" y="1797050"/>
          <p14:tracePt t="73493" x="9734550" y="1778000"/>
          <p14:tracePt t="73510" x="9785350" y="1752600"/>
          <p14:tracePt t="73526" x="9836150" y="1733550"/>
          <p14:tracePt t="73543" x="9861550" y="1720850"/>
          <p14:tracePt t="73560" x="9867900" y="1714500"/>
          <p14:tracePt t="73615" x="9861550" y="1708150"/>
          <p14:tracePt t="73622" x="9829800" y="1695450"/>
          <p14:tracePt t="73630" x="9785350" y="1682750"/>
          <p14:tracePt t="73643" x="9721850" y="1670050"/>
          <p14:tracePt t="73660" x="9328150" y="1644650"/>
          <p14:tracePt t="73677" x="9029700" y="1631950"/>
          <p14:tracePt t="73693" x="8616950" y="1638300"/>
          <p14:tracePt t="73710" x="8248650" y="1638300"/>
          <p14:tracePt t="73727" x="7988300" y="1651000"/>
          <p14:tracePt t="73743" x="7613650" y="1676400"/>
          <p14:tracePt t="73760" x="7213600" y="1739900"/>
          <p14:tracePt t="73777" x="6858000" y="1809750"/>
          <p14:tracePt t="73793" x="6515100" y="1860550"/>
          <p14:tracePt t="73810" x="6038850" y="1911350"/>
          <p14:tracePt t="73827" x="5708650" y="1962150"/>
          <p14:tracePt t="73843" x="5353050" y="1981200"/>
          <p14:tracePt t="73860" x="5111750" y="2006600"/>
          <p14:tracePt t="73877" x="4908550" y="2000250"/>
          <p14:tracePt t="73893" x="4800600" y="1993900"/>
          <p14:tracePt t="73910" x="4597400" y="2000250"/>
          <p14:tracePt t="73927" x="4445000" y="2012950"/>
          <p14:tracePt t="73944" x="4292600" y="2019300"/>
          <p14:tracePt t="73960" x="4165600" y="2025650"/>
          <p14:tracePt t="73977" x="4038600" y="2025650"/>
          <p14:tracePt t="73994" x="3886200" y="2025650"/>
          <p14:tracePt t="74010" x="3771900" y="2025650"/>
          <p14:tracePt t="74027" x="3632200" y="2025650"/>
          <p14:tracePt t="74044" x="3467100" y="2012950"/>
          <p14:tracePt t="74060" x="3302000" y="1987550"/>
          <p14:tracePt t="74077" x="3016250" y="1936750"/>
          <p14:tracePt t="74094" x="2851150" y="1905000"/>
          <p14:tracePt t="74110" x="2705100" y="1866900"/>
          <p14:tracePt t="74127" x="2520950" y="1841500"/>
          <p14:tracePt t="74144" x="2336800" y="1841500"/>
          <p14:tracePt t="74161" x="2019300" y="1835150"/>
          <p14:tracePt t="74178" x="1879600" y="1835150"/>
          <p14:tracePt t="74194" x="1778000" y="1828800"/>
          <p14:tracePt t="74211" x="1619250" y="1797050"/>
          <p14:tracePt t="74228" x="1479550" y="1784350"/>
          <p14:tracePt t="74244" x="1416050" y="1784350"/>
          <p14:tracePt t="74261" x="1346200" y="1784350"/>
          <p14:tracePt t="74278" x="1295400" y="1784350"/>
          <p14:tracePt t="74294" x="1263650" y="1784350"/>
          <p14:tracePt t="74311" x="1225550" y="1797050"/>
          <p14:tracePt t="74328" x="1200150" y="1797050"/>
          <p14:tracePt t="74345" x="1162050" y="1803400"/>
          <p14:tracePt t="74361" x="1123950" y="1809750"/>
          <p14:tracePt t="74378" x="1079500" y="1816100"/>
          <p14:tracePt t="74395" x="1041400" y="1828800"/>
          <p14:tracePt t="74411" x="996950" y="1841500"/>
          <p14:tracePt t="74428" x="977900" y="1854200"/>
          <p14:tracePt t="74445" x="971550" y="1854200"/>
          <p14:tracePt t="74497" x="971550" y="1860550"/>
          <p14:tracePt t="74513" x="965200" y="1873250"/>
          <p14:tracePt t="74521" x="958850" y="1885950"/>
          <p14:tracePt t="74537" x="958850" y="1892300"/>
          <p14:tracePt t="74546" x="958850" y="1898650"/>
          <p14:tracePt t="74561" x="958850" y="1905000"/>
          <p14:tracePt t="74578" x="958850" y="1911350"/>
          <p14:tracePt t="74595" x="958850" y="1917700"/>
          <p14:tracePt t="74611" x="958850" y="1924050"/>
          <p14:tracePt t="80662" x="965200" y="1917700"/>
          <p14:tracePt t="80670" x="971550" y="1917700"/>
          <p14:tracePt t="80686" x="977900" y="1911350"/>
          <p14:tracePt t="80702" x="984250" y="1911350"/>
          <p14:tracePt t="80710" x="984250" y="1905000"/>
          <p14:tracePt t="80764" x="990600" y="1898650"/>
          <p14:tracePt t="80780" x="990600" y="1892300"/>
          <p14:tracePt t="80788" x="996950" y="1892300"/>
          <p14:tracePt t="80796" x="1003300" y="1885950"/>
          <p14:tracePt t="80804" x="1009650" y="1879600"/>
          <p14:tracePt t="80818" x="1016000" y="1879600"/>
          <p14:tracePt t="80834" x="1022350" y="1873250"/>
          <p14:tracePt t="80851" x="1041400" y="1860550"/>
          <p14:tracePt t="80868" x="1054100" y="1841500"/>
          <p14:tracePt t="80885" x="1079500" y="1803400"/>
          <p14:tracePt t="80901" x="1092200" y="1765300"/>
          <p14:tracePt t="80918" x="1098550" y="1733550"/>
          <p14:tracePt t="80935" x="1123950" y="1701800"/>
          <p14:tracePt t="80951" x="1149350" y="1606550"/>
          <p14:tracePt t="80968" x="1162050" y="1543050"/>
          <p14:tracePt t="80985" x="1168400" y="1473200"/>
          <p14:tracePt t="81001" x="1181100" y="1377950"/>
          <p14:tracePt t="81018" x="1187450" y="1289050"/>
          <p14:tracePt t="81035" x="1200150" y="1174750"/>
          <p14:tracePt t="81051" x="1200150" y="1066800"/>
          <p14:tracePt t="81068" x="1206500" y="933450"/>
          <p14:tracePt t="81085" x="1212850" y="857250"/>
          <p14:tracePt t="81101" x="1219200" y="793750"/>
          <p14:tracePt t="81118" x="1219200" y="755650"/>
          <p14:tracePt t="81135" x="1225550" y="685800"/>
          <p14:tracePt t="81151" x="1225550" y="603250"/>
          <p14:tracePt t="81168" x="1231900" y="527050"/>
          <p14:tracePt t="81185" x="1238250" y="425450"/>
          <p14:tracePt t="81201" x="1238250" y="381000"/>
          <p14:tracePt t="81218" x="1238250" y="336550"/>
          <p14:tracePt t="81235" x="1238250" y="317500"/>
          <p14:tracePt t="81252" x="1238250" y="292100"/>
          <p14:tracePt t="81268" x="1238250" y="273050"/>
          <p14:tracePt t="81285" x="1238250" y="254000"/>
          <p14:tracePt t="81302" x="1238250" y="241300"/>
          <p14:tracePt t="81318" x="1238250" y="209550"/>
          <p14:tracePt t="81335" x="1238250" y="203200"/>
          <p14:tracePt t="81352" x="1231900" y="196850"/>
          <p14:tracePt t="81368" x="1225550" y="190500"/>
          <p14:tracePt t="81404" x="1219200" y="184150"/>
          <p14:tracePt t="81419" x="1219200" y="177800"/>
          <p14:tracePt t="81435" x="1193800" y="177800"/>
          <p14:tracePt t="81452" x="1187450" y="171450"/>
          <p14:tracePt t="81468" x="1174750" y="171450"/>
          <p14:tracePt t="81485" x="1155700" y="165100"/>
          <p14:tracePt t="81502" x="1130300" y="158750"/>
          <p14:tracePt t="81518" x="1117600" y="152400"/>
          <p14:tracePt t="81535" x="1111250" y="146050"/>
          <p14:tracePt t="81552" x="1092200" y="146050"/>
          <p14:tracePt t="81569" x="1079500" y="139700"/>
          <p14:tracePt t="82887" x="1022350" y="825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4661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Oboustranné výpadky ZP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5409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Oboustranné postižení ZP→ výpadky polovin zorných polí -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Postižení chiasmatu → různostranné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heteronymní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Postižení zrakové dráhy za chiasmatem→ stejnostranné (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homonymní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Příčiny heteronymní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onemocnění chiasmatu (nádory – adenomy,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prolaktinom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gliom,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menigeom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tureckého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sedla, aneurysmata)</a:t>
            </a:r>
          </a:p>
          <a:p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Příčiny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homonymní </a:t>
            </a:r>
            <a:r>
              <a:rPr lang="cs-CZ" cap="none" dirty="0" err="1">
                <a:latin typeface="Arial" panose="020B0604020202020204" pitchFamily="34" charset="0"/>
                <a:cs typeface="Arial" panose="020B0604020202020204" pitchFamily="34" charset="0"/>
              </a:rPr>
              <a:t>hemianopsie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CMP, traumata, nádory, demyelinizace, neurochirurgické zákroky 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3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61"/>
    </mc:Choice>
    <mc:Fallback>
      <p:transition spd="slow" advTm="27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2" x="10153650" y="5480050"/>
          <p14:tracePt t="1223" x="10128250" y="5473700"/>
          <p14:tracePt t="1231" x="10102850" y="5461000"/>
          <p14:tracePt t="1241" x="10052050" y="5429250"/>
          <p14:tracePt t="1258" x="9829800" y="5308600"/>
          <p14:tracePt t="1274" x="9518650" y="5162550"/>
          <p14:tracePt t="1291" x="9010650" y="4876800"/>
          <p14:tracePt t="1308" x="8432800" y="4610100"/>
          <p14:tracePt t="1324" x="7581900" y="4260850"/>
          <p14:tracePt t="1341" x="6731000" y="4032250"/>
          <p14:tracePt t="1358" x="5918200" y="3752850"/>
          <p14:tracePt t="1374" x="5232400" y="3467100"/>
          <p14:tracePt t="1391" x="4597400" y="3282950"/>
          <p14:tracePt t="1408" x="4013200" y="3111500"/>
          <p14:tracePt t="1425" x="3460750" y="2959100"/>
          <p14:tracePt t="1442" x="2616200" y="2705100"/>
          <p14:tracePt t="1458" x="2362200" y="2647950"/>
          <p14:tracePt t="1474" x="1555750" y="2432050"/>
          <p14:tracePt t="1491" x="1174750" y="2317750"/>
          <p14:tracePt t="1507" x="730250" y="2197100"/>
          <p14:tracePt t="1524" x="603250" y="2139950"/>
          <p14:tracePt t="1541" x="361950" y="2063750"/>
          <p14:tracePt t="1558" x="19050" y="1898650"/>
          <p14:tracePt t="1574" x="0" y="1778000"/>
          <p14:tracePt t="1591" x="0" y="1676400"/>
          <p14:tracePt t="1608" x="0" y="1593850"/>
          <p14:tracePt t="1624" x="0" y="1492250"/>
          <p14:tracePt t="1641" x="0" y="1384300"/>
          <p14:tracePt t="1658" x="0" y="1231900"/>
          <p14:tracePt t="1674" x="0" y="1098550"/>
          <p14:tracePt t="1691" x="0" y="927100"/>
          <p14:tracePt t="1708" x="0" y="819150"/>
          <p14:tracePt t="1725" x="0" y="755650"/>
          <p14:tracePt t="1742" x="0" y="704850"/>
          <p14:tracePt t="1758" x="0" y="641350"/>
          <p14:tracePt t="1775" x="0" y="596900"/>
          <p14:tracePt t="1792" x="0" y="577850"/>
          <p14:tracePt t="1808" x="0" y="527050"/>
          <p14:tracePt t="1842" x="0" y="514350"/>
          <p14:tracePt t="1875" x="0" y="501650"/>
          <p14:tracePt t="1997" x="0" y="508000"/>
          <p14:tracePt t="2005" x="6350" y="533400"/>
          <p14:tracePt t="2013" x="19050" y="558800"/>
          <p14:tracePt t="2025" x="31750" y="584200"/>
          <p14:tracePt t="2042" x="63500" y="609600"/>
          <p14:tracePt t="2058" x="120650" y="666750"/>
          <p14:tracePt t="2075" x="171450" y="704850"/>
          <p14:tracePt t="2092" x="254000" y="755650"/>
          <p14:tracePt t="2109" x="342900" y="800100"/>
          <p14:tracePt t="2125" x="482600" y="876300"/>
          <p14:tracePt t="2142" x="679450" y="971550"/>
          <p14:tracePt t="2159" x="812800" y="1054100"/>
          <p14:tracePt t="2176" x="933450" y="1130300"/>
          <p14:tracePt t="2192" x="996950" y="1168400"/>
          <p14:tracePt t="2209" x="1009650" y="1181100"/>
          <p14:tracePt t="2317" x="1009650" y="1187450"/>
          <p14:tracePt t="2325" x="990600" y="1193800"/>
          <p14:tracePt t="2333" x="952500" y="1212850"/>
          <p14:tracePt t="2342" x="939800" y="1225550"/>
          <p14:tracePt t="2359" x="901700" y="1282700"/>
          <p14:tracePt t="2375" x="869950" y="1333500"/>
          <p14:tracePt t="2392" x="800100" y="1416050"/>
          <p14:tracePt t="2409" x="717550" y="1530350"/>
          <p14:tracePt t="2426" x="654050" y="1612900"/>
          <p14:tracePt t="2442" x="590550" y="1689100"/>
          <p14:tracePt t="2459" x="558800" y="1714500"/>
          <p14:tracePt t="2476" x="533400" y="1720850"/>
          <p14:tracePt t="2492" x="514350" y="1727200"/>
          <p14:tracePt t="2509" x="501650" y="1727200"/>
          <p14:tracePt t="2526" x="495300" y="1727200"/>
          <p14:tracePt t="2542" x="482600" y="1733550"/>
          <p14:tracePt t="2559" x="457200" y="1746250"/>
          <p14:tracePt t="2576" x="431800" y="1752600"/>
          <p14:tracePt t="2592" x="419100" y="1752600"/>
          <p14:tracePt t="2609" x="406400" y="1758950"/>
          <p14:tracePt t="2626" x="400050" y="1758950"/>
          <p14:tracePt t="2642" x="381000" y="1784350"/>
          <p14:tracePt t="2646" x="368300" y="1803400"/>
          <p14:tracePt t="2660" x="330200" y="1866900"/>
          <p14:tracePt t="2676" x="304800" y="1905000"/>
          <p14:tracePt t="2692" x="273050" y="1936750"/>
          <p14:tracePt t="2709" x="266700" y="1949450"/>
          <p14:tracePt t="2726" x="266700" y="1955800"/>
          <p14:tracePt t="2825" x="273050" y="1955800"/>
          <p14:tracePt t="2833" x="279400" y="1955800"/>
          <p14:tracePt t="2843" x="304800" y="1949450"/>
          <p14:tracePt t="2859" x="342900" y="1936750"/>
          <p14:tracePt t="2876" x="368300" y="1924050"/>
          <p14:tracePt t="2893" x="400050" y="1911350"/>
          <p14:tracePt t="2910" x="412750" y="1892300"/>
          <p14:tracePt t="2926" x="425450" y="1892300"/>
          <p14:tracePt t="3177" x="419100" y="1892300"/>
          <p14:tracePt t="3194" x="412750" y="1892300"/>
          <p14:tracePt t="3209" x="412750" y="1898650"/>
          <p14:tracePt t="3739" x="412750" y="1892300"/>
          <p14:tracePt t="3747" x="419100" y="1885950"/>
          <p14:tracePt t="3755" x="425450" y="1885950"/>
          <p14:tracePt t="3763" x="425450" y="1879600"/>
          <p14:tracePt t="3777" x="425450" y="1873250"/>
          <p14:tracePt t="3794" x="438150" y="1854200"/>
          <p14:tracePt t="3810" x="444500" y="1841500"/>
          <p14:tracePt t="3827" x="450850" y="1835150"/>
          <p14:tracePt t="3844" x="457200" y="1828800"/>
          <p14:tracePt t="3860" x="457200" y="1816100"/>
          <p14:tracePt t="3877" x="457200" y="1809750"/>
          <p14:tracePt t="3894" x="457200" y="1803400"/>
          <p14:tracePt t="3910" x="457200" y="1797050"/>
          <p14:tracePt t="10567" x="508000" y="1797050"/>
          <p14:tracePt t="10575" x="654050" y="1809750"/>
          <p14:tracePt t="10584" x="781050" y="1822450"/>
          <p14:tracePt t="10600" x="1092200" y="1860550"/>
          <p14:tracePt t="10617" x="1479550" y="1930400"/>
          <p14:tracePt t="10634" x="1816100" y="1949450"/>
          <p14:tracePt t="10637" x="2000250" y="1993900"/>
          <p14:tracePt t="10650" x="2108200" y="1993900"/>
          <p14:tracePt t="10668" x="2647950" y="2000250"/>
          <p14:tracePt t="10684" x="2889250" y="1987550"/>
          <p14:tracePt t="10700" x="3765550" y="1936750"/>
          <p14:tracePt t="10717" x="4381500" y="1930400"/>
          <p14:tracePt t="10734" x="4794250" y="1898650"/>
          <p14:tracePt t="10751" x="5124450" y="1873250"/>
          <p14:tracePt t="10767" x="5353050" y="1873250"/>
          <p14:tracePt t="10784" x="5670550" y="1911350"/>
          <p14:tracePt t="10801" x="6070600" y="1981200"/>
          <p14:tracePt t="10818" x="6432550" y="2032000"/>
          <p14:tracePt t="10834" x="6769100" y="2044700"/>
          <p14:tracePt t="10851" x="7131050" y="2044700"/>
          <p14:tracePt t="10867" x="7410450" y="2044700"/>
          <p14:tracePt t="10884" x="7721600" y="2038350"/>
          <p14:tracePt t="10901" x="7994650" y="2063750"/>
          <p14:tracePt t="10918" x="8483600" y="2108200"/>
          <p14:tracePt t="10934" x="8864600" y="2146300"/>
          <p14:tracePt t="10951" x="9137650" y="2184400"/>
          <p14:tracePt t="10967" x="9531350" y="2228850"/>
          <p14:tracePt t="10984" x="9829800" y="2235200"/>
          <p14:tracePt t="11001" x="10109200" y="2254250"/>
          <p14:tracePt t="11017" x="10312400" y="2260600"/>
          <p14:tracePt t="11034" x="10515600" y="2286000"/>
          <p14:tracePt t="11051" x="10852150" y="2286000"/>
          <p14:tracePt t="11068" x="11017250" y="2266950"/>
          <p14:tracePt t="11084" x="11214100" y="2247900"/>
          <p14:tracePt t="11101" x="11360150" y="2190750"/>
          <p14:tracePt t="11118" x="11499850" y="2127250"/>
          <p14:tracePt t="11134" x="11633200" y="2070100"/>
          <p14:tracePt t="11137" x="11671300" y="2032000"/>
          <p14:tracePt t="11151" x="11728450" y="2000250"/>
          <p14:tracePt t="11168" x="11779250" y="1943100"/>
          <p14:tracePt t="11184" x="11798300" y="1892300"/>
          <p14:tracePt t="11201" x="11798300" y="1854200"/>
          <p14:tracePt t="11218" x="11791950" y="1771650"/>
          <p14:tracePt t="11234" x="11760200" y="1676400"/>
          <p14:tracePt t="11251" x="11728450" y="1593850"/>
          <p14:tracePt t="11268" x="11658600" y="1517650"/>
          <p14:tracePt t="11284" x="11557000" y="1435100"/>
          <p14:tracePt t="11301" x="11436350" y="1346200"/>
          <p14:tracePt t="11318" x="11195050" y="1238250"/>
          <p14:tracePt t="11334" x="11017250" y="1193800"/>
          <p14:tracePt t="11351" x="10655300" y="1092200"/>
          <p14:tracePt t="11368" x="10388600" y="1041400"/>
          <p14:tracePt t="11384" x="9880600" y="946150"/>
          <p14:tracePt t="11402" x="9436100" y="882650"/>
          <p14:tracePt t="11418" x="9296400" y="838200"/>
          <p14:tracePt t="11434" x="8788400" y="781050"/>
          <p14:tracePt t="11451" x="8521700" y="768350"/>
          <p14:tracePt t="11468" x="8242300" y="762000"/>
          <p14:tracePt t="11485" x="8045450" y="762000"/>
          <p14:tracePt t="11501" x="7956550" y="762000"/>
          <p14:tracePt t="11518" x="7727950" y="749300"/>
          <p14:tracePt t="11535" x="7562850" y="736600"/>
          <p14:tracePt t="11551" x="7340600" y="768350"/>
          <p14:tracePt t="11568" x="7194550" y="800100"/>
          <p14:tracePt t="11585" x="7067550" y="838200"/>
          <p14:tracePt t="11601" x="6985000" y="882650"/>
          <p14:tracePt t="11618" x="6915150" y="952500"/>
          <p14:tracePt t="11635" x="6870700" y="1041400"/>
          <p14:tracePt t="11638" x="6858000" y="1073150"/>
          <p14:tracePt t="11652" x="6826250" y="1136650"/>
          <p14:tracePt t="11668" x="6731000" y="1384300"/>
          <p14:tracePt t="11685" x="6718300" y="1574800"/>
          <p14:tracePt t="11701" x="6718300" y="1758950"/>
          <p14:tracePt t="11718" x="6769100" y="1911350"/>
          <p14:tracePt t="11735" x="6851650" y="2063750"/>
          <p14:tracePt t="11752" x="6985000" y="2178050"/>
          <p14:tracePt t="11768" x="7067550" y="2241550"/>
          <p14:tracePt t="11785" x="7213600" y="2286000"/>
          <p14:tracePt t="11802" x="7454900" y="2317750"/>
          <p14:tracePt t="11818" x="7683500" y="2349500"/>
          <p14:tracePt t="11835" x="8020050" y="2368550"/>
          <p14:tracePt t="11852" x="8356600" y="2381250"/>
          <p14:tracePt t="11868" x="8629650" y="2381250"/>
          <p14:tracePt t="11885" x="8959850" y="2381250"/>
          <p14:tracePt t="11902" x="9118600" y="2374900"/>
          <p14:tracePt t="11918" x="9340850" y="2387600"/>
          <p14:tracePt t="11935" x="9467850" y="2374900"/>
          <p14:tracePt t="11952" x="9582150" y="2349500"/>
          <p14:tracePt t="11968" x="9658350" y="2343150"/>
          <p14:tracePt t="11985" x="9772650" y="2343150"/>
          <p14:tracePt t="12002" x="9893300" y="2311400"/>
          <p14:tracePt t="12018" x="9950450" y="2286000"/>
          <p14:tracePt t="12036" x="10039350" y="2241550"/>
          <p14:tracePt t="12052" x="10064750" y="2216150"/>
          <p14:tracePt t="12068" x="10090150" y="2171700"/>
          <p14:tracePt t="12085" x="10109200" y="2133600"/>
          <p14:tracePt t="12102" x="10109200" y="2089150"/>
          <p14:tracePt t="12119" x="10102850" y="2032000"/>
          <p14:tracePt t="12136" x="10039350" y="1905000"/>
          <p14:tracePt t="12152" x="9950450" y="1784350"/>
          <p14:tracePt t="12169" x="9829800" y="1657350"/>
          <p14:tracePt t="12185" x="9683750" y="1568450"/>
          <p14:tracePt t="12202" x="9531350" y="1479550"/>
          <p14:tracePt t="12219" x="9398000" y="1460500"/>
          <p14:tracePt t="12235" x="9264650" y="1435100"/>
          <p14:tracePt t="12252" x="9112250" y="1397000"/>
          <p14:tracePt t="12269" x="8928100" y="1377950"/>
          <p14:tracePt t="12286" x="8667750" y="1365250"/>
          <p14:tracePt t="12302" x="8528050" y="1365250"/>
          <p14:tracePt t="12319" x="8394700" y="1358900"/>
          <p14:tracePt t="12335" x="8293100" y="1339850"/>
          <p14:tracePt t="12352" x="8197850" y="1339850"/>
          <p14:tracePt t="12369" x="8121650" y="1339850"/>
          <p14:tracePt t="12386" x="8032750" y="1352550"/>
          <p14:tracePt t="12402" x="7950200" y="1371600"/>
          <p14:tracePt t="12419" x="7912100" y="1377950"/>
          <p14:tracePt t="12436" x="7899400" y="1384300"/>
          <p14:tracePt t="12452" x="7893050" y="1397000"/>
          <p14:tracePt t="12469" x="7880350" y="1422400"/>
          <p14:tracePt t="12486" x="7867650" y="1447800"/>
          <p14:tracePt t="12502" x="7823200" y="1517650"/>
          <p14:tracePt t="12519" x="7810500" y="1612900"/>
          <p14:tracePt t="12536" x="7791450" y="1701800"/>
          <p14:tracePt t="12552" x="7791450" y="1854200"/>
          <p14:tracePt t="12569" x="7791450" y="1936750"/>
          <p14:tracePt t="12586" x="7823200" y="2025650"/>
          <p14:tracePt t="12602" x="7867650" y="2089150"/>
          <p14:tracePt t="12619" x="7912100" y="2114550"/>
          <p14:tracePt t="12636" x="7950200" y="2133600"/>
          <p14:tracePt t="12639" x="7988300" y="2133600"/>
          <p14:tracePt t="12652" x="8058150" y="2133600"/>
          <p14:tracePt t="12669" x="8115300" y="2133600"/>
          <p14:tracePt t="12686" x="8159750" y="2114550"/>
          <p14:tracePt t="12702" x="8185150" y="2108200"/>
          <p14:tracePt t="12719" x="8197850" y="2095500"/>
          <p14:tracePt t="12736" x="8204200" y="2076450"/>
          <p14:tracePt t="12753" x="8204200" y="2057400"/>
          <p14:tracePt t="12770" x="8210550" y="2012950"/>
          <p14:tracePt t="12786" x="8210550" y="2006600"/>
          <p14:tracePt t="12803" x="8210550" y="1987550"/>
          <p14:tracePt t="12819" x="8210550" y="1981200"/>
          <p14:tracePt t="13365" x="8204200" y="1981200"/>
          <p14:tracePt t="13373" x="8159750" y="1981200"/>
          <p14:tracePt t="13379" x="8121650" y="1987550"/>
          <p14:tracePt t="13387" x="8051800" y="2006600"/>
          <p14:tracePt t="13403" x="7994650" y="2012950"/>
          <p14:tracePt t="13420" x="7842250" y="2032000"/>
          <p14:tracePt t="13437" x="7658100" y="2044700"/>
          <p14:tracePt t="13453" x="7524750" y="2051050"/>
          <p14:tracePt t="13470" x="7372350" y="2051050"/>
          <p14:tracePt t="13487" x="7226300" y="2063750"/>
          <p14:tracePt t="13503" x="7105650" y="2063750"/>
          <p14:tracePt t="13520" x="6985000" y="2070100"/>
          <p14:tracePt t="13537" x="6927850" y="2070100"/>
          <p14:tracePt t="13553" x="6819900" y="2070100"/>
          <p14:tracePt t="13570" x="6692900" y="2070100"/>
          <p14:tracePt t="13587" x="6578600" y="2057400"/>
          <p14:tracePt t="13603" x="6400800" y="2038350"/>
          <p14:tracePt t="13620" x="6159500" y="2032000"/>
          <p14:tracePt t="13637" x="5994400" y="2044700"/>
          <p14:tracePt t="13653" x="5797550" y="2070100"/>
          <p14:tracePt t="13670" x="5619750" y="2082800"/>
          <p14:tracePt t="13687" x="5289550" y="2127250"/>
          <p14:tracePt t="13703" x="4953000" y="2190750"/>
          <p14:tracePt t="13720" x="4559300" y="2241550"/>
          <p14:tracePt t="13736" x="4216400" y="2273300"/>
          <p14:tracePt t="13753" x="3810000" y="2305050"/>
          <p14:tracePt t="13770" x="3448050" y="2317750"/>
          <p14:tracePt t="13786" x="3067050" y="2317750"/>
          <p14:tracePt t="13803" x="2838450" y="2317750"/>
          <p14:tracePt t="13820" x="2622550" y="2298700"/>
          <p14:tracePt t="13836" x="2501900" y="2298700"/>
          <p14:tracePt t="13853" x="2381250" y="2298700"/>
          <p14:tracePt t="13870" x="2286000" y="2298700"/>
          <p14:tracePt t="13887" x="2184400" y="2298700"/>
          <p14:tracePt t="13903" x="2089150" y="2298700"/>
          <p14:tracePt t="13920" x="1993900" y="2286000"/>
          <p14:tracePt t="13937" x="1879600" y="2279650"/>
          <p14:tracePt t="13953" x="1778000" y="2260600"/>
          <p14:tracePt t="13970" x="1689100" y="2254250"/>
          <p14:tracePt t="13987" x="1593850" y="2228850"/>
          <p14:tracePt t="14004" x="1517650" y="2222500"/>
          <p14:tracePt t="14020" x="1422400" y="2216150"/>
          <p14:tracePt t="14037" x="1339850" y="2209800"/>
          <p14:tracePt t="14054" x="1276350" y="2203450"/>
          <p14:tracePt t="14070" x="1193800" y="2197100"/>
          <p14:tracePt t="14087" x="1117600" y="2184400"/>
          <p14:tracePt t="14104" x="1079500" y="2178050"/>
          <p14:tracePt t="14121" x="996950" y="2165350"/>
          <p14:tracePt t="14137" x="958850" y="2152650"/>
          <p14:tracePt t="14154" x="933450" y="2146300"/>
          <p14:tracePt t="14171" x="920750" y="2146300"/>
          <p14:tracePt t="14187" x="908050" y="2146300"/>
          <p14:tracePt t="14204" x="895350" y="2146300"/>
          <p14:tracePt t="14221" x="882650" y="2146300"/>
          <p14:tracePt t="14238" x="857250" y="2146300"/>
          <p14:tracePt t="14254" x="831850" y="2146300"/>
          <p14:tracePt t="14271" x="800100" y="2146300"/>
          <p14:tracePt t="14287" x="768350" y="2146300"/>
          <p14:tracePt t="14304" x="742950" y="2146300"/>
          <p14:tracePt t="14321" x="736600" y="2146300"/>
          <p14:tracePt t="14337" x="723900" y="2146300"/>
          <p14:tracePt t="14371" x="723900" y="2152650"/>
          <p14:tracePt t="14387" x="717550" y="2152650"/>
          <p14:tracePt t="14404" x="717550" y="2159000"/>
          <p14:tracePt t="14421" x="711200" y="2171700"/>
          <p14:tracePt t="14438" x="704850" y="2171700"/>
          <p14:tracePt t="14454" x="704850" y="2184400"/>
          <p14:tracePt t="14471" x="704850" y="2197100"/>
          <p14:tracePt t="14488" x="698500" y="2216150"/>
          <p14:tracePt t="14504" x="698500" y="2228850"/>
          <p14:tracePt t="14521" x="698500" y="2241550"/>
          <p14:tracePt t="14538" x="698500" y="2247900"/>
          <p14:tracePt t="14554" x="698500" y="2260600"/>
          <p14:tracePt t="14571" x="698500" y="2273300"/>
          <p14:tracePt t="14588" x="698500" y="2292350"/>
          <p14:tracePt t="14604" x="698500" y="2298700"/>
          <p14:tracePt t="14621" x="698500" y="2311400"/>
          <p14:tracePt t="14638" x="698500" y="2317750"/>
          <p14:tracePt t="14655" x="698500" y="2330450"/>
          <p14:tracePt t="14671" x="698500" y="2336800"/>
          <p14:tracePt t="18145" x="704850" y="2336800"/>
          <p14:tracePt t="18153" x="742950" y="2317750"/>
          <p14:tracePt t="18161" x="838200" y="2279650"/>
          <p14:tracePt t="18175" x="977900" y="2228850"/>
          <p14:tracePt t="18192" x="1295400" y="2159000"/>
          <p14:tracePt t="18208" x="1428750" y="2139950"/>
          <p14:tracePt t="18225" x="1644650" y="2114550"/>
          <p14:tracePt t="18241" x="1809750" y="2070100"/>
          <p14:tracePt t="18258" x="1924050" y="2051050"/>
          <p14:tracePt t="18275" x="2114550" y="2044700"/>
          <p14:tracePt t="18292" x="2228850" y="2038350"/>
          <p14:tracePt t="18308" x="2457450" y="2012950"/>
          <p14:tracePt t="18325" x="2546350" y="1974850"/>
          <p14:tracePt t="18341" x="2635250" y="1936750"/>
          <p14:tracePt t="18358" x="2794000" y="1898650"/>
          <p14:tracePt t="18375" x="3016250" y="1828800"/>
          <p14:tracePt t="18391" x="3175000" y="1803400"/>
          <p14:tracePt t="18408" x="3302000" y="1784350"/>
          <p14:tracePt t="18425" x="3422650" y="1778000"/>
          <p14:tracePt t="18442" x="3492500" y="1778000"/>
          <p14:tracePt t="18458" x="3581400" y="1784350"/>
          <p14:tracePt t="18475" x="3594100" y="1784350"/>
          <p14:tracePt t="18492" x="3600450" y="1784350"/>
          <p14:tracePt t="18543" x="3600450" y="1790700"/>
          <p14:tracePt t="18551" x="3606800" y="1797050"/>
          <p14:tracePt t="18559" x="3606800" y="1809750"/>
          <p14:tracePt t="18575" x="3619500" y="1828800"/>
          <p14:tracePt t="18592" x="3632200" y="1847850"/>
          <p14:tracePt t="18608" x="3638550" y="1860550"/>
          <p14:tracePt t="18625" x="3651250" y="1905000"/>
          <p14:tracePt t="18642" x="3657600" y="1924050"/>
          <p14:tracePt t="18658" x="3657600" y="1955800"/>
          <p14:tracePt t="18676" x="3663950" y="1993900"/>
          <p14:tracePt t="18679" x="3663950" y="2019300"/>
          <p14:tracePt t="18692" x="3670300" y="2051050"/>
          <p14:tracePt t="18708" x="3676650" y="2108200"/>
          <p14:tracePt t="18725" x="3676650" y="2146300"/>
          <p14:tracePt t="18742" x="3683000" y="2165350"/>
          <p14:tracePt t="18759" x="3689350" y="2178050"/>
          <p14:tracePt t="18775" x="3689350" y="2190750"/>
          <p14:tracePt t="18792" x="3689350" y="2197100"/>
          <p14:tracePt t="18808" x="3695700" y="2216150"/>
          <p14:tracePt t="18825" x="3708400" y="2228850"/>
          <p14:tracePt t="18842" x="3721100" y="2247900"/>
          <p14:tracePt t="18859" x="3746500" y="2266950"/>
          <p14:tracePt t="18875" x="3771900" y="2286000"/>
          <p14:tracePt t="18892" x="3835400" y="2330450"/>
          <p14:tracePt t="18909" x="3917950" y="2381250"/>
          <p14:tracePt t="18926" x="3981450" y="2413000"/>
          <p14:tracePt t="18942" x="4070350" y="2457450"/>
          <p14:tracePt t="18959" x="4146550" y="2470150"/>
          <p14:tracePt t="18975" x="4229100" y="2482850"/>
          <p14:tracePt t="18992" x="4292600" y="2495550"/>
          <p14:tracePt t="19009" x="4413250" y="2508250"/>
          <p14:tracePt t="19025" x="4502150" y="2514600"/>
          <p14:tracePt t="19042" x="4591050" y="2527300"/>
          <p14:tracePt t="19059" x="4629150" y="2540000"/>
          <p14:tracePt t="19075" x="4667250" y="2546350"/>
          <p14:tracePt t="19092" x="4686300" y="2546350"/>
          <p14:tracePt t="19109" x="4718050" y="2546350"/>
          <p14:tracePt t="19126" x="4749800" y="2559050"/>
          <p14:tracePt t="19142" x="4775200" y="2565400"/>
          <p14:tracePt t="19159" x="4787900" y="2565400"/>
          <p14:tracePt t="19176" x="4857750" y="2597150"/>
          <p14:tracePt t="19192" x="4921250" y="2616200"/>
          <p14:tracePt t="19209" x="4978400" y="2635250"/>
          <p14:tracePt t="19226" x="5029200" y="2647950"/>
          <p14:tracePt t="19242" x="5099050" y="2673350"/>
          <p14:tracePt t="19259" x="5143500" y="2692400"/>
          <p14:tracePt t="19276" x="5232400" y="2698750"/>
          <p14:tracePt t="19292" x="5353050" y="2705100"/>
          <p14:tracePt t="19309" x="5422900" y="2711450"/>
          <p14:tracePt t="19326" x="5492750" y="2711450"/>
          <p14:tracePt t="19342" x="5524500" y="2711450"/>
          <p14:tracePt t="19359" x="5562600" y="2705100"/>
          <p14:tracePt t="19376" x="5581650" y="2692400"/>
          <p14:tracePt t="19392" x="5588000" y="2686050"/>
          <p14:tracePt t="19410" x="5607050" y="2673350"/>
          <p14:tracePt t="19426" x="5613400" y="2667000"/>
          <p14:tracePt t="19442" x="5626100" y="2654300"/>
          <p14:tracePt t="19459" x="5632450" y="2654300"/>
          <p14:tracePt t="19476" x="5645150" y="2641600"/>
          <p14:tracePt t="19493" x="5664200" y="2622550"/>
          <p14:tracePt t="19509" x="5670550" y="2609850"/>
          <p14:tracePt t="19526" x="5683250" y="2565400"/>
          <p14:tracePt t="19543" x="5689600" y="2520950"/>
          <p14:tracePt t="19559" x="5689600" y="2482850"/>
          <p14:tracePt t="19576" x="5683250" y="2438400"/>
          <p14:tracePt t="19593" x="5657850" y="2381250"/>
          <p14:tracePt t="19609" x="5613400" y="2292350"/>
          <p14:tracePt t="19626" x="5575300" y="2222500"/>
          <p14:tracePt t="19643" x="5543550" y="2159000"/>
          <p14:tracePt t="19660" x="5492750" y="2114550"/>
          <p14:tracePt t="19676" x="5441950" y="2063750"/>
          <p14:tracePt t="19693" x="5416550" y="2044700"/>
          <p14:tracePt t="19710" x="5378450" y="2012950"/>
          <p14:tracePt t="19726" x="5372100" y="1987550"/>
          <p14:tracePt t="19743" x="5359400" y="1968500"/>
          <p14:tracePt t="19760" x="5346700" y="1949450"/>
          <p14:tracePt t="19776" x="5321300" y="1924050"/>
          <p14:tracePt t="19793" x="5289550" y="1879600"/>
          <p14:tracePt t="19810" x="5245100" y="1854200"/>
          <p14:tracePt t="19826" x="5207000" y="1816100"/>
          <p14:tracePt t="19843" x="5181600" y="1797050"/>
          <p14:tracePt t="19860" x="5124450" y="1771650"/>
          <p14:tracePt t="19876" x="5067300" y="1739900"/>
          <p14:tracePt t="19894" x="4914900" y="1670050"/>
          <p14:tracePt t="19910" x="4864100" y="1644650"/>
          <p14:tracePt t="19926" x="4762500" y="1619250"/>
          <p14:tracePt t="19943" x="4686300" y="1612900"/>
          <p14:tracePt t="19960" x="4622800" y="1606550"/>
          <p14:tracePt t="19976" x="4552950" y="1606550"/>
          <p14:tracePt t="19993" x="4483100" y="1612900"/>
          <p14:tracePt t="20010" x="4400550" y="1631950"/>
          <p14:tracePt t="20026" x="4324350" y="1631950"/>
          <p14:tracePt t="20043" x="4248150" y="1657350"/>
          <p14:tracePt t="20060" x="4133850" y="1708150"/>
          <p14:tracePt t="20077" x="3987800" y="1784350"/>
          <p14:tracePt t="20093" x="3841750" y="1847850"/>
          <p14:tracePt t="20110" x="3727450" y="1898650"/>
          <p14:tracePt t="20127" x="3663950" y="1936750"/>
          <p14:tracePt t="20144" x="3587750" y="1987550"/>
          <p14:tracePt t="20160" x="3556000" y="2019300"/>
          <p14:tracePt t="20177" x="3498850" y="2070100"/>
          <p14:tracePt t="20193" x="3460750" y="2108200"/>
          <p14:tracePt t="20210" x="3422650" y="2146300"/>
          <p14:tracePt t="20227" x="3397250" y="2178050"/>
          <p14:tracePt t="20243" x="3378200" y="2209800"/>
          <p14:tracePt t="20260" x="3365500" y="2228850"/>
          <p14:tracePt t="20277" x="3359150" y="2247900"/>
          <p14:tracePt t="20293" x="3352800" y="2286000"/>
          <p14:tracePt t="20310" x="3346450" y="2298700"/>
          <p14:tracePt t="20327" x="3346450" y="2330450"/>
          <p14:tracePt t="20343" x="3346450" y="2374900"/>
          <p14:tracePt t="20360" x="3359150" y="2438400"/>
          <p14:tracePt t="20377" x="3403600" y="2501900"/>
          <p14:tracePt t="20394" x="3454400" y="2546350"/>
          <p14:tracePt t="20410" x="3536950" y="2603500"/>
          <p14:tracePt t="20427" x="3625850" y="2641600"/>
          <p14:tracePt t="20443" x="3803650" y="2692400"/>
          <p14:tracePt t="20460" x="4000500" y="2717800"/>
          <p14:tracePt t="20476" x="4146550" y="2717800"/>
          <p14:tracePt t="20493" x="4324350" y="2724150"/>
          <p14:tracePt t="20510" x="4508500" y="2736850"/>
          <p14:tracePt t="20527" x="4705350" y="2762250"/>
          <p14:tracePt t="20544" x="4806950" y="2781300"/>
          <p14:tracePt t="20560" x="4889500" y="2787650"/>
          <p14:tracePt t="20577" x="4914900" y="2787650"/>
          <p14:tracePt t="20594" x="5016500" y="2787650"/>
          <p14:tracePt t="20610" x="5073650" y="2787650"/>
          <p14:tracePt t="20627" x="5156200" y="2781300"/>
          <p14:tracePt t="20644" x="5181600" y="2768600"/>
          <p14:tracePt t="20660" x="5226050" y="2755900"/>
          <p14:tracePt t="20677" x="5257800" y="2736850"/>
          <p14:tracePt t="20694" x="5308600" y="2717800"/>
          <p14:tracePt t="20710" x="5391150" y="2686050"/>
          <p14:tracePt t="20727" x="5454650" y="2673350"/>
          <p14:tracePt t="20744" x="5486400" y="2654300"/>
          <p14:tracePt t="20760" x="5511800" y="2641600"/>
          <p14:tracePt t="20777" x="5543550" y="2622550"/>
          <p14:tracePt t="20794" x="5594350" y="2609850"/>
          <p14:tracePt t="20811" x="5632450" y="2597150"/>
          <p14:tracePt t="20827" x="5670550" y="2578100"/>
          <p14:tracePt t="20844" x="5734050" y="2552700"/>
          <p14:tracePt t="20861" x="5784850" y="2540000"/>
          <p14:tracePt t="20878" x="5892800" y="2520950"/>
          <p14:tracePt t="20894" x="5994400" y="2495550"/>
          <p14:tracePt t="20911" x="6076950" y="2489200"/>
          <p14:tracePt t="20927" x="6146800" y="2489200"/>
          <p14:tracePt t="20944" x="6184900" y="2495550"/>
          <p14:tracePt t="20961" x="6280150" y="2501900"/>
          <p14:tracePt t="20977" x="6375400" y="2508250"/>
          <p14:tracePt t="20994" x="6438900" y="2514600"/>
          <p14:tracePt t="21011" x="6515100" y="2527300"/>
          <p14:tracePt t="21028" x="6667500" y="2540000"/>
          <p14:tracePt t="21044" x="6737350" y="2546350"/>
          <p14:tracePt t="21061" x="6813550" y="2546350"/>
          <p14:tracePt t="21077" x="6845300" y="2540000"/>
          <p14:tracePt t="21094" x="6870700" y="2540000"/>
          <p14:tracePt t="21111" x="6883400" y="2540000"/>
          <p14:tracePt t="21128" x="6889750" y="2540000"/>
          <p14:tracePt t="21144" x="6896100" y="2540000"/>
          <p14:tracePt t="21161" x="6908800" y="2527300"/>
          <p14:tracePt t="21178" x="6927850" y="2514600"/>
          <p14:tracePt t="21194" x="6934200" y="2508250"/>
          <p14:tracePt t="21211" x="6946900" y="2495550"/>
          <p14:tracePt t="21228" x="6953250" y="2489200"/>
          <p14:tracePt t="21244" x="6953250" y="2482850"/>
          <p14:tracePt t="21261" x="6965950" y="2476500"/>
          <p14:tracePt t="21278" x="6965950" y="2451100"/>
          <p14:tracePt t="21294" x="6965950" y="2425700"/>
          <p14:tracePt t="21311" x="6965950" y="2400300"/>
          <p14:tracePt t="21328" x="6965950" y="2362200"/>
          <p14:tracePt t="21344" x="6946900" y="2336800"/>
          <p14:tracePt t="21362" x="6927850" y="2311400"/>
          <p14:tracePt t="21378" x="6902450" y="2292350"/>
          <p14:tracePt t="21394" x="6845300" y="2235200"/>
          <p14:tracePt t="21411" x="6781800" y="2197100"/>
          <p14:tracePt t="21428" x="6724650" y="2139950"/>
          <p14:tracePt t="21444" x="6673850" y="2101850"/>
          <p14:tracePt t="21461" x="6616700" y="2076450"/>
          <p14:tracePt t="21477" x="6578600" y="2051050"/>
          <p14:tracePt t="21494" x="6540500" y="2032000"/>
          <p14:tracePt t="21512" x="6477000" y="2012950"/>
          <p14:tracePt t="21528" x="6432550" y="2006600"/>
          <p14:tracePt t="21545" x="6381750" y="1987550"/>
          <p14:tracePt t="21561" x="6292850" y="1974850"/>
          <p14:tracePt t="21578" x="6223000" y="1968500"/>
          <p14:tracePt t="21595" x="6146800" y="1968500"/>
          <p14:tracePt t="21612" x="6076950" y="1968500"/>
          <p14:tracePt t="21628" x="6000750" y="1968500"/>
          <p14:tracePt t="21645" x="5924550" y="1968500"/>
          <p14:tracePt t="21661" x="5854700" y="1974850"/>
          <p14:tracePt t="21678" x="5791200" y="1987550"/>
          <p14:tracePt t="21695" x="5734050" y="2000250"/>
          <p14:tracePt t="21712" x="5664200" y="2012950"/>
          <p14:tracePt t="21728" x="5638800" y="2019300"/>
          <p14:tracePt t="21745" x="5600700" y="2025650"/>
          <p14:tracePt t="21762" x="5549900" y="2032000"/>
          <p14:tracePt t="21778" x="5492750" y="2051050"/>
          <p14:tracePt t="21795" x="5448300" y="2076450"/>
          <p14:tracePt t="21812" x="5416550" y="2127250"/>
          <p14:tracePt t="21828" x="5384800" y="2203450"/>
          <p14:tracePt t="21845" x="5372100" y="2266950"/>
          <p14:tracePt t="21862" x="5365750" y="2317750"/>
          <p14:tracePt t="21878" x="5353050" y="2374900"/>
          <p14:tracePt t="21895" x="5353050" y="2406650"/>
          <p14:tracePt t="21912" x="5353050" y="2457450"/>
          <p14:tracePt t="21928" x="5353050" y="2508250"/>
          <p14:tracePt t="21945" x="5353050" y="2540000"/>
          <p14:tracePt t="21962" x="5378450" y="2590800"/>
          <p14:tracePt t="21978" x="5384800" y="2616200"/>
          <p14:tracePt t="21995" x="5403850" y="2641600"/>
          <p14:tracePt t="22012" x="5422900" y="2660650"/>
          <p14:tracePt t="22028" x="5461000" y="2686050"/>
          <p14:tracePt t="22045" x="5524500" y="2698750"/>
          <p14:tracePt t="22062" x="5568950" y="2711450"/>
          <p14:tracePt t="22079" x="5588000" y="2724150"/>
          <p14:tracePt t="22095" x="5670550" y="2749550"/>
          <p14:tracePt t="22112" x="5772150" y="2774950"/>
          <p14:tracePt t="22129" x="5930900" y="2794000"/>
          <p14:tracePt t="22145" x="6032500" y="2813050"/>
          <p14:tracePt t="22162" x="6127750" y="2832100"/>
          <p14:tracePt t="22179" x="6248400" y="2851150"/>
          <p14:tracePt t="22195" x="6343650" y="2851150"/>
          <p14:tracePt t="22212" x="6464300" y="2857500"/>
          <p14:tracePt t="22229" x="6578600" y="2844800"/>
          <p14:tracePt t="22246" x="6699250" y="2813050"/>
          <p14:tracePt t="22262" x="6775450" y="2800350"/>
          <p14:tracePt t="22279" x="6845300" y="2774950"/>
          <p14:tracePt t="22295" x="6934200" y="2749550"/>
          <p14:tracePt t="22312" x="6978650" y="2724150"/>
          <p14:tracePt t="22329" x="7035800" y="2717800"/>
          <p14:tracePt t="22345" x="7080250" y="2705100"/>
          <p14:tracePt t="22362" x="7137400" y="2698750"/>
          <p14:tracePt t="22379" x="7175500" y="2698750"/>
          <p14:tracePt t="22395" x="7213600" y="2686050"/>
          <p14:tracePt t="22412" x="7258050" y="2686050"/>
          <p14:tracePt t="22429" x="7277100" y="2686050"/>
          <p14:tracePt t="22446" x="7296150" y="2686050"/>
          <p14:tracePt t="22462" x="7321550" y="2692400"/>
          <p14:tracePt t="22479" x="7372350" y="2692400"/>
          <p14:tracePt t="22496" x="7404100" y="2698750"/>
          <p14:tracePt t="22512" x="7442200" y="2711450"/>
          <p14:tracePt t="22529" x="7486650" y="2711450"/>
          <p14:tracePt t="22546" x="7499350" y="2711450"/>
          <p14:tracePt t="22562" x="7512050" y="2711450"/>
          <p14:tracePt t="22579" x="7524750" y="2711450"/>
          <p14:tracePt t="22596" x="7543800" y="2711450"/>
          <p14:tracePt t="22612" x="7569200" y="2711450"/>
          <p14:tracePt t="22629" x="7581900" y="2711450"/>
          <p14:tracePt t="22646" x="7600950" y="2711450"/>
          <p14:tracePt t="22663" x="7626350" y="2711450"/>
          <p14:tracePt t="22679" x="7664450" y="2711450"/>
          <p14:tracePt t="22696" x="7702550" y="2692400"/>
          <p14:tracePt t="22712" x="7734300" y="2692400"/>
          <p14:tracePt t="22730" x="7759700" y="2679700"/>
          <p14:tracePt t="22746" x="7778750" y="2679700"/>
          <p14:tracePt t="22762" x="7785100" y="2673350"/>
          <p14:tracePt t="22779" x="7804150" y="2667000"/>
          <p14:tracePt t="22796" x="7823200" y="2660650"/>
          <p14:tracePt t="22813" x="7829550" y="2660650"/>
          <p14:tracePt t="22829" x="7835900" y="2654300"/>
          <p14:tracePt t="22846" x="7842250" y="2647950"/>
          <p14:tracePt t="22863" x="7867650" y="2641600"/>
          <p14:tracePt t="22879" x="7880350" y="2635250"/>
          <p14:tracePt t="22896" x="7899400" y="2628900"/>
          <p14:tracePt t="22913" x="7918450" y="2616200"/>
          <p14:tracePt t="22929" x="7931150" y="2603500"/>
          <p14:tracePt t="22946" x="7943850" y="2597150"/>
          <p14:tracePt t="22963" x="7962900" y="2578100"/>
          <p14:tracePt t="22980" x="7975600" y="2559050"/>
          <p14:tracePt t="22996" x="7994650" y="2552700"/>
          <p14:tracePt t="23013" x="8001000" y="2546350"/>
          <p14:tracePt t="23030" x="8007350" y="2540000"/>
          <p14:tracePt t="23046" x="8007350" y="2533650"/>
          <p14:tracePt t="23063" x="8013700" y="2527300"/>
          <p14:tracePt t="23184" x="8013700" y="2520950"/>
          <p14:tracePt t="23191" x="8026400" y="2514600"/>
          <p14:tracePt t="23199" x="8026400" y="2501900"/>
          <p14:tracePt t="23213" x="8039100" y="2489200"/>
          <p14:tracePt t="23230" x="8045450" y="2476500"/>
          <p14:tracePt t="23246" x="8058150" y="2444750"/>
          <p14:tracePt t="23263" x="8064500" y="2419350"/>
          <p14:tracePt t="23280" x="8077200" y="2393950"/>
          <p14:tracePt t="23296" x="8083550" y="2387600"/>
          <p14:tracePt t="23313" x="8089900" y="2374900"/>
          <p14:tracePt t="23895" x="8089900" y="2381250"/>
          <p14:tracePt t="23903" x="8089900" y="2393950"/>
          <p14:tracePt t="23914" x="8096250" y="2400300"/>
          <p14:tracePt t="23930" x="8108950" y="2425700"/>
          <p14:tracePt t="23947" x="8128000" y="2444750"/>
          <p14:tracePt t="23964" x="8153400" y="2463800"/>
          <p14:tracePt t="23980" x="8166100" y="2470150"/>
          <p14:tracePt t="23997" x="8178800" y="2470150"/>
          <p14:tracePt t="24014" x="8185150" y="2476500"/>
          <p14:tracePt t="24105" x="8191500" y="2482850"/>
          <p14:tracePt t="24113" x="8197850" y="2482850"/>
          <p14:tracePt t="24121" x="8210550" y="2489200"/>
          <p14:tracePt t="24131" x="8235950" y="2495550"/>
          <p14:tracePt t="24147" x="8286750" y="2514600"/>
          <p14:tracePt t="24164" x="8324850" y="2520950"/>
          <p14:tracePt t="24181" x="8343900" y="2520950"/>
          <p14:tracePt t="24197" x="8356600" y="2520950"/>
          <p14:tracePt t="33847" x="8350250" y="2501900"/>
          <p14:tracePt t="33855" x="8318500" y="2470150"/>
          <p14:tracePt t="33863" x="8312150" y="2444750"/>
          <p14:tracePt t="33874" x="8305800" y="2432050"/>
          <p14:tracePt t="34035" x="8286750" y="2432050"/>
          <p14:tracePt t="34043" x="8235950" y="2432050"/>
          <p14:tracePt t="34051" x="8172450" y="2419350"/>
          <p14:tracePt t="34059" x="8121650" y="2413000"/>
          <p14:tracePt t="34074" x="8032750" y="2387600"/>
          <p14:tracePt t="34090" x="7778750" y="2273300"/>
          <p14:tracePt t="34107" x="7537450" y="2178050"/>
          <p14:tracePt t="34124" x="7239000" y="2095500"/>
          <p14:tracePt t="34141" x="6959600" y="2006600"/>
          <p14:tracePt t="34158" x="6629400" y="1905000"/>
          <p14:tracePt t="34174" x="6343650" y="1841500"/>
          <p14:tracePt t="34191" x="5861050" y="1778000"/>
          <p14:tracePt t="34208" x="5683250" y="1778000"/>
          <p14:tracePt t="34610" x="107950" y="1727200"/>
          <p14:tracePt t="34613" x="25400" y="1733550"/>
          <p14:tracePt t="34621" x="0" y="1752600"/>
          <p14:tracePt t="34629" x="0" y="1771650"/>
          <p14:tracePt t="34641" x="0" y="1784350"/>
          <p14:tracePt t="34657" x="0" y="1822450"/>
          <p14:tracePt t="34674" x="0" y="1841500"/>
          <p14:tracePt t="34691" x="0" y="1885950"/>
          <p14:tracePt t="34707" x="0" y="1917700"/>
          <p14:tracePt t="34730" x="0" y="1949450"/>
          <p14:tracePt t="34773" x="0" y="2089150"/>
          <p14:tracePt t="34776" x="0" y="2114550"/>
          <p14:tracePt t="34791" x="0" y="2120900"/>
          <p14:tracePt t="34807" x="0" y="2152650"/>
          <p14:tracePt t="34824" x="0" y="2159000"/>
          <p14:tracePt t="34841" x="0" y="2184400"/>
          <p14:tracePt t="34857" x="0" y="2209800"/>
          <p14:tracePt t="34874" x="0" y="2247900"/>
          <p14:tracePt t="34891" x="12700" y="2286000"/>
          <p14:tracePt t="34907" x="44450" y="2330450"/>
          <p14:tracePt t="34924" x="101600" y="2406650"/>
          <p14:tracePt t="34941" x="203200" y="2451100"/>
          <p14:tracePt t="34957" x="266700" y="2476500"/>
          <p14:tracePt t="34974" x="342900" y="2520950"/>
          <p14:tracePt t="34992" x="406400" y="2546350"/>
          <p14:tracePt t="35007" x="476250" y="2565400"/>
          <p14:tracePt t="35024" x="527050" y="2571750"/>
          <p14:tracePt t="35042" x="565150" y="2584450"/>
          <p14:tracePt t="35058" x="571500" y="2584450"/>
          <p14:tracePt t="35075" x="577850" y="2584450"/>
          <p14:tracePt t="35091" x="590550" y="2584450"/>
          <p14:tracePt t="35308" x="596900" y="2597150"/>
          <p14:tracePt t="35316" x="596900" y="2609850"/>
          <p14:tracePt t="35324" x="603250" y="2622550"/>
          <p14:tracePt t="35341" x="615950" y="2641600"/>
          <p14:tracePt t="35358" x="622300" y="2673350"/>
          <p14:tracePt t="35375" x="647700" y="2717800"/>
          <p14:tracePt t="35391" x="660400" y="2749550"/>
          <p14:tracePt t="35408" x="673100" y="2768600"/>
          <p14:tracePt t="35425" x="679450" y="2774950"/>
          <p14:tracePt t="35441" x="685800" y="2774950"/>
          <p14:tracePt t="45793" x="698500" y="2774950"/>
          <p14:tracePt t="45801" x="711200" y="2774950"/>
          <p14:tracePt t="45817" x="730250" y="2774950"/>
          <p14:tracePt t="45823" x="749300" y="2762250"/>
          <p14:tracePt t="45836" x="793750" y="2762250"/>
          <p14:tracePt t="45852" x="946150" y="2749550"/>
          <p14:tracePt t="45869" x="1104900" y="2736850"/>
          <p14:tracePt t="45886" x="1250950" y="2730500"/>
          <p14:tracePt t="45902" x="1466850" y="2717800"/>
          <p14:tracePt t="45919" x="1568450" y="2717800"/>
          <p14:tracePt t="45936" x="1714500" y="2711450"/>
          <p14:tracePt t="45952" x="1879600" y="2711450"/>
          <p14:tracePt t="45969" x="2044700" y="2717800"/>
          <p14:tracePt t="45986" x="2159000" y="2724150"/>
          <p14:tracePt t="46002" x="2374900" y="2730500"/>
          <p14:tracePt t="46019" x="2520950" y="2736850"/>
          <p14:tracePt t="46036" x="2616200" y="2724150"/>
          <p14:tracePt t="46053" x="2787650" y="2717800"/>
          <p14:tracePt t="46069" x="2901950" y="2711450"/>
          <p14:tracePt t="46086" x="3086100" y="2711450"/>
          <p14:tracePt t="46103" x="3232150" y="2717800"/>
          <p14:tracePt t="46120" x="3429000" y="2749550"/>
          <p14:tracePt t="46136" x="3492500" y="2755900"/>
          <p14:tracePt t="46152" x="3632200" y="2800350"/>
          <p14:tracePt t="46169" x="3771900" y="2825750"/>
          <p14:tracePt t="46186" x="3873500" y="2838450"/>
          <p14:tracePt t="46203" x="3975100" y="2857500"/>
          <p14:tracePt t="46219" x="4089400" y="2876550"/>
          <p14:tracePt t="46236" x="4152900" y="2889250"/>
          <p14:tracePt t="46253" x="4248150" y="2889250"/>
          <p14:tracePt t="46269" x="4362450" y="2889250"/>
          <p14:tracePt t="46286" x="4514850" y="2895600"/>
          <p14:tracePt t="46303" x="4622800" y="2908300"/>
          <p14:tracePt t="46319" x="4705350" y="2927350"/>
          <p14:tracePt t="46336" x="4832350" y="2952750"/>
          <p14:tracePt t="46353" x="4940300" y="2965450"/>
          <p14:tracePt t="46370" x="5048250" y="2971800"/>
          <p14:tracePt t="46386" x="5130800" y="2990850"/>
          <p14:tracePt t="46403" x="5200650" y="3003550"/>
          <p14:tracePt t="46420" x="5283200" y="3022600"/>
          <p14:tracePt t="46436" x="5327650" y="3028950"/>
          <p14:tracePt t="46453" x="5359400" y="3028950"/>
          <p14:tracePt t="46470" x="5391150" y="3035300"/>
          <p14:tracePt t="46486" x="5416550" y="3041650"/>
          <p14:tracePt t="46503" x="5448300" y="3041650"/>
          <p14:tracePt t="46519" x="5473700" y="3041650"/>
          <p14:tracePt t="46536" x="5505450" y="3041650"/>
          <p14:tracePt t="46553" x="5549900" y="3041650"/>
          <p14:tracePt t="46570" x="5600700" y="3048000"/>
          <p14:tracePt t="46586" x="5645150" y="3067050"/>
          <p14:tracePt t="46603" x="5695950" y="3073400"/>
          <p14:tracePt t="46620" x="5772150" y="3079750"/>
          <p14:tracePt t="46636" x="5899150" y="3111500"/>
          <p14:tracePt t="46653" x="6032500" y="3149600"/>
          <p14:tracePt t="46670" x="6140450" y="3181350"/>
          <p14:tracePt t="46686" x="6235700" y="3200400"/>
          <p14:tracePt t="46703" x="6311900" y="3213100"/>
          <p14:tracePt t="46720" x="6356350" y="3225800"/>
          <p14:tracePt t="46736" x="6407150" y="3232150"/>
          <p14:tracePt t="46753" x="6496050" y="3238500"/>
          <p14:tracePt t="46770" x="6540500" y="3257550"/>
          <p14:tracePt t="46787" x="6610350" y="3257550"/>
          <p14:tracePt t="46803" x="6705600" y="3257550"/>
          <p14:tracePt t="46820" x="6794500" y="3257550"/>
          <p14:tracePt t="46837" x="6902450" y="3263900"/>
          <p14:tracePt t="46854" x="6965950" y="3263900"/>
          <p14:tracePt t="46870" x="7131050" y="3263900"/>
          <p14:tracePt t="46887" x="7213600" y="3263900"/>
          <p14:tracePt t="46903" x="7289800" y="3257550"/>
          <p14:tracePt t="46920" x="7378700" y="3251200"/>
          <p14:tracePt t="46937" x="7429500" y="3238500"/>
          <p14:tracePt t="46953" x="7467600" y="3232150"/>
          <p14:tracePt t="46970" x="7480300" y="3232150"/>
          <p14:tracePt t="46987" x="7512050" y="3213100"/>
          <p14:tracePt t="47003" x="7543800" y="3194050"/>
          <p14:tracePt t="47020" x="7581900" y="3194050"/>
          <p14:tracePt t="47037" x="7594600" y="3194050"/>
          <p14:tracePt t="47053" x="7626350" y="3181350"/>
          <p14:tracePt t="47070" x="7651750" y="3181350"/>
          <p14:tracePt t="47087" x="7677150" y="3162300"/>
          <p14:tracePt t="47104" x="7683500" y="3155950"/>
          <p14:tracePt t="47120" x="7708900" y="3136900"/>
          <p14:tracePt t="47137" x="7721600" y="3124200"/>
          <p14:tracePt t="47154" x="7753350" y="3092450"/>
          <p14:tracePt t="47170" x="7766050" y="3041650"/>
          <p14:tracePt t="47187" x="7772400" y="2984500"/>
          <p14:tracePt t="47204" x="7772400" y="2914650"/>
          <p14:tracePt t="47220" x="7772400" y="2851150"/>
          <p14:tracePt t="47237" x="7759700" y="2794000"/>
          <p14:tracePt t="47254" x="7740650" y="2730500"/>
          <p14:tracePt t="47270" x="7734300" y="2705100"/>
          <p14:tracePt t="47287" x="7727950" y="2673350"/>
          <p14:tracePt t="47304" x="7721600" y="2654300"/>
          <p14:tracePt t="47320" x="7708900" y="2622550"/>
          <p14:tracePt t="47337" x="7689850" y="2584450"/>
          <p14:tracePt t="47354" x="7670800" y="2520950"/>
          <p14:tracePt t="47370" x="7651750" y="2470150"/>
          <p14:tracePt t="47387" x="7626350" y="2444750"/>
          <p14:tracePt t="47404" x="7613650" y="2413000"/>
          <p14:tracePt t="47420" x="7594600" y="2393950"/>
          <p14:tracePt t="47437" x="7588250" y="2393950"/>
          <p14:tracePt t="47454" x="7556500" y="2387600"/>
          <p14:tracePt t="47471" x="7518400" y="2374900"/>
          <p14:tracePt t="47488" x="7378700" y="2368550"/>
          <p14:tracePt t="47504" x="7302500" y="2368550"/>
          <p14:tracePt t="47521" x="7200900" y="2362200"/>
          <p14:tracePt t="47537" x="7156450" y="2362200"/>
          <p14:tracePt t="47554" x="7080250" y="2362200"/>
          <p14:tracePt t="47571" x="6965950" y="2374900"/>
          <p14:tracePt t="47588" x="6870700" y="2387600"/>
          <p14:tracePt t="47604" x="6756400" y="2406650"/>
          <p14:tracePt t="47621" x="6616700" y="2419350"/>
          <p14:tracePt t="47637" x="6496050" y="2438400"/>
          <p14:tracePt t="47654" x="6438900" y="2457450"/>
          <p14:tracePt t="47671" x="6388100" y="2476500"/>
          <p14:tracePt t="47688" x="6330950" y="2495550"/>
          <p14:tracePt t="47704" x="6280150" y="2514600"/>
          <p14:tracePt t="47721" x="6223000" y="2533650"/>
          <p14:tracePt t="47738" x="6172200" y="2552700"/>
          <p14:tracePt t="47754" x="6134100" y="2565400"/>
          <p14:tracePt t="47771" x="6096000" y="2578100"/>
          <p14:tracePt t="47788" x="6057900" y="2584450"/>
          <p14:tracePt t="47804" x="6045200" y="2590800"/>
          <p14:tracePt t="47821" x="6026150" y="2590800"/>
          <p14:tracePt t="47838" x="6013450" y="2603500"/>
          <p14:tracePt t="47854" x="5994400" y="2616200"/>
          <p14:tracePt t="47871" x="5994400" y="2635250"/>
          <p14:tracePt t="47888" x="5994400" y="2660650"/>
          <p14:tracePt t="47904" x="5994400" y="2686050"/>
          <p14:tracePt t="47921" x="5988050" y="2711450"/>
          <p14:tracePt t="47938" x="5988050" y="2736850"/>
          <p14:tracePt t="47954" x="5994400" y="2781300"/>
          <p14:tracePt t="47971" x="6019800" y="2819400"/>
          <p14:tracePt t="47988" x="6026150" y="2851150"/>
          <p14:tracePt t="48005" x="6057900" y="2889250"/>
          <p14:tracePt t="48021" x="6096000" y="2908300"/>
          <p14:tracePt t="48038" x="6127750" y="2921000"/>
          <p14:tracePt t="48054" x="6159500" y="2940050"/>
          <p14:tracePt t="48072" x="6210300" y="2971800"/>
          <p14:tracePt t="48088" x="6223000" y="2978150"/>
          <p14:tracePt t="48105" x="6280150" y="2990850"/>
          <p14:tracePt t="48121" x="6299200" y="2997200"/>
          <p14:tracePt t="48138" x="6324600" y="3022600"/>
          <p14:tracePt t="48155" x="6356350" y="3028950"/>
          <p14:tracePt t="48171" x="6369050" y="3035300"/>
          <p14:tracePt t="48188" x="6394450" y="3035300"/>
          <p14:tracePt t="48205" x="6419850" y="3041650"/>
          <p14:tracePt t="48221" x="6445250" y="3041650"/>
          <p14:tracePt t="48238" x="6483350" y="3048000"/>
          <p14:tracePt t="48255" x="6489700" y="3048000"/>
          <p14:tracePt t="48271" x="6534150" y="3060700"/>
          <p14:tracePt t="48288" x="6572250" y="3067050"/>
          <p14:tracePt t="48305" x="6597650" y="3067050"/>
          <p14:tracePt t="48322" x="6623050" y="3079750"/>
          <p14:tracePt t="48338" x="6642100" y="3086100"/>
          <p14:tracePt t="48355" x="6661150" y="3086100"/>
          <p14:tracePt t="48371" x="6680200" y="3086100"/>
          <p14:tracePt t="48388" x="6699250" y="3086100"/>
          <p14:tracePt t="48405" x="6705600" y="3086100"/>
          <p14:tracePt t="48422" x="6724650" y="3086100"/>
          <p14:tracePt t="48438" x="6737350" y="3086100"/>
          <p14:tracePt t="48455" x="6750050" y="3079750"/>
          <p14:tracePt t="48472" x="6756400" y="3079750"/>
          <p14:tracePt t="48488" x="6769100" y="3079750"/>
          <p14:tracePt t="48505" x="6781800" y="3073400"/>
          <p14:tracePt t="51831" x="6788150" y="3073400"/>
          <p14:tracePt t="51839" x="6794500" y="3073400"/>
          <p14:tracePt t="51847" x="6819900" y="3073400"/>
          <p14:tracePt t="51858" x="6832600" y="3073400"/>
          <p14:tracePt t="51875" x="6908800" y="3079750"/>
          <p14:tracePt t="51892" x="6985000" y="3092450"/>
          <p14:tracePt t="51908" x="7124700" y="3111500"/>
          <p14:tracePt t="51925" x="7181850" y="3124200"/>
          <p14:tracePt t="51942" x="7308850" y="3155950"/>
          <p14:tracePt t="51958" x="7410450" y="3187700"/>
          <p14:tracePt t="51975" x="7512050" y="3194050"/>
          <p14:tracePt t="51992" x="7569200" y="3213100"/>
          <p14:tracePt t="52008" x="7620000" y="3213100"/>
          <p14:tracePt t="52025" x="7664450" y="3219450"/>
          <p14:tracePt t="52042" x="7702550" y="3225800"/>
          <p14:tracePt t="52058" x="7715250" y="3225800"/>
          <p14:tracePt t="52075" x="7727950" y="3232150"/>
          <p14:tracePt t="52092" x="7734300" y="3232150"/>
          <p14:tracePt t="52109" x="7747000" y="3238500"/>
          <p14:tracePt t="52125" x="7759700" y="3238500"/>
          <p14:tracePt t="52142" x="7766050" y="3238500"/>
          <p14:tracePt t="52159" x="7791450" y="3251200"/>
          <p14:tracePt t="52175" x="7810500" y="3270250"/>
          <p14:tracePt t="52192" x="7854950" y="3295650"/>
          <p14:tracePt t="52209" x="7880350" y="3308350"/>
          <p14:tracePt t="52225" x="7918450" y="3314700"/>
          <p14:tracePt t="52242" x="7981950" y="3327400"/>
          <p14:tracePt t="52259" x="8051800" y="3333750"/>
          <p14:tracePt t="52276" x="8102600" y="3346450"/>
          <p14:tracePt t="52292" x="8140700" y="3352800"/>
          <p14:tracePt t="52309" x="8185150" y="3359150"/>
          <p14:tracePt t="52325" x="8229600" y="3359150"/>
          <p14:tracePt t="52342" x="8305800" y="3352800"/>
          <p14:tracePt t="52359" x="8375650" y="3321050"/>
          <p14:tracePt t="52375" x="8489950" y="3289300"/>
          <p14:tracePt t="52392" x="8636000" y="3263900"/>
          <p14:tracePt t="52409" x="8775700" y="3232150"/>
          <p14:tracePt t="52425" x="8839200" y="3213100"/>
          <p14:tracePt t="52442" x="8870950" y="3200400"/>
          <p14:tracePt t="52459" x="8890000" y="3200400"/>
          <p14:tracePt t="52476" x="8902700" y="3200400"/>
          <p14:tracePt t="52492" x="8915400" y="3194050"/>
          <p14:tracePt t="52509" x="8934450" y="3194050"/>
          <p14:tracePt t="52526" x="8959850" y="3187700"/>
          <p14:tracePt t="52542" x="9036050" y="3175000"/>
          <p14:tracePt t="52559" x="9080500" y="3168650"/>
          <p14:tracePt t="52576" x="9131300" y="3168650"/>
          <p14:tracePt t="52592" x="9220200" y="3168650"/>
          <p14:tracePt t="52609" x="9340850" y="3181350"/>
          <p14:tracePt t="52626" x="9366250" y="3194050"/>
          <p14:tracePt t="52642" x="9436100" y="3200400"/>
          <p14:tracePt t="52659" x="9601200" y="3206750"/>
          <p14:tracePt t="52676" x="9683750" y="3206750"/>
          <p14:tracePt t="52692" x="9747250" y="3200400"/>
          <p14:tracePt t="52709" x="9817100" y="3181350"/>
          <p14:tracePt t="52726" x="9855200" y="3168650"/>
          <p14:tracePt t="52742" x="9886950" y="3162300"/>
          <p14:tracePt t="52760" x="9918700" y="3149600"/>
          <p14:tracePt t="52793" x="9975850" y="3136900"/>
          <p14:tracePt t="52809" x="10052050" y="3124200"/>
          <p14:tracePt t="52826" x="10102850" y="3117850"/>
          <p14:tracePt t="52843" x="10134600" y="3117850"/>
          <p14:tracePt t="52859" x="10204450" y="3117850"/>
          <p14:tracePt t="52876" x="10236200" y="3117850"/>
          <p14:tracePt t="52893" x="10248900" y="3117850"/>
          <p14:tracePt t="52909" x="10331450" y="3124200"/>
          <p14:tracePt t="52926" x="10414000" y="3143250"/>
          <p14:tracePt t="52943" x="10458450" y="3155950"/>
          <p14:tracePt t="52959" x="10509250" y="3168650"/>
          <p14:tracePt t="52976" x="10566400" y="3187700"/>
          <p14:tracePt t="52993" x="10648950" y="3219450"/>
          <p14:tracePt t="53010" x="10725150" y="3244850"/>
          <p14:tracePt t="53026" x="10795000" y="3257550"/>
          <p14:tracePt t="53043" x="10845800" y="3263900"/>
          <p14:tracePt t="53060" x="10877550" y="3263900"/>
          <p14:tracePt t="53076" x="10902950" y="3263900"/>
          <p14:tracePt t="53093" x="10928350" y="3263900"/>
          <p14:tracePt t="53110" x="10966450" y="3263900"/>
          <p14:tracePt t="53126" x="10998200" y="3263900"/>
          <p14:tracePt t="53143" x="11010900" y="3270250"/>
          <p14:tracePt t="53159" x="11042650" y="3270250"/>
          <p14:tracePt t="53176" x="11068050" y="3270250"/>
          <p14:tracePt t="53193" x="11093450" y="3270250"/>
          <p14:tracePt t="53210" x="11106150" y="3263900"/>
          <p14:tracePt t="53226" x="11112500" y="3263900"/>
          <p14:tracePt t="53243" x="11118850" y="3244850"/>
          <p14:tracePt t="53260" x="11125200" y="3219450"/>
          <p14:tracePt t="53276" x="11137900" y="3111500"/>
          <p14:tracePt t="53293" x="11137900" y="3035300"/>
          <p14:tracePt t="53310" x="11112500" y="2933700"/>
          <p14:tracePt t="53326" x="11099800" y="2806700"/>
          <p14:tracePt t="53343" x="11074400" y="2698750"/>
          <p14:tracePt t="53360" x="11061700" y="2641600"/>
          <p14:tracePt t="53376" x="11055350" y="2616200"/>
          <p14:tracePt t="53394" x="11042650" y="2590800"/>
          <p14:tracePt t="53410" x="11029950" y="2578100"/>
          <p14:tracePt t="53427" x="11023600" y="2571750"/>
          <p14:tracePt t="53443" x="11023600" y="2565400"/>
          <p14:tracePt t="53460" x="11023600" y="2552700"/>
          <p14:tracePt t="53477" x="11010900" y="2540000"/>
          <p14:tracePt t="53494" x="10979150" y="2514600"/>
          <p14:tracePt t="53510" x="10909300" y="2476500"/>
          <p14:tracePt t="53527" x="10826750" y="2432050"/>
          <p14:tracePt t="53543" x="10718800" y="2381250"/>
          <p14:tracePt t="53560" x="10572750" y="2317750"/>
          <p14:tracePt t="53577" x="10445750" y="2260600"/>
          <p14:tracePt t="53594" x="10229850" y="2190750"/>
          <p14:tracePt t="53610" x="10071100" y="2165350"/>
          <p14:tracePt t="53627" x="9899650" y="2159000"/>
          <p14:tracePt t="53644" x="9721850" y="2152650"/>
          <p14:tracePt t="53660" x="9525000" y="2197100"/>
          <p14:tracePt t="53677" x="9353550" y="2235200"/>
          <p14:tracePt t="53694" x="9207500" y="2273300"/>
          <p14:tracePt t="53710" x="9093200" y="2311400"/>
          <p14:tracePt t="53727" x="8985250" y="2336800"/>
          <p14:tracePt t="53744" x="8858250" y="2374900"/>
          <p14:tracePt t="53760" x="8807450" y="2381250"/>
          <p14:tracePt t="53777" x="8756650" y="2387600"/>
          <p14:tracePt t="53794" x="8699500" y="2400300"/>
          <p14:tracePt t="53810" x="8629650" y="2413000"/>
          <p14:tracePt t="53814" x="8597900" y="2413000"/>
          <p14:tracePt t="53827" x="8559800" y="2413000"/>
          <p14:tracePt t="53844" x="8464550" y="2413000"/>
          <p14:tracePt t="53860" x="8312150" y="2413000"/>
          <p14:tracePt t="53877" x="8210550" y="2413000"/>
          <p14:tracePt t="53894" x="8108950" y="2413000"/>
          <p14:tracePt t="53910" x="7937500" y="2413000"/>
          <p14:tracePt t="53927" x="7823200" y="2451100"/>
          <p14:tracePt t="53944" x="7766050" y="2451100"/>
          <p14:tracePt t="53960" x="7727950" y="2451100"/>
          <p14:tracePt t="53977" x="7696200" y="2470150"/>
          <p14:tracePt t="53994" x="7639050" y="2501900"/>
          <p14:tracePt t="54011" x="7543800" y="2578100"/>
          <p14:tracePt t="54027" x="7473950" y="2635250"/>
          <p14:tracePt t="54044" x="7410450" y="2667000"/>
          <p14:tracePt t="54060" x="7372350" y="2698750"/>
          <p14:tracePt t="54077" x="7366000" y="2711450"/>
          <p14:tracePt t="54094" x="7353300" y="2724150"/>
          <p14:tracePt t="54111" x="7346950" y="2743200"/>
          <p14:tracePt t="54128" x="7346950" y="2774950"/>
          <p14:tracePt t="54144" x="7346950" y="2787650"/>
          <p14:tracePt t="54161" x="7372350" y="2832100"/>
          <p14:tracePt t="54177" x="7391400" y="2857500"/>
          <p14:tracePt t="54194" x="7461250" y="2889250"/>
          <p14:tracePt t="54211" x="7581900" y="2921000"/>
          <p14:tracePt t="54227" x="7696200" y="2940050"/>
          <p14:tracePt t="54244" x="7867650" y="2978150"/>
          <p14:tracePt t="54261" x="7918450" y="2984500"/>
          <p14:tracePt t="54277" x="8026400" y="2990850"/>
          <p14:tracePt t="54294" x="8121650" y="3003550"/>
          <p14:tracePt t="54311" x="8210550" y="3009900"/>
          <p14:tracePt t="54328" x="8280400" y="3009900"/>
          <p14:tracePt t="54344" x="8331200" y="3009900"/>
          <p14:tracePt t="54361" x="8369300" y="3009900"/>
          <p14:tracePt t="54378" x="8426450" y="3016250"/>
          <p14:tracePt t="54394" x="8464550" y="3022600"/>
          <p14:tracePt t="54433" x="8489950" y="3022600"/>
          <p14:tracePt t="54444" x="8540750" y="3022600"/>
          <p14:tracePt t="54461" x="8623300" y="3035300"/>
          <p14:tracePt t="54478" x="8718550" y="3054350"/>
          <p14:tracePt t="54494" x="8864600" y="3092450"/>
          <p14:tracePt t="54511" x="9048750" y="3117850"/>
          <p14:tracePt t="54528" x="9239250" y="3143250"/>
          <p14:tracePt t="54544" x="9359900" y="3168650"/>
          <p14:tracePt t="54561" x="9480550" y="3200400"/>
          <p14:tracePt t="54578" x="9620250" y="3232150"/>
          <p14:tracePt t="54594" x="9766300" y="3270250"/>
          <p14:tracePt t="54611" x="9880600" y="3302000"/>
          <p14:tracePt t="54628" x="10020300" y="3321050"/>
          <p14:tracePt t="54644" x="10071100" y="3321050"/>
          <p14:tracePt t="54661" x="10128250" y="3327400"/>
          <p14:tracePt t="54678" x="10198100" y="3327400"/>
          <p14:tracePt t="54694" x="10261600" y="3327400"/>
          <p14:tracePt t="54711" x="10331450" y="3327400"/>
          <p14:tracePt t="54728" x="10401300" y="3327400"/>
          <p14:tracePt t="54744" x="10458450" y="3314700"/>
          <p14:tracePt t="54761" x="10502900" y="3302000"/>
          <p14:tracePt t="54778" x="10521950" y="3295650"/>
          <p14:tracePt t="54795" x="10566400" y="3289300"/>
          <p14:tracePt t="54811" x="10617200" y="3276600"/>
          <p14:tracePt t="54815" x="10629900" y="3270250"/>
          <p14:tracePt t="54828" x="10648950" y="3257550"/>
          <p14:tracePt t="54845" x="10699750" y="3232150"/>
          <p14:tracePt t="54862" x="10763250" y="3175000"/>
          <p14:tracePt t="54878" x="10801350" y="3117850"/>
          <p14:tracePt t="54895" x="10845800" y="3067050"/>
          <p14:tracePt t="54911" x="10877550" y="3028950"/>
          <p14:tracePt t="54928" x="10890250" y="2990850"/>
          <p14:tracePt t="54945" x="10909300" y="2946400"/>
          <p14:tracePt t="54961" x="10928350" y="2908300"/>
          <p14:tracePt t="54978" x="10953750" y="2825750"/>
          <p14:tracePt t="54995" x="10960100" y="2787650"/>
          <p14:tracePt t="55011" x="10966450" y="2762250"/>
          <p14:tracePt t="55028" x="10966450" y="2749550"/>
          <p14:tracePt t="55045" x="10966450" y="2730500"/>
          <p14:tracePt t="55061" x="10966450" y="2705100"/>
          <p14:tracePt t="55078" x="10960100" y="2686050"/>
          <p14:tracePt t="55095" x="10941050" y="2635250"/>
          <p14:tracePt t="55112" x="10922000" y="2597150"/>
          <p14:tracePt t="55128" x="10883900" y="2520950"/>
          <p14:tracePt t="55145" x="10845800" y="2470150"/>
          <p14:tracePt t="55162" x="10807700" y="2425700"/>
          <p14:tracePt t="55178" x="10775950" y="2381250"/>
          <p14:tracePt t="55195" x="10737850" y="2349500"/>
          <p14:tracePt t="55212" x="10680700" y="2317750"/>
          <p14:tracePt t="55228" x="10585450" y="2266950"/>
          <p14:tracePt t="55245" x="10502900" y="2235200"/>
          <p14:tracePt t="55262" x="10363200" y="2216150"/>
          <p14:tracePt t="55278" x="10261600" y="2197100"/>
          <p14:tracePt t="55295" x="10147300" y="2190750"/>
          <p14:tracePt t="55312" x="10039350" y="2171700"/>
          <p14:tracePt t="55315" x="9994900" y="2165350"/>
          <p14:tracePt t="55328" x="9918700" y="2146300"/>
          <p14:tracePt t="55345" x="9791700" y="2146300"/>
          <p14:tracePt t="55362" x="9626600" y="2139950"/>
          <p14:tracePt t="55378" x="9328150" y="2139950"/>
          <p14:tracePt t="55395" x="9175750" y="2146300"/>
          <p14:tracePt t="55412" x="9029700" y="2184400"/>
          <p14:tracePt t="55429" x="8826500" y="2209800"/>
          <p14:tracePt t="55445" x="8686800" y="2228850"/>
          <p14:tracePt t="55462" x="8489950" y="2266950"/>
          <p14:tracePt t="55478" x="8318500" y="2292350"/>
          <p14:tracePt t="55495" x="8128000" y="2305050"/>
          <p14:tracePt t="55512" x="7912100" y="2305050"/>
          <p14:tracePt t="55529" x="7740650" y="2336800"/>
          <p14:tracePt t="55545" x="7626350" y="2362200"/>
          <p14:tracePt t="55562" x="7512050" y="2413000"/>
          <p14:tracePt t="55579" x="7397750" y="2444750"/>
          <p14:tracePt t="55596" x="7245350" y="2489200"/>
          <p14:tracePt t="55612" x="7188200" y="2508250"/>
          <p14:tracePt t="55629" x="7137400" y="2527300"/>
          <p14:tracePt t="55645" x="7112000" y="2540000"/>
          <p14:tracePt t="55662" x="7105650" y="2546350"/>
          <p14:tracePt t="55715" x="7105650" y="2552700"/>
          <p14:tracePt t="55723" x="7105650" y="2565400"/>
          <p14:tracePt t="55729" x="7105650" y="2584450"/>
          <p14:tracePt t="55745" x="7105650" y="2622550"/>
          <p14:tracePt t="55762" x="7105650" y="2660650"/>
          <p14:tracePt t="55779" x="7112000" y="2692400"/>
          <p14:tracePt t="55796" x="7118350" y="2711450"/>
          <p14:tracePt t="55812" x="7137400" y="2755900"/>
          <p14:tracePt t="55816" x="7150100" y="2774950"/>
          <p14:tracePt t="55829" x="7175500" y="2800350"/>
          <p14:tracePt t="55846" x="7226300" y="2838450"/>
          <p14:tracePt t="55862" x="7270750" y="2851150"/>
          <p14:tracePt t="55879" x="7321550" y="2851150"/>
          <p14:tracePt t="55896" x="7340600" y="2857500"/>
          <p14:tracePt t="55912" x="7366000" y="2863850"/>
          <p14:tracePt t="55957" x="7378700" y="2863850"/>
          <p14:tracePt t="55965" x="7385050" y="2863850"/>
          <p14:tracePt t="56043" x="7391400" y="2863850"/>
          <p14:tracePt t="56065" x="7397750" y="2863850"/>
          <p14:tracePt t="56887" x="7385050" y="2863850"/>
          <p14:tracePt t="56893" x="7378700" y="2863850"/>
          <p14:tracePt t="56901" x="7359650" y="2863850"/>
          <p14:tracePt t="56913" x="7346950" y="2863850"/>
          <p14:tracePt t="56930" x="7315200" y="2857500"/>
          <p14:tracePt t="56947" x="7296150" y="2857500"/>
          <p14:tracePt t="56964" x="7213600" y="2844800"/>
          <p14:tracePt t="56980" x="7169150" y="2832100"/>
          <p14:tracePt t="56997" x="7080250" y="2825750"/>
          <p14:tracePt t="57013" x="7010400" y="2813050"/>
          <p14:tracePt t="57030" x="6934200" y="2800350"/>
          <p14:tracePt t="57047" x="6800850" y="2781300"/>
          <p14:tracePt t="57064" x="6629400" y="2762250"/>
          <p14:tracePt t="57080" x="6477000" y="2749550"/>
          <p14:tracePt t="57097" x="6311900" y="2711450"/>
          <p14:tracePt t="57114" x="6121400" y="2692400"/>
          <p14:tracePt t="57130" x="5937250" y="2654300"/>
          <p14:tracePt t="57147" x="5721350" y="2622550"/>
          <p14:tracePt t="57164" x="5486400" y="2597150"/>
          <p14:tracePt t="57180" x="5137150" y="2540000"/>
          <p14:tracePt t="57197" x="4889500" y="2495550"/>
          <p14:tracePt t="57214" x="4641850" y="2489200"/>
          <p14:tracePt t="57230" x="4248150" y="2425700"/>
          <p14:tracePt t="57247" x="4025900" y="2400300"/>
          <p14:tracePt t="57264" x="3803650" y="2381250"/>
          <p14:tracePt t="57280" x="3695700" y="2362200"/>
          <p14:tracePt t="57297" x="3390900" y="2362200"/>
          <p14:tracePt t="57314" x="3098800" y="2374900"/>
          <p14:tracePt t="57316" x="2927350" y="2374900"/>
          <p14:tracePt t="57330" x="2584450" y="2374900"/>
          <p14:tracePt t="57347" x="2266950" y="2374900"/>
          <p14:tracePt t="57364" x="2019300" y="2374900"/>
          <p14:tracePt t="57380" x="1689100" y="2432050"/>
          <p14:tracePt t="57397" x="1454150" y="2476500"/>
          <p14:tracePt t="57414" x="1225550" y="2489200"/>
          <p14:tracePt t="57431" x="933450" y="2527300"/>
          <p14:tracePt t="57448" x="590550" y="2546350"/>
          <p14:tracePt t="57464" x="546100" y="2546350"/>
          <p14:tracePt t="57481" x="406400" y="2546350"/>
          <p14:tracePt t="57497" x="361950" y="2546350"/>
          <p14:tracePt t="57514" x="330200" y="2546350"/>
          <p14:tracePt t="57531" x="311150" y="2546350"/>
          <p14:tracePt t="57547" x="304800" y="2546350"/>
          <p14:tracePt t="57564" x="292100" y="2546350"/>
          <p14:tracePt t="57581" x="285750" y="2546350"/>
          <p14:tracePt t="57597" x="273050" y="2546350"/>
          <p14:tracePt t="57614" x="254000" y="2546350"/>
          <p14:tracePt t="57631" x="234950" y="2559050"/>
          <p14:tracePt t="57647" x="209550" y="2559050"/>
          <p14:tracePt t="57664" x="177800" y="2578100"/>
          <p14:tracePt t="57681" x="139700" y="2603500"/>
          <p14:tracePt t="57698" x="114300" y="2635250"/>
          <p14:tracePt t="57714" x="107950" y="2647950"/>
          <p14:tracePt t="57731" x="101600" y="2660650"/>
          <p14:tracePt t="57748" x="101600" y="2679700"/>
          <p14:tracePt t="57764" x="101600" y="2698750"/>
          <p14:tracePt t="57781" x="101600" y="2730500"/>
          <p14:tracePt t="57798" x="101600" y="2755900"/>
          <p14:tracePt t="57814" x="101600" y="2787650"/>
          <p14:tracePt t="57831" x="107950" y="2800350"/>
          <p14:tracePt t="57848" x="133350" y="2825750"/>
          <p14:tracePt t="57864" x="158750" y="2844800"/>
          <p14:tracePt t="57881" x="190500" y="2863850"/>
          <p14:tracePt t="57898" x="228600" y="2895600"/>
          <p14:tracePt t="57914" x="323850" y="2933700"/>
          <p14:tracePt t="57931" x="368300" y="2959100"/>
          <p14:tracePt t="57948" x="419100" y="2984500"/>
          <p14:tracePt t="57964" x="482600" y="3003550"/>
          <p14:tracePt t="57981" x="508000" y="3022600"/>
          <p14:tracePt t="57998" x="622300" y="3067050"/>
          <p14:tracePt t="58014" x="692150" y="3092450"/>
          <p14:tracePt t="58031" x="755650" y="3124200"/>
          <p14:tracePt t="58048" x="812800" y="3136900"/>
          <p14:tracePt t="58064" x="857250" y="3136900"/>
          <p14:tracePt t="58081" x="863600" y="3136900"/>
          <p14:tracePt t="58207" x="857250" y="3130550"/>
          <p14:tracePt t="58215" x="844550" y="3124200"/>
          <p14:tracePt t="58223" x="831850" y="3111500"/>
          <p14:tracePt t="58231" x="819150" y="3098800"/>
          <p14:tracePt t="58248" x="800100" y="3079750"/>
          <p14:tracePt t="58265" x="768350" y="3054350"/>
          <p14:tracePt t="58281" x="749300" y="3035300"/>
          <p14:tracePt t="58298" x="717550" y="3003550"/>
          <p14:tracePt t="58315" x="685800" y="2971800"/>
          <p14:tracePt t="58331" x="679450" y="2952750"/>
          <p14:tracePt t="58348" x="673100" y="2940050"/>
          <p14:tracePt t="58365" x="673100" y="2933700"/>
          <p14:tracePt t="58381" x="666750" y="2933700"/>
          <p14:tracePt t="58398" x="660400" y="2921000"/>
          <p14:tracePt t="58415" x="660400" y="2895600"/>
          <p14:tracePt t="58432" x="660400" y="2863850"/>
          <p14:tracePt t="58448" x="660400" y="2851150"/>
          <p14:tracePt t="58465" x="654050" y="2844800"/>
          <p14:tracePt t="58498" x="654050" y="2838450"/>
          <p14:tracePt t="92018" x="654050" y="2832100"/>
          <p14:tracePt t="92072" x="654050" y="2768600"/>
          <p14:tracePt t="92081" x="654050" y="2755900"/>
          <p14:tracePt t="92098" x="660400" y="2711450"/>
          <p14:tracePt t="92115" x="666750" y="2654300"/>
          <p14:tracePt t="92132" x="673100" y="2609850"/>
          <p14:tracePt t="92148" x="685800" y="2533650"/>
          <p14:tracePt t="92165" x="692150" y="2495550"/>
          <p14:tracePt t="92182" x="692150" y="2463800"/>
          <p14:tracePt t="92198" x="698500" y="2432050"/>
          <p14:tracePt t="92215" x="711200" y="2400300"/>
          <p14:tracePt t="92232" x="711200" y="2374900"/>
          <p14:tracePt t="92249" x="711200" y="2349500"/>
          <p14:tracePt t="92266" x="723900" y="2317750"/>
          <p14:tracePt t="92282" x="736600" y="2298700"/>
          <p14:tracePt t="92299" x="736600" y="2292350"/>
          <p14:tracePt t="92315" x="749300" y="2286000"/>
          <p14:tracePt t="182296" x="755650" y="2292350"/>
          <p14:tracePt t="182353" x="762000" y="2438400"/>
          <p14:tracePt t="182371" x="762000" y="2501900"/>
          <p14:tracePt t="182388" x="755650" y="2565400"/>
          <p14:tracePt t="182405" x="755650" y="2628900"/>
          <p14:tracePt t="182422" x="755650" y="2686050"/>
          <p14:tracePt t="182438" x="755650" y="2749550"/>
          <p14:tracePt t="182455" x="755650" y="2800350"/>
          <p14:tracePt t="182472" x="755650" y="2825750"/>
          <p14:tracePt t="182488" x="755650" y="2844800"/>
          <p14:tracePt t="182505" x="755650" y="2851150"/>
          <p14:tracePt t="182522" x="755650" y="2857500"/>
          <p14:tracePt t="182801" x="755650" y="2851150"/>
          <p14:tracePt t="182809" x="755650" y="2832100"/>
          <p14:tracePt t="182817" x="755650" y="2813050"/>
          <p14:tracePt t="182825" x="755650" y="2794000"/>
          <p14:tracePt t="182840" x="755650" y="2768600"/>
          <p14:tracePt t="182856" x="749300" y="2755900"/>
          <p14:tracePt t="182873" x="742950" y="2736850"/>
          <p14:tracePt t="183083" x="742950" y="2730500"/>
          <p14:tracePt t="183107" x="742950" y="2724150"/>
          <p14:tracePt t="183115" x="742950" y="2717800"/>
          <p14:tracePt t="192661" x="781050" y="2730500"/>
          <p14:tracePt t="192669" x="850900" y="2755900"/>
          <p14:tracePt t="192676" x="920750" y="2794000"/>
          <p14:tracePt t="192682" x="1022350" y="2825750"/>
          <p14:tracePt t="192699" x="1117600" y="2851150"/>
          <p14:tracePt t="192716" x="1257300" y="2908300"/>
          <p14:tracePt t="192732" x="1409700" y="2971800"/>
          <p14:tracePt t="192749" x="1587500" y="3041650"/>
          <p14:tracePt t="192766" x="1746250" y="3105150"/>
          <p14:tracePt t="192783" x="1885950" y="3136900"/>
          <p14:tracePt t="192800" x="2044700" y="3175000"/>
          <p14:tracePt t="192803" x="2178050" y="3206750"/>
          <p14:tracePt t="192816" x="2298700" y="3244850"/>
          <p14:tracePt t="192833" x="2667000" y="3346450"/>
          <p14:tracePt t="192849" x="2895600" y="3429000"/>
          <p14:tracePt t="192866" x="3117850" y="3517900"/>
          <p14:tracePt t="192883" x="3333750" y="3594100"/>
          <p14:tracePt t="192899" x="3517900" y="3657600"/>
          <p14:tracePt t="192916" x="3600450" y="3683000"/>
          <p14:tracePt t="192933" x="3733800" y="3695700"/>
          <p14:tracePt t="192949" x="3975100" y="3765550"/>
          <p14:tracePt t="192966" x="4146550" y="3816350"/>
          <p14:tracePt t="192983" x="4311650" y="3860800"/>
          <p14:tracePt t="192999" x="4584700" y="3917950"/>
          <p14:tracePt t="193016" x="4762500" y="3968750"/>
          <p14:tracePt t="193033" x="4921250" y="4006850"/>
          <p14:tracePt t="193050" x="5067300" y="4038600"/>
          <p14:tracePt t="193066" x="5467350" y="4159250"/>
          <p14:tracePt t="193083" x="5708650" y="4216400"/>
          <p14:tracePt t="193100" x="5930900" y="4267200"/>
          <p14:tracePt t="193116" x="6165850" y="4324350"/>
          <p14:tracePt t="193133" x="6388100" y="4375150"/>
          <p14:tracePt t="193150" x="6553200" y="4419600"/>
          <p14:tracePt t="193166" x="6769100" y="4457700"/>
          <p14:tracePt t="193183" x="6908800" y="4457700"/>
          <p14:tracePt t="193200" x="7054850" y="4438650"/>
          <p14:tracePt t="193216" x="7143750" y="4425950"/>
          <p14:tracePt t="193233" x="7308850" y="4413250"/>
          <p14:tracePt t="193250" x="7467600" y="4406900"/>
          <p14:tracePt t="193266" x="7626350" y="4356100"/>
          <p14:tracePt t="193283" x="7747000" y="4311650"/>
          <p14:tracePt t="193300" x="7899400" y="4260850"/>
          <p14:tracePt t="193316" x="7956550" y="4222750"/>
          <p14:tracePt t="193333" x="8064500" y="4184650"/>
          <p14:tracePt t="193350" x="8229600" y="4121150"/>
          <p14:tracePt t="193366" x="8413750" y="4051300"/>
          <p14:tracePt t="193383" x="8566150" y="3987800"/>
          <p14:tracePt t="193400" x="8718550" y="3892550"/>
          <p14:tracePt t="193417" x="8864600" y="3784600"/>
          <p14:tracePt t="193433" x="9004300" y="3581400"/>
          <p14:tracePt t="193450" x="9086850" y="3441700"/>
          <p14:tracePt t="193467" x="9150350" y="3346450"/>
          <p14:tracePt t="193483" x="9201150" y="3200400"/>
          <p14:tracePt t="193500" x="9207500" y="3060700"/>
          <p14:tracePt t="193517" x="9207500" y="2895600"/>
          <p14:tracePt t="193533" x="9194800" y="2755900"/>
          <p14:tracePt t="193550" x="9163050" y="2641600"/>
          <p14:tracePt t="193567" x="9067800" y="2444750"/>
          <p14:tracePt t="193583" x="9023350" y="2393950"/>
          <p14:tracePt t="193600" x="8953500" y="2336800"/>
          <p14:tracePt t="193617" x="8839200" y="2254250"/>
          <p14:tracePt t="193633" x="8699500" y="2190750"/>
          <p14:tracePt t="193650" x="8553450" y="2133600"/>
          <p14:tracePt t="193667" x="8388350" y="2108200"/>
          <p14:tracePt t="193684" x="8121650" y="2076450"/>
          <p14:tracePt t="193700" x="7918450" y="2063750"/>
          <p14:tracePt t="193716" x="7645400" y="2044700"/>
          <p14:tracePt t="193733" x="7397750" y="2044700"/>
          <p14:tracePt t="193750" x="7219950" y="2057400"/>
          <p14:tracePt t="193766" x="6965950" y="2089150"/>
          <p14:tracePt t="193783" x="6731000" y="2108200"/>
          <p14:tracePt t="193800" x="6375400" y="2127250"/>
          <p14:tracePt t="193817" x="6191250" y="2127250"/>
          <p14:tracePt t="193834" x="6083300" y="2127250"/>
          <p14:tracePt t="193850" x="5988050" y="2127250"/>
          <p14:tracePt t="193867" x="5880100" y="2133600"/>
          <p14:tracePt t="193884" x="5816600" y="2152650"/>
          <p14:tracePt t="193900" x="5765800" y="2178050"/>
          <p14:tracePt t="193917" x="5740400" y="2203450"/>
          <p14:tracePt t="193934" x="5734050" y="2247900"/>
          <p14:tracePt t="193950" x="5727700" y="2298700"/>
          <p14:tracePt t="193967" x="5727700" y="2336800"/>
          <p14:tracePt t="193984" x="5734050" y="2387600"/>
          <p14:tracePt t="194000" x="5759450" y="2444750"/>
          <p14:tracePt t="194017" x="5842000" y="2540000"/>
          <p14:tracePt t="194034" x="5962650" y="2641600"/>
          <p14:tracePt t="194050" x="6248400" y="2768600"/>
          <p14:tracePt t="194067" x="6508750" y="2832100"/>
          <p14:tracePt t="194084" x="6731000" y="2870200"/>
          <p14:tracePt t="194101" x="6889750" y="2914650"/>
          <p14:tracePt t="194117" x="7131050" y="2990850"/>
          <p14:tracePt t="194134" x="7518400" y="3073400"/>
          <p14:tracePt t="194151" x="7962900" y="3175000"/>
          <p14:tracePt t="194167" x="8134350" y="3200400"/>
          <p14:tracePt t="194184" x="8286750" y="3219450"/>
          <p14:tracePt t="194201" x="8369300" y="3219450"/>
          <p14:tracePt t="194217" x="8413750" y="3213100"/>
          <p14:tracePt t="194234" x="8464550" y="3181350"/>
          <p14:tracePt t="194251" x="8528050" y="3168650"/>
          <p14:tracePt t="194268" x="8597900" y="3149600"/>
          <p14:tracePt t="194284" x="8616950" y="3149600"/>
          <p14:tracePt t="194301" x="8699500" y="3149600"/>
          <p14:tracePt t="194317" x="8782050" y="3149600"/>
          <p14:tracePt t="194334" x="8877300" y="3149600"/>
          <p14:tracePt t="194351" x="8947150" y="3149600"/>
          <p14:tracePt t="194367" x="9004300" y="3149600"/>
          <p14:tracePt t="194384" x="9099550" y="3175000"/>
          <p14:tracePt t="194401" x="9150350" y="3200400"/>
          <p14:tracePt t="194418" x="9283700" y="3244850"/>
          <p14:tracePt t="194434" x="9378950" y="3270250"/>
          <p14:tracePt t="194451" x="9461500" y="3282950"/>
          <p14:tracePt t="194468" x="9601200" y="3282950"/>
          <p14:tracePt t="194484" x="9696450" y="3295650"/>
          <p14:tracePt t="194501" x="9836150" y="3302000"/>
          <p14:tracePt t="194518" x="9982200" y="3333750"/>
          <p14:tracePt t="194534" x="10134600" y="3365500"/>
          <p14:tracePt t="194551" x="10248900" y="3371850"/>
          <p14:tracePt t="194568" x="10325100" y="3378200"/>
          <p14:tracePt t="194584" x="10382250" y="3378200"/>
          <p14:tracePt t="194601" x="10426700" y="3378200"/>
          <p14:tracePt t="194618" x="10496550" y="3365500"/>
          <p14:tracePt t="194634" x="10553700" y="3340100"/>
          <p14:tracePt t="194651" x="10585450" y="3321050"/>
          <p14:tracePt t="194668" x="10610850" y="3282950"/>
          <p14:tracePt t="194684" x="10629900" y="3270250"/>
          <p14:tracePt t="194701" x="10636250" y="3251200"/>
          <p14:tracePt t="194718" x="10636250" y="3232150"/>
          <p14:tracePt t="194735" x="10642600" y="3206750"/>
          <p14:tracePt t="194751" x="10648950" y="3200400"/>
          <p14:tracePt t="194768" x="10648950" y="3187700"/>
          <p14:tracePt t="194785" x="10648950" y="3168650"/>
          <p14:tracePt t="194801" x="10648950" y="3149600"/>
          <p14:tracePt t="194818" x="10648950" y="3136900"/>
          <p14:tracePt t="194835" x="10648950" y="3130550"/>
          <p14:tracePt t="194863" x="10648950" y="3124200"/>
          <p14:tracePt t="194887" x="10648950" y="3117850"/>
          <p14:tracePt t="194919" x="10648950" y="3111500"/>
          <p14:tracePt t="194933" x="10642600" y="3105150"/>
          <p14:tracePt t="194941" x="10636250" y="3098800"/>
          <p14:tracePt t="194957" x="10623550" y="3092450"/>
          <p14:tracePt t="194968" x="10623550" y="3086100"/>
          <p14:tracePt t="194985" x="10598150" y="3086100"/>
          <p14:tracePt t="195001" x="10547350" y="3086100"/>
          <p14:tracePt t="195018" x="10490200" y="3092450"/>
          <p14:tracePt t="195035" x="10433050" y="3098800"/>
          <p14:tracePt t="195051" x="10363200" y="3098800"/>
          <p14:tracePt t="195068" x="10325100" y="3098800"/>
          <p14:tracePt t="195085" x="10274300" y="3092450"/>
          <p14:tracePt t="195101" x="10236200" y="3092450"/>
          <p14:tracePt t="195118" x="10179050" y="3092450"/>
          <p14:tracePt t="195135" x="10109200" y="3092450"/>
          <p14:tracePt t="195152" x="9982200" y="3092450"/>
          <p14:tracePt t="195168" x="9842500" y="3079750"/>
          <p14:tracePt t="195185" x="9747250" y="3060700"/>
          <p14:tracePt t="195202" x="9588500" y="3048000"/>
          <p14:tracePt t="195218" x="9461500" y="3048000"/>
          <p14:tracePt t="195235" x="9340850" y="3048000"/>
          <p14:tracePt t="195252" x="9258300" y="3041650"/>
          <p14:tracePt t="195268" x="9124950" y="3028950"/>
          <p14:tracePt t="195285" x="9023350" y="3022600"/>
          <p14:tracePt t="195302" x="8966200" y="3022600"/>
          <p14:tracePt t="195318" x="8902700" y="3022600"/>
          <p14:tracePt t="195335" x="8883650" y="3016250"/>
          <p14:tracePt t="195352" x="8858250" y="3016250"/>
          <p14:tracePt t="195368" x="8845550" y="3016250"/>
          <p14:tracePt t="195386" x="8826500" y="3016250"/>
          <p14:tracePt t="195402" x="8801100" y="3028950"/>
          <p14:tracePt t="195418" x="8775700" y="3041650"/>
          <p14:tracePt t="195435" x="8763000" y="3048000"/>
          <p14:tracePt t="195452" x="8750300" y="3054350"/>
          <p14:tracePt t="195485" x="8750300" y="3060700"/>
          <p14:tracePt t="195511" x="8743950" y="3060700"/>
          <p14:tracePt t="196543" x="8731250" y="3060700"/>
          <p14:tracePt t="196551" x="8718550" y="3060700"/>
          <p14:tracePt t="196559" x="8712200" y="3060700"/>
          <p14:tracePt t="196570" x="8699500" y="3060700"/>
          <p14:tracePt t="196586" x="8642350" y="3054350"/>
          <p14:tracePt t="196603" x="8540750" y="3054350"/>
          <p14:tracePt t="196620" x="8413750" y="3054350"/>
          <p14:tracePt t="196636" x="8267700" y="3067050"/>
          <p14:tracePt t="196653" x="8115300" y="3067050"/>
          <p14:tracePt t="196670" x="7861300" y="3060700"/>
          <p14:tracePt t="196686" x="7613650" y="3022600"/>
          <p14:tracePt t="196703" x="7264400" y="2965450"/>
          <p14:tracePt t="196719" x="6978650" y="2908300"/>
          <p14:tracePt t="196736" x="6661150" y="2851150"/>
          <p14:tracePt t="196753" x="6292850" y="2781300"/>
          <p14:tracePt t="196769" x="5708650" y="2673350"/>
          <p14:tracePt t="196787" x="5295900" y="2622550"/>
          <p14:tracePt t="196803" x="4984750" y="2546350"/>
          <p14:tracePt t="196820" x="4648200" y="2463800"/>
          <p14:tracePt t="196837" x="4216400" y="2413000"/>
          <p14:tracePt t="196853" x="3949700" y="2355850"/>
          <p14:tracePt t="196856" x="3778250" y="2317750"/>
          <p14:tracePt t="196870" x="3657600" y="2279650"/>
          <p14:tracePt t="196887" x="3206750" y="2197100"/>
          <p14:tracePt t="196903" x="3022600" y="2184400"/>
          <p14:tracePt t="196920" x="2705100" y="2127250"/>
          <p14:tracePt t="196937" x="2438400" y="2082800"/>
          <p14:tracePt t="196953" x="2070100" y="2025650"/>
          <p14:tracePt t="196970" x="1784350" y="1962150"/>
          <p14:tracePt t="196986" x="1619250" y="1949450"/>
          <p14:tracePt t="197004" x="1301750" y="1917700"/>
          <p14:tracePt t="197019" x="1136650" y="1905000"/>
          <p14:tracePt t="197036" x="996950" y="1879600"/>
          <p14:tracePt t="197053" x="857250" y="1873250"/>
          <p14:tracePt t="197070" x="742950" y="1873250"/>
          <p14:tracePt t="197086" x="615950" y="1873250"/>
          <p14:tracePt t="197103" x="514350" y="1898650"/>
          <p14:tracePt t="197120" x="431800" y="1930400"/>
          <p14:tracePt t="197137" x="349250" y="1949450"/>
          <p14:tracePt t="197153" x="279400" y="1981200"/>
          <p14:tracePt t="197170" x="203200" y="2012950"/>
          <p14:tracePt t="197187" x="165100" y="2038350"/>
          <p14:tracePt t="197203" x="146050" y="2070100"/>
          <p14:tracePt t="197220" x="127000" y="2095500"/>
          <p14:tracePt t="197237" x="107950" y="2120900"/>
          <p14:tracePt t="197254" x="95250" y="2146300"/>
          <p14:tracePt t="197270" x="63500" y="2197100"/>
          <p14:tracePt t="197287" x="44450" y="2235200"/>
          <p14:tracePt t="197304" x="38100" y="2273300"/>
          <p14:tracePt t="197320" x="19050" y="2311400"/>
          <p14:tracePt t="197337" x="6350" y="2355850"/>
          <p14:tracePt t="197354" x="0" y="2406650"/>
          <p14:tracePt t="197356" x="0" y="2438400"/>
          <p14:tracePt t="197370" x="0" y="2520950"/>
          <p14:tracePt t="197387" x="0" y="2565400"/>
          <p14:tracePt t="197404" x="0" y="2622550"/>
          <p14:tracePt t="197420" x="0" y="2698750"/>
          <p14:tracePt t="197437" x="19050" y="2762250"/>
          <p14:tracePt t="197454" x="44450" y="2806700"/>
          <p14:tracePt t="197470" x="44450" y="2844800"/>
          <p14:tracePt t="197487" x="50800" y="2870200"/>
          <p14:tracePt t="197504" x="57150" y="2870200"/>
          <p14:tracePt t="197520" x="69850" y="2895600"/>
          <p14:tracePt t="197537" x="95250" y="2927350"/>
          <p14:tracePt t="197554" x="133350" y="2965450"/>
          <p14:tracePt t="197570" x="190500" y="2997200"/>
          <p14:tracePt t="197587" x="215900" y="3028950"/>
          <p14:tracePt t="197604" x="292100" y="3067050"/>
          <p14:tracePt t="197621" x="330200" y="3079750"/>
          <p14:tracePt t="197637" x="342900" y="3086100"/>
          <p14:tracePt t="197654" x="355600" y="3092450"/>
          <p14:tracePt t="197671" x="387350" y="3098800"/>
          <p14:tracePt t="197687" x="400050" y="3105150"/>
          <p14:tracePt t="197704" x="406400" y="3105150"/>
          <p14:tracePt t="197721" x="412750" y="3105150"/>
          <p14:tracePt t="198309" x="419100" y="3124200"/>
          <p14:tracePt t="198317" x="425450" y="3143250"/>
          <p14:tracePt t="198325" x="438150" y="3175000"/>
          <p14:tracePt t="198338" x="463550" y="3206750"/>
          <p14:tracePt t="198355" x="527050" y="3263900"/>
          <p14:tracePt t="198371" x="571500" y="3302000"/>
          <p14:tracePt t="198388" x="622300" y="3333750"/>
          <p14:tracePt t="198405" x="635000" y="3340100"/>
          <p14:tracePt t="198421" x="654050" y="3352800"/>
          <p14:tracePt t="198438" x="666750" y="3359150"/>
          <p14:tracePt t="198455" x="673100" y="3365500"/>
          <p14:tracePt t="198472" x="679450" y="3365500"/>
          <p14:tracePt t="198488" x="685800" y="3365500"/>
          <p14:tracePt t="198505" x="692150" y="3365500"/>
          <p14:tracePt t="198522" x="698500" y="3365500"/>
          <p14:tracePt t="198538" x="704850" y="3365500"/>
          <p14:tracePt t="198555" x="723900" y="3365500"/>
          <p14:tracePt t="198572" x="762000" y="3365500"/>
          <p14:tracePt t="198588" x="819150" y="3384550"/>
          <p14:tracePt t="198605" x="838200" y="3384550"/>
          <p14:tracePt t="198622" x="863600" y="3384550"/>
          <p14:tracePt t="198639" x="876300" y="3384550"/>
          <p14:tracePt t="198655" x="895350" y="3384550"/>
          <p14:tracePt t="198672" x="901700" y="3384550"/>
          <p14:tracePt t="198688" x="914400" y="3384550"/>
          <p14:tracePt t="198722" x="914400" y="3378200"/>
          <p14:tracePt t="198825" x="914400" y="3371850"/>
          <p14:tracePt t="199168" x="939800" y="3378200"/>
          <p14:tracePt t="199174" x="1003300" y="3403600"/>
          <p14:tracePt t="199182" x="1047750" y="3422650"/>
          <p14:tracePt t="199190" x="1123950" y="3448050"/>
          <p14:tracePt t="199205" x="1276350" y="3486150"/>
          <p14:tracePt t="199222" x="1403350" y="3517900"/>
          <p14:tracePt t="199238" x="1612900" y="3562350"/>
          <p14:tracePt t="199255" x="1758950" y="3587750"/>
          <p14:tracePt t="199272" x="1936750" y="3625850"/>
          <p14:tracePt t="199289" x="2070100" y="3638550"/>
          <p14:tracePt t="199305" x="2178050" y="3670300"/>
          <p14:tracePt t="199322" x="2266950" y="3676650"/>
          <p14:tracePt t="199338" x="2368550" y="3689350"/>
          <p14:tracePt t="199355" x="2432050" y="3695700"/>
          <p14:tracePt t="199372" x="2476500" y="3702050"/>
          <p14:tracePt t="199389" x="2584450" y="3714750"/>
          <p14:tracePt t="199405" x="2667000" y="3721100"/>
          <p14:tracePt t="199422" x="2762250" y="3721100"/>
          <p14:tracePt t="199439" x="2800350" y="3721100"/>
          <p14:tracePt t="199456" x="2851150" y="3721100"/>
          <p14:tracePt t="199472" x="2952750" y="3721100"/>
          <p14:tracePt t="199489" x="3035300" y="3721100"/>
          <p14:tracePt t="199506" x="3149600" y="3721100"/>
          <p14:tracePt t="199523" x="3238500" y="3721100"/>
          <p14:tracePt t="199539" x="3340100" y="3721100"/>
          <p14:tracePt t="199556" x="3467100" y="3721100"/>
          <p14:tracePt t="199573" x="3517900" y="3721100"/>
          <p14:tracePt t="199590" x="3600450" y="3721100"/>
          <p14:tracePt t="199606" x="3663950" y="3702050"/>
          <p14:tracePt t="199623" x="3740150" y="3670300"/>
          <p14:tracePt t="199639" x="3790950" y="3651250"/>
          <p14:tracePt t="199656" x="3816350" y="3619500"/>
          <p14:tracePt t="199673" x="3841750" y="3587750"/>
          <p14:tracePt t="199690" x="3854450" y="3562350"/>
          <p14:tracePt t="199706" x="3879850" y="3498850"/>
          <p14:tracePt t="199723" x="3879850" y="3429000"/>
          <p14:tracePt t="199739" x="3879850" y="3365500"/>
          <p14:tracePt t="199756" x="3841750" y="3302000"/>
          <p14:tracePt t="199773" x="3790950" y="3232150"/>
          <p14:tracePt t="199789" x="3740150" y="3168650"/>
          <p14:tracePt t="199806" x="3663950" y="3105150"/>
          <p14:tracePt t="199823" x="3568700" y="3041650"/>
          <p14:tracePt t="199840" x="3390900" y="2946400"/>
          <p14:tracePt t="199856" x="3308350" y="2908300"/>
          <p14:tracePt t="199873" x="3213100" y="2876550"/>
          <p14:tracePt t="199890" x="3086100" y="2838450"/>
          <p14:tracePt t="199906" x="3003550" y="2825750"/>
          <p14:tracePt t="199923" x="2882900" y="2825750"/>
          <p14:tracePt t="199940" x="2794000" y="2806700"/>
          <p14:tracePt t="199956" x="2603500" y="2800350"/>
          <p14:tracePt t="199973" x="2444750" y="2794000"/>
          <p14:tracePt t="199990" x="2241550" y="2794000"/>
          <p14:tracePt t="200007" x="2025650" y="2800350"/>
          <p14:tracePt t="200023" x="1828800" y="2806700"/>
          <p14:tracePt t="200040" x="1651000" y="2844800"/>
          <p14:tracePt t="200056" x="1428750" y="2901950"/>
          <p14:tracePt t="200073" x="1270000" y="2978150"/>
          <p14:tracePt t="200090" x="1092200" y="3054350"/>
          <p14:tracePt t="200106" x="990600" y="3079750"/>
          <p14:tracePt t="200123" x="914400" y="3098800"/>
          <p14:tracePt t="200140" x="850900" y="3111500"/>
          <p14:tracePt t="200156" x="819150" y="3117850"/>
          <p14:tracePt t="200173" x="793750" y="3124200"/>
          <p14:tracePt t="200190" x="768350" y="3136900"/>
          <p14:tracePt t="200206" x="730250" y="3149600"/>
          <p14:tracePt t="200223" x="698500" y="3149600"/>
          <p14:tracePt t="200240" x="673100" y="3162300"/>
          <p14:tracePt t="200257" x="641350" y="3175000"/>
          <p14:tracePt t="200273" x="615950" y="3181350"/>
          <p14:tracePt t="200290" x="596900" y="3200400"/>
          <p14:tracePt t="200307" x="571500" y="3206750"/>
          <p14:tracePt t="200324" x="533400" y="3219450"/>
          <p14:tracePt t="200340" x="508000" y="3232150"/>
          <p14:tracePt t="200357" x="476250" y="3251200"/>
          <p14:tracePt t="200373" x="457200" y="3270250"/>
          <p14:tracePt t="200390" x="438150" y="3295650"/>
          <p14:tracePt t="200407" x="431800" y="3327400"/>
          <p14:tracePt t="200424" x="431800" y="3340100"/>
          <p14:tracePt t="200440" x="431800" y="3352800"/>
          <p14:tracePt t="200457" x="431800" y="3365500"/>
          <p14:tracePt t="200473" x="431800" y="3371850"/>
          <p14:tracePt t="200490" x="431800" y="3384550"/>
          <p14:tracePt t="200507" x="444500" y="3403600"/>
          <p14:tracePt t="200524" x="457200" y="3422650"/>
          <p14:tracePt t="200540" x="476250" y="3441700"/>
          <p14:tracePt t="200557" x="501650" y="3448050"/>
          <p14:tracePt t="200574" x="533400" y="3454400"/>
          <p14:tracePt t="200590" x="539750" y="3454400"/>
          <p14:tracePt t="200645" x="546100" y="3454400"/>
          <p14:tracePt t="200691" x="552450" y="3429000"/>
          <p14:tracePt t="200699" x="558800" y="3409950"/>
          <p14:tracePt t="200707" x="558800" y="3390900"/>
          <p14:tracePt t="200724" x="558800" y="3352800"/>
          <p14:tracePt t="200740" x="558800" y="3314700"/>
          <p14:tracePt t="200757" x="565150" y="3282950"/>
          <p14:tracePt t="200774" x="571500" y="3257550"/>
          <p14:tracePt t="200790" x="577850" y="3238500"/>
          <p14:tracePt t="200808" x="577850" y="3219450"/>
          <p14:tracePt t="200824" x="577850" y="3213100"/>
          <p14:tracePt t="200840" x="577850" y="3200400"/>
          <p14:tracePt t="200874" x="577850" y="3194050"/>
          <p14:tracePt t="200891" x="577850" y="3175000"/>
          <p14:tracePt t="200907" x="577850" y="3168650"/>
          <p14:tracePt t="205473" x="596900" y="3168650"/>
          <p14:tracePt t="205481" x="666750" y="3200400"/>
          <p14:tracePt t="205489" x="730250" y="3244850"/>
          <p14:tracePt t="205495" x="819150" y="3295650"/>
          <p14:tracePt t="205512" x="1123950" y="3397250"/>
          <p14:tracePt t="205529" x="1447800" y="3467100"/>
          <p14:tracePt t="205545" x="1612900" y="3505200"/>
          <p14:tracePt t="205562" x="1993900" y="3594100"/>
          <p14:tracePt t="205579" x="2520950" y="3733800"/>
          <p14:tracePt t="205596" x="3371850" y="4000500"/>
          <p14:tracePt t="205612" x="3486150" y="4064000"/>
          <p14:tracePt t="205629" x="3905250" y="4292600"/>
          <p14:tracePt t="205645" x="4362450" y="4476750"/>
          <p14:tracePt t="205662" x="4591050" y="4578350"/>
          <p14:tracePt t="205679" x="4724400" y="4667250"/>
          <p14:tracePt t="205695" x="4921250" y="4749800"/>
          <p14:tracePt t="205712" x="5175250" y="4813300"/>
          <p14:tracePt t="205729" x="5410200" y="4851400"/>
          <p14:tracePt t="205746" x="5575300" y="4883150"/>
          <p14:tracePt t="205762" x="5740400" y="4908550"/>
          <p14:tracePt t="205779" x="5911850" y="4953000"/>
          <p14:tracePt t="205796" x="6007100" y="4984750"/>
          <p14:tracePt t="205812" x="6121400" y="5016500"/>
          <p14:tracePt t="205829" x="6191250" y="5029200"/>
          <p14:tracePt t="205846" x="6223000" y="5035550"/>
          <p14:tracePt t="205849" x="6235700" y="5035550"/>
          <p14:tracePt t="205862" x="6242050" y="5035550"/>
          <p14:tracePt t="205879" x="6248400" y="5035550"/>
          <p14:tracePt t="205911" x="6248400" y="5016500"/>
          <p14:tracePt t="205917" x="6235700" y="4997450"/>
          <p14:tracePt t="205929" x="6197600" y="4953000"/>
          <p14:tracePt t="205946" x="6102350" y="4857750"/>
          <p14:tracePt t="205962" x="6026150" y="4775200"/>
          <p14:tracePt t="205979" x="5911850" y="4692650"/>
          <p14:tracePt t="205996" x="5664200" y="4597400"/>
          <p14:tracePt t="206012" x="5549900" y="4565650"/>
          <p14:tracePt t="206029" x="5422900" y="4508500"/>
          <p14:tracePt t="206046" x="5308600" y="4464050"/>
          <p14:tracePt t="206062" x="5207000" y="4413250"/>
          <p14:tracePt t="206079" x="5118100" y="4375150"/>
          <p14:tracePt t="206096" x="5041900" y="4349750"/>
          <p14:tracePt t="206113" x="4972050" y="4305300"/>
          <p14:tracePt t="206129" x="4953000" y="4286250"/>
          <p14:tracePt t="206146" x="4895850" y="4267200"/>
          <p14:tracePt t="206163" x="4819650" y="4241800"/>
          <p14:tracePt t="206179" x="4711700" y="4191000"/>
          <p14:tracePt t="206196" x="4578350" y="4121150"/>
          <p14:tracePt t="206213" x="4432300" y="4044950"/>
          <p14:tracePt t="206230" x="4267200" y="3956050"/>
          <p14:tracePt t="206246" x="4133850" y="3917950"/>
          <p14:tracePt t="206263" x="4108450" y="3911600"/>
          <p14:tracePt t="206279" x="4102100" y="3911600"/>
          <p14:tracePt t="207051" x="4114800" y="3911600"/>
          <p14:tracePt t="207059" x="4152900" y="3924300"/>
          <p14:tracePt t="207066" x="4178300" y="3930650"/>
          <p14:tracePt t="207080" x="4298950" y="3975100"/>
          <p14:tracePt t="207096" x="4413250" y="4019550"/>
          <p14:tracePt t="207113" x="4527550" y="4076700"/>
          <p14:tracePt t="207130" x="4686300" y="4121150"/>
          <p14:tracePt t="207146" x="4851400" y="4171950"/>
          <p14:tracePt t="207163" x="4965700" y="4210050"/>
          <p14:tracePt t="207180" x="5080000" y="4235450"/>
          <p14:tracePt t="207196" x="5232400" y="4254500"/>
          <p14:tracePt t="207213" x="5435600" y="4286250"/>
          <p14:tracePt t="207230" x="5530850" y="4298950"/>
          <p14:tracePt t="207247" x="5581650" y="4305300"/>
          <p14:tracePt t="207263" x="5657850" y="4318000"/>
          <p14:tracePt t="207280" x="5695950" y="4318000"/>
          <p14:tracePt t="207297" x="5753100" y="4324350"/>
          <p14:tracePt t="207313" x="5835650" y="4324350"/>
          <p14:tracePt t="207330" x="5981700" y="4318000"/>
          <p14:tracePt t="207347" x="6057900" y="4305300"/>
          <p14:tracePt t="207364" x="6127750" y="4298950"/>
          <p14:tracePt t="207380" x="6203950" y="4286250"/>
          <p14:tracePt t="207397" x="6254750" y="4273550"/>
          <p14:tracePt t="207414" x="6299200" y="4260850"/>
          <p14:tracePt t="207430" x="6343650" y="4254500"/>
          <p14:tracePt t="207447" x="6394450" y="4235450"/>
          <p14:tracePt t="207464" x="6438900" y="4203700"/>
          <p14:tracePt t="207480" x="6508750" y="4146550"/>
          <p14:tracePt t="207497" x="6534150" y="4102100"/>
          <p14:tracePt t="207514" x="6553200" y="4064000"/>
          <p14:tracePt t="207530" x="6565900" y="4025900"/>
          <p14:tracePt t="207547" x="6572250" y="3968750"/>
          <p14:tracePt t="207564" x="6584950" y="3898900"/>
          <p14:tracePt t="207580" x="6591300" y="3835400"/>
          <p14:tracePt t="207597" x="6584950" y="3746500"/>
          <p14:tracePt t="207614" x="6565900" y="3663950"/>
          <p14:tracePt t="207631" x="6534150" y="3517900"/>
          <p14:tracePt t="207647" x="6464300" y="3321050"/>
          <p14:tracePt t="207664" x="6419850" y="3206750"/>
          <p14:tracePt t="207681" x="6394450" y="3149600"/>
          <p14:tracePt t="207698" x="6330950" y="3067050"/>
          <p14:tracePt t="207714" x="6292850" y="3016250"/>
          <p14:tracePt t="207731" x="6248400" y="2984500"/>
          <p14:tracePt t="207747" x="6223000" y="2965450"/>
          <p14:tracePt t="207764" x="6197600" y="2965450"/>
          <p14:tracePt t="207781" x="6165850" y="2965450"/>
          <p14:tracePt t="207797" x="6121400" y="2965450"/>
          <p14:tracePt t="207814" x="6051550" y="2971800"/>
          <p14:tracePt t="207831" x="5949950" y="2997200"/>
          <p14:tracePt t="207847" x="5886450" y="3016250"/>
          <p14:tracePt t="207864" x="5778500" y="3041650"/>
          <p14:tracePt t="207881" x="5702300" y="3060700"/>
          <p14:tracePt t="207897" x="5619750" y="3073400"/>
          <p14:tracePt t="207914" x="5537200" y="3098800"/>
          <p14:tracePt t="207931" x="5429250" y="3149600"/>
          <p14:tracePt t="207948" x="5346700" y="3194050"/>
          <p14:tracePt t="207964" x="5219700" y="3276600"/>
          <p14:tracePt t="207981" x="5143500" y="3333750"/>
          <p14:tracePt t="207998" x="5080000" y="3384550"/>
          <p14:tracePt t="208014" x="5003800" y="3441700"/>
          <p14:tracePt t="208031" x="4965700" y="3479800"/>
          <p14:tracePt t="208048" x="4940300" y="3498850"/>
          <p14:tracePt t="208064" x="4921250" y="3511550"/>
          <p14:tracePt t="208081" x="4895850" y="3530600"/>
          <p14:tracePt t="208098" x="4889500" y="3530600"/>
          <p14:tracePt t="208114" x="4876800" y="3543300"/>
          <p14:tracePt t="208131" x="4870450" y="3549650"/>
          <p14:tracePt t="208148" x="4864100" y="3556000"/>
          <p14:tracePt t="208164" x="4864100" y="3562350"/>
          <p14:tracePt t="208182" x="4857750" y="3587750"/>
          <p14:tracePt t="208198" x="4857750" y="3600450"/>
          <p14:tracePt t="208214" x="4876800" y="3638550"/>
          <p14:tracePt t="208231" x="4895850" y="3689350"/>
          <p14:tracePt t="208248" x="4953000" y="3759200"/>
          <p14:tracePt t="208265" x="5010150" y="3822700"/>
          <p14:tracePt t="208281" x="5086350" y="3879850"/>
          <p14:tracePt t="208298" x="5162550" y="3937000"/>
          <p14:tracePt t="208315" x="5270500" y="3994150"/>
          <p14:tracePt t="208331" x="5467350" y="4076700"/>
          <p14:tracePt t="208348" x="5581650" y="4114800"/>
          <p14:tracePt t="208365" x="5651500" y="4133850"/>
          <p14:tracePt t="208381" x="5715000" y="4146550"/>
          <p14:tracePt t="208398" x="5734050" y="4152900"/>
          <p14:tracePt t="208415" x="5746750" y="4152900"/>
          <p14:tracePt t="208432" x="5772150" y="4152900"/>
          <p14:tracePt t="208448" x="5784850" y="4152900"/>
          <p14:tracePt t="208465" x="5797550" y="4152900"/>
          <p14:tracePt t="208481" x="5803900" y="4152900"/>
          <p14:tracePt t="208498" x="5816600" y="4152900"/>
          <p14:tracePt t="208515" x="5835650" y="4152900"/>
          <p14:tracePt t="208531" x="5861050" y="4152900"/>
          <p14:tracePt t="208548" x="5918200" y="4146550"/>
          <p14:tracePt t="208565" x="5981700" y="4140200"/>
          <p14:tracePt t="208581" x="6096000" y="4140200"/>
          <p14:tracePt t="208598" x="6165850" y="4133850"/>
          <p14:tracePt t="208615" x="6229350" y="4121150"/>
          <p14:tracePt t="208632" x="6292850" y="4102100"/>
          <p14:tracePt t="208648" x="6330950" y="4076700"/>
          <p14:tracePt t="208665" x="6362700" y="4038600"/>
          <p14:tracePt t="208682" x="6381750" y="3987800"/>
          <p14:tracePt t="208698" x="6394450" y="3898900"/>
          <p14:tracePt t="208715" x="6394450" y="3848100"/>
          <p14:tracePt t="208732" x="6394450" y="3778250"/>
          <p14:tracePt t="208748" x="6394450" y="3740150"/>
          <p14:tracePt t="208782" x="6394450" y="3695700"/>
          <p14:tracePt t="208798" x="6369050" y="3663950"/>
          <p14:tracePt t="208815" x="6350000" y="3638550"/>
          <p14:tracePt t="208832" x="6337300" y="3619500"/>
          <p14:tracePt t="208848" x="6305550" y="3600450"/>
          <p14:tracePt t="208865" x="6286500" y="3581400"/>
          <p14:tracePt t="208882" x="6261100" y="3562350"/>
          <p14:tracePt t="208898" x="6229350" y="3530600"/>
          <p14:tracePt t="208915" x="6197600" y="3505200"/>
          <p14:tracePt t="208932" x="6165850" y="3486150"/>
          <p14:tracePt t="208948" x="6057900" y="3460750"/>
          <p14:tracePt t="208965" x="5924550" y="3435350"/>
          <p14:tracePt t="208982" x="5803900" y="3416300"/>
          <p14:tracePt t="208999" x="5695950" y="3409950"/>
          <p14:tracePt t="209015" x="5588000" y="3384550"/>
          <p14:tracePt t="209032" x="5486400" y="3378200"/>
          <p14:tracePt t="209049" x="5391150" y="3371850"/>
          <p14:tracePt t="209066" x="5289550" y="3371850"/>
          <p14:tracePt t="209082" x="5213350" y="3371850"/>
          <p14:tracePt t="209099" x="5130800" y="3378200"/>
          <p14:tracePt t="209115" x="5080000" y="3384550"/>
          <p14:tracePt t="209132" x="5041900" y="3384550"/>
          <p14:tracePt t="209149" x="5003800" y="3384550"/>
          <p14:tracePt t="209166" x="4984750" y="3397250"/>
          <p14:tracePt t="209182" x="4953000" y="3416300"/>
          <p14:tracePt t="209199" x="4940300" y="3435350"/>
          <p14:tracePt t="209215" x="4933950" y="3448050"/>
          <p14:tracePt t="209232" x="4927600" y="3467100"/>
          <p14:tracePt t="209249" x="4921250" y="3492500"/>
          <p14:tracePt t="209265" x="4914900" y="3536950"/>
          <p14:tracePt t="209282" x="4908550" y="3568700"/>
          <p14:tracePt t="209299" x="4921250" y="3632200"/>
          <p14:tracePt t="209316" x="4927600" y="3663950"/>
          <p14:tracePt t="209332" x="4953000" y="3721100"/>
          <p14:tracePt t="209349" x="4978400" y="3759200"/>
          <p14:tracePt t="209366" x="5029200" y="3803650"/>
          <p14:tracePt t="209382" x="5073650" y="3854450"/>
          <p14:tracePt t="209399" x="5143500" y="3898900"/>
          <p14:tracePt t="209416" x="5226050" y="3937000"/>
          <p14:tracePt t="209432" x="5314950" y="3981450"/>
          <p14:tracePt t="209449" x="5372100" y="3981450"/>
          <p14:tracePt t="209466" x="5416550" y="3994150"/>
          <p14:tracePt t="209482" x="5461000" y="4006850"/>
          <p14:tracePt t="209499" x="5505450" y="4013200"/>
          <p14:tracePt t="209516" x="5543550" y="4032250"/>
          <p14:tracePt t="209532" x="5581650" y="4038600"/>
          <p14:tracePt t="209549" x="5594350" y="4044950"/>
          <p14:tracePt t="209566" x="5613400" y="4051300"/>
          <p14:tracePt t="209582" x="5657850" y="4064000"/>
          <p14:tracePt t="209599" x="5708650" y="4070350"/>
          <p14:tracePt t="209616" x="5753100" y="4076700"/>
          <p14:tracePt t="209633" x="5797550" y="4076700"/>
          <p14:tracePt t="209649" x="5835650" y="4076700"/>
          <p14:tracePt t="209666" x="5867400" y="4076700"/>
          <p14:tracePt t="209683" x="5873750" y="4076700"/>
          <p14:tracePt t="215300" x="5861050" y="4076700"/>
          <p14:tracePt t="215308" x="5842000" y="4076700"/>
          <p14:tracePt t="215316" x="5816600" y="4076700"/>
          <p14:tracePt t="215322" x="5791200" y="4076700"/>
          <p14:tracePt t="215338" x="5746750" y="4076700"/>
          <p14:tracePt t="215355" x="5695950" y="4083050"/>
          <p14:tracePt t="215371" x="5657850" y="4083050"/>
          <p14:tracePt t="215388" x="5619750" y="4083050"/>
          <p14:tracePt t="215405" x="5594350" y="4089400"/>
          <p14:tracePt t="215421" x="5575300" y="4089400"/>
          <p14:tracePt t="215438" x="5562600" y="4089400"/>
          <p14:tracePt t="215455" x="5537200" y="4089400"/>
          <p14:tracePt t="215471" x="5511800" y="4083050"/>
          <p14:tracePt t="215488" x="5473700" y="4083050"/>
          <p14:tracePt t="215505" x="5441950" y="4083050"/>
          <p14:tracePt t="215521" x="5429250" y="4083050"/>
          <p14:tracePt t="215538" x="5416550" y="4083050"/>
          <p14:tracePt t="215555" x="5372100" y="4083050"/>
          <p14:tracePt t="215571" x="5302250" y="4083050"/>
          <p14:tracePt t="215588" x="5257800" y="4083050"/>
          <p14:tracePt t="215605" x="5207000" y="4083050"/>
          <p14:tracePt t="215622" x="5181600" y="4076700"/>
          <p14:tracePt t="215638" x="5156200" y="4076700"/>
          <p14:tracePt t="215655" x="5149850" y="4076700"/>
          <p14:tracePt t="215672" x="5149850" y="4070350"/>
          <p14:tracePt t="215688" x="5143500" y="4070350"/>
          <p14:tracePt t="215705" x="5137150" y="4070350"/>
          <p14:tracePt t="215730" x="5130800" y="4070350"/>
          <p14:tracePt t="215744" x="5124450" y="4070350"/>
          <p14:tracePt t="215768" x="5118100" y="4070350"/>
          <p14:tracePt t="215995" x="5118100" y="4064000"/>
          <p14:tracePt t="216081" x="5124450" y="4064000"/>
          <p14:tracePt t="216089" x="5156200" y="4070350"/>
          <p14:tracePt t="216097" x="5187950" y="4070350"/>
          <p14:tracePt t="216106" x="5251450" y="4076700"/>
          <p14:tracePt t="216123" x="5346700" y="4102100"/>
          <p14:tracePt t="216139" x="5435600" y="4121150"/>
          <p14:tracePt t="216156" x="5524500" y="4140200"/>
          <p14:tracePt t="216173" x="5613400" y="4152900"/>
          <p14:tracePt t="216190" x="5676900" y="4165600"/>
          <p14:tracePt t="216206" x="5721350" y="4165600"/>
          <p14:tracePt t="216223" x="5803900" y="4165600"/>
          <p14:tracePt t="216239" x="5835650" y="4165600"/>
          <p14:tracePt t="216256" x="5873750" y="4159250"/>
          <p14:tracePt t="216273" x="5918200" y="4152900"/>
          <p14:tracePt t="216289" x="5956300" y="4152900"/>
          <p14:tracePt t="216306" x="5975350" y="4152900"/>
          <p14:tracePt t="216323" x="6019800" y="4133850"/>
          <p14:tracePt t="216339" x="6057900" y="4133850"/>
          <p14:tracePt t="216356" x="6096000" y="4127500"/>
          <p14:tracePt t="216373" x="6134100" y="4121150"/>
          <p14:tracePt t="216390" x="6146800" y="4114800"/>
          <p14:tracePt t="216393" x="6159500" y="4114800"/>
          <p14:tracePt t="216406" x="6172200" y="4108450"/>
          <p14:tracePt t="216423" x="6197600" y="4095750"/>
          <p14:tracePt t="216440" x="6216650" y="4076700"/>
          <p14:tracePt t="216456" x="6229350" y="4064000"/>
          <p14:tracePt t="216473" x="6261100" y="4038600"/>
          <p14:tracePt t="216490" x="6280150" y="4013200"/>
          <p14:tracePt t="216506" x="6299200" y="3987800"/>
          <p14:tracePt t="216523" x="6305550" y="3956050"/>
          <p14:tracePt t="216540" x="6330950" y="3905250"/>
          <p14:tracePt t="216556" x="6330950" y="3848100"/>
          <p14:tracePt t="216573" x="6330950" y="3752850"/>
          <p14:tracePt t="216590" x="6305550" y="3657600"/>
          <p14:tracePt t="216606" x="6235700" y="3568700"/>
          <p14:tracePt t="216623" x="6191250" y="3536950"/>
          <p14:tracePt t="216640" x="6172200" y="3498850"/>
          <p14:tracePt t="216656" x="6140450" y="3473450"/>
          <p14:tracePt t="216673" x="6121400" y="3441700"/>
          <p14:tracePt t="216690" x="6089650" y="3409950"/>
          <p14:tracePt t="216706" x="6045200" y="3378200"/>
          <p14:tracePt t="216723" x="5994400" y="3359150"/>
          <p14:tracePt t="216739" x="5937250" y="3340100"/>
          <p14:tracePt t="216756" x="5873750" y="3327400"/>
          <p14:tracePt t="216773" x="5791200" y="3308350"/>
          <p14:tracePt t="216789" x="5708650" y="3308350"/>
          <p14:tracePt t="216806" x="5626100" y="3295650"/>
          <p14:tracePt t="216823" x="5448300" y="3295650"/>
          <p14:tracePt t="216840" x="5340350" y="3289300"/>
          <p14:tracePt t="216856" x="5270500" y="3282950"/>
          <p14:tracePt t="216873" x="5194300" y="3282950"/>
          <p14:tracePt t="216890" x="5105400" y="3302000"/>
          <p14:tracePt t="216906" x="5022850" y="3327400"/>
          <p14:tracePt t="216923" x="4946650" y="3359150"/>
          <p14:tracePt t="216939" x="4889500" y="3390900"/>
          <p14:tracePt t="216956" x="4857750" y="3409950"/>
          <p14:tracePt t="216973" x="4832350" y="3435350"/>
          <p14:tracePt t="216990" x="4819650" y="3454400"/>
          <p14:tracePt t="217006" x="4806950" y="3467100"/>
          <p14:tracePt t="217023" x="4800600" y="3479800"/>
          <p14:tracePt t="217040" x="4794250" y="3492500"/>
          <p14:tracePt t="217056" x="4787900" y="3498850"/>
          <p14:tracePt t="217073" x="4787900" y="3524250"/>
          <p14:tracePt t="217090" x="4787900" y="3543300"/>
          <p14:tracePt t="217106" x="4787900" y="3556000"/>
          <p14:tracePt t="217123" x="4787900" y="3568700"/>
          <p14:tracePt t="217140" x="4794250" y="3587750"/>
          <p14:tracePt t="217157" x="4806950" y="3600450"/>
          <p14:tracePt t="217174" x="4857750" y="3638550"/>
          <p14:tracePt t="217190" x="4921250" y="3695700"/>
          <p14:tracePt t="217207" x="5010150" y="3740150"/>
          <p14:tracePt t="217223" x="5149850" y="3790950"/>
          <p14:tracePt t="217240" x="5270500" y="3822700"/>
          <p14:tracePt t="217257" x="5378450" y="3860800"/>
          <p14:tracePt t="217273" x="5499100" y="3898900"/>
          <p14:tracePt t="217290" x="5607050" y="3930650"/>
          <p14:tracePt t="217307" x="5695950" y="3981450"/>
          <p14:tracePt t="217324" x="5765800" y="4000500"/>
          <p14:tracePt t="217340" x="5816600" y="4019550"/>
          <p14:tracePt t="217357" x="5854700" y="4032250"/>
          <p14:tracePt t="217374" x="5873750" y="4038600"/>
          <p14:tracePt t="217390" x="5892800" y="4044950"/>
          <p14:tracePt t="217393" x="5899150" y="4044950"/>
          <p14:tracePt t="217407" x="5911850" y="4051300"/>
          <p14:tracePt t="217424" x="5924550" y="4051300"/>
          <p14:tracePt t="217440" x="5975350" y="4051300"/>
          <p14:tracePt t="217457" x="6013450" y="4051300"/>
          <p14:tracePt t="217474" x="6057900" y="4044950"/>
          <p14:tracePt t="217491" x="6115050" y="4038600"/>
          <p14:tracePt t="217507" x="6153150" y="4025900"/>
          <p14:tracePt t="217524" x="6178550" y="4013200"/>
          <p14:tracePt t="217541" x="6210300" y="3994150"/>
          <p14:tracePt t="217558" x="6229350" y="3962400"/>
          <p14:tracePt t="217574" x="6261100" y="3905250"/>
          <p14:tracePt t="217591" x="6273800" y="3860800"/>
          <p14:tracePt t="217607" x="6280150" y="3822700"/>
          <p14:tracePt t="217624" x="6286500" y="3797300"/>
          <p14:tracePt t="217640" x="6286500" y="3778250"/>
          <p14:tracePt t="217657" x="6286500" y="3752850"/>
          <p14:tracePt t="217673" x="6273800" y="3714750"/>
          <p14:tracePt t="217690" x="6254750" y="3689350"/>
          <p14:tracePt t="217707" x="6223000" y="3651250"/>
          <p14:tracePt t="217723" x="6184900" y="3619500"/>
          <p14:tracePt t="217740" x="6153150" y="3575050"/>
          <p14:tracePt t="217757" x="6108700" y="3549650"/>
          <p14:tracePt t="217773" x="6057900" y="3524250"/>
          <p14:tracePt t="217790" x="6013450" y="3505200"/>
          <p14:tracePt t="217807" x="5975350" y="3486150"/>
          <p14:tracePt t="217824" x="5905500" y="3460750"/>
          <p14:tracePt t="217840" x="5861050" y="3454400"/>
          <p14:tracePt t="217857" x="5822950" y="3435350"/>
          <p14:tracePt t="217874" x="5778500" y="3429000"/>
          <p14:tracePt t="217890" x="5708650" y="3422650"/>
          <p14:tracePt t="217907" x="5651500" y="3422650"/>
          <p14:tracePt t="217924" x="5549900" y="3429000"/>
          <p14:tracePt t="217940" x="5505450" y="3448050"/>
          <p14:tracePt t="217957" x="5467350" y="3454400"/>
          <p14:tracePt t="217974" x="5422900" y="3467100"/>
          <p14:tracePt t="217990" x="5378450" y="3479800"/>
          <p14:tracePt t="218007" x="5346700" y="3486150"/>
          <p14:tracePt t="218024" x="5321300" y="3492500"/>
          <p14:tracePt t="218040" x="5289550" y="3505200"/>
          <p14:tracePt t="218057" x="5289550" y="3517900"/>
          <p14:tracePt t="218074" x="5257800" y="3536950"/>
          <p14:tracePt t="218090" x="5251450" y="3543300"/>
          <p14:tracePt t="218107" x="5232400" y="3543300"/>
          <p14:tracePt t="218124" x="5213350" y="3543300"/>
          <p14:tracePt t="218140" x="5207000" y="3543300"/>
          <p14:tracePt t="218157" x="5187950" y="3562350"/>
          <p14:tracePt t="218174" x="5181600" y="3575050"/>
          <p14:tracePt t="218191" x="5175250" y="3587750"/>
          <p14:tracePt t="218207" x="5175250" y="3606800"/>
          <p14:tracePt t="218224" x="5168900" y="3632200"/>
          <p14:tracePt t="218241" x="5162550" y="3663950"/>
          <p14:tracePt t="218257" x="5162550" y="3695700"/>
          <p14:tracePt t="218274" x="5162550" y="3733800"/>
          <p14:tracePt t="218291" x="5175250" y="3771900"/>
          <p14:tracePt t="218307" x="5200650" y="3829050"/>
          <p14:tracePt t="218324" x="5226050" y="3867150"/>
          <p14:tracePt t="218341" x="5276850" y="3924300"/>
          <p14:tracePt t="218357" x="5314950" y="3962400"/>
          <p14:tracePt t="218374" x="5365750" y="3987800"/>
          <p14:tracePt t="218391" x="5403850" y="4013200"/>
          <p14:tracePt t="218407" x="5435600" y="4038600"/>
          <p14:tracePt t="218424" x="5461000" y="4064000"/>
          <p14:tracePt t="218441" x="5499100" y="4076700"/>
          <p14:tracePt t="218458" x="5556250" y="4102100"/>
          <p14:tracePt t="218474" x="5607050" y="4114800"/>
          <p14:tracePt t="218491" x="5689600" y="4133850"/>
          <p14:tracePt t="218508" x="5740400" y="4146550"/>
          <p14:tracePt t="218524" x="5765800" y="4146550"/>
          <p14:tracePt t="218541" x="5784850" y="4146550"/>
          <p14:tracePt t="218558" x="5791200" y="4146550"/>
          <p14:tracePt t="218574" x="5803900" y="4140200"/>
          <p14:tracePt t="218591" x="5803900" y="4133850"/>
          <p14:tracePt t="218608" x="5816600" y="4108450"/>
          <p14:tracePt t="218624" x="5816600" y="4095750"/>
          <p14:tracePt t="218641" x="5816600" y="4083050"/>
          <p14:tracePt t="219175" x="5848350" y="4089400"/>
          <p14:tracePt t="219183" x="5943600" y="4114800"/>
          <p14:tracePt t="219192" x="6115050" y="4140200"/>
          <p14:tracePt t="219209" x="6483350" y="4222750"/>
          <p14:tracePt t="219226" x="6889750" y="4298950"/>
          <p14:tracePt t="219242" x="7232650" y="4375150"/>
          <p14:tracePt t="219259" x="7448550" y="4406900"/>
          <p14:tracePt t="219276" x="7639050" y="4425950"/>
          <p14:tracePt t="219292" x="7772400" y="4438650"/>
          <p14:tracePt t="219309" x="7829550" y="4438650"/>
          <p14:tracePt t="219326" x="7880350" y="4432300"/>
          <p14:tracePt t="219342" x="7905750" y="4432300"/>
          <p14:tracePt t="219359" x="7918450" y="4419600"/>
          <p14:tracePt t="219376" x="7956550" y="4419600"/>
          <p14:tracePt t="219392" x="7969250" y="4413250"/>
          <p14:tracePt t="219409" x="8001000" y="4406900"/>
          <p14:tracePt t="219426" x="8020050" y="4394200"/>
          <p14:tracePt t="219443" x="8058150" y="4387850"/>
          <p14:tracePt t="219459" x="8108950" y="4381500"/>
          <p14:tracePt t="219476" x="8140700" y="4375150"/>
          <p14:tracePt t="219493" x="8159750" y="4362450"/>
          <p14:tracePt t="219510" x="8191500" y="4324350"/>
          <p14:tracePt t="219526" x="8210550" y="4298950"/>
          <p14:tracePt t="219543" x="8229600" y="4197350"/>
          <p14:tracePt t="219559" x="8229600" y="4095750"/>
          <p14:tracePt t="219576" x="8178800" y="3917950"/>
          <p14:tracePt t="219593" x="8102600" y="3765550"/>
          <p14:tracePt t="219609" x="7988300" y="3644900"/>
          <p14:tracePt t="219626" x="7880350" y="3530600"/>
          <p14:tracePt t="219643" x="7727950" y="3473450"/>
          <p14:tracePt t="219659" x="7581900" y="3397250"/>
          <p14:tracePt t="219676" x="7423150" y="3333750"/>
          <p14:tracePt t="219693" x="7251700" y="3289300"/>
          <p14:tracePt t="219710" x="7131050" y="3244850"/>
          <p14:tracePt t="219726" x="7010400" y="3194050"/>
          <p14:tracePt t="219743" x="6934200" y="3187700"/>
          <p14:tracePt t="219760" x="6883400" y="3168650"/>
          <p14:tracePt t="219776" x="6832600" y="3168650"/>
          <p14:tracePt t="219793" x="6813550" y="3168650"/>
          <p14:tracePt t="219810" x="6775450" y="3181350"/>
          <p14:tracePt t="219826" x="6718300" y="3187700"/>
          <p14:tracePt t="219843" x="6623050" y="3194050"/>
          <p14:tracePt t="219860" x="6559550" y="3200400"/>
          <p14:tracePt t="219876" x="6483350" y="3219450"/>
          <p14:tracePt t="219893" x="6337300" y="3257550"/>
          <p14:tracePt t="219910" x="6267450" y="3282950"/>
          <p14:tracePt t="219926" x="6210300" y="3308350"/>
          <p14:tracePt t="219943" x="6172200" y="3321050"/>
          <p14:tracePt t="219960" x="6140450" y="3333750"/>
          <p14:tracePt t="219976" x="6102350" y="3352800"/>
          <p14:tracePt t="219993" x="6089650" y="3371850"/>
          <p14:tracePt t="220010" x="6076950" y="3390900"/>
          <p14:tracePt t="220026" x="6064250" y="3416300"/>
          <p14:tracePt t="220043" x="6064250" y="3435350"/>
          <p14:tracePt t="220060" x="6064250" y="3460750"/>
          <p14:tracePt t="220076" x="6064250" y="3473450"/>
          <p14:tracePt t="220093" x="6064250" y="3498850"/>
          <p14:tracePt t="220110" x="6064250" y="3524250"/>
          <p14:tracePt t="220126" x="6089650" y="3568700"/>
          <p14:tracePt t="220143" x="6159500" y="3663950"/>
          <p14:tracePt t="220160" x="6229350" y="3727450"/>
          <p14:tracePt t="220176" x="6292850" y="3771900"/>
          <p14:tracePt t="220193" x="6381750" y="3829050"/>
          <p14:tracePt t="220209" x="6483350" y="3898900"/>
          <p14:tracePt t="220226" x="6597650" y="3956050"/>
          <p14:tracePt t="220243" x="6743700" y="4025900"/>
          <p14:tracePt t="220260" x="6940550" y="4102100"/>
          <p14:tracePt t="220276" x="7048500" y="4140200"/>
          <p14:tracePt t="220293" x="7131050" y="4165600"/>
          <p14:tracePt t="220310" x="7200900" y="4191000"/>
          <p14:tracePt t="220326" x="7258050" y="4203700"/>
          <p14:tracePt t="220343" x="7289800" y="4203700"/>
          <p14:tracePt t="220360" x="7315200" y="4203700"/>
          <p14:tracePt t="220376" x="7334250" y="4203700"/>
          <p14:tracePt t="220393" x="7378700" y="4184650"/>
          <p14:tracePt t="220410" x="7397750" y="4165600"/>
          <p14:tracePt t="220427" x="7416800" y="4159250"/>
          <p14:tracePt t="220444" x="7429500" y="4140200"/>
          <p14:tracePt t="220460" x="7448550" y="4121150"/>
          <p14:tracePt t="220477" x="7473950" y="4102100"/>
          <p14:tracePt t="220494" x="7499350" y="4064000"/>
          <p14:tracePt t="220510" x="7512050" y="4038600"/>
          <p14:tracePt t="220527" x="7524750" y="3994150"/>
          <p14:tracePt t="220544" x="7537450" y="3937000"/>
          <p14:tracePt t="220560" x="7537450" y="3867150"/>
          <p14:tracePt t="220577" x="7537450" y="3797300"/>
          <p14:tracePt t="220594" x="7531100" y="3759200"/>
          <p14:tracePt t="220610" x="7531100" y="3740150"/>
          <p14:tracePt t="220627" x="7518400" y="3695700"/>
          <p14:tracePt t="220644" x="7505700" y="3676650"/>
          <p14:tracePt t="220660" x="7493000" y="3663950"/>
          <p14:tracePt t="220677" x="7480300" y="3651250"/>
          <p14:tracePt t="220694" x="7467600" y="3644900"/>
          <p14:tracePt t="220710" x="7454900" y="3638550"/>
          <p14:tracePt t="220727" x="7423150" y="3619500"/>
          <p14:tracePt t="220744" x="7391400" y="3600450"/>
          <p14:tracePt t="220760" x="7327900" y="3575050"/>
          <p14:tracePt t="220777" x="7270750" y="3562350"/>
          <p14:tracePt t="220794" x="7162800" y="3536950"/>
          <p14:tracePt t="220811" x="7080250" y="3511550"/>
          <p14:tracePt t="220827" x="6997700" y="3473450"/>
          <p14:tracePt t="220844" x="6883400" y="3454400"/>
          <p14:tracePt t="220861" x="6807200" y="3435350"/>
          <p14:tracePt t="220877" x="6731000" y="3416300"/>
          <p14:tracePt t="220894" x="6642100" y="3416300"/>
          <p14:tracePt t="220911" x="6584950" y="3416300"/>
          <p14:tracePt t="220927" x="6559550" y="3416300"/>
          <p14:tracePt t="220944" x="6508750" y="3416300"/>
          <p14:tracePt t="220961" x="6477000" y="3416300"/>
          <p14:tracePt t="220978" x="6438900" y="3416300"/>
          <p14:tracePt t="220994" x="6400800" y="3416300"/>
          <p14:tracePt t="221011" x="6375400" y="3429000"/>
          <p14:tracePt t="221027" x="6356350" y="3435350"/>
          <p14:tracePt t="221044" x="6350000" y="3448050"/>
          <p14:tracePt t="221061" x="6343650" y="3454400"/>
          <p14:tracePt t="221077" x="6337300" y="3460750"/>
          <p14:tracePt t="221094" x="6330950" y="3467100"/>
          <p14:tracePt t="221111" x="6330950" y="3479800"/>
          <p14:tracePt t="221128" x="6311900" y="3517900"/>
          <p14:tracePt t="221144" x="6299200" y="3549650"/>
          <p14:tracePt t="221161" x="6299200" y="3619500"/>
          <p14:tracePt t="221178" x="6292850" y="3657600"/>
          <p14:tracePt t="221194" x="6280150" y="3676650"/>
          <p14:tracePt t="221211" x="6280150" y="3689350"/>
          <p14:tracePt t="221228" x="6267450" y="3702050"/>
          <p14:tracePt t="221244" x="6261100" y="3708400"/>
          <p14:tracePt t="221261" x="6248400" y="3721100"/>
          <p14:tracePt t="221278" x="6223000" y="3740150"/>
          <p14:tracePt t="221294" x="6178550" y="3765550"/>
          <p14:tracePt t="221311" x="6127750" y="3803650"/>
          <p14:tracePt t="221328" x="6051550" y="3835400"/>
          <p14:tracePt t="221344" x="5949950" y="3879850"/>
          <p14:tracePt t="221361" x="5880100" y="3924300"/>
          <p14:tracePt t="221378" x="5842000" y="3943350"/>
          <p14:tracePt t="221394" x="5829300" y="3956050"/>
          <p14:tracePt t="221629" x="5822950" y="3962400"/>
          <p14:tracePt t="221643" x="5822950" y="3968750"/>
          <p14:tracePt t="221651" x="5816600" y="3968750"/>
          <p14:tracePt t="221661" x="5810250" y="3968750"/>
          <p14:tracePt t="221683" x="5803900" y="3975100"/>
          <p14:tracePt t="221699" x="5797550" y="3975100"/>
          <p14:tracePt t="221715" x="5784850" y="3981450"/>
          <p14:tracePt t="221728" x="5772150" y="3987800"/>
          <p14:tracePt t="221745" x="5753100" y="3987800"/>
          <p14:tracePt t="221761" x="5734050" y="3987800"/>
          <p14:tracePt t="221778" x="5727700" y="3994150"/>
          <p14:tracePt t="221795" x="5721350" y="3994150"/>
          <p14:tracePt t="222588" x="5715000" y="4000500"/>
          <p14:tracePt t="222604" x="5715000" y="4006850"/>
          <p14:tracePt t="227073" x="5721350" y="4006850"/>
          <p14:tracePt t="227081" x="5778500" y="4000500"/>
          <p14:tracePt t="227089" x="5854700" y="3975100"/>
          <p14:tracePt t="227100" x="6019800" y="3930650"/>
          <p14:tracePt t="227117" x="6496050" y="3829050"/>
          <p14:tracePt t="227134" x="6883400" y="3702050"/>
          <p14:tracePt t="227150" x="7156450" y="3644900"/>
          <p14:tracePt t="227167" x="7416800" y="3562350"/>
          <p14:tracePt t="227184" x="7512050" y="3505200"/>
          <p14:tracePt t="227200" x="7620000" y="3441700"/>
          <p14:tracePt t="227217" x="7766050" y="3365500"/>
          <p14:tracePt t="227234" x="7874000" y="3302000"/>
          <p14:tracePt t="227250" x="7931150" y="3270250"/>
          <p14:tracePt t="227267" x="7962900" y="3251200"/>
          <p14:tracePt t="227284" x="7988300" y="3200400"/>
          <p14:tracePt t="227300" x="7994650" y="3143250"/>
          <p14:tracePt t="227317" x="8020050" y="3079750"/>
          <p14:tracePt t="227334" x="8039100" y="3035300"/>
          <p14:tracePt t="227350" x="8051800" y="3009900"/>
          <p14:tracePt t="227367" x="8077200" y="2978150"/>
          <p14:tracePt t="227383" x="8089900" y="2952750"/>
          <p14:tracePt t="227400" x="8108950" y="2908300"/>
          <p14:tracePt t="227417" x="8115300" y="2889250"/>
          <p14:tracePt t="227433" x="8115300" y="2851150"/>
          <p14:tracePt t="227450" x="8115300" y="2825750"/>
          <p14:tracePt t="227467" x="8115300" y="2806700"/>
          <p14:tracePt t="227484" x="8108950" y="2787650"/>
          <p14:tracePt t="227501" x="8108950" y="2768600"/>
          <p14:tracePt t="227518" x="8108950" y="2762250"/>
          <p14:tracePt t="227534" x="8108950" y="2749550"/>
          <p14:tracePt t="227551" x="8108950" y="2743200"/>
          <p14:tracePt t="227567" x="8096250" y="2717800"/>
          <p14:tracePt t="227584" x="8089900" y="2698750"/>
          <p14:tracePt t="227601" x="8083550" y="2692400"/>
          <p14:tracePt t="227617" x="8070850" y="2660650"/>
          <p14:tracePt t="227634" x="8058150" y="2616200"/>
          <p14:tracePt t="227651" x="8032750" y="2559050"/>
          <p14:tracePt t="227667" x="8026400" y="2540000"/>
          <p14:tracePt t="227684" x="8020050" y="2540000"/>
          <p14:tracePt t="227863" x="8020050" y="2533650"/>
          <p14:tracePt t="228245" x="8013700" y="2540000"/>
          <p14:tracePt t="228253" x="7994650" y="2565400"/>
          <p14:tracePt t="228261" x="7988300" y="2565400"/>
          <p14:tracePt t="228269" x="7975600" y="2578100"/>
          <p14:tracePt t="228284" x="7924800" y="2628900"/>
          <p14:tracePt t="228301" x="7899400" y="2660650"/>
          <p14:tracePt t="228318" x="7874000" y="2705100"/>
          <p14:tracePt t="228335" x="7848600" y="2755900"/>
          <p14:tracePt t="228351" x="7835900" y="2794000"/>
          <p14:tracePt t="228368" x="7835900" y="2832100"/>
          <p14:tracePt t="228384" x="7810500" y="2933700"/>
          <p14:tracePt t="228401" x="7791450" y="3003550"/>
          <p14:tracePt t="228418" x="7759700" y="3105150"/>
          <p14:tracePt t="228435" x="7727950" y="3206750"/>
          <p14:tracePt t="228451" x="7715250" y="3327400"/>
          <p14:tracePt t="228468" x="7677150" y="3441700"/>
          <p14:tracePt t="228485" x="7651750" y="3581400"/>
          <p14:tracePt t="228502" x="7620000" y="3721100"/>
          <p14:tracePt t="228518" x="7600950" y="3784600"/>
          <p14:tracePt t="228535" x="7575550" y="3924300"/>
          <p14:tracePt t="228551" x="7543800" y="4044950"/>
          <p14:tracePt t="228568" x="7505700" y="4146550"/>
          <p14:tracePt t="228585" x="7448550" y="4229100"/>
          <p14:tracePt t="228601" x="7397750" y="4292600"/>
          <p14:tracePt t="228618" x="7334250" y="4330700"/>
          <p14:tracePt t="228635" x="7270750" y="4362450"/>
          <p14:tracePt t="228651" x="7245350" y="4375150"/>
          <p14:tracePt t="228668" x="7226300" y="4381500"/>
          <p14:tracePt t="228685" x="7194550" y="4387850"/>
          <p14:tracePt t="228702" x="7175500" y="4394200"/>
          <p14:tracePt t="228718" x="7150100" y="4394200"/>
          <p14:tracePt t="228735" x="7118350" y="4394200"/>
          <p14:tracePt t="228752" x="7086600" y="4394200"/>
          <p14:tracePt t="228768" x="7016750" y="4394200"/>
          <p14:tracePt t="228785" x="6953250" y="4387850"/>
          <p14:tracePt t="228802" x="6915150" y="4368800"/>
          <p14:tracePt t="228819" x="6877050" y="4362450"/>
          <p14:tracePt t="228835" x="6819900" y="4349750"/>
          <p14:tracePt t="228852" x="6743700" y="4337050"/>
          <p14:tracePt t="228869" x="6686550" y="4324350"/>
          <p14:tracePt t="228885" x="6642100" y="4305300"/>
          <p14:tracePt t="228902" x="6629400" y="4298950"/>
          <p14:tracePt t="228919" x="6616700" y="4298950"/>
          <p14:tracePt t="229417" x="6629400" y="4298950"/>
          <p14:tracePt t="229426" x="6673850" y="4298950"/>
          <p14:tracePt t="229436" x="6724650" y="4298950"/>
          <p14:tracePt t="229453" x="6813550" y="4318000"/>
          <p14:tracePt t="229469" x="6934200" y="4330700"/>
          <p14:tracePt t="229486" x="7067550" y="4337050"/>
          <p14:tracePt t="229503" x="7169150" y="4337050"/>
          <p14:tracePt t="229519" x="7327900" y="4324350"/>
          <p14:tracePt t="229536" x="7505700" y="4305300"/>
          <p14:tracePt t="229553" x="7670800" y="4286250"/>
          <p14:tracePt t="229569" x="7848600" y="4267200"/>
          <p14:tracePt t="229586" x="8020050" y="4216400"/>
          <p14:tracePt t="229603" x="8128000" y="4178300"/>
          <p14:tracePt t="229620" x="8255000" y="4127500"/>
          <p14:tracePt t="229636" x="8299450" y="4108450"/>
          <p14:tracePt t="229653" x="8331200" y="4083050"/>
          <p14:tracePt t="229669" x="8362950" y="4051300"/>
          <p14:tracePt t="229686" x="8407400" y="4006850"/>
          <p14:tracePt t="229703" x="8464550" y="3968750"/>
          <p14:tracePt t="229719" x="8521700" y="3911600"/>
          <p14:tracePt t="229736" x="8623300" y="3822700"/>
          <p14:tracePt t="229753" x="8718550" y="3771900"/>
          <p14:tracePt t="229769" x="8801100" y="3714750"/>
          <p14:tracePt t="229786" x="8826500" y="3702050"/>
          <p14:tracePt t="229803" x="8845550" y="3683000"/>
          <p14:tracePt t="229819" x="8877300" y="3670300"/>
          <p14:tracePt t="229836" x="8890000" y="3663950"/>
          <p14:tracePt t="229853" x="8896350" y="3644900"/>
          <p14:tracePt t="229870" x="8909050" y="3594100"/>
          <p14:tracePt t="229886" x="8902700" y="3562350"/>
          <p14:tracePt t="229903" x="8851900" y="3492500"/>
          <p14:tracePt t="229919" x="8782050" y="3416300"/>
          <p14:tracePt t="229936" x="8674100" y="3340100"/>
          <p14:tracePt t="229953" x="8572500" y="3302000"/>
          <p14:tracePt t="229970" x="8464550" y="3282950"/>
          <p14:tracePt t="229986" x="8356600" y="3270250"/>
          <p14:tracePt t="230003" x="8242300" y="3257550"/>
          <p14:tracePt t="230020" x="8153400" y="3251200"/>
          <p14:tracePt t="230036" x="8051800" y="3232150"/>
          <p14:tracePt t="230053" x="7981950" y="3232150"/>
          <p14:tracePt t="230070" x="7924800" y="3238500"/>
          <p14:tracePt t="230086" x="7880350" y="3238500"/>
          <p14:tracePt t="230103" x="7861300" y="3238500"/>
          <p14:tracePt t="230119" x="7816850" y="3238500"/>
          <p14:tracePt t="230136" x="7797800" y="3238500"/>
          <p14:tracePt t="230153" x="7791450" y="3238500"/>
          <p14:tracePt t="230170" x="7785100" y="3238500"/>
          <p14:tracePt t="230187" x="7778750" y="3244850"/>
          <p14:tracePt t="230203" x="7747000" y="3244850"/>
          <p14:tracePt t="230220" x="7734300" y="3263900"/>
          <p14:tracePt t="230237" x="7702550" y="3308350"/>
          <p14:tracePt t="230253" x="7670800" y="3346450"/>
          <p14:tracePt t="230270" x="7664450" y="3403600"/>
          <p14:tracePt t="230287" x="7651750" y="3460750"/>
          <p14:tracePt t="230303" x="7645400" y="3498850"/>
          <p14:tracePt t="230320" x="7651750" y="3549650"/>
          <p14:tracePt t="230337" x="7658100" y="3587750"/>
          <p14:tracePt t="230354" x="7664450" y="3625850"/>
          <p14:tracePt t="230370" x="7677150" y="3657600"/>
          <p14:tracePt t="230387" x="7677150" y="3689350"/>
          <p14:tracePt t="230403" x="7677150" y="3714750"/>
          <p14:tracePt t="230420" x="7689850" y="3746500"/>
          <p14:tracePt t="230437" x="7689850" y="3771900"/>
          <p14:tracePt t="230453" x="7702550" y="3810000"/>
          <p14:tracePt t="230470" x="7715250" y="3867150"/>
          <p14:tracePt t="230487" x="7753350" y="3917950"/>
          <p14:tracePt t="230504" x="7778750" y="3949700"/>
          <p14:tracePt t="230520" x="7804150" y="3975100"/>
          <p14:tracePt t="230537" x="7874000" y="4025900"/>
          <p14:tracePt t="230554" x="7937500" y="4070350"/>
          <p14:tracePt t="230570" x="7988300" y="4095750"/>
          <p14:tracePt t="230587" x="8020050" y="4114800"/>
          <p14:tracePt t="230604" x="8128000" y="4133850"/>
          <p14:tracePt t="230620" x="8197850" y="4140200"/>
          <p14:tracePt t="230637" x="8255000" y="4140200"/>
          <p14:tracePt t="230654" x="8299450" y="4140200"/>
          <p14:tracePt t="230670" x="8324850" y="4140200"/>
          <p14:tracePt t="230687" x="8356600" y="4121150"/>
          <p14:tracePt t="230704" x="8388350" y="4076700"/>
          <p14:tracePt t="230720" x="8439150" y="3968750"/>
          <p14:tracePt t="230737" x="8451850" y="3930650"/>
          <p14:tracePt t="230754" x="8464550" y="3886200"/>
          <p14:tracePt t="230771" x="8464550" y="3854450"/>
          <p14:tracePt t="230787" x="8470900" y="3810000"/>
          <p14:tracePt t="230804" x="8477250" y="3784600"/>
          <p14:tracePt t="230821" x="8483600" y="3759200"/>
          <p14:tracePt t="230837" x="8483600" y="3740150"/>
          <p14:tracePt t="230854" x="8483600" y="3714750"/>
          <p14:tracePt t="230871" x="8483600" y="3657600"/>
          <p14:tracePt t="230887" x="8483600" y="3625850"/>
          <p14:tracePt t="230904" x="8477250" y="3587750"/>
          <p14:tracePt t="230921" x="8458200" y="3549650"/>
          <p14:tracePt t="230924" x="8445500" y="3530600"/>
          <p14:tracePt t="230937" x="8432800" y="3517900"/>
          <p14:tracePt t="230954" x="8407400" y="3498850"/>
          <p14:tracePt t="230971" x="8356600" y="3486150"/>
          <p14:tracePt t="230987" x="8318500" y="3467100"/>
          <p14:tracePt t="231004" x="8267700" y="3460750"/>
          <p14:tracePt t="231021" x="8229600" y="3454400"/>
          <p14:tracePt t="231037" x="8140700" y="3441700"/>
          <p14:tracePt t="231054" x="8070850" y="3429000"/>
          <p14:tracePt t="231071" x="7975600" y="3416300"/>
          <p14:tracePt t="231088" x="7924800" y="3409950"/>
          <p14:tracePt t="231104" x="7867650" y="3390900"/>
          <p14:tracePt t="231121" x="7810500" y="3384550"/>
          <p14:tracePt t="231138" x="7759700" y="3384550"/>
          <p14:tracePt t="231154" x="7715250" y="3384550"/>
          <p14:tracePt t="231171" x="7664450" y="3397250"/>
          <p14:tracePt t="231188" x="7575550" y="3416300"/>
          <p14:tracePt t="231204" x="7537450" y="3422650"/>
          <p14:tracePt t="231221" x="7461250" y="3460750"/>
          <p14:tracePt t="231238" x="7416800" y="3486150"/>
          <p14:tracePt t="231254" x="7397750" y="3511550"/>
          <p14:tracePt t="231271" x="7372350" y="3530600"/>
          <p14:tracePt t="231288" x="7372350" y="3568700"/>
          <p14:tracePt t="231304" x="7366000" y="3644900"/>
          <p14:tracePt t="231321" x="7366000" y="3702050"/>
          <p14:tracePt t="231338" x="7366000" y="3752850"/>
          <p14:tracePt t="231354" x="7378700" y="3854450"/>
          <p14:tracePt t="231371" x="7410450" y="3917950"/>
          <p14:tracePt t="231388" x="7429500" y="3956050"/>
          <p14:tracePt t="231404" x="7467600" y="4025900"/>
          <p14:tracePt t="231421" x="7493000" y="4057650"/>
          <p14:tracePt t="231424" x="7524750" y="4089400"/>
          <p14:tracePt t="231438" x="7543800" y="4108450"/>
          <p14:tracePt t="231455" x="7658100" y="4165600"/>
          <p14:tracePt t="231471" x="7740650" y="4210050"/>
          <p14:tracePt t="231488" x="7854950" y="4248150"/>
          <p14:tracePt t="231505" x="7931150" y="4273550"/>
          <p14:tracePt t="231521" x="8026400" y="4286250"/>
          <p14:tracePt t="231538" x="8108950" y="4305300"/>
          <p14:tracePt t="231555" x="8197850" y="4305300"/>
          <p14:tracePt t="231572" x="8299450" y="4292600"/>
          <p14:tracePt t="231588" x="8305800" y="4286250"/>
          <p14:tracePt t="231605" x="8369300" y="4260850"/>
          <p14:tracePt t="231621" x="8420100" y="4222750"/>
          <p14:tracePt t="231638" x="8464550" y="4184650"/>
          <p14:tracePt t="231655" x="8509000" y="4140200"/>
          <p14:tracePt t="231671" x="8534400" y="4089400"/>
          <p14:tracePt t="231688" x="8553450" y="4025900"/>
          <p14:tracePt t="231705" x="8572500" y="3949700"/>
          <p14:tracePt t="231721" x="8578850" y="3835400"/>
          <p14:tracePt t="231738" x="8578850" y="3771900"/>
          <p14:tracePt t="231755" x="8572500" y="3683000"/>
          <p14:tracePt t="231771" x="8540750" y="3625850"/>
          <p14:tracePt t="231788" x="8521700" y="3575050"/>
          <p14:tracePt t="231805" x="8483600" y="3543300"/>
          <p14:tracePt t="231822" x="8426450" y="3486150"/>
          <p14:tracePt t="231838" x="8388350" y="3460750"/>
          <p14:tracePt t="231855" x="8350250" y="3435350"/>
          <p14:tracePt t="231871" x="8305800" y="3416300"/>
          <p14:tracePt t="231888" x="8274050" y="3409950"/>
          <p14:tracePt t="231905" x="8223250" y="3390900"/>
          <p14:tracePt t="231921" x="8191500" y="3390900"/>
          <p14:tracePt t="231938" x="8147050" y="3390900"/>
          <p14:tracePt t="231940" x="8128000" y="3390900"/>
          <p14:tracePt t="231955" x="8102600" y="3390900"/>
          <p14:tracePt t="231971" x="8064500" y="3397250"/>
          <p14:tracePt t="231988" x="8039100" y="3409950"/>
          <p14:tracePt t="232005" x="8020050" y="3422650"/>
          <p14:tracePt t="232021" x="8007350" y="3435350"/>
          <p14:tracePt t="232038" x="8001000" y="3454400"/>
          <p14:tracePt t="232055" x="8001000" y="3479800"/>
          <p14:tracePt t="232072" x="7994650" y="3498850"/>
          <p14:tracePt t="232088" x="7994650" y="3530600"/>
          <p14:tracePt t="232105" x="7994650" y="3556000"/>
          <p14:tracePt t="232122" x="7994650" y="3575050"/>
          <p14:tracePt t="232138" x="7994650" y="3606800"/>
          <p14:tracePt t="232155" x="8013700" y="3644900"/>
          <p14:tracePt t="232172" x="8045450" y="3689350"/>
          <p14:tracePt t="232188" x="8083550" y="3727450"/>
          <p14:tracePt t="232205" x="8121650" y="3759200"/>
          <p14:tracePt t="232222" x="8159750" y="3778250"/>
          <p14:tracePt t="232238" x="8197850" y="3803650"/>
          <p14:tracePt t="232255" x="8274050" y="3835400"/>
          <p14:tracePt t="232272" x="8337550" y="3860800"/>
          <p14:tracePt t="232288" x="8388350" y="3873500"/>
          <p14:tracePt t="232306" x="8439150" y="3892550"/>
          <p14:tracePt t="232322" x="8464550" y="3911600"/>
          <p14:tracePt t="232338" x="8483600" y="3930650"/>
          <p14:tracePt t="232355" x="8502650" y="3943350"/>
          <p14:tracePt t="232372" x="8528050" y="3962400"/>
          <p14:tracePt t="232388" x="8559800" y="3981450"/>
          <p14:tracePt t="232405" x="8591550" y="4006850"/>
          <p14:tracePt t="232422" x="8623300" y="4019550"/>
          <p14:tracePt t="232438" x="8642350" y="4032250"/>
          <p14:tracePt t="232440" x="8667750" y="4038600"/>
          <p14:tracePt t="232456" x="8693150" y="4044950"/>
          <p14:tracePt t="232472" x="8731250" y="4057650"/>
          <p14:tracePt t="232489" x="8743950" y="4070350"/>
          <p14:tracePt t="232506" x="8807450" y="4083050"/>
          <p14:tracePt t="232522" x="8851900" y="4095750"/>
          <p14:tracePt t="232539" x="8915400" y="4102100"/>
          <p14:tracePt t="232556" x="8972550" y="4108450"/>
          <p14:tracePt t="232572" x="9023350" y="4114800"/>
          <p14:tracePt t="232589" x="9048750" y="4114800"/>
          <p14:tracePt t="232606" x="9080500" y="4114800"/>
          <p14:tracePt t="232622" x="9093200" y="4114800"/>
          <p14:tracePt t="232639" x="9093200" y="4108450"/>
          <p14:tracePt t="232672" x="9105900" y="4108450"/>
          <p14:tracePt t="232689" x="9118600" y="4108450"/>
          <p14:tracePt t="232706" x="9150350" y="4102100"/>
          <p14:tracePt t="232722" x="9207500" y="4083050"/>
          <p14:tracePt t="232739" x="9271000" y="4076700"/>
          <p14:tracePt t="232755" x="9340850" y="4057650"/>
          <p14:tracePt t="232772" x="9398000" y="4044950"/>
          <p14:tracePt t="232789" x="9442450" y="4032250"/>
          <p14:tracePt t="232805" x="9518650" y="4013200"/>
          <p14:tracePt t="232822" x="9575800" y="3987800"/>
          <p14:tracePt t="232839" x="9594850" y="3968750"/>
          <p14:tracePt t="232855" x="9620250" y="3962400"/>
          <p14:tracePt t="232872" x="9639300" y="3937000"/>
          <p14:tracePt t="232889" x="9658350" y="3911600"/>
          <p14:tracePt t="232905" x="9671050" y="3892550"/>
          <p14:tracePt t="232922" x="9683750" y="3873500"/>
          <p14:tracePt t="232939" x="9690100" y="3860800"/>
          <p14:tracePt t="232956" x="9690100" y="3835400"/>
          <p14:tracePt t="232972" x="9702800" y="3816350"/>
          <p14:tracePt t="232989" x="9709150" y="3803650"/>
          <p14:tracePt t="233006" x="9709150" y="3784600"/>
          <p14:tracePt t="233022" x="9715500" y="3759200"/>
          <p14:tracePt t="233039" x="9715500" y="3733800"/>
          <p14:tracePt t="233056" x="9715500" y="3702050"/>
          <p14:tracePt t="233072" x="9709150" y="3689350"/>
          <p14:tracePt t="233090" x="9702800" y="3670300"/>
          <p14:tracePt t="233106" x="9690100" y="3651250"/>
          <p14:tracePt t="233123" x="9671050" y="3638550"/>
          <p14:tracePt t="233140" x="9645650" y="3625850"/>
          <p14:tracePt t="233156" x="9607550" y="3606800"/>
          <p14:tracePt t="233173" x="9575800" y="3587750"/>
          <p14:tracePt t="233190" x="9455150" y="3543300"/>
          <p14:tracePt t="233206" x="9366250" y="3511550"/>
          <p14:tracePt t="233222" x="9258300" y="3479800"/>
          <p14:tracePt t="233239" x="9112250" y="3448050"/>
          <p14:tracePt t="233256" x="9010650" y="3416300"/>
          <p14:tracePt t="233273" x="8928100" y="3409950"/>
          <p14:tracePt t="233289" x="8845550" y="3403600"/>
          <p14:tracePt t="233306" x="8737600" y="3403600"/>
          <p14:tracePt t="233323" x="8655050" y="3409950"/>
          <p14:tracePt t="233339" x="8521700" y="3441700"/>
          <p14:tracePt t="233356" x="8382000" y="3498850"/>
          <p14:tracePt t="233373" x="8261350" y="3536950"/>
          <p14:tracePt t="233389" x="8102600" y="3581400"/>
          <p14:tracePt t="233406" x="7975600" y="3613150"/>
          <p14:tracePt t="233423" x="7893050" y="3632200"/>
          <p14:tracePt t="233439" x="7683500" y="3702050"/>
          <p14:tracePt t="233456" x="7550150" y="3746500"/>
          <p14:tracePt t="233473" x="7435850" y="3778250"/>
          <p14:tracePt t="233490" x="7340600" y="3784600"/>
          <p14:tracePt t="233506" x="7188200" y="3797300"/>
          <p14:tracePt t="233523" x="6978650" y="3803650"/>
          <p14:tracePt t="233540" x="6731000" y="3816350"/>
          <p14:tracePt t="233556" x="6381750" y="3848100"/>
          <p14:tracePt t="233573" x="6235700" y="3860800"/>
          <p14:tracePt t="233590" x="6070600" y="3860800"/>
          <p14:tracePt t="233607" x="5867400" y="3879850"/>
          <p14:tracePt t="233623" x="5676900" y="3898900"/>
          <p14:tracePt t="233640" x="5524500" y="3911600"/>
          <p14:tracePt t="233657" x="5289550" y="3937000"/>
          <p14:tracePt t="233674" x="4959350" y="3968750"/>
          <p14:tracePt t="233690" x="4781550" y="3981450"/>
          <p14:tracePt t="233707" x="4591050" y="4000500"/>
          <p14:tracePt t="233723" x="4318000" y="4000500"/>
          <p14:tracePt t="233740" x="3917950" y="4013200"/>
          <p14:tracePt t="233757" x="3498850" y="4019550"/>
          <p14:tracePt t="233773" x="3149600" y="4019550"/>
          <p14:tracePt t="233790" x="2641600" y="4038600"/>
          <p14:tracePt t="233807" x="2159000" y="4038600"/>
          <p14:tracePt t="233823" x="1847850" y="4038600"/>
          <p14:tracePt t="233840" x="1460500" y="4038600"/>
          <p14:tracePt t="233857" x="1130300" y="4019550"/>
          <p14:tracePt t="233873" x="742950" y="4006850"/>
          <p14:tracePt t="233890" x="400050" y="3981450"/>
          <p14:tracePt t="233907" x="203200" y="3962400"/>
          <p14:tracePt t="233924" x="38100" y="3949700"/>
          <p14:tracePt t="233940" x="0" y="3911600"/>
          <p14:tracePt t="233957" x="0" y="3898900"/>
          <p14:tracePt t="233974" x="0" y="3892550"/>
          <p14:tracePt t="233995" x="0" y="3886200"/>
          <p14:tracePt t="234065" x="0" y="3892550"/>
          <p14:tracePt t="234081" x="0" y="3898900"/>
          <p14:tracePt t="234089" x="0" y="3911600"/>
          <p14:tracePt t="234105" x="0" y="3917950"/>
          <p14:tracePt t="234113" x="0" y="3930650"/>
          <p14:tracePt t="234124" x="0" y="3943350"/>
          <p14:tracePt t="234140" x="0" y="3949700"/>
          <p14:tracePt t="234157" x="0" y="3956050"/>
          <p14:tracePt t="234183" x="0" y="3962400"/>
          <p14:tracePt t="234191" x="0" y="3975100"/>
          <p14:tracePt t="234207" x="6350" y="4000500"/>
          <p14:tracePt t="234224" x="25400" y="4032250"/>
          <p14:tracePt t="234240" x="88900" y="4070350"/>
          <p14:tracePt t="234257" x="209550" y="4102100"/>
          <p14:tracePt t="234274" x="292100" y="4121150"/>
          <p14:tracePt t="234291" x="533400" y="4165600"/>
          <p14:tracePt t="234307" x="654050" y="4184650"/>
          <p14:tracePt t="234324" x="749300" y="4191000"/>
          <p14:tracePt t="234341" x="800100" y="4203700"/>
          <p14:tracePt t="234357" x="806450" y="4203700"/>
          <p14:tracePt t="234374" x="831850" y="4203700"/>
          <p14:tracePt t="237565" x="831850" y="4210050"/>
          <p14:tracePt t="237573" x="831850" y="4216400"/>
          <p14:tracePt t="237581" x="831850" y="4222750"/>
          <p14:tracePt t="237594" x="831850" y="4235450"/>
          <p14:tracePt t="237611" x="831850" y="4248150"/>
          <p14:tracePt t="237627" x="825500" y="4260850"/>
          <p14:tracePt t="237644" x="819150" y="4260850"/>
          <p14:tracePt t="237677" x="819150" y="4267200"/>
          <p14:tracePt t="237697" x="812800" y="4273550"/>
          <p14:tracePt t="237710" x="812800" y="4279900"/>
          <p14:tracePt t="237727" x="812800" y="4292600"/>
          <p14:tracePt t="237744" x="812800" y="4311650"/>
          <p14:tracePt t="237761" x="806450" y="4337050"/>
          <p14:tracePt t="237777" x="800100" y="4349750"/>
          <p14:tracePt t="237794" x="800100" y="4362450"/>
          <p14:tracePt t="237811" x="793750" y="4381500"/>
          <p14:tracePt t="237827" x="793750" y="4400550"/>
          <p14:tracePt t="237844" x="793750" y="4432300"/>
          <p14:tracePt t="237861" x="793750" y="4476750"/>
          <p14:tracePt t="237877" x="793750" y="4495800"/>
          <p14:tracePt t="237894" x="793750" y="4508500"/>
          <p14:tracePt t="237911" x="793750" y="4533900"/>
          <p14:tracePt t="237927" x="793750" y="4546600"/>
          <p14:tracePt t="237944" x="806450" y="4559300"/>
          <p14:tracePt t="237961" x="806450" y="4572000"/>
          <p14:tracePt t="237978" x="806450" y="4584700"/>
          <p14:tracePt t="237979" x="806450" y="4591050"/>
          <p14:tracePt t="237994" x="806450" y="4603750"/>
          <p14:tracePt t="238011" x="806450" y="4616450"/>
          <p14:tracePt t="238027" x="812800" y="4622800"/>
          <p14:tracePt t="238044" x="812800" y="4635500"/>
          <p14:tracePt t="238078" x="812800" y="4641850"/>
          <p14:tracePt t="238094" x="812800" y="4648200"/>
          <p14:tracePt t="238401" x="812800" y="4654550"/>
          <p14:tracePt t="238417" x="812800" y="4660900"/>
          <p14:tracePt t="238425" x="812800" y="4679950"/>
          <p14:tracePt t="238433" x="812800" y="4686300"/>
          <p14:tracePt t="238445" x="812800" y="4692650"/>
          <p14:tracePt t="238462" x="812800" y="4705350"/>
          <p14:tracePt t="238478" x="812800" y="4718050"/>
          <p14:tracePt t="238496" x="812800" y="4724400"/>
          <p14:tracePt t="238511" x="812800" y="4730750"/>
          <p14:tracePt t="248564" x="812800" y="4749800"/>
          <p14:tracePt t="248571" x="812800" y="4768850"/>
          <p14:tracePt t="248579" x="812800" y="4781550"/>
          <p14:tracePt t="248588" x="812800" y="4794250"/>
          <p14:tracePt t="248604" x="806450" y="4826000"/>
          <p14:tracePt t="248621" x="793750" y="4851400"/>
          <p14:tracePt t="248638" x="793750" y="4883150"/>
          <p14:tracePt t="248654" x="793750" y="4908550"/>
          <p14:tracePt t="248671" x="793750" y="4953000"/>
          <p14:tracePt t="248688" x="793750" y="5003800"/>
          <p14:tracePt t="248704" x="793750" y="5041900"/>
          <p14:tracePt t="248721" x="812800" y="5086350"/>
          <p14:tracePt t="248738" x="819150" y="5118100"/>
          <p14:tracePt t="248754" x="857250" y="5175250"/>
          <p14:tracePt t="248771" x="876300" y="5219700"/>
          <p14:tracePt t="248788" x="901700" y="5251450"/>
          <p14:tracePt t="248804" x="920750" y="5289550"/>
          <p14:tracePt t="248821" x="952500" y="5327650"/>
          <p14:tracePt t="248838" x="984250" y="5365750"/>
          <p14:tracePt t="248855" x="1041400" y="5429250"/>
          <p14:tracePt t="248871" x="1130300" y="5486400"/>
          <p14:tracePt t="248888" x="1193800" y="5524500"/>
          <p14:tracePt t="248905" x="1257300" y="5549900"/>
          <p14:tracePt t="248922" x="1295400" y="5562600"/>
          <p14:tracePt t="248938" x="1403350" y="5588000"/>
          <p14:tracePt t="248955" x="1447800" y="5588000"/>
          <p14:tracePt t="248972" x="1498600" y="5594350"/>
          <p14:tracePt t="248989" x="1517650" y="5594350"/>
          <p14:tracePt t="249005" x="1524000" y="5588000"/>
          <p14:tracePt t="249022" x="1536700" y="5575300"/>
          <p14:tracePt t="249039" x="1549400" y="5562600"/>
          <p14:tracePt t="249056" x="1568450" y="5543550"/>
          <p14:tracePt t="249072" x="1587500" y="5543550"/>
          <p14:tracePt t="249089" x="1593850" y="5537200"/>
          <p14:tracePt t="249105" x="1606550" y="5524500"/>
          <p14:tracePt t="249122" x="1619250" y="5518150"/>
          <p14:tracePt t="249139" x="1631950" y="5505450"/>
          <p14:tracePt t="249155" x="1644650" y="5499100"/>
          <p14:tracePt t="249172" x="1663700" y="5480050"/>
          <p14:tracePt t="249189" x="1733550" y="5448300"/>
          <p14:tracePt t="249205" x="1771650" y="5435600"/>
          <p14:tracePt t="249222" x="1803400" y="5422900"/>
          <p14:tracePt t="249239" x="1822450" y="5410200"/>
          <p14:tracePt t="249255" x="1841500" y="5397500"/>
          <p14:tracePt t="249272" x="1860550" y="5384800"/>
          <p14:tracePt t="249289" x="1866900" y="5372100"/>
          <p14:tracePt t="249306" x="1879600" y="5346700"/>
          <p14:tracePt t="249322" x="1892300" y="5314950"/>
          <p14:tracePt t="249339" x="1892300" y="5283200"/>
          <p14:tracePt t="249356" x="1892300" y="5245100"/>
          <p14:tracePt t="249372" x="1892300" y="5219700"/>
          <p14:tracePt t="249389" x="1892300" y="5187950"/>
          <p14:tracePt t="249406" x="1885950" y="5175250"/>
          <p14:tracePt t="249422" x="1879600" y="5143500"/>
          <p14:tracePt t="249439" x="1854200" y="5118100"/>
          <p14:tracePt t="249456" x="1835150" y="5092700"/>
          <p14:tracePt t="249472" x="1822450" y="5073650"/>
          <p14:tracePt t="249489" x="1797050" y="5060950"/>
          <p14:tracePt t="249506" x="1771650" y="5048250"/>
          <p14:tracePt t="249522" x="1733550" y="5035550"/>
          <p14:tracePt t="249539" x="1689100" y="5016500"/>
          <p14:tracePt t="249556" x="1657350" y="5003800"/>
          <p14:tracePt t="249572" x="1581150" y="4984750"/>
          <p14:tracePt t="249589" x="1498600" y="4978400"/>
          <p14:tracePt t="249606" x="1447800" y="4978400"/>
          <p14:tracePt t="249623" x="1390650" y="4978400"/>
          <p14:tracePt t="249639" x="1339850" y="4978400"/>
          <p14:tracePt t="249656" x="1276350" y="4984750"/>
          <p14:tracePt t="249673" x="1231900" y="4991100"/>
          <p14:tracePt t="249689" x="1162050" y="5022850"/>
          <p14:tracePt t="249706" x="1111250" y="5060950"/>
          <p14:tracePt t="249723" x="1060450" y="5105400"/>
          <p14:tracePt t="249739" x="1022350" y="5149850"/>
          <p14:tracePt t="249756" x="977900" y="5181600"/>
          <p14:tracePt t="249773" x="946150" y="5219700"/>
          <p14:tracePt t="249790" x="920750" y="5289550"/>
          <p14:tracePt t="249806" x="914400" y="5365750"/>
          <p14:tracePt t="249823" x="901700" y="5441950"/>
          <p14:tracePt t="249839" x="901700" y="5499100"/>
          <p14:tracePt t="249856" x="914400" y="5530850"/>
          <p14:tracePt t="249873" x="927100" y="5556250"/>
          <p14:tracePt t="249889" x="946150" y="5575300"/>
          <p14:tracePt t="249906" x="952500" y="5581650"/>
          <p14:tracePt t="249923" x="971550" y="5581650"/>
          <p14:tracePt t="249940" x="1066800" y="5588000"/>
          <p14:tracePt t="249956" x="1123950" y="5600700"/>
          <p14:tracePt t="249973" x="1162050" y="5600700"/>
          <p14:tracePt t="249990" x="1225550" y="5607050"/>
          <p14:tracePt t="250006" x="1333500" y="5613400"/>
          <p14:tracePt t="250023" x="1403350" y="5613400"/>
          <p14:tracePt t="250040" x="1485900" y="5613400"/>
          <p14:tracePt t="250056" x="1530350" y="5607050"/>
          <p14:tracePt t="250090" x="1543050" y="5600700"/>
          <p14:tracePt t="250106" x="1581150" y="5594350"/>
          <p14:tracePt t="250123" x="1600200" y="5581650"/>
          <p14:tracePt t="250140" x="1625600" y="5562600"/>
          <p14:tracePt t="250156" x="1638300" y="5543550"/>
          <p14:tracePt t="250173" x="1663700" y="5518150"/>
          <p14:tracePt t="250190" x="1682750" y="5486400"/>
          <p14:tracePt t="250206" x="1695450" y="5448300"/>
          <p14:tracePt t="250223" x="1701800" y="5410200"/>
          <p14:tracePt t="250240" x="1701800" y="5365750"/>
          <p14:tracePt t="250256" x="1701800" y="5334000"/>
          <p14:tracePt t="250273" x="1701800" y="5302250"/>
          <p14:tracePt t="250290" x="1670050" y="5245100"/>
          <p14:tracePt t="250307" x="1631950" y="5194300"/>
          <p14:tracePt t="250323" x="1581150" y="5156200"/>
          <p14:tracePt t="250340" x="1555750" y="5130800"/>
          <p14:tracePt t="250357" x="1530350" y="5105400"/>
          <p14:tracePt t="250373" x="1517650" y="5080000"/>
          <p14:tracePt t="250390" x="1498600" y="5060950"/>
          <p14:tracePt t="250407" x="1498600" y="5048250"/>
          <p14:tracePt t="250424" x="1466850" y="5022850"/>
          <p14:tracePt t="250440" x="1435100" y="5003800"/>
          <p14:tracePt t="250457" x="1377950" y="4984750"/>
          <p14:tracePt t="250473" x="1358900" y="4978400"/>
          <p14:tracePt t="250490" x="1320800" y="4972050"/>
          <p14:tracePt t="250507" x="1282700" y="4972050"/>
          <p14:tracePt t="250510" x="1263650" y="4972050"/>
          <p14:tracePt t="250524" x="1187450" y="4959350"/>
          <p14:tracePt t="250540" x="1098550" y="4959350"/>
          <p14:tracePt t="250557" x="1009650" y="4972050"/>
          <p14:tracePt t="250573" x="933450" y="4991100"/>
          <p14:tracePt t="250590" x="895350" y="5016500"/>
          <p14:tracePt t="250607" x="844550" y="5060950"/>
          <p14:tracePt t="250624" x="793750" y="5111750"/>
          <p14:tracePt t="250640" x="781050" y="5162550"/>
          <p14:tracePt t="250657" x="762000" y="5207000"/>
          <p14:tracePt t="250674" x="749300" y="5238750"/>
          <p14:tracePt t="250690" x="742950" y="5295900"/>
          <p14:tracePt t="250707" x="736600" y="5334000"/>
          <p14:tracePt t="250724" x="730250" y="5365750"/>
          <p14:tracePt t="250740" x="730250" y="5403850"/>
          <p14:tracePt t="250757" x="730250" y="5422900"/>
          <p14:tracePt t="250774" x="736600" y="5448300"/>
          <p14:tracePt t="250790" x="749300" y="5473700"/>
          <p14:tracePt t="250807" x="762000" y="5480050"/>
          <p14:tracePt t="250824" x="768350" y="5486400"/>
          <p14:tracePt t="250840" x="781050" y="5492750"/>
          <p14:tracePt t="250857" x="793750" y="5505450"/>
          <p14:tracePt t="250874" x="819150" y="5505450"/>
          <p14:tracePt t="250890" x="857250" y="5511800"/>
          <p14:tracePt t="250907" x="869950" y="5511800"/>
          <p14:tracePt t="250924" x="908050" y="5511800"/>
          <p14:tracePt t="250941" x="927100" y="5505450"/>
          <p14:tracePt t="250957" x="939800" y="5499100"/>
          <p14:tracePt t="250974" x="952500" y="5499100"/>
          <p14:tracePt t="250991" x="958850" y="5499100"/>
          <p14:tracePt t="251791" x="958850" y="5492750"/>
          <p14:tracePt t="251807" x="965200" y="5492750"/>
          <p14:tracePt t="251815" x="984250" y="5492750"/>
          <p14:tracePt t="251825" x="1016000" y="5492750"/>
          <p14:tracePt t="251842" x="1041400" y="5492750"/>
          <p14:tracePt t="251858" x="1079500" y="5505450"/>
          <p14:tracePt t="251875" x="1111250" y="5511800"/>
          <p14:tracePt t="251892" x="1155700" y="5518150"/>
          <p14:tracePt t="251908" x="1174750" y="5530850"/>
          <p14:tracePt t="251925" x="1193800" y="5530850"/>
          <p14:tracePt t="251942" x="1200150" y="5530850"/>
          <p14:tracePt t="251958" x="1212850" y="5530850"/>
          <p14:tracePt t="251975" x="1225550" y="5530850"/>
          <p14:tracePt t="251992" x="1231900" y="5530850"/>
          <p14:tracePt t="252008" x="1263650" y="5530850"/>
          <p14:tracePt t="252025" x="1276350" y="5530850"/>
          <p14:tracePt t="252042" x="1295400" y="5537200"/>
          <p14:tracePt t="252058" x="1308100" y="5537200"/>
          <p14:tracePt t="252075" x="1327150" y="5537200"/>
          <p14:tracePt t="252092" x="1365250" y="5537200"/>
          <p14:tracePt t="252109" x="1384300" y="5537200"/>
          <p14:tracePt t="252126" x="1409700" y="5537200"/>
          <p14:tracePt t="252142" x="1428750" y="5537200"/>
          <p14:tracePt t="252159" x="1447800" y="5537200"/>
          <p14:tracePt t="252175" x="1485900" y="5537200"/>
          <p14:tracePt t="252192" x="1530350" y="5537200"/>
          <p14:tracePt t="252209" x="1574800" y="5537200"/>
          <p14:tracePt t="252225" x="1612900" y="5537200"/>
          <p14:tracePt t="252242" x="1663700" y="5537200"/>
          <p14:tracePt t="252259" x="1714500" y="5530850"/>
          <p14:tracePt t="252275" x="1752600" y="5530850"/>
          <p14:tracePt t="252292" x="1784350" y="5530850"/>
          <p14:tracePt t="252309" x="1816100" y="5530850"/>
          <p14:tracePt t="252325" x="1841500" y="5524500"/>
          <p14:tracePt t="252342" x="1866900" y="5524500"/>
          <p14:tracePt t="252359" x="1917700" y="5530850"/>
          <p14:tracePt t="252376" x="1962150" y="5530850"/>
          <p14:tracePt t="252391" x="1987550" y="5537200"/>
          <p14:tracePt t="252408" x="2000250" y="5537200"/>
          <p14:tracePt t="252425" x="2019300" y="5543550"/>
          <p14:tracePt t="252442" x="2063750" y="5543550"/>
          <p14:tracePt t="252459" x="2108200" y="5556250"/>
          <p14:tracePt t="252475" x="2139950" y="5562600"/>
          <p14:tracePt t="252492" x="2171700" y="5568950"/>
          <p14:tracePt t="252509" x="2203450" y="5568950"/>
          <p14:tracePt t="252526" x="2222500" y="5575300"/>
          <p14:tracePt t="252542" x="2241550" y="5575300"/>
          <p14:tracePt t="252559" x="2273300" y="5575300"/>
          <p14:tracePt t="252576" x="2311400" y="5575300"/>
          <p14:tracePt t="252592" x="2336800" y="5575300"/>
          <p14:tracePt t="252609" x="2355850" y="5568950"/>
          <p14:tracePt t="252626" x="2393950" y="5568950"/>
          <p14:tracePt t="252642" x="2425700" y="5562600"/>
          <p14:tracePt t="252659" x="2432050" y="5556250"/>
          <p14:tracePt t="252676" x="2444750" y="5549900"/>
          <p14:tracePt t="252692" x="2463800" y="5543550"/>
          <p14:tracePt t="252709" x="2476500" y="5537200"/>
          <p14:tracePt t="252726" x="2495550" y="5530850"/>
          <p14:tracePt t="252742" x="2508250" y="5524500"/>
          <p14:tracePt t="252759" x="2520950" y="5518150"/>
          <p14:tracePt t="252776" x="2527300" y="5518150"/>
          <p14:tracePt t="252793" x="2533650" y="5511800"/>
          <p14:tracePt t="252826" x="2540000" y="5511800"/>
          <p14:tracePt t="252861" x="2546350" y="5511800"/>
          <p14:tracePt t="252878" x="2546350" y="5505450"/>
          <p14:tracePt t="253135" x="2552700" y="5505450"/>
          <p14:tracePt t="253151" x="2552700" y="5499100"/>
          <p14:tracePt t="253205" x="2552700" y="5492750"/>
          <p14:tracePt t="253213" x="2559050" y="5492750"/>
          <p14:tracePt t="253245" x="2565400" y="5486400"/>
          <p14:tracePt t="253292" x="2571750" y="5486400"/>
          <p14:tracePt t="253307" x="2578100" y="5480050"/>
          <p14:tracePt t="253323" x="2584450" y="5480050"/>
          <p14:tracePt t="253331" x="2584450" y="5473700"/>
          <p14:tracePt t="253345" x="2590800" y="5473700"/>
          <p14:tracePt t="253362" x="2597150" y="5467350"/>
          <p14:tracePt t="253377" x="2603500" y="5467350"/>
          <p14:tracePt t="253393" x="2609850" y="5467350"/>
          <p14:tracePt t="253410" x="2616200" y="5467350"/>
          <p14:tracePt t="253427" x="2622550" y="5467350"/>
          <p14:tracePt t="253443" x="2635250" y="5467350"/>
          <p14:tracePt t="253460" x="2641600" y="5467350"/>
          <p14:tracePt t="253477" x="2647950" y="5461000"/>
          <p14:tracePt t="253493" x="2654300" y="5454650"/>
          <p14:tracePt t="253510" x="2667000" y="5448300"/>
          <p14:tracePt t="253527" x="2679700" y="5435600"/>
          <p14:tracePt t="253560" x="2686050" y="5435600"/>
          <p14:tracePt t="253577" x="2692400" y="5429250"/>
          <p14:tracePt t="253594" x="2705100" y="5410200"/>
          <p14:tracePt t="253610" x="2711450" y="5391150"/>
          <p14:tracePt t="253627" x="2711450" y="5365750"/>
          <p14:tracePt t="253643" x="2717800" y="5334000"/>
          <p14:tracePt t="253660" x="2730500" y="5289550"/>
          <p14:tracePt t="253677" x="2736850" y="5238750"/>
          <p14:tracePt t="253693" x="2736850" y="5200650"/>
          <p14:tracePt t="253710" x="2736850" y="5162550"/>
          <p14:tracePt t="253727" x="2736850" y="5143500"/>
          <p14:tracePt t="253744" x="2736850" y="5118100"/>
          <p14:tracePt t="253760" x="2736850" y="5099050"/>
          <p14:tracePt t="253776" x="2736850" y="5086350"/>
          <p14:tracePt t="253793" x="2730500" y="5080000"/>
          <p14:tracePt t="253810" x="2730500" y="5073650"/>
          <p14:tracePt t="253827" x="2724150" y="5067300"/>
          <p14:tracePt t="253844" x="2724150" y="5060950"/>
          <p14:tracePt t="253860" x="2711450" y="5054600"/>
          <p14:tracePt t="253877" x="2705100" y="5048250"/>
          <p14:tracePt t="253894" x="2692400" y="5048250"/>
          <p14:tracePt t="253910" x="2667000" y="5041900"/>
          <p14:tracePt t="253927" x="2628900" y="5041900"/>
          <p14:tracePt t="253944" x="2597150" y="5035550"/>
          <p14:tracePt t="253960" x="2546350" y="5035550"/>
          <p14:tracePt t="253977" x="2476500" y="5022850"/>
          <p14:tracePt t="253994" x="2400300" y="5003800"/>
          <p14:tracePt t="254010" x="2324100" y="4991100"/>
          <p14:tracePt t="254027" x="2247900" y="4978400"/>
          <p14:tracePt t="254044" x="2228850" y="4978400"/>
          <p14:tracePt t="254060" x="2209800" y="4978400"/>
          <p14:tracePt t="254077" x="2197100" y="4978400"/>
          <p14:tracePt t="254094" x="2171700" y="4978400"/>
          <p14:tracePt t="254110" x="2108200" y="4997450"/>
          <p14:tracePt t="254127" x="2057400" y="4997450"/>
          <p14:tracePt t="254144" x="2019300" y="5003800"/>
          <p14:tracePt t="254161" x="1968500" y="5003800"/>
          <p14:tracePt t="254177" x="1917700" y="5022850"/>
          <p14:tracePt t="254194" x="1905000" y="5029200"/>
          <p14:tracePt t="254211" x="1873250" y="5041900"/>
          <p14:tracePt t="254228" x="1835150" y="5054600"/>
          <p14:tracePt t="254244" x="1828800" y="5067300"/>
          <p14:tracePt t="254261" x="1809750" y="5099050"/>
          <p14:tracePt t="254277" x="1809750" y="5124450"/>
          <p14:tracePt t="254294" x="1809750" y="5143500"/>
          <p14:tracePt t="254311" x="1809750" y="5162550"/>
          <p14:tracePt t="254327" x="1809750" y="5181600"/>
          <p14:tracePt t="254344" x="1816100" y="5213350"/>
          <p14:tracePt t="254361" x="1828800" y="5238750"/>
          <p14:tracePt t="254377" x="1847850" y="5276850"/>
          <p14:tracePt t="254394" x="1873250" y="5302250"/>
          <p14:tracePt t="254411" x="1930400" y="5340350"/>
          <p14:tracePt t="254428" x="1974850" y="5378450"/>
          <p14:tracePt t="254444" x="2019300" y="5410200"/>
          <p14:tracePt t="254461" x="2057400" y="5410200"/>
          <p14:tracePt t="254478" x="2108200" y="5422900"/>
          <p14:tracePt t="254494" x="2139950" y="5435600"/>
          <p14:tracePt t="254511" x="2190750" y="5454650"/>
          <p14:tracePt t="254528" x="2209800" y="5454650"/>
          <p14:tracePt t="254544" x="2266950" y="5461000"/>
          <p14:tracePt t="254548" x="2298700" y="5461000"/>
          <p14:tracePt t="254561" x="2317750" y="5467350"/>
          <p14:tracePt t="254578" x="2368550" y="5492750"/>
          <p14:tracePt t="254594" x="2444750" y="5518150"/>
          <p14:tracePt t="254611" x="2476500" y="5518150"/>
          <p14:tracePt t="254628" x="2501900" y="5518150"/>
          <p14:tracePt t="254644" x="2533650" y="5518150"/>
          <p14:tracePt t="254689" x="2533650" y="5511800"/>
          <p14:tracePt t="254697" x="2540000" y="5505450"/>
          <p14:tracePt t="254711" x="2546350" y="5505450"/>
          <p14:tracePt t="254728" x="2559050" y="5499100"/>
          <p14:tracePt t="254745" x="2571750" y="5486400"/>
          <p14:tracePt t="254761" x="2584450" y="5480050"/>
          <p14:tracePt t="254778" x="2590800" y="5467350"/>
          <p14:tracePt t="254795" x="2603500" y="5461000"/>
          <p14:tracePt t="254811" x="2622550" y="5448300"/>
          <p14:tracePt t="254828" x="2641600" y="5435600"/>
          <p14:tracePt t="254845" x="2660650" y="5422900"/>
          <p14:tracePt t="254861" x="2686050" y="5397500"/>
          <p14:tracePt t="254878" x="2717800" y="5378450"/>
          <p14:tracePt t="254895" x="2724150" y="5365750"/>
          <p14:tracePt t="254911" x="2730500" y="5353050"/>
          <p14:tracePt t="254928" x="2736850" y="5346700"/>
          <p14:tracePt t="254945" x="2743200" y="5327650"/>
          <p14:tracePt t="254961" x="2743200" y="5308600"/>
          <p14:tracePt t="254978" x="2743200" y="5276850"/>
          <p14:tracePt t="254995" x="2743200" y="5238750"/>
          <p14:tracePt t="255011" x="2736850" y="5213350"/>
          <p14:tracePt t="255028" x="2724150" y="5194300"/>
          <p14:tracePt t="255045" x="2724150" y="5181600"/>
          <p14:tracePt t="255061" x="2724150" y="5175250"/>
          <p14:tracePt t="255078" x="2717800" y="5175250"/>
          <p14:tracePt t="255095" x="2711450" y="5168900"/>
          <p14:tracePt t="255111" x="2686050" y="5162550"/>
          <p14:tracePt t="255128" x="2660650" y="5149850"/>
          <p14:tracePt t="255145" x="2628900" y="5143500"/>
          <p14:tracePt t="255162" x="2559050" y="5130800"/>
          <p14:tracePt t="255178" x="2489200" y="5099050"/>
          <p14:tracePt t="255195" x="2425700" y="5086350"/>
          <p14:tracePt t="255212" x="2330450" y="5048250"/>
          <p14:tracePt t="255228" x="2266950" y="5029200"/>
          <p14:tracePt t="255245" x="2197100" y="5016500"/>
          <p14:tracePt t="255262" x="2127250" y="4997450"/>
          <p14:tracePt t="255278" x="2070100" y="4991100"/>
          <p14:tracePt t="255295" x="2032000" y="4984750"/>
          <p14:tracePt t="255312" x="1968500" y="4984750"/>
          <p14:tracePt t="255328" x="1911350" y="4997450"/>
          <p14:tracePt t="255345" x="1898650" y="5010150"/>
          <p14:tracePt t="255362" x="1879600" y="5041900"/>
          <p14:tracePt t="255378" x="1866900" y="5067300"/>
          <p14:tracePt t="255395" x="1866900" y="5118100"/>
          <p14:tracePt t="255412" x="1866900" y="5175250"/>
          <p14:tracePt t="255429" x="1866900" y="5213350"/>
          <p14:tracePt t="255445" x="1866900" y="5257800"/>
          <p14:tracePt t="255462" x="1885950" y="5276850"/>
          <p14:tracePt t="255479" x="1917700" y="5314950"/>
          <p14:tracePt t="255495" x="1974850" y="5372100"/>
          <p14:tracePt t="255512" x="2044700" y="5422900"/>
          <p14:tracePt t="255529" x="2127250" y="5473700"/>
          <p14:tracePt t="255545" x="2178050" y="5492750"/>
          <p14:tracePt t="255562" x="2247900" y="5511800"/>
          <p14:tracePt t="255566" x="2260600" y="5518150"/>
          <p14:tracePt t="255579" x="2292350" y="5524500"/>
          <p14:tracePt t="255595" x="2343150" y="5524500"/>
          <p14:tracePt t="255612" x="2381250" y="5524500"/>
          <p14:tracePt t="255629" x="2406650" y="5524500"/>
          <p14:tracePt t="255645" x="2419350" y="5518150"/>
          <p14:tracePt t="255662" x="2457450" y="5505450"/>
          <p14:tracePt t="255679" x="2489200" y="5486400"/>
          <p14:tracePt t="255696" x="2584450" y="5448300"/>
          <p14:tracePt t="255712" x="2609850" y="5441950"/>
          <p14:tracePt t="255729" x="2724150" y="5410200"/>
          <p14:tracePt t="255745" x="2781300" y="5403850"/>
          <p14:tracePt t="255762" x="2838450" y="5397500"/>
          <p14:tracePt t="255779" x="2914650" y="5384800"/>
          <p14:tracePt t="255796" x="2952750" y="5384800"/>
          <p14:tracePt t="255812" x="2971800" y="5378450"/>
          <p14:tracePt t="255829" x="3003550" y="5378450"/>
          <p14:tracePt t="255846" x="3028950" y="5378450"/>
          <p14:tracePt t="255862" x="3054350" y="5372100"/>
          <p14:tracePt t="255879" x="3079750" y="5372100"/>
          <p14:tracePt t="255896" x="3098800" y="5372100"/>
          <p14:tracePt t="256643" x="3105150" y="5372100"/>
          <p14:tracePt t="256651" x="3136900" y="5378450"/>
          <p14:tracePt t="256663" x="3168650" y="5384800"/>
          <p14:tracePt t="256680" x="3257550" y="5410200"/>
          <p14:tracePt t="256696" x="3422650" y="5441950"/>
          <p14:tracePt t="256713" x="3517900" y="5461000"/>
          <p14:tracePt t="256730" x="3562350" y="5473700"/>
          <p14:tracePt t="256746" x="3613150" y="5486400"/>
          <p14:tracePt t="256763" x="3651250" y="5486400"/>
          <p14:tracePt t="256780" x="3676650" y="5486400"/>
          <p14:tracePt t="256797" x="3689350" y="5486400"/>
          <p14:tracePt t="256814" x="3702050" y="5486400"/>
          <p14:tracePt t="256830" x="3714750" y="5486400"/>
          <p14:tracePt t="256847" x="3727450" y="5480050"/>
          <p14:tracePt t="256863" x="3740150" y="5473700"/>
          <p14:tracePt t="256880" x="3765550" y="5461000"/>
          <p14:tracePt t="256897" x="3771900" y="5454650"/>
          <p14:tracePt t="256914" x="3778250" y="5454650"/>
          <p14:tracePt t="256930" x="3790950" y="5441950"/>
          <p14:tracePt t="256947" x="3829050" y="5422900"/>
          <p14:tracePt t="256963" x="3848100" y="5410200"/>
          <p14:tracePt t="256980" x="3854450" y="5384800"/>
          <p14:tracePt t="256997" x="3873500" y="5365750"/>
          <p14:tracePt t="257013" x="3873500" y="5340350"/>
          <p14:tracePt t="257030" x="3873500" y="5314950"/>
          <p14:tracePt t="257047" x="3879850" y="5276850"/>
          <p14:tracePt t="257064" x="3879850" y="5238750"/>
          <p14:tracePt t="257066" x="3879850" y="5219700"/>
          <p14:tracePt t="257080" x="3873500" y="5187950"/>
          <p14:tracePt t="257097" x="3867150" y="5162550"/>
          <p14:tracePt t="257114" x="3860800" y="5137150"/>
          <p14:tracePt t="257130" x="3860800" y="5111750"/>
          <p14:tracePt t="257147" x="3860800" y="5086350"/>
          <p14:tracePt t="257164" x="3848100" y="5060950"/>
          <p14:tracePt t="257180" x="3848100" y="5054600"/>
          <p14:tracePt t="257197" x="3835400" y="5048250"/>
          <p14:tracePt t="257214" x="3835400" y="5035550"/>
          <p14:tracePt t="257230" x="3810000" y="5022850"/>
          <p14:tracePt t="257247" x="3790950" y="5003800"/>
          <p14:tracePt t="257264" x="3765550" y="4991100"/>
          <p14:tracePt t="257280" x="3714750" y="4953000"/>
          <p14:tracePt t="257297" x="3683000" y="4927600"/>
          <p14:tracePt t="257314" x="3619500" y="4883150"/>
          <p14:tracePt t="257330" x="3556000" y="4851400"/>
          <p14:tracePt t="257347" x="3454400" y="4813300"/>
          <p14:tracePt t="257364" x="3359150" y="4794250"/>
          <p14:tracePt t="257380" x="3251200" y="4775200"/>
          <p14:tracePt t="257397" x="3155950" y="4768850"/>
          <p14:tracePt t="257414" x="3048000" y="4762500"/>
          <p14:tracePt t="257430" x="2901950" y="4762500"/>
          <p14:tracePt t="257447" x="2838450" y="4775200"/>
          <p14:tracePt t="257463" x="2749550" y="4794250"/>
          <p14:tracePt t="257480" x="2667000" y="4819650"/>
          <p14:tracePt t="257498" x="2628900" y="4826000"/>
          <p14:tracePt t="257514" x="2597150" y="4845050"/>
          <p14:tracePt t="257531" x="2571750" y="4870450"/>
          <p14:tracePt t="257548" x="2552700" y="4889500"/>
          <p14:tracePt t="257551" x="2546350" y="4895850"/>
          <p14:tracePt t="257564" x="2546350" y="4902200"/>
          <p14:tracePt t="257581" x="2540000" y="4921250"/>
          <p14:tracePt t="257597" x="2540000" y="4940300"/>
          <p14:tracePt t="257614" x="2540000" y="4959350"/>
          <p14:tracePt t="257631" x="2540000" y="4984750"/>
          <p14:tracePt t="257647" x="2540000" y="5016500"/>
          <p14:tracePt t="257664" x="2546350" y="5054600"/>
          <p14:tracePt t="257681" x="2578100" y="5099050"/>
          <p14:tracePt t="257697" x="2628900" y="5130800"/>
          <p14:tracePt t="257714" x="2679700" y="5149850"/>
          <p14:tracePt t="257731" x="2724150" y="5181600"/>
          <p14:tracePt t="257747" x="2768600" y="5187950"/>
          <p14:tracePt t="257764" x="2838450" y="5194300"/>
          <p14:tracePt t="257781" x="2921000" y="5219700"/>
          <p14:tracePt t="257798" x="3009900" y="5251450"/>
          <p14:tracePt t="257814" x="3194050" y="5302250"/>
          <p14:tracePt t="257831" x="3244850" y="5327650"/>
          <p14:tracePt t="257848" x="3340100" y="5359400"/>
          <p14:tracePt t="257864" x="3435350" y="5372100"/>
          <p14:tracePt t="257881" x="3479800" y="5384800"/>
          <p14:tracePt t="257898" x="3524250" y="5384800"/>
          <p14:tracePt t="257914" x="3606800" y="5378450"/>
          <p14:tracePt t="257931" x="3632200" y="5378450"/>
          <p14:tracePt t="257948" x="3651250" y="5378450"/>
          <p14:tracePt t="257964" x="3663950" y="5378450"/>
          <p14:tracePt t="257981" x="3676650" y="5378450"/>
          <p14:tracePt t="257998" x="3689350" y="5378450"/>
          <p14:tracePt t="258014" x="3702050" y="5378450"/>
          <p14:tracePt t="258031" x="3708400" y="5378450"/>
          <p14:tracePt t="258048" x="3714750" y="5378450"/>
          <p14:tracePt t="258065" x="3721100" y="5378450"/>
          <p14:tracePt t="258315" x="3721100" y="5384800"/>
          <p14:tracePt t="258331" x="3721100" y="5391150"/>
          <p14:tracePt t="258393" x="3721100" y="5397500"/>
          <p14:tracePt t="258407" x="3721100" y="5403850"/>
          <p14:tracePt t="258415" x="3721100" y="5410200"/>
          <p14:tracePt t="258439" x="3727450" y="5416550"/>
          <p14:tracePt t="258463" x="3733800" y="5416550"/>
          <p14:tracePt t="258525" x="3740150" y="5416550"/>
          <p14:tracePt t="259095" x="3759200" y="5416550"/>
          <p14:tracePt t="259103" x="3790950" y="5410200"/>
          <p14:tracePt t="259115" x="3803650" y="5410200"/>
          <p14:tracePt t="259132" x="3841750" y="5397500"/>
          <p14:tracePt t="259149" x="3854450" y="5397500"/>
          <p14:tracePt t="259166" x="3867150" y="5397500"/>
          <p14:tracePt t="259182" x="3873500" y="5397500"/>
          <p14:tracePt t="259199" x="3898900" y="5397500"/>
          <p14:tracePt t="259216" x="3924300" y="5397500"/>
          <p14:tracePt t="259232" x="3937000" y="5397500"/>
          <p14:tracePt t="259249" x="3943350" y="5397500"/>
          <p14:tracePt t="259266" x="3962400" y="5397500"/>
          <p14:tracePt t="259282" x="3981450" y="5397500"/>
          <p14:tracePt t="259299" x="4006850" y="5397500"/>
          <p14:tracePt t="259316" x="4032250" y="5397500"/>
          <p14:tracePt t="259332" x="4057650" y="5403850"/>
          <p14:tracePt t="259349" x="4076700" y="5410200"/>
          <p14:tracePt t="259366" x="4108450" y="5416550"/>
          <p14:tracePt t="259382" x="4152900" y="5429250"/>
          <p14:tracePt t="259399" x="4191000" y="5441950"/>
          <p14:tracePt t="259416" x="4222750" y="5473700"/>
          <p14:tracePt t="259432" x="4260850" y="5499100"/>
          <p14:tracePt t="259449" x="4286250" y="5524500"/>
          <p14:tracePt t="259466" x="4324350" y="5556250"/>
          <p14:tracePt t="259483" x="4356100" y="5562600"/>
          <p14:tracePt t="259500" x="4394200" y="5575300"/>
          <p14:tracePt t="259516" x="4406900" y="5575300"/>
          <p14:tracePt t="259533" x="4419600" y="5575300"/>
          <p14:tracePt t="259681" x="4425950" y="5575300"/>
          <p14:tracePt t="259729" x="4432300" y="5575300"/>
          <p14:tracePt t="259737" x="4451350" y="5575300"/>
          <p14:tracePt t="259750" x="4476750" y="5575300"/>
          <p14:tracePt t="259766" x="4521200" y="5575300"/>
          <p14:tracePt t="259783" x="4565650" y="5575300"/>
          <p14:tracePt t="259800" x="4591050" y="5575300"/>
          <p14:tracePt t="259833" x="4622800" y="5575300"/>
          <p14:tracePt t="259850" x="4654550" y="5575300"/>
          <p14:tracePt t="259866" x="4679950" y="5575300"/>
          <p14:tracePt t="259883" x="4692650" y="5575300"/>
          <p14:tracePt t="259900" x="4699000" y="5575300"/>
          <p14:tracePt t="259916" x="4705350" y="5575300"/>
          <p14:tracePt t="259933" x="4711700" y="5575300"/>
          <p14:tracePt t="259950" x="4730750" y="5562600"/>
          <p14:tracePt t="259966" x="4749800" y="5543550"/>
          <p14:tracePt t="259983" x="4775200" y="5511800"/>
          <p14:tracePt t="260000" x="4787900" y="5492750"/>
          <p14:tracePt t="260016" x="4813300" y="5461000"/>
          <p14:tracePt t="260033" x="4845050" y="5429250"/>
          <p14:tracePt t="260050" x="4864100" y="5410200"/>
          <p14:tracePt t="260066" x="4895850" y="5397500"/>
          <p14:tracePt t="260083" x="4914900" y="5384800"/>
          <p14:tracePt t="260099" x="4927600" y="5384800"/>
          <p14:tracePt t="260573" x="4927600" y="5397500"/>
          <p14:tracePt t="260579" x="4921250" y="5397500"/>
          <p14:tracePt t="260587" x="4921250" y="5403850"/>
          <p14:tracePt t="260603" x="4921250" y="5410200"/>
          <p14:tracePt t="260617" x="4914900" y="5416550"/>
          <p14:tracePt t="260634" x="4914900" y="5422900"/>
          <p14:tracePt t="260651" x="4908550" y="5429250"/>
          <p14:tracePt t="260667" x="4902200" y="5435600"/>
          <p14:tracePt t="260684" x="4895850" y="5441950"/>
          <p14:tracePt t="260700" x="4895850" y="5448300"/>
          <p14:tracePt t="260717" x="4889500" y="5454650"/>
          <p14:tracePt t="260734" x="4889500" y="5461000"/>
          <p14:tracePt t="260751" x="4883150" y="5467350"/>
          <p14:tracePt t="260767" x="4876800" y="5473700"/>
          <p14:tracePt t="260784" x="4870450" y="5480050"/>
          <p14:tracePt t="260800" x="4870450" y="5486400"/>
          <p14:tracePt t="260817" x="4864100" y="5499100"/>
          <p14:tracePt t="260834" x="4857750" y="5505450"/>
          <p14:tracePt t="260851" x="4851400" y="5511800"/>
          <p14:tracePt t="264143" x="4870450" y="5505450"/>
          <p14:tracePt t="264149" x="4921250" y="5505450"/>
          <p14:tracePt t="264157" x="4978400" y="5505450"/>
          <p14:tracePt t="264171" x="5041900" y="5518150"/>
          <p14:tracePt t="264188" x="5168900" y="5556250"/>
          <p14:tracePt t="264204" x="5314950" y="5581650"/>
          <p14:tracePt t="264221" x="5537200" y="5619750"/>
          <p14:tracePt t="264237" x="5746750" y="5632450"/>
          <p14:tracePt t="264254" x="5842000" y="5645150"/>
          <p14:tracePt t="264271" x="5854700" y="5645150"/>
          <p14:tracePt t="264287" x="5861050" y="5651500"/>
          <p14:tracePt t="264353" x="5873750" y="5651500"/>
          <p14:tracePt t="264361" x="5886450" y="5645150"/>
          <p14:tracePt t="264371" x="5892800" y="5626100"/>
          <p14:tracePt t="264387" x="5905500" y="5619750"/>
          <p14:tracePt t="264404" x="5918200" y="5607050"/>
          <p14:tracePt t="264421" x="5937250" y="5607050"/>
          <p14:tracePt t="264438" x="5949950" y="5594350"/>
          <p14:tracePt t="264454" x="5969000" y="5588000"/>
          <p14:tracePt t="264471" x="5988050" y="5581650"/>
          <p14:tracePt t="264488" x="6007100" y="5562600"/>
          <p14:tracePt t="264504" x="6038850" y="5549900"/>
          <p14:tracePt t="264521" x="6083300" y="5530850"/>
          <p14:tracePt t="264538" x="6121400" y="5524500"/>
          <p14:tracePt t="264554" x="6178550" y="5505450"/>
          <p14:tracePt t="264558" x="6216650" y="5499100"/>
          <p14:tracePt t="264571" x="6286500" y="5486400"/>
          <p14:tracePt t="264588" x="6343650" y="5480050"/>
          <p14:tracePt t="264604" x="6362700" y="5473700"/>
          <p14:tracePt t="264621" x="6394450" y="5461000"/>
          <p14:tracePt t="264638" x="6413500" y="5461000"/>
          <p14:tracePt t="264654" x="6457950" y="5461000"/>
          <p14:tracePt t="264671" x="6496050" y="5461000"/>
          <p14:tracePt t="264688" x="6508750" y="5461000"/>
          <p14:tracePt t="264704" x="6508750" y="5454650"/>
          <p14:tracePt t="264721" x="6515100" y="5448300"/>
          <p14:tracePt t="264738" x="6515100" y="5441950"/>
          <p14:tracePt t="264754" x="6515100" y="5435600"/>
          <p14:tracePt t="264771" x="6515100" y="5429250"/>
          <p14:tracePt t="265025" x="6508750" y="5435600"/>
          <p14:tracePt t="265033" x="6502400" y="5435600"/>
          <p14:tracePt t="265049" x="6496050" y="5435600"/>
          <p14:tracePt t="265057" x="6489700" y="5441950"/>
          <p14:tracePt t="265071" x="6483350" y="5441950"/>
          <p14:tracePt t="265088" x="6483350" y="5448300"/>
          <p14:tracePt t="265111" x="6483350" y="5454650"/>
          <p14:tracePt t="265127" x="6477000" y="5461000"/>
          <p14:tracePt t="265138" x="6477000" y="5467350"/>
          <p14:tracePt t="265155" x="6477000" y="5473700"/>
          <p14:tracePt t="265557" x="6470650" y="5473700"/>
          <p14:tracePt t="266049" x="6464300" y="5473700"/>
          <p14:tracePt t="266058" x="6451600" y="5480050"/>
          <p14:tracePt t="266065" x="6432550" y="5486400"/>
          <p14:tracePt t="266079" x="6407150" y="5492750"/>
          <p14:tracePt t="266089" x="6375400" y="5492750"/>
          <p14:tracePt t="266106" x="6337300" y="5492750"/>
          <p14:tracePt t="266122" x="6280150" y="5492750"/>
          <p14:tracePt t="266139" x="6153150" y="5486400"/>
          <p14:tracePt t="266156" x="6032500" y="5454650"/>
          <p14:tracePt t="266173" x="5778500" y="5429250"/>
          <p14:tracePt t="266189" x="5556250" y="5410200"/>
          <p14:tracePt t="266206" x="5365750" y="5397500"/>
          <p14:tracePt t="266223" x="5118100" y="5397500"/>
          <p14:tracePt t="266239" x="4908550" y="5391150"/>
          <p14:tracePt t="266256" x="4673600" y="5378450"/>
          <p14:tracePt t="266273" x="4387850" y="5353050"/>
          <p14:tracePt t="266290" x="3975100" y="5327650"/>
          <p14:tracePt t="266306" x="3886200" y="5327650"/>
          <p14:tracePt t="266323" x="3594100" y="5327650"/>
          <p14:tracePt t="266340" x="3308350" y="5321300"/>
          <p14:tracePt t="266356" x="3035300" y="5334000"/>
          <p14:tracePt t="266373" x="2774950" y="5334000"/>
          <p14:tracePt t="266390" x="2540000" y="5334000"/>
          <p14:tracePt t="266406" x="2082800" y="5346700"/>
          <p14:tracePt t="266423" x="1841500" y="5346700"/>
          <p14:tracePt t="266440" x="1670050" y="5346700"/>
          <p14:tracePt t="266456" x="1568450" y="5340350"/>
          <p14:tracePt t="266473" x="1460500" y="5340350"/>
          <p14:tracePt t="266490" x="1346200" y="5340350"/>
          <p14:tracePt t="266506" x="1212850" y="5340350"/>
          <p14:tracePt t="266523" x="1016000" y="5327650"/>
          <p14:tracePt t="266540" x="850900" y="5321300"/>
          <p14:tracePt t="266557" x="622300" y="5314950"/>
          <p14:tracePt t="266573" x="482600" y="5314950"/>
          <p14:tracePt t="266590" x="361950" y="5302250"/>
          <p14:tracePt t="266606" x="279400" y="5302250"/>
          <p14:tracePt t="266623" x="209550" y="5302250"/>
          <p14:tracePt t="266640" x="171450" y="5321300"/>
          <p14:tracePt t="266656" x="120650" y="5334000"/>
          <p14:tracePt t="266673" x="114300" y="5340350"/>
          <p14:tracePt t="266690" x="101600" y="5346700"/>
          <p14:tracePt t="266907" x="139700" y="5346700"/>
          <p14:tracePt t="266915" x="152400" y="5334000"/>
          <p14:tracePt t="266924" x="171450" y="5334000"/>
          <p14:tracePt t="266940" x="228600" y="5321300"/>
          <p14:tracePt t="266957" x="317500" y="5302250"/>
          <p14:tracePt t="266973" x="412750" y="5289550"/>
          <p14:tracePt t="266990" x="457200" y="5283200"/>
          <p14:tracePt t="267007" x="527050" y="5276850"/>
          <p14:tracePt t="267024" x="596900" y="5257800"/>
          <p14:tracePt t="267040" x="603250" y="5257800"/>
          <p14:tracePt t="267057" x="615950" y="5251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191" y="4162762"/>
            <a:ext cx="7323809" cy="2695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585" y="1125669"/>
            <a:ext cx="7295238" cy="262857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7281" y="2285999"/>
            <a:ext cx="4132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Heteronymní </a:t>
            </a:r>
            <a:r>
              <a:rPr lang="cs-CZ" sz="2000" dirty="0" err="1" smtClean="0"/>
              <a:t>hemianopsie</a:t>
            </a:r>
            <a:r>
              <a:rPr lang="cs-CZ" sz="2000" dirty="0" smtClean="0"/>
              <a:t> bitemporální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9641" y="5178491"/>
            <a:ext cx="3748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Heteronymni</a:t>
            </a:r>
            <a:r>
              <a:rPr lang="cs-CZ" sz="2000" dirty="0" smtClean="0"/>
              <a:t> </a:t>
            </a:r>
            <a:r>
              <a:rPr lang="cs-CZ" sz="2000" dirty="0" err="1" smtClean="0"/>
              <a:t>hemianopsie</a:t>
            </a:r>
            <a:r>
              <a:rPr lang="cs-CZ" sz="2000" dirty="0" smtClean="0"/>
              <a:t> </a:t>
            </a:r>
            <a:r>
              <a:rPr lang="cs-CZ" sz="2000" dirty="0" err="1" smtClean="0"/>
              <a:t>binasální</a:t>
            </a:r>
            <a:endParaRPr 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6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36"/>
    </mc:Choice>
    <mc:Fallback>
      <p:transition spd="slow" advTm="4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3" x="603250" y="5226050"/>
          <p14:tracePt t="2381" x="546100" y="5181600"/>
          <p14:tracePt t="2390" x="476250" y="5143500"/>
          <p14:tracePt t="2407" x="342900" y="5067300"/>
          <p14:tracePt t="2424" x="139700" y="4914900"/>
          <p14:tracePt t="2440" x="0" y="4800600"/>
          <p14:tracePt t="2457" x="0" y="4692650"/>
          <p14:tracePt t="2474" x="0" y="4565650"/>
          <p14:tracePt t="2491" x="0" y="4489450"/>
          <p14:tracePt t="2507" x="0" y="4413250"/>
          <p14:tracePt t="2524" x="0" y="4368800"/>
          <p14:tracePt t="2541" x="0" y="4343400"/>
          <p14:tracePt t="2557" x="0" y="4318000"/>
          <p14:tracePt t="2574" x="0" y="4292600"/>
          <p14:tracePt t="2591" x="0" y="4273550"/>
          <p14:tracePt t="2607" x="0" y="4267200"/>
          <p14:tracePt t="2662" x="0" y="4273550"/>
          <p14:tracePt t="2678" x="0" y="4286250"/>
          <p14:tracePt t="2686" x="0" y="4292600"/>
          <p14:tracePt t="2694" x="0" y="4305300"/>
          <p14:tracePt t="2710" x="0" y="4318000"/>
          <p14:tracePt t="2780" x="6350" y="4318000"/>
          <p14:tracePt t="2788" x="31750" y="4311650"/>
          <p14:tracePt t="2796" x="76200" y="4305300"/>
          <p14:tracePt t="2808" x="107950" y="4292600"/>
          <p14:tracePt t="2825" x="222250" y="4254500"/>
          <p14:tracePt t="2841" x="425450" y="4197350"/>
          <p14:tracePt t="2858" x="527050" y="4152900"/>
          <p14:tracePt t="2875" x="685800" y="4095750"/>
          <p14:tracePt t="2891" x="806450" y="4006850"/>
          <p14:tracePt t="2908" x="920750" y="3930650"/>
          <p14:tracePt t="2925" x="1054100" y="3860800"/>
          <p14:tracePt t="2941" x="1187450" y="3771900"/>
          <p14:tracePt t="2959" x="1371600" y="3568700"/>
          <p14:tracePt t="2975" x="1428750" y="3492500"/>
          <p14:tracePt t="2992" x="1562100" y="3352800"/>
          <p14:tracePt t="3008" x="1612900" y="3314700"/>
          <p14:tracePt t="3025" x="1619250" y="3295650"/>
          <p14:tracePt t="3042" x="1631950" y="3276600"/>
          <p14:tracePt t="3045" x="1631950" y="3263900"/>
          <p14:tracePt t="3058" x="1644650" y="3257550"/>
          <p14:tracePt t="3075" x="1657350" y="3238500"/>
          <p14:tracePt t="3092" x="1682750" y="3200400"/>
          <p14:tracePt t="3108" x="1695450" y="3175000"/>
          <p14:tracePt t="3125" x="1714500" y="3143250"/>
          <p14:tracePt t="3142" x="1733550" y="3117850"/>
          <p14:tracePt t="3159" x="1739900" y="3105150"/>
          <p14:tracePt t="3175" x="1746250" y="3073400"/>
          <p14:tracePt t="3192" x="1746250" y="3048000"/>
          <p14:tracePt t="3209" x="1739900" y="3016250"/>
          <p14:tracePt t="3225" x="1733550" y="3003550"/>
          <p14:tracePt t="3242" x="1727200" y="2990850"/>
          <p14:tracePt t="3259" x="1714500" y="2990850"/>
          <p14:tracePt t="3275" x="1695450" y="2978150"/>
          <p14:tracePt t="3292" x="1676400" y="2971800"/>
          <p14:tracePt t="3308" x="1638300" y="2965450"/>
          <p14:tracePt t="3325" x="1581150" y="2933700"/>
          <p14:tracePt t="3342" x="1543050" y="2927350"/>
          <p14:tracePt t="3359" x="1498600" y="2908300"/>
          <p14:tracePt t="3375" x="1479550" y="2901950"/>
          <p14:tracePt t="3392" x="1441450" y="2895600"/>
          <p14:tracePt t="3409" x="1409700" y="2882900"/>
          <p14:tracePt t="3425" x="1403350" y="2882900"/>
          <p14:tracePt t="3442" x="1397000" y="2882900"/>
          <p14:tracePt t="3459" x="1390650" y="2895600"/>
          <p14:tracePt t="3475" x="1384300" y="2908300"/>
          <p14:tracePt t="3492" x="1384300" y="2914650"/>
          <p14:tracePt t="3952" x="1384300" y="2921000"/>
          <p14:tracePt t="3961" x="1384300" y="2940050"/>
          <p14:tracePt t="3968" x="1384300" y="2965450"/>
          <p14:tracePt t="3976" x="1384300" y="3016250"/>
          <p14:tracePt t="3993" x="1371600" y="3086100"/>
          <p14:tracePt t="4009" x="1352550" y="3175000"/>
          <p14:tracePt t="4026" x="1339850" y="3244850"/>
          <p14:tracePt t="4043" x="1333500" y="3302000"/>
          <p14:tracePt t="4059" x="1314450" y="3371850"/>
          <p14:tracePt t="4076" x="1289050" y="3435350"/>
          <p14:tracePt t="4093" x="1282700" y="3524250"/>
          <p14:tracePt t="4109" x="1276350" y="3651250"/>
          <p14:tracePt t="4126" x="1263650" y="3759200"/>
          <p14:tracePt t="4143" x="1257300" y="3848100"/>
          <p14:tracePt t="4160" x="1244600" y="3911600"/>
          <p14:tracePt t="4176" x="1244600" y="3949700"/>
          <p14:tracePt t="4193" x="1238250" y="3968750"/>
          <p14:tracePt t="4209" x="1238250" y="4000500"/>
          <p14:tracePt t="4226" x="1238250" y="4019550"/>
          <p14:tracePt t="4243" x="1231900" y="4025900"/>
          <p14:tracePt t="5335" x="1219200" y="4019550"/>
          <p14:tracePt t="5342" x="1200150" y="3987800"/>
          <p14:tracePt t="5350" x="1181100" y="3956050"/>
          <p14:tracePt t="5361" x="1162050" y="3930650"/>
          <p14:tracePt t="5377" x="1079500" y="3867150"/>
          <p14:tracePt t="5394" x="965200" y="3759200"/>
          <p14:tracePt t="5411" x="850900" y="3644900"/>
          <p14:tracePt t="5427" x="647700" y="3473450"/>
          <p14:tracePt t="5444" x="565150" y="3384550"/>
          <p14:tracePt t="5461" x="482600" y="3308350"/>
          <p14:tracePt t="5477" x="425450" y="3225800"/>
          <p14:tracePt t="5494" x="387350" y="3175000"/>
          <p14:tracePt t="5511" x="349250" y="3098800"/>
          <p14:tracePt t="5527" x="292100" y="3041650"/>
          <p14:tracePt t="5544" x="285750" y="3003550"/>
          <p14:tracePt t="5561" x="254000" y="2959100"/>
          <p14:tracePt t="5578" x="222250" y="2908300"/>
          <p14:tracePt t="5594" x="196850" y="2863850"/>
          <p14:tracePt t="5611" x="177800" y="2819400"/>
          <p14:tracePt t="5628" x="152400" y="2774950"/>
          <p14:tracePt t="5644" x="139700" y="2743200"/>
          <p14:tracePt t="5661" x="127000" y="2705100"/>
          <p14:tracePt t="5678" x="114300" y="2667000"/>
          <p14:tracePt t="5711" x="114300" y="2660650"/>
          <p14:tracePt t="5858" x="165100" y="2673350"/>
          <p14:tracePt t="5866" x="273050" y="2692400"/>
          <p14:tracePt t="5878" x="438150" y="2711450"/>
          <p14:tracePt t="5895" x="742950" y="2774950"/>
          <p14:tracePt t="5911" x="1003300" y="2813050"/>
          <p14:tracePt t="5928" x="1358900" y="2851150"/>
          <p14:tracePt t="5945" x="1714500" y="2959100"/>
          <p14:tracePt t="5961" x="2032000" y="3041650"/>
          <p14:tracePt t="5978" x="2292350" y="3111500"/>
          <p14:tracePt t="5995" x="2527300" y="3187700"/>
          <p14:tracePt t="6011" x="2679700" y="3219450"/>
          <p14:tracePt t="6028" x="2800350" y="3238500"/>
          <p14:tracePt t="6045" x="2965450" y="3270250"/>
          <p14:tracePt t="6061" x="3079750" y="3295650"/>
          <p14:tracePt t="6078" x="3149600" y="3314700"/>
          <p14:tracePt t="6095" x="3232150" y="3333750"/>
          <p14:tracePt t="6111" x="3346450" y="3352800"/>
          <p14:tracePt t="6128" x="3467100" y="3371850"/>
          <p14:tracePt t="6145" x="3575050" y="3390900"/>
          <p14:tracePt t="6161" x="3759200" y="3397250"/>
          <p14:tracePt t="6178" x="3873500" y="3409950"/>
          <p14:tracePt t="6195" x="3994150" y="3422650"/>
          <p14:tracePt t="6211" x="4133850" y="3422650"/>
          <p14:tracePt t="6228" x="4273550" y="3422650"/>
          <p14:tracePt t="6245" x="4419600" y="3416300"/>
          <p14:tracePt t="6262" x="4591050" y="3384550"/>
          <p14:tracePt t="6279" x="4749800" y="3327400"/>
          <p14:tracePt t="6295" x="4902200" y="3238500"/>
          <p14:tracePt t="6312" x="5130800" y="3111500"/>
          <p14:tracePt t="6328" x="5276850" y="3041650"/>
          <p14:tracePt t="6345" x="5372100" y="2952750"/>
          <p14:tracePt t="6362" x="5448300" y="2819400"/>
          <p14:tracePt t="6378" x="5486400" y="2686050"/>
          <p14:tracePt t="6395" x="5499100" y="2546350"/>
          <p14:tracePt t="6412" x="5499100" y="2343150"/>
          <p14:tracePt t="6428" x="5486400" y="2228850"/>
          <p14:tracePt t="6445" x="5448300" y="2120900"/>
          <p14:tracePt t="6462" x="5397500" y="2025650"/>
          <p14:tracePt t="6478" x="5340350" y="1936750"/>
          <p14:tracePt t="6495" x="5276850" y="1885950"/>
          <p14:tracePt t="6512" x="5219700" y="1854200"/>
          <p14:tracePt t="6529" x="5118100" y="1790700"/>
          <p14:tracePt t="6545" x="5003800" y="1765300"/>
          <p14:tracePt t="6562" x="4845050" y="1752600"/>
          <p14:tracePt t="6579" x="4711700" y="1714500"/>
          <p14:tracePt t="6595" x="4533900" y="1663700"/>
          <p14:tracePt t="6612" x="4394200" y="1612900"/>
          <p14:tracePt t="6629" x="4298950" y="1593850"/>
          <p14:tracePt t="6645" x="4102100" y="1555750"/>
          <p14:tracePt t="6662" x="3803650" y="1498600"/>
          <p14:tracePt t="6679" x="3657600" y="1473200"/>
          <p14:tracePt t="6695" x="3536950" y="1447800"/>
          <p14:tracePt t="6712" x="3365500" y="1409700"/>
          <p14:tracePt t="6729" x="3251200" y="1384300"/>
          <p14:tracePt t="6745" x="3105150" y="1352550"/>
          <p14:tracePt t="6762" x="2990850" y="1346200"/>
          <p14:tracePt t="6779" x="2933700" y="1339850"/>
          <p14:tracePt t="6795" x="2749550" y="1327150"/>
          <p14:tracePt t="6812" x="2641600" y="1320800"/>
          <p14:tracePt t="6829" x="2470150" y="1282700"/>
          <p14:tracePt t="6845" x="2336800" y="1270000"/>
          <p14:tracePt t="6862" x="2203450" y="1244600"/>
          <p14:tracePt t="6879" x="2057400" y="1225550"/>
          <p14:tracePt t="6895" x="1898650" y="1225550"/>
          <p14:tracePt t="6912" x="1727200" y="1225550"/>
          <p14:tracePt t="6929" x="1644650" y="1244600"/>
          <p14:tracePt t="6946" x="1555750" y="1257300"/>
          <p14:tracePt t="6962" x="1428750" y="1308100"/>
          <p14:tracePt t="6979" x="1314450" y="1352550"/>
          <p14:tracePt t="6996" x="1143000" y="1422400"/>
          <p14:tracePt t="7012" x="1016000" y="1485900"/>
          <p14:tracePt t="7029" x="901700" y="1543050"/>
          <p14:tracePt t="7046" x="812800" y="1593850"/>
          <p14:tracePt t="7062" x="800100" y="1606550"/>
          <p14:tracePt t="7079" x="781050" y="1619250"/>
          <p14:tracePt t="7096" x="781050" y="1631950"/>
          <p14:tracePt t="7112" x="774700" y="1663700"/>
          <p14:tracePt t="7129" x="762000" y="1739900"/>
          <p14:tracePt t="7146" x="755650" y="1803400"/>
          <p14:tracePt t="7162" x="749300" y="1885950"/>
          <p14:tracePt t="7179" x="749300" y="1949450"/>
          <p14:tracePt t="7196" x="749300" y="2006600"/>
          <p14:tracePt t="7212" x="755650" y="2044700"/>
          <p14:tracePt t="7229" x="755650" y="2076450"/>
          <p14:tracePt t="7246" x="755650" y="2101850"/>
          <p14:tracePt t="7263" x="755650" y="2152650"/>
          <p14:tracePt t="7279" x="755650" y="2209800"/>
          <p14:tracePt t="7296" x="749300" y="2241550"/>
          <p14:tracePt t="7313" x="749300" y="2273300"/>
          <p14:tracePt t="7329" x="736600" y="2317750"/>
          <p14:tracePt t="7346" x="711200" y="2343150"/>
          <p14:tracePt t="7363" x="698500" y="2355850"/>
          <p14:tracePt t="7379" x="679450" y="2368550"/>
          <p14:tracePt t="7396" x="654050" y="2387600"/>
          <p14:tracePt t="7413" x="635000" y="2400300"/>
          <p14:tracePt t="7429" x="596900" y="2432050"/>
          <p14:tracePt t="7446" x="533400" y="2457450"/>
          <p14:tracePt t="7463" x="508000" y="2482850"/>
          <p14:tracePt t="7479" x="476250" y="2508250"/>
          <p14:tracePt t="7496" x="444500" y="2559050"/>
          <p14:tracePt t="7513" x="406400" y="2641600"/>
          <p14:tracePt t="7530" x="387350" y="2813050"/>
          <p14:tracePt t="7546" x="393700" y="2927350"/>
          <p14:tracePt t="7563" x="419100" y="3016250"/>
          <p14:tracePt t="7580" x="469900" y="3117850"/>
          <p14:tracePt t="7596" x="546100" y="3219450"/>
          <p14:tracePt t="7613" x="685800" y="3289300"/>
          <p14:tracePt t="7630" x="857250" y="3327400"/>
          <p14:tracePt t="7646" x="1073150" y="3359150"/>
          <p14:tracePt t="7663" x="1257300" y="3359150"/>
          <p14:tracePt t="7680" x="1371600" y="3346450"/>
          <p14:tracePt t="7696" x="1536700" y="3308350"/>
          <p14:tracePt t="7713" x="1701800" y="3282950"/>
          <p14:tracePt t="7730" x="1841500" y="3276600"/>
          <p14:tracePt t="7747" x="2057400" y="3238500"/>
          <p14:tracePt t="7763" x="2101850" y="3225800"/>
          <p14:tracePt t="7780" x="2305050" y="3194050"/>
          <p14:tracePt t="7796" x="2476500" y="3168650"/>
          <p14:tracePt t="7813" x="2647950" y="3149600"/>
          <p14:tracePt t="7830" x="2825750" y="3130550"/>
          <p14:tracePt t="7846" x="2959100" y="3117850"/>
          <p14:tracePt t="7863" x="3130550" y="3105150"/>
          <p14:tracePt t="7880" x="3409950" y="3079750"/>
          <p14:tracePt t="7896" x="3638550" y="3041650"/>
          <p14:tracePt t="7913" x="3797300" y="3028950"/>
          <p14:tracePt t="7930" x="3949700" y="3009900"/>
          <p14:tracePt t="7947" x="4095750" y="3009900"/>
          <p14:tracePt t="7963" x="4260850" y="3016250"/>
          <p14:tracePt t="7980" x="4381500" y="3009900"/>
          <p14:tracePt t="7997" x="4521200" y="3003550"/>
          <p14:tracePt t="8013" x="4629150" y="2990850"/>
          <p14:tracePt t="8030" x="4749800" y="2978150"/>
          <p14:tracePt t="8047" x="4857750" y="2952750"/>
          <p14:tracePt t="8063" x="4965700" y="2946400"/>
          <p14:tracePt t="8080" x="5111750" y="2940050"/>
          <p14:tracePt t="8097" x="5264150" y="2914650"/>
          <p14:tracePt t="8113" x="5397500" y="2895600"/>
          <p14:tracePt t="8130" x="5505450" y="2876550"/>
          <p14:tracePt t="8147" x="5613400" y="2863850"/>
          <p14:tracePt t="8163" x="5683250" y="2844800"/>
          <p14:tracePt t="8180" x="5734050" y="2819400"/>
          <p14:tracePt t="8197" x="5765800" y="2800350"/>
          <p14:tracePt t="8213" x="5803900" y="2787650"/>
          <p14:tracePt t="8230" x="5822950" y="2768600"/>
          <p14:tracePt t="8247" x="5848350" y="2749550"/>
          <p14:tracePt t="8263" x="5886450" y="2711450"/>
          <p14:tracePt t="8280" x="5911850" y="2698750"/>
          <p14:tracePt t="8297" x="5924550" y="2692400"/>
          <p14:tracePt t="8314" x="5943600" y="2679700"/>
          <p14:tracePt t="8330" x="5969000" y="2673350"/>
          <p14:tracePt t="8347" x="5988050" y="2667000"/>
          <p14:tracePt t="8363" x="6000750" y="2654300"/>
          <p14:tracePt t="8380" x="6026150" y="2641600"/>
          <p14:tracePt t="8397" x="6038850" y="2628900"/>
          <p14:tracePt t="8414" x="6045200" y="2628900"/>
          <p14:tracePt t="8568" x="6038850" y="2628900"/>
          <p14:tracePt t="8584" x="6032500" y="2628900"/>
          <p14:tracePt t="8592" x="6026150" y="2628900"/>
          <p14:tracePt t="9178" x="6038850" y="2635250"/>
          <p14:tracePt t="9186" x="6070600" y="2635250"/>
          <p14:tracePt t="9198" x="6127750" y="2635250"/>
          <p14:tracePt t="9214" x="6362700" y="2622550"/>
          <p14:tracePt t="9231" x="6648450" y="2622550"/>
          <p14:tracePt t="9248" x="7054850" y="2705100"/>
          <p14:tracePt t="9265" x="7575550" y="2794000"/>
          <p14:tracePt t="9281" x="8166100" y="2901950"/>
          <p14:tracePt t="9298" x="8591550" y="3016250"/>
          <p14:tracePt t="9315" x="8985250" y="3124200"/>
          <p14:tracePt t="9331" x="9353550" y="3181350"/>
          <p14:tracePt t="9348" x="9702800" y="3232150"/>
          <p14:tracePt t="9365" x="9899650" y="3238500"/>
          <p14:tracePt t="9381" x="9944100" y="3194050"/>
          <p14:tracePt t="9398" x="9963150" y="3155950"/>
          <p14:tracePt t="9415" x="9969500" y="3124200"/>
          <p14:tracePt t="9431" x="9994900" y="3073400"/>
          <p14:tracePt t="9448" x="10026650" y="2984500"/>
          <p14:tracePt t="9465" x="10096500" y="2838450"/>
          <p14:tracePt t="9481" x="10160000" y="2800350"/>
          <p14:tracePt t="9498" x="10179050" y="2794000"/>
          <p14:tracePt t="9515" x="10287000" y="2800350"/>
          <p14:tracePt t="9531" x="10350500" y="2787650"/>
          <p14:tracePt t="9548" x="10388600" y="2768600"/>
          <p14:tracePt t="9565" x="10401300" y="2755900"/>
          <p14:tracePt t="9568" x="10414000" y="2749550"/>
          <p14:tracePt t="9592" x="10420350" y="2743200"/>
          <p14:tracePt t="9600" x="10420350" y="2736850"/>
          <p14:tracePt t="9615" x="10426700" y="2730500"/>
          <p14:tracePt t="9632" x="10439400" y="2717800"/>
          <p14:tracePt t="9648" x="10458450" y="2698750"/>
          <p14:tracePt t="9665" x="10464800" y="2679700"/>
          <p14:tracePt t="9682" x="10490200" y="2667000"/>
          <p14:tracePt t="9698" x="10515600" y="2635250"/>
          <p14:tracePt t="9715" x="10534650" y="2622550"/>
          <p14:tracePt t="9732" x="10560050" y="2597150"/>
          <p14:tracePt t="9748" x="10566400" y="2590800"/>
          <p14:tracePt t="10146" x="10547350" y="2597150"/>
          <p14:tracePt t="10154" x="10534650" y="2603500"/>
          <p14:tracePt t="10165" x="10502900" y="2628900"/>
          <p14:tracePt t="10182" x="10401300" y="2679700"/>
          <p14:tracePt t="10199" x="10287000" y="2724150"/>
          <p14:tracePt t="10215" x="10121900" y="2743200"/>
          <p14:tracePt t="10232" x="10039350" y="2749550"/>
          <p14:tracePt t="10249" x="9969500" y="2762250"/>
          <p14:tracePt t="10266" x="9906000" y="2762250"/>
          <p14:tracePt t="10282" x="9842500" y="2774950"/>
          <p14:tracePt t="10299" x="9753600" y="2781300"/>
          <p14:tracePt t="10316" x="9683750" y="2787650"/>
          <p14:tracePt t="10332" x="9613900" y="2787650"/>
          <p14:tracePt t="10349" x="9499600" y="2800350"/>
          <p14:tracePt t="10366" x="9340850" y="2825750"/>
          <p14:tracePt t="10382" x="9232900" y="2832100"/>
          <p14:tracePt t="10399" x="9124950" y="2832100"/>
          <p14:tracePt t="10416" x="9017000" y="2832100"/>
          <p14:tracePt t="10432" x="8921750" y="2832100"/>
          <p14:tracePt t="10449" x="8820150" y="2838450"/>
          <p14:tracePt t="10466" x="8712200" y="2838450"/>
          <p14:tracePt t="10482" x="8623300" y="2838450"/>
          <p14:tracePt t="10499" x="8509000" y="2838450"/>
          <p14:tracePt t="10516" x="8458200" y="2838450"/>
          <p14:tracePt t="10532" x="8420100" y="2838450"/>
          <p14:tracePt t="10549" x="8350250" y="2844800"/>
          <p14:tracePt t="10566" x="8299450" y="2851150"/>
          <p14:tracePt t="10569" x="8267700" y="2857500"/>
          <p14:tracePt t="10583" x="8191500" y="2870200"/>
          <p14:tracePt t="10599" x="8147050" y="2876550"/>
          <p14:tracePt t="10616" x="8115300" y="2876550"/>
          <p14:tracePt t="10633" x="8058150" y="2882900"/>
          <p14:tracePt t="10649" x="8007350" y="2882900"/>
          <p14:tracePt t="10666" x="7924800" y="2882900"/>
          <p14:tracePt t="10683" x="7854950" y="2895600"/>
          <p14:tracePt t="10699" x="7772400" y="2889250"/>
          <p14:tracePt t="10716" x="7600950" y="2876550"/>
          <p14:tracePt t="10733" x="7499350" y="2876550"/>
          <p14:tracePt t="10749" x="7391400" y="2870200"/>
          <p14:tracePt t="10766" x="7289800" y="2863850"/>
          <p14:tracePt t="10783" x="7232650" y="2851150"/>
          <p14:tracePt t="10799" x="7162800" y="2851150"/>
          <p14:tracePt t="10816" x="7112000" y="2844800"/>
          <p14:tracePt t="10833" x="7042150" y="2838450"/>
          <p14:tracePt t="10834" x="7023100" y="2838450"/>
          <p14:tracePt t="10849" x="6959600" y="2838450"/>
          <p14:tracePt t="10866" x="6908800" y="2838450"/>
          <p14:tracePt t="10883" x="6832600" y="2838450"/>
          <p14:tracePt t="10899" x="6781800" y="2825750"/>
          <p14:tracePt t="10916" x="6731000" y="2825750"/>
          <p14:tracePt t="10933" x="6699250" y="2825750"/>
          <p14:tracePt t="10950" x="6642100" y="2819400"/>
          <p14:tracePt t="10966" x="6534150" y="2813050"/>
          <p14:tracePt t="10983" x="6445250" y="2806700"/>
          <p14:tracePt t="11000" x="6388100" y="2794000"/>
          <p14:tracePt t="11016" x="6350000" y="2794000"/>
          <p14:tracePt t="11033" x="6305550" y="2781300"/>
          <p14:tracePt t="11050" x="6280150" y="2774950"/>
          <p14:tracePt t="11067" x="6248400" y="2774950"/>
          <p14:tracePt t="11083" x="6223000" y="2774950"/>
          <p14:tracePt t="11086" x="6216650" y="2768600"/>
          <p14:tracePt t="11678" x="6210300" y="2768600"/>
          <p14:tracePt t="11686" x="6191250" y="2768600"/>
          <p14:tracePt t="11694" x="6165850" y="2774950"/>
          <p14:tracePt t="11703" x="6146800" y="2787650"/>
          <p14:tracePt t="11717" x="6096000" y="2800350"/>
          <p14:tracePt t="11734" x="6038850" y="2832100"/>
          <p14:tracePt t="11750" x="6000750" y="2844800"/>
          <p14:tracePt t="11767" x="5949950" y="2857500"/>
          <p14:tracePt t="11784" x="5867400" y="2882900"/>
          <p14:tracePt t="11801" x="5778500" y="2901950"/>
          <p14:tracePt t="11817" x="5734050" y="2914650"/>
          <p14:tracePt t="11834" x="5543550" y="2940050"/>
          <p14:tracePt t="11851" x="5391150" y="2946400"/>
          <p14:tracePt t="11867" x="5213350" y="2952750"/>
          <p14:tracePt t="11884" x="5016500" y="2959100"/>
          <p14:tracePt t="11901" x="4851400" y="2959100"/>
          <p14:tracePt t="11917" x="4705350" y="2959100"/>
          <p14:tracePt t="11934" x="4489450" y="2959100"/>
          <p14:tracePt t="11951" x="4356100" y="2971800"/>
          <p14:tracePt t="11967" x="4171950" y="3016250"/>
          <p14:tracePt t="11984" x="4102100" y="3028950"/>
          <p14:tracePt t="12001" x="4064000" y="3035300"/>
          <p14:tracePt t="12017" x="4025900" y="3048000"/>
          <p14:tracePt t="12034" x="3994150" y="3054350"/>
          <p14:tracePt t="12051" x="3968750" y="3067050"/>
          <p14:tracePt t="12067" x="3911600" y="3067050"/>
          <p14:tracePt t="12084" x="3879850" y="3079750"/>
          <p14:tracePt t="12101" x="3829050" y="3092450"/>
          <p14:tracePt t="12117" x="3797300" y="3098800"/>
          <p14:tracePt t="12134" x="3740150" y="3111500"/>
          <p14:tracePt t="12151" x="3695700" y="3117850"/>
          <p14:tracePt t="12167" x="3644900" y="3124200"/>
          <p14:tracePt t="12184" x="3587750" y="3136900"/>
          <p14:tracePt t="12201" x="3536950" y="3149600"/>
          <p14:tracePt t="12217" x="3505200" y="3149600"/>
          <p14:tracePt t="12234" x="3498850" y="3149600"/>
          <p14:tracePt t="12251" x="3492500" y="3149600"/>
          <p14:tracePt t="12904" x="3486150" y="3149600"/>
          <p14:tracePt t="12912" x="3479800" y="3149600"/>
          <p14:tracePt t="12920" x="3448050" y="3136900"/>
          <p14:tracePt t="12935" x="3422650" y="3136900"/>
          <p14:tracePt t="12951" x="3302000" y="3098800"/>
          <p14:tracePt t="12968" x="3181350" y="3067050"/>
          <p14:tracePt t="12985" x="3041650" y="3022600"/>
          <p14:tracePt t="13002" x="2921000" y="2971800"/>
          <p14:tracePt t="13018" x="2749550" y="2921000"/>
          <p14:tracePt t="13035" x="2609850" y="2876550"/>
          <p14:tracePt t="13052" x="2381250" y="2787650"/>
          <p14:tracePt t="13068" x="2241550" y="2762250"/>
          <p14:tracePt t="13085" x="2139950" y="2730500"/>
          <p14:tracePt t="13102" x="2025650" y="2705100"/>
          <p14:tracePt t="13118" x="1892300" y="2673350"/>
          <p14:tracePt t="13135" x="1809750" y="2660650"/>
          <p14:tracePt t="13151" x="1733550" y="2647950"/>
          <p14:tracePt t="13168" x="1651000" y="2635250"/>
          <p14:tracePt t="13185" x="1619250" y="2635250"/>
          <p14:tracePt t="13202" x="1549400" y="2616200"/>
          <p14:tracePt t="13218" x="1473200" y="2597150"/>
          <p14:tracePt t="13235" x="1346200" y="2571750"/>
          <p14:tracePt t="13252" x="1212850" y="2559050"/>
          <p14:tracePt t="13269" x="1079500" y="2540000"/>
          <p14:tracePt t="13285" x="952500" y="2533650"/>
          <p14:tracePt t="13302" x="736600" y="2489200"/>
          <p14:tracePt t="13319" x="622300" y="2470150"/>
          <p14:tracePt t="13335" x="482600" y="2444750"/>
          <p14:tracePt t="13352" x="361950" y="2419350"/>
          <p14:tracePt t="13369" x="317500" y="2413000"/>
          <p14:tracePt t="13385" x="266700" y="2400300"/>
          <p14:tracePt t="13402" x="247650" y="2400300"/>
          <p14:tracePt t="13418" x="215900" y="2393950"/>
          <p14:tracePt t="13435" x="209550" y="2393950"/>
          <p14:tracePt t="13609" x="203200" y="2406650"/>
          <p14:tracePt t="13616" x="203200" y="2419350"/>
          <p14:tracePt t="13624" x="203200" y="2432050"/>
          <p14:tracePt t="13636" x="203200" y="2438400"/>
          <p14:tracePt t="13652" x="203200" y="2451100"/>
          <p14:tracePt t="13694" x="203200" y="2457450"/>
          <p14:tracePt t="13716" x="203200" y="2463800"/>
          <p14:tracePt t="13748" x="203200" y="2476500"/>
          <p14:tracePt t="13764" x="203200" y="2482850"/>
          <p14:tracePt t="13788" x="209550" y="2482850"/>
          <p14:tracePt t="13810" x="209550" y="2489200"/>
          <p14:tracePt t="13818" x="215900" y="2489200"/>
          <p14:tracePt t="13842" x="215900" y="2495550"/>
          <p14:tracePt t="13850" x="222250" y="2495550"/>
          <p14:tracePt t="14108" x="228600" y="2495550"/>
          <p14:tracePt t="14272" x="234950" y="2495550"/>
          <p14:tracePt t="14294" x="241300" y="2495550"/>
          <p14:tracePt t="14302" x="247650" y="2495550"/>
          <p14:tracePt t="14318" x="254000" y="2495550"/>
          <p14:tracePt t="14326" x="273050" y="2495550"/>
          <p14:tracePt t="14336" x="285750" y="2495550"/>
          <p14:tracePt t="14353" x="304800" y="2495550"/>
          <p14:tracePt t="14370" x="336550" y="2495550"/>
          <p14:tracePt t="14387" x="349250" y="2495550"/>
          <p14:tracePt t="14403" x="381000" y="2495550"/>
          <p14:tracePt t="14420" x="419100" y="2501900"/>
          <p14:tracePt t="14436" x="425450" y="2501900"/>
          <p14:tracePt t="14470" x="463550" y="2501900"/>
          <p14:tracePt t="14486" x="495300" y="2508250"/>
          <p14:tracePt t="14503" x="539750" y="2508250"/>
          <p14:tracePt t="14520" x="596900" y="2514600"/>
          <p14:tracePt t="14537" x="660400" y="2514600"/>
          <p14:tracePt t="14553" x="692150" y="2514600"/>
          <p14:tracePt t="14570" x="755650" y="2520950"/>
          <p14:tracePt t="14587" x="806450" y="2527300"/>
          <p14:tracePt t="14603" x="850900" y="2527300"/>
          <p14:tracePt t="14620" x="901700" y="2527300"/>
          <p14:tracePt t="14637" x="965200" y="2533650"/>
          <p14:tracePt t="14653" x="1022350" y="2533650"/>
          <p14:tracePt t="14670" x="1073150" y="2540000"/>
          <p14:tracePt t="14687" x="1092200" y="2540000"/>
          <p14:tracePt t="14703" x="1117600" y="2540000"/>
          <p14:tracePt t="14720" x="1155700" y="2540000"/>
          <p14:tracePt t="14737" x="1187450" y="2540000"/>
          <p14:tracePt t="14753" x="1225550" y="2546350"/>
          <p14:tracePt t="14770" x="1238250" y="2546350"/>
          <p14:tracePt t="14787" x="1282700" y="2559050"/>
          <p14:tracePt t="14803" x="1327150" y="2565400"/>
          <p14:tracePt t="14820" x="1339850" y="2571750"/>
          <p14:tracePt t="14858" x="1365250" y="2597150"/>
          <p14:tracePt t="14870" x="1397000" y="2597150"/>
          <p14:tracePt t="14887" x="1473200" y="2616200"/>
          <p14:tracePt t="14903" x="1606550" y="2647950"/>
          <p14:tracePt t="14920" x="1682750" y="2667000"/>
          <p14:tracePt t="14937" x="1733550" y="2673350"/>
          <p14:tracePt t="14954" x="1784350" y="2679700"/>
          <p14:tracePt t="14970" x="1828800" y="2679700"/>
          <p14:tracePt t="14987" x="1860550" y="2679700"/>
          <p14:tracePt t="15004" x="1879600" y="2679700"/>
          <p14:tracePt t="15021" x="1892300" y="2679700"/>
          <p14:tracePt t="15037" x="1917700" y="2679700"/>
          <p14:tracePt t="15054" x="1955800" y="2660650"/>
          <p14:tracePt t="15070" x="1974850" y="2654300"/>
          <p14:tracePt t="15087" x="1993900" y="2641600"/>
          <p14:tracePt t="15104" x="2019300" y="2635250"/>
          <p14:tracePt t="15120" x="2044700" y="2628900"/>
          <p14:tracePt t="15124" x="2063750" y="2616200"/>
          <p14:tracePt t="15137" x="2076450" y="2609850"/>
          <p14:tracePt t="15154" x="2120900" y="2590800"/>
          <p14:tracePt t="15170" x="2152650" y="2584450"/>
          <p14:tracePt t="15187" x="2165350" y="2578100"/>
          <p14:tracePt t="15204" x="2178050" y="2571750"/>
          <p14:tracePt t="15221" x="2190750" y="2571750"/>
          <p14:tracePt t="15237" x="2197100" y="2571750"/>
          <p14:tracePt t="15254" x="2203450" y="2571750"/>
          <p14:tracePt t="16186" x="2235200" y="2578100"/>
          <p14:tracePt t="16194" x="2273300" y="2597150"/>
          <p14:tracePt t="16205" x="2292350" y="2597150"/>
          <p14:tracePt t="16221" x="2368550" y="2609850"/>
          <p14:tracePt t="16238" x="2476500" y="2635250"/>
          <p14:tracePt t="16255" x="2546350" y="2654300"/>
          <p14:tracePt t="16271" x="2616200" y="2673350"/>
          <p14:tracePt t="16288" x="2705100" y="2673350"/>
          <p14:tracePt t="16305" x="2781300" y="2686050"/>
          <p14:tracePt t="16322" x="2838450" y="2692400"/>
          <p14:tracePt t="16338" x="2870200" y="2692400"/>
          <p14:tracePt t="16355" x="2914650" y="2692400"/>
          <p14:tracePt t="16372" x="2990850" y="2692400"/>
          <p14:tracePt t="16388" x="3003550" y="2692400"/>
          <p14:tracePt t="16405" x="3028950" y="2692400"/>
          <p14:tracePt t="16422" x="3060700" y="2692400"/>
          <p14:tracePt t="16438" x="3098800" y="2679700"/>
          <p14:tracePt t="16455" x="3155950" y="2679700"/>
          <p14:tracePt t="16472" x="3187700" y="2679700"/>
          <p14:tracePt t="16489" x="3244850" y="2679700"/>
          <p14:tracePt t="16505" x="3282950" y="2679700"/>
          <p14:tracePt t="16522" x="3327400" y="2679700"/>
          <p14:tracePt t="16538" x="3371850" y="2686050"/>
          <p14:tracePt t="16555" x="3403600" y="2686050"/>
          <p14:tracePt t="16572" x="3448050" y="2686050"/>
          <p14:tracePt t="16588" x="3479800" y="2686050"/>
          <p14:tracePt t="16605" x="3511550" y="2686050"/>
          <p14:tracePt t="16608" x="3524250" y="2686050"/>
          <p14:tracePt t="16622" x="3530600" y="2686050"/>
          <p14:tracePt t="16638" x="3543300" y="2673350"/>
          <p14:tracePt t="16655" x="3581400" y="2667000"/>
          <p14:tracePt t="16672" x="3600450" y="2667000"/>
          <p14:tracePt t="16689" x="3632200" y="2654300"/>
          <p14:tracePt t="16705" x="3676650" y="2654300"/>
          <p14:tracePt t="16722" x="3695700" y="2641600"/>
          <p14:tracePt t="16739" x="3740150" y="2635250"/>
          <p14:tracePt t="16755" x="3759200" y="2628900"/>
          <p14:tracePt t="16772" x="3778250" y="2622550"/>
          <p14:tracePt t="16789" x="3790950" y="2616200"/>
          <p14:tracePt t="16805" x="3797300" y="2609850"/>
          <p14:tracePt t="16822" x="3810000" y="2603500"/>
          <p14:tracePt t="16839" x="3816350" y="2597150"/>
          <p14:tracePt t="16855" x="3816350" y="2590800"/>
          <p14:tracePt t="16872" x="3816350" y="2578100"/>
          <p14:tracePt t="17694" x="3816350" y="2584450"/>
          <p14:tracePt t="17700" x="3816350" y="2597150"/>
          <p14:tracePt t="17708" x="3810000" y="2609850"/>
          <p14:tracePt t="17724" x="3797300" y="2641600"/>
          <p14:tracePt t="17740" x="3797300" y="2673350"/>
          <p14:tracePt t="17756" x="3784600" y="2711450"/>
          <p14:tracePt t="17773" x="3771900" y="2736850"/>
          <p14:tracePt t="17790" x="3771900" y="2755900"/>
          <p14:tracePt t="17806" x="3765550" y="2768600"/>
          <p14:tracePt t="17823" x="3759200" y="2787650"/>
          <p14:tracePt t="17840" x="3759200" y="2794000"/>
          <p14:tracePt t="17857" x="3759200" y="2800350"/>
          <p14:tracePt t="17873" x="3759200" y="2806700"/>
          <p14:tracePt t="17890" x="3752850" y="2813050"/>
          <p14:tracePt t="17907" x="3752850" y="2825750"/>
          <p14:tracePt t="17923" x="3752850" y="2832100"/>
          <p14:tracePt t="17940" x="3752850" y="2844800"/>
          <p14:tracePt t="17957" x="3752850" y="2851150"/>
          <p14:tracePt t="17973" x="3752850" y="2870200"/>
          <p14:tracePt t="17990" x="3752850" y="2876550"/>
          <p14:tracePt t="18007" x="3752850" y="2882900"/>
          <p14:tracePt t="18023" x="3746500" y="2889250"/>
          <p14:tracePt t="24889" x="3740150" y="2908300"/>
          <p14:tracePt t="24896" x="3727450" y="2952750"/>
          <p14:tracePt t="24904" x="3695700" y="2997200"/>
          <p14:tracePt t="24913" x="3670300" y="3035300"/>
          <p14:tracePt t="24930" x="3613150" y="3105150"/>
          <p14:tracePt t="24947" x="3587750" y="3136900"/>
          <p14:tracePt t="24964" x="3556000" y="3168650"/>
          <p14:tracePt t="24981" x="3530600" y="3187700"/>
          <p14:tracePt t="24997" x="3505200" y="3206750"/>
          <p14:tracePt t="25014" x="3448050" y="3244850"/>
          <p14:tracePt t="25030" x="3416300" y="3257550"/>
          <p14:tracePt t="25047" x="3340100" y="3302000"/>
          <p14:tracePt t="25064" x="3263900" y="3359150"/>
          <p14:tracePt t="25080" x="3117850" y="3422650"/>
          <p14:tracePt t="25097" x="3041650" y="3473450"/>
          <p14:tracePt t="25114" x="2876550" y="3638550"/>
          <p14:tracePt t="25130" x="2698750" y="3797300"/>
          <p14:tracePt t="25147" x="2609850" y="3898900"/>
          <p14:tracePt t="25164" x="2508250" y="3987800"/>
          <p14:tracePt t="25181" x="2457450" y="4032250"/>
          <p14:tracePt t="25197" x="2406650" y="4064000"/>
          <p14:tracePt t="25214" x="2374900" y="4095750"/>
          <p14:tracePt t="25231" x="2317750" y="4146550"/>
          <p14:tracePt t="25247" x="2279650" y="4184650"/>
          <p14:tracePt t="25264" x="2222500" y="4241800"/>
          <p14:tracePt t="25281" x="2152650" y="4311650"/>
          <p14:tracePt t="25297" x="2089150" y="4387850"/>
          <p14:tracePt t="25314" x="2032000" y="4464050"/>
          <p14:tracePt t="25331" x="1987550" y="4527550"/>
          <p14:tracePt t="25347" x="1949450" y="4565650"/>
          <p14:tracePt t="25364" x="1860550" y="4635500"/>
          <p14:tracePt t="25381" x="1828800" y="4705350"/>
          <p14:tracePt t="25397" x="1771650" y="4806950"/>
          <p14:tracePt t="25414" x="1739900" y="4870450"/>
          <p14:tracePt t="25431" x="1676400" y="4965700"/>
          <p14:tracePt t="25447" x="1619250" y="5041900"/>
          <p14:tracePt t="25464" x="1574800" y="5118100"/>
          <p14:tracePt t="25481" x="1543050" y="5207000"/>
          <p14:tracePt t="25497" x="1498600" y="5302250"/>
          <p14:tracePt t="25514" x="1473200" y="5334000"/>
          <p14:tracePt t="25531" x="1454150" y="5391150"/>
          <p14:tracePt t="25547" x="1435100" y="5461000"/>
          <p14:tracePt t="25564" x="1409700" y="5530850"/>
          <p14:tracePt t="25581" x="1397000" y="5613400"/>
          <p14:tracePt t="25598" x="1397000" y="5670550"/>
          <p14:tracePt t="25614" x="1397000" y="5778500"/>
          <p14:tracePt t="25631" x="1397000" y="5803900"/>
          <p14:tracePt t="25648" x="1409700" y="5848350"/>
          <p14:tracePt t="25664" x="1447800" y="5930900"/>
          <p14:tracePt t="25681" x="1511300" y="6038850"/>
          <p14:tracePt t="25698" x="1606550" y="6153150"/>
          <p14:tracePt t="25714" x="1695450" y="6248400"/>
          <p14:tracePt t="25731" x="1816100" y="6330950"/>
          <p14:tracePt t="25748" x="1905000" y="6381750"/>
          <p14:tracePt t="25764" x="1974850" y="6445250"/>
          <p14:tracePt t="25781" x="2095500" y="6496050"/>
          <p14:tracePt t="25798" x="2159000" y="6508750"/>
          <p14:tracePt t="25814" x="2235200" y="6527800"/>
          <p14:tracePt t="25831" x="2292350" y="6527800"/>
          <p14:tracePt t="25848" x="2311400" y="6534150"/>
          <p14:tracePt t="25864" x="2330450" y="6534150"/>
          <p14:tracePt t="25881" x="2387600" y="6534150"/>
          <p14:tracePt t="25898" x="2482850" y="6527800"/>
          <p14:tracePt t="25915" x="2565400" y="6527800"/>
          <p14:tracePt t="25931" x="2628900" y="6527800"/>
          <p14:tracePt t="25948" x="2724150" y="6534150"/>
          <p14:tracePt t="25965" x="2813050" y="6546850"/>
          <p14:tracePt t="25981" x="2908300" y="6546850"/>
          <p14:tracePt t="25998" x="2984500" y="6546850"/>
          <p14:tracePt t="26015" x="3098800" y="6540500"/>
          <p14:tracePt t="26031" x="3232150" y="6521450"/>
          <p14:tracePt t="26048" x="3409950" y="6502400"/>
          <p14:tracePt t="26065" x="3549650" y="6477000"/>
          <p14:tracePt t="26081" x="3670300" y="6457950"/>
          <p14:tracePt t="26098" x="3759200" y="6438900"/>
          <p14:tracePt t="26115" x="3810000" y="6432550"/>
          <p14:tracePt t="26131" x="3829050" y="6419850"/>
          <p14:tracePt t="26148" x="3835400" y="6413500"/>
          <p14:tracePt t="26165" x="3835400" y="6407150"/>
          <p14:tracePt t="26181" x="3841750" y="6400800"/>
          <p14:tracePt t="26198" x="3848100" y="6381750"/>
          <p14:tracePt t="26215" x="3854450" y="6356350"/>
          <p14:tracePt t="26231" x="3873500" y="6305550"/>
          <p14:tracePt t="26248" x="3892550" y="6267450"/>
          <p14:tracePt t="26265" x="3917950" y="6223000"/>
          <p14:tracePt t="26282" x="3943350" y="6165850"/>
          <p14:tracePt t="26298" x="3981450" y="6115050"/>
          <p14:tracePt t="26315" x="3994150" y="6076950"/>
          <p14:tracePt t="26332" x="4019550" y="6064250"/>
          <p14:tracePt t="26349" x="4044950" y="6038850"/>
          <p14:tracePt t="26365" x="4076700" y="6026150"/>
          <p14:tracePt t="26382" x="4083050" y="6013450"/>
          <p14:tracePt t="26398" x="4095750" y="6007100"/>
          <p14:tracePt t="26415" x="4102100" y="6000750"/>
          <p14:tracePt t="32896" x="4121150" y="5994400"/>
          <p14:tracePt t="32904" x="4191000" y="5988050"/>
          <p14:tracePt t="32912" x="4260850" y="5975350"/>
          <p14:tracePt t="32921" x="4324350" y="5962650"/>
          <p14:tracePt t="32938" x="4413250" y="5962650"/>
          <p14:tracePt t="32955" x="4527550" y="5949950"/>
          <p14:tracePt t="32972" x="4610100" y="5949950"/>
          <p14:tracePt t="32989" x="4711700" y="5969000"/>
          <p14:tracePt t="33005" x="4813300" y="5981700"/>
          <p14:tracePt t="33022" x="5022850" y="6026150"/>
          <p14:tracePt t="33038" x="5168900" y="6057900"/>
          <p14:tracePt t="33055" x="5321300" y="6070600"/>
          <p14:tracePt t="33072" x="5467350" y="6070600"/>
          <p14:tracePt t="33088" x="5575300" y="6083300"/>
          <p14:tracePt t="33105" x="5657850" y="6083300"/>
          <p14:tracePt t="33122" x="5746750" y="6083300"/>
          <p14:tracePt t="33138" x="5797550" y="6096000"/>
          <p14:tracePt t="33155" x="5848350" y="6096000"/>
          <p14:tracePt t="33172" x="5892800" y="6102350"/>
          <p14:tracePt t="33175" x="5930900" y="6102350"/>
          <p14:tracePt t="33188" x="5969000" y="6102350"/>
          <p14:tracePt t="33205" x="6026150" y="6115050"/>
          <p14:tracePt t="33222" x="6083300" y="6115050"/>
          <p14:tracePt t="33239" x="6191250" y="6121400"/>
          <p14:tracePt t="33255" x="6318250" y="6146800"/>
          <p14:tracePt t="33272" x="6438900" y="6165850"/>
          <p14:tracePt t="33289" x="6616700" y="6216650"/>
          <p14:tracePt t="33305" x="6794500" y="6242050"/>
          <p14:tracePt t="33322" x="7131050" y="6273800"/>
          <p14:tracePt t="33339" x="7473950" y="6318250"/>
          <p14:tracePt t="33355" x="8083550" y="6292850"/>
          <p14:tracePt t="33372" x="8115300" y="6197600"/>
          <p14:tracePt t="33389" x="8147050" y="6172200"/>
          <p14:tracePt t="33405" x="8166100" y="6159500"/>
          <p14:tracePt t="33422" x="8172450" y="6153150"/>
          <p14:tracePt t="33512" x="8172450" y="6146800"/>
          <p14:tracePt t="33520" x="8172450" y="6134100"/>
          <p14:tracePt t="33528" x="8159750" y="6121400"/>
          <p14:tracePt t="33539" x="8153400" y="6108700"/>
          <p14:tracePt t="33556" x="8147050" y="6096000"/>
          <p14:tracePt t="33572" x="8140700" y="6089650"/>
          <p14:tracePt t="33589" x="8134350" y="6089650"/>
          <p14:tracePt t="33606" x="8128000" y="6076950"/>
          <p14:tracePt t="33622" x="8121650" y="6076950"/>
          <p14:tracePt t="33639" x="8083550" y="6064250"/>
          <p14:tracePt t="33656" x="8039100" y="6057900"/>
          <p14:tracePt t="33672" x="7950200" y="6038850"/>
          <p14:tracePt t="33689" x="7854950" y="6013450"/>
          <p14:tracePt t="33706" x="7778750" y="5975350"/>
          <p14:tracePt t="33724" x="7613650" y="5949950"/>
          <p14:tracePt t="33739" x="7569200" y="5943600"/>
          <p14:tracePt t="33756" x="7442200" y="5918200"/>
          <p14:tracePt t="33772" x="7378700" y="5899150"/>
          <p14:tracePt t="33789" x="7308850" y="5880100"/>
          <p14:tracePt t="33806" x="7270750" y="5873750"/>
          <p14:tracePt t="33822" x="7239000" y="5854700"/>
          <p14:tracePt t="33839" x="7219950" y="5854700"/>
          <p14:tracePt t="34084" x="7245350" y="5854700"/>
          <p14:tracePt t="34090" x="7264400" y="5854700"/>
          <p14:tracePt t="34099" x="7308850" y="5854700"/>
          <p14:tracePt t="34107" x="7385050" y="5873750"/>
          <p14:tracePt t="34123" x="7556500" y="5905500"/>
          <p14:tracePt t="34139" x="7785100" y="5956300"/>
          <p14:tracePt t="34156" x="7943850" y="5969000"/>
          <p14:tracePt t="34173" x="8070850" y="5975350"/>
          <p14:tracePt t="34189" x="8216900" y="5988050"/>
          <p14:tracePt t="34206" x="8293100" y="5994400"/>
          <p14:tracePt t="34223" x="8337550" y="5994400"/>
          <p14:tracePt t="34240" x="8337550" y="5981700"/>
          <p14:tracePt t="34256" x="8337550" y="5975350"/>
          <p14:tracePt t="34273" x="8343900" y="5975350"/>
          <p14:tracePt t="34290" x="8343900" y="5969000"/>
          <p14:tracePt t="34306" x="8356600" y="5956300"/>
          <p14:tracePt t="34323" x="8375650" y="5937250"/>
          <p14:tracePt t="34340" x="8375650" y="5930900"/>
          <p14:tracePt t="34356" x="8388350" y="5918200"/>
          <p14:tracePt t="34373" x="8394700" y="5905500"/>
          <p14:tracePt t="34390" x="8407400" y="5886450"/>
          <p14:tracePt t="34406" x="8420100" y="5880100"/>
          <p14:tracePt t="34423" x="8432800" y="5867400"/>
          <p14:tracePt t="34440" x="8477250" y="5854700"/>
          <p14:tracePt t="34457" x="8528050" y="5835650"/>
          <p14:tracePt t="34473" x="8553450" y="5829300"/>
          <p14:tracePt t="34490" x="8604250" y="5816600"/>
          <p14:tracePt t="34506" x="8661400" y="5803900"/>
          <p14:tracePt t="34523" x="8712200" y="5797550"/>
          <p14:tracePt t="34540" x="8782050" y="5797550"/>
          <p14:tracePt t="34557" x="8890000" y="5784850"/>
          <p14:tracePt t="34573" x="8966200" y="5784850"/>
          <p14:tracePt t="34590" x="9112250" y="5810250"/>
          <p14:tracePt t="34607" x="9328150" y="5899150"/>
          <p14:tracePt t="34623" x="9486900" y="5943600"/>
          <p14:tracePt t="34640" x="9601200" y="6000750"/>
          <p14:tracePt t="34657" x="9715500" y="6026150"/>
          <p14:tracePt t="34673" x="9747250" y="6038850"/>
          <p14:tracePt t="34690" x="9798050" y="6045200"/>
          <p14:tracePt t="34707" x="9817100" y="6051550"/>
          <p14:tracePt t="34723" x="9829800" y="6057900"/>
          <p14:tracePt t="34740" x="9836150" y="6057900"/>
          <p14:tracePt t="34757" x="9842500" y="6057900"/>
          <p14:tracePt t="34926" x="9842500" y="6051550"/>
          <p14:tracePt t="34942" x="9836150" y="6045200"/>
          <p14:tracePt t="34959" x="9829800" y="6045200"/>
          <p14:tracePt t="34966" x="9823450" y="6038850"/>
          <p14:tracePt t="34974" x="9817100" y="6032500"/>
          <p14:tracePt t="34991" x="9810750" y="6032500"/>
          <p14:tracePt t="35007" x="9785350" y="6019800"/>
          <p14:tracePt t="35024" x="9759950" y="6019800"/>
          <p14:tracePt t="35040" x="9721850" y="6013450"/>
          <p14:tracePt t="35057" x="9690100" y="6007100"/>
          <p14:tracePt t="35074" x="9620250" y="6000750"/>
          <p14:tracePt t="35091" x="9556750" y="5988050"/>
          <p14:tracePt t="35107" x="9474200" y="5981700"/>
          <p14:tracePt t="35124" x="9353550" y="5975350"/>
          <p14:tracePt t="35140" x="9283700" y="5969000"/>
          <p14:tracePt t="35157" x="9207500" y="5956300"/>
          <p14:tracePt t="35174" x="9169400" y="5956300"/>
          <p14:tracePt t="35191" x="9067800" y="5937250"/>
          <p14:tracePt t="35207" x="9029700" y="5924550"/>
          <p14:tracePt t="35224" x="8959850" y="5911850"/>
          <p14:tracePt t="35241" x="8883650" y="5899150"/>
          <p14:tracePt t="35257" x="8763000" y="5892800"/>
          <p14:tracePt t="35274" x="8655050" y="5873750"/>
          <p14:tracePt t="35291" x="8515350" y="5848350"/>
          <p14:tracePt t="35307" x="8394700" y="5829300"/>
          <p14:tracePt t="35324" x="8242300" y="5797550"/>
          <p14:tracePt t="35341" x="8001000" y="5759450"/>
          <p14:tracePt t="35357" x="7835900" y="5740400"/>
          <p14:tracePt t="35374" x="7632700" y="5715000"/>
          <p14:tracePt t="35391" x="7461250" y="5695950"/>
          <p14:tracePt t="35407" x="7334250" y="5683250"/>
          <p14:tracePt t="35424" x="7213600" y="5651500"/>
          <p14:tracePt t="35441" x="7092950" y="5632450"/>
          <p14:tracePt t="35457" x="6946900" y="5607050"/>
          <p14:tracePt t="35474" x="6889750" y="5600700"/>
          <p14:tracePt t="35491" x="6807200" y="5581650"/>
          <p14:tracePt t="35507" x="6756400" y="5581650"/>
          <p14:tracePt t="35524" x="6737350" y="5575300"/>
          <p14:tracePt t="35541" x="6724650" y="5575300"/>
          <p14:tracePt t="35557" x="6711950" y="5575300"/>
          <p14:tracePt t="35574" x="6705600" y="5575300"/>
          <p14:tracePt t="35591" x="6699250" y="5575300"/>
          <p14:tracePt t="35802" x="6711950" y="5575300"/>
          <p14:tracePt t="35810" x="6756400" y="5575300"/>
          <p14:tracePt t="35818" x="6788150" y="5575300"/>
          <p14:tracePt t="35826" x="6813550" y="5575300"/>
          <p14:tracePt t="35841" x="6889750" y="5575300"/>
          <p14:tracePt t="35858" x="7067550" y="5575300"/>
          <p14:tracePt t="35874" x="7137400" y="5575300"/>
          <p14:tracePt t="35891" x="7258050" y="5575300"/>
          <p14:tracePt t="35908" x="7346950" y="5575300"/>
          <p14:tracePt t="35925" x="7499350" y="5607050"/>
          <p14:tracePt t="35941" x="7588250" y="5613400"/>
          <p14:tracePt t="35958" x="7664450" y="5613400"/>
          <p14:tracePt t="35975" x="7734300" y="5613400"/>
          <p14:tracePt t="35991" x="7785100" y="5613400"/>
          <p14:tracePt t="36008" x="7835900" y="5600700"/>
          <p14:tracePt t="36025" x="7848600" y="5600700"/>
          <p14:tracePt t="36041" x="7880350" y="5600700"/>
          <p14:tracePt t="36059" x="7937500" y="5607050"/>
          <p14:tracePt t="36075" x="8064500" y="5626100"/>
          <p14:tracePt t="36091" x="8178800" y="5657850"/>
          <p14:tracePt t="36108" x="8267700" y="5683250"/>
          <p14:tracePt t="36125" x="8382000" y="5702300"/>
          <p14:tracePt t="36141" x="8477250" y="5740400"/>
          <p14:tracePt t="36158" x="8585200" y="5772150"/>
          <p14:tracePt t="36162" x="8642350" y="5791200"/>
          <p14:tracePt t="36175" x="8712200" y="5816600"/>
          <p14:tracePt t="36191" x="8826500" y="5867400"/>
          <p14:tracePt t="36208" x="8953500" y="5918200"/>
          <p14:tracePt t="36225" x="9124950" y="5994400"/>
          <p14:tracePt t="36241" x="9271000" y="6051550"/>
          <p14:tracePt t="36258" x="9321800" y="6051550"/>
          <p14:tracePt t="36275" x="9340850" y="6051550"/>
          <p14:tracePt t="36292" x="9385300" y="6051550"/>
          <p14:tracePt t="36309" x="9423400" y="6057900"/>
          <p14:tracePt t="36325" x="9474200" y="6064250"/>
          <p14:tracePt t="36342" x="9518650" y="6064250"/>
          <p14:tracePt t="36358" x="9544050" y="6070600"/>
          <p14:tracePt t="36375" x="9569450" y="6070600"/>
          <p14:tracePt t="36392" x="9582150" y="6070600"/>
          <p14:tracePt t="36408" x="9594850" y="6070600"/>
          <p14:tracePt t="36425" x="9601200" y="6070600"/>
          <p14:tracePt t="36442" x="9626600" y="6070600"/>
          <p14:tracePt t="36458" x="9639300" y="6064250"/>
          <p14:tracePt t="36475" x="9645650" y="6064250"/>
          <p14:tracePt t="36614" x="9645650" y="6057900"/>
          <p14:tracePt t="36700" x="9639300" y="6057900"/>
          <p14:tracePt t="36708" x="9632950" y="6057900"/>
          <p14:tracePt t="36716" x="9632950" y="6051550"/>
          <p14:tracePt t="36725" x="9620250" y="6051550"/>
          <p14:tracePt t="36742" x="9613900" y="6051550"/>
          <p14:tracePt t="36759" x="9582150" y="6045200"/>
          <p14:tracePt t="36775" x="9537700" y="6038850"/>
          <p14:tracePt t="36792" x="9499600" y="6026150"/>
          <p14:tracePt t="36809" x="9410700" y="6000750"/>
          <p14:tracePt t="36825" x="9251950" y="5969000"/>
          <p14:tracePt t="36842" x="9156700" y="5949950"/>
          <p14:tracePt t="36859" x="9074150" y="5930900"/>
          <p14:tracePt t="36875" x="9017000" y="5911850"/>
          <p14:tracePt t="36892" x="8940800" y="5905500"/>
          <p14:tracePt t="36909" x="8883650" y="5892800"/>
          <p14:tracePt t="36926" x="8769350" y="5886450"/>
          <p14:tracePt t="36942" x="8705850" y="5880100"/>
          <p14:tracePt t="36959" x="8636000" y="5873750"/>
          <p14:tracePt t="36976" x="8591550" y="5873750"/>
          <p14:tracePt t="36992" x="8553450" y="5867400"/>
          <p14:tracePt t="37009" x="8509000" y="5861050"/>
          <p14:tracePt t="37026" x="8420100" y="5854700"/>
          <p14:tracePt t="37043" x="8350250" y="5854700"/>
          <p14:tracePt t="37059" x="8324850" y="5854700"/>
          <p14:tracePt t="37076" x="8242300" y="5854700"/>
          <p14:tracePt t="37092" x="8197850" y="5848350"/>
          <p14:tracePt t="37109" x="8121650" y="5848350"/>
          <p14:tracePt t="37126" x="8051800" y="5848350"/>
          <p14:tracePt t="37142" x="8007350" y="5848350"/>
          <p14:tracePt t="37159" x="7943850" y="5848350"/>
          <p14:tracePt t="37176" x="7854950" y="5848350"/>
          <p14:tracePt t="37192" x="7823200" y="5842000"/>
          <p14:tracePt t="37209" x="7753350" y="5835650"/>
          <p14:tracePt t="37226" x="7715250" y="5835650"/>
          <p14:tracePt t="37243" x="7664450" y="5835650"/>
          <p14:tracePt t="37259" x="7639050" y="5835650"/>
          <p14:tracePt t="37276" x="7594600" y="5835650"/>
          <p14:tracePt t="37293" x="7556500" y="5842000"/>
          <p14:tracePt t="37309" x="7524750" y="5842000"/>
          <p14:tracePt t="37326" x="7505700" y="5842000"/>
          <p14:tracePt t="37343" x="7499350" y="5842000"/>
          <p14:tracePt t="37662" x="7461250" y="5861050"/>
          <p14:tracePt t="37670" x="7391400" y="5880100"/>
          <p14:tracePt t="37676" x="7321550" y="5892800"/>
          <p14:tracePt t="37693" x="7251700" y="5911850"/>
          <p14:tracePt t="37710" x="7137400" y="5930900"/>
          <p14:tracePt t="37726" x="7073900" y="5943600"/>
          <p14:tracePt t="37743" x="6991350" y="5943600"/>
          <p14:tracePt t="37760" x="6921500" y="5943600"/>
          <p14:tracePt t="37777" x="6788150" y="5943600"/>
          <p14:tracePt t="37793" x="6718300" y="5943600"/>
          <p14:tracePt t="37810" x="6584950" y="5918200"/>
          <p14:tracePt t="37827" x="6489700" y="5905500"/>
          <p14:tracePt t="37843" x="6400800" y="5886450"/>
          <p14:tracePt t="37860" x="6254750" y="5861050"/>
          <p14:tracePt t="37876" x="6115050" y="5822950"/>
          <p14:tracePt t="37893" x="5975350" y="5816600"/>
          <p14:tracePt t="37910" x="5803900" y="5803900"/>
          <p14:tracePt t="37927" x="5575300" y="5797550"/>
          <p14:tracePt t="37943" x="5416550" y="5778500"/>
          <p14:tracePt t="37960" x="5219700" y="5746750"/>
          <p14:tracePt t="37977" x="5048250" y="5740400"/>
          <p14:tracePt t="37993" x="4851400" y="5727700"/>
          <p14:tracePt t="38010" x="4635500" y="5702300"/>
          <p14:tracePt t="38027" x="4483100" y="5683250"/>
          <p14:tracePt t="38043" x="4406900" y="5670550"/>
          <p14:tracePt t="38060" x="4324350" y="5670550"/>
          <p14:tracePt t="38077" x="4248150" y="5670550"/>
          <p14:tracePt t="38093" x="4171950" y="5683250"/>
          <p14:tracePt t="38110" x="4095750" y="5689600"/>
          <p14:tracePt t="38127" x="4025900" y="5695950"/>
          <p14:tracePt t="38143" x="3975100" y="5727700"/>
          <p14:tracePt t="38160" x="3867150" y="5765800"/>
          <p14:tracePt t="38164" x="3854450" y="5772150"/>
          <p14:tracePt t="38177" x="3829050" y="5791200"/>
          <p14:tracePt t="38193" x="3778250" y="5797550"/>
          <p14:tracePt t="38210" x="3746500" y="5810250"/>
          <p14:tracePt t="38227" x="3714750" y="5822950"/>
          <p14:tracePt t="38243" x="3651250" y="5829300"/>
          <p14:tracePt t="38260" x="3625850" y="5829300"/>
          <p14:tracePt t="38277" x="3581400" y="5842000"/>
          <p14:tracePt t="38294" x="3517900" y="5848350"/>
          <p14:tracePt t="38310" x="3473450" y="5848350"/>
          <p14:tracePt t="38327" x="3441700" y="5854700"/>
          <p14:tracePt t="38344" x="3390900" y="5873750"/>
          <p14:tracePt t="38360" x="3327400" y="5892800"/>
          <p14:tracePt t="38377" x="3244850" y="5911850"/>
          <p14:tracePt t="38394" x="3136900" y="5918200"/>
          <p14:tracePt t="38411" x="3009900" y="5930900"/>
          <p14:tracePt t="38427" x="2933700" y="5937250"/>
          <p14:tracePt t="38444" x="2863850" y="5937250"/>
          <p14:tracePt t="38460" x="2813050" y="5937250"/>
          <p14:tracePt t="38477" x="2781300" y="5924550"/>
          <p14:tracePt t="38494" x="2749550" y="5918200"/>
          <p14:tracePt t="38511" x="2736850" y="5911850"/>
          <p14:tracePt t="38527" x="2730500" y="5911850"/>
          <p14:tracePt t="38544" x="2724150" y="5905500"/>
          <p14:tracePt t="38560" x="2711450" y="5899150"/>
          <p14:tracePt t="38577" x="2698750" y="5892800"/>
          <p14:tracePt t="38594" x="2692400" y="5892800"/>
          <p14:tracePt t="38610" x="2679700" y="5886450"/>
          <p14:tracePt t="38627" x="2660650" y="5873750"/>
          <p14:tracePt t="38644" x="2647950" y="5867400"/>
          <p14:tracePt t="38661" x="2635250" y="5861050"/>
          <p14:tracePt t="38677" x="2597150" y="5835650"/>
          <p14:tracePt t="38694" x="2590800" y="5835650"/>
          <p14:tracePt t="38711" x="2584450" y="5829300"/>
          <p14:tracePt t="38756" x="2578100" y="5829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733" y="618517"/>
            <a:ext cx="7361905" cy="28380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6571" y="2308152"/>
            <a:ext cx="402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Pravostranná homonymní </a:t>
            </a:r>
            <a:r>
              <a:rPr lang="cs-CZ" sz="2000" dirty="0" err="1" smtClean="0"/>
              <a:t>hemianopsie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8639" y="5086571"/>
            <a:ext cx="390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Levostranná homonymní </a:t>
            </a:r>
            <a:r>
              <a:rPr lang="cs-CZ" sz="2000" dirty="0" err="1" smtClean="0"/>
              <a:t>hemianopsie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623" y="3315143"/>
            <a:ext cx="6904762" cy="354285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8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8"/>
    </mc:Choice>
    <mc:Fallback>
      <p:transition spd="slow" advTm="7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2" x="2578100" y="5822950"/>
          <p14:tracePt t="2155" x="2578100" y="5816600"/>
          <p14:tracePt t="2162" x="2584450" y="5753100"/>
          <p14:tracePt t="2171" x="2584450" y="5676900"/>
          <p14:tracePt t="2187" x="2597150" y="5594350"/>
          <p14:tracePt t="2204" x="2622550" y="5511800"/>
          <p14:tracePt t="2221" x="2647950" y="5365750"/>
          <p14:tracePt t="2238" x="2673350" y="5118100"/>
          <p14:tracePt t="2254" x="2673350" y="4946650"/>
          <p14:tracePt t="2271" x="2673350" y="4800600"/>
          <p14:tracePt t="2288" x="2654300" y="4603750"/>
          <p14:tracePt t="2304" x="2635250" y="4546600"/>
          <p14:tracePt t="2321" x="2628900" y="4521200"/>
          <p14:tracePt t="2338" x="2622550" y="4483100"/>
          <p14:tracePt t="2354" x="2622550" y="4425950"/>
          <p14:tracePt t="2371" x="2622550" y="4368800"/>
          <p14:tracePt t="2388" x="2616200" y="4260850"/>
          <p14:tracePt t="2404" x="2597150" y="4203700"/>
          <p14:tracePt t="2421" x="2584450" y="4133850"/>
          <p14:tracePt t="2438" x="2565400" y="4032250"/>
          <p14:tracePt t="2454" x="2527300" y="3886200"/>
          <p14:tracePt t="2471" x="2470150" y="3721100"/>
          <p14:tracePt t="2488" x="2432050" y="3600450"/>
          <p14:tracePt t="2505" x="2343150" y="3397250"/>
          <p14:tracePt t="2521" x="2305050" y="3327400"/>
          <p14:tracePt t="2538" x="2235200" y="3175000"/>
          <p14:tracePt t="2554" x="2203450" y="3079750"/>
          <p14:tracePt t="2571" x="2184400" y="3035300"/>
          <p14:tracePt t="2588" x="2159000" y="3003550"/>
          <p14:tracePt t="2605" x="2152650" y="2990850"/>
          <p14:tracePt t="2621" x="2152650" y="2984500"/>
          <p14:tracePt t="2638" x="2146300" y="2984500"/>
          <p14:tracePt t="2740" x="2146300" y="2978150"/>
          <p14:tracePt t="2757" x="2146300" y="2971800"/>
          <p14:tracePt t="2764" x="2146300" y="2965450"/>
          <p14:tracePt t="2772" x="2146300" y="2959100"/>
          <p14:tracePt t="2952" x="2139950" y="2959100"/>
          <p14:tracePt t="2960" x="2139950" y="2965450"/>
          <p14:tracePt t="21396" x="1949450" y="2774950"/>
          <p14:tracePt t="21405" x="1835150" y="2673350"/>
          <p14:tracePt t="21413" x="1720850" y="2571750"/>
          <p14:tracePt t="21423" x="1625600" y="2520950"/>
          <p14:tracePt t="21440" x="1492250" y="2457450"/>
          <p14:tracePt t="21457" x="1371600" y="2406650"/>
          <p14:tracePt t="21473" x="1225550" y="2368550"/>
          <p14:tracePt t="21490" x="1123950" y="2368550"/>
          <p14:tracePt t="21506" x="1047750" y="2374900"/>
          <p14:tracePt t="21523" x="984250" y="2387600"/>
          <p14:tracePt t="21540" x="933450" y="2419350"/>
          <p14:tracePt t="21557" x="876300" y="2470150"/>
          <p14:tracePt t="21573" x="819150" y="2520950"/>
          <p14:tracePt t="21590" x="762000" y="2559050"/>
          <p14:tracePt t="21607" x="717550" y="2609850"/>
          <p14:tracePt t="21624" x="666750" y="2647950"/>
          <p14:tracePt t="21640" x="635000" y="2667000"/>
          <p14:tracePt t="21657" x="609600" y="2686050"/>
          <p14:tracePt t="21674" x="596900" y="2692400"/>
          <p14:tracePt t="21690" x="584200" y="2705100"/>
          <p14:tracePt t="21707" x="577850" y="2711450"/>
          <p14:tracePt t="21724" x="565150" y="2730500"/>
          <p14:tracePt t="21740" x="558800" y="2743200"/>
          <p14:tracePt t="21757" x="552450" y="2755900"/>
          <p14:tracePt t="21774" x="546100" y="2787650"/>
          <p14:tracePt t="21790" x="546100" y="2806700"/>
          <p14:tracePt t="21807" x="546100" y="2838450"/>
          <p14:tracePt t="21824" x="546100" y="2863850"/>
          <p14:tracePt t="21841" x="552450" y="2882900"/>
          <p14:tracePt t="21857" x="584200" y="2921000"/>
          <p14:tracePt t="21874" x="736600" y="3009900"/>
          <p14:tracePt t="21890" x="895350" y="3086100"/>
          <p14:tracePt t="21907" x="1054100" y="3149600"/>
          <p14:tracePt t="21924" x="1250950" y="3194050"/>
          <p14:tracePt t="21941" x="1454150" y="3225800"/>
          <p14:tracePt t="21957" x="1714500" y="3244850"/>
          <p14:tracePt t="21961" x="1835150" y="3251200"/>
          <p14:tracePt t="21974" x="1949450" y="3251200"/>
          <p14:tracePt t="21991" x="2070100" y="3251200"/>
          <p14:tracePt t="22007" x="2279650" y="3251200"/>
          <p14:tracePt t="22024" x="2463800" y="3251200"/>
          <p14:tracePt t="22041" x="2647950" y="3251200"/>
          <p14:tracePt t="22057" x="2781300" y="3244850"/>
          <p14:tracePt t="22074" x="2895600" y="3225800"/>
          <p14:tracePt t="22091" x="3067050" y="3206750"/>
          <p14:tracePt t="22107" x="3219450" y="3200400"/>
          <p14:tracePt t="22124" x="3333750" y="3200400"/>
          <p14:tracePt t="22141" x="3479800" y="3194050"/>
          <p14:tracePt t="22158" x="3632200" y="3181350"/>
          <p14:tracePt t="22174" x="3733800" y="3181350"/>
          <p14:tracePt t="22191" x="3860800" y="3149600"/>
          <p14:tracePt t="22208" x="4095750" y="3130550"/>
          <p14:tracePt t="22224" x="4229100" y="3124200"/>
          <p14:tracePt t="22241" x="4381500" y="3105150"/>
          <p14:tracePt t="22258" x="4476750" y="3086100"/>
          <p14:tracePt t="22274" x="4527550" y="3086100"/>
          <p14:tracePt t="22291" x="4610100" y="3079750"/>
          <p14:tracePt t="22308" x="4629150" y="3067050"/>
          <p14:tracePt t="22325" x="4667250" y="3009900"/>
          <p14:tracePt t="22341" x="4711700" y="2940050"/>
          <p14:tracePt t="22358" x="4775200" y="2819400"/>
          <p14:tracePt t="22374" x="4806950" y="2730500"/>
          <p14:tracePt t="22391" x="4851400" y="2635250"/>
          <p14:tracePt t="22408" x="4870450" y="2514600"/>
          <p14:tracePt t="22424" x="4876800" y="2374900"/>
          <p14:tracePt t="22441" x="4876800" y="2260600"/>
          <p14:tracePt t="22458" x="4851400" y="2114550"/>
          <p14:tracePt t="22474" x="4806950" y="2044700"/>
          <p14:tracePt t="22491" x="4749800" y="1993900"/>
          <p14:tracePt t="22508" x="4641850" y="1955800"/>
          <p14:tracePt t="22524" x="4521200" y="1930400"/>
          <p14:tracePt t="22541" x="4400550" y="1911350"/>
          <p14:tracePt t="22558" x="4254500" y="1879600"/>
          <p14:tracePt t="22575" x="3981450" y="1822450"/>
          <p14:tracePt t="22591" x="3854450" y="1816100"/>
          <p14:tracePt t="22608" x="3517900" y="1752600"/>
          <p14:tracePt t="22625" x="3308350" y="1708150"/>
          <p14:tracePt t="22641" x="3136900" y="1701800"/>
          <p14:tracePt t="22658" x="2901950" y="1701800"/>
          <p14:tracePt t="22675" x="2597150" y="1682750"/>
          <p14:tracePt t="22691" x="2413000" y="1676400"/>
          <p14:tracePt t="22708" x="2063750" y="1676400"/>
          <p14:tracePt t="22725" x="1758950" y="1708150"/>
          <p14:tracePt t="22741" x="1555750" y="1720850"/>
          <p14:tracePt t="22758" x="1371600" y="1746250"/>
          <p14:tracePt t="22775" x="1219200" y="1765300"/>
          <p14:tracePt t="22791" x="1073150" y="1784350"/>
          <p14:tracePt t="22808" x="984250" y="1803400"/>
          <p14:tracePt t="22825" x="838200" y="1822450"/>
          <p14:tracePt t="22841" x="742950" y="1841500"/>
          <p14:tracePt t="22858" x="673100" y="1860550"/>
          <p14:tracePt t="22875" x="584200" y="1866900"/>
          <p14:tracePt t="22891" x="463550" y="1898650"/>
          <p14:tracePt t="22908" x="355600" y="1930400"/>
          <p14:tracePt t="22925" x="266700" y="1968500"/>
          <p14:tracePt t="22942" x="177800" y="1993900"/>
          <p14:tracePt t="22958" x="76200" y="2012950"/>
          <p14:tracePt t="22975" x="25400" y="2025650"/>
          <p14:tracePt t="22992" x="0" y="2057400"/>
          <p14:tracePt t="23008" x="0" y="2089150"/>
          <p14:tracePt t="23025" x="0" y="2127250"/>
          <p14:tracePt t="23042" x="0" y="2171700"/>
          <p14:tracePt t="23058" x="0" y="2228850"/>
          <p14:tracePt t="23075" x="0" y="2279650"/>
          <p14:tracePt t="23092" x="0" y="2349500"/>
          <p14:tracePt t="23108" x="0" y="2387600"/>
          <p14:tracePt t="23125" x="6350" y="2406650"/>
          <p14:tracePt t="23142" x="19050" y="2451100"/>
          <p14:tracePt t="23158" x="38100" y="2482850"/>
          <p14:tracePt t="23175" x="114300" y="2584450"/>
          <p14:tracePt t="23192" x="209550" y="2673350"/>
          <p14:tracePt t="23208" x="342900" y="2806700"/>
          <p14:tracePt t="23225" x="482600" y="2901950"/>
          <p14:tracePt t="23242" x="641350" y="2978150"/>
          <p14:tracePt t="23259" x="787400" y="3035300"/>
          <p14:tracePt t="23275" x="850900" y="3060700"/>
          <p14:tracePt t="23292" x="927100" y="3073400"/>
          <p14:tracePt t="23309" x="1149350" y="3111500"/>
          <p14:tracePt t="23325" x="1238250" y="3136900"/>
          <p14:tracePt t="23342" x="1365250" y="3143250"/>
          <p14:tracePt t="23359" x="1543050" y="3181350"/>
          <p14:tracePt t="23375" x="1765300" y="3219450"/>
          <p14:tracePt t="23392" x="2019300" y="3244850"/>
          <p14:tracePt t="23409" x="2209800" y="3270250"/>
          <p14:tracePt t="23425" x="2432050" y="3289300"/>
          <p14:tracePt t="23442" x="2641600" y="3289300"/>
          <p14:tracePt t="23459" x="2927350" y="3289300"/>
          <p14:tracePt t="23475" x="3143250" y="3289300"/>
          <p14:tracePt t="23492" x="3359150" y="3263900"/>
          <p14:tracePt t="23509" x="3549650" y="3225800"/>
          <p14:tracePt t="23526" x="3797300" y="3181350"/>
          <p14:tracePt t="23542" x="4025900" y="3143250"/>
          <p14:tracePt t="23559" x="4197350" y="3117850"/>
          <p14:tracePt t="23575" x="4464050" y="3073400"/>
          <p14:tracePt t="23592" x="4629150" y="3035300"/>
          <p14:tracePt t="23609" x="4762500" y="3009900"/>
          <p14:tracePt t="23626" x="4838700" y="3003550"/>
          <p14:tracePt t="23642" x="4959350" y="2990850"/>
          <p14:tracePt t="23659" x="5029200" y="2959100"/>
          <p14:tracePt t="23676" x="5092700" y="2940050"/>
          <p14:tracePt t="23693" x="5149850" y="2889250"/>
          <p14:tracePt t="23709" x="5213350" y="2832100"/>
          <p14:tracePt t="23726" x="5251450" y="2768600"/>
          <p14:tracePt t="23742" x="5264150" y="2679700"/>
          <p14:tracePt t="23759" x="5257800" y="2603500"/>
          <p14:tracePt t="23776" x="5232400" y="2546350"/>
          <p14:tracePt t="23793" x="5194300" y="2514600"/>
          <p14:tracePt t="23809" x="5118100" y="2444750"/>
          <p14:tracePt t="23826" x="4933950" y="2317750"/>
          <p14:tracePt t="23842" x="4737100" y="2222500"/>
          <p14:tracePt t="23859" x="4470400" y="2120900"/>
          <p14:tracePt t="23876" x="4279900" y="2057400"/>
          <p14:tracePt t="23893" x="4146550" y="2012950"/>
          <p14:tracePt t="23909" x="4019550" y="1987550"/>
          <p14:tracePt t="23926" x="3835400" y="1962150"/>
          <p14:tracePt t="23943" x="3600450" y="1949450"/>
          <p14:tracePt t="23959" x="3505200" y="1949450"/>
          <p14:tracePt t="23976" x="3422650" y="1943100"/>
          <p14:tracePt t="23993" x="3384550" y="1943100"/>
          <p14:tracePt t="24009" x="3308350" y="1943100"/>
          <p14:tracePt t="24026" x="3194050" y="1943100"/>
          <p14:tracePt t="24043" x="3086100" y="1943100"/>
          <p14:tracePt t="24059" x="2927350" y="1949450"/>
          <p14:tracePt t="24076" x="2838450" y="1949450"/>
          <p14:tracePt t="24093" x="2749550" y="1968500"/>
          <p14:tracePt t="24109" x="2647950" y="1981200"/>
          <p14:tracePt t="24126" x="2597150" y="1987550"/>
          <p14:tracePt t="24143" x="2514600" y="2000250"/>
          <p14:tracePt t="24159" x="2463800" y="2000250"/>
          <p14:tracePt t="24176" x="2425700" y="2012950"/>
          <p14:tracePt t="24193" x="2355850" y="2032000"/>
          <p14:tracePt t="24209" x="2260600" y="2051050"/>
          <p14:tracePt t="24226" x="2203450" y="2070100"/>
          <p14:tracePt t="24243" x="2146300" y="2082800"/>
          <p14:tracePt t="24260" x="2076450" y="2095500"/>
          <p14:tracePt t="24276" x="2012950" y="2120900"/>
          <p14:tracePt t="24293" x="1974850" y="2133600"/>
          <p14:tracePt t="24310" x="1924050" y="2165350"/>
          <p14:tracePt t="24326" x="1885950" y="2190750"/>
          <p14:tracePt t="24343" x="1841500" y="2216150"/>
          <p14:tracePt t="24360" x="1784350" y="2247900"/>
          <p14:tracePt t="24376" x="1701800" y="2292350"/>
          <p14:tracePt t="24393" x="1606550" y="2330450"/>
          <p14:tracePt t="24410" x="1543050" y="2368550"/>
          <p14:tracePt t="24426" x="1485900" y="2387600"/>
          <p14:tracePt t="24443" x="1428750" y="2400300"/>
          <p14:tracePt t="24460" x="1346200" y="2419350"/>
          <p14:tracePt t="24476" x="1314450" y="2432050"/>
          <p14:tracePt t="24493" x="1270000" y="2444750"/>
          <p14:tracePt t="24510" x="1231900" y="2470150"/>
          <p14:tracePt t="24526" x="1212850" y="2495550"/>
          <p14:tracePt t="24543" x="1200150" y="2520950"/>
          <p14:tracePt t="24560" x="1187450" y="2552700"/>
          <p14:tracePt t="24576" x="1181100" y="2584450"/>
          <p14:tracePt t="24593" x="1187450" y="2622550"/>
          <p14:tracePt t="24610" x="1231900" y="2686050"/>
          <p14:tracePt t="24627" x="1289050" y="2755900"/>
          <p14:tracePt t="24643" x="1390650" y="2825750"/>
          <p14:tracePt t="24660" x="1504950" y="2876550"/>
          <p14:tracePt t="24677" x="1739900" y="2959100"/>
          <p14:tracePt t="24693" x="1860550" y="2971800"/>
          <p14:tracePt t="24710" x="1981200" y="2990850"/>
          <p14:tracePt t="24727" x="2127250" y="3009900"/>
          <p14:tracePt t="24743" x="2222500" y="3035300"/>
          <p14:tracePt t="24777" x="2273300" y="3048000"/>
          <p14:tracePt t="24793" x="2451100" y="3086100"/>
          <p14:tracePt t="24810" x="2641600" y="3111500"/>
          <p14:tracePt t="24827" x="2851150" y="3124200"/>
          <p14:tracePt t="24843" x="3035300" y="3130550"/>
          <p14:tracePt t="24860" x="3232150" y="3130550"/>
          <p14:tracePt t="24877" x="3384550" y="3130550"/>
          <p14:tracePt t="24893" x="3511550" y="3111500"/>
          <p14:tracePt t="24910" x="3651250" y="3092450"/>
          <p14:tracePt t="24927" x="3778250" y="3060700"/>
          <p14:tracePt t="24943" x="3879850" y="3035300"/>
          <p14:tracePt t="24960" x="3917950" y="3009900"/>
          <p14:tracePt t="24977" x="3981450" y="2990850"/>
          <p14:tracePt t="24994" x="4051300" y="2965450"/>
          <p14:tracePt t="25010" x="4070350" y="2965450"/>
          <p14:tracePt t="25027" x="4108450" y="2952750"/>
          <p14:tracePt t="25044" x="4140200" y="2933700"/>
          <p14:tracePt t="25077" x="4152900" y="2933700"/>
          <p14:tracePt t="26186" x="4159250" y="2927350"/>
          <p14:tracePt t="26194" x="4184650" y="2927350"/>
          <p14:tracePt t="26200" x="4235450" y="2927350"/>
          <p14:tracePt t="26211" x="4267200" y="2927350"/>
          <p14:tracePt t="26228" x="4368800" y="2933700"/>
          <p14:tracePt t="26245" x="4514850" y="2952750"/>
          <p14:tracePt t="26262" x="4660900" y="2971800"/>
          <p14:tracePt t="26278" x="4895850" y="3016250"/>
          <p14:tracePt t="26295" x="5022850" y="3028950"/>
          <p14:tracePt t="26312" x="5124450" y="3028950"/>
          <p14:tracePt t="26328" x="5219700" y="3035300"/>
          <p14:tracePt t="26345" x="5270500" y="3035300"/>
          <p14:tracePt t="26362" x="5334000" y="3035300"/>
          <p14:tracePt t="26378" x="5378450" y="3035300"/>
          <p14:tracePt t="26395" x="5403850" y="3035300"/>
          <p14:tracePt t="26412" x="5467350" y="3028950"/>
          <p14:tracePt t="26428" x="5492750" y="3028950"/>
          <p14:tracePt t="26445" x="5511800" y="3022600"/>
          <p14:tracePt t="26462" x="5556250" y="3022600"/>
          <p14:tracePt t="26478" x="5619750" y="3022600"/>
          <p14:tracePt t="26495" x="5657850" y="3009900"/>
          <p14:tracePt t="26512" x="5753100" y="2997200"/>
          <p14:tracePt t="26529" x="5937250" y="2959100"/>
          <p14:tracePt t="26545" x="6070600" y="2927350"/>
          <p14:tracePt t="26562" x="6191250" y="2901950"/>
          <p14:tracePt t="26578" x="6343650" y="2857500"/>
          <p14:tracePt t="26595" x="6457950" y="2800350"/>
          <p14:tracePt t="26612" x="6584950" y="2724150"/>
          <p14:tracePt t="26629" x="6794500" y="2609850"/>
          <p14:tracePt t="26645" x="6858000" y="2571750"/>
          <p14:tracePt t="26662" x="6921500" y="2546350"/>
          <p14:tracePt t="26679" x="6991350" y="2527300"/>
          <p14:tracePt t="26695" x="7048500" y="2508250"/>
          <p14:tracePt t="26712" x="7080250" y="2489200"/>
          <p14:tracePt t="26729" x="7112000" y="2470150"/>
          <p14:tracePt t="26745" x="7137400" y="2444750"/>
          <p14:tracePt t="26762" x="7175500" y="2419350"/>
          <p14:tracePt t="26779" x="7219950" y="2368550"/>
          <p14:tracePt t="26795" x="7232650" y="2349500"/>
          <p14:tracePt t="26812" x="7270750" y="2317750"/>
          <p14:tracePt t="26829" x="7315200" y="2298700"/>
          <p14:tracePt t="26845" x="7340600" y="2286000"/>
          <p14:tracePt t="26862" x="7372350" y="2266950"/>
          <p14:tracePt t="26879" x="7416800" y="2247900"/>
          <p14:tracePt t="26895" x="7461250" y="2228850"/>
          <p14:tracePt t="26912" x="7486650" y="2216150"/>
          <p14:tracePt t="26929" x="7505700" y="2203450"/>
          <p14:tracePt t="26946" x="7531100" y="2184400"/>
          <p14:tracePt t="26949" x="7537450" y="2184400"/>
          <p14:tracePt t="26962" x="7550150" y="2178050"/>
          <p14:tracePt t="26979" x="7556500" y="2171700"/>
          <p14:tracePt t="27248" x="7556500" y="2165350"/>
          <p14:tracePt t="27256" x="7543800" y="2165350"/>
          <p14:tracePt t="27272" x="7537450" y="2165350"/>
          <p14:tracePt t="27286" x="7531100" y="2165350"/>
          <p14:tracePt t="27318" x="7524750" y="2165350"/>
          <p14:tracePt t="27654" x="7518400" y="2165350"/>
          <p14:tracePt t="27662" x="7473950" y="2165350"/>
          <p14:tracePt t="27670" x="7416800" y="2165350"/>
          <p14:tracePt t="27680" x="7385050" y="2165350"/>
          <p14:tracePt t="27696" x="7270750" y="2171700"/>
          <p14:tracePt t="27713" x="7207250" y="2178050"/>
          <p14:tracePt t="27730" x="7131050" y="2178050"/>
          <p14:tracePt t="27746" x="7112000" y="2178050"/>
          <p14:tracePt t="27763" x="7099300" y="2184400"/>
          <p14:tracePt t="28856" x="7092950" y="2184400"/>
          <p14:tracePt t="28904" x="7073900" y="2197100"/>
          <p14:tracePt t="28912" x="7010400" y="2216150"/>
          <p14:tracePt t="28920" x="6946900" y="2241550"/>
          <p14:tracePt t="28931" x="6908800" y="2254250"/>
          <p14:tracePt t="28948" x="6807200" y="2286000"/>
          <p14:tracePt t="28964" x="6648450" y="2343150"/>
          <p14:tracePt t="28968" x="6565900" y="2368550"/>
          <p14:tracePt t="28981" x="6483350" y="2387600"/>
          <p14:tracePt t="28998" x="6299200" y="2463800"/>
          <p14:tracePt t="29014" x="6172200" y="2501900"/>
          <p14:tracePt t="29031" x="6064250" y="2533650"/>
          <p14:tracePt t="29048" x="5905500" y="2584450"/>
          <p14:tracePt t="29064" x="5791200" y="2628900"/>
          <p14:tracePt t="29081" x="5467350" y="2705100"/>
          <p14:tracePt t="29098" x="5029200" y="2806700"/>
          <p14:tracePt t="29114" x="4584700" y="2895600"/>
          <p14:tracePt t="29131" x="4286250" y="2965450"/>
          <p14:tracePt t="29148" x="4121150" y="3028950"/>
          <p14:tracePt t="29164" x="3949700" y="3111500"/>
          <p14:tracePt t="29181" x="3816350" y="3162300"/>
          <p14:tracePt t="29198" x="3613150" y="3302000"/>
          <p14:tracePt t="29215" x="3213100" y="3625850"/>
          <p14:tracePt t="29232" x="2946400" y="3829050"/>
          <p14:tracePt t="29248" x="2768600" y="4032250"/>
          <p14:tracePt t="29265" x="2552700" y="4248150"/>
          <p14:tracePt t="29281" x="2476500" y="4343400"/>
          <p14:tracePt t="29298" x="2393950" y="4419600"/>
          <p14:tracePt t="29315" x="2317750" y="4489450"/>
          <p14:tracePt t="29331" x="2222500" y="4559300"/>
          <p14:tracePt t="29348" x="2133600" y="4616450"/>
          <p14:tracePt t="29365" x="2012950" y="4648200"/>
          <p14:tracePt t="29381" x="1943100" y="4667250"/>
          <p14:tracePt t="29398" x="1898650" y="4667250"/>
          <p14:tracePt t="29415" x="1828800" y="4673600"/>
          <p14:tracePt t="29432" x="1778000" y="4673600"/>
          <p14:tracePt t="29448" x="1733550" y="4673600"/>
          <p14:tracePt t="29465" x="1638300" y="4660900"/>
          <p14:tracePt t="29483" x="1638300" y="4654550"/>
          <p14:tracePt t="29498" x="1574800" y="4641850"/>
          <p14:tracePt t="29515" x="1409700" y="4610100"/>
          <p14:tracePt t="29531" x="1270000" y="4603750"/>
          <p14:tracePt t="29548" x="1193800" y="4584700"/>
          <p14:tracePt t="29565" x="1047750" y="4565650"/>
          <p14:tracePt t="29581" x="939800" y="4546600"/>
          <p14:tracePt t="29598" x="812800" y="4521200"/>
          <p14:tracePt t="29615" x="565150" y="4457700"/>
          <p14:tracePt t="29632" x="431800" y="4406900"/>
          <p14:tracePt t="29648" x="323850" y="4394200"/>
          <p14:tracePt t="29665" x="254000" y="4387850"/>
          <p14:tracePt t="29682" x="171450" y="4368800"/>
          <p14:tracePt t="29698" x="114300" y="4362450"/>
          <p14:tracePt t="29715" x="76200" y="4356100"/>
          <p14:tracePt t="29732" x="0" y="4356100"/>
          <p14:tracePt t="29748" x="0" y="4362450"/>
          <p14:tracePt t="29765" x="0" y="4368800"/>
          <p14:tracePt t="29798" x="0" y="4406900"/>
          <p14:tracePt t="29815" x="0" y="4464050"/>
          <p14:tracePt t="29832" x="0" y="4552950"/>
          <p14:tracePt t="29849" x="0" y="4654550"/>
          <p14:tracePt t="29865" x="0" y="4692650"/>
          <p14:tracePt t="29882" x="0" y="4743450"/>
          <p14:tracePt t="29898" x="0" y="4806950"/>
          <p14:tracePt t="29915" x="6350" y="4895850"/>
          <p14:tracePt t="29932" x="31750" y="5041900"/>
          <p14:tracePt t="29949" x="88900" y="5283200"/>
          <p14:tracePt t="29965" x="114300" y="5346700"/>
          <p14:tracePt t="29982" x="152400" y="5391150"/>
          <p14:tracePt t="29999" x="209550" y="5461000"/>
          <p14:tracePt t="30015" x="247650" y="5518150"/>
          <p14:tracePt t="30032" x="279400" y="5556250"/>
          <p14:tracePt t="30049" x="311150" y="5600700"/>
          <p14:tracePt t="30065" x="336550" y="5638800"/>
          <p14:tracePt t="30082" x="368300" y="5670550"/>
          <p14:tracePt t="30099" x="381000" y="5683250"/>
          <p14:tracePt t="30115" x="406400" y="5689600"/>
          <p14:tracePt t="30132" x="476250" y="5689600"/>
          <p14:tracePt t="30149" x="571500" y="5689600"/>
          <p14:tracePt t="30165" x="635000" y="5689600"/>
          <p14:tracePt t="30182" x="692150" y="5695950"/>
          <p14:tracePt t="30199" x="768350" y="5715000"/>
          <p14:tracePt t="30215" x="863600" y="5734050"/>
          <p14:tracePt t="30232" x="958850" y="5753100"/>
          <p14:tracePt t="30249" x="1079500" y="5753100"/>
          <p14:tracePt t="30266" x="1149350" y="5753100"/>
          <p14:tracePt t="30282" x="1289050" y="5759450"/>
          <p14:tracePt t="30299" x="1409700" y="5772150"/>
          <p14:tracePt t="30316" x="1574800" y="5797550"/>
          <p14:tracePt t="30333" x="1733550" y="5797550"/>
          <p14:tracePt t="30349" x="1866900" y="5816600"/>
          <p14:tracePt t="30366" x="2070100" y="5829300"/>
          <p14:tracePt t="30382" x="2171700" y="5842000"/>
          <p14:tracePt t="30399" x="2305050" y="5842000"/>
          <p14:tracePt t="30416" x="2451100" y="5854700"/>
          <p14:tracePt t="30432" x="2552700" y="5873750"/>
          <p14:tracePt t="30450" x="2692400" y="5886450"/>
          <p14:tracePt t="30466" x="2787650" y="5899150"/>
          <p14:tracePt t="30482" x="2876550" y="5905500"/>
          <p14:tracePt t="30499" x="2927350" y="5911850"/>
          <p14:tracePt t="30516" x="3009900" y="5911850"/>
          <p14:tracePt t="30532" x="3105150" y="5911850"/>
          <p14:tracePt t="30549" x="3219450" y="5911850"/>
          <p14:tracePt t="30566" x="3346450" y="5918200"/>
          <p14:tracePt t="30583" x="3575050" y="5924550"/>
          <p14:tracePt t="30599" x="3663950" y="5930900"/>
          <p14:tracePt t="30616" x="3759200" y="5949950"/>
          <p14:tracePt t="30633" x="3816350" y="5956300"/>
          <p14:tracePt t="30649" x="3892550" y="5956300"/>
          <p14:tracePt t="30666" x="3975100" y="5949950"/>
          <p14:tracePt t="30683" x="4070350" y="5937250"/>
          <p14:tracePt t="30699" x="4222750" y="5911850"/>
          <p14:tracePt t="30716" x="4305300" y="5886450"/>
          <p14:tracePt t="30733" x="4330700" y="5886450"/>
          <p14:tracePt t="30749" x="4343400" y="5867400"/>
          <p14:tracePt t="30766" x="4362450" y="5848350"/>
          <p14:tracePt t="30783" x="4362450" y="5810250"/>
          <p14:tracePt t="30799" x="4362450" y="5734050"/>
          <p14:tracePt t="30816" x="4343400" y="5632450"/>
          <p14:tracePt t="30833" x="4311650" y="5422900"/>
          <p14:tracePt t="30849" x="4273550" y="5302250"/>
          <p14:tracePt t="30866" x="4267200" y="5181600"/>
          <p14:tracePt t="30883" x="4254500" y="5060950"/>
          <p14:tracePt t="30899" x="4254500" y="4984750"/>
          <p14:tracePt t="30916" x="4254500" y="4883150"/>
          <p14:tracePt t="30933" x="4241800" y="4768850"/>
          <p14:tracePt t="30949" x="4222750" y="4603750"/>
          <p14:tracePt t="30966" x="4197350" y="4502150"/>
          <p14:tracePt t="30983" x="4171950" y="4438650"/>
          <p14:tracePt t="31000" x="4127500" y="4362450"/>
          <p14:tracePt t="31016" x="3987800" y="4254500"/>
          <p14:tracePt t="31033" x="3835400" y="4178300"/>
          <p14:tracePt t="31050" x="3676650" y="4133850"/>
          <p14:tracePt t="31067" x="3517900" y="4108450"/>
          <p14:tracePt t="31083" x="3219450" y="4070350"/>
          <p14:tracePt t="31100" x="2705100" y="3981450"/>
          <p14:tracePt t="31116" x="2387600" y="3943350"/>
          <p14:tracePt t="31133" x="2197100" y="3911600"/>
          <p14:tracePt t="31150" x="1962150" y="3879850"/>
          <p14:tracePt t="31166" x="1841500" y="3867150"/>
          <p14:tracePt t="31183" x="1720850" y="3854450"/>
          <p14:tracePt t="31200" x="1549400" y="3873500"/>
          <p14:tracePt t="31216" x="1479550" y="3886200"/>
          <p14:tracePt t="31233" x="1365250" y="3905250"/>
          <p14:tracePt t="31250" x="1231900" y="3949700"/>
          <p14:tracePt t="31266" x="1092200" y="3981450"/>
          <p14:tracePt t="31283" x="977900" y="4025900"/>
          <p14:tracePt t="31300" x="844550" y="4089400"/>
          <p14:tracePt t="31317" x="654050" y="4146550"/>
          <p14:tracePt t="31333" x="533400" y="4165600"/>
          <p14:tracePt t="31350" x="381000" y="4235450"/>
          <p14:tracePt t="31367" x="228600" y="4298950"/>
          <p14:tracePt t="31383" x="88900" y="4356100"/>
          <p14:tracePt t="31400" x="38100" y="4381500"/>
          <p14:tracePt t="31417" x="12700" y="4406900"/>
          <p14:tracePt t="31433" x="0" y="4489450"/>
          <p14:tracePt t="31450" x="0" y="4584700"/>
          <p14:tracePt t="31467" x="0" y="4622800"/>
          <p14:tracePt t="31483" x="0" y="4654550"/>
          <p14:tracePt t="31500" x="0" y="4718050"/>
          <p14:tracePt t="31517" x="0" y="4819650"/>
          <p14:tracePt t="31533" x="0" y="4933950"/>
          <p14:tracePt t="31550" x="0" y="5010150"/>
          <p14:tracePt t="31567" x="6350" y="5092700"/>
          <p14:tracePt t="31583" x="19050" y="5181600"/>
          <p14:tracePt t="31600" x="63500" y="5245100"/>
          <p14:tracePt t="31617" x="101600" y="5295900"/>
          <p14:tracePt t="31634" x="152400" y="5365750"/>
          <p14:tracePt t="31650" x="222250" y="5441950"/>
          <p14:tracePt t="31667" x="311150" y="5524500"/>
          <p14:tracePt t="31684" x="400050" y="5581650"/>
          <p14:tracePt t="31700" x="565150" y="5626100"/>
          <p14:tracePt t="31717" x="762000" y="5664200"/>
          <p14:tracePt t="31734" x="882650" y="5695950"/>
          <p14:tracePt t="31750" x="996950" y="5721350"/>
          <p14:tracePt t="31767" x="1143000" y="5772150"/>
          <p14:tracePt t="31784" x="1301750" y="5791200"/>
          <p14:tracePt t="31801" x="1568450" y="5848350"/>
          <p14:tracePt t="31817" x="1670050" y="5873750"/>
          <p14:tracePt t="31834" x="1885950" y="5956300"/>
          <p14:tracePt t="31851" x="2006600" y="6007100"/>
          <p14:tracePt t="31867" x="2216150" y="6064250"/>
          <p14:tracePt t="31884" x="2355850" y="6102350"/>
          <p14:tracePt t="31901" x="2451100" y="6127750"/>
          <p14:tracePt t="31917" x="2597150" y="6134100"/>
          <p14:tracePt t="31934" x="2717800" y="6159500"/>
          <p14:tracePt t="31951" x="2889250" y="6172200"/>
          <p14:tracePt t="31967" x="3003550" y="6172200"/>
          <p14:tracePt t="31984" x="3136900" y="6159500"/>
          <p14:tracePt t="32001" x="3225800" y="6146800"/>
          <p14:tracePt t="32017" x="3333750" y="6115050"/>
          <p14:tracePt t="32034" x="3422650" y="6083300"/>
          <p14:tracePt t="32051" x="3575050" y="6000750"/>
          <p14:tracePt t="32068" x="3625850" y="5962650"/>
          <p14:tracePt t="32084" x="3657600" y="5937250"/>
          <p14:tracePt t="32101" x="3714750" y="5892800"/>
          <p14:tracePt t="32118" x="3816350" y="5791200"/>
          <p14:tracePt t="32134" x="3956050" y="5645150"/>
          <p14:tracePt t="32151" x="4044950" y="5556250"/>
          <p14:tracePt t="32168" x="4114800" y="5499100"/>
          <p14:tracePt t="32184" x="4184650" y="5441950"/>
          <p14:tracePt t="32201" x="4286250" y="5397500"/>
          <p14:tracePt t="32218" x="4330700" y="5372100"/>
          <p14:tracePt t="32234" x="4375150" y="5327650"/>
          <p14:tracePt t="32251" x="4413250" y="5302250"/>
          <p14:tracePt t="32268" x="4451350" y="5276850"/>
          <p14:tracePt t="32284" x="4476750" y="5245100"/>
          <p14:tracePt t="32301" x="4495800" y="5232400"/>
          <p14:tracePt t="32318" x="4527550" y="5207000"/>
          <p14:tracePt t="32334" x="4540250" y="5200650"/>
          <p14:tracePt t="32351" x="4546600" y="5194300"/>
          <p14:tracePt t="32368" x="4552950" y="5194300"/>
          <p14:tracePt t="32384" x="4559300" y="5194300"/>
          <p14:tracePt t="32929" x="4559300" y="5187950"/>
          <p14:tracePt t="32942" x="4565650" y="5175250"/>
          <p14:tracePt t="32950" x="4565650" y="5137150"/>
          <p14:tracePt t="32958" x="4565650" y="5111750"/>
          <p14:tracePt t="32968" x="4565650" y="5080000"/>
          <p14:tracePt t="32985" x="4552950" y="5022850"/>
          <p14:tracePt t="33002" x="4533900" y="4978400"/>
          <p14:tracePt t="33018" x="4457700" y="4914900"/>
          <p14:tracePt t="33035" x="4362450" y="4851400"/>
          <p14:tracePt t="33052" x="4248150" y="4724400"/>
          <p14:tracePt t="33068" x="4121150" y="4648200"/>
          <p14:tracePt t="33085" x="3981450" y="4578350"/>
          <p14:tracePt t="33102" x="3848100" y="4521200"/>
          <p14:tracePt t="33118" x="3676650" y="4483100"/>
          <p14:tracePt t="33135" x="3562350" y="4457700"/>
          <p14:tracePt t="33152" x="3454400" y="4457700"/>
          <p14:tracePt t="33169" x="3327400" y="4457700"/>
          <p14:tracePt t="33185" x="3295650" y="4470400"/>
          <p14:tracePt t="33202" x="3136900" y="4502150"/>
          <p14:tracePt t="33218" x="3060700" y="4514850"/>
          <p14:tracePt t="33235" x="2990850" y="4521200"/>
          <p14:tracePt t="33252" x="2946400" y="4533900"/>
          <p14:tracePt t="33269" x="2927350" y="4533900"/>
          <p14:tracePt t="33285" x="2895600" y="4546600"/>
          <p14:tracePt t="33302" x="2882900" y="4559300"/>
          <p14:tracePt t="33319" x="2870200" y="4565650"/>
          <p14:tracePt t="33335" x="2863850" y="4572000"/>
          <p14:tracePt t="33352" x="2857500" y="4578350"/>
          <p14:tracePt t="33369" x="2844800" y="4578350"/>
          <p14:tracePt t="33402" x="2838450" y="4578350"/>
          <p14:tracePt t="33419" x="2838450" y="4584700"/>
          <p14:tracePt t="34412" x="2832100" y="4565650"/>
          <p14:tracePt t="34420" x="2825750" y="4527550"/>
          <p14:tracePt t="34428" x="2813050" y="4483100"/>
          <p14:tracePt t="34437" x="2813050" y="4438650"/>
          <p14:tracePt t="34453" x="2806700" y="4381500"/>
          <p14:tracePt t="34470" x="2806700" y="4318000"/>
          <p14:tracePt t="34487" x="2787650" y="4229100"/>
          <p14:tracePt t="34489" x="2774950" y="4191000"/>
          <p14:tracePt t="34503" x="2774950" y="4159250"/>
          <p14:tracePt t="34520" x="2762250" y="4102100"/>
          <p14:tracePt t="34536" x="2755900" y="4057650"/>
          <p14:tracePt t="34553" x="2755900" y="4013200"/>
          <p14:tracePt t="34570" x="2755900" y="3943350"/>
          <p14:tracePt t="34586" x="2736850" y="3854450"/>
          <p14:tracePt t="34603" x="2711450" y="3733800"/>
          <p14:tracePt t="34619" x="2673350" y="3594100"/>
          <p14:tracePt t="34637" x="2584450" y="3409950"/>
          <p14:tracePt t="34653" x="2514600" y="3314700"/>
          <p14:tracePt t="34670" x="2476500" y="3257550"/>
          <p14:tracePt t="34687" x="2413000" y="3206750"/>
          <p14:tracePt t="34703" x="2368550" y="3175000"/>
          <p14:tracePt t="34720" x="2330450" y="3136900"/>
          <p14:tracePt t="34737" x="2311400" y="3105150"/>
          <p14:tracePt t="34753" x="2292350" y="3073400"/>
          <p14:tracePt t="34770" x="2266950" y="3022600"/>
          <p14:tracePt t="34787" x="2235200" y="2971800"/>
          <p14:tracePt t="34804" x="2228850" y="2927350"/>
          <p14:tracePt t="34820" x="2216150" y="2889250"/>
          <p14:tracePt t="34837" x="2216150" y="2844800"/>
          <p14:tracePt t="34853" x="2203450" y="2832100"/>
          <p14:tracePt t="34870" x="2197100" y="2813050"/>
          <p14:tracePt t="34887" x="2197100" y="2806700"/>
          <p14:tracePt t="48465" x="2190750" y="2825750"/>
          <p14:tracePt t="48472" x="2190750" y="2863850"/>
          <p14:tracePt t="48484" x="2184400" y="2908300"/>
          <p14:tracePt t="48500" x="2165350" y="2984500"/>
          <p14:tracePt t="48517" x="2152650" y="3060700"/>
          <p14:tracePt t="48534" x="2133600" y="3143250"/>
          <p14:tracePt t="48537" x="2120900" y="3187700"/>
          <p14:tracePt t="48550" x="2108200" y="3257550"/>
          <p14:tracePt t="48567" x="2101850" y="3333750"/>
          <p14:tracePt t="48584" x="2089150" y="3397250"/>
          <p14:tracePt t="48600" x="2070100" y="3505200"/>
          <p14:tracePt t="48617" x="2057400" y="3600450"/>
          <p14:tracePt t="48634" x="2038350" y="3663950"/>
          <p14:tracePt t="48651" x="2019300" y="3803650"/>
          <p14:tracePt t="48667" x="2012950" y="3892550"/>
          <p14:tracePt t="48684" x="2000250" y="3956050"/>
          <p14:tracePt t="48701" x="1993900" y="4025900"/>
          <p14:tracePt t="48717" x="1981200" y="4095750"/>
          <p14:tracePt t="48734" x="1968500" y="4178300"/>
          <p14:tracePt t="48751" x="1949450" y="4254500"/>
          <p14:tracePt t="48767" x="1936750" y="4305300"/>
          <p14:tracePt t="48784" x="1924050" y="4349750"/>
          <p14:tracePt t="48801" x="1905000" y="4419600"/>
          <p14:tracePt t="48817" x="1873250" y="4508500"/>
          <p14:tracePt t="48834" x="1835150" y="4660900"/>
          <p14:tracePt t="48851" x="1790700" y="4845050"/>
          <p14:tracePt t="48868" x="1739900" y="4984750"/>
          <p14:tracePt t="48884" x="1701800" y="5118100"/>
          <p14:tracePt t="48901" x="1638300" y="5473700"/>
          <p14:tracePt t="48917" x="1606550" y="5619750"/>
          <p14:tracePt t="48934" x="1581150" y="5803900"/>
          <p14:tracePt t="48951" x="1555750" y="5949950"/>
          <p14:tracePt t="48968" x="1549400" y="6045200"/>
          <p14:tracePt t="48985" x="1543050" y="6096000"/>
          <p14:tracePt t="49001" x="1536700" y="6127750"/>
          <p14:tracePt t="49018" x="1524000" y="6146800"/>
          <p14:tracePt t="49035" x="1524000" y="6178550"/>
          <p14:tracePt t="49038" x="1517650" y="6191250"/>
          <p14:tracePt t="49058" x="1517650" y="6203950"/>
          <p14:tracePt t="49074" x="1511300" y="6210300"/>
          <p14:tracePt t="49090" x="1511300" y="6216650"/>
          <p14:tracePt t="49101" x="1511300" y="6223000"/>
          <p14:tracePt t="49128" x="1511300" y="6229350"/>
          <p14:tracePt t="49144" x="1511300" y="6235700"/>
          <p14:tracePt t="49153" x="1511300" y="6242050"/>
          <p14:tracePt t="49168" x="1511300" y="6248400"/>
          <p14:tracePt t="49184" x="1511300" y="6254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5" y="356141"/>
            <a:ext cx="7371428" cy="625926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16031" y="2985796"/>
            <a:ext cx="325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Homonymní </a:t>
            </a:r>
            <a:r>
              <a:rPr lang="cs-CZ" sz="2400" dirty="0" err="1" smtClean="0"/>
              <a:t>hemianopsie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s úsporou </a:t>
            </a:r>
            <a:r>
              <a:rPr lang="cs-CZ" sz="2400" dirty="0" err="1" smtClean="0"/>
              <a:t>makuly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67"/>
    </mc:Choice>
    <mc:Fallback>
      <p:transition spd="slow" advTm="12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8" x="1536700" y="6242050"/>
          <p14:tracePt t="3217" x="1549400" y="6229350"/>
          <p14:tracePt t="3224" x="1568450" y="6210300"/>
          <p14:tracePt t="3232" x="1581150" y="6203950"/>
          <p14:tracePt t="3249" x="1625600" y="6165850"/>
          <p14:tracePt t="3265" x="1676400" y="6108700"/>
          <p14:tracePt t="3282" x="1739900" y="6051550"/>
          <p14:tracePt t="3299" x="1803400" y="5994400"/>
          <p14:tracePt t="3315" x="1847850" y="5949950"/>
          <p14:tracePt t="3332" x="1879600" y="5937250"/>
          <p14:tracePt t="3348" x="1930400" y="5911850"/>
          <p14:tracePt t="3365" x="1968500" y="5899150"/>
          <p14:tracePt t="3382" x="2006600" y="5899150"/>
          <p14:tracePt t="3399" x="2032000" y="5892800"/>
          <p14:tracePt t="3415" x="2044700" y="5892800"/>
          <p14:tracePt t="3432" x="2070100" y="5892800"/>
          <p14:tracePt t="3449" x="2082800" y="5892800"/>
          <p14:tracePt t="3465" x="2120900" y="5892800"/>
          <p14:tracePt t="3482" x="2146300" y="5892800"/>
          <p14:tracePt t="3499" x="2159000" y="5892800"/>
          <p14:tracePt t="3515" x="2197100" y="5892800"/>
          <p14:tracePt t="3532" x="2228850" y="5892800"/>
          <p14:tracePt t="3549" x="2254250" y="5886450"/>
          <p14:tracePt t="3565" x="2286000" y="5886450"/>
          <p14:tracePt t="3567" x="2292350" y="5886450"/>
          <p14:tracePt t="3582" x="2311400" y="5886450"/>
          <p14:tracePt t="3599" x="2336800" y="5886450"/>
          <p14:tracePt t="3615" x="2343150" y="5886450"/>
          <p14:tracePt t="3632" x="2355850" y="5886450"/>
          <p14:tracePt t="3666" x="2362200" y="5886450"/>
          <p14:tracePt t="4429" x="2362200" y="5867400"/>
          <p14:tracePt t="4435" x="2362200" y="5848350"/>
          <p14:tracePt t="4443" x="2362200" y="5829300"/>
          <p14:tracePt t="4451" x="2362200" y="5797550"/>
          <p14:tracePt t="4467" x="2355850" y="5734050"/>
          <p14:tracePt t="4483" x="2330450" y="5664200"/>
          <p14:tracePt t="4500" x="2305050" y="5594350"/>
          <p14:tracePt t="4517" x="2266950" y="5511800"/>
          <p14:tracePt t="4533" x="2241550" y="5454650"/>
          <p14:tracePt t="4550" x="2222500" y="5391150"/>
          <p14:tracePt t="4567" x="2209800" y="5334000"/>
          <p14:tracePt t="4583" x="2209800" y="5321300"/>
          <p14:tracePt t="4600" x="2203450" y="5308600"/>
          <p14:tracePt t="4905" x="2190750" y="5308600"/>
          <p14:tracePt t="4912" x="2139950" y="5308600"/>
          <p14:tracePt t="4920" x="2076450" y="5308600"/>
          <p14:tracePt t="4934" x="1981200" y="5302250"/>
          <p14:tracePt t="4950" x="1917700" y="5289550"/>
          <p14:tracePt t="4967" x="1879600" y="5289550"/>
          <p14:tracePt t="4984" x="1854200" y="5289550"/>
          <p14:tracePt t="5001" x="1828800" y="5289550"/>
          <p14:tracePt t="5017" x="1816100" y="5289550"/>
          <p14:tracePt t="5146" x="1809750" y="5289550"/>
          <p14:tracePt t="5162" x="1854200" y="5289550"/>
          <p14:tracePt t="5170" x="1911350" y="5289550"/>
          <p14:tracePt t="5178" x="1949450" y="5289550"/>
          <p14:tracePt t="5186" x="2012950" y="5289550"/>
          <p14:tracePt t="5201" x="2216150" y="5276850"/>
          <p14:tracePt t="5217" x="2489200" y="5238750"/>
          <p14:tracePt t="5234" x="2806700" y="5238750"/>
          <p14:tracePt t="5251" x="3187700" y="5238750"/>
          <p14:tracePt t="5267" x="3867150" y="5213350"/>
          <p14:tracePt t="5284" x="4629150" y="5162550"/>
          <p14:tracePt t="5301" x="5232400" y="5156200"/>
          <p14:tracePt t="5317" x="6096000" y="5156200"/>
          <p14:tracePt t="5334" x="6477000" y="5200650"/>
          <p14:tracePt t="5351" x="6978650" y="5276850"/>
          <p14:tracePt t="5368" x="7296150" y="5334000"/>
          <p14:tracePt t="5384" x="7454900" y="5359400"/>
          <p14:tracePt t="5401" x="7632700" y="5378450"/>
          <p14:tracePt t="5418" x="7740650" y="5403850"/>
          <p14:tracePt t="5434" x="7791450" y="5403850"/>
          <p14:tracePt t="5451" x="7816850" y="5403850"/>
          <p14:tracePt t="5468" x="7823200" y="5391150"/>
          <p14:tracePt t="5484" x="7835900" y="5384800"/>
          <p14:tracePt t="5501" x="7835900" y="5378450"/>
          <p14:tracePt t="5518" x="7842250" y="5365750"/>
          <p14:tracePt t="5534" x="7842250" y="5340350"/>
          <p14:tracePt t="5551" x="7842250" y="5270500"/>
          <p14:tracePt t="5568" x="7886700" y="5156200"/>
          <p14:tracePt t="5584" x="7924800" y="5086350"/>
          <p14:tracePt t="5601" x="7962900" y="5029200"/>
          <p14:tracePt t="5618" x="8013700" y="4984750"/>
          <p14:tracePt t="5634" x="8026400" y="4959350"/>
          <p14:tracePt t="5651" x="8039100" y="4946650"/>
          <p14:tracePt t="5668" x="8039100" y="4940300"/>
          <p14:tracePt t="5732" x="8039100" y="4933950"/>
          <p14:tracePt t="5740" x="8026400" y="4927600"/>
          <p14:tracePt t="5751" x="7981950" y="4921250"/>
          <p14:tracePt t="5768" x="7854950" y="4889500"/>
          <p14:tracePt t="5784" x="7639050" y="4826000"/>
          <p14:tracePt t="5801" x="7226300" y="4622800"/>
          <p14:tracePt t="5818" x="6781800" y="4419600"/>
          <p14:tracePt t="5835" x="6362700" y="4203700"/>
          <p14:tracePt t="5851" x="5930900" y="4013200"/>
          <p14:tracePt t="5868" x="5556250" y="3841750"/>
          <p14:tracePt t="5885" x="5283200" y="3740150"/>
          <p14:tracePt t="5901" x="5080000" y="3644900"/>
          <p14:tracePt t="5918" x="4762500" y="3536950"/>
          <p14:tracePt t="5935" x="4292600" y="3454400"/>
          <p14:tracePt t="5951" x="4057650" y="3416300"/>
          <p14:tracePt t="5968" x="3746500" y="3384550"/>
          <p14:tracePt t="5985" x="3543300" y="3359150"/>
          <p14:tracePt t="6001" x="3352800" y="3359150"/>
          <p14:tracePt t="6018" x="3225800" y="3352800"/>
          <p14:tracePt t="6035" x="3016250" y="3359150"/>
          <p14:tracePt t="6052" x="2997200" y="3359150"/>
          <p14:tracePt t="6068" x="2686050" y="3359150"/>
          <p14:tracePt t="6085" x="2228850" y="3327400"/>
          <p14:tracePt t="6102" x="1879600" y="3321050"/>
          <p14:tracePt t="6118" x="1339850" y="3308350"/>
          <p14:tracePt t="6135" x="977900" y="3308350"/>
          <p14:tracePt t="6152" x="647700" y="3314700"/>
          <p14:tracePt t="6168" x="419100" y="3333750"/>
          <p14:tracePt t="6185" x="254000" y="3359150"/>
          <p14:tracePt t="6202" x="50800" y="3390900"/>
          <p14:tracePt t="6218" x="0" y="3416300"/>
          <p14:tracePt t="6235" x="0" y="3429000"/>
          <p14:tracePt t="6252" x="0" y="3448050"/>
          <p14:tracePt t="6269" x="0" y="3467100"/>
          <p14:tracePt t="6285" x="0" y="3511550"/>
          <p14:tracePt t="6302" x="0" y="3625850"/>
          <p14:tracePt t="6318" x="0" y="3727450"/>
          <p14:tracePt t="6335" x="0" y="3860800"/>
          <p14:tracePt t="6352" x="38100" y="3956050"/>
          <p14:tracePt t="6368" x="69850" y="4044950"/>
          <p14:tracePt t="6385" x="101600" y="4108450"/>
          <p14:tracePt t="6402" x="196850" y="4191000"/>
          <p14:tracePt t="6419" x="374650" y="4318000"/>
          <p14:tracePt t="6435" x="774700" y="4483100"/>
          <p14:tracePt t="6452" x="1022350" y="4552950"/>
          <p14:tracePt t="6469" x="1168400" y="4584700"/>
          <p14:tracePt t="6485" x="1416050" y="4641850"/>
          <p14:tracePt t="6502" x="1612900" y="4673600"/>
          <p14:tracePt t="6519" x="1847850" y="4718050"/>
          <p14:tracePt t="6535" x="2266950" y="4794250"/>
          <p14:tracePt t="6552" x="2451100" y="4826000"/>
          <p14:tracePt t="6569" x="2692400" y="4851400"/>
          <p14:tracePt t="6585" x="2870200" y="4914900"/>
          <p14:tracePt t="6602" x="3073400" y="4984750"/>
          <p14:tracePt t="6619" x="3200400" y="5029200"/>
          <p14:tracePt t="6635" x="3346450" y="5067300"/>
          <p14:tracePt t="6652" x="3454400" y="5073650"/>
          <p14:tracePt t="6669" x="3530600" y="5086350"/>
          <p14:tracePt t="6685" x="3689350" y="5111750"/>
          <p14:tracePt t="6702" x="3765550" y="5124450"/>
          <p14:tracePt t="6719" x="3867150" y="5130800"/>
          <p14:tracePt t="6736" x="3975100" y="5137150"/>
          <p14:tracePt t="6752" x="4083050" y="5137150"/>
          <p14:tracePt t="6769" x="4171950" y="5143500"/>
          <p14:tracePt t="6786" x="4279900" y="5143500"/>
          <p14:tracePt t="6802" x="4419600" y="5156200"/>
          <p14:tracePt t="6819" x="4578350" y="5168900"/>
          <p14:tracePt t="6836" x="4768850" y="5175250"/>
          <p14:tracePt t="6852" x="4933950" y="5213350"/>
          <p14:tracePt t="6869" x="5092700" y="5245100"/>
          <p14:tracePt t="6886" x="5232400" y="5257800"/>
          <p14:tracePt t="6903" x="5378450" y="5283200"/>
          <p14:tracePt t="6919" x="5499100" y="5302250"/>
          <p14:tracePt t="6936" x="5676900" y="5334000"/>
          <p14:tracePt t="6952" x="5753100" y="5359400"/>
          <p14:tracePt t="6969" x="5822950" y="5359400"/>
          <p14:tracePt t="6986" x="5854700" y="5359400"/>
          <p14:tracePt t="7002" x="5867400" y="5359400"/>
          <p14:tracePt t="7019" x="5880100" y="5334000"/>
          <p14:tracePt t="7036" x="5886450" y="5327650"/>
          <p14:tracePt t="7053" x="5892800" y="5314950"/>
          <p14:tracePt t="7069" x="5899150" y="5289550"/>
          <p14:tracePt t="7086" x="5905500" y="5276850"/>
          <p14:tracePt t="7103" x="5905500" y="5245100"/>
          <p14:tracePt t="7119" x="5905500" y="5219700"/>
          <p14:tracePt t="7136" x="5905500" y="5187950"/>
          <p14:tracePt t="7152" x="5892800" y="5156200"/>
          <p14:tracePt t="7169" x="5829300" y="5080000"/>
          <p14:tracePt t="7186" x="5772150" y="5010150"/>
          <p14:tracePt t="7203" x="5676900" y="4927600"/>
          <p14:tracePt t="7219" x="5511800" y="4838700"/>
          <p14:tracePt t="7236" x="5295900" y="4787900"/>
          <p14:tracePt t="7253" x="4997450" y="4699000"/>
          <p14:tracePt t="7269" x="4495800" y="4533900"/>
          <p14:tracePt t="7286" x="3816350" y="4235450"/>
          <p14:tracePt t="7303" x="3282950" y="4095750"/>
          <p14:tracePt t="7319" x="3009900" y="4019550"/>
          <p14:tracePt t="7336" x="2774950" y="3975100"/>
          <p14:tracePt t="7353" x="2476500" y="3886200"/>
          <p14:tracePt t="7370" x="2171700" y="3810000"/>
          <p14:tracePt t="7386" x="1968500" y="3778250"/>
          <p14:tracePt t="7403" x="1720850" y="3746500"/>
          <p14:tracePt t="7420" x="1511300" y="3695700"/>
          <p14:tracePt t="7436" x="1301750" y="3689350"/>
          <p14:tracePt t="7453" x="1187450" y="3683000"/>
          <p14:tracePt t="7470" x="1060450" y="3689350"/>
          <p14:tracePt t="7486" x="914400" y="3708400"/>
          <p14:tracePt t="7503" x="831850" y="3746500"/>
          <p14:tracePt t="7520" x="742950" y="3822700"/>
          <p14:tracePt t="7536" x="704850" y="3867150"/>
          <p14:tracePt t="7553" x="660400" y="3924300"/>
          <p14:tracePt t="7570" x="622300" y="3987800"/>
          <p14:tracePt t="7586" x="615950" y="4064000"/>
          <p14:tracePt t="7603" x="615950" y="4140200"/>
          <p14:tracePt t="7620" x="615950" y="4241800"/>
          <p14:tracePt t="7637" x="622300" y="4381500"/>
          <p14:tracePt t="7653" x="628650" y="4425950"/>
          <p14:tracePt t="7670" x="679450" y="4540250"/>
          <p14:tracePt t="7687" x="717550" y="4635500"/>
          <p14:tracePt t="7703" x="787400" y="4718050"/>
          <p14:tracePt t="7720" x="863600" y="4787900"/>
          <p14:tracePt t="7737" x="946150" y="4845050"/>
          <p14:tracePt t="7753" x="1073150" y="4914900"/>
          <p14:tracePt t="7770" x="1308100" y="5048250"/>
          <p14:tracePt t="7787" x="1441450" y="5111750"/>
          <p14:tracePt t="7803" x="1574800" y="5168900"/>
          <p14:tracePt t="7820" x="1682750" y="5213350"/>
          <p14:tracePt t="7837" x="1905000" y="5283200"/>
          <p14:tracePt t="7854" x="2101850" y="5359400"/>
          <p14:tracePt t="7870" x="2330450" y="5429250"/>
          <p14:tracePt t="7887" x="2520950" y="5467350"/>
          <p14:tracePt t="7903" x="2806700" y="5530850"/>
          <p14:tracePt t="7920" x="2895600" y="5562600"/>
          <p14:tracePt t="7937" x="3060700" y="5588000"/>
          <p14:tracePt t="7954" x="3213100" y="5613400"/>
          <p14:tracePt t="7970" x="3340100" y="5632450"/>
          <p14:tracePt t="7987" x="3479800" y="5657850"/>
          <p14:tracePt t="8004" x="3562350" y="5676900"/>
          <p14:tracePt t="8020" x="3606800" y="5683250"/>
          <p14:tracePt t="8037" x="3702050" y="5689600"/>
          <p14:tracePt t="8054" x="3771900" y="5689600"/>
          <p14:tracePt t="8070" x="3860800" y="5676900"/>
          <p14:tracePt t="8087" x="3898900" y="5670550"/>
          <p14:tracePt t="8104" x="3924300" y="5657850"/>
          <p14:tracePt t="8120" x="3937000" y="5645150"/>
          <p14:tracePt t="8137" x="3949700" y="5638800"/>
          <p14:tracePt t="8154" x="3949700" y="5600700"/>
          <p14:tracePt t="8170" x="3930650" y="5549900"/>
          <p14:tracePt t="8187" x="3860800" y="5461000"/>
          <p14:tracePt t="8204" x="3721100" y="5295900"/>
          <p14:tracePt t="8220" x="3600450" y="5156200"/>
          <p14:tracePt t="8237" x="3359150" y="5003800"/>
          <p14:tracePt t="8254" x="3200400" y="4857750"/>
          <p14:tracePt t="8270" x="2597150" y="4552950"/>
          <p14:tracePt t="8287" x="2190750" y="4387850"/>
          <p14:tracePt t="8304" x="1898650" y="4260850"/>
          <p14:tracePt t="8321" x="1568450" y="4171950"/>
          <p14:tracePt t="8337" x="1320800" y="4083050"/>
          <p14:tracePt t="8354" x="1136650" y="4032250"/>
          <p14:tracePt t="8371" x="1054100" y="4000500"/>
          <p14:tracePt t="8387" x="977900" y="3987800"/>
          <p14:tracePt t="8404" x="946150" y="3987800"/>
          <p14:tracePt t="8421" x="939800" y="3987800"/>
          <p14:tracePt t="8437" x="933450" y="3987800"/>
          <p14:tracePt t="8454" x="927100" y="4006850"/>
          <p14:tracePt t="8471" x="920750" y="4025900"/>
          <p14:tracePt t="8487" x="914400" y="4057650"/>
          <p14:tracePt t="8504" x="895350" y="4114800"/>
          <p14:tracePt t="8521" x="869950" y="4171950"/>
          <p14:tracePt t="8537" x="857250" y="4318000"/>
          <p14:tracePt t="8554" x="857250" y="4413250"/>
          <p14:tracePt t="8571" x="869950" y="4508500"/>
          <p14:tracePt t="8587" x="920750" y="4591050"/>
          <p14:tracePt t="8604" x="977900" y="4660900"/>
          <p14:tracePt t="8621" x="1047750" y="4730750"/>
          <p14:tracePt t="8637" x="1200150" y="4857750"/>
          <p14:tracePt t="8654" x="1403350" y="4959350"/>
          <p14:tracePt t="8671" x="1492250" y="5010150"/>
          <p14:tracePt t="8687" x="1625600" y="5060950"/>
          <p14:tracePt t="8704" x="1708150" y="5067300"/>
          <p14:tracePt t="8721" x="1778000" y="5086350"/>
          <p14:tracePt t="8738" x="1854200" y="5111750"/>
          <p14:tracePt t="8754" x="1905000" y="5124450"/>
          <p14:tracePt t="8771" x="2032000" y="5124450"/>
          <p14:tracePt t="8788" x="2152650" y="5124450"/>
          <p14:tracePt t="8804" x="2190750" y="5124450"/>
          <p14:tracePt t="8821" x="2228850" y="5118100"/>
          <p14:tracePt t="8838" x="2254250" y="5118100"/>
          <p14:tracePt t="8854" x="2273300" y="5111750"/>
          <p14:tracePt t="8871" x="2305050" y="5099050"/>
          <p14:tracePt t="8888" x="2355850" y="5067300"/>
          <p14:tracePt t="8904" x="2368550" y="5029200"/>
          <p14:tracePt t="8921" x="2374900" y="4978400"/>
          <p14:tracePt t="8938" x="2374900" y="4927600"/>
          <p14:tracePt t="8955" x="2362200" y="4826000"/>
          <p14:tracePt t="8971" x="2330450" y="4762500"/>
          <p14:tracePt t="8988" x="2273300" y="4667250"/>
          <p14:tracePt t="9005" x="2209800" y="4578350"/>
          <p14:tracePt t="9021" x="2108200" y="4508500"/>
          <p14:tracePt t="9038" x="2032000" y="4470400"/>
          <p14:tracePt t="9055" x="1962150" y="4432300"/>
          <p14:tracePt t="9071" x="1911350" y="4406900"/>
          <p14:tracePt t="9088" x="1822450" y="4387850"/>
          <p14:tracePt t="9091" x="1784350" y="4387850"/>
          <p14:tracePt t="9105" x="1708150" y="4387850"/>
          <p14:tracePt t="9121" x="1612900" y="4387850"/>
          <p14:tracePt t="9138" x="1504950" y="4413250"/>
          <p14:tracePt t="9155" x="1435100" y="4457700"/>
          <p14:tracePt t="9171" x="1371600" y="4483100"/>
          <p14:tracePt t="9188" x="1314450" y="4514850"/>
          <p14:tracePt t="9205" x="1257300" y="4572000"/>
          <p14:tracePt t="9221" x="1231900" y="4635500"/>
          <p14:tracePt t="9238" x="1187450" y="4711700"/>
          <p14:tracePt t="9255" x="1168400" y="4889500"/>
          <p14:tracePt t="9271" x="1168400" y="5016500"/>
          <p14:tracePt t="9288" x="1187450" y="5130800"/>
          <p14:tracePt t="9305" x="1257300" y="5245100"/>
          <p14:tracePt t="9322" x="1333500" y="5334000"/>
          <p14:tracePt t="9338" x="1441450" y="5384800"/>
          <p14:tracePt t="9355" x="1536700" y="5410200"/>
          <p14:tracePt t="9372" x="1670050" y="5441950"/>
          <p14:tracePt t="9388" x="1765300" y="5461000"/>
          <p14:tracePt t="9405" x="1847850" y="5473700"/>
          <p14:tracePt t="9422" x="1955800" y="5473700"/>
          <p14:tracePt t="9438" x="2057400" y="5461000"/>
          <p14:tracePt t="9455" x="2114550" y="5454650"/>
          <p14:tracePt t="9472" x="2178050" y="5429250"/>
          <p14:tracePt t="9489" x="2228850" y="5410200"/>
          <p14:tracePt t="9506" x="2292350" y="5353050"/>
          <p14:tracePt t="9522" x="2324100" y="5314950"/>
          <p14:tracePt t="9538" x="2355850" y="5276850"/>
          <p14:tracePt t="9555" x="2387600" y="5245100"/>
          <p14:tracePt t="9572" x="2406650" y="5207000"/>
          <p14:tracePt t="9589" x="2413000" y="5175250"/>
          <p14:tracePt t="9591" x="2419350" y="5149850"/>
          <p14:tracePt t="9606" x="2419350" y="5086350"/>
          <p14:tracePt t="9622" x="2400300" y="4997450"/>
          <p14:tracePt t="9639" x="2381250" y="4921250"/>
          <p14:tracePt t="9656" x="2298700" y="4832350"/>
          <p14:tracePt t="9672" x="2209800" y="4730750"/>
          <p14:tracePt t="9689" x="2120900" y="4667250"/>
          <p14:tracePt t="9705" x="1962150" y="4603750"/>
          <p14:tracePt t="9722" x="1841500" y="4552950"/>
          <p14:tracePt t="9739" x="1670050" y="4489450"/>
          <p14:tracePt t="9755" x="1498600" y="4445000"/>
          <p14:tracePt t="9772" x="1384300" y="4438650"/>
          <p14:tracePt t="9789" x="1270000" y="4438650"/>
          <p14:tracePt t="9805" x="1174750" y="4445000"/>
          <p14:tracePt t="9822" x="1111250" y="4470400"/>
          <p14:tracePt t="9839" x="1073150" y="4508500"/>
          <p14:tracePt t="9855" x="1028700" y="4559300"/>
          <p14:tracePt t="9872" x="990600" y="4641850"/>
          <p14:tracePt t="9889" x="977900" y="4699000"/>
          <p14:tracePt t="9905" x="971550" y="4737100"/>
          <p14:tracePt t="9922" x="971550" y="4775200"/>
          <p14:tracePt t="9939" x="977900" y="4813300"/>
          <p14:tracePt t="9955" x="996950" y="4851400"/>
          <p14:tracePt t="9972" x="1028700" y="4876800"/>
          <p14:tracePt t="9989" x="1079500" y="4927600"/>
          <p14:tracePt t="10005" x="1130300" y="4959350"/>
          <p14:tracePt t="10022" x="1250950" y="5029200"/>
          <p14:tracePt t="10039" x="1352550" y="5092700"/>
          <p14:tracePt t="10056" x="1435100" y="5137150"/>
          <p14:tracePt t="10072" x="1549400" y="5187950"/>
          <p14:tracePt t="10089" x="1657350" y="5219700"/>
          <p14:tracePt t="10093" x="1682750" y="5226050"/>
          <p14:tracePt t="10106" x="1771650" y="5251450"/>
          <p14:tracePt t="10123" x="1885950" y="5295900"/>
          <p14:tracePt t="10139" x="1993900" y="5321300"/>
          <p14:tracePt t="10156" x="2057400" y="5334000"/>
          <p14:tracePt t="10172" x="2178050" y="5334000"/>
          <p14:tracePt t="10189" x="2235200" y="5334000"/>
          <p14:tracePt t="10206" x="2292350" y="5334000"/>
          <p14:tracePt t="10223" x="2330450" y="5334000"/>
          <p14:tracePt t="10239" x="2349500" y="5334000"/>
          <p14:tracePt t="10256" x="2374900" y="5327650"/>
          <p14:tracePt t="10272" x="2387600" y="5327650"/>
          <p14:tracePt t="10289" x="2406650" y="5308600"/>
          <p14:tracePt t="10306" x="2413000" y="5295900"/>
          <p14:tracePt t="10322" x="2425700" y="5289550"/>
          <p14:tracePt t="10339" x="2438400" y="5276850"/>
          <p14:tracePt t="10356" x="2444750" y="5270500"/>
          <p14:tracePt t="10373" x="2444750" y="5257800"/>
          <p14:tracePt t="10389" x="2451100" y="5232400"/>
          <p14:tracePt t="10406" x="2451100" y="5219700"/>
          <p14:tracePt t="10423" x="2438400" y="5194300"/>
          <p14:tracePt t="10439" x="2419350" y="5143500"/>
          <p14:tracePt t="10456" x="2368550" y="5067300"/>
          <p14:tracePt t="10473" x="2209800" y="4921250"/>
          <p14:tracePt t="10489" x="2089150" y="4838700"/>
          <p14:tracePt t="10506" x="1943100" y="4756150"/>
          <p14:tracePt t="10523" x="1822450" y="4699000"/>
          <p14:tracePt t="10540" x="1708150" y="4667250"/>
          <p14:tracePt t="10556" x="1543050" y="4591050"/>
          <p14:tracePt t="10573" x="1428750" y="4559300"/>
          <p14:tracePt t="10589" x="1295400" y="4502150"/>
          <p14:tracePt t="10592" x="1250950" y="4483100"/>
          <p14:tracePt t="10606" x="1149350" y="4476750"/>
          <p14:tracePt t="10623" x="1079500" y="4464050"/>
          <p14:tracePt t="10639" x="1054100" y="4464050"/>
          <p14:tracePt t="10656" x="1047750" y="4464050"/>
          <p14:tracePt t="10673" x="1041400" y="4476750"/>
          <p14:tracePt t="10690" x="1041400" y="4508500"/>
          <p14:tracePt t="10706" x="1041400" y="4540250"/>
          <p14:tracePt t="10723" x="1035050" y="4584700"/>
          <p14:tracePt t="10740" x="1035050" y="4711700"/>
          <p14:tracePt t="10756" x="1066800" y="4838700"/>
          <p14:tracePt t="10773" x="1117600" y="4953000"/>
          <p14:tracePt t="10790" x="1168400" y="5048250"/>
          <p14:tracePt t="10806" x="1244600" y="5149850"/>
          <p14:tracePt t="10823" x="1352550" y="5245100"/>
          <p14:tracePt t="10840" x="1454150" y="5295900"/>
          <p14:tracePt t="10856" x="1663700" y="5359400"/>
          <p14:tracePt t="10873" x="1860550" y="5397500"/>
          <p14:tracePt t="10890" x="2082800" y="5422900"/>
          <p14:tracePt t="10906" x="2222500" y="5429250"/>
          <p14:tracePt t="10923" x="2336800" y="5429250"/>
          <p14:tracePt t="10940" x="2419350" y="5410200"/>
          <p14:tracePt t="10956" x="2482850" y="5372100"/>
          <p14:tracePt t="10973" x="2508250" y="5327650"/>
          <p14:tracePt t="10990" x="2546350" y="5213350"/>
          <p14:tracePt t="11007" x="2559050" y="5118100"/>
          <p14:tracePt t="11023" x="2584450" y="5048250"/>
          <p14:tracePt t="11040" x="2584450" y="5003800"/>
          <p14:tracePt t="11057" x="2584450" y="4965700"/>
          <p14:tracePt t="11073" x="2584450" y="4959350"/>
          <p14:tracePt t="11090" x="2584450" y="4953000"/>
          <p14:tracePt t="11107" x="2584450" y="4946650"/>
          <p14:tracePt t="20499" x="2584450" y="4953000"/>
          <p14:tracePt t="20504" x="2616200" y="4959350"/>
          <p14:tracePt t="20516" x="2647950" y="4972050"/>
          <p14:tracePt t="20533" x="2705100" y="4991100"/>
          <p14:tracePt t="20549" x="2749550" y="5010150"/>
          <p14:tracePt t="20566" x="2800350" y="5022850"/>
          <p14:tracePt t="20583" x="2927350" y="5067300"/>
          <p14:tracePt t="20600" x="3016250" y="5086350"/>
          <p14:tracePt t="20616" x="3098800" y="5118100"/>
          <p14:tracePt t="20633" x="3136900" y="5124450"/>
          <p14:tracePt t="20649" x="3175000" y="5137150"/>
          <p14:tracePt t="20666" x="3213100" y="5137150"/>
          <p14:tracePt t="20683" x="3225800" y="5143500"/>
          <p14:tracePt t="20700" x="3244850" y="5149850"/>
          <p14:tracePt t="20716" x="3251200" y="5149850"/>
          <p14:tracePt t="20733" x="3257550" y="5149850"/>
          <p14:tracePt t="20750" x="3270250" y="5149850"/>
          <p14:tracePt t="20766" x="3289300" y="5156200"/>
          <p14:tracePt t="20783" x="3314700" y="5162550"/>
          <p14:tracePt t="20800" x="3346450" y="5181600"/>
          <p14:tracePt t="20816" x="3416300" y="5200650"/>
          <p14:tracePt t="20833" x="3454400" y="5238750"/>
          <p14:tracePt t="20850" x="3530600" y="5283200"/>
          <p14:tracePt t="20866" x="3575050" y="5321300"/>
          <p14:tracePt t="20883" x="3638550" y="5353050"/>
          <p14:tracePt t="20900" x="3670300" y="5359400"/>
          <p14:tracePt t="20917" x="3683000" y="5372100"/>
          <p14:tracePt t="20933" x="3702050" y="5378450"/>
          <p14:tracePt t="20950" x="3714750" y="5378450"/>
          <p14:tracePt t="20966" x="3714750" y="5391150"/>
          <p14:tracePt t="20983" x="3721100" y="5416550"/>
          <p14:tracePt t="21000" x="3733800" y="5454650"/>
          <p14:tracePt t="21017" x="3746500" y="5486400"/>
          <p14:tracePt t="21033" x="3752850" y="5505450"/>
          <p14:tracePt t="21050" x="3759200" y="5511800"/>
          <p14:tracePt t="21067" x="3771900" y="5530850"/>
          <p14:tracePt t="21083" x="3778250" y="5537200"/>
          <p14:tracePt t="74300" x="3784600" y="5530850"/>
          <p14:tracePt t="74418" x="3867150" y="5092700"/>
          <p14:tracePt t="74436" x="3905250" y="5048250"/>
          <p14:tracePt t="74453" x="3937000" y="4984750"/>
          <p14:tracePt t="74469" x="3943350" y="4959350"/>
          <p14:tracePt t="74487" x="3949700" y="4921250"/>
          <p14:tracePt t="74503" x="3956050" y="4889500"/>
          <p14:tracePt t="74520" x="3975100" y="4864100"/>
          <p14:tracePt t="74537" x="3987800" y="4819650"/>
          <p14:tracePt t="74553" x="4000500" y="4787900"/>
          <p14:tracePt t="74570" x="4000500" y="4775200"/>
          <p14:tracePt t="74587" x="4006850" y="4768850"/>
          <p14:tracePt t="74603" x="4006850" y="4756150"/>
          <p14:tracePt t="74620" x="4006850" y="4749800"/>
          <p14:tracePt t="74726" x="4000500" y="4737100"/>
          <p14:tracePt t="74734" x="3975100" y="4718050"/>
          <p14:tracePt t="74742" x="3956050" y="4711700"/>
          <p14:tracePt t="74754" x="3917950" y="4692650"/>
          <p14:tracePt t="74770" x="3810000" y="4641850"/>
          <p14:tracePt t="74787" x="3663950" y="4578350"/>
          <p14:tracePt t="74803" x="3244850" y="4413250"/>
          <p14:tracePt t="74820" x="2755900" y="4222750"/>
          <p14:tracePt t="74837" x="2368550" y="4013200"/>
          <p14:tracePt t="74853" x="2038350" y="3860800"/>
          <p14:tracePt t="74870" x="1701800" y="3689350"/>
          <p14:tracePt t="74887" x="1365250" y="3568700"/>
          <p14:tracePt t="74904" x="1066800" y="3473450"/>
          <p14:tracePt t="74920" x="908050" y="3435350"/>
          <p14:tracePt t="74937" x="850900" y="3435350"/>
          <p14:tracePt t="74954" x="831850" y="3435350"/>
          <p14:tracePt t="74987" x="831850" y="3448050"/>
          <p14:tracePt t="75004" x="825500" y="3479800"/>
          <p14:tracePt t="75021" x="819150" y="3505200"/>
          <p14:tracePt t="75037" x="819150" y="3530600"/>
          <p14:tracePt t="75054" x="819150" y="3581400"/>
          <p14:tracePt t="75071" x="819150" y="3613150"/>
          <p14:tracePt t="75087" x="831850" y="3657600"/>
          <p14:tracePt t="75104" x="850900" y="3708400"/>
          <p14:tracePt t="75121" x="876300" y="3771900"/>
          <p14:tracePt t="75137" x="946150" y="3892550"/>
          <p14:tracePt t="75154" x="1035050" y="4019550"/>
          <p14:tracePt t="75171" x="1187450" y="4267200"/>
          <p14:tracePt t="75187" x="1377950" y="4521200"/>
          <p14:tracePt t="75204" x="1517650" y="4660900"/>
          <p14:tracePt t="75221" x="1663700" y="4832350"/>
          <p14:tracePt t="75237" x="1790700" y="4984750"/>
          <p14:tracePt t="75254" x="1930400" y="5111750"/>
          <p14:tracePt t="75271" x="2025650" y="5207000"/>
          <p14:tracePt t="75288" x="2228850" y="5391150"/>
          <p14:tracePt t="75291" x="2279650" y="5435600"/>
          <p14:tracePt t="75304" x="2419350" y="5594350"/>
          <p14:tracePt t="75321" x="2527300" y="5715000"/>
          <p14:tracePt t="75338" x="2584450" y="5778500"/>
          <p14:tracePt t="75354" x="2609850" y="5842000"/>
          <p14:tracePt t="75371" x="2622550" y="5861050"/>
          <p14:tracePt t="75423" x="2622550" y="5854700"/>
          <p14:tracePt t="75430" x="2622550" y="5810250"/>
          <p14:tracePt t="75439" x="2609850" y="5765800"/>
          <p14:tracePt t="75454" x="2597150" y="5657850"/>
          <p14:tracePt t="75471" x="2552700" y="5391150"/>
          <p14:tracePt t="75488" x="2527300" y="5232400"/>
          <p14:tracePt t="75504" x="2520950" y="5048250"/>
          <p14:tracePt t="75521" x="2520950" y="4870450"/>
          <p14:tracePt t="75538" x="2546350" y="4699000"/>
          <p14:tracePt t="75554" x="2571750" y="4508500"/>
          <p14:tracePt t="75571" x="2590800" y="4432300"/>
          <p14:tracePt t="75588" x="2597150" y="4394200"/>
          <p14:tracePt t="75604" x="2603500" y="4368800"/>
          <p14:tracePt t="75621" x="2609850" y="4362450"/>
          <p14:tracePt t="75759" x="2609850" y="4381500"/>
          <p14:tracePt t="75766" x="2597150" y="4438650"/>
          <p14:tracePt t="75774" x="2590800" y="4470400"/>
          <p14:tracePt t="75788" x="2578100" y="4514850"/>
          <p14:tracePt t="75805" x="2552700" y="4679950"/>
          <p14:tracePt t="75821" x="2540000" y="4762500"/>
          <p14:tracePt t="75838" x="2533650" y="4800600"/>
          <p14:tracePt t="75855" x="2520950" y="4826000"/>
          <p14:tracePt t="75871" x="2520950" y="4845050"/>
          <p14:tracePt t="75888" x="2520950" y="4870450"/>
          <p14:tracePt t="75905" x="2514600" y="4889500"/>
          <p14:tracePt t="75938" x="2514600" y="4902200"/>
          <p14:tracePt t="75971" x="2514600" y="4908550"/>
          <p14:tracePt t="75988" x="2508250" y="4921250"/>
          <p14:tracePt t="76008" x="2508250" y="4927600"/>
          <p14:tracePt t="76079" x="2508250" y="4902200"/>
          <p14:tracePt t="76086" x="2508250" y="4883150"/>
          <p14:tracePt t="76094" x="2501900" y="4851400"/>
          <p14:tracePt t="76105" x="2501900" y="4819650"/>
          <p14:tracePt t="76122" x="2501900" y="4705350"/>
          <p14:tracePt t="76138" x="2501900" y="4565650"/>
          <p14:tracePt t="76155" x="2495550" y="4394200"/>
          <p14:tracePt t="76171" x="2482850" y="4311650"/>
          <p14:tracePt t="76188" x="2470150" y="4241800"/>
          <p14:tracePt t="76204" x="2470150" y="4191000"/>
          <p14:tracePt t="76221" x="2470150" y="4146550"/>
          <p14:tracePt t="76238" x="2463800" y="4121150"/>
          <p14:tracePt t="76255" x="2463800" y="4114800"/>
          <p14:tracePt t="76369" x="2463800" y="4159250"/>
          <p14:tracePt t="76376" x="2463800" y="4235450"/>
          <p14:tracePt t="76389" x="2463800" y="4305300"/>
          <p14:tracePt t="76405" x="2451100" y="4552950"/>
          <p14:tracePt t="76422" x="2451100" y="4845050"/>
          <p14:tracePt t="76439" x="2451100" y="5067300"/>
          <p14:tracePt t="76455" x="2482850" y="5308600"/>
          <p14:tracePt t="76472" x="2501900" y="5473700"/>
          <p14:tracePt t="76489" x="2520950" y="5600700"/>
          <p14:tracePt t="76505" x="2540000" y="5670550"/>
          <p14:tracePt t="76522" x="2546350" y="5702300"/>
          <p14:tracePt t="76539" x="2552700" y="5715000"/>
          <p14:tracePt t="76587" x="2552700" y="5645150"/>
          <p14:tracePt t="76594" x="2565400" y="5537200"/>
          <p14:tracePt t="76605" x="2565400" y="5416550"/>
          <p14:tracePt t="76622" x="2584450" y="5149850"/>
          <p14:tracePt t="76639" x="2609850" y="4857750"/>
          <p14:tracePt t="76655" x="2628900" y="4451350"/>
          <p14:tracePt t="76672" x="2628900" y="4267200"/>
          <p14:tracePt t="76689" x="2628900" y="4171950"/>
          <p14:tracePt t="76706" x="2628900" y="4102100"/>
          <p14:tracePt t="76722" x="2628900" y="4057650"/>
          <p14:tracePt t="76739" x="2647950" y="4013200"/>
          <p14:tracePt t="76756" x="2660650" y="3994150"/>
          <p14:tracePt t="76772" x="2686050" y="3981450"/>
          <p14:tracePt t="76789" x="2717800" y="3981450"/>
          <p14:tracePt t="76806" x="2863850" y="3968750"/>
          <p14:tracePt t="76822" x="3105150" y="3987800"/>
          <p14:tracePt t="76839" x="3454400" y="4051300"/>
          <p14:tracePt t="76856" x="3981450" y="4140200"/>
          <p14:tracePt t="76872" x="4203700" y="4197350"/>
          <p14:tracePt t="76889" x="4279900" y="4197350"/>
          <p14:tracePt t="76906" x="4330700" y="4197350"/>
          <p14:tracePt t="76922" x="4349750" y="4197350"/>
          <p14:tracePt t="76939" x="4362450" y="4203700"/>
          <p14:tracePt t="76956" x="4362450" y="4210050"/>
          <p14:tracePt t="77024" x="4375150" y="4222750"/>
          <p14:tracePt t="77032" x="4400550" y="4235450"/>
          <p14:tracePt t="77041" x="4419600" y="4254500"/>
          <p14:tracePt t="77056" x="4476750" y="4279900"/>
          <p14:tracePt t="77073" x="4527550" y="4311650"/>
          <p14:tracePt t="77089" x="4546600" y="4337050"/>
          <p14:tracePt t="77106" x="4572000" y="4368800"/>
          <p14:tracePt t="77123" x="4591050" y="4400550"/>
          <p14:tracePt t="77139" x="4635500" y="4451350"/>
          <p14:tracePt t="77156" x="4654550" y="4483100"/>
          <p14:tracePt t="77173" x="4718050" y="4540250"/>
          <p14:tracePt t="77189" x="4794250" y="4635500"/>
          <p14:tracePt t="77206" x="4876800" y="4711700"/>
          <p14:tracePt t="77223" x="4933950" y="4768850"/>
          <p14:tracePt t="77239" x="5010150" y="4813300"/>
          <p14:tracePt t="77256" x="5054600" y="4838700"/>
          <p14:tracePt t="77273" x="5111750" y="4876800"/>
          <p14:tracePt t="77289" x="5168900" y="4914900"/>
          <p14:tracePt t="77306" x="5245100" y="4972050"/>
          <p14:tracePt t="77323" x="5289550" y="5022850"/>
          <p14:tracePt t="77339" x="5314950" y="5041900"/>
          <p14:tracePt t="77356" x="5334000" y="5054600"/>
          <p14:tracePt t="77373" x="5359400" y="5092700"/>
          <p14:tracePt t="77389" x="5391150" y="5187950"/>
          <p14:tracePt t="77406" x="5429250" y="5295900"/>
          <p14:tracePt t="77423" x="5473700" y="5461000"/>
          <p14:tracePt t="77439" x="5518150" y="5568950"/>
          <p14:tracePt t="77456" x="5524500" y="5600700"/>
          <p14:tracePt t="77473" x="5524500" y="5607050"/>
          <p14:tracePt t="77506" x="5524500" y="5613400"/>
          <p14:tracePt t="77624" x="5537200" y="5607050"/>
          <p14:tracePt t="77632" x="5549900" y="5600700"/>
          <p14:tracePt t="77641" x="5562600" y="5568950"/>
          <p14:tracePt t="77656" x="5619750" y="5524500"/>
          <p14:tracePt t="77673" x="5683250" y="5454650"/>
          <p14:tracePt t="77690" x="5721350" y="5327650"/>
          <p14:tracePt t="77707" x="5759450" y="5181600"/>
          <p14:tracePt t="77724" x="5797550" y="5067300"/>
          <p14:tracePt t="77740" x="5810250" y="4984750"/>
          <p14:tracePt t="77757" x="5829300" y="4851400"/>
          <p14:tracePt t="77773" x="5810250" y="4762500"/>
          <p14:tracePt t="77790" x="5791200" y="4686300"/>
          <p14:tracePt t="77807" x="5778500" y="4641850"/>
          <p14:tracePt t="77824" x="5746750" y="4603750"/>
          <p14:tracePt t="77840" x="5702300" y="4552950"/>
          <p14:tracePt t="77857" x="5664200" y="4514850"/>
          <p14:tracePt t="77873" x="5543550" y="4476750"/>
          <p14:tracePt t="77890" x="5422900" y="4457700"/>
          <p14:tracePt t="77907" x="5276850" y="4457700"/>
          <p14:tracePt t="77923" x="5162550" y="4502150"/>
          <p14:tracePt t="77940" x="5010150" y="4559300"/>
          <p14:tracePt t="77957" x="4826000" y="4629150"/>
          <p14:tracePt t="77973" x="4711700" y="4679950"/>
          <p14:tracePt t="77990" x="4572000" y="4743450"/>
          <p14:tracePt t="78007" x="4286250" y="4984750"/>
          <p14:tracePt t="78023" x="4203700" y="5099050"/>
          <p14:tracePt t="78040" x="4114800" y="5340350"/>
          <p14:tracePt t="78057" x="4025900" y="5575300"/>
          <p14:tracePt t="78074" x="3968750" y="5734050"/>
          <p14:tracePt t="78090" x="3943350" y="5835650"/>
          <p14:tracePt t="78107" x="3924300" y="5962650"/>
          <p14:tracePt t="78124" x="3905250" y="6032500"/>
          <p14:tracePt t="78140" x="3886200" y="6096000"/>
          <p14:tracePt t="78157" x="3886200" y="6102350"/>
          <p14:tracePt t="78174" x="3879850" y="6108700"/>
          <p14:tracePt t="78190" x="3860800" y="6108700"/>
          <p14:tracePt t="78207" x="3848100" y="6108700"/>
          <p14:tracePt t="78224" x="3835400" y="6108700"/>
          <p14:tracePt t="78241" x="3816350" y="6108700"/>
          <p14:tracePt t="78257" x="3810000" y="6108700"/>
          <p14:tracePt t="78390" x="3803650" y="6096000"/>
          <p14:tracePt t="78399" x="3790950" y="6070600"/>
          <p14:tracePt t="78407" x="3784600" y="6032500"/>
          <p14:tracePt t="78424" x="3765550" y="5969000"/>
          <p14:tracePt t="78441" x="3752850" y="5905500"/>
          <p14:tracePt t="78457" x="3733800" y="5854700"/>
          <p14:tracePt t="78474" x="3733800" y="5816600"/>
          <p14:tracePt t="78491" x="3733800" y="5746750"/>
          <p14:tracePt t="78507" x="3740150" y="5702300"/>
          <p14:tracePt t="78524" x="3746500" y="5664200"/>
          <p14:tracePt t="78541" x="3752850" y="5626100"/>
          <p14:tracePt t="78557" x="3759200" y="5600700"/>
          <p14:tracePt t="78574" x="3765550" y="5556250"/>
          <p14:tracePt t="78591" x="3771900" y="5511800"/>
          <p14:tracePt t="78607" x="3778250" y="5473700"/>
          <p14:tracePt t="78624" x="3784600" y="5422900"/>
          <p14:tracePt t="78641" x="3784600" y="5403850"/>
          <p14:tracePt t="78658" x="3784600" y="5384800"/>
          <p14:tracePt t="78674" x="3784600" y="5378450"/>
          <p14:tracePt t="78691" x="3784600" y="5365750"/>
          <p14:tracePt t="78708" x="3784600" y="5359400"/>
          <p14:tracePt t="78860" x="3784600" y="5365750"/>
          <p14:tracePt t="78869" x="3778250" y="5378450"/>
          <p14:tracePt t="78882" x="3771900" y="5391150"/>
          <p14:tracePt t="78899" x="3765550" y="5403850"/>
          <p14:tracePt t="78908" x="3765550" y="5416550"/>
          <p14:tracePt t="78924" x="3752850" y="5429250"/>
          <p14:tracePt t="78941" x="3740150" y="5448300"/>
          <p14:tracePt t="78958" x="3740150" y="5454650"/>
          <p14:tracePt t="84125" x="3714750" y="5441950"/>
          <p14:tracePt t="84132" x="3695700" y="5429250"/>
          <p14:tracePt t="84140" x="3663950" y="5403850"/>
          <p14:tracePt t="84148" x="3632200" y="5391150"/>
          <p14:tracePt t="84164" x="3498850" y="5314950"/>
          <p14:tracePt t="84180" x="3289300" y="5226050"/>
          <p14:tracePt t="84196" x="2908300" y="5111750"/>
          <p14:tracePt t="84213" x="2527300" y="5048250"/>
          <p14:tracePt t="84230" x="2292350" y="5029200"/>
          <p14:tracePt t="84246" x="2070100" y="5029200"/>
          <p14:tracePt t="84263" x="1911350" y="5016500"/>
          <p14:tracePt t="84280" x="1778000" y="4997450"/>
          <p14:tracePt t="84296" x="1720850" y="4997450"/>
          <p14:tracePt t="84313" x="1676400" y="4997450"/>
          <p14:tracePt t="84330" x="1651000" y="4997450"/>
          <p14:tracePt t="84347" x="1644650" y="4997450"/>
          <p14:tracePt t="84363" x="1631950" y="4991100"/>
          <p14:tracePt t="84380" x="1625600" y="4991100"/>
          <p14:tracePt t="84397" x="1600200" y="4991100"/>
          <p14:tracePt t="84413" x="1593850" y="4991100"/>
          <p14:tracePt t="84430" x="1543050" y="4997450"/>
          <p14:tracePt t="84447" x="1492250" y="4997450"/>
          <p14:tracePt t="84463" x="1403350" y="5010150"/>
          <p14:tracePt t="84480" x="1301750" y="5016500"/>
          <p14:tracePt t="84497" x="1193800" y="5022850"/>
          <p14:tracePt t="84513" x="1149350" y="5029200"/>
          <p14:tracePt t="84530" x="1104900" y="5035550"/>
          <p14:tracePt t="84547" x="1085850" y="5060950"/>
          <p14:tracePt t="84563" x="1073150" y="5073650"/>
          <p14:tracePt t="84580" x="1073150" y="5086350"/>
          <p14:tracePt t="84597" x="1073150" y="5111750"/>
          <p14:tracePt t="84614" x="1073150" y="5143500"/>
          <p14:tracePt t="84630" x="1123950" y="5200650"/>
          <p14:tracePt t="84647" x="1155700" y="5226050"/>
          <p14:tracePt t="84663" x="1263650" y="5264150"/>
          <p14:tracePt t="84680" x="1377950" y="5302250"/>
          <p14:tracePt t="84697" x="1524000" y="5340350"/>
          <p14:tracePt t="84714" x="1670050" y="5359400"/>
          <p14:tracePt t="84730" x="1841500" y="5365750"/>
          <p14:tracePt t="84747" x="1981200" y="5365750"/>
          <p14:tracePt t="84764" x="2063750" y="5359400"/>
          <p14:tracePt t="84781" x="2209800" y="5346700"/>
          <p14:tracePt t="84797" x="2254250" y="5346700"/>
          <p14:tracePt t="84814" x="2286000" y="5346700"/>
          <p14:tracePt t="84830" x="2298700" y="5346700"/>
          <p14:tracePt t="84847" x="2311400" y="5334000"/>
          <p14:tracePt t="84864" x="2324100" y="5321300"/>
          <p14:tracePt t="84880" x="2349500" y="5308600"/>
          <p14:tracePt t="84883" x="2362200" y="5289550"/>
          <p14:tracePt t="84897" x="2374900" y="5289550"/>
          <p14:tracePt t="84914" x="2432050" y="5245100"/>
          <p14:tracePt t="84930" x="2476500" y="5207000"/>
          <p14:tracePt t="84947" x="2533650" y="5156200"/>
          <p14:tracePt t="84964" x="2616200" y="5099050"/>
          <p14:tracePt t="84980" x="2673350" y="5041900"/>
          <p14:tracePt t="84997" x="2711450" y="4991100"/>
          <p14:tracePt t="85014" x="2724150" y="4940300"/>
          <p14:tracePt t="85031" x="2762250" y="4832350"/>
          <p14:tracePt t="85047" x="2768600" y="4743450"/>
          <p14:tracePt t="85064" x="2768600" y="4610100"/>
          <p14:tracePt t="85081" x="2749550" y="4451350"/>
          <p14:tracePt t="85097" x="2692400" y="4248150"/>
          <p14:tracePt t="85114" x="2635250" y="4076700"/>
          <p14:tracePt t="85131" x="2571750" y="3886200"/>
          <p14:tracePt t="85147" x="2533650" y="3797300"/>
          <p14:tracePt t="85164" x="2489200" y="3721100"/>
          <p14:tracePt t="85181" x="2444750" y="3683000"/>
          <p14:tracePt t="85198" x="2419350" y="3651250"/>
          <p14:tracePt t="85214" x="2387600" y="3638550"/>
          <p14:tracePt t="85231" x="2330450" y="3613150"/>
          <p14:tracePt t="85247" x="2292350" y="3606800"/>
          <p14:tracePt t="85264" x="2203450" y="3581400"/>
          <p14:tracePt t="85281" x="2139950" y="3581400"/>
          <p14:tracePt t="85298" x="2076450" y="3594100"/>
          <p14:tracePt t="85314" x="2038350" y="3606800"/>
          <p14:tracePt t="85331" x="2012950" y="3632200"/>
          <p14:tracePt t="85348" x="2000250" y="3663950"/>
          <p14:tracePt t="85364" x="1981200" y="3702050"/>
          <p14:tracePt t="85381" x="1974850" y="3790950"/>
          <p14:tracePt t="85398" x="1962150" y="3873500"/>
          <p14:tracePt t="85414" x="1962150" y="3949700"/>
          <p14:tracePt t="85431" x="1962150" y="4013200"/>
          <p14:tracePt t="85448" x="1962150" y="4064000"/>
          <p14:tracePt t="85464" x="1968500" y="4083050"/>
          <p14:tracePt t="85481" x="1974850" y="4121150"/>
          <p14:tracePt t="85498" x="1974850" y="4159250"/>
          <p14:tracePt t="85514" x="1974850" y="4197350"/>
          <p14:tracePt t="85531" x="1974850" y="4235450"/>
          <p14:tracePt t="85548" x="1981200" y="4267200"/>
          <p14:tracePt t="85564" x="1981200" y="4273550"/>
          <p14:tracePt t="85696" x="2006600" y="4279900"/>
          <p14:tracePt t="85702" x="2044700" y="4292600"/>
          <p14:tracePt t="85715" x="2076450" y="4305300"/>
          <p14:tracePt t="85731" x="2197100" y="4324350"/>
          <p14:tracePt t="85748" x="2260600" y="4343400"/>
          <p14:tracePt t="85765" x="2438400" y="4387850"/>
          <p14:tracePt t="85782" x="2533650" y="4406900"/>
          <p14:tracePt t="85798" x="2603500" y="4438650"/>
          <p14:tracePt t="85815" x="2667000" y="4476750"/>
          <p14:tracePt t="85831" x="2717800" y="4508500"/>
          <p14:tracePt t="85848" x="2743200" y="4533900"/>
          <p14:tracePt t="85865" x="2774950" y="4559300"/>
          <p14:tracePt t="85881" x="2825750" y="4597400"/>
          <p14:tracePt t="85898" x="2851150" y="4616450"/>
          <p14:tracePt t="85915" x="2901950" y="4648200"/>
          <p14:tracePt t="85931" x="2940050" y="4686300"/>
          <p14:tracePt t="85948" x="2984500" y="4730750"/>
          <p14:tracePt t="85965" x="3016250" y="4781550"/>
          <p14:tracePt t="85981" x="3048000" y="4832350"/>
          <p14:tracePt t="85998" x="3073400" y="4889500"/>
          <p14:tracePt t="86015" x="3098800" y="4965700"/>
          <p14:tracePt t="86031" x="3117850" y="5010150"/>
          <p14:tracePt t="86048" x="3117850" y="5041900"/>
          <p14:tracePt t="86065" x="3124200" y="5060950"/>
          <p14:tracePt t="86082" x="3124200" y="5080000"/>
          <p14:tracePt t="86098" x="3124200" y="5111750"/>
          <p14:tracePt t="86115" x="3124200" y="5156200"/>
          <p14:tracePt t="86132" x="3086100" y="5219700"/>
          <p14:tracePt t="86148" x="3048000" y="5276850"/>
          <p14:tracePt t="86165" x="3003550" y="5321300"/>
          <p14:tracePt t="86182" x="2959100" y="5365750"/>
          <p14:tracePt t="86198" x="2895600" y="5410200"/>
          <p14:tracePt t="86215" x="2857500" y="5429250"/>
          <p14:tracePt t="86232" x="2794000" y="5435600"/>
          <p14:tracePt t="86248" x="2724150" y="5448300"/>
          <p14:tracePt t="86265" x="2711450" y="5448300"/>
          <p14:tracePt t="86282" x="2641600" y="5473700"/>
          <p14:tracePt t="86299" x="2609850" y="5473700"/>
          <p14:tracePt t="86315" x="2552700" y="5473700"/>
          <p14:tracePt t="86331" x="2482850" y="5473700"/>
          <p14:tracePt t="86349" x="2400300" y="5473700"/>
          <p14:tracePt t="86365" x="2311400" y="5480050"/>
          <p14:tracePt t="86382" x="2197100" y="5486400"/>
          <p14:tracePt t="86399" x="2165350" y="5486400"/>
          <p14:tracePt t="86415" x="2159000" y="5486400"/>
          <p14:tracePt t="86516" x="2184400" y="5486400"/>
          <p14:tracePt t="86525" x="2209800" y="5486400"/>
          <p14:tracePt t="86532" x="2235200" y="5486400"/>
          <p14:tracePt t="86549" x="2286000" y="5473700"/>
          <p14:tracePt t="86565" x="2355850" y="5454650"/>
          <p14:tracePt t="86582" x="2470150" y="5429250"/>
          <p14:tracePt t="86599" x="2584450" y="5403850"/>
          <p14:tracePt t="86615" x="2686050" y="5384800"/>
          <p14:tracePt t="86632" x="2717800" y="5384800"/>
          <p14:tracePt t="86649" x="2768600" y="5372100"/>
          <p14:tracePt t="86665" x="2781300" y="5372100"/>
          <p14:tracePt t="86682" x="2794000" y="5359400"/>
          <p14:tracePt t="86699" x="2832100" y="5327650"/>
          <p14:tracePt t="86716" x="2863850" y="5289550"/>
          <p14:tracePt t="86732" x="2908300" y="5232400"/>
          <p14:tracePt t="86749" x="2959100" y="5130800"/>
          <p14:tracePt t="86766" x="2978150" y="5060950"/>
          <p14:tracePt t="86782" x="2984500" y="4946650"/>
          <p14:tracePt t="86799" x="2971800" y="4845050"/>
          <p14:tracePt t="86816" x="2914650" y="4692650"/>
          <p14:tracePt t="86832" x="2832100" y="4533900"/>
          <p14:tracePt t="86849" x="2736850" y="4406900"/>
          <p14:tracePt t="86866" x="2603500" y="4318000"/>
          <p14:tracePt t="86882" x="2527300" y="4267200"/>
          <p14:tracePt t="86899" x="2457450" y="4203700"/>
          <p14:tracePt t="86916" x="2368550" y="4152900"/>
          <p14:tracePt t="86933" x="2279650" y="4121150"/>
          <p14:tracePt t="86949" x="2159000" y="4089400"/>
          <p14:tracePt t="86966" x="2076450" y="4064000"/>
          <p14:tracePt t="86982" x="1974850" y="4044950"/>
          <p14:tracePt t="86999" x="1879600" y="4032250"/>
          <p14:tracePt t="87016" x="1739900" y="4013200"/>
          <p14:tracePt t="87033" x="1695450" y="4013200"/>
          <p14:tracePt t="87049" x="1676400" y="4025900"/>
          <p14:tracePt t="87066" x="1657350" y="4032250"/>
          <p14:tracePt t="87083" x="1657350" y="4038600"/>
          <p14:tracePt t="87180" x="1682750" y="4057650"/>
          <p14:tracePt t="87189" x="1727200" y="4083050"/>
          <p14:tracePt t="87199" x="1790700" y="4102100"/>
          <p14:tracePt t="87216" x="1905000" y="4165600"/>
          <p14:tracePt t="87233" x="2019300" y="4197350"/>
          <p14:tracePt t="87249" x="2216150" y="4330700"/>
          <p14:tracePt t="87266" x="2317750" y="4400550"/>
          <p14:tracePt t="87283" x="2432050" y="4508500"/>
          <p14:tracePt t="87300" x="2552700" y="4635500"/>
          <p14:tracePt t="87316" x="2635250" y="4730750"/>
          <p14:tracePt t="87333" x="2686050" y="4813300"/>
          <p14:tracePt t="87350" x="2743200" y="4864100"/>
          <p14:tracePt t="87366" x="2794000" y="4972050"/>
          <p14:tracePt t="87383" x="2838450" y="5041900"/>
          <p14:tracePt t="87400" x="2870200" y="5099050"/>
          <p14:tracePt t="87416" x="2895600" y="5149850"/>
          <p14:tracePt t="87433" x="2908300" y="5200650"/>
          <p14:tracePt t="87450" x="2914650" y="5251450"/>
          <p14:tracePt t="87466" x="2921000" y="5289550"/>
          <p14:tracePt t="87483" x="2927350" y="5353050"/>
          <p14:tracePt t="87500" x="2927350" y="5461000"/>
          <p14:tracePt t="87516" x="2914650" y="5518150"/>
          <p14:tracePt t="87533" x="2901950" y="5556250"/>
          <p14:tracePt t="87550" x="2876550" y="5588000"/>
          <p14:tracePt t="87566" x="2832100" y="5613400"/>
          <p14:tracePt t="87583" x="2762250" y="5632450"/>
          <p14:tracePt t="87600" x="2705100" y="5645150"/>
          <p14:tracePt t="87616" x="2559050" y="5638800"/>
          <p14:tracePt t="87634" x="2451100" y="5626100"/>
          <p14:tracePt t="87650" x="2368550" y="5619750"/>
          <p14:tracePt t="87667" x="2330450" y="5607050"/>
          <p14:tracePt t="87683" x="2298700" y="5607050"/>
          <p14:tracePt t="87700" x="2292350" y="5600700"/>
          <p14:tracePt t="87820" x="2305050" y="5600700"/>
          <p14:tracePt t="87828" x="2349500" y="5600700"/>
          <p14:tracePt t="87836" x="2381250" y="5600700"/>
          <p14:tracePt t="87850" x="2457450" y="5600700"/>
          <p14:tracePt t="87867" x="2597150" y="5600700"/>
          <p14:tracePt t="87883" x="2692400" y="5575300"/>
          <p14:tracePt t="87900" x="2774950" y="5556250"/>
          <p14:tracePt t="87916" x="2844800" y="5530850"/>
          <p14:tracePt t="87933" x="2889250" y="5505450"/>
          <p14:tracePt t="87950" x="2908300" y="5467350"/>
          <p14:tracePt t="87966" x="2927350" y="5416550"/>
          <p14:tracePt t="87983" x="2940050" y="5372100"/>
          <p14:tracePt t="88000" x="2946400" y="5308600"/>
          <p14:tracePt t="88017" x="2946400" y="5264150"/>
          <p14:tracePt t="88034" x="2933700" y="5181600"/>
          <p14:tracePt t="88050" x="2908300" y="5099050"/>
          <p14:tracePt t="88067" x="2876550" y="5029200"/>
          <p14:tracePt t="88084" x="2844800" y="4946650"/>
          <p14:tracePt t="88100" x="2825750" y="4902200"/>
          <p14:tracePt t="88117" x="2755900" y="4832350"/>
          <p14:tracePt t="88134" x="2673350" y="4756150"/>
          <p14:tracePt t="88150" x="2609850" y="4692650"/>
          <p14:tracePt t="88167" x="2514600" y="4629150"/>
          <p14:tracePt t="88184" x="2419350" y="4572000"/>
          <p14:tracePt t="88201" x="2355850" y="4521200"/>
          <p14:tracePt t="88217" x="2273300" y="4483100"/>
          <p14:tracePt t="88234" x="2209800" y="4438650"/>
          <p14:tracePt t="88250" x="2197100" y="4432300"/>
          <p14:tracePt t="88267" x="2184400" y="4425950"/>
          <p14:tracePt t="89595" x="2184400" y="4419600"/>
          <p14:tracePt t="89602" x="2178050" y="4381500"/>
          <p14:tracePt t="89608" x="2171700" y="4318000"/>
          <p14:tracePt t="89618" x="2165350" y="4254500"/>
          <p14:tracePt t="89635" x="2159000" y="4165600"/>
          <p14:tracePt t="89652" x="2139950" y="4070350"/>
          <p14:tracePt t="89669" x="2133600" y="4000500"/>
          <p14:tracePt t="89685" x="2120900" y="3949700"/>
          <p14:tracePt t="89702" x="2114550" y="3930650"/>
          <p14:tracePt t="89812" x="2101850" y="3949700"/>
          <p14:tracePt t="89820" x="2095500" y="3975100"/>
          <p14:tracePt t="89828" x="2089150" y="4032250"/>
          <p14:tracePt t="89837" x="2082800" y="4089400"/>
          <p14:tracePt t="89852" x="2057400" y="4203700"/>
          <p14:tracePt t="89869" x="2038350" y="4298950"/>
          <p14:tracePt t="89885" x="2038350" y="4400550"/>
          <p14:tracePt t="89902" x="2038350" y="4527550"/>
          <p14:tracePt t="89919" x="2051050" y="4622800"/>
          <p14:tracePt t="89935" x="2057400" y="4737100"/>
          <p14:tracePt t="89952" x="2057400" y="4914900"/>
          <p14:tracePt t="89969" x="2044700" y="4984750"/>
          <p14:tracePt t="89985" x="2032000" y="5010150"/>
          <p14:tracePt t="90002" x="2025650" y="5022850"/>
          <p14:tracePt t="90019" x="2012950" y="5035550"/>
          <p14:tracePt t="90036" x="2006600" y="5060950"/>
          <p14:tracePt t="90052" x="1993900" y="5086350"/>
          <p14:tracePt t="90069" x="1987550" y="5111750"/>
          <p14:tracePt t="90086" x="1981200" y="5162550"/>
          <p14:tracePt t="90102" x="1981200" y="5187950"/>
          <p14:tracePt t="90119" x="1981200" y="5213350"/>
          <p14:tracePt t="90136" x="1981200" y="5238750"/>
          <p14:tracePt t="90152" x="1981200" y="5257800"/>
          <p14:tracePt t="90169" x="1987550" y="5276850"/>
          <p14:tracePt t="90185" x="2006600" y="5295900"/>
          <p14:tracePt t="90202" x="2038350" y="5321300"/>
          <p14:tracePt t="90218" x="2063750" y="5334000"/>
          <p14:tracePt t="90235" x="2101850" y="5359400"/>
          <p14:tracePt t="90252" x="2165350" y="5372100"/>
          <p14:tracePt t="90268" x="2209800" y="5378450"/>
          <p14:tracePt t="90285" x="2305050" y="5416550"/>
          <p14:tracePt t="90302" x="2349500" y="5429250"/>
          <p14:tracePt t="90319" x="2400300" y="5448300"/>
          <p14:tracePt t="90335" x="2419350" y="5441950"/>
          <p14:tracePt t="90352" x="2432050" y="5422900"/>
          <p14:tracePt t="90369" x="2451100" y="5403850"/>
          <p14:tracePt t="90385" x="2470150" y="5365750"/>
          <p14:tracePt t="90402" x="2470150" y="5346700"/>
          <p14:tracePt t="90419" x="2482850" y="5334000"/>
          <p14:tracePt t="90435" x="2495550" y="5308600"/>
          <p14:tracePt t="90452" x="2527300" y="5226050"/>
          <p14:tracePt t="90469" x="2552700" y="5175250"/>
          <p14:tracePt t="90485" x="2578100" y="5124450"/>
          <p14:tracePt t="90502" x="2597150" y="5086350"/>
          <p14:tracePt t="90519" x="2609850" y="5035550"/>
          <p14:tracePt t="90535" x="2609850" y="4978400"/>
          <p14:tracePt t="90552" x="2609850" y="4933950"/>
          <p14:tracePt t="90569" x="2609850" y="4876800"/>
          <p14:tracePt t="90585" x="2609850" y="4845050"/>
          <p14:tracePt t="90602" x="2609850" y="4819650"/>
          <p14:tracePt t="90619" x="2571750" y="4768850"/>
          <p14:tracePt t="90635" x="2546350" y="4724400"/>
          <p14:tracePt t="90652" x="2501900" y="4673600"/>
          <p14:tracePt t="90669" x="2432050" y="4603750"/>
          <p14:tracePt t="90685" x="2355850" y="4527550"/>
          <p14:tracePt t="90702" x="2222500" y="4457700"/>
          <p14:tracePt t="90719" x="2178050" y="4445000"/>
          <p14:tracePt t="90736" x="2146300" y="4432300"/>
          <p14:tracePt t="90752" x="2133600" y="4432300"/>
          <p14:tracePt t="90769" x="2120900" y="4419600"/>
          <p14:tracePt t="90786" x="2101850" y="4413250"/>
          <p14:tracePt t="90802" x="2032000" y="4394200"/>
          <p14:tracePt t="90819" x="1968500" y="4381500"/>
          <p14:tracePt t="90836" x="1898650" y="4368800"/>
          <p14:tracePt t="90852" x="1809750" y="4343400"/>
          <p14:tracePt t="90869" x="1739900" y="4343400"/>
          <p14:tracePt t="90886" x="1695450" y="4343400"/>
          <p14:tracePt t="90902" x="1676400" y="4356100"/>
          <p14:tracePt t="90919" x="1644650" y="4381500"/>
          <p14:tracePt t="90936" x="1612900" y="4445000"/>
          <p14:tracePt t="90952" x="1600200" y="4552950"/>
          <p14:tracePt t="90969" x="1606550" y="4686300"/>
          <p14:tracePt t="90986" x="1619250" y="4806950"/>
          <p14:tracePt t="91002" x="1638300" y="4889500"/>
          <p14:tracePt t="91019" x="1663700" y="4940300"/>
          <p14:tracePt t="91036" x="1701800" y="4997450"/>
          <p14:tracePt t="91053" x="1790700" y="5092700"/>
          <p14:tracePt t="91069" x="1873250" y="5162550"/>
          <p14:tracePt t="91086" x="1987550" y="5207000"/>
          <p14:tracePt t="91103" x="2051050" y="5213350"/>
          <p14:tracePt t="91119" x="2089150" y="5232400"/>
          <p14:tracePt t="91136" x="2120900" y="5251450"/>
          <p14:tracePt t="91153" x="2127250" y="5251450"/>
          <p14:tracePt t="91169" x="2197100" y="5276850"/>
          <p14:tracePt t="91186" x="2254250" y="5283200"/>
          <p14:tracePt t="91203" x="2317750" y="5283200"/>
          <p14:tracePt t="91219" x="2349500" y="5264150"/>
          <p14:tracePt t="91236" x="2387600" y="5238750"/>
          <p14:tracePt t="91253" x="2432050" y="5213350"/>
          <p14:tracePt t="91269" x="2444750" y="5194300"/>
          <p14:tracePt t="91286" x="2463800" y="5181600"/>
          <p14:tracePt t="91303" x="2482850" y="5130800"/>
          <p14:tracePt t="91320" x="2501900" y="5080000"/>
          <p14:tracePt t="91336" x="2527300" y="5010150"/>
          <p14:tracePt t="91353" x="2527300" y="4921250"/>
          <p14:tracePt t="91370" x="2527300" y="4845050"/>
          <p14:tracePt t="91386" x="2520950" y="4781550"/>
          <p14:tracePt t="91403" x="2501900" y="4730750"/>
          <p14:tracePt t="91420" x="2457450" y="4673600"/>
          <p14:tracePt t="91436" x="2425700" y="4616450"/>
          <p14:tracePt t="91453" x="2406650" y="4603750"/>
          <p14:tracePt t="91470" x="2374900" y="4591050"/>
          <p14:tracePt t="91486" x="2355850" y="4578350"/>
          <p14:tracePt t="91503" x="2317750" y="4578350"/>
          <p14:tracePt t="91520" x="2292350" y="4572000"/>
          <p14:tracePt t="91536" x="2266950" y="4572000"/>
          <p14:tracePt t="91553" x="2209800" y="4591050"/>
          <p14:tracePt t="91570" x="2171700" y="4610100"/>
          <p14:tracePt t="91586" x="2133600" y="4629150"/>
          <p14:tracePt t="91603" x="2114550" y="4641850"/>
          <p14:tracePt t="91620" x="2101850" y="4667250"/>
          <p14:tracePt t="91636" x="2095500" y="4686300"/>
          <p14:tracePt t="91653" x="2095500" y="4699000"/>
          <p14:tracePt t="91670" x="2095500" y="4724400"/>
          <p14:tracePt t="91687" x="2095500" y="4737100"/>
          <p14:tracePt t="91704" x="2114550" y="4768850"/>
          <p14:tracePt t="91720" x="2178050" y="4800600"/>
          <p14:tracePt t="91737" x="2298700" y="4864100"/>
          <p14:tracePt t="91754" x="2533650" y="4965700"/>
          <p14:tracePt t="91771" x="2825750" y="5054600"/>
          <p14:tracePt t="91787" x="3219450" y="5143500"/>
          <p14:tracePt t="91804" x="3663950" y="5207000"/>
          <p14:tracePt t="91821" x="4032250" y="5270500"/>
          <p14:tracePt t="91837" x="4279900" y="5302250"/>
          <p14:tracePt t="91854" x="4432300" y="5308600"/>
          <p14:tracePt t="91871" x="4603750" y="5340350"/>
          <p14:tracePt t="91887" x="4711700" y="5365750"/>
          <p14:tracePt t="91890" x="4730750" y="5372100"/>
          <p14:tracePt t="91904" x="4737100" y="5372100"/>
          <p14:tracePt t="91921" x="4902200" y="5391150"/>
          <p14:tracePt t="91937" x="5022850" y="5403850"/>
          <p14:tracePt t="91954" x="5149850" y="5429250"/>
          <p14:tracePt t="91971" x="5314950" y="5461000"/>
          <p14:tracePt t="91987" x="5454650" y="5518150"/>
          <p14:tracePt t="92004" x="5613400" y="5581650"/>
          <p14:tracePt t="92021" x="5765800" y="5613400"/>
          <p14:tracePt t="92037" x="5975350" y="5689600"/>
          <p14:tracePt t="92054" x="6089650" y="5695950"/>
          <p14:tracePt t="92071" x="6134100" y="5695950"/>
          <p14:tracePt t="92087" x="6153150" y="5695950"/>
          <p14:tracePt t="92104" x="6172200" y="5670550"/>
          <p14:tracePt t="92121" x="6191250" y="5645150"/>
          <p14:tracePt t="92137" x="6203950" y="5613400"/>
          <p14:tracePt t="92154" x="6229350" y="5575300"/>
          <p14:tracePt t="92171" x="6254750" y="5543550"/>
          <p14:tracePt t="92188" x="6299200" y="5480050"/>
          <p14:tracePt t="92204" x="6337300" y="5454650"/>
          <p14:tracePt t="92221" x="6362700" y="5435600"/>
          <p14:tracePt t="92238" x="6369050" y="5403850"/>
          <p14:tracePt t="92254" x="6375400" y="5372100"/>
          <p14:tracePt t="92271" x="6362700" y="5321300"/>
          <p14:tracePt t="92288" x="6305550" y="5181600"/>
          <p14:tracePt t="92304" x="6229350" y="5105400"/>
          <p14:tracePt t="92321" x="6146800" y="5029200"/>
          <p14:tracePt t="92338" x="6083300" y="5003800"/>
          <p14:tracePt t="92354" x="5994400" y="4991100"/>
          <p14:tracePt t="92371" x="5911850" y="4978400"/>
          <p14:tracePt t="92388" x="5854700" y="4959350"/>
          <p14:tracePt t="92391" x="5835650" y="4940300"/>
          <p14:tracePt t="92404" x="5791200" y="4927600"/>
          <p14:tracePt t="92421" x="5740400" y="4889500"/>
          <p14:tracePt t="92438" x="5638800" y="4813300"/>
          <p14:tracePt t="92454" x="5594350" y="4794250"/>
          <p14:tracePt t="92471" x="5537200" y="4768850"/>
          <p14:tracePt t="92488" x="5499100" y="4756150"/>
          <p14:tracePt t="92505" x="5467350" y="4749800"/>
          <p14:tracePt t="92521" x="5416550" y="4749800"/>
          <p14:tracePt t="92538" x="5391150" y="4749800"/>
          <p14:tracePt t="92555" x="5372100" y="4749800"/>
          <p14:tracePt t="92571" x="5340350" y="4775200"/>
          <p14:tracePt t="92588" x="5327650" y="4794250"/>
          <p14:tracePt t="92605" x="5308600" y="4838700"/>
          <p14:tracePt t="92621" x="5308600" y="4902200"/>
          <p14:tracePt t="92638" x="5302250" y="4978400"/>
          <p14:tracePt t="92655" x="5308600" y="5118100"/>
          <p14:tracePt t="92671" x="5327650" y="5187950"/>
          <p14:tracePt t="92688" x="5365750" y="5257800"/>
          <p14:tracePt t="92705" x="5410200" y="5308600"/>
          <p14:tracePt t="92721" x="5454650" y="5384800"/>
          <p14:tracePt t="92738" x="5505450" y="5435600"/>
          <p14:tracePt t="92755" x="5562600" y="5461000"/>
          <p14:tracePt t="92771" x="5632450" y="5486400"/>
          <p14:tracePt t="92788" x="5689600" y="5511800"/>
          <p14:tracePt t="92805" x="5778500" y="5537200"/>
          <p14:tracePt t="92821" x="5848350" y="5556250"/>
          <p14:tracePt t="92838" x="5899150" y="5568950"/>
          <p14:tracePt t="92855" x="5981700" y="5568950"/>
          <p14:tracePt t="92872" x="6026150" y="5568950"/>
          <p14:tracePt t="92888" x="6076950" y="5562600"/>
          <p14:tracePt t="92890" x="6096000" y="5549900"/>
          <p14:tracePt t="92905" x="6108700" y="5543550"/>
          <p14:tracePt t="92922" x="6140450" y="5505450"/>
          <p14:tracePt t="92938" x="6146800" y="5486400"/>
          <p14:tracePt t="92955" x="6159500" y="5454650"/>
          <p14:tracePt t="92972" x="6159500" y="5435600"/>
          <p14:tracePt t="92988" x="6165850" y="5410200"/>
          <p14:tracePt t="93005" x="6172200" y="5378450"/>
          <p14:tracePt t="93022" x="6172200" y="5327650"/>
          <p14:tracePt t="93039" x="6153150" y="5270500"/>
          <p14:tracePt t="93055" x="6121400" y="5226050"/>
          <p14:tracePt t="93072" x="6096000" y="5168900"/>
          <p14:tracePt t="93088" x="6032500" y="5099050"/>
          <p14:tracePt t="93105" x="5943600" y="4991100"/>
          <p14:tracePt t="93122" x="5861050" y="4889500"/>
          <p14:tracePt t="93139" x="5765800" y="4794250"/>
          <p14:tracePt t="93155" x="5721350" y="4749800"/>
          <p14:tracePt t="93172" x="5689600" y="4730750"/>
          <p14:tracePt t="93189" x="5670550" y="4718050"/>
          <p14:tracePt t="93205" x="5638800" y="4705350"/>
          <p14:tracePt t="93222" x="5600700" y="4692650"/>
          <p14:tracePt t="93239" x="5530850" y="4686300"/>
          <p14:tracePt t="93255" x="5480050" y="4673600"/>
          <p14:tracePt t="93272" x="5416550" y="4660900"/>
          <p14:tracePt t="93289" x="5372100" y="4654550"/>
          <p14:tracePt t="93305" x="5334000" y="4654550"/>
          <p14:tracePt t="93322" x="5283200" y="4654550"/>
          <p14:tracePt t="93339" x="5257800" y="4654550"/>
          <p14:tracePt t="93355" x="5238750" y="4654550"/>
          <p14:tracePt t="93372" x="5226050" y="4660900"/>
          <p14:tracePt t="93389" x="5200650" y="4679950"/>
          <p14:tracePt t="93405" x="5162550" y="4711700"/>
          <p14:tracePt t="93422" x="5143500" y="4730750"/>
          <p14:tracePt t="93439" x="5130800" y="4756150"/>
          <p14:tracePt t="93455" x="5118100" y="4800600"/>
          <p14:tracePt t="93472" x="5105400" y="4838700"/>
          <p14:tracePt t="93489" x="5099050" y="4870450"/>
          <p14:tracePt t="93506" x="5099050" y="4895850"/>
          <p14:tracePt t="93522" x="5099050" y="4953000"/>
          <p14:tracePt t="93539" x="5118100" y="4997450"/>
          <p14:tracePt t="93556" x="5130800" y="5054600"/>
          <p14:tracePt t="93572" x="5162550" y="5118100"/>
          <p14:tracePt t="93589" x="5207000" y="5207000"/>
          <p14:tracePt t="93606" x="5270500" y="5295900"/>
          <p14:tracePt t="93622" x="5334000" y="5340350"/>
          <p14:tracePt t="93639" x="5429250" y="5403850"/>
          <p14:tracePt t="93656" x="5486400" y="5461000"/>
          <p14:tracePt t="93672" x="5505450" y="5467350"/>
          <p14:tracePt t="93689" x="5511800" y="5467350"/>
          <p14:tracePt t="93759" x="5518150" y="5467350"/>
          <p14:tracePt t="93773" x="5530850" y="5461000"/>
          <p14:tracePt t="93780" x="5543550" y="5454650"/>
          <p14:tracePt t="93789" x="5549900" y="5454650"/>
          <p14:tracePt t="93806" x="5556250" y="5448300"/>
          <p14:tracePt t="93823" x="5562600" y="5448300"/>
          <p14:tracePt t="93839" x="5575300" y="5448300"/>
          <p14:tracePt t="93856" x="5594350" y="5448300"/>
          <p14:tracePt t="93873" x="5670550" y="5448300"/>
          <p14:tracePt t="93889" x="5702300" y="5448300"/>
          <p14:tracePt t="93906" x="5721350" y="5454650"/>
          <p14:tracePt t="93923" x="5734050" y="5454650"/>
          <p14:tracePt t="94047" x="5708650" y="5454650"/>
          <p14:tracePt t="94054" x="5689600" y="5454650"/>
          <p14:tracePt t="94062" x="5657850" y="5448300"/>
          <p14:tracePt t="94073" x="5613400" y="5441950"/>
          <p14:tracePt t="94090" x="5467350" y="5416550"/>
          <p14:tracePt t="94106" x="5327650" y="5403850"/>
          <p14:tracePt t="94123" x="5143500" y="5391150"/>
          <p14:tracePt t="94140" x="4902200" y="5365750"/>
          <p14:tracePt t="94156" x="4737100" y="5340350"/>
          <p14:tracePt t="94173" x="4679950" y="5321300"/>
          <p14:tracePt t="94190" x="4641850" y="5308600"/>
          <p14:tracePt t="94206" x="4419600" y="5276850"/>
          <p14:tracePt t="94223" x="4146550" y="5251450"/>
          <p14:tracePt t="94240" x="3949700" y="5232400"/>
          <p14:tracePt t="94256" x="3816350" y="5213350"/>
          <p14:tracePt t="94273" x="3721100" y="5200650"/>
          <p14:tracePt t="94290" x="3657600" y="5194300"/>
          <p14:tracePt t="94306" x="3638550" y="5187950"/>
          <p14:tracePt t="94323" x="3632200" y="5181600"/>
          <p14:tracePt t="94500" x="3632200" y="5175250"/>
          <p14:tracePt t="94522" x="3632200" y="5168900"/>
          <p14:tracePt t="94530" x="3613150" y="5168900"/>
          <p14:tracePt t="94540" x="3600450" y="5168900"/>
          <p14:tracePt t="94557" x="3568700" y="5175250"/>
          <p14:tracePt t="94573" x="3556000" y="5175250"/>
          <p14:tracePt t="94590" x="3549650" y="5181600"/>
          <p14:tracePt t="94656" x="3549650" y="5187950"/>
          <p14:tracePt t="96773" x="3549650" y="5181600"/>
          <p14:tracePt t="96780" x="3536950" y="5149850"/>
          <p14:tracePt t="96792" x="3536950" y="5124450"/>
          <p14:tracePt t="96809" x="3536950" y="5099050"/>
          <p14:tracePt t="96826" x="3530600" y="5080000"/>
          <p14:tracePt t="96842" x="3530600" y="5060950"/>
          <p14:tracePt t="96859" x="3517900" y="5041900"/>
          <p14:tracePt t="96876" x="3511550" y="5022850"/>
          <p14:tracePt t="96892" x="3511550" y="5003800"/>
          <p14:tracePt t="96909" x="3511550" y="4965700"/>
          <p14:tracePt t="96926" x="3498850" y="4921250"/>
          <p14:tracePt t="96943" x="3498850" y="4838700"/>
          <p14:tracePt t="96960" x="3467100" y="4629150"/>
          <p14:tracePt t="96976" x="3448050" y="4470400"/>
          <p14:tracePt t="96992" x="3429000" y="4368800"/>
          <p14:tracePt t="97009" x="3397250" y="4178300"/>
          <p14:tracePt t="97026" x="3378200" y="3962400"/>
          <p14:tracePt t="97043" x="3327400" y="3727450"/>
          <p14:tracePt t="97059" x="3270250" y="3492500"/>
          <p14:tracePt t="97077" x="3225800" y="3390900"/>
          <p14:tracePt t="97093" x="3194050" y="3244850"/>
          <p14:tracePt t="97109" x="3155950" y="3054350"/>
          <p14:tracePt t="97125" x="3143250" y="2990850"/>
          <p14:tracePt t="97142" x="3136900" y="2959100"/>
          <p14:tracePt t="97159" x="3130550" y="2933700"/>
          <p14:tracePt t="97176" x="3130550" y="2921000"/>
          <p14:tracePt t="97193" x="3124200" y="2895600"/>
          <p14:tracePt t="97209" x="3117850" y="2876550"/>
          <p14:tracePt t="97226" x="3111500" y="2863850"/>
          <p14:tracePt t="97243" x="3092450" y="2819400"/>
          <p14:tracePt t="97259" x="3060700" y="2755900"/>
          <p14:tracePt t="97276" x="3035300" y="2679700"/>
          <p14:tracePt t="97293" x="2997200" y="2603500"/>
          <p14:tracePt t="97310" x="2959100" y="2540000"/>
          <p14:tracePt t="97326" x="2921000" y="2482850"/>
          <p14:tracePt t="97343" x="2901950" y="2413000"/>
          <p14:tracePt t="97360" x="2889250" y="2368550"/>
          <p14:tracePt t="97376" x="2876550" y="2330450"/>
          <p14:tracePt t="97393" x="2863850" y="2286000"/>
          <p14:tracePt t="97410" x="2863850" y="2260600"/>
          <p14:tracePt t="97426" x="2863850" y="2222500"/>
          <p14:tracePt t="97443" x="2870200" y="2203450"/>
          <p14:tracePt t="97460" x="2876550" y="2197100"/>
          <p14:tracePt t="97539" x="2882900" y="2197100"/>
          <p14:tracePt t="97546" x="2882900" y="2247900"/>
          <p14:tracePt t="97555" x="2882900" y="2324100"/>
          <p14:tracePt t="97562" x="2882900" y="2425700"/>
          <p14:tracePt t="97577" x="2889250" y="2514600"/>
          <p14:tracePt t="97593" x="2889250" y="2813050"/>
          <p14:tracePt t="97610" x="2889250" y="3302000"/>
          <p14:tracePt t="97626" x="2895600" y="3486150"/>
          <p14:tracePt t="97643" x="2895600" y="3657600"/>
          <p14:tracePt t="97660" x="2889250" y="3778250"/>
          <p14:tracePt t="97677" x="2876550" y="3860800"/>
          <p14:tracePt t="97693" x="2876550" y="3962400"/>
          <p14:tracePt t="97710" x="2838450" y="4133850"/>
          <p14:tracePt t="97727" x="2819400" y="4229100"/>
          <p14:tracePt t="97743" x="2800350" y="4318000"/>
          <p14:tracePt t="97760" x="2774950" y="4406900"/>
          <p14:tracePt t="97777" x="2749550" y="4495800"/>
          <p14:tracePt t="97793" x="2736850" y="4584700"/>
          <p14:tracePt t="97810" x="2724150" y="4673600"/>
          <p14:tracePt t="97827" x="2705100" y="4813300"/>
          <p14:tracePt t="97843" x="2698750" y="4876800"/>
          <p14:tracePt t="97860" x="2692400" y="4921250"/>
          <p14:tracePt t="97877" x="2673350" y="4946650"/>
          <p14:tracePt t="97894" x="2673350" y="4953000"/>
          <p14:tracePt t="98157" x="2673350" y="4946650"/>
          <p14:tracePt t="98164" x="2673350" y="4940300"/>
          <p14:tracePt t="98177" x="2679700" y="4927600"/>
          <p14:tracePt t="98194" x="2711450" y="4902200"/>
          <p14:tracePt t="98210" x="2730500" y="4889500"/>
          <p14:tracePt t="98227" x="2832100" y="4883150"/>
          <p14:tracePt t="98244" x="2971800" y="4883150"/>
          <p14:tracePt t="98260" x="3143250" y="4883150"/>
          <p14:tracePt t="98277" x="3397250" y="4883150"/>
          <p14:tracePt t="98294" x="3797300" y="4857750"/>
          <p14:tracePt t="98311" x="4254500" y="4838700"/>
          <p14:tracePt t="98327" x="4419600" y="4845050"/>
          <p14:tracePt t="98344" x="4940300" y="4864100"/>
          <p14:tracePt t="98361" x="5264150" y="4889500"/>
          <p14:tracePt t="98378" x="5473700" y="4902200"/>
          <p14:tracePt t="98394" x="5638800" y="4921250"/>
          <p14:tracePt t="98411" x="5772150" y="4940300"/>
          <p14:tracePt t="98414" x="5835650" y="4972050"/>
          <p14:tracePt t="98427" x="5924550" y="4984750"/>
          <p14:tracePt t="98444" x="6115050" y="5029200"/>
          <p14:tracePt t="98460" x="6203950" y="5060950"/>
          <p14:tracePt t="98477" x="6286500" y="5111750"/>
          <p14:tracePt t="98494" x="6413500" y="5181600"/>
          <p14:tracePt t="98511" x="6496050" y="5251450"/>
          <p14:tracePt t="98527" x="6584950" y="5295900"/>
          <p14:tracePt t="98544" x="6692900" y="5327650"/>
          <p14:tracePt t="98561" x="6718300" y="5340350"/>
          <p14:tracePt t="98577" x="6737350" y="5340350"/>
          <p14:tracePt t="98594" x="6743700" y="5340350"/>
          <p14:tracePt t="98611" x="6750050" y="5314950"/>
          <p14:tracePt t="98627" x="6756400" y="5295900"/>
          <p14:tracePt t="98644" x="6756400" y="5276850"/>
          <p14:tracePt t="98661" x="6756400" y="5264150"/>
          <p14:tracePt t="98678" x="6756400" y="5251450"/>
          <p14:tracePt t="98694" x="6750050" y="5238750"/>
          <p14:tracePt t="98711" x="6743700" y="5232400"/>
          <p14:tracePt t="98744" x="6737350" y="5226050"/>
          <p14:tracePt t="98764" x="6731000" y="5226050"/>
          <p14:tracePt t="98780" x="6724650" y="5219700"/>
          <p14:tracePt t="98804" x="6718300" y="5219700"/>
          <p14:tracePt t="98820" x="6718300" y="5213350"/>
          <p14:tracePt t="98829" x="6711950" y="5207000"/>
          <p14:tracePt t="98844" x="6699250" y="5207000"/>
          <p14:tracePt t="98878" x="6680200" y="5207000"/>
          <p14:tracePt t="98894" x="6673850" y="5207000"/>
          <p14:tracePt t="98911" x="6673850" y="5200650"/>
          <p14:tracePt t="98914" x="6667500" y="5200650"/>
          <p14:tracePt t="99038" x="6661150" y="5200650"/>
          <p14:tracePt t="99046" x="6648450" y="5194300"/>
          <p14:tracePt t="99055" x="6642100" y="5194300"/>
          <p14:tracePt t="99063" x="6635750" y="5187950"/>
          <p14:tracePt t="99078" x="6616700" y="5187950"/>
          <p14:tracePt t="99095" x="6584950" y="5187950"/>
          <p14:tracePt t="99111" x="6578600" y="5187950"/>
          <p14:tracePt t="99128" x="6572250" y="5194300"/>
          <p14:tracePt t="99145" x="6565900" y="5200650"/>
          <p14:tracePt t="99161" x="6565900" y="5207000"/>
          <p14:tracePt t="99178" x="6559550" y="5207000"/>
          <p14:tracePt t="99195" x="6559550" y="5213350"/>
          <p14:tracePt t="99250" x="6553200" y="5213350"/>
          <p14:tracePt t="99272" x="6540500" y="5213350"/>
          <p14:tracePt t="99280" x="6527800" y="5213350"/>
          <p14:tracePt t="99289" x="6508750" y="5213350"/>
          <p14:tracePt t="99297" x="6483350" y="5213350"/>
          <p14:tracePt t="99311" x="6375400" y="5200650"/>
          <p14:tracePt t="99328" x="6248400" y="5194300"/>
          <p14:tracePt t="99345" x="6127750" y="5181600"/>
          <p14:tracePt t="99362" x="5949950" y="5175250"/>
          <p14:tracePt t="99378" x="5867400" y="5175250"/>
          <p14:tracePt t="99395" x="5715000" y="5149850"/>
          <p14:tracePt t="99412" x="5448300" y="5099050"/>
          <p14:tracePt t="99415" x="5245100" y="5054600"/>
          <p14:tracePt t="99428" x="4794250" y="4978400"/>
          <p14:tracePt t="99445" x="4438650" y="4953000"/>
          <p14:tracePt t="99462" x="4076700" y="4953000"/>
          <p14:tracePt t="99478" x="3714750" y="4984750"/>
          <p14:tracePt t="99495" x="3397250" y="5029200"/>
          <p14:tracePt t="99512" x="3238500" y="5048250"/>
          <p14:tracePt t="99528" x="3136900" y="5048250"/>
          <p14:tracePt t="99545" x="3092450" y="5048250"/>
          <p14:tracePt t="99562" x="3028950" y="5048250"/>
          <p14:tracePt t="99578" x="2990850" y="5048250"/>
          <p14:tracePt t="99595" x="2946400" y="5048250"/>
          <p14:tracePt t="99612" x="2914650" y="5048250"/>
          <p14:tracePt t="99628" x="2882900" y="5048250"/>
          <p14:tracePt t="99645" x="2851150" y="5048250"/>
          <p14:tracePt t="99662" x="2813050" y="5048250"/>
          <p14:tracePt t="99679" x="2774950" y="5054600"/>
          <p14:tracePt t="99695" x="2755900" y="5054600"/>
          <p14:tracePt t="99712" x="2749550" y="5054600"/>
          <p14:tracePt t="99729" x="2743200" y="5048250"/>
          <p14:tracePt t="99781" x="2736850" y="5048250"/>
          <p14:tracePt t="99788" x="2736850" y="5035550"/>
          <p14:tracePt t="99797" x="2736850" y="5010150"/>
          <p14:tracePt t="99812" x="2730500" y="4908550"/>
          <p14:tracePt t="99829" x="2724150" y="4864100"/>
          <p14:tracePt t="99845" x="2717800" y="4813300"/>
          <p14:tracePt t="99862" x="2705100" y="4768850"/>
          <p14:tracePt t="99879" x="2705100" y="4730750"/>
          <p14:tracePt t="99895" x="2698750" y="4711700"/>
          <p14:tracePt t="99912" x="2698750" y="4686300"/>
          <p14:tracePt t="99915" x="2698750" y="4679950"/>
          <p14:tracePt t="99929" x="2686050" y="4648200"/>
          <p14:tracePt t="99945" x="2673350" y="4622800"/>
          <p14:tracePt t="99962" x="2647950" y="4610100"/>
          <p14:tracePt t="99979" x="2628900" y="4584700"/>
          <p14:tracePt t="99996" x="2609850" y="4559300"/>
          <p14:tracePt t="100012" x="2552700" y="4546600"/>
          <p14:tracePt t="100029" x="2489200" y="4527550"/>
          <p14:tracePt t="100046" x="2374900" y="4521200"/>
          <p14:tracePt t="100062" x="2279650" y="4502150"/>
          <p14:tracePt t="100079" x="2184400" y="4495800"/>
          <p14:tracePt t="100096" x="2108200" y="4495800"/>
          <p14:tracePt t="100112" x="2044700" y="4508500"/>
          <p14:tracePt t="100129" x="1949450" y="4514850"/>
          <p14:tracePt t="100146" x="1860550" y="4527550"/>
          <p14:tracePt t="100162" x="1758950" y="4546600"/>
          <p14:tracePt t="100179" x="1651000" y="4559300"/>
          <p14:tracePt t="100196" x="1625600" y="4565650"/>
          <p14:tracePt t="100212" x="1568450" y="4591050"/>
          <p14:tracePt t="100229" x="1536700" y="4603750"/>
          <p14:tracePt t="100246" x="1498600" y="4629150"/>
          <p14:tracePt t="100263" x="1473200" y="4667250"/>
          <p14:tracePt t="100279" x="1466850" y="4724400"/>
          <p14:tracePt t="100296" x="1454150" y="4800600"/>
          <p14:tracePt t="100312" x="1454150" y="4838700"/>
          <p14:tracePt t="100329" x="1460500" y="4889500"/>
          <p14:tracePt t="100346" x="1479550" y="4927600"/>
          <p14:tracePt t="100363" x="1504950" y="4959350"/>
          <p14:tracePt t="100379" x="1530350" y="4991100"/>
          <p14:tracePt t="100396" x="1549400" y="5010150"/>
          <p14:tracePt t="100413" x="1619250" y="5067300"/>
          <p14:tracePt t="100429" x="1701800" y="5099050"/>
          <p14:tracePt t="100446" x="1803400" y="5137150"/>
          <p14:tracePt t="100463" x="1892300" y="5168900"/>
          <p14:tracePt t="100480" x="2032000" y="5194300"/>
          <p14:tracePt t="100496" x="2127250" y="5232400"/>
          <p14:tracePt t="100513" x="2298700" y="5302250"/>
          <p14:tracePt t="100529" x="2368550" y="5346700"/>
          <p14:tracePt t="100546" x="2444750" y="5391150"/>
          <p14:tracePt t="100563" x="2501900" y="5429250"/>
          <p14:tracePt t="100579" x="2584450" y="5441950"/>
          <p14:tracePt t="100596" x="2654300" y="5448300"/>
          <p14:tracePt t="100613" x="2698750" y="5448300"/>
          <p14:tracePt t="100629" x="2787650" y="5441950"/>
          <p14:tracePt t="100646" x="2889250" y="5416550"/>
          <p14:tracePt t="100663" x="3016250" y="5384800"/>
          <p14:tracePt t="100679" x="3079750" y="5353050"/>
          <p14:tracePt t="100696" x="3149600" y="5314950"/>
          <p14:tracePt t="100713" x="3219450" y="5264150"/>
          <p14:tracePt t="100730" x="3257550" y="5194300"/>
          <p14:tracePt t="100746" x="3270250" y="5092700"/>
          <p14:tracePt t="100763" x="3270250" y="4978400"/>
          <p14:tracePt t="100780" x="3238500" y="4826000"/>
          <p14:tracePt t="100796" x="3219450" y="4692650"/>
          <p14:tracePt t="100813" x="3181350" y="4578350"/>
          <p14:tracePt t="100830" x="3111500" y="4483100"/>
          <p14:tracePt t="100846" x="3067050" y="4432300"/>
          <p14:tracePt t="100863" x="3035300" y="4394200"/>
          <p14:tracePt t="100880" x="3009900" y="4375150"/>
          <p14:tracePt t="100897" x="2946400" y="4343400"/>
          <p14:tracePt t="100913" x="2908300" y="4318000"/>
          <p14:tracePt t="100916" x="2870200" y="4298950"/>
          <p14:tracePt t="100930" x="2825750" y="4267200"/>
          <p14:tracePt t="100946" x="2749550" y="4248150"/>
          <p14:tracePt t="100963" x="2654300" y="4210050"/>
          <p14:tracePt t="100980" x="2546350" y="4178300"/>
          <p14:tracePt t="100996" x="2457450" y="4146550"/>
          <p14:tracePt t="101013" x="2406650" y="4127500"/>
          <p14:tracePt t="101030" x="2374900" y="4108450"/>
          <p14:tracePt t="101047" x="2355850" y="4102100"/>
          <p14:tracePt t="101194" x="2355850" y="4127500"/>
          <p14:tracePt t="101203" x="2368550" y="4152900"/>
          <p14:tracePt t="101213" x="2381250" y="4197350"/>
          <p14:tracePt t="101230" x="2406650" y="4286250"/>
          <p14:tracePt t="101247" x="2425700" y="4394200"/>
          <p14:tracePt t="101264" x="2482850" y="4699000"/>
          <p14:tracePt t="101280" x="2520950" y="5010150"/>
          <p14:tracePt t="101297" x="2546350" y="5156200"/>
          <p14:tracePt t="101313" x="2546350" y="5257800"/>
          <p14:tracePt t="101330" x="2546350" y="5314950"/>
          <p14:tracePt t="101347" x="2546350" y="5346700"/>
          <p14:tracePt t="101364" x="2546350" y="5359400"/>
          <p14:tracePt t="101380" x="2546350" y="5365750"/>
          <p14:tracePt t="101398" x="2540000" y="5365750"/>
          <p14:tracePt t="101492" x="2540000" y="5346700"/>
          <p14:tracePt t="101500" x="2552700" y="5283200"/>
          <p14:tracePt t="101507" x="2571750" y="5232400"/>
          <p14:tracePt t="101515" x="2603500" y="5156200"/>
          <p14:tracePt t="101530" x="2667000" y="4851400"/>
          <p14:tracePt t="101547" x="2717800" y="4565650"/>
          <p14:tracePt t="101564" x="2717800" y="4387850"/>
          <p14:tracePt t="101580" x="2730500" y="4248150"/>
          <p14:tracePt t="101597" x="2730500" y="4127500"/>
          <p14:tracePt t="101614" x="2730500" y="4006850"/>
          <p14:tracePt t="101631" x="2730500" y="3968750"/>
          <p14:tracePt t="101647" x="2724150" y="3956050"/>
          <p14:tracePt t="101719" x="2717800" y="3956050"/>
          <p14:tracePt t="101727" x="2711450" y="3981450"/>
          <p14:tracePt t="101734" x="2698750" y="4038600"/>
          <p14:tracePt t="101747" x="2679700" y="4095750"/>
          <p14:tracePt t="101764" x="2628900" y="4311650"/>
          <p14:tracePt t="101781" x="2584450" y="4502150"/>
          <p14:tracePt t="101797" x="2571750" y="4870450"/>
          <p14:tracePt t="101814" x="2533650" y="5143500"/>
          <p14:tracePt t="101831" x="2520950" y="5308600"/>
          <p14:tracePt t="101847" x="2514600" y="5467350"/>
          <p14:tracePt t="101864" x="2514600" y="5613400"/>
          <p14:tracePt t="101881" x="2514600" y="5746750"/>
          <p14:tracePt t="101897" x="2514600" y="5784850"/>
          <p14:tracePt t="101968" x="2520950" y="5746750"/>
          <p14:tracePt t="101975" x="2533650" y="5664200"/>
          <p14:tracePt t="101983" x="2559050" y="5575300"/>
          <p14:tracePt t="101998" x="2584450" y="5486400"/>
          <p14:tracePt t="102014" x="2641600" y="5270500"/>
          <p14:tracePt t="102031" x="2705100" y="5168900"/>
          <p14:tracePt t="102048" x="2749550" y="5067300"/>
          <p14:tracePt t="102064" x="2755900" y="4997450"/>
          <p14:tracePt t="102081" x="2762250" y="4978400"/>
          <p14:tracePt t="102156" x="2755900" y="5010150"/>
          <p14:tracePt t="102165" x="2743200" y="5054600"/>
          <p14:tracePt t="102173" x="2736850" y="5105400"/>
          <p14:tracePt t="102181" x="2724150" y="5149850"/>
          <p14:tracePt t="102198" x="2698750" y="5232400"/>
          <p14:tracePt t="102214" x="2679700" y="5334000"/>
          <p14:tracePt t="102231" x="2667000" y="5422900"/>
          <p14:tracePt t="102248" x="2660650" y="5486400"/>
          <p14:tracePt t="102264" x="2660650" y="5524500"/>
          <p14:tracePt t="102281" x="2660650" y="5537200"/>
          <p14:tracePt t="102415" x="2660650" y="5530850"/>
          <p14:tracePt t="102422" x="2660650" y="5524500"/>
          <p14:tracePt t="102431" x="2660650" y="5511800"/>
          <p14:tracePt t="102448" x="2660650" y="5492750"/>
          <p14:tracePt t="102465" x="2660650" y="5480050"/>
          <p14:tracePt t="102481" x="2660650" y="5473700"/>
          <p14:tracePt t="102498" x="2660650" y="5467350"/>
          <p14:tracePt t="102515" x="2660650" y="5461000"/>
          <p14:tracePt t="102554" x="2660650" y="5454650"/>
          <p14:tracePt t="102727" x="2660650" y="5448300"/>
          <p14:tracePt t="102734" x="2660650" y="5441950"/>
          <p14:tracePt t="102759" x="2667000" y="5435600"/>
          <p14:tracePt t="102765" x="2667000" y="5429250"/>
          <p14:tracePt t="102773" x="2667000" y="5422900"/>
          <p14:tracePt t="102782" x="2673350" y="5422900"/>
          <p14:tracePt t="102798" x="2673350" y="5410200"/>
          <p14:tracePt t="102815" x="2673350" y="5391150"/>
          <p14:tracePt t="102832" x="2673350" y="5359400"/>
          <p14:tracePt t="102848" x="2679700" y="5334000"/>
          <p14:tracePt t="102865" x="2679700" y="5302250"/>
          <p14:tracePt t="102882" x="2686050" y="5232400"/>
          <p14:tracePt t="102898" x="2686050" y="5194300"/>
          <p14:tracePt t="102915" x="2686050" y="5156200"/>
          <p14:tracePt t="102932" x="2673350" y="5111750"/>
          <p14:tracePt t="102948" x="2667000" y="5086350"/>
          <p14:tracePt t="102965" x="2660650" y="5060950"/>
          <p14:tracePt t="102982" x="2654300" y="5048250"/>
          <p14:tracePt t="102999" x="2641600" y="5035550"/>
          <p14:tracePt t="103015" x="2622550" y="5022850"/>
          <p14:tracePt t="103032" x="2603500" y="5010150"/>
          <p14:tracePt t="103049" x="2584450" y="4997450"/>
          <p14:tracePt t="103065" x="2565400" y="4984750"/>
          <p14:tracePt t="103082" x="2546350" y="4965700"/>
          <p14:tracePt t="103099" x="2520950" y="4953000"/>
          <p14:tracePt t="103116" x="2463800" y="4933950"/>
          <p14:tracePt t="103132" x="2406650" y="4914900"/>
          <p14:tracePt t="103149" x="2381250" y="4908550"/>
          <p14:tracePt t="103165" x="2343150" y="4889500"/>
          <p14:tracePt t="103182" x="2311400" y="4876800"/>
          <p14:tracePt t="103199" x="2260600" y="4857750"/>
          <p14:tracePt t="103215" x="2222500" y="4851400"/>
          <p14:tracePt t="103232" x="2152650" y="4826000"/>
          <p14:tracePt t="103249" x="2120900" y="4806950"/>
          <p14:tracePt t="103265" x="2038350" y="4787900"/>
          <p14:tracePt t="103282" x="1981200" y="4768850"/>
          <p14:tracePt t="103299" x="1905000" y="4756150"/>
          <p14:tracePt t="103316" x="1841500" y="4737100"/>
          <p14:tracePt t="103332" x="1790700" y="4724400"/>
          <p14:tracePt t="103349" x="1765300" y="4724400"/>
          <p14:tracePt t="103365" x="1739900" y="4724400"/>
          <p14:tracePt t="103382" x="1727200" y="4724400"/>
          <p14:tracePt t="103399" x="1708150" y="4730750"/>
          <p14:tracePt t="103416" x="1689100" y="4743450"/>
          <p14:tracePt t="103432" x="1670050" y="4756150"/>
          <p14:tracePt t="103449" x="1638300" y="4768850"/>
          <p14:tracePt t="103466" x="1625600" y="4781550"/>
          <p14:tracePt t="103482" x="1619250" y="4787900"/>
          <p14:tracePt t="103499" x="1600200" y="4800600"/>
          <p14:tracePt t="103516" x="1593850" y="4813300"/>
          <p14:tracePt t="103532" x="1587500" y="4826000"/>
          <p14:tracePt t="103549" x="1587500" y="4845050"/>
          <p14:tracePt t="103566" x="1581150" y="4857750"/>
          <p14:tracePt t="103583" x="1581150" y="4883150"/>
          <p14:tracePt t="103599" x="1581150" y="4902200"/>
          <p14:tracePt t="103616" x="1581150" y="4927600"/>
          <p14:tracePt t="103632" x="1581150" y="4940300"/>
          <p14:tracePt t="103649" x="1581150" y="4946650"/>
          <p14:tracePt t="103666" x="1593850" y="4965700"/>
          <p14:tracePt t="103683" x="1625600" y="5010150"/>
          <p14:tracePt t="103699" x="1670050" y="5080000"/>
          <p14:tracePt t="103716" x="1752600" y="5149850"/>
          <p14:tracePt t="103733" x="1816100" y="5219700"/>
          <p14:tracePt t="103749" x="1841500" y="5238750"/>
          <p14:tracePt t="103766" x="1930400" y="5295900"/>
          <p14:tracePt t="103783" x="1974850" y="5321300"/>
          <p14:tracePt t="103799" x="2032000" y="5359400"/>
          <p14:tracePt t="103816" x="2101850" y="5397500"/>
          <p14:tracePt t="103833" x="2159000" y="5422900"/>
          <p14:tracePt t="103849" x="2254250" y="5441950"/>
          <p14:tracePt t="103866" x="2279650" y="5454650"/>
          <p14:tracePt t="103883" x="2336800" y="5473700"/>
          <p14:tracePt t="103899" x="2393950" y="5473700"/>
          <p14:tracePt t="103916" x="2463800" y="5480050"/>
          <p14:tracePt t="103933" x="2495550" y="5480050"/>
          <p14:tracePt t="103949" x="2501900" y="5473700"/>
          <p14:tracePt t="103966" x="2527300" y="5461000"/>
          <p14:tracePt t="103983" x="2540000" y="5422900"/>
          <p14:tracePt t="104000" x="2571750" y="5372100"/>
          <p14:tracePt t="104016" x="2597150" y="5314950"/>
          <p14:tracePt t="104033" x="2628900" y="5232400"/>
          <p14:tracePt t="104050" x="2641600" y="5124450"/>
          <p14:tracePt t="104066" x="2641600" y="4991100"/>
          <p14:tracePt t="104083" x="2641600" y="4864100"/>
          <p14:tracePt t="104100" x="2635250" y="4737100"/>
          <p14:tracePt t="104116" x="2603500" y="4686300"/>
          <p14:tracePt t="104133" x="2552700" y="4584700"/>
          <p14:tracePt t="104150" x="2495550" y="4508500"/>
          <p14:tracePt t="104166" x="2400300" y="4438650"/>
          <p14:tracePt t="104183" x="2330450" y="4425950"/>
          <p14:tracePt t="104200" x="2254250" y="4387850"/>
          <p14:tracePt t="104216" x="2178050" y="4362450"/>
          <p14:tracePt t="104233" x="2089150" y="4337050"/>
          <p14:tracePt t="104250" x="1974850" y="4298950"/>
          <p14:tracePt t="104266" x="1866900" y="4292600"/>
          <p14:tracePt t="104283" x="1784350" y="4292600"/>
          <p14:tracePt t="104300" x="1695450" y="4305300"/>
          <p14:tracePt t="104316" x="1606550" y="4337050"/>
          <p14:tracePt t="104333" x="1562100" y="4356100"/>
          <p14:tracePt t="104350" x="1460500" y="4451350"/>
          <p14:tracePt t="104367" x="1409700" y="4552950"/>
          <p14:tracePt t="104383" x="1358900" y="4667250"/>
          <p14:tracePt t="104400" x="1339850" y="4749800"/>
          <p14:tracePt t="104417" x="1327150" y="4826000"/>
          <p14:tracePt t="104433" x="1327150" y="4914900"/>
          <p14:tracePt t="104450" x="1327150" y="4978400"/>
          <p14:tracePt t="104467" x="1346200" y="5080000"/>
          <p14:tracePt t="104483" x="1365250" y="5111750"/>
          <p14:tracePt t="104500" x="1435100" y="5200650"/>
          <p14:tracePt t="104517" x="1504950" y="5264150"/>
          <p14:tracePt t="104533" x="1581150" y="5308600"/>
          <p14:tracePt t="104550" x="1638300" y="5334000"/>
          <p14:tracePt t="104567" x="1739900" y="5365750"/>
          <p14:tracePt t="104583" x="1892300" y="5422900"/>
          <p14:tracePt t="104600" x="2012950" y="5467350"/>
          <p14:tracePt t="104617" x="2095500" y="5486400"/>
          <p14:tracePt t="104633" x="2146300" y="5486400"/>
          <p14:tracePt t="104650" x="2241550" y="5492750"/>
          <p14:tracePt t="104667" x="2317750" y="5499100"/>
          <p14:tracePt t="104684" x="2413000" y="5499100"/>
          <p14:tracePt t="104700" x="2451100" y="5486400"/>
          <p14:tracePt t="104718" x="2520950" y="5467350"/>
          <p14:tracePt t="104734" x="2565400" y="5448300"/>
          <p14:tracePt t="104750" x="2603500" y="5422900"/>
          <p14:tracePt t="104767" x="2654300" y="5384800"/>
          <p14:tracePt t="104784" x="2686050" y="5334000"/>
          <p14:tracePt t="104800" x="2698750" y="5264150"/>
          <p14:tracePt t="104817" x="2705100" y="5168900"/>
          <p14:tracePt t="104834" x="2711450" y="5080000"/>
          <p14:tracePt t="104850" x="2698750" y="5010150"/>
          <p14:tracePt t="104867" x="2654300" y="4902200"/>
          <p14:tracePt t="104884" x="2597150" y="4806950"/>
          <p14:tracePt t="104900" x="2514600" y="4730750"/>
          <p14:tracePt t="104917" x="2387600" y="4635500"/>
          <p14:tracePt t="104934" x="2279650" y="4584700"/>
          <p14:tracePt t="104951" x="2165350" y="4533900"/>
          <p14:tracePt t="104967" x="2044700" y="4502150"/>
          <p14:tracePt t="104984" x="1917700" y="4476750"/>
          <p14:tracePt t="105001" x="1847850" y="4470400"/>
          <p14:tracePt t="105017" x="1778000" y="4457700"/>
          <p14:tracePt t="105034" x="1695450" y="4451350"/>
          <p14:tracePt t="105051" x="1657350" y="4445000"/>
          <p14:tracePt t="105067" x="1587500" y="4438650"/>
          <p14:tracePt t="105084" x="1511300" y="4445000"/>
          <p14:tracePt t="105101" x="1428750" y="4470400"/>
          <p14:tracePt t="105117" x="1377950" y="4489450"/>
          <p14:tracePt t="105134" x="1327150" y="4533900"/>
          <p14:tracePt t="105151" x="1282700" y="4584700"/>
          <p14:tracePt t="105167" x="1257300" y="4622800"/>
          <p14:tracePt t="105184" x="1238250" y="4686300"/>
          <p14:tracePt t="105201" x="1238250" y="4781550"/>
          <p14:tracePt t="105217" x="1238250" y="4870450"/>
          <p14:tracePt t="105234" x="1250950" y="4927600"/>
          <p14:tracePt t="105251" x="1270000" y="4972050"/>
          <p14:tracePt t="105267" x="1333500" y="5060950"/>
          <p14:tracePt t="105284" x="1428750" y="5156200"/>
          <p14:tracePt t="105301" x="1504950" y="5219700"/>
          <p14:tracePt t="105317" x="1600200" y="5264150"/>
          <p14:tracePt t="105334" x="1695450" y="5302250"/>
          <p14:tracePt t="105351" x="1911350" y="5384800"/>
          <p14:tracePt t="105368" x="2108200" y="5429250"/>
          <p14:tracePt t="105384" x="2241550" y="5454650"/>
          <p14:tracePt t="105401" x="2381250" y="5505450"/>
          <p14:tracePt t="105418" x="2540000" y="5568950"/>
          <p14:tracePt t="105421" x="2717800" y="5619750"/>
          <p14:tracePt t="105434" x="2863850" y="5651500"/>
          <p14:tracePt t="105451" x="3022600" y="5715000"/>
          <p14:tracePt t="105468" x="3397250" y="5810250"/>
          <p14:tracePt t="105484" x="3549650" y="5842000"/>
          <p14:tracePt t="105501" x="3702050" y="5873750"/>
          <p14:tracePt t="105518" x="3917950" y="5886450"/>
          <p14:tracePt t="105534" x="4083050" y="5899150"/>
          <p14:tracePt t="105551" x="4273550" y="5943600"/>
          <p14:tracePt t="105568" x="4616450" y="6051550"/>
          <p14:tracePt t="105585" x="4889500" y="6115050"/>
          <p14:tracePt t="105601" x="5124450" y="6191250"/>
          <p14:tracePt t="105618" x="5276850" y="6223000"/>
          <p14:tracePt t="105634" x="5334000" y="6223000"/>
          <p14:tracePt t="105651" x="5441950" y="6223000"/>
          <p14:tracePt t="105668" x="5549900" y="6223000"/>
          <p14:tracePt t="105685" x="5638800" y="6229350"/>
          <p14:tracePt t="105702" x="5753100" y="6229350"/>
          <p14:tracePt t="105718" x="5822950" y="6210300"/>
          <p14:tracePt t="105735" x="5867400" y="6172200"/>
          <p14:tracePt t="105751" x="5899150" y="6146800"/>
          <p14:tracePt t="105768" x="5943600" y="6076950"/>
          <p14:tracePt t="105785" x="5956300" y="6026150"/>
          <p14:tracePt t="105801" x="5988050" y="5975350"/>
          <p14:tracePt t="105818" x="6007100" y="5905500"/>
          <p14:tracePt t="105834" x="6026150" y="5810250"/>
          <p14:tracePt t="105851" x="6032500" y="5664200"/>
          <p14:tracePt t="105868" x="6026150" y="5568950"/>
          <p14:tracePt t="105885" x="5988050" y="5403850"/>
          <p14:tracePt t="105901" x="5918200" y="5219700"/>
          <p14:tracePt t="105918" x="5822950" y="5035550"/>
          <p14:tracePt t="105921" x="5753100" y="4857750"/>
          <p14:tracePt t="105935" x="5651500" y="4718050"/>
          <p14:tracePt t="105951" x="5435600" y="4502150"/>
          <p14:tracePt t="105968" x="5257800" y="4406900"/>
          <p14:tracePt t="105985" x="5086350" y="4248150"/>
          <p14:tracePt t="106002" x="4978400" y="4146550"/>
          <p14:tracePt t="106018" x="4933950" y="4108450"/>
          <p14:tracePt t="106035" x="4914900" y="4089400"/>
          <p14:tracePt t="106052" x="4914900" y="4083050"/>
          <p14:tracePt t="106093" x="4902200" y="4083050"/>
          <p14:tracePt t="106100" x="4895850" y="4083050"/>
          <p14:tracePt t="106108" x="4889500" y="4089400"/>
          <p14:tracePt t="106118" x="4883150" y="4095750"/>
          <p14:tracePt t="106135" x="4845050" y="4133850"/>
          <p14:tracePt t="106152" x="4806950" y="4203700"/>
          <p14:tracePt t="106169" x="4787900" y="4292600"/>
          <p14:tracePt t="106185" x="4762500" y="4387850"/>
          <p14:tracePt t="106202" x="4762500" y="4533900"/>
          <p14:tracePt t="106218" x="4762500" y="4686300"/>
          <p14:tracePt t="106235" x="4787900" y="4806950"/>
          <p14:tracePt t="106252" x="4838700" y="4921250"/>
          <p14:tracePt t="106268" x="4908550" y="5035550"/>
          <p14:tracePt t="106285" x="4972050" y="5130800"/>
          <p14:tracePt t="106302" x="5060950" y="5213350"/>
          <p14:tracePt t="106319" x="5264150" y="5384800"/>
          <p14:tracePt t="106335" x="5397500" y="5461000"/>
          <p14:tracePt t="106352" x="5486400" y="5499100"/>
          <p14:tracePt t="106369" x="5600700" y="5511800"/>
          <p14:tracePt t="106385" x="5664200" y="5530850"/>
          <p14:tracePt t="106402" x="5689600" y="5530850"/>
          <p14:tracePt t="106419" x="5708650" y="5530850"/>
          <p14:tracePt t="106422" x="5740400" y="5524500"/>
          <p14:tracePt t="106435" x="5746750" y="5518150"/>
          <p14:tracePt t="106452" x="5778500" y="5486400"/>
          <p14:tracePt t="106469" x="5791200" y="5473700"/>
          <p14:tracePt t="106485" x="5803900" y="5441950"/>
          <p14:tracePt t="106502" x="5803900" y="5397500"/>
          <p14:tracePt t="106519" x="5803900" y="5353050"/>
          <p14:tracePt t="106535" x="5803900" y="5302250"/>
          <p14:tracePt t="106552" x="5803900" y="5270500"/>
          <p14:tracePt t="106569" x="5797550" y="5219700"/>
          <p14:tracePt t="106586" x="5797550" y="5207000"/>
          <p14:tracePt t="106602" x="5778500" y="5175250"/>
          <p14:tracePt t="106619" x="5765800" y="5143500"/>
          <p14:tracePt t="106635" x="5746750" y="5099050"/>
          <p14:tracePt t="106652" x="5727700" y="5048250"/>
          <p14:tracePt t="106669" x="5715000" y="5010150"/>
          <p14:tracePt t="106685" x="5670550" y="4953000"/>
          <p14:tracePt t="106702" x="5632450" y="4908550"/>
          <p14:tracePt t="106719" x="5594350" y="4876800"/>
          <p14:tracePt t="106736" x="5537200" y="4845050"/>
          <p14:tracePt t="106752" x="5461000" y="4806950"/>
          <p14:tracePt t="106769" x="5340350" y="4762500"/>
          <p14:tracePt t="106786" x="5181600" y="4724400"/>
          <p14:tracePt t="106802" x="5054600" y="4705350"/>
          <p14:tracePt t="106819" x="4895850" y="4692650"/>
          <p14:tracePt t="106836" x="4559300" y="4679950"/>
          <p14:tracePt t="106852" x="4400550" y="4679950"/>
          <p14:tracePt t="106869" x="4254500" y="4679950"/>
          <p14:tracePt t="106886" x="4108450" y="4692650"/>
          <p14:tracePt t="106902" x="4000500" y="4737100"/>
          <p14:tracePt t="106919" x="3924300" y="4787900"/>
          <p14:tracePt t="106921" x="3860800" y="4826000"/>
          <p14:tracePt t="106936" x="3790950" y="4889500"/>
          <p14:tracePt t="106952" x="3740150" y="4946650"/>
          <p14:tracePt t="106969" x="3689350" y="5016500"/>
          <p14:tracePt t="106985" x="3651250" y="5080000"/>
          <p14:tracePt t="107002" x="3619500" y="5111750"/>
          <p14:tracePt t="107019" x="3594100" y="5168900"/>
          <p14:tracePt t="107035" x="3568700" y="5245100"/>
          <p14:tracePt t="107052" x="3549650" y="5334000"/>
          <p14:tracePt t="107069" x="3530600" y="5422900"/>
          <p14:tracePt t="107085" x="3530600" y="5473700"/>
          <p14:tracePt t="107102" x="3530600" y="5530850"/>
          <p14:tracePt t="107119" x="3530600" y="5581650"/>
          <p14:tracePt t="107136" x="3536950" y="5619750"/>
          <p14:tracePt t="107152" x="3543300" y="5645150"/>
          <p14:tracePt t="107169" x="3556000" y="5670550"/>
          <p14:tracePt t="107186" x="3562350" y="5683250"/>
          <p14:tracePt t="107202" x="3562350" y="5689600"/>
          <p14:tracePt t="107219" x="3568700" y="5689600"/>
          <p14:tracePt t="107263" x="3575050" y="5689600"/>
          <p14:tracePt t="107271" x="3575050" y="5676900"/>
          <p14:tracePt t="107286" x="3594100" y="5670550"/>
          <p14:tracePt t="107303" x="3606800" y="5645150"/>
          <p14:tracePt t="107319" x="3613150" y="5632450"/>
          <p14:tracePt t="107336" x="3613150" y="5619750"/>
          <p14:tracePt t="107353" x="3619500" y="5607050"/>
          <p14:tracePt t="107369" x="3619500" y="5594350"/>
          <p14:tracePt t="107386" x="3619500" y="5581650"/>
          <p14:tracePt t="107403" x="3619500" y="5575300"/>
          <p14:tracePt t="107419" x="3619500" y="5562600"/>
          <p14:tracePt t="107436" x="3619500" y="5537200"/>
          <p14:tracePt t="107453" x="3619500" y="5518150"/>
          <p14:tracePt t="107469" x="3619500" y="5499100"/>
          <p14:tracePt t="107486" x="3619500" y="5467350"/>
          <p14:tracePt t="107503" x="3619500" y="5435600"/>
          <p14:tracePt t="107520" x="3619500" y="5410200"/>
          <p14:tracePt t="107536" x="3619500" y="5391150"/>
          <p14:tracePt t="107553" x="3619500" y="5378450"/>
          <p14:tracePt t="107570" x="3619500" y="5365750"/>
          <p14:tracePt t="107586" x="3625850" y="53530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4661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Homonymní výpadky ZP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540933"/>
            <a:ext cx="10363826" cy="4478867"/>
          </a:xfrm>
        </p:spPr>
        <p:txBody>
          <a:bodyPr>
            <a:no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postižení zrakové dráhy za chiasmatem 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45% zrakový kortex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32% zraková radiace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10%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tractus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1.3% corpus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geniculatum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laterale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11% vícečetné úseky zrakové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dráhy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Zhoršují kvalitu života více než ztráta jednoho oka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42"/>
    </mc:Choice>
    <mc:Fallback>
      <p:transition spd="slow" advTm="7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75" x="3625850" y="5334000"/>
          <p14:tracePt t="5982" x="3619500" y="5295900"/>
          <p14:tracePt t="5991" x="3600450" y="5245100"/>
          <p14:tracePt t="6007" x="3562350" y="5124450"/>
          <p14:tracePt t="6024" x="3403600" y="4743450"/>
          <p14:tracePt t="6041" x="3238500" y="4318000"/>
          <p14:tracePt t="6057" x="2921000" y="3695700"/>
          <p14:tracePt t="6074" x="2489200" y="3016250"/>
          <p14:tracePt t="6091" x="1771650" y="2076450"/>
          <p14:tracePt t="6108" x="1327150" y="1689100"/>
          <p14:tracePt t="6124" x="977900" y="1295400"/>
          <p14:tracePt t="6141" x="679450" y="1054100"/>
          <p14:tracePt t="6157" x="336550" y="844550"/>
          <p14:tracePt t="6174" x="63500" y="622300"/>
          <p14:tracePt t="6191" x="0" y="425450"/>
          <p14:tracePt t="6207" x="0" y="323850"/>
          <p14:tracePt t="6224" x="0" y="247650"/>
          <p14:tracePt t="6593" x="0" y="285750"/>
          <p14:tracePt t="6601" x="0" y="298450"/>
          <p14:tracePt t="6608" x="0" y="317500"/>
          <p14:tracePt t="6624" x="0" y="349250"/>
          <p14:tracePt t="6641" x="0" y="387350"/>
          <p14:tracePt t="6658" x="0" y="425450"/>
          <p14:tracePt t="6674" x="6350" y="457200"/>
          <p14:tracePt t="6691" x="12700" y="495300"/>
          <p14:tracePt t="6708" x="12700" y="533400"/>
          <p14:tracePt t="6724" x="12700" y="552450"/>
          <p14:tracePt t="6741" x="12700" y="565150"/>
          <p14:tracePt t="6758" x="12700" y="577850"/>
          <p14:tracePt t="6774" x="12700" y="590550"/>
          <p14:tracePt t="6791" x="19050" y="596900"/>
          <p14:tracePt t="6808" x="19050" y="603250"/>
          <p14:tracePt t="6889" x="19050" y="615950"/>
          <p14:tracePt t="6897" x="19050" y="635000"/>
          <p14:tracePt t="6908" x="19050" y="647700"/>
          <p14:tracePt t="6925" x="19050" y="698500"/>
          <p14:tracePt t="6941" x="19050" y="774700"/>
          <p14:tracePt t="6944" x="19050" y="812800"/>
          <p14:tracePt t="6958" x="19050" y="863600"/>
          <p14:tracePt t="6975" x="95250" y="1200150"/>
          <p14:tracePt t="6991" x="165100" y="1549400"/>
          <p14:tracePt t="7008" x="254000" y="1879600"/>
          <p14:tracePt t="7025" x="381000" y="2171700"/>
          <p14:tracePt t="7041" x="508000" y="2400300"/>
          <p14:tracePt t="7058" x="628650" y="2571750"/>
          <p14:tracePt t="7075" x="857250" y="2806700"/>
          <p14:tracePt t="7092" x="965200" y="2914650"/>
          <p14:tracePt t="7108" x="1066800" y="3016250"/>
          <p14:tracePt t="7125" x="1149350" y="3105150"/>
          <p14:tracePt t="7142" x="1212850" y="3130550"/>
          <p14:tracePt t="7158" x="1231900" y="3143250"/>
          <p14:tracePt t="7175" x="1244600" y="3149600"/>
          <p14:tracePt t="7192" x="1244600" y="3155950"/>
          <p14:tracePt t="7208" x="1257300" y="3162300"/>
          <p14:tracePt t="7225" x="1295400" y="3181350"/>
          <p14:tracePt t="7242" x="1327150" y="3187700"/>
          <p14:tracePt t="7258" x="1377950" y="3206750"/>
          <p14:tracePt t="7275" x="1428750" y="3225800"/>
          <p14:tracePt t="7292" x="1492250" y="3225800"/>
          <p14:tracePt t="7308" x="1530350" y="3213100"/>
          <p14:tracePt t="7326" x="1562100" y="3162300"/>
          <p14:tracePt t="7342" x="1574800" y="3117850"/>
          <p14:tracePt t="7358" x="1587500" y="3028950"/>
          <p14:tracePt t="7375" x="1587500" y="2901950"/>
          <p14:tracePt t="7392" x="1587500" y="2768600"/>
          <p14:tracePt t="7409" x="1568450" y="2673350"/>
          <p14:tracePt t="7425" x="1555750" y="2616200"/>
          <p14:tracePt t="7442" x="1555750" y="2590800"/>
          <p14:tracePt t="7462" x="1555750" y="2584450"/>
          <p14:tracePt t="7475" x="1543050" y="2565400"/>
          <p14:tracePt t="7492" x="1536700" y="2533650"/>
          <p14:tracePt t="7509" x="1530350" y="2527300"/>
          <p14:tracePt t="7525" x="1530350" y="2495550"/>
          <p14:tracePt t="7542" x="1524000" y="2482850"/>
          <p14:tracePt t="7559" x="1524000" y="2470150"/>
          <p14:tracePt t="7575" x="1517650" y="2463800"/>
          <p14:tracePt t="7592" x="1517650" y="2444750"/>
          <p14:tracePt t="7702" x="1517650" y="2438400"/>
          <p14:tracePt t="7717" x="1517650" y="2432050"/>
          <p14:tracePt t="7789" x="1511300" y="2425700"/>
          <p14:tracePt t="11553" x="1517650" y="2425700"/>
          <p14:tracePt t="11561" x="1517650" y="2444750"/>
          <p14:tracePt t="11568" x="1530350" y="2451100"/>
          <p14:tracePt t="11579" x="1543050" y="2470150"/>
          <p14:tracePt t="11596" x="1593850" y="2514600"/>
          <p14:tracePt t="11613" x="1644650" y="2565400"/>
          <p14:tracePt t="11629" x="1727200" y="2622550"/>
          <p14:tracePt t="11646" x="1784350" y="2667000"/>
          <p14:tracePt t="11663" x="1816100" y="2686050"/>
          <p14:tracePt t="11679" x="1847850" y="2705100"/>
          <p14:tracePt t="11696" x="1879600" y="2724150"/>
          <p14:tracePt t="11713" x="1892300" y="2736850"/>
          <p14:tracePt t="11730" x="1930400" y="2762250"/>
          <p14:tracePt t="11746" x="1962150" y="2781300"/>
          <p14:tracePt t="11763" x="2006600" y="2794000"/>
          <p14:tracePt t="11780" x="2044700" y="2806700"/>
          <p14:tracePt t="11796" x="2089150" y="2819400"/>
          <p14:tracePt t="11813" x="2120900" y="2819400"/>
          <p14:tracePt t="11830" x="2146300" y="2819400"/>
          <p14:tracePt t="11846" x="2209800" y="2825750"/>
          <p14:tracePt t="11863" x="2286000" y="2838450"/>
          <p14:tracePt t="11880" x="2432050" y="2851150"/>
          <p14:tracePt t="11896" x="2527300" y="2857500"/>
          <p14:tracePt t="11913" x="2622550" y="2857500"/>
          <p14:tracePt t="11930" x="2641600" y="2857500"/>
          <p14:tracePt t="11946" x="2730500" y="2857500"/>
          <p14:tracePt t="11963" x="2787650" y="2844800"/>
          <p14:tracePt t="11966" x="2806700" y="2838450"/>
          <p14:tracePt t="11980" x="2825750" y="2838450"/>
          <p14:tracePt t="11997" x="2857500" y="2819400"/>
          <p14:tracePt t="12013" x="2901950" y="2774950"/>
          <p14:tracePt t="12030" x="2946400" y="2705100"/>
          <p14:tracePt t="12046" x="2959100" y="2628900"/>
          <p14:tracePt t="12063" x="2959100" y="2533650"/>
          <p14:tracePt t="12080" x="2952750" y="2438400"/>
          <p14:tracePt t="12097" x="2933700" y="2349500"/>
          <p14:tracePt t="12113" x="2908300" y="2273300"/>
          <p14:tracePt t="12130" x="2863850" y="2184400"/>
          <p14:tracePt t="12147" x="2781300" y="2044700"/>
          <p14:tracePt t="12163" x="2717800" y="1981200"/>
          <p14:tracePt t="12180" x="2679700" y="1943100"/>
          <p14:tracePt t="12197" x="2616200" y="1885950"/>
          <p14:tracePt t="12213" x="2559050" y="1854200"/>
          <p14:tracePt t="12230" x="2463800" y="1816100"/>
          <p14:tracePt t="12247" x="2349500" y="1771650"/>
          <p14:tracePt t="12263" x="2273300" y="1752600"/>
          <p14:tracePt t="12280" x="2203450" y="1733550"/>
          <p14:tracePt t="12296" x="2120900" y="1720850"/>
          <p14:tracePt t="12313" x="2070100" y="1720850"/>
          <p14:tracePt t="12330" x="2000250" y="1733550"/>
          <p14:tracePt t="12347" x="1955800" y="1739900"/>
          <p14:tracePt t="12363" x="1885950" y="1771650"/>
          <p14:tracePt t="12380" x="1828800" y="1803400"/>
          <p14:tracePt t="12397" x="1790700" y="1822450"/>
          <p14:tracePt t="12413" x="1733550" y="1841500"/>
          <p14:tracePt t="12430" x="1695450" y="1860550"/>
          <p14:tracePt t="12447" x="1644650" y="1879600"/>
          <p14:tracePt t="12463" x="1606550" y="1911350"/>
          <p14:tracePt t="12466" x="1593850" y="1917700"/>
          <p14:tracePt t="12480" x="1587500" y="1930400"/>
          <p14:tracePt t="12497" x="1568450" y="1949450"/>
          <p14:tracePt t="12513" x="1555750" y="2012950"/>
          <p14:tracePt t="12530" x="1555750" y="2051050"/>
          <p14:tracePt t="12547" x="1549400" y="2095500"/>
          <p14:tracePt t="12563" x="1549400" y="2139950"/>
          <p14:tracePt t="12580" x="1549400" y="2184400"/>
          <p14:tracePt t="12597" x="1568450" y="2247900"/>
          <p14:tracePt t="12613" x="1593850" y="2305050"/>
          <p14:tracePt t="12630" x="1625600" y="2355850"/>
          <p14:tracePt t="12647" x="1657350" y="2387600"/>
          <p14:tracePt t="12664" x="1695450" y="2413000"/>
          <p14:tracePt t="12680" x="1714500" y="2432050"/>
          <p14:tracePt t="12697" x="1765300" y="2451100"/>
          <p14:tracePt t="12714" x="1790700" y="2470150"/>
          <p14:tracePt t="12730" x="1873250" y="2508250"/>
          <p14:tracePt t="12747" x="1955800" y="2540000"/>
          <p14:tracePt t="12764" x="2025650" y="2584450"/>
          <p14:tracePt t="12780" x="2139950" y="2628900"/>
          <p14:tracePt t="12797" x="2317750" y="2679700"/>
          <p14:tracePt t="12814" x="2432050" y="2717800"/>
          <p14:tracePt t="12831" x="2501900" y="2736850"/>
          <p14:tracePt t="12847" x="2552700" y="2743200"/>
          <p14:tracePt t="12864" x="2584450" y="2743200"/>
          <p14:tracePt t="12881" x="2628900" y="2705100"/>
          <p14:tracePt t="12897" x="2641600" y="2647950"/>
          <p14:tracePt t="12914" x="2654300" y="2578100"/>
          <p14:tracePt t="12931" x="2667000" y="2501900"/>
          <p14:tracePt t="12947" x="2667000" y="2451100"/>
          <p14:tracePt t="12964" x="2673350" y="2406650"/>
          <p14:tracePt t="12967" x="2673350" y="2381250"/>
          <p14:tracePt t="12981" x="2673350" y="2311400"/>
          <p14:tracePt t="12997" x="2654300" y="2235200"/>
          <p14:tracePt t="13014" x="2628900" y="2171700"/>
          <p14:tracePt t="13031" x="2603500" y="2108200"/>
          <p14:tracePt t="13047" x="2565400" y="2044700"/>
          <p14:tracePt t="13064" x="2514600" y="1993900"/>
          <p14:tracePt t="13081" x="2438400" y="1943100"/>
          <p14:tracePt t="13098" x="2336800" y="1898650"/>
          <p14:tracePt t="13114" x="2228850" y="1873250"/>
          <p14:tracePt t="13131" x="2051050" y="1860550"/>
          <p14:tracePt t="13148" x="1962150" y="1841500"/>
          <p14:tracePt t="13164" x="1841500" y="1828800"/>
          <p14:tracePt t="13181" x="1765300" y="1841500"/>
          <p14:tracePt t="13198" x="1695450" y="1841500"/>
          <p14:tracePt t="13214" x="1638300" y="1854200"/>
          <p14:tracePt t="13231" x="1581150" y="1866900"/>
          <p14:tracePt t="13248" x="1524000" y="1898650"/>
          <p14:tracePt t="13264" x="1485900" y="1917700"/>
          <p14:tracePt t="13281" x="1460500" y="1943100"/>
          <p14:tracePt t="13298" x="1422400" y="1981200"/>
          <p14:tracePt t="13314" x="1377950" y="2025650"/>
          <p14:tracePt t="13331" x="1346200" y="2063750"/>
          <p14:tracePt t="13348" x="1295400" y="2114550"/>
          <p14:tracePt t="13364" x="1270000" y="2139950"/>
          <p14:tracePt t="13381" x="1250950" y="2159000"/>
          <p14:tracePt t="13398" x="1238250" y="2171700"/>
          <p14:tracePt t="13415" x="1231900" y="2178050"/>
          <p14:tracePt t="13431" x="1225550" y="2184400"/>
          <p14:tracePt t="13448" x="1225550" y="2197100"/>
          <p14:tracePt t="13465" x="1225550" y="2209800"/>
          <p14:tracePt t="13468" x="1225550" y="2216150"/>
          <p14:tracePt t="13481" x="1225550" y="2222500"/>
          <p14:tracePt t="13498" x="1225550" y="2260600"/>
          <p14:tracePt t="13515" x="1225550" y="2292350"/>
          <p14:tracePt t="13531" x="1225550" y="2317750"/>
          <p14:tracePt t="13548" x="1225550" y="2343150"/>
          <p14:tracePt t="13565" x="1225550" y="2355850"/>
          <p14:tracePt t="13581" x="1225550" y="2362200"/>
          <p14:tracePt t="13598" x="1225550" y="2387600"/>
          <p14:tracePt t="13615" x="1231900" y="2419350"/>
          <p14:tracePt t="13631" x="1231900" y="2432050"/>
          <p14:tracePt t="13648" x="1238250" y="2432050"/>
          <p14:tracePt t="13664" x="1244600" y="2432050"/>
          <p14:tracePt t="13724" x="1250950" y="2432050"/>
          <p14:tracePt t="13732" x="1250950" y="2425700"/>
          <p14:tracePt t="13740" x="1263650" y="2419350"/>
          <p14:tracePt t="13748" x="1276350" y="2406650"/>
          <p14:tracePt t="13765" x="1295400" y="2393950"/>
          <p14:tracePt t="13781" x="1308100" y="2387600"/>
          <p14:tracePt t="13798" x="1308100" y="2381250"/>
          <p14:tracePt t="13815" x="1320800" y="2374900"/>
          <p14:tracePt t="13831" x="1320800" y="2368550"/>
          <p14:tracePt t="13912" x="1327150" y="2368550"/>
          <p14:tracePt t="13952" x="1327150" y="2362200"/>
          <p14:tracePt t="18445" x="1327150" y="2374900"/>
          <p14:tracePt t="18453" x="1339850" y="2381250"/>
          <p14:tracePt t="18458" x="1346200" y="2393950"/>
          <p14:tracePt t="18470" x="1358900" y="2406650"/>
          <p14:tracePt t="18486" x="1371600" y="2444750"/>
          <p14:tracePt t="18503" x="1390650" y="2470150"/>
          <p14:tracePt t="18506" x="1403350" y="2495550"/>
          <p14:tracePt t="18520" x="1416050" y="2514600"/>
          <p14:tracePt t="18536" x="1428750" y="2552700"/>
          <p14:tracePt t="18553" x="1447800" y="2597150"/>
          <p14:tracePt t="18570" x="1454150" y="2616200"/>
          <p14:tracePt t="18586" x="1460500" y="2628900"/>
          <p14:tracePt t="18603" x="1466850" y="2635250"/>
          <p14:tracePt t="18723" x="1466850" y="2641600"/>
          <p14:tracePt t="18765" x="1466850" y="2647950"/>
          <p14:tracePt t="18772" x="1466850" y="2654300"/>
          <p14:tracePt t="18788" x="1466850" y="2660650"/>
          <p14:tracePt t="18795" x="1473200" y="2660650"/>
          <p14:tracePt t="18803" x="1473200" y="2667000"/>
          <p14:tracePt t="18820" x="1473200" y="2679700"/>
          <p14:tracePt t="18837" x="1473200" y="2692400"/>
          <p14:tracePt t="18853" x="1473200" y="2698750"/>
          <p14:tracePt t="18870" x="1473200" y="2705100"/>
          <p14:tracePt t="18887" x="1473200" y="2711450"/>
          <p14:tracePt t="18903" x="1473200" y="2717800"/>
          <p14:tracePt t="18920" x="1473200" y="2743200"/>
          <p14:tracePt t="18937" x="1473200" y="2762250"/>
          <p14:tracePt t="18953" x="1473200" y="2781300"/>
          <p14:tracePt t="18970" x="1473200" y="2800350"/>
          <p14:tracePt t="18987" x="1473200" y="2825750"/>
          <p14:tracePt t="19020" x="1473200" y="2838450"/>
          <p14:tracePt t="19037" x="1473200" y="2844800"/>
          <p14:tracePt t="19053" x="1473200" y="2857500"/>
          <p14:tracePt t="19070" x="1473200" y="2863850"/>
          <p14:tracePt t="19087" x="1473200" y="2870200"/>
          <p14:tracePt t="19103" x="1473200" y="2889250"/>
          <p14:tracePt t="19120" x="1473200" y="2914650"/>
          <p14:tracePt t="19137" x="1473200" y="2952750"/>
          <p14:tracePt t="19153" x="1473200" y="2965450"/>
          <p14:tracePt t="19170" x="1473200" y="2990850"/>
          <p14:tracePt t="19397" x="1479550" y="2990850"/>
          <p14:tracePt t="19404" x="1479550" y="2984500"/>
          <p14:tracePt t="19412" x="1479550" y="2978150"/>
          <p14:tracePt t="19421" x="1479550" y="2971800"/>
          <p14:tracePt t="19437" x="1479550" y="2959100"/>
          <p14:tracePt t="19454" x="1485900" y="2959100"/>
          <p14:tracePt t="19471" x="1485900" y="2946400"/>
          <p14:tracePt t="26833" x="1485900" y="2952750"/>
          <p14:tracePt t="26841" x="1485900" y="2965450"/>
          <p14:tracePt t="26855" x="1485900" y="2978150"/>
          <p14:tracePt t="26863" x="1485900" y="2990850"/>
          <p14:tracePt t="26877" x="1485900" y="3009900"/>
          <p14:tracePt t="26894" x="1485900" y="3016250"/>
          <p14:tracePt t="26911" x="1485900" y="3041650"/>
          <p14:tracePt t="26927" x="1485900" y="3054350"/>
          <p14:tracePt t="26944" x="1485900" y="3067050"/>
          <p14:tracePt t="26961" x="1485900" y="3079750"/>
          <p14:tracePt t="26977" x="1485900" y="3086100"/>
          <p14:tracePt t="26994" x="1492250" y="3098800"/>
          <p14:tracePt t="27011" x="1492250" y="3130550"/>
          <p14:tracePt t="27027" x="1498600" y="3187700"/>
          <p14:tracePt t="27044" x="1498600" y="3225800"/>
          <p14:tracePt t="27061" x="1504950" y="3257550"/>
          <p14:tracePt t="27077" x="1504950" y="3270250"/>
          <p14:tracePt t="27094" x="1504950" y="3282950"/>
          <p14:tracePt t="27111" x="1504950" y="3302000"/>
          <p14:tracePt t="27128" x="1504950" y="3327400"/>
          <p14:tracePt t="27144" x="1511300" y="3346450"/>
          <p14:tracePt t="27161" x="1511300" y="3365500"/>
          <p14:tracePt t="27178" x="1511300" y="3378200"/>
          <p14:tracePt t="27194" x="1517650" y="3384550"/>
          <p14:tracePt t="27211" x="1517650" y="3397250"/>
          <p14:tracePt t="27228" x="1517650" y="3416300"/>
          <p14:tracePt t="27244" x="1524000" y="3441700"/>
          <p14:tracePt t="27261" x="1524000" y="3460750"/>
          <p14:tracePt t="27278" x="1530350" y="3479800"/>
          <p14:tracePt t="27505" x="1530350" y="3473450"/>
          <p14:tracePt t="27513" x="1530350" y="3467100"/>
          <p14:tracePt t="27519" x="1530350" y="3460750"/>
          <p14:tracePt t="27528" x="1530350" y="3454400"/>
          <p14:tracePt t="27545" x="1530350" y="3448050"/>
          <p14:tracePt t="27561" x="1530350" y="3441700"/>
          <p14:tracePt t="27578" x="1530350" y="3435350"/>
          <p14:tracePt t="28311" x="1530350" y="3429000"/>
          <p14:tracePt t="28319" x="1530350" y="3422650"/>
          <p14:tracePt t="28329" x="1530350" y="3416300"/>
          <p14:tracePt t="28350" x="1530350" y="3409950"/>
          <p14:tracePt t="30350" x="1530350" y="3416300"/>
          <p14:tracePt t="30357" x="1524000" y="3422650"/>
          <p14:tracePt t="30365" x="1517650" y="3429000"/>
          <p14:tracePt t="30381" x="1511300" y="3435350"/>
          <p14:tracePt t="30398" x="1498600" y="3454400"/>
          <p14:tracePt t="30415" x="1479550" y="3460750"/>
          <p14:tracePt t="30431" x="1479550" y="3467100"/>
          <p14:tracePt t="30448" x="1460500" y="3486150"/>
          <p14:tracePt t="30465" x="1454150" y="3492500"/>
          <p14:tracePt t="30482" x="1447800" y="3511550"/>
          <p14:tracePt t="30498" x="1441450" y="3530600"/>
          <p14:tracePt t="30515" x="1435100" y="3556000"/>
          <p14:tracePt t="30532" x="1435100" y="3575050"/>
          <p14:tracePt t="30548" x="1428750" y="3581400"/>
          <p14:tracePt t="30565" x="1428750" y="3587750"/>
          <p14:tracePt t="30748" x="1428750" y="3594100"/>
          <p14:tracePt t="30756" x="1428750" y="3600450"/>
          <p14:tracePt t="30765" x="1428750" y="3613150"/>
          <p14:tracePt t="30782" x="1435100" y="3632200"/>
          <p14:tracePt t="30799" x="1435100" y="3644900"/>
          <p14:tracePt t="30815" x="1447800" y="3663950"/>
          <p14:tracePt t="30832" x="1447800" y="3676650"/>
          <p14:tracePt t="30849" x="1454150" y="3689350"/>
          <p14:tracePt t="30865" x="1460500" y="3695700"/>
          <p14:tracePt t="30882" x="1460500" y="3714750"/>
          <p14:tracePt t="30899" x="1466850" y="3727450"/>
          <p14:tracePt t="30915" x="1473200" y="3746500"/>
          <p14:tracePt t="30932" x="1479550" y="3759200"/>
          <p14:tracePt t="30949" x="1479550" y="3765550"/>
          <p14:tracePt t="30965" x="1485900" y="3771900"/>
          <p14:tracePt t="30982" x="1492250" y="3778250"/>
          <p14:tracePt t="34741" x="1492250" y="3790950"/>
          <p14:tracePt t="34748" x="1492250" y="3803650"/>
          <p14:tracePt t="34756" x="1492250" y="3810000"/>
          <p14:tracePt t="34769" x="1492250" y="3822700"/>
          <p14:tracePt t="34786" x="1492250" y="3841750"/>
          <p14:tracePt t="34803" x="1492250" y="3860800"/>
          <p14:tracePt t="34819" x="1492250" y="3867150"/>
          <p14:tracePt t="34872" x="1492250" y="3873500"/>
          <p14:tracePt t="34897" x="1498600" y="3879850"/>
          <p14:tracePt t="34905" x="1498600" y="3886200"/>
          <p14:tracePt t="34912" x="1504950" y="3898900"/>
          <p14:tracePt t="34921" x="1504950" y="3911600"/>
          <p14:tracePt t="34936" x="1511300" y="3924300"/>
          <p14:tracePt t="34953" x="1511300" y="3937000"/>
          <p14:tracePt t="34969" x="1517650" y="3943350"/>
          <p14:tracePt t="34986" x="1517650" y="3949700"/>
          <p14:tracePt t="35019" x="1517650" y="3956050"/>
          <p14:tracePt t="35036" x="1517650" y="3968750"/>
          <p14:tracePt t="35053" x="1517650" y="4006850"/>
          <p14:tracePt t="35070" x="1524000" y="4032250"/>
          <p14:tracePt t="35086" x="1524000" y="4057650"/>
          <p14:tracePt t="35103" x="1530350" y="4083050"/>
          <p14:tracePt t="35120" x="1543050" y="4114800"/>
          <p14:tracePt t="35136" x="1543050" y="4146550"/>
          <p14:tracePt t="35153" x="1549400" y="4184650"/>
          <p14:tracePt t="35170" x="1549400" y="4210050"/>
          <p14:tracePt t="35186" x="1555750" y="4235450"/>
          <p14:tracePt t="35203" x="1562100" y="4260850"/>
          <p14:tracePt t="35220" x="1562100" y="4273550"/>
          <p14:tracePt t="35236" x="1562100" y="4286250"/>
          <p14:tracePt t="35253" x="1562100" y="4298950"/>
          <p14:tracePt t="35270" x="1562100" y="4324350"/>
          <p14:tracePt t="35286" x="1562100" y="4343400"/>
          <p14:tracePt t="35303" x="1568450" y="4375150"/>
          <p14:tracePt t="35320" x="1568450" y="4400550"/>
          <p14:tracePt t="35336" x="1568450" y="4419600"/>
          <p14:tracePt t="35370" x="1568450" y="4425950"/>
          <p14:tracePt t="35467" x="1568450" y="4438650"/>
          <p14:tracePt t="35482" x="1568450" y="4445000"/>
          <p14:tracePt t="35490" x="1568450" y="4451350"/>
          <p14:tracePt t="35503" x="1568450" y="4457700"/>
          <p14:tracePt t="35520" x="1568450" y="4470400"/>
          <p14:tracePt t="35537" x="1568450" y="4483100"/>
          <p14:tracePt t="35553" x="1562100" y="4489450"/>
          <p14:tracePt t="35732" x="1562100" y="4483100"/>
          <p14:tracePt t="35740" x="1562100" y="4476750"/>
          <p14:tracePt t="35748" x="1562100" y="4470400"/>
          <p14:tracePt t="35762" x="1562100" y="4457700"/>
          <p14:tracePt t="35779" x="1562100" y="4451350"/>
          <p14:tracePt t="35787" x="1562100" y="4445000"/>
          <p14:tracePt t="35804" x="1562100" y="4438650"/>
          <p14:tracePt t="35820" x="1562100" y="4413250"/>
          <p14:tracePt t="35837" x="1562100" y="4406900"/>
          <p14:tracePt t="35854" x="1562100" y="4394200"/>
          <p14:tracePt t="35870" x="1562100" y="4387850"/>
          <p14:tracePt t="47235" x="1562100" y="4375150"/>
          <p14:tracePt t="47241" x="1555750" y="4356100"/>
          <p14:tracePt t="47249" x="1549400" y="4337050"/>
          <p14:tracePt t="47265" x="1524000" y="4318000"/>
          <p14:tracePt t="47282" x="1498600" y="4292600"/>
          <p14:tracePt t="47298" x="1466850" y="4267200"/>
          <p14:tracePt t="47315" x="1435100" y="4248150"/>
          <p14:tracePt t="47332" x="1416050" y="4241800"/>
          <p14:tracePt t="47348" x="1384300" y="4222750"/>
          <p14:tracePt t="47365" x="1358900" y="4203700"/>
          <p14:tracePt t="47382" x="1320800" y="4191000"/>
          <p14:tracePt t="47398" x="1289050" y="4184650"/>
          <p14:tracePt t="47415" x="1263650" y="4171950"/>
          <p14:tracePt t="47432" x="1231900" y="4159250"/>
          <p14:tracePt t="47449" x="1200150" y="4140200"/>
          <p14:tracePt t="47465" x="1187450" y="4140200"/>
          <p14:tracePt t="47482" x="1155700" y="4140200"/>
          <p14:tracePt t="47499" x="1117600" y="4140200"/>
          <p14:tracePt t="47515" x="1079500" y="4140200"/>
          <p14:tracePt t="47532" x="1066800" y="4140200"/>
          <p14:tracePt t="47549" x="1035050" y="4140200"/>
          <p14:tracePt t="47565" x="1009650" y="4152900"/>
          <p14:tracePt t="47582" x="971550" y="4159250"/>
          <p14:tracePt t="47586" x="958850" y="4159250"/>
          <p14:tracePt t="47599" x="939800" y="4165600"/>
          <p14:tracePt t="47615" x="933450" y="4165600"/>
          <p14:tracePt t="47632" x="914400" y="4171950"/>
          <p14:tracePt t="47649" x="908050" y="4171950"/>
          <p14:tracePt t="47686" x="901700" y="4171950"/>
          <p14:tracePt t="47699" x="895350" y="4171950"/>
          <p14:tracePt t="47716" x="882650" y="4178300"/>
          <p14:tracePt t="47732" x="863600" y="4184650"/>
          <p14:tracePt t="47749" x="850900" y="4197350"/>
          <p14:tracePt t="47765" x="844550" y="4197350"/>
          <p14:tracePt t="47782" x="838200" y="4203700"/>
          <p14:tracePt t="47798" x="838200" y="4216400"/>
          <p14:tracePt t="47815" x="825500" y="4229100"/>
          <p14:tracePt t="47832" x="806450" y="4248150"/>
          <p14:tracePt t="47849" x="774700" y="4286250"/>
          <p14:tracePt t="47865" x="762000" y="4324350"/>
          <p14:tracePt t="47882" x="742950" y="4368800"/>
          <p14:tracePt t="47899" x="730250" y="4400550"/>
          <p14:tracePt t="47915" x="723900" y="4419600"/>
          <p14:tracePt t="47932" x="717550" y="4445000"/>
          <p14:tracePt t="47949" x="704850" y="4476750"/>
          <p14:tracePt t="47965" x="685800" y="4508500"/>
          <p14:tracePt t="47982" x="660400" y="4565650"/>
          <p14:tracePt t="47999" x="641350" y="4648200"/>
          <p14:tracePt t="48015" x="635000" y="4673600"/>
          <p14:tracePt t="48032" x="622300" y="4692650"/>
          <p14:tracePt t="48049" x="622300" y="4705350"/>
          <p14:tracePt t="48065" x="622300" y="4730750"/>
          <p14:tracePt t="48082" x="622300" y="4768850"/>
          <p14:tracePt t="48099" x="622300" y="4794250"/>
          <p14:tracePt t="48115" x="641350" y="4826000"/>
          <p14:tracePt t="48273" x="641350" y="4838700"/>
          <p14:tracePt t="48281" x="660400" y="4851400"/>
          <p14:tracePt t="48288" x="666750" y="4864100"/>
          <p14:tracePt t="48299" x="673100" y="4876800"/>
          <p14:tracePt t="48316" x="698500" y="4895850"/>
          <p14:tracePt t="48333" x="723900" y="4927600"/>
          <p14:tracePt t="48350" x="742950" y="4940300"/>
          <p14:tracePt t="48366" x="755650" y="4946650"/>
          <p14:tracePt t="48625" x="755650" y="4940300"/>
          <p14:tracePt t="48632" x="749300" y="4933950"/>
          <p14:tracePt t="48640" x="749300" y="4927600"/>
          <p14:tracePt t="48650" x="736600" y="4914900"/>
          <p14:tracePt t="48666" x="736600" y="4908550"/>
          <p14:tracePt t="48683" x="730250" y="4895850"/>
          <p14:tracePt t="48717" x="730250" y="4889500"/>
          <p14:tracePt t="49117" x="723900" y="4889500"/>
          <p14:tracePt t="49125" x="723900" y="4883150"/>
          <p14:tracePt t="49134" x="723900" y="4864100"/>
          <p14:tracePt t="49150" x="723900" y="4845050"/>
          <p14:tracePt t="49167" x="723900" y="4838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32" y="932920"/>
            <a:ext cx="5990476" cy="55333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67332" y="2868589"/>
            <a:ext cx="4534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Výpadky ZP zrakového nervu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     a zrakové dráhy</a:t>
            </a:r>
            <a:endParaRPr 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7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04"/>
    </mc:Choice>
    <mc:Fallback>
      <p:transition spd="slow" advTm="13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0" x="711200" y="4667250"/>
          <p14:tracePt t="1449" x="711200" y="4597400"/>
          <p14:tracePt t="1457" x="711200" y="4521200"/>
          <p14:tracePt t="1465" x="692150" y="4425950"/>
          <p14:tracePt t="1481" x="666750" y="4279900"/>
          <p14:tracePt t="1498" x="615950" y="4184650"/>
          <p14:tracePt t="1514" x="546100" y="4095750"/>
          <p14:tracePt t="1531" x="463550" y="4032250"/>
          <p14:tracePt t="1548" x="368300" y="3962400"/>
          <p14:tracePt t="1566" x="222250" y="3898900"/>
          <p14:tracePt t="1581" x="177800" y="3879850"/>
          <p14:tracePt t="1598" x="120650" y="3860800"/>
          <p14:tracePt t="1615" x="107950" y="3848100"/>
          <p14:tracePt t="1631" x="82550" y="3841750"/>
          <p14:tracePt t="1648" x="57150" y="3829050"/>
          <p14:tracePt t="1665" x="12700" y="3829050"/>
          <p14:tracePt t="1682" x="0" y="3829050"/>
          <p14:tracePt t="1698" x="0" y="3835400"/>
          <p14:tracePt t="1715" x="0" y="3841750"/>
          <p14:tracePt t="1754" x="0" y="3835400"/>
          <p14:tracePt t="1765" x="0" y="3797300"/>
          <p14:tracePt t="1782" x="0" y="3663950"/>
          <p14:tracePt t="1798" x="0" y="3435350"/>
          <p14:tracePt t="1815" x="0" y="3117850"/>
          <p14:tracePt t="1832" x="0" y="2889250"/>
          <p14:tracePt t="1848" x="0" y="2559050"/>
          <p14:tracePt t="1865" x="0" y="2336800"/>
          <p14:tracePt t="1882" x="0" y="2152650"/>
          <p14:tracePt t="1898" x="0" y="1936750"/>
          <p14:tracePt t="1915" x="0" y="1803400"/>
          <p14:tracePt t="1932" x="0" y="1771650"/>
          <p14:tracePt t="1981" x="6350" y="1765300"/>
          <p14:tracePt t="1988" x="12700" y="1758950"/>
          <p14:tracePt t="1998" x="31750" y="1752600"/>
          <p14:tracePt t="2015" x="120650" y="1752600"/>
          <p14:tracePt t="2032" x="234950" y="1746250"/>
          <p14:tracePt t="2049" x="838200" y="1822450"/>
          <p14:tracePt t="2065" x="1079500" y="1879600"/>
          <p14:tracePt t="2082" x="1714500" y="2114550"/>
          <p14:tracePt t="2099" x="2203450" y="2286000"/>
          <p14:tracePt t="2115" x="2571750" y="2368550"/>
          <p14:tracePt t="2132" x="3003550" y="2489200"/>
          <p14:tracePt t="2149" x="3467100" y="2603500"/>
          <p14:tracePt t="2165" x="3740150" y="2692400"/>
          <p14:tracePt t="2182" x="4152900" y="2774950"/>
          <p14:tracePt t="2199" x="4362450" y="2813050"/>
          <p14:tracePt t="2215" x="4597400" y="2863850"/>
          <p14:tracePt t="2232" x="4908550" y="2901950"/>
          <p14:tracePt t="2249" x="5181600" y="2927350"/>
          <p14:tracePt t="2265" x="5765800" y="3009900"/>
          <p14:tracePt t="2282" x="6178550" y="3117850"/>
          <p14:tracePt t="2299" x="6737350" y="3238500"/>
          <p14:tracePt t="2316" x="7816850" y="3530600"/>
          <p14:tracePt t="2332" x="8591550" y="3765550"/>
          <p14:tracePt t="2349" x="9347200" y="3867150"/>
          <p14:tracePt t="2366" x="10134600" y="3949700"/>
          <p14:tracePt t="2382" x="11017250" y="4000500"/>
          <p14:tracePt t="2399" x="11760200" y="4038600"/>
          <p14:tracePt t="2416" x="12185650" y="4019550"/>
          <p14:tracePt t="2432" x="12185650" y="3886200"/>
          <p14:tracePt t="2449" x="12185650" y="3803650"/>
          <p14:tracePt t="2466" x="12185650" y="3752850"/>
          <p14:tracePt t="2482" x="12185650" y="3676650"/>
          <p14:tracePt t="2499" x="12147550" y="3594100"/>
          <p14:tracePt t="2516" x="12001500" y="3390900"/>
          <p14:tracePt t="2532" x="11696700" y="3124200"/>
          <p14:tracePt t="2549" x="11328400" y="2844800"/>
          <p14:tracePt t="2566" x="10680700" y="2438400"/>
          <p14:tracePt t="2582" x="9994900" y="2114550"/>
          <p14:tracePt t="2599" x="9423400" y="1841500"/>
          <p14:tracePt t="2616" x="8794750" y="1498600"/>
          <p14:tracePt t="2632" x="8235950" y="1250950"/>
          <p14:tracePt t="2649" x="7645400" y="1073150"/>
          <p14:tracePt t="2666" x="7188200" y="901700"/>
          <p14:tracePt t="2682" x="6629400" y="698500"/>
          <p14:tracePt t="2699" x="6280150" y="539750"/>
          <p14:tracePt t="2716" x="6121400" y="463550"/>
          <p14:tracePt t="2733" x="5988050" y="419100"/>
          <p14:tracePt t="2749" x="5918200" y="381000"/>
          <p14:tracePt t="2766" x="5791200" y="342900"/>
          <p14:tracePt t="2782" x="5670550" y="311150"/>
          <p14:tracePt t="2799" x="5524500" y="285750"/>
          <p14:tracePt t="2816" x="5314950" y="247650"/>
          <p14:tracePt t="2833" x="5168900" y="234950"/>
          <p14:tracePt t="2849" x="4959350" y="222250"/>
          <p14:tracePt t="2866" x="4775200" y="215900"/>
          <p14:tracePt t="2883" x="4616450" y="203200"/>
          <p14:tracePt t="2899" x="4445000" y="196850"/>
          <p14:tracePt t="2916" x="4222750" y="196850"/>
          <p14:tracePt t="2933" x="3892550" y="184150"/>
          <p14:tracePt t="2949" x="3689350" y="171450"/>
          <p14:tracePt t="2966" x="3511550" y="158750"/>
          <p14:tracePt t="2983" x="3352800" y="152400"/>
          <p14:tracePt t="2999" x="3225800" y="146050"/>
          <p14:tracePt t="3016" x="3124200" y="146050"/>
          <p14:tracePt t="3033" x="3009900" y="184150"/>
          <p14:tracePt t="3050" x="2921000" y="241300"/>
          <p14:tracePt t="3066" x="2806700" y="361950"/>
          <p14:tracePt t="3083" x="2705100" y="476250"/>
          <p14:tracePt t="3100" x="2578100" y="571500"/>
          <p14:tracePt t="3116" x="2444750" y="654050"/>
          <p14:tracePt t="3133" x="2305050" y="723900"/>
          <p14:tracePt t="3150" x="2197100" y="806450"/>
          <p14:tracePt t="3166" x="2057400" y="914400"/>
          <p14:tracePt t="3183" x="1917700" y="1009650"/>
          <p14:tracePt t="3200" x="1860550" y="1060450"/>
          <p14:tracePt t="3216" x="1822450" y="1104900"/>
          <p14:tracePt t="3233" x="1790700" y="1162050"/>
          <p14:tracePt t="3250" x="1778000" y="1193800"/>
          <p14:tracePt t="3266" x="1765300" y="1263650"/>
          <p14:tracePt t="3283" x="1752600" y="1352550"/>
          <p14:tracePt t="3300" x="1739900" y="1536700"/>
          <p14:tracePt t="3316" x="1733550" y="1625600"/>
          <p14:tracePt t="3333" x="1733550" y="1682750"/>
          <p14:tracePt t="3350" x="1733550" y="1720850"/>
          <p14:tracePt t="3367" x="1746250" y="1797050"/>
          <p14:tracePt t="3383" x="1778000" y="1860550"/>
          <p14:tracePt t="3400" x="1822450" y="1936750"/>
          <p14:tracePt t="3417" x="1873250" y="2012950"/>
          <p14:tracePt t="3433" x="1974850" y="2165350"/>
          <p14:tracePt t="3450" x="2101850" y="2286000"/>
          <p14:tracePt t="3467" x="2273300" y="2355850"/>
          <p14:tracePt t="3483" x="2451100" y="2432050"/>
          <p14:tracePt t="3500" x="2635250" y="2495550"/>
          <p14:tracePt t="3517" x="2857500" y="2540000"/>
          <p14:tracePt t="3533" x="2927350" y="2565400"/>
          <p14:tracePt t="3550" x="3079750" y="2571750"/>
          <p14:tracePt t="3567" x="3232150" y="2609850"/>
          <p14:tracePt t="3583" x="3378200" y="2647950"/>
          <p14:tracePt t="3600" x="3524250" y="2660650"/>
          <p14:tracePt t="3617" x="3644900" y="2673350"/>
          <p14:tracePt t="3633" x="3721100" y="2686050"/>
          <p14:tracePt t="3650" x="3810000" y="2692400"/>
          <p14:tracePt t="3667" x="3886200" y="2692400"/>
          <p14:tracePt t="3684" x="3917950" y="2679700"/>
          <p14:tracePt t="3700" x="3956050" y="2667000"/>
          <p14:tracePt t="3717" x="4006850" y="2603500"/>
          <p14:tracePt t="3734" x="4070350" y="2501900"/>
          <p14:tracePt t="3750" x="4095750" y="2425700"/>
          <p14:tracePt t="3767" x="4165600" y="2254250"/>
          <p14:tracePt t="3784" x="4184650" y="2133600"/>
          <p14:tracePt t="3800" x="4203700" y="2025650"/>
          <p14:tracePt t="3817" x="4203700" y="1930400"/>
          <p14:tracePt t="3834" x="4203700" y="1809750"/>
          <p14:tracePt t="3850" x="4191000" y="1670050"/>
          <p14:tracePt t="3867" x="4165600" y="1562100"/>
          <p14:tracePt t="3884" x="4121150" y="1428750"/>
          <p14:tracePt t="3900" x="4057650" y="1282700"/>
          <p14:tracePt t="3917" x="3994150" y="1168400"/>
          <p14:tracePt t="3934" x="3841750" y="1003300"/>
          <p14:tracePt t="3950" x="3727450" y="939800"/>
          <p14:tracePt t="3967" x="3587750" y="882650"/>
          <p14:tracePt t="3984" x="3384550" y="812800"/>
          <p14:tracePt t="4001" x="3187700" y="774700"/>
          <p14:tracePt t="4017" x="2889250" y="730250"/>
          <p14:tracePt t="4034" x="2635250" y="698500"/>
          <p14:tracePt t="4051" x="2565400" y="698500"/>
          <p14:tracePt t="4067" x="2540000" y="704850"/>
          <p14:tracePt t="4084" x="2406650" y="723900"/>
          <p14:tracePt t="4101" x="2260600" y="749300"/>
          <p14:tracePt t="4117" x="2082800" y="781050"/>
          <p14:tracePt t="4134" x="1968500" y="793750"/>
          <p14:tracePt t="4151" x="1835150" y="812800"/>
          <p14:tracePt t="4167" x="1778000" y="819150"/>
          <p14:tracePt t="4184" x="1638300" y="844550"/>
          <p14:tracePt t="4201" x="1574800" y="863600"/>
          <p14:tracePt t="4217" x="1466850" y="895350"/>
          <p14:tracePt t="4234" x="1365250" y="946150"/>
          <p14:tracePt t="4251" x="1308100" y="984250"/>
          <p14:tracePt t="4267" x="1263650" y="1003300"/>
          <p14:tracePt t="4284" x="1250950" y="1016000"/>
          <p14:tracePt t="4301" x="1250950" y="1028700"/>
          <p14:tracePt t="4317" x="1244600" y="1054100"/>
          <p14:tracePt t="4334" x="1244600" y="1085850"/>
          <p14:tracePt t="4351" x="1244600" y="1155700"/>
          <p14:tracePt t="4368" x="1244600" y="1231900"/>
          <p14:tracePt t="4384" x="1244600" y="1314450"/>
          <p14:tracePt t="4401" x="1250950" y="1409700"/>
          <p14:tracePt t="4418" x="1276350" y="1504950"/>
          <p14:tracePt t="4434" x="1282700" y="1543050"/>
          <p14:tracePt t="4451" x="1301750" y="1606550"/>
          <p14:tracePt t="4468" x="1346200" y="1733550"/>
          <p14:tracePt t="4484" x="1390650" y="1828800"/>
          <p14:tracePt t="4501" x="1441450" y="1898650"/>
          <p14:tracePt t="4518" x="1517650" y="1962150"/>
          <p14:tracePt t="4534" x="1568450" y="1993900"/>
          <p14:tracePt t="4551" x="1631950" y="2044700"/>
          <p14:tracePt t="4568" x="1689100" y="2082800"/>
          <p14:tracePt t="4584" x="1765300" y="2127250"/>
          <p14:tracePt t="4601" x="1924050" y="2184400"/>
          <p14:tracePt t="4618" x="2019300" y="2209800"/>
          <p14:tracePt t="4634" x="2159000" y="2266950"/>
          <p14:tracePt t="4651" x="2324100" y="2305050"/>
          <p14:tracePt t="4668" x="2546350" y="2349500"/>
          <p14:tracePt t="4684" x="2692400" y="2374900"/>
          <p14:tracePt t="4701" x="2863850" y="2381250"/>
          <p14:tracePt t="4718" x="3016250" y="2381250"/>
          <p14:tracePt t="4735" x="3181350" y="2381250"/>
          <p14:tracePt t="4751" x="3302000" y="2362200"/>
          <p14:tracePt t="4768" x="3511550" y="2324100"/>
          <p14:tracePt t="4785" x="3619500" y="2279650"/>
          <p14:tracePt t="4801" x="3695700" y="2247900"/>
          <p14:tracePt t="4818" x="3752850" y="2197100"/>
          <p14:tracePt t="4835" x="3790950" y="2139950"/>
          <p14:tracePt t="4851" x="3810000" y="2082800"/>
          <p14:tracePt t="4868" x="3816350" y="2038350"/>
          <p14:tracePt t="4885" x="3835400" y="1962150"/>
          <p14:tracePt t="4901" x="3835400" y="1936750"/>
          <p14:tracePt t="4918" x="3835400" y="1885950"/>
          <p14:tracePt t="4935" x="3835400" y="1854200"/>
          <p14:tracePt t="4951" x="3803650" y="1803400"/>
          <p14:tracePt t="4968" x="3740150" y="1720850"/>
          <p14:tracePt t="4972" x="3714750" y="1676400"/>
          <p14:tracePt t="4985" x="3683000" y="1625600"/>
          <p14:tracePt t="5001" x="3600450" y="1536700"/>
          <p14:tracePt t="5018" x="3295650" y="1377950"/>
          <p14:tracePt t="5035" x="3079750" y="1308100"/>
          <p14:tracePt t="5051" x="2755900" y="1225550"/>
          <p14:tracePt t="5068" x="2540000" y="1181100"/>
          <p14:tracePt t="5085" x="2209800" y="1130300"/>
          <p14:tracePt t="5102" x="1968500" y="1098550"/>
          <p14:tracePt t="5120" x="1701800" y="1066800"/>
          <p14:tracePt t="5135" x="1549400" y="1066800"/>
          <p14:tracePt t="5152" x="1390650" y="1079500"/>
          <p14:tracePt t="5168" x="1263650" y="1079500"/>
          <p14:tracePt t="5185" x="1206500" y="1085850"/>
          <p14:tracePt t="5202" x="1187450" y="1085850"/>
          <p14:tracePt t="5218" x="1162050" y="1092200"/>
          <p14:tracePt t="5235" x="1130300" y="1104900"/>
          <p14:tracePt t="5252" x="1111250" y="1136650"/>
          <p14:tracePt t="5268" x="1104900" y="1206500"/>
          <p14:tracePt t="5285" x="1092200" y="1250950"/>
          <p14:tracePt t="5302" x="1085850" y="1314450"/>
          <p14:tracePt t="5318" x="1079500" y="1390650"/>
          <p14:tracePt t="5335" x="1079500" y="1479550"/>
          <p14:tracePt t="5352" x="1073150" y="1574800"/>
          <p14:tracePt t="5369" x="1073150" y="1638300"/>
          <p14:tracePt t="5385" x="1073150" y="1682750"/>
          <p14:tracePt t="5402" x="1085850" y="1733550"/>
          <p14:tracePt t="5419" x="1104900" y="1784350"/>
          <p14:tracePt t="5435" x="1111250" y="1816100"/>
          <p14:tracePt t="5452" x="1117600" y="1841500"/>
          <p14:tracePt t="5469" x="1123950" y="1854200"/>
          <p14:tracePt t="5471" x="1123950" y="1860550"/>
          <p14:tracePt t="5485" x="1130300" y="1873250"/>
          <p14:tracePt t="5502" x="1130300" y="1885950"/>
          <p14:tracePt t="5519" x="1136650" y="1905000"/>
          <p14:tracePt t="5535" x="1143000" y="1917700"/>
          <p14:tracePt t="5552" x="1143000" y="1936750"/>
          <p14:tracePt t="5569" x="1143000" y="1955800"/>
          <p14:tracePt t="5585" x="1143000" y="1968500"/>
          <p14:tracePt t="5602" x="1143000" y="1981200"/>
          <p14:tracePt t="5635" x="1136650" y="1987550"/>
          <p14:tracePt t="6371" x="1136650" y="1993900"/>
          <p14:tracePt t="22707" x="1149350" y="2006600"/>
          <p14:tracePt t="22715" x="1155700" y="2006600"/>
          <p14:tracePt t="22722" x="1155700" y="2012950"/>
          <p14:tracePt t="22736" x="1162050" y="2019300"/>
          <p14:tracePt t="22753" x="1168400" y="2032000"/>
          <p14:tracePt t="22792" x="1174750" y="2038350"/>
          <p14:tracePt t="22803" x="1181100" y="2044700"/>
          <p14:tracePt t="22819" x="1193800" y="2044700"/>
          <p14:tracePt t="22836" x="1206500" y="2051050"/>
          <p14:tracePt t="22853" x="1238250" y="2057400"/>
          <p14:tracePt t="22869" x="1263650" y="2076450"/>
          <p14:tracePt t="22886" x="1314450" y="2114550"/>
          <p14:tracePt t="22903" x="1346200" y="2133600"/>
          <p14:tracePt t="22919" x="1377950" y="2146300"/>
          <p14:tracePt t="22936" x="1403350" y="2152650"/>
          <p14:tracePt t="22953" x="1428750" y="2152650"/>
          <p14:tracePt t="22969" x="1447800" y="2152650"/>
          <p14:tracePt t="22986" x="1485900" y="2152650"/>
          <p14:tracePt t="23003" x="1549400" y="2171700"/>
          <p14:tracePt t="23020" x="1587500" y="2178050"/>
          <p14:tracePt t="23036" x="1612900" y="2184400"/>
          <p14:tracePt t="23053" x="1619250" y="2184400"/>
          <p14:tracePt t="23070" x="1651000" y="2184400"/>
          <p14:tracePt t="23086" x="1682750" y="2184400"/>
          <p14:tracePt t="23103" x="1733550" y="2184400"/>
          <p14:tracePt t="23119" x="1765300" y="2184400"/>
          <p14:tracePt t="23136" x="1809750" y="2184400"/>
          <p14:tracePt t="23153" x="1822450" y="2184400"/>
          <p14:tracePt t="23170" x="1841500" y="2184400"/>
          <p14:tracePt t="23186" x="1860550" y="2184400"/>
          <p14:tracePt t="23203" x="1866900" y="2178050"/>
          <p14:tracePt t="23220" x="1879600" y="2178050"/>
          <p14:tracePt t="23263" x="1885950" y="2171700"/>
          <p14:tracePt t="23271" x="1892300" y="2171700"/>
          <p14:tracePt t="23279" x="1905000" y="2171700"/>
          <p14:tracePt t="23286" x="1917700" y="2165350"/>
          <p14:tracePt t="23303" x="1955800" y="2165350"/>
          <p14:tracePt t="23320" x="1981200" y="2159000"/>
          <p14:tracePt t="23336" x="2057400" y="2152650"/>
          <p14:tracePt t="23353" x="2089150" y="2152650"/>
          <p14:tracePt t="23370" x="2152650" y="2133600"/>
          <p14:tracePt t="23387" x="2178050" y="2127250"/>
          <p14:tracePt t="23403" x="2203450" y="2108200"/>
          <p14:tracePt t="23420" x="2235200" y="2101850"/>
          <p14:tracePt t="23437" x="2273300" y="2089150"/>
          <p14:tracePt t="23453" x="2305050" y="2076450"/>
          <p14:tracePt t="23470" x="2317750" y="2070100"/>
          <p14:tracePt t="23487" x="2343150" y="2063750"/>
          <p14:tracePt t="23503" x="2368550" y="2063750"/>
          <p14:tracePt t="23506" x="2387600" y="2063750"/>
          <p14:tracePt t="23520" x="2406650" y="2057400"/>
          <p14:tracePt t="23536" x="2419350" y="2057400"/>
          <p14:tracePt t="23553" x="2425700" y="2051050"/>
          <p14:tracePt t="23586" x="2438400" y="2044700"/>
          <p14:tracePt t="23603" x="2444750" y="2038350"/>
          <p14:tracePt t="23620" x="2451100" y="2032000"/>
          <p14:tracePt t="23637" x="2457450" y="2019300"/>
          <p14:tracePt t="23653" x="2457450" y="2000250"/>
          <p14:tracePt t="23670" x="2457450" y="1974850"/>
          <p14:tracePt t="23687" x="2451100" y="1917700"/>
          <p14:tracePt t="23704" x="2444750" y="1860550"/>
          <p14:tracePt t="23720" x="2432050" y="1822450"/>
          <p14:tracePt t="23737" x="2419350" y="1771650"/>
          <p14:tracePt t="23754" x="2400300" y="1733550"/>
          <p14:tracePt t="23770" x="2362200" y="1670050"/>
          <p14:tracePt t="23787" x="2349500" y="1638300"/>
          <p14:tracePt t="23804" x="2336800" y="1619250"/>
          <p14:tracePt t="23820" x="2317750" y="1606550"/>
          <p14:tracePt t="23837" x="2317750" y="1593850"/>
          <p14:tracePt t="23854" x="2311400" y="1593850"/>
          <p14:tracePt t="23870" x="2298700" y="1587500"/>
          <p14:tracePt t="23887" x="2279650" y="1581150"/>
          <p14:tracePt t="23904" x="2247900" y="1574800"/>
          <p14:tracePt t="23920" x="2171700" y="1562100"/>
          <p14:tracePt t="23937" x="2127250" y="1549400"/>
          <p14:tracePt t="23954" x="2044700" y="1549400"/>
          <p14:tracePt t="23970" x="1943100" y="1543050"/>
          <p14:tracePt t="23987" x="1854200" y="1549400"/>
          <p14:tracePt t="24004" x="1708150" y="1549400"/>
          <p14:tracePt t="24020" x="1651000" y="1555750"/>
          <p14:tracePt t="24037" x="1593850" y="1555750"/>
          <p14:tracePt t="24054" x="1530350" y="1555750"/>
          <p14:tracePt t="24070" x="1485900" y="1555750"/>
          <p14:tracePt t="24087" x="1447800" y="1568450"/>
          <p14:tracePt t="24104" x="1377950" y="1574800"/>
          <p14:tracePt t="24121" x="1314450" y="1600200"/>
          <p14:tracePt t="24137" x="1257300" y="1612900"/>
          <p14:tracePt t="24154" x="1219200" y="1631950"/>
          <p14:tracePt t="24171" x="1193800" y="1657350"/>
          <p14:tracePt t="24187" x="1168400" y="1670050"/>
          <p14:tracePt t="24204" x="1162050" y="1682750"/>
          <p14:tracePt t="24221" x="1149350" y="1695450"/>
          <p14:tracePt t="24237" x="1149350" y="1720850"/>
          <p14:tracePt t="24254" x="1149350" y="1758950"/>
          <p14:tracePt t="24271" x="1149350" y="1797050"/>
          <p14:tracePt t="24287" x="1149350" y="1828800"/>
          <p14:tracePt t="24304" x="1162050" y="1854200"/>
          <p14:tracePt t="24321" x="1181100" y="1873250"/>
          <p14:tracePt t="24337" x="1206500" y="1898650"/>
          <p14:tracePt t="24354" x="1231900" y="1917700"/>
          <p14:tracePt t="24371" x="1358900" y="2000250"/>
          <p14:tracePt t="24388" x="1428750" y="2057400"/>
          <p14:tracePt t="24404" x="1460500" y="2089150"/>
          <p14:tracePt t="24421" x="1504950" y="2114550"/>
          <p14:tracePt t="24438" x="1562100" y="2139950"/>
          <p14:tracePt t="24454" x="1600200" y="2152650"/>
          <p14:tracePt t="24471" x="1657350" y="2178050"/>
          <p14:tracePt t="24488" x="1682750" y="2184400"/>
          <p14:tracePt t="24504" x="1714500" y="2197100"/>
          <p14:tracePt t="24521" x="1771650" y="2203450"/>
          <p14:tracePt t="24538" x="1828800" y="2209800"/>
          <p14:tracePt t="24554" x="1873250" y="2216150"/>
          <p14:tracePt t="24571" x="1898650" y="2222500"/>
          <p14:tracePt t="24588" x="1930400" y="2228850"/>
          <p14:tracePt t="24604" x="1962150" y="2228850"/>
          <p14:tracePt t="24621" x="2032000" y="2228850"/>
          <p14:tracePt t="24638" x="2076450" y="2216150"/>
          <p14:tracePt t="24654" x="2114550" y="2197100"/>
          <p14:tracePt t="24671" x="2152650" y="2171700"/>
          <p14:tracePt t="24688" x="2190750" y="2152650"/>
          <p14:tracePt t="24704" x="2216150" y="2146300"/>
          <p14:tracePt t="24721" x="2228850" y="2139950"/>
          <p14:tracePt t="24738" x="2241550" y="2127250"/>
          <p14:tracePt t="24755" x="2260600" y="2108200"/>
          <p14:tracePt t="24771" x="2279650" y="2082800"/>
          <p14:tracePt t="24788" x="2292350" y="2070100"/>
          <p14:tracePt t="24805" x="2311400" y="2038350"/>
          <p14:tracePt t="24821" x="2330450" y="2012950"/>
          <p14:tracePt t="24838" x="2343150" y="1974850"/>
          <p14:tracePt t="24855" x="2355850" y="1943100"/>
          <p14:tracePt t="24871" x="2368550" y="1866900"/>
          <p14:tracePt t="24888" x="2368550" y="1790700"/>
          <p14:tracePt t="24905" x="2368550" y="1720850"/>
          <p14:tracePt t="24921" x="2362200" y="1663700"/>
          <p14:tracePt t="24938" x="2336800" y="1619250"/>
          <p14:tracePt t="24955" x="2311400" y="1587500"/>
          <p14:tracePt t="24971" x="2279650" y="1568450"/>
          <p14:tracePt t="24988" x="2241550" y="1543050"/>
          <p14:tracePt t="25005" x="2190750" y="1530350"/>
          <p14:tracePt t="25022" x="2127250" y="1504950"/>
          <p14:tracePt t="25038" x="2063750" y="1498600"/>
          <p14:tracePt t="25055" x="1993900" y="1498600"/>
          <p14:tracePt t="25072" x="1873250" y="1498600"/>
          <p14:tracePt t="25088" x="1771650" y="1504950"/>
          <p14:tracePt t="25105" x="1600200" y="1530350"/>
          <p14:tracePt t="25122" x="1504950" y="1574800"/>
          <p14:tracePt t="25138" x="1441450" y="1600200"/>
          <p14:tracePt t="25155" x="1397000" y="1638300"/>
          <p14:tracePt t="25172" x="1352550" y="1676400"/>
          <p14:tracePt t="25188" x="1320800" y="1695450"/>
          <p14:tracePt t="25206" x="1270000" y="1727200"/>
          <p14:tracePt t="25222" x="1257300" y="1739900"/>
          <p14:tracePt t="25238" x="1250950" y="1752600"/>
          <p14:tracePt t="25255" x="1250950" y="1758950"/>
          <p14:tracePt t="25288" x="1250950" y="1771650"/>
          <p14:tracePt t="25305" x="1257300" y="1778000"/>
          <p14:tracePt t="25322" x="1320800" y="1784350"/>
          <p14:tracePt t="25338" x="1384300" y="1809750"/>
          <p14:tracePt t="25355" x="1524000" y="1822450"/>
          <p14:tracePt t="25372" x="1758950" y="1854200"/>
          <p14:tracePt t="25389" x="1917700" y="1866900"/>
          <p14:tracePt t="25405" x="2178050" y="1879600"/>
          <p14:tracePt t="25422" x="2336800" y="1879600"/>
          <p14:tracePt t="25439" x="2463800" y="1879600"/>
          <p14:tracePt t="25455" x="2565400" y="1879600"/>
          <p14:tracePt t="25472" x="2698750" y="1892300"/>
          <p14:tracePt t="25489" x="2711450" y="1892300"/>
          <p14:tracePt t="25583" x="2717800" y="1892300"/>
          <p14:tracePt t="25621" x="2717800" y="1898650"/>
          <p14:tracePt t="25629" x="2717800" y="1911350"/>
          <p14:tracePt t="25639" x="2717800" y="1924050"/>
          <p14:tracePt t="25655" x="2717800" y="1949450"/>
          <p14:tracePt t="25672" x="2724150" y="1993900"/>
          <p14:tracePt t="25689" x="2724150" y="2019300"/>
          <p14:tracePt t="25706" x="2736850" y="2057400"/>
          <p14:tracePt t="25722" x="2743200" y="2076450"/>
          <p14:tracePt t="25739" x="2743200" y="2089150"/>
          <p14:tracePt t="25756" x="2743200" y="2095500"/>
          <p14:tracePt t="25772" x="2743200" y="2108200"/>
          <p14:tracePt t="25789" x="2743200" y="2114550"/>
          <p14:tracePt t="25806" x="2749550" y="2127250"/>
          <p14:tracePt t="25822" x="2755900" y="2139950"/>
          <p14:tracePt t="25839" x="2762250" y="2146300"/>
          <p14:tracePt t="25856" x="2768600" y="2146300"/>
          <p14:tracePt t="25872" x="2781300" y="2146300"/>
          <p14:tracePt t="25889" x="2787650" y="2152650"/>
          <p14:tracePt t="25906" x="2806700" y="2159000"/>
          <p14:tracePt t="25922" x="2825750" y="2171700"/>
          <p14:tracePt t="25939" x="2876550" y="2178050"/>
          <p14:tracePt t="25956" x="2940050" y="2190750"/>
          <p14:tracePt t="25972" x="3003550" y="2216150"/>
          <p14:tracePt t="25989" x="3028950" y="2216150"/>
          <p14:tracePt t="26006" x="3124200" y="2228850"/>
          <p14:tracePt t="26022" x="3225800" y="2235200"/>
          <p14:tracePt t="26027" x="3282950" y="2235200"/>
          <p14:tracePt t="26039" x="3308350" y="2235200"/>
          <p14:tracePt t="26056" x="3390900" y="2222500"/>
          <p14:tracePt t="26073" x="3454400" y="2190750"/>
          <p14:tracePt t="26089" x="3467100" y="2178050"/>
          <p14:tracePt t="26106" x="3486150" y="2152650"/>
          <p14:tracePt t="26123" x="3492500" y="2082800"/>
          <p14:tracePt t="26139" x="3498850" y="2012950"/>
          <p14:tracePt t="26156" x="3498850" y="1936750"/>
          <p14:tracePt t="26173" x="3498850" y="1873250"/>
          <p14:tracePt t="26189" x="3492500" y="1835150"/>
          <p14:tracePt t="26206" x="3479800" y="1784350"/>
          <p14:tracePt t="26223" x="3467100" y="1746250"/>
          <p14:tracePt t="26239" x="3441700" y="1682750"/>
          <p14:tracePt t="26256" x="3397250" y="1619250"/>
          <p14:tracePt t="26273" x="3340100" y="1536700"/>
          <p14:tracePt t="26289" x="3276600" y="1498600"/>
          <p14:tracePt t="26306" x="3232150" y="1447800"/>
          <p14:tracePt t="26323" x="3168650" y="1422400"/>
          <p14:tracePt t="26340" x="3060700" y="1397000"/>
          <p14:tracePt t="26356" x="3009900" y="1397000"/>
          <p14:tracePt t="26373" x="2952750" y="1390650"/>
          <p14:tracePt t="26390" x="2882900" y="1390650"/>
          <p14:tracePt t="26406" x="2806700" y="1390650"/>
          <p14:tracePt t="26423" x="2749550" y="1409700"/>
          <p14:tracePt t="26440" x="2679700" y="1441450"/>
          <p14:tracePt t="26456" x="2635250" y="1473200"/>
          <p14:tracePt t="26473" x="2590800" y="1485900"/>
          <p14:tracePt t="26490" x="2571750" y="1492250"/>
          <p14:tracePt t="26506" x="2546350" y="1504950"/>
          <p14:tracePt t="26523" x="2520950" y="1536700"/>
          <p14:tracePt t="26540" x="2501900" y="1549400"/>
          <p14:tracePt t="26543" x="2495550" y="1555750"/>
          <p14:tracePt t="26556" x="2482850" y="1562100"/>
          <p14:tracePt t="26573" x="2463800" y="1581150"/>
          <p14:tracePt t="26590" x="2432050" y="1612900"/>
          <p14:tracePt t="26606" x="2425700" y="1644650"/>
          <p14:tracePt t="26623" x="2406650" y="1670050"/>
          <p14:tracePt t="26640" x="2406650" y="1701800"/>
          <p14:tracePt t="26657" x="2406650" y="1739900"/>
          <p14:tracePt t="26673" x="2406650" y="1790700"/>
          <p14:tracePt t="26690" x="2444750" y="1866900"/>
          <p14:tracePt t="26707" x="2463800" y="1917700"/>
          <p14:tracePt t="26723" x="2482850" y="1943100"/>
          <p14:tracePt t="26740" x="2495550" y="1962150"/>
          <p14:tracePt t="26757" x="2527300" y="1974850"/>
          <p14:tracePt t="26773" x="2552700" y="1981200"/>
          <p14:tracePt t="26790" x="2590800" y="2000250"/>
          <p14:tracePt t="26807" x="2635250" y="2012950"/>
          <p14:tracePt t="26823" x="2717800" y="2057400"/>
          <p14:tracePt t="26840" x="2838450" y="2101850"/>
          <p14:tracePt t="26857" x="2889250" y="2127250"/>
          <p14:tracePt t="26873" x="2940050" y="2133600"/>
          <p14:tracePt t="26890" x="3016250" y="2146300"/>
          <p14:tracePt t="26907" x="3054350" y="2152650"/>
          <p14:tracePt t="26923" x="3067050" y="2152650"/>
          <p14:tracePt t="26940" x="3130550" y="2152650"/>
          <p14:tracePt t="26957" x="3181350" y="2139950"/>
          <p14:tracePt t="26973" x="3213100" y="2114550"/>
          <p14:tracePt t="26990" x="3244850" y="2082800"/>
          <p14:tracePt t="27007" x="3270250" y="2051050"/>
          <p14:tracePt t="27024" x="3282950" y="2025650"/>
          <p14:tracePt t="27040" x="3295650" y="2019300"/>
          <p14:tracePt t="27057" x="3295650" y="2012950"/>
          <p14:tracePt t="27075" x="3302000" y="2012950"/>
          <p14:tracePt t="27629" x="3308350" y="2012950"/>
          <p14:tracePt t="27636" x="3314700" y="2012950"/>
          <p14:tracePt t="27644" x="3333750" y="2012950"/>
          <p14:tracePt t="27657" x="3340100" y="2012950"/>
          <p14:tracePt t="27674" x="3384550" y="2012950"/>
          <p14:tracePt t="27691" x="3454400" y="2012950"/>
          <p14:tracePt t="27707" x="3505200" y="2025650"/>
          <p14:tracePt t="27724" x="3562350" y="2038350"/>
          <p14:tracePt t="27741" x="3613150" y="2044700"/>
          <p14:tracePt t="27758" x="3657600" y="2044700"/>
          <p14:tracePt t="27774" x="3689350" y="2051050"/>
          <p14:tracePt t="27791" x="3733800" y="2057400"/>
          <p14:tracePt t="27807" x="3790950" y="2057400"/>
          <p14:tracePt t="27824" x="3822700" y="2063750"/>
          <p14:tracePt t="27841" x="3860800" y="2063750"/>
          <p14:tracePt t="27858" x="3943350" y="2076450"/>
          <p14:tracePt t="27874" x="4044950" y="2082800"/>
          <p14:tracePt t="27891" x="4121150" y="2089150"/>
          <p14:tracePt t="27908" x="4184650" y="2095500"/>
          <p14:tracePt t="27924" x="4229100" y="2095500"/>
          <p14:tracePt t="27941" x="4286250" y="2101850"/>
          <p14:tracePt t="27958" x="4324350" y="2101850"/>
          <p14:tracePt t="27974" x="4349750" y="2108200"/>
          <p14:tracePt t="27991" x="4368800" y="2108200"/>
          <p14:tracePt t="28008" x="4375150" y="2108200"/>
          <p14:tracePt t="28024" x="4381500" y="2108200"/>
          <p14:tracePt t="28153" x="4375150" y="2108200"/>
          <p14:tracePt t="28160" x="4337050" y="2108200"/>
          <p14:tracePt t="28169" x="4286250" y="2108200"/>
          <p14:tracePt t="28177" x="4222750" y="2108200"/>
          <p14:tracePt t="28191" x="4191000" y="2108200"/>
          <p14:tracePt t="28208" x="3987800" y="2108200"/>
          <p14:tracePt t="28225" x="3886200" y="2114550"/>
          <p14:tracePt t="28241" x="3771900" y="2139950"/>
          <p14:tracePt t="28258" x="3676650" y="2165350"/>
          <p14:tracePt t="28275" x="3568700" y="2197100"/>
          <p14:tracePt t="28291" x="3460750" y="2228850"/>
          <p14:tracePt t="28308" x="3333750" y="2273300"/>
          <p14:tracePt t="28325" x="3282950" y="2311400"/>
          <p14:tracePt t="28341" x="3232150" y="2343150"/>
          <p14:tracePt t="28358" x="3168650" y="2368550"/>
          <p14:tracePt t="28375" x="3117850" y="2387600"/>
          <p14:tracePt t="28392" x="3067050" y="2406650"/>
          <p14:tracePt t="28408" x="3022600" y="2419350"/>
          <p14:tracePt t="28425" x="2959100" y="2425700"/>
          <p14:tracePt t="28442" x="2870200" y="2413000"/>
          <p14:tracePt t="28458" x="2768600" y="2400300"/>
          <p14:tracePt t="28475" x="2673350" y="2387600"/>
          <p14:tracePt t="28492" x="2578100" y="2374900"/>
          <p14:tracePt t="28508" x="2508250" y="2362200"/>
          <p14:tracePt t="28526" x="2419350" y="2349500"/>
          <p14:tracePt t="28542" x="2362200" y="2336800"/>
          <p14:tracePt t="28558" x="2330450" y="2324100"/>
          <p14:tracePt t="28575" x="2298700" y="2324100"/>
          <p14:tracePt t="28592" x="2241550" y="2336800"/>
          <p14:tracePt t="28608" x="2222500" y="2336800"/>
          <p14:tracePt t="28625" x="2190750" y="2349500"/>
          <p14:tracePt t="28642" x="2171700" y="2355850"/>
          <p14:tracePt t="28658" x="2146300" y="2381250"/>
          <p14:tracePt t="28675" x="2139950" y="2393950"/>
          <p14:tracePt t="28692" x="2120900" y="2406650"/>
          <p14:tracePt t="28708" x="2114550" y="2413000"/>
          <p14:tracePt t="28725" x="2108200" y="2419350"/>
          <p14:tracePt t="28833" x="2139950" y="2425700"/>
          <p14:tracePt t="28841" x="2159000" y="2425700"/>
          <p14:tracePt t="28848" x="2190750" y="2432050"/>
          <p14:tracePt t="28859" x="2235200" y="2438400"/>
          <p14:tracePt t="28875" x="2311400" y="2457450"/>
          <p14:tracePt t="28892" x="2406650" y="2476500"/>
          <p14:tracePt t="28909" x="2565400" y="2495550"/>
          <p14:tracePt t="28925" x="2609850" y="2495550"/>
          <p14:tracePt t="28942" x="2768600" y="2495550"/>
          <p14:tracePt t="28959" x="2844800" y="2489200"/>
          <p14:tracePt t="28975" x="2882900" y="2476500"/>
          <p14:tracePt t="28992" x="2940050" y="2463800"/>
          <p14:tracePt t="29009" x="2971800" y="2457450"/>
          <p14:tracePt t="29026" x="3009900" y="2444750"/>
          <p14:tracePt t="29042" x="3028950" y="2432050"/>
          <p14:tracePt t="29059" x="3048000" y="2432050"/>
          <p14:tracePt t="29076" x="3067050" y="2425700"/>
          <p14:tracePt t="29092" x="3079750" y="2419350"/>
          <p14:tracePt t="29109" x="3092450" y="2419350"/>
          <p14:tracePt t="29126" x="3117850" y="2419350"/>
          <p14:tracePt t="29142" x="3149600" y="2419350"/>
          <p14:tracePt t="29159" x="3175000" y="2419350"/>
          <p14:tracePt t="29309" x="3181350" y="2419350"/>
          <p14:tracePt t="29325" x="3168650" y="2413000"/>
          <p14:tracePt t="29332" x="3149600" y="2413000"/>
          <p14:tracePt t="29342" x="3098800" y="2400300"/>
          <p14:tracePt t="29359" x="2984500" y="2374900"/>
          <p14:tracePt t="29376" x="2863850" y="2349500"/>
          <p14:tracePt t="29393" x="2743200" y="2336800"/>
          <p14:tracePt t="29409" x="2647950" y="2317750"/>
          <p14:tracePt t="29426" x="2457450" y="2279650"/>
          <p14:tracePt t="29443" x="2381250" y="2273300"/>
          <p14:tracePt t="29459" x="2260600" y="2273300"/>
          <p14:tracePt t="29476" x="2197100" y="2279650"/>
          <p14:tracePt t="29493" x="2133600" y="2286000"/>
          <p14:tracePt t="29509" x="2076450" y="2286000"/>
          <p14:tracePt t="29526" x="1981200" y="2286000"/>
          <p14:tracePt t="29543" x="1943100" y="2298700"/>
          <p14:tracePt t="29559" x="1917700" y="2298700"/>
          <p14:tracePt t="29576" x="1892300" y="2298700"/>
          <p14:tracePt t="29593" x="1873250" y="2298700"/>
          <p14:tracePt t="29609" x="1841500" y="2298700"/>
          <p14:tracePt t="29626" x="1828800" y="2305050"/>
          <p14:tracePt t="29643" x="1771650" y="2330450"/>
          <p14:tracePt t="29660" x="1727200" y="2368550"/>
          <p14:tracePt t="29676" x="1682750" y="2406650"/>
          <p14:tracePt t="29693" x="1638300" y="2432050"/>
          <p14:tracePt t="29710" x="1612900" y="2451100"/>
          <p14:tracePt t="29726" x="1606550" y="2457450"/>
          <p14:tracePt t="29743" x="1606550" y="2463800"/>
          <p14:tracePt t="29894" x="1600200" y="2463800"/>
          <p14:tracePt t="29902" x="1606550" y="2463800"/>
          <p14:tracePt t="29910" x="1625600" y="2463800"/>
          <p14:tracePt t="29926" x="1663700" y="2463800"/>
          <p14:tracePt t="29943" x="1720850" y="2463800"/>
          <p14:tracePt t="29959" x="1797050" y="2463800"/>
          <p14:tracePt t="29976" x="1866900" y="2463800"/>
          <p14:tracePt t="29993" x="1955800" y="2463800"/>
          <p14:tracePt t="30010" x="2006600" y="2463800"/>
          <p14:tracePt t="30026" x="2114550" y="2470150"/>
          <p14:tracePt t="30043" x="2165350" y="2476500"/>
          <p14:tracePt t="30060" x="2197100" y="2476500"/>
          <p14:tracePt t="30076" x="2222500" y="2489200"/>
          <p14:tracePt t="30093" x="2279650" y="2501900"/>
          <p14:tracePt t="30110" x="2330450" y="2527300"/>
          <p14:tracePt t="30126" x="2355850" y="2552700"/>
          <p14:tracePt t="30143" x="2406650" y="2578100"/>
          <p14:tracePt t="30160" x="2514600" y="2667000"/>
          <p14:tracePt t="30177" x="2578100" y="2724150"/>
          <p14:tracePt t="30193" x="2654300" y="2787650"/>
          <p14:tracePt t="30210" x="2724150" y="2851150"/>
          <p14:tracePt t="30227" x="2781300" y="2908300"/>
          <p14:tracePt t="30243" x="2882900" y="2984500"/>
          <p14:tracePt t="30260" x="2990850" y="3086100"/>
          <p14:tracePt t="30277" x="3086100" y="3194050"/>
          <p14:tracePt t="30293" x="3143250" y="3238500"/>
          <p14:tracePt t="30310" x="3200400" y="3314700"/>
          <p14:tracePt t="30327" x="3282950" y="3390900"/>
          <p14:tracePt t="30344" x="3352800" y="3479800"/>
          <p14:tracePt t="30360" x="3397250" y="3549650"/>
          <p14:tracePt t="30377" x="3479800" y="3644900"/>
          <p14:tracePt t="30394" x="3498850" y="3683000"/>
          <p14:tracePt t="30410" x="3505200" y="3689350"/>
          <p14:tracePt t="30489" x="3479800" y="3663950"/>
          <p14:tracePt t="30496" x="3441700" y="3619500"/>
          <p14:tracePt t="30505" x="3384550" y="3581400"/>
          <p14:tracePt t="30512" x="3352800" y="3543300"/>
          <p14:tracePt t="30527" x="3263900" y="3492500"/>
          <p14:tracePt t="30544" x="3200400" y="3454400"/>
          <p14:tracePt t="30560" x="3117850" y="3409950"/>
          <p14:tracePt t="30577" x="2990850" y="3359150"/>
          <p14:tracePt t="30594" x="2870200" y="3276600"/>
          <p14:tracePt t="30610" x="2743200" y="3194050"/>
          <p14:tracePt t="30627" x="2616200" y="3136900"/>
          <p14:tracePt t="30643" x="2527300" y="3105150"/>
          <p14:tracePt t="30660" x="2457450" y="3086100"/>
          <p14:tracePt t="30677" x="2451100" y="3086100"/>
          <p14:tracePt t="30694" x="2425700" y="3086100"/>
          <p14:tracePt t="30711" x="2413000" y="3086100"/>
          <p14:tracePt t="30727" x="2400300" y="3086100"/>
          <p14:tracePt t="30744" x="2387600" y="3086100"/>
          <p14:tracePt t="30761" x="2374900" y="3092450"/>
          <p14:tracePt t="30777" x="2355850" y="3105150"/>
          <p14:tracePt t="30794" x="2343150" y="3136900"/>
          <p14:tracePt t="30811" x="2311400" y="3181350"/>
          <p14:tracePt t="30827" x="2286000" y="3219450"/>
          <p14:tracePt t="30844" x="2266950" y="3238500"/>
          <p14:tracePt t="30861" x="2235200" y="3257550"/>
          <p14:tracePt t="30877" x="2203450" y="3270250"/>
          <p14:tracePt t="30894" x="2159000" y="3263900"/>
          <p14:tracePt t="30911" x="2133600" y="3263900"/>
          <p14:tracePt t="30927" x="2101850" y="3251200"/>
          <p14:tracePt t="30944" x="2089150" y="3244850"/>
          <p14:tracePt t="30961" x="2082800" y="3232150"/>
          <p14:tracePt t="30977" x="2076450" y="3225800"/>
          <p14:tracePt t="30994" x="2070100" y="3219450"/>
          <p14:tracePt t="31011" x="2070100" y="3206750"/>
          <p14:tracePt t="31028" x="2070100" y="3194050"/>
          <p14:tracePt t="31044" x="2057400" y="3187700"/>
          <p14:tracePt t="31061" x="2057400" y="3181350"/>
          <p14:tracePt t="31129" x="2057400" y="3175000"/>
          <p14:tracePt t="31145" x="2063750" y="3175000"/>
          <p14:tracePt t="31153" x="2070100" y="3175000"/>
          <p14:tracePt t="31161" x="2101850" y="3175000"/>
          <p14:tracePt t="31178" x="2146300" y="3181350"/>
          <p14:tracePt t="31194" x="2209800" y="3200400"/>
          <p14:tracePt t="31211" x="2247900" y="3213100"/>
          <p14:tracePt t="31228" x="2355850" y="3244850"/>
          <p14:tracePt t="31245" x="2508250" y="3276600"/>
          <p14:tracePt t="31261" x="2654300" y="3321050"/>
          <p14:tracePt t="31278" x="2781300" y="3333750"/>
          <p14:tracePt t="31294" x="2882900" y="3333750"/>
          <p14:tracePt t="31311" x="2990850" y="3352800"/>
          <p14:tracePt t="31328" x="3067050" y="3359150"/>
          <p14:tracePt t="31345" x="3149600" y="3359150"/>
          <p14:tracePt t="31361" x="3194050" y="3359150"/>
          <p14:tracePt t="31378" x="3225800" y="3352800"/>
          <p14:tracePt t="31394" x="3251200" y="3346450"/>
          <p14:tracePt t="31411" x="3257550" y="3340100"/>
          <p14:tracePt t="31428" x="3263900" y="3333750"/>
          <p14:tracePt t="31445" x="3270250" y="3327400"/>
          <p14:tracePt t="31489" x="3276600" y="3321050"/>
          <p14:tracePt t="31597" x="3270250" y="3314700"/>
          <p14:tracePt t="31605" x="3257550" y="3308350"/>
          <p14:tracePt t="31613" x="3232150" y="3308350"/>
          <p14:tracePt t="31628" x="3149600" y="3295650"/>
          <p14:tracePt t="31645" x="3035300" y="3289300"/>
          <p14:tracePt t="31661" x="2914650" y="3276600"/>
          <p14:tracePt t="31678" x="2787650" y="3270250"/>
          <p14:tracePt t="31695" x="2673350" y="3257550"/>
          <p14:tracePt t="31712" x="2559050" y="3244850"/>
          <p14:tracePt t="31728" x="2489200" y="3238500"/>
          <p14:tracePt t="31745" x="2381250" y="3238500"/>
          <p14:tracePt t="31762" x="2330450" y="3238500"/>
          <p14:tracePt t="31778" x="2298700" y="3238500"/>
          <p14:tracePt t="31795" x="2260600" y="3238500"/>
          <p14:tracePt t="31812" x="2235200" y="3238500"/>
          <p14:tracePt t="31828" x="2209800" y="3238500"/>
          <p14:tracePt t="31845" x="2190750" y="3244850"/>
          <p14:tracePt t="31862" x="2165350" y="3244850"/>
          <p14:tracePt t="31878" x="2146300" y="3244850"/>
          <p14:tracePt t="31895" x="2120900" y="3244850"/>
          <p14:tracePt t="31912" x="2089150" y="3251200"/>
          <p14:tracePt t="31929" x="2076450" y="3257550"/>
          <p14:tracePt t="31945" x="2063750" y="3257550"/>
          <p14:tracePt t="31962" x="2057400" y="3257550"/>
          <p14:tracePt t="31978" x="2051050" y="3263900"/>
          <p14:tracePt t="32083" x="2057400" y="3270250"/>
          <p14:tracePt t="32098" x="2070100" y="3270250"/>
          <p14:tracePt t="32105" x="2082800" y="3270250"/>
          <p14:tracePt t="32113" x="2089150" y="3270250"/>
          <p14:tracePt t="32129" x="2108200" y="3276600"/>
          <p14:tracePt t="32145" x="2127250" y="3282950"/>
          <p14:tracePt t="32162" x="2139950" y="3289300"/>
          <p14:tracePt t="32179" x="2203450" y="3295650"/>
          <p14:tracePt t="32195" x="2247900" y="3302000"/>
          <p14:tracePt t="32212" x="2317750" y="3308350"/>
          <p14:tracePt t="32230" x="2387600" y="3314700"/>
          <p14:tracePt t="32245" x="2419350" y="3314700"/>
          <p14:tracePt t="32262" x="2489200" y="3321050"/>
          <p14:tracePt t="32279" x="2533650" y="3321050"/>
          <p14:tracePt t="32295" x="2609850" y="3340100"/>
          <p14:tracePt t="32312" x="2679700" y="3340100"/>
          <p14:tracePt t="32329" x="2724150" y="3340100"/>
          <p14:tracePt t="32346" x="2787650" y="3340100"/>
          <p14:tracePt t="32362" x="2832100" y="3340100"/>
          <p14:tracePt t="32379" x="2851150" y="3340100"/>
          <p14:tracePt t="32396" x="2870200" y="3340100"/>
          <p14:tracePt t="32637" x="2857500" y="3327400"/>
          <p14:tracePt t="32645" x="2838450" y="3321050"/>
          <p14:tracePt t="32652" x="2806700" y="3321050"/>
          <p14:tracePt t="32662" x="2768600" y="3314700"/>
          <p14:tracePt t="32679" x="2667000" y="3314700"/>
          <p14:tracePt t="32696" x="2584450" y="3314700"/>
          <p14:tracePt t="32713" x="2470150" y="3308350"/>
          <p14:tracePt t="32729" x="2406650" y="3302000"/>
          <p14:tracePt t="32746" x="2286000" y="3295650"/>
          <p14:tracePt t="32762" x="2241550" y="3289300"/>
          <p14:tracePt t="32779" x="2178050" y="3282950"/>
          <p14:tracePt t="32796" x="2108200" y="3276600"/>
          <p14:tracePt t="32813" x="2082800" y="3270250"/>
          <p14:tracePt t="32829" x="2051050" y="3270250"/>
          <p14:tracePt t="32846" x="2006600" y="3263900"/>
          <p14:tracePt t="32863" x="1987550" y="3257550"/>
          <p14:tracePt t="32879" x="1981200" y="3257550"/>
          <p14:tracePt t="32896" x="1974850" y="3257550"/>
          <p14:tracePt t="32913" x="1962150" y="3257550"/>
          <p14:tracePt t="33035" x="1962150" y="3263900"/>
          <p14:tracePt t="33050" x="1968500" y="3263900"/>
          <p14:tracePt t="33059" x="1974850" y="3263900"/>
          <p14:tracePt t="33066" x="1993900" y="3263900"/>
          <p14:tracePt t="33080" x="2006600" y="3270250"/>
          <p14:tracePt t="33096" x="2063750" y="3270250"/>
          <p14:tracePt t="33113" x="2133600" y="3282950"/>
          <p14:tracePt t="33129" x="2184400" y="3302000"/>
          <p14:tracePt t="33146" x="2266950" y="3302000"/>
          <p14:tracePt t="33163" x="2324100" y="3302000"/>
          <p14:tracePt t="33180" x="2400300" y="3321050"/>
          <p14:tracePt t="33196" x="2489200" y="3333750"/>
          <p14:tracePt t="33213" x="2590800" y="3352800"/>
          <p14:tracePt t="33230" x="2711450" y="3397250"/>
          <p14:tracePt t="33246" x="2774950" y="3409950"/>
          <p14:tracePt t="33263" x="2813050" y="3416300"/>
          <p14:tracePt t="33280" x="2882900" y="3435350"/>
          <p14:tracePt t="33296" x="2921000" y="3441700"/>
          <p14:tracePt t="33313" x="2927350" y="3441700"/>
          <p14:tracePt t="33330" x="2933700" y="3441700"/>
          <p14:tracePt t="33403" x="2940050" y="3435350"/>
          <p14:tracePt t="33427" x="2940050" y="3429000"/>
          <p14:tracePt t="33449" x="2940050" y="3422650"/>
          <p14:tracePt t="33481" x="2933700" y="3409950"/>
          <p14:tracePt t="33489" x="2933700" y="3403600"/>
          <p14:tracePt t="33497" x="2927350" y="3390900"/>
          <p14:tracePt t="33513" x="2889250" y="3378200"/>
          <p14:tracePt t="33530" x="2851150" y="3359150"/>
          <p14:tracePt t="33547" x="2813050" y="3346450"/>
          <p14:tracePt t="33563" x="2787650" y="3340100"/>
          <p14:tracePt t="33580" x="2781300" y="3333750"/>
          <p14:tracePt t="33731" x="2781300" y="3327400"/>
          <p14:tracePt t="33739" x="2794000" y="3321050"/>
          <p14:tracePt t="33747" x="2806700" y="3314700"/>
          <p14:tracePt t="33764" x="2857500" y="3314700"/>
          <p14:tracePt t="33780" x="2997200" y="3314700"/>
          <p14:tracePt t="33797" x="3130550" y="3308350"/>
          <p14:tracePt t="33814" x="3289300" y="3289300"/>
          <p14:tracePt t="33832" x="3454400" y="3257550"/>
          <p14:tracePt t="33847" x="3638550" y="3200400"/>
          <p14:tracePt t="33864" x="3803650" y="3155950"/>
          <p14:tracePt t="33880" x="3949700" y="3098800"/>
          <p14:tracePt t="33897" x="4108450" y="3041650"/>
          <p14:tracePt t="33914" x="4254500" y="2971800"/>
          <p14:tracePt t="33930" x="4387850" y="2908300"/>
          <p14:tracePt t="33947" x="4521200" y="2838450"/>
          <p14:tracePt t="33964" x="4692650" y="2743200"/>
          <p14:tracePt t="33980" x="4806950" y="2673350"/>
          <p14:tracePt t="33997" x="4876800" y="2603500"/>
          <p14:tracePt t="34014" x="4997450" y="2482850"/>
          <p14:tracePt t="34031" x="5092700" y="2413000"/>
          <p14:tracePt t="34047" x="5181600" y="2343150"/>
          <p14:tracePt t="34064" x="5257800" y="2273300"/>
          <p14:tracePt t="34068" x="5283200" y="2235200"/>
          <p14:tracePt t="34081" x="5308600" y="2209800"/>
          <p14:tracePt t="34098" x="5397500" y="2165350"/>
          <p14:tracePt t="34114" x="5441950" y="2133600"/>
          <p14:tracePt t="34131" x="5530850" y="2076450"/>
          <p14:tracePt t="34147" x="5575300" y="2025650"/>
          <p14:tracePt t="34164" x="5607050" y="1987550"/>
          <p14:tracePt t="34181" x="5619750" y="1955800"/>
          <p14:tracePt t="34197" x="5632450" y="1936750"/>
          <p14:tracePt t="34214" x="5664200" y="1905000"/>
          <p14:tracePt t="34231" x="5670550" y="1879600"/>
          <p14:tracePt t="34247" x="5676900" y="1847850"/>
          <p14:tracePt t="34264" x="5695950" y="1835150"/>
          <p14:tracePt t="34281" x="5715000" y="1816100"/>
          <p14:tracePt t="34297" x="5721350" y="1797050"/>
          <p14:tracePt t="34314" x="5727700" y="1778000"/>
          <p14:tracePt t="34331" x="5734050" y="1752600"/>
          <p14:tracePt t="34348" x="5734050" y="1739900"/>
          <p14:tracePt t="34381" x="5734050" y="1733550"/>
          <p14:tracePt t="34543" x="5734050" y="1746250"/>
          <p14:tracePt t="34550" x="5721350" y="1758950"/>
          <p14:tracePt t="34559" x="5715000" y="1765300"/>
          <p14:tracePt t="34566" x="5702300" y="1778000"/>
          <p14:tracePt t="34581" x="5689600" y="1778000"/>
          <p14:tracePt t="34597" x="5664200" y="1790700"/>
          <p14:tracePt t="34631" x="5651500" y="1790700"/>
          <p14:tracePt t="34648" x="5651500" y="1797050"/>
          <p14:tracePt t="34664" x="5645150" y="1797050"/>
          <p14:tracePt t="34681" x="5645150" y="1803400"/>
          <p14:tracePt t="35215" x="5638800" y="1803400"/>
          <p14:tracePt t="36613" x="5632450" y="1790700"/>
          <p14:tracePt t="36621" x="5626100" y="1784350"/>
          <p14:tracePt t="36633" x="5619750" y="1765300"/>
          <p14:tracePt t="36650" x="5594350" y="1739900"/>
          <p14:tracePt t="36666" x="5575300" y="1695450"/>
          <p14:tracePt t="36683" x="5505450" y="1625600"/>
          <p14:tracePt t="36700" x="5441950" y="1568450"/>
          <p14:tracePt t="36716" x="5378450" y="1530350"/>
          <p14:tracePt t="36733" x="5346700" y="1504950"/>
          <p14:tracePt t="36750" x="5308600" y="1485900"/>
          <p14:tracePt t="36767" x="5295900" y="1485900"/>
          <p14:tracePt t="36783" x="5283200" y="1485900"/>
          <p14:tracePt t="36800" x="5264150" y="1485900"/>
          <p14:tracePt t="36817" x="5251450" y="1492250"/>
          <p14:tracePt t="36833" x="5219700" y="1511300"/>
          <p14:tracePt t="36850" x="5200650" y="1543050"/>
          <p14:tracePt t="36867" x="5168900" y="1574800"/>
          <p14:tracePt t="36883" x="5149850" y="1612900"/>
          <p14:tracePt t="36900" x="5137150" y="1631950"/>
          <p14:tracePt t="36918" x="5137150" y="1676400"/>
          <p14:tracePt t="36933" x="5137150" y="1701800"/>
          <p14:tracePt t="36950" x="5137150" y="1733550"/>
          <p14:tracePt t="36967" x="5137150" y="1758950"/>
          <p14:tracePt t="36983" x="5137150" y="1797050"/>
          <p14:tracePt t="37000" x="5149850" y="1835150"/>
          <p14:tracePt t="37017" x="5207000" y="1943100"/>
          <p14:tracePt t="37034" x="5232400" y="1974850"/>
          <p14:tracePt t="37050" x="5264150" y="2006600"/>
          <p14:tracePt t="37067" x="5283200" y="2025650"/>
          <p14:tracePt t="37084" x="5321300" y="2051050"/>
          <p14:tracePt t="37100" x="5365750" y="2076450"/>
          <p14:tracePt t="37117" x="5403850" y="2095500"/>
          <p14:tracePt t="37134" x="5422900" y="2101850"/>
          <p14:tracePt t="37150" x="5448300" y="2108200"/>
          <p14:tracePt t="37167" x="5467350" y="2114550"/>
          <p14:tracePt t="37184" x="5480050" y="2114550"/>
          <p14:tracePt t="37200" x="5492750" y="2114550"/>
          <p14:tracePt t="37217" x="5505450" y="2114550"/>
          <p14:tracePt t="37234" x="5511800" y="2108200"/>
          <p14:tracePt t="37250" x="5518150" y="2089150"/>
          <p14:tracePt t="37267" x="5530850" y="2057400"/>
          <p14:tracePt t="37284" x="5568950" y="1968500"/>
          <p14:tracePt t="37300" x="5575300" y="1892300"/>
          <p14:tracePt t="37317" x="5581650" y="1803400"/>
          <p14:tracePt t="37334" x="5581650" y="1733550"/>
          <p14:tracePt t="37350" x="5581650" y="1670050"/>
          <p14:tracePt t="37367" x="5568950" y="1625600"/>
          <p14:tracePt t="37384" x="5562600" y="1600200"/>
          <p14:tracePt t="37401" x="5543550" y="1574800"/>
          <p14:tracePt t="37417" x="5530850" y="1555750"/>
          <p14:tracePt t="37434" x="5511800" y="1524000"/>
          <p14:tracePt t="37451" x="5499100" y="1511300"/>
          <p14:tracePt t="37467" x="5480050" y="1504950"/>
          <p14:tracePt t="37484" x="5461000" y="1498600"/>
          <p14:tracePt t="37501" x="5429250" y="1492250"/>
          <p14:tracePt t="37517" x="5397500" y="1492250"/>
          <p14:tracePt t="37534" x="5353050" y="1492250"/>
          <p14:tracePt t="37551" x="5327650" y="1492250"/>
          <p14:tracePt t="37567" x="5283200" y="1492250"/>
          <p14:tracePt t="37584" x="5264150" y="1498600"/>
          <p14:tracePt t="37601" x="5245100" y="1517650"/>
          <p14:tracePt t="37617" x="5226050" y="1549400"/>
          <p14:tracePt t="37634" x="5213350" y="1568450"/>
          <p14:tracePt t="37651" x="5200650" y="1631950"/>
          <p14:tracePt t="37667" x="5200650" y="1663700"/>
          <p14:tracePt t="37684" x="5200650" y="1758950"/>
          <p14:tracePt t="37701" x="5207000" y="1841500"/>
          <p14:tracePt t="37718" x="5226050" y="1898650"/>
          <p14:tracePt t="37734" x="5264150" y="1955800"/>
          <p14:tracePt t="37751" x="5295900" y="2006600"/>
          <p14:tracePt t="37768" x="5359400" y="2051050"/>
          <p14:tracePt t="37784" x="5378450" y="2070100"/>
          <p14:tracePt t="37801" x="5410200" y="2095500"/>
          <p14:tracePt t="37818" x="5429250" y="2108200"/>
          <p14:tracePt t="37834" x="5441950" y="2114550"/>
          <p14:tracePt t="37851" x="5454650" y="2114550"/>
          <p14:tracePt t="37868" x="5461000" y="2114550"/>
          <p14:tracePt t="37884" x="5480050" y="2108200"/>
          <p14:tracePt t="37901" x="5524500" y="2101850"/>
          <p14:tracePt t="37918" x="5556250" y="2082800"/>
          <p14:tracePt t="37934" x="5575300" y="2076450"/>
          <p14:tracePt t="37951" x="5588000" y="2070100"/>
          <p14:tracePt t="37968" x="5600700" y="2070100"/>
          <p14:tracePt t="37984" x="5607050" y="2057400"/>
          <p14:tracePt t="38001" x="5613400" y="2057400"/>
          <p14:tracePt t="38018" x="5613400" y="2051050"/>
          <p14:tracePt t="38035" x="5619750" y="2044700"/>
          <p14:tracePt t="38051" x="5619750" y="2032000"/>
          <p14:tracePt t="38068" x="5619750" y="2019300"/>
          <p14:tracePt t="38085" x="5626100" y="2000250"/>
          <p14:tracePt t="38101" x="5626100" y="1968500"/>
          <p14:tracePt t="38118" x="5626100" y="1917700"/>
          <p14:tracePt t="38136" x="5619750" y="1854200"/>
          <p14:tracePt t="38151" x="5613400" y="1835150"/>
          <p14:tracePt t="38168" x="5600700" y="1778000"/>
          <p14:tracePt t="38185" x="5594350" y="1758950"/>
          <p14:tracePt t="38201" x="5581650" y="1733550"/>
          <p14:tracePt t="38218" x="5568950" y="1720850"/>
          <p14:tracePt t="38235" x="5556250" y="1695450"/>
          <p14:tracePt t="38251" x="5549900" y="1689100"/>
          <p14:tracePt t="38268" x="5537200" y="1682750"/>
          <p14:tracePt t="38285" x="5530850" y="1670050"/>
          <p14:tracePt t="38301" x="5524500" y="1663700"/>
          <p14:tracePt t="38318" x="5505450" y="1651000"/>
          <p14:tracePt t="38335" x="5480050" y="1638300"/>
          <p14:tracePt t="38351" x="5461000" y="1631950"/>
          <p14:tracePt t="38368" x="5441950" y="1625600"/>
          <p14:tracePt t="38385" x="5410200" y="1619250"/>
          <p14:tracePt t="38402" x="5378450" y="1619250"/>
          <p14:tracePt t="38418" x="5353050" y="1619250"/>
          <p14:tracePt t="38435" x="5334000" y="1619250"/>
          <p14:tracePt t="38452" x="5314950" y="1625600"/>
          <p14:tracePt t="38468" x="5295900" y="1631950"/>
          <p14:tracePt t="38485" x="5295900" y="1638300"/>
          <p14:tracePt t="38502" x="5276850" y="1651000"/>
          <p14:tracePt t="38518" x="5251450" y="1670050"/>
          <p14:tracePt t="38535" x="5238750" y="1676400"/>
          <p14:tracePt t="38552" x="5226050" y="1689100"/>
          <p14:tracePt t="38568" x="5226050" y="1701800"/>
          <p14:tracePt t="38585" x="5219700" y="1714500"/>
          <p14:tracePt t="38602" x="5213350" y="1733550"/>
          <p14:tracePt t="38619" x="5213350" y="1765300"/>
          <p14:tracePt t="38635" x="5213350" y="1790700"/>
          <p14:tracePt t="38652" x="5213350" y="1816100"/>
          <p14:tracePt t="38668" x="5213350" y="1835150"/>
          <p14:tracePt t="38685" x="5213350" y="1866900"/>
          <p14:tracePt t="38702" x="5219700" y="1892300"/>
          <p14:tracePt t="38719" x="5226050" y="1924050"/>
          <p14:tracePt t="38735" x="5245100" y="1955800"/>
          <p14:tracePt t="38752" x="5264150" y="1974850"/>
          <p14:tracePt t="38769" x="5308600" y="1993900"/>
          <p14:tracePt t="38785" x="5327650" y="2006600"/>
          <p14:tracePt t="38802" x="5346700" y="2006600"/>
          <p14:tracePt t="38819" x="5372100" y="2006600"/>
          <p14:tracePt t="38835" x="5410200" y="2019300"/>
          <p14:tracePt t="38852" x="5448300" y="2032000"/>
          <p14:tracePt t="38869" x="5511800" y="2038350"/>
          <p14:tracePt t="38885" x="5537200" y="2038350"/>
          <p14:tracePt t="38902" x="5607050" y="2038350"/>
          <p14:tracePt t="38919" x="5657850" y="2038350"/>
          <p14:tracePt t="38935" x="5734050" y="2032000"/>
          <p14:tracePt t="38952" x="5778500" y="2025650"/>
          <p14:tracePt t="38969" x="5810250" y="2006600"/>
          <p14:tracePt t="38985" x="5835650" y="1974850"/>
          <p14:tracePt t="39002" x="5873750" y="1943100"/>
          <p14:tracePt t="39019" x="5886450" y="1879600"/>
          <p14:tracePt t="39036" x="5886450" y="1828800"/>
          <p14:tracePt t="39052" x="5867400" y="1765300"/>
          <p14:tracePt t="39069" x="5848350" y="1714500"/>
          <p14:tracePt t="39086" x="5810250" y="1651000"/>
          <p14:tracePt t="39102" x="5759450" y="1606550"/>
          <p14:tracePt t="39119" x="5664200" y="1562100"/>
          <p14:tracePt t="39135" x="5613400" y="1530350"/>
          <p14:tracePt t="39152" x="5537200" y="1492250"/>
          <p14:tracePt t="39169" x="5492750" y="1473200"/>
          <p14:tracePt t="39185" x="5448300" y="1460500"/>
          <p14:tracePt t="39202" x="5422900" y="1460500"/>
          <p14:tracePt t="39219" x="5384800" y="1460500"/>
          <p14:tracePt t="39235" x="5359400" y="1460500"/>
          <p14:tracePt t="39252" x="5334000" y="1473200"/>
          <p14:tracePt t="39269" x="5289550" y="1511300"/>
          <p14:tracePt t="39285" x="5264150" y="1536700"/>
          <p14:tracePt t="39302" x="5232400" y="1574800"/>
          <p14:tracePt t="39319" x="5219700" y="1619250"/>
          <p14:tracePt t="39335" x="5213350" y="1670050"/>
          <p14:tracePt t="39352" x="5207000" y="1727200"/>
          <p14:tracePt t="39369" x="5207000" y="1797050"/>
          <p14:tracePt t="39385" x="5219700" y="1924050"/>
          <p14:tracePt t="39402" x="5232400" y="1974850"/>
          <p14:tracePt t="39419" x="5232400" y="2006600"/>
          <p14:tracePt t="39436" x="5257800" y="2044700"/>
          <p14:tracePt t="39452" x="5270500" y="2070100"/>
          <p14:tracePt t="39469" x="5289550" y="2089150"/>
          <p14:tracePt t="39486" x="5321300" y="2114550"/>
          <p14:tracePt t="39503" x="5378450" y="2146300"/>
          <p14:tracePt t="39519" x="5416550" y="2159000"/>
          <p14:tracePt t="39536" x="5461000" y="2178050"/>
          <p14:tracePt t="39553" x="5486400" y="2184400"/>
          <p14:tracePt t="39569" x="5518150" y="2184400"/>
          <p14:tracePt t="39586" x="5530850" y="2190750"/>
          <p14:tracePt t="39603" x="5537200" y="2190750"/>
          <p14:tracePt t="39619" x="5549900" y="2190750"/>
          <p14:tracePt t="39636" x="5568950" y="2184400"/>
          <p14:tracePt t="39653" x="5588000" y="2171700"/>
          <p14:tracePt t="39669" x="5600700" y="2146300"/>
          <p14:tracePt t="39686" x="5600700" y="2108200"/>
          <p14:tracePt t="39703" x="5613400" y="2076450"/>
          <p14:tracePt t="39720" x="5619750" y="2038350"/>
          <p14:tracePt t="39736" x="5619750" y="2000250"/>
          <p14:tracePt t="39753" x="5619750" y="1974850"/>
          <p14:tracePt t="39770" x="5619750" y="1949450"/>
          <p14:tracePt t="39786" x="5619750" y="1936750"/>
          <p14:tracePt t="39803" x="5619750" y="1917700"/>
          <p14:tracePt t="39820" x="5619750" y="1905000"/>
          <p14:tracePt t="39836" x="5613400" y="1892300"/>
          <p14:tracePt t="39853" x="5613400" y="1873250"/>
          <p14:tracePt t="39870" x="5613400" y="1860550"/>
          <p14:tracePt t="39886" x="5613400" y="1854200"/>
          <p14:tracePt t="40183" x="5607050" y="1854200"/>
          <p14:tracePt t="40199" x="5607050" y="1860550"/>
          <p14:tracePt t="40206" x="5600700" y="1866900"/>
          <p14:tracePt t="40223" x="5594350" y="1879600"/>
          <p14:tracePt t="40238" x="5594350" y="1885950"/>
          <p14:tracePt t="40255" x="5588000" y="1892300"/>
          <p14:tracePt t="40269" x="5588000" y="1898650"/>
          <p14:tracePt t="40277" x="5588000" y="1905000"/>
          <p14:tracePt t="40511" x="5588000" y="1898650"/>
          <p14:tracePt t="40526" x="5588000" y="1892300"/>
          <p14:tracePt t="40543" x="5588000" y="1885950"/>
          <p14:tracePt t="40551" x="5581650" y="1885950"/>
          <p14:tracePt t="40558" x="5581650" y="1879600"/>
          <p14:tracePt t="40575" x="5581650" y="1873250"/>
          <p14:tracePt t="42789" x="3175000" y="2457450"/>
          <p14:tracePt t="42794" x="2933700" y="2514600"/>
          <p14:tracePt t="42799" x="2762250" y="2565400"/>
          <p14:tracePt t="42807" x="2711450" y="2584450"/>
          <p14:tracePt t="42822" x="2622550" y="2603500"/>
          <p14:tracePt t="42823" x="2527300" y="2628900"/>
          <p14:tracePt t="42839" x="2292350" y="2679700"/>
          <p14:tracePt t="42855" x="2146300" y="2698750"/>
          <p14:tracePt t="42872" x="2025650" y="2717800"/>
          <p14:tracePt t="42889" x="1949450" y="2736850"/>
          <p14:tracePt t="42896" x="1917700" y="2743200"/>
          <p14:tracePt t="42932" x="1682750" y="2800350"/>
          <p14:tracePt t="42939" x="1663700" y="2806700"/>
          <p14:tracePt t="42964" x="1555750" y="2832100"/>
          <p14:tracePt t="42972" x="1530350" y="2844800"/>
          <p14:tracePt t="42989" x="1454150" y="2895600"/>
          <p14:tracePt t="43006" x="1403350" y="2971800"/>
          <p14:tracePt t="43022" x="1371600" y="3035300"/>
          <p14:tracePt t="43040" x="1358900" y="3105150"/>
          <p14:tracePt t="43056" x="1358900" y="3175000"/>
          <p14:tracePt t="43072" x="1377950" y="3213100"/>
          <p14:tracePt t="43089" x="1447800" y="3282950"/>
          <p14:tracePt t="43106" x="1581150" y="3321050"/>
          <p14:tracePt t="43123" x="1758950" y="3346450"/>
          <p14:tracePt t="43139" x="1993900" y="3359150"/>
          <p14:tracePt t="43156" x="2216150" y="3365500"/>
          <p14:tracePt t="43172" x="2311400" y="3352800"/>
          <p14:tracePt t="43189" x="2444750" y="3308350"/>
          <p14:tracePt t="43206" x="2489200" y="3289300"/>
          <p14:tracePt t="43222" x="2533650" y="3289300"/>
          <p14:tracePt t="43239" x="2603500" y="3276600"/>
          <p14:tracePt t="43256" x="2692400" y="3276600"/>
          <p14:tracePt t="43273" x="2794000" y="3276600"/>
          <p14:tracePt t="43289" x="2895600" y="3276600"/>
          <p14:tracePt t="43306" x="2997200" y="3282950"/>
          <p14:tracePt t="43323" x="3105150" y="3289300"/>
          <p14:tracePt t="43339" x="3143250" y="3289300"/>
          <p14:tracePt t="43356" x="3175000" y="3295650"/>
          <p14:tracePt t="43373" x="3219450" y="3295650"/>
          <p14:tracePt t="43389" x="3270250" y="3295650"/>
          <p14:tracePt t="43406" x="3282950" y="3289300"/>
          <p14:tracePt t="43423" x="3295650" y="3282950"/>
          <p14:tracePt t="43456" x="3295650" y="3276600"/>
          <p14:tracePt t="43473" x="3295650" y="3257550"/>
          <p14:tracePt t="43489" x="3295650" y="3244850"/>
          <p14:tracePt t="43506" x="3276600" y="3225800"/>
          <p14:tracePt t="43523" x="3238500" y="3194050"/>
          <p14:tracePt t="43539" x="3181350" y="3162300"/>
          <p14:tracePt t="43556" x="3117850" y="3130550"/>
          <p14:tracePt t="43573" x="2997200" y="3105150"/>
          <p14:tracePt t="43589" x="2901950" y="3092450"/>
          <p14:tracePt t="43606" x="2800350" y="3092450"/>
          <p14:tracePt t="43623" x="2724150" y="3092450"/>
          <p14:tracePt t="43640" x="2660650" y="3092450"/>
          <p14:tracePt t="43656" x="2609850" y="3098800"/>
          <p14:tracePt t="43673" x="2540000" y="3111500"/>
          <p14:tracePt t="43690" x="2514600" y="3111500"/>
          <p14:tracePt t="43706" x="2489200" y="3124200"/>
          <p14:tracePt t="43723" x="2451100" y="3130550"/>
          <p14:tracePt t="43740" x="2432050" y="3136900"/>
          <p14:tracePt t="43756" x="2413000" y="3143250"/>
          <p14:tracePt t="43773" x="2400300" y="3143250"/>
          <p14:tracePt t="43790" x="2393950" y="3143250"/>
          <p14:tracePt t="43924" x="2393950" y="3155950"/>
          <p14:tracePt t="43940" x="2438400" y="3168650"/>
          <p14:tracePt t="43957" x="2501900" y="3175000"/>
          <p14:tracePt t="43973" x="2597150" y="3200400"/>
          <p14:tracePt t="43990" x="2724150" y="3232150"/>
          <p14:tracePt t="44007" x="2876550" y="3257550"/>
          <p14:tracePt t="44023" x="3003550" y="3270250"/>
          <p14:tracePt t="44040" x="3098800" y="3276600"/>
          <p14:tracePt t="44057" x="3200400" y="3282950"/>
          <p14:tracePt t="44073" x="3244850" y="3282950"/>
          <p14:tracePt t="44090" x="3251200" y="3282950"/>
          <p14:tracePt t="44152" x="3257550" y="3282950"/>
          <p14:tracePt t="44168" x="3257550" y="3276600"/>
          <p14:tracePt t="44174" x="3263900" y="3276600"/>
          <p14:tracePt t="44182" x="3263900" y="3270250"/>
          <p14:tracePt t="44260" x="3263900" y="3263900"/>
          <p14:tracePt t="44268" x="3257550" y="3257550"/>
          <p14:tracePt t="44276" x="3238500" y="3251200"/>
          <p14:tracePt t="44291" x="3194050" y="3251200"/>
          <p14:tracePt t="44307" x="3155950" y="3251200"/>
          <p14:tracePt t="44324" x="3035300" y="3244850"/>
          <p14:tracePt t="44341" x="2940050" y="3213100"/>
          <p14:tracePt t="44357" x="2844800" y="3213100"/>
          <p14:tracePt t="44374" x="2717800" y="3213100"/>
          <p14:tracePt t="44391" x="2635250" y="3206750"/>
          <p14:tracePt t="44408" x="2578100" y="3206750"/>
          <p14:tracePt t="44424" x="2533650" y="3206750"/>
          <p14:tracePt t="44441" x="2508250" y="3213100"/>
          <p14:tracePt t="44458" x="2495550" y="3213100"/>
          <p14:tracePt t="44474" x="2489200" y="3213100"/>
          <p14:tracePt t="44567" x="2489200" y="3219450"/>
          <p14:tracePt t="44575" x="2476500" y="3219450"/>
          <p14:tracePt t="44580" x="2470150" y="3225800"/>
          <p14:tracePt t="44591" x="2463800" y="3225800"/>
          <p14:tracePt t="44608" x="2457450" y="3225800"/>
          <p14:tracePt t="44707" x="2470150" y="3213100"/>
          <p14:tracePt t="44715" x="2482850" y="3213100"/>
          <p14:tracePt t="44724" x="2489200" y="3213100"/>
          <p14:tracePt t="44741" x="2508250" y="3206750"/>
          <p14:tracePt t="44758" x="2546350" y="3206750"/>
          <p14:tracePt t="44775" x="2584450" y="3206750"/>
          <p14:tracePt t="44792" x="2635250" y="3206750"/>
          <p14:tracePt t="44808" x="2654300" y="3206750"/>
          <p14:tracePt t="44825" x="2667000" y="3206750"/>
          <p14:tracePt t="44841" x="2673350" y="3206750"/>
          <p14:tracePt t="44858" x="2679700" y="3206750"/>
          <p14:tracePt t="44891" x="2686050" y="3213100"/>
          <p14:tracePt t="44908" x="2692400" y="3213100"/>
          <p14:tracePt t="44925" x="2698750" y="3213100"/>
          <p14:tracePt t="44973" x="2705100" y="3213100"/>
          <p14:tracePt t="44990" x="2711450" y="3213100"/>
          <p14:tracePt t="44996" x="2711450" y="3219450"/>
          <p14:tracePt t="45008" x="2724150" y="3219450"/>
          <p14:tracePt t="45025" x="2762250" y="3225800"/>
          <p14:tracePt t="45042" x="2787650" y="3225800"/>
          <p14:tracePt t="45058" x="2794000" y="3225800"/>
          <p14:tracePt t="45075" x="2819400" y="3225800"/>
          <p14:tracePt t="45092" x="2825750" y="3225800"/>
          <p14:tracePt t="45095" x="2832100" y="3219450"/>
          <p14:tracePt t="45108" x="2838450" y="3219450"/>
          <p14:tracePt t="45125" x="2851150" y="3213100"/>
          <p14:tracePt t="45141" x="2857500" y="3206750"/>
          <p14:tracePt t="45158" x="2870200" y="3200400"/>
          <p14:tracePt t="45175" x="2895600" y="3194050"/>
          <p14:tracePt t="45191" x="2908300" y="3187700"/>
          <p14:tracePt t="45225" x="2908300" y="3181350"/>
          <p14:tracePt t="45241" x="2914650" y="3181350"/>
          <p14:tracePt t="45258" x="2921000" y="3175000"/>
          <p14:tracePt t="45275" x="2933700" y="3168650"/>
          <p14:tracePt t="45291" x="2940050" y="3168650"/>
          <p14:tracePt t="45457" x="2940050" y="3162300"/>
          <p14:tracePt t="45465" x="2927350" y="3155950"/>
          <p14:tracePt t="45475" x="2914650" y="3155950"/>
          <p14:tracePt t="45492" x="2895600" y="3149600"/>
          <p14:tracePt t="45509" x="2863850" y="3143250"/>
          <p14:tracePt t="45525" x="2813050" y="3143250"/>
          <p14:tracePt t="45542" x="2755900" y="3143250"/>
          <p14:tracePt t="45559" x="2705100" y="3155950"/>
          <p14:tracePt t="45575" x="2660650" y="3155950"/>
          <p14:tracePt t="45592" x="2635250" y="3162300"/>
          <p14:tracePt t="45609" x="2609850" y="3162300"/>
          <p14:tracePt t="45625" x="2578100" y="3162300"/>
          <p14:tracePt t="45642" x="2565400" y="3162300"/>
          <p14:tracePt t="45659" x="2540000" y="3162300"/>
          <p14:tracePt t="45676" x="2527300" y="3162300"/>
          <p14:tracePt t="45692" x="2495550" y="3162300"/>
          <p14:tracePt t="45709" x="2470150" y="3162300"/>
          <p14:tracePt t="45726" x="2438400" y="3162300"/>
          <p14:tracePt t="45742" x="2425700" y="3162300"/>
          <p14:tracePt t="45853" x="2425700" y="3168650"/>
          <p14:tracePt t="45861" x="2432050" y="3168650"/>
          <p14:tracePt t="45869" x="2451100" y="3175000"/>
          <p14:tracePt t="45877" x="2463800" y="3175000"/>
          <p14:tracePt t="45892" x="2476500" y="3181350"/>
          <p14:tracePt t="45908" x="2527300" y="3187700"/>
          <p14:tracePt t="45925" x="2597150" y="3194050"/>
          <p14:tracePt t="45942" x="2635250" y="3206750"/>
          <p14:tracePt t="45958" x="2654300" y="3206750"/>
          <p14:tracePt t="45975" x="2692400" y="3206750"/>
          <p14:tracePt t="45992" x="2730500" y="3213100"/>
          <p14:tracePt t="46009" x="2781300" y="3232150"/>
          <p14:tracePt t="46025" x="2800350" y="3232150"/>
          <p14:tracePt t="46042" x="2806700" y="3232150"/>
          <p14:tracePt t="46075" x="2819400" y="3232150"/>
          <p14:tracePt t="46092" x="2825750" y="3232150"/>
          <p14:tracePt t="46109" x="2838450" y="3232150"/>
          <p14:tracePt t="46125" x="2844800" y="3238500"/>
          <p14:tracePt t="46142" x="2863850" y="3238500"/>
          <p14:tracePt t="46159" x="2889250" y="3238500"/>
          <p14:tracePt t="46175" x="2908300" y="3238500"/>
          <p14:tracePt t="46192" x="2921000" y="3238500"/>
          <p14:tracePt t="46209" x="2933700" y="3238500"/>
          <p14:tracePt t="46225" x="2940050" y="3232150"/>
          <p14:tracePt t="46242" x="2946400" y="3225800"/>
          <p14:tracePt t="46259" x="2952750" y="3225800"/>
          <p14:tracePt t="46307" x="2952750" y="3213100"/>
          <p14:tracePt t="46315" x="2952750" y="3206750"/>
          <p14:tracePt t="46325" x="2952750" y="3194050"/>
          <p14:tracePt t="46342" x="2952750" y="3187700"/>
          <p14:tracePt t="46359" x="2952750" y="3181350"/>
          <p14:tracePt t="46375" x="2940050" y="3168650"/>
          <p14:tracePt t="46392" x="2933700" y="3162300"/>
          <p14:tracePt t="46409" x="2889250" y="3149600"/>
          <p14:tracePt t="46426" x="2857500" y="3149600"/>
          <p14:tracePt t="46442" x="2832100" y="3149600"/>
          <p14:tracePt t="46459" x="2800350" y="3149600"/>
          <p14:tracePt t="46476" x="2762250" y="3143250"/>
          <p14:tracePt t="46492" x="2755900" y="3143250"/>
          <p14:tracePt t="46509" x="2736850" y="3143250"/>
          <p14:tracePt t="46526" x="2711450" y="3143250"/>
          <p14:tracePt t="46542" x="2692400" y="3143250"/>
          <p14:tracePt t="46559" x="2654300" y="3143250"/>
          <p14:tracePt t="46576" x="2635250" y="3143250"/>
          <p14:tracePt t="46592" x="2628900" y="3143250"/>
          <p14:tracePt t="46611" x="2622550" y="3143250"/>
          <p14:tracePt t="46627" x="2616200" y="3149600"/>
          <p14:tracePt t="46642" x="2609850" y="3149600"/>
          <p14:tracePt t="46659" x="2571750" y="3155950"/>
          <p14:tracePt t="46676" x="2546350" y="3162300"/>
          <p14:tracePt t="46692" x="2508250" y="3168650"/>
          <p14:tracePt t="46709" x="2470150" y="3168650"/>
          <p14:tracePt t="46726" x="2432050" y="3168650"/>
          <p14:tracePt t="46743" x="2413000" y="3168650"/>
          <p14:tracePt t="46759" x="2406650" y="3168650"/>
          <p14:tracePt t="46901" x="2413000" y="3168650"/>
          <p14:tracePt t="46915" x="2425700" y="3175000"/>
          <p14:tracePt t="46923" x="2438400" y="3181350"/>
          <p14:tracePt t="46931" x="2457450" y="3181350"/>
          <p14:tracePt t="46943" x="2470150" y="3181350"/>
          <p14:tracePt t="46959" x="2501900" y="3187700"/>
          <p14:tracePt t="46976" x="2540000" y="3187700"/>
          <p14:tracePt t="46993" x="2590800" y="3187700"/>
          <p14:tracePt t="47009" x="2647950" y="3187700"/>
          <p14:tracePt t="47026" x="2679700" y="3187700"/>
          <p14:tracePt t="47043" x="2724150" y="3187700"/>
          <p14:tracePt t="47059" x="2736850" y="3187700"/>
          <p14:tracePt t="47076" x="2749550" y="3181350"/>
          <p14:tracePt t="47093" x="2762250" y="3175000"/>
          <p14:tracePt t="47110" x="2774950" y="3175000"/>
          <p14:tracePt t="47126" x="2794000" y="3175000"/>
          <p14:tracePt t="47143" x="2813050" y="3168650"/>
          <p14:tracePt t="47160" x="2825750" y="3168650"/>
          <p14:tracePt t="47176" x="2851150" y="3168650"/>
          <p14:tracePt t="47193" x="2870200" y="3168650"/>
          <p14:tracePt t="47210" x="2876550" y="3162300"/>
          <p14:tracePt t="47226" x="2895600" y="3162300"/>
          <p14:tracePt t="47243" x="2901950" y="3162300"/>
          <p14:tracePt t="47323" x="2908300" y="3155950"/>
          <p14:tracePt t="47337" x="2908300" y="3149600"/>
          <p14:tracePt t="47353" x="2921000" y="3143250"/>
          <p14:tracePt t="47361" x="2921000" y="3136900"/>
          <p14:tracePt t="47369" x="2927350" y="3136900"/>
          <p14:tracePt t="47377" x="2927350" y="3130550"/>
          <p14:tracePt t="47393" x="2927350" y="3124200"/>
          <p14:tracePt t="47621" x="2921000" y="3124200"/>
          <p14:tracePt t="47629" x="2914650" y="3124200"/>
          <p14:tracePt t="47637" x="2908300" y="3124200"/>
          <p14:tracePt t="47645" x="2901950" y="3124200"/>
          <p14:tracePt t="47661" x="2889250" y="3124200"/>
          <p14:tracePt t="47677" x="2876550" y="3130550"/>
          <p14:tracePt t="47694" x="2851150" y="3130550"/>
          <p14:tracePt t="47711" x="2813050" y="3136900"/>
          <p14:tracePt t="47728" x="2774950" y="3136900"/>
          <p14:tracePt t="47744" x="2724150" y="3136900"/>
          <p14:tracePt t="47761" x="2673350" y="3136900"/>
          <p14:tracePt t="47778" x="2641600" y="3136900"/>
          <p14:tracePt t="47794" x="2603500" y="3136900"/>
          <p14:tracePt t="47811" x="2540000" y="3136900"/>
          <p14:tracePt t="47828" x="2495550" y="3136900"/>
          <p14:tracePt t="47844" x="2444750" y="3136900"/>
          <p14:tracePt t="47861" x="2387600" y="3136900"/>
          <p14:tracePt t="47878" x="2374900" y="3136900"/>
          <p14:tracePt t="47894" x="2349500" y="3143250"/>
          <p14:tracePt t="47911" x="2343150" y="3143250"/>
          <p14:tracePt t="47928" x="2324100" y="3143250"/>
          <p14:tracePt t="47945" x="2317750" y="3143250"/>
          <p14:tracePt t="47961" x="2311400" y="3143250"/>
          <p14:tracePt t="47978" x="2305050" y="3143250"/>
          <p14:tracePt t="48129" x="2311400" y="3143250"/>
          <p14:tracePt t="48137" x="2324100" y="3143250"/>
          <p14:tracePt t="48145" x="2349500" y="3143250"/>
          <p14:tracePt t="48161" x="2413000" y="3149600"/>
          <p14:tracePt t="48178" x="2476500" y="3149600"/>
          <p14:tracePt t="48195" x="2508250" y="3155950"/>
          <p14:tracePt t="48211" x="2559050" y="3155950"/>
          <p14:tracePt t="48228" x="2584450" y="3168650"/>
          <p14:tracePt t="48245" x="2616200" y="3168650"/>
          <p14:tracePt t="48261" x="2635250" y="3175000"/>
          <p14:tracePt t="48278" x="2647950" y="3181350"/>
          <p14:tracePt t="48295" x="2654300" y="3181350"/>
          <p14:tracePt t="48311" x="2667000" y="3181350"/>
          <p14:tracePt t="48328" x="2673350" y="3187700"/>
          <p14:tracePt t="48345" x="2698750" y="3194050"/>
          <p14:tracePt t="48361" x="2705100" y="3194050"/>
          <p14:tracePt t="48378" x="2724150" y="3200400"/>
          <p14:tracePt t="48395" x="2730500" y="3200400"/>
          <p14:tracePt t="48412" x="2736850" y="3200400"/>
          <p14:tracePt t="48445" x="2749550" y="3200400"/>
          <p14:tracePt t="48462" x="2755900" y="3200400"/>
          <p14:tracePt t="48478" x="2762250" y="3200400"/>
          <p14:tracePt t="48495" x="2768600" y="3200400"/>
          <p14:tracePt t="48512" x="2774950" y="3200400"/>
          <p14:tracePt t="48528" x="2781300" y="3200400"/>
          <p14:tracePt t="48545" x="2806700" y="3200400"/>
          <p14:tracePt t="48562" x="2813050" y="3206750"/>
          <p14:tracePt t="48578" x="2825750" y="3206750"/>
          <p14:tracePt t="48595" x="2832100" y="3213100"/>
          <p14:tracePt t="48613" x="2838450" y="3213100"/>
          <p14:tracePt t="48628" x="2844800" y="3219450"/>
          <p14:tracePt t="48645" x="2851150" y="3219450"/>
          <p14:tracePt t="48879" x="2851150" y="3213100"/>
          <p14:tracePt t="48887" x="2851150" y="3206750"/>
          <p14:tracePt t="48895" x="2844800" y="3200400"/>
          <p14:tracePt t="48912" x="2838450" y="3194050"/>
          <p14:tracePt t="48929" x="2819400" y="3181350"/>
          <p14:tracePt t="48945" x="2800350" y="3175000"/>
          <p14:tracePt t="48962" x="2768600" y="3175000"/>
          <p14:tracePt t="48979" x="2736850" y="3175000"/>
          <p14:tracePt t="48995" x="2705100" y="3175000"/>
          <p14:tracePt t="49012" x="2673350" y="3175000"/>
          <p14:tracePt t="49029" x="2654300" y="3175000"/>
          <p14:tracePt t="49046" x="2647950" y="3181350"/>
          <p14:tracePt t="49062" x="2628900" y="3181350"/>
          <p14:tracePt t="49079" x="2609850" y="3187700"/>
          <p14:tracePt t="49096" x="2590800" y="3187700"/>
          <p14:tracePt t="49112" x="2584450" y="3187700"/>
          <p14:tracePt t="49129" x="2565400" y="3194050"/>
          <p14:tracePt t="49146" x="2559050" y="3194050"/>
          <p14:tracePt t="49162" x="2552700" y="3194050"/>
          <p14:tracePt t="49179" x="2546350" y="3194050"/>
          <p14:tracePt t="49196" x="2533650" y="3194050"/>
          <p14:tracePt t="49212" x="2520950" y="3206750"/>
          <p14:tracePt t="49229" x="2501900" y="3206750"/>
          <p14:tracePt t="49246" x="2501900" y="3213100"/>
          <p14:tracePt t="49262" x="2495550" y="3213100"/>
          <p14:tracePt t="49371" x="2514600" y="3213100"/>
          <p14:tracePt t="49379" x="2533650" y="3213100"/>
          <p14:tracePt t="49387" x="2540000" y="3213100"/>
          <p14:tracePt t="49396" x="2552700" y="3213100"/>
          <p14:tracePt t="49412" x="2584450" y="3213100"/>
          <p14:tracePt t="49429" x="2622550" y="3206750"/>
          <p14:tracePt t="49446" x="2660650" y="3206750"/>
          <p14:tracePt t="49462" x="2711450" y="3213100"/>
          <p14:tracePt t="49479" x="2730500" y="3219450"/>
          <p14:tracePt t="49496" x="2736850" y="3219450"/>
          <p14:tracePt t="49512" x="2749550" y="3219450"/>
          <p14:tracePt t="49529" x="2755900" y="3219450"/>
          <p14:tracePt t="49546" x="2781300" y="3219450"/>
          <p14:tracePt t="49562" x="2794000" y="3219450"/>
          <p14:tracePt t="49579" x="2800350" y="3219450"/>
          <p14:tracePt t="49854" x="2794000" y="3219450"/>
          <p14:tracePt t="49863" x="2768600" y="3219450"/>
          <p14:tracePt t="49871" x="2762250" y="3213100"/>
          <p14:tracePt t="49880" x="2724150" y="3213100"/>
          <p14:tracePt t="49896" x="2679700" y="3206750"/>
          <p14:tracePt t="49913" x="2622550" y="3206750"/>
          <p14:tracePt t="49930" x="2571750" y="3206750"/>
          <p14:tracePt t="49946" x="2533650" y="3206750"/>
          <p14:tracePt t="49963" x="2495550" y="3206750"/>
          <p14:tracePt t="49980" x="2476500" y="3206750"/>
          <p14:tracePt t="50167" x="2482850" y="3206750"/>
          <p14:tracePt t="50175" x="2495550" y="3206750"/>
          <p14:tracePt t="50182" x="2514600" y="3213100"/>
          <p14:tracePt t="50197" x="2559050" y="3219450"/>
          <p14:tracePt t="50213" x="2584450" y="3219450"/>
          <p14:tracePt t="50230" x="2660650" y="3219450"/>
          <p14:tracePt t="50247" x="2730500" y="3232150"/>
          <p14:tracePt t="50263" x="2774950" y="3232150"/>
          <p14:tracePt t="50280" x="2813050" y="3232150"/>
          <p14:tracePt t="50297" x="2844800" y="3238500"/>
          <p14:tracePt t="50313" x="2857500" y="3244850"/>
          <p14:tracePt t="50347" x="2857500" y="3251200"/>
          <p14:tracePt t="50510" x="2844800" y="3244850"/>
          <p14:tracePt t="50519" x="2825750" y="3238500"/>
          <p14:tracePt t="50530" x="2806700" y="3238500"/>
          <p14:tracePt t="50547" x="2736850" y="3238500"/>
          <p14:tracePt t="50564" x="2628900" y="3219450"/>
          <p14:tracePt t="50580" x="2514600" y="3219450"/>
          <p14:tracePt t="50597" x="2413000" y="3213100"/>
          <p14:tracePt t="50614" x="2368550" y="3213100"/>
          <p14:tracePt t="50630" x="2349500" y="3213100"/>
          <p14:tracePt t="50761" x="2368550" y="3213100"/>
          <p14:tracePt t="50769" x="2400300" y="3225800"/>
          <p14:tracePt t="50781" x="2425700" y="3225800"/>
          <p14:tracePt t="50797" x="2476500" y="3232150"/>
          <p14:tracePt t="50814" x="2501900" y="3238500"/>
          <p14:tracePt t="50831" x="2533650" y="3238500"/>
          <p14:tracePt t="50847" x="2590800" y="3251200"/>
          <p14:tracePt t="50864" x="2635250" y="3251200"/>
          <p14:tracePt t="50881" x="2692400" y="3257550"/>
          <p14:tracePt t="50897" x="2724150" y="3257550"/>
          <p14:tracePt t="50914" x="2730500" y="3257550"/>
          <p14:tracePt t="50931" x="2749550" y="3257550"/>
          <p14:tracePt t="50947" x="2762250" y="3257550"/>
          <p14:tracePt t="50964" x="2768600" y="3257550"/>
          <p14:tracePt t="50981" x="2774950" y="3257550"/>
          <p14:tracePt t="51018" x="2781300" y="3257550"/>
          <p14:tracePt t="51199" x="2774950" y="3257550"/>
          <p14:tracePt t="51261" x="2762250" y="3257550"/>
          <p14:tracePt t="51269" x="2755900" y="3257550"/>
          <p14:tracePt t="51281" x="2743200" y="3257550"/>
          <p14:tracePt t="51298" x="2711450" y="3251200"/>
          <p14:tracePt t="51314" x="2698750" y="3251200"/>
          <p14:tracePt t="51331" x="2667000" y="3251200"/>
          <p14:tracePt t="51348" x="2647950" y="3251200"/>
          <p14:tracePt t="51364" x="2616200" y="3251200"/>
          <p14:tracePt t="51381" x="2603500" y="3257550"/>
          <p14:tracePt t="51398" x="2584450" y="3263900"/>
          <p14:tracePt t="51605" x="2597150" y="3263900"/>
          <p14:tracePt t="51612" x="2603500" y="3263900"/>
          <p14:tracePt t="51629" x="2609850" y="3263900"/>
          <p14:tracePt t="51636" x="2628900" y="3263900"/>
          <p14:tracePt t="51648" x="2635250" y="3263900"/>
          <p14:tracePt t="51665" x="2660650" y="3263900"/>
          <p14:tracePt t="51682" x="2673350" y="3263900"/>
          <p14:tracePt t="51698" x="2705100" y="3263900"/>
          <p14:tracePt t="51715" x="2724150" y="3270250"/>
          <p14:tracePt t="51732" x="2736850" y="3270250"/>
          <p14:tracePt t="51765" x="2749550" y="3270250"/>
          <p14:tracePt t="51798" x="2755900" y="3270250"/>
          <p14:tracePt t="51815" x="2762250" y="3270250"/>
          <p14:tracePt t="51832" x="2781300" y="3270250"/>
          <p14:tracePt t="51848" x="2787650" y="3263900"/>
          <p14:tracePt t="51865" x="2794000" y="3263900"/>
          <p14:tracePt t="51882" x="2800350" y="3257550"/>
          <p14:tracePt t="51898" x="2806700" y="3257550"/>
          <p14:tracePt t="53903" x="2800350" y="3257550"/>
          <p14:tracePt t="53908" x="2787650" y="3257550"/>
          <p14:tracePt t="53917" x="2781300" y="3263900"/>
          <p14:tracePt t="53934" x="2774950" y="3263900"/>
          <p14:tracePt t="53950" x="2768600" y="3263900"/>
          <p14:tracePt t="53967" x="2762250" y="3263900"/>
          <p14:tracePt t="53984" x="2749550" y="3263900"/>
          <p14:tracePt t="54000" x="2743200" y="3270250"/>
          <p14:tracePt t="54017" x="2717800" y="3270250"/>
          <p14:tracePt t="54034" x="2698750" y="3276600"/>
          <p14:tracePt t="54051" x="2686050" y="3282950"/>
          <p14:tracePt t="54067" x="2673350" y="3289300"/>
          <p14:tracePt t="54084" x="2667000" y="3302000"/>
          <p14:tracePt t="54101" x="2647950" y="3308350"/>
          <p14:tracePt t="54117" x="2628900" y="3321050"/>
          <p14:tracePt t="54134" x="2597150" y="3333750"/>
          <p14:tracePt t="54138" x="2597150" y="3340100"/>
          <p14:tracePt t="54151" x="2565400" y="3346450"/>
          <p14:tracePt t="54167" x="2501900" y="3365500"/>
          <p14:tracePt t="54184" x="2476500" y="3371850"/>
          <p14:tracePt t="54201" x="2444750" y="3384550"/>
          <p14:tracePt t="54217" x="2419350" y="3397250"/>
          <p14:tracePt t="54234" x="2362200" y="3409950"/>
          <p14:tracePt t="54251" x="2305050" y="3435350"/>
          <p14:tracePt t="54268" x="2260600" y="3448050"/>
          <p14:tracePt t="54284" x="2222500" y="3460750"/>
          <p14:tracePt t="54301" x="2165350" y="3473450"/>
          <p14:tracePt t="54317" x="2127250" y="3486150"/>
          <p14:tracePt t="54334" x="2082800" y="3492500"/>
          <p14:tracePt t="54351" x="2012950" y="3498850"/>
          <p14:tracePt t="54367" x="1962150" y="3517900"/>
          <p14:tracePt t="54384" x="1905000" y="3536950"/>
          <p14:tracePt t="54401" x="1841500" y="3575050"/>
          <p14:tracePt t="54418" x="1822450" y="3587750"/>
          <p14:tracePt t="54434" x="1822450" y="3594100"/>
          <p14:tracePt t="54451" x="1816100" y="3606800"/>
          <p14:tracePt t="54484" x="1816100" y="3613150"/>
          <p14:tracePt t="54501" x="1816100" y="3632200"/>
          <p14:tracePt t="54518" x="1816100" y="3644900"/>
          <p14:tracePt t="54534" x="1835150" y="3663950"/>
          <p14:tracePt t="54551" x="1854200" y="3683000"/>
          <p14:tracePt t="54568" x="1898650" y="3702050"/>
          <p14:tracePt t="54584" x="1930400" y="3721100"/>
          <p14:tracePt t="54601" x="1955800" y="3727450"/>
          <p14:tracePt t="54618" x="2000250" y="3746500"/>
          <p14:tracePt t="54634" x="2051050" y="3759200"/>
          <p14:tracePt t="54652" x="2203450" y="3803650"/>
          <p14:tracePt t="54668" x="2311400" y="3829050"/>
          <p14:tracePt t="54684" x="2393950" y="3841750"/>
          <p14:tracePt t="54701" x="2482850" y="3841750"/>
          <p14:tracePt t="54718" x="2514600" y="3841750"/>
          <p14:tracePt t="54735" x="2546350" y="3841750"/>
          <p14:tracePt t="54751" x="2578100" y="3841750"/>
          <p14:tracePt t="54768" x="2628900" y="3835400"/>
          <p14:tracePt t="54785" x="2673350" y="3829050"/>
          <p14:tracePt t="54802" x="2705100" y="3822700"/>
          <p14:tracePt t="54818" x="2730500" y="3810000"/>
          <p14:tracePt t="54835" x="2749550" y="3803650"/>
          <p14:tracePt t="54851" x="2781300" y="3797300"/>
          <p14:tracePt t="54868" x="2813050" y="3784600"/>
          <p14:tracePt t="54885" x="2844800" y="3759200"/>
          <p14:tracePt t="54901" x="2870200" y="3752850"/>
          <p14:tracePt t="54918" x="2889250" y="3727450"/>
          <p14:tracePt t="54935" x="2895600" y="3721100"/>
          <p14:tracePt t="54951" x="2908300" y="3702050"/>
          <p14:tracePt t="54968" x="2908300" y="3689350"/>
          <p14:tracePt t="54985" x="2908300" y="3676650"/>
          <p14:tracePt t="55002" x="2908300" y="3651250"/>
          <p14:tracePt t="55018" x="2901950" y="3613150"/>
          <p14:tracePt t="55035" x="2876550" y="3556000"/>
          <p14:tracePt t="55052" x="2844800" y="3505200"/>
          <p14:tracePt t="55068" x="2794000" y="3454400"/>
          <p14:tracePt t="55085" x="2736850" y="3403600"/>
          <p14:tracePt t="55102" x="2660650" y="3384550"/>
          <p14:tracePt t="55118" x="2628900" y="3365500"/>
          <p14:tracePt t="55135" x="2603500" y="3352800"/>
          <p14:tracePt t="55152" x="2578100" y="3346450"/>
          <p14:tracePt t="55168" x="2571750" y="3340100"/>
          <p14:tracePt t="55185" x="2552700" y="3340100"/>
          <p14:tracePt t="55202" x="2533650" y="3340100"/>
          <p14:tracePt t="55218" x="2514600" y="3340100"/>
          <p14:tracePt t="55235" x="2463800" y="3333750"/>
          <p14:tracePt t="55252" x="2413000" y="3333750"/>
          <p14:tracePt t="55268" x="2374900" y="3333750"/>
          <p14:tracePt t="55285" x="2343150" y="3340100"/>
          <p14:tracePt t="55302" x="2324100" y="3346450"/>
          <p14:tracePt t="55318" x="2298700" y="3359150"/>
          <p14:tracePt t="55335" x="2279650" y="3359150"/>
          <p14:tracePt t="55352" x="2260600" y="3371850"/>
          <p14:tracePt t="55368" x="2247900" y="3371850"/>
          <p14:tracePt t="55385" x="2228850" y="3378200"/>
          <p14:tracePt t="55402" x="2203450" y="3384550"/>
          <p14:tracePt t="55419" x="2184400" y="3390900"/>
          <p14:tracePt t="55435" x="2178050" y="3390900"/>
          <p14:tracePt t="55452" x="2165350" y="3403600"/>
          <p14:tracePt t="55469" x="2152650" y="3416300"/>
          <p14:tracePt t="55485" x="2146300" y="3435350"/>
          <p14:tracePt t="55502" x="2133600" y="3448050"/>
          <p14:tracePt t="55519" x="2127250" y="3448050"/>
          <p14:tracePt t="55535" x="2127250" y="3454400"/>
          <p14:tracePt t="55581" x="2127250" y="3460750"/>
          <p14:tracePt t="55597" x="2127250" y="3467100"/>
          <p14:tracePt t="55628" x="2127250" y="3473450"/>
          <p14:tracePt t="55651" x="2127250" y="3479800"/>
          <p14:tracePt t="55659" x="2127250" y="3486150"/>
          <p14:tracePt t="55675" x="2127250" y="3492500"/>
          <p14:tracePt t="55685" x="2127250" y="3498850"/>
          <p14:tracePt t="55702" x="2127250" y="3517900"/>
          <p14:tracePt t="55719" x="2146300" y="3530600"/>
          <p14:tracePt t="55735" x="2159000" y="3556000"/>
          <p14:tracePt t="55752" x="2171700" y="3575050"/>
          <p14:tracePt t="55769" x="2184400" y="3587750"/>
          <p14:tracePt t="55786" x="2197100" y="3600450"/>
          <p14:tracePt t="55802" x="2203450" y="3600450"/>
          <p14:tracePt t="55819" x="2216150" y="3606800"/>
          <p14:tracePt t="55836" x="2222500" y="3613150"/>
          <p14:tracePt t="55869" x="2228850" y="3613150"/>
          <p14:tracePt t="55886" x="2241550" y="3619500"/>
          <p14:tracePt t="55919" x="2254250" y="3625850"/>
          <p14:tracePt t="55936" x="2266950" y="3625850"/>
          <p14:tracePt t="55952" x="2286000" y="3625850"/>
          <p14:tracePt t="55969" x="2317750" y="3625850"/>
          <p14:tracePt t="55986" x="2349500" y="3638550"/>
          <p14:tracePt t="56002" x="2362200" y="3638550"/>
          <p14:tracePt t="56019" x="2393950" y="3644900"/>
          <p14:tracePt t="56036" x="2419350" y="3651250"/>
          <p14:tracePt t="56053" x="2444750" y="3657600"/>
          <p14:tracePt t="56069" x="2463800" y="3657600"/>
          <p14:tracePt t="56086" x="2476500" y="3657600"/>
          <p14:tracePt t="56103" x="2482850" y="3657600"/>
          <p14:tracePt t="56119" x="2489200" y="3657600"/>
          <p14:tracePt t="56136" x="2495550" y="3657600"/>
          <p14:tracePt t="56153" x="2501900" y="3657600"/>
          <p14:tracePt t="56169" x="2508250" y="3651250"/>
          <p14:tracePt t="56186" x="2520950" y="3644900"/>
          <p14:tracePt t="56203" x="2527300" y="3632200"/>
          <p14:tracePt t="56219" x="2540000" y="3619500"/>
          <p14:tracePt t="56236" x="2559050" y="3600450"/>
          <p14:tracePt t="56253" x="2565400" y="3587750"/>
          <p14:tracePt t="56269" x="2578100" y="3575050"/>
          <p14:tracePt t="56286" x="2578100" y="3562350"/>
          <p14:tracePt t="56303" x="2584450" y="3556000"/>
          <p14:tracePt t="56319" x="2590800" y="3549650"/>
          <p14:tracePt t="56336" x="2590800" y="3536950"/>
          <p14:tracePt t="56353" x="2597150" y="3530600"/>
          <p14:tracePt t="56433" x="2597150" y="3524250"/>
          <p14:tracePt t="56441" x="2603500" y="3524250"/>
          <p14:tracePt t="56456" x="2603500" y="3511550"/>
          <p14:tracePt t="56472" x="2609850" y="3505200"/>
          <p14:tracePt t="56486" x="2609850" y="3492500"/>
          <p14:tracePt t="56503" x="2609850" y="3486150"/>
          <p14:tracePt t="56520" x="2609850" y="3473450"/>
          <p14:tracePt t="56536" x="2609850" y="3454400"/>
          <p14:tracePt t="56553" x="2603500" y="3441700"/>
          <p14:tracePt t="56570" x="2590800" y="3409950"/>
          <p14:tracePt t="56586" x="2571750" y="3397250"/>
          <p14:tracePt t="56603" x="2527300" y="3384550"/>
          <p14:tracePt t="56620" x="2463800" y="3384550"/>
          <p14:tracePt t="56636" x="2451100" y="3371850"/>
          <p14:tracePt t="56653" x="2425700" y="3371850"/>
          <p14:tracePt t="56670" x="2400300" y="3371850"/>
          <p14:tracePt t="56686" x="2387600" y="3371850"/>
          <p14:tracePt t="56703" x="2368550" y="3384550"/>
          <p14:tracePt t="56720" x="2343150" y="3397250"/>
          <p14:tracePt t="56736" x="2311400" y="3422650"/>
          <p14:tracePt t="56753" x="2279650" y="3429000"/>
          <p14:tracePt t="56770" x="2260600" y="3435350"/>
          <p14:tracePt t="56787" x="2241550" y="3448050"/>
          <p14:tracePt t="56803" x="2235200" y="3460750"/>
          <p14:tracePt t="56820" x="2222500" y="3473450"/>
          <p14:tracePt t="56837" x="2216150" y="3511550"/>
          <p14:tracePt t="56854" x="2209800" y="3536950"/>
          <p14:tracePt t="56870" x="2203450" y="3594100"/>
          <p14:tracePt t="56887" x="2203450" y="3619500"/>
          <p14:tracePt t="56904" x="2209800" y="3644900"/>
          <p14:tracePt t="56920" x="2222500" y="3663950"/>
          <p14:tracePt t="56937" x="2247900" y="3695700"/>
          <p14:tracePt t="56953" x="2279650" y="3721100"/>
          <p14:tracePt t="56970" x="2298700" y="3746500"/>
          <p14:tracePt t="56987" x="2336800" y="3759200"/>
          <p14:tracePt t="57003" x="2400300" y="3784600"/>
          <p14:tracePt t="57020" x="2444750" y="3784600"/>
          <p14:tracePt t="57037" x="2508250" y="3797300"/>
          <p14:tracePt t="57054" x="2546350" y="3797300"/>
          <p14:tracePt t="57070" x="2603500" y="3797300"/>
          <p14:tracePt t="57087" x="2673350" y="3790950"/>
          <p14:tracePt t="57104" x="2698750" y="3778250"/>
          <p14:tracePt t="57120" x="2711450" y="3771900"/>
          <p14:tracePt t="57137" x="2724150" y="3759200"/>
          <p14:tracePt t="57154" x="2736850" y="3740150"/>
          <p14:tracePt t="57170" x="2749550" y="3721100"/>
          <p14:tracePt t="57187" x="2762250" y="3702050"/>
          <p14:tracePt t="57204" x="2774950" y="3670300"/>
          <p14:tracePt t="57220" x="2787650" y="3638550"/>
          <p14:tracePt t="57237" x="2794000" y="3594100"/>
          <p14:tracePt t="57254" x="2794000" y="3568700"/>
          <p14:tracePt t="57270" x="2806700" y="3556000"/>
          <p14:tracePt t="57287" x="2806700" y="3549650"/>
          <p14:tracePt t="57304" x="2813050" y="3530600"/>
          <p14:tracePt t="57320" x="2813050" y="3511550"/>
          <p14:tracePt t="57337" x="2813050" y="3505200"/>
          <p14:tracePt t="57354" x="2806700" y="3467100"/>
          <p14:tracePt t="57371" x="2794000" y="3435350"/>
          <p14:tracePt t="57387" x="2774950" y="3403600"/>
          <p14:tracePt t="57404" x="2749550" y="3378200"/>
          <p14:tracePt t="57421" x="2717800" y="3352800"/>
          <p14:tracePt t="57437" x="2647950" y="3308350"/>
          <p14:tracePt t="57454" x="2565400" y="3289300"/>
          <p14:tracePt t="57471" x="2476500" y="3263900"/>
          <p14:tracePt t="57487" x="2374900" y="3257550"/>
          <p14:tracePt t="57504" x="2298700" y="3257550"/>
          <p14:tracePt t="57521" x="2254250" y="3257550"/>
          <p14:tracePt t="57537" x="2171700" y="3270250"/>
          <p14:tracePt t="57554" x="2133600" y="3276600"/>
          <p14:tracePt t="57571" x="2076450" y="3289300"/>
          <p14:tracePt t="57587" x="2070100" y="3302000"/>
          <p14:tracePt t="57604" x="2038350" y="3333750"/>
          <p14:tracePt t="57621" x="2025650" y="3352800"/>
          <p14:tracePt t="57637" x="2006600" y="3378200"/>
          <p14:tracePt t="57654" x="2000250" y="3403600"/>
          <p14:tracePt t="57671" x="1993900" y="3441700"/>
          <p14:tracePt t="57688" x="1993900" y="3479800"/>
          <p14:tracePt t="57704" x="1993900" y="3517900"/>
          <p14:tracePt t="57721" x="1993900" y="3562350"/>
          <p14:tracePt t="57738" x="2006600" y="3594100"/>
          <p14:tracePt t="57754" x="2012950" y="3606800"/>
          <p14:tracePt t="57771" x="2019300" y="3619500"/>
          <p14:tracePt t="57788" x="2025650" y="3619500"/>
          <p14:tracePt t="57804" x="2038350" y="3625850"/>
          <p14:tracePt t="57821" x="2082800" y="3644900"/>
          <p14:tracePt t="57838" x="2133600" y="3651250"/>
          <p14:tracePt t="57854" x="2190750" y="3657600"/>
          <p14:tracePt t="57871" x="2228850" y="3657600"/>
          <p14:tracePt t="57888" x="2292350" y="3663950"/>
          <p14:tracePt t="57904" x="2330450" y="3663950"/>
          <p14:tracePt t="57921" x="2368550" y="3670300"/>
          <p14:tracePt t="57938" x="2432050" y="3670300"/>
          <p14:tracePt t="57954" x="2463800" y="3663950"/>
          <p14:tracePt t="57971" x="2482850" y="3663950"/>
          <p14:tracePt t="57988" x="2514600" y="3663950"/>
          <p14:tracePt t="58005" x="2533650" y="3663950"/>
          <p14:tracePt t="58021" x="2552700" y="3663950"/>
          <p14:tracePt t="58038" x="2571750" y="3663950"/>
          <p14:tracePt t="58055" x="2590800" y="3663950"/>
          <p14:tracePt t="58071" x="2616200" y="3663950"/>
          <p14:tracePt t="58088" x="2641600" y="3651250"/>
          <p14:tracePt t="58105" x="2660650" y="3651250"/>
          <p14:tracePt t="58121" x="2673350" y="3632200"/>
          <p14:tracePt t="58138" x="2673350" y="3619500"/>
          <p14:tracePt t="58141" x="2673350" y="3606800"/>
          <p14:tracePt t="58155" x="2673350" y="3594100"/>
          <p14:tracePt t="58171" x="2673350" y="3568700"/>
          <p14:tracePt t="58188" x="2673350" y="3543300"/>
          <p14:tracePt t="58205" x="2679700" y="3524250"/>
          <p14:tracePt t="58221" x="2679700" y="3498850"/>
          <p14:tracePt t="58238" x="2679700" y="3479800"/>
          <p14:tracePt t="58255" x="2679700" y="3467100"/>
          <p14:tracePt t="58271" x="2679700" y="3460750"/>
          <p14:tracePt t="58288" x="2679700" y="3454400"/>
          <p14:tracePt t="58321" x="2679700" y="3448050"/>
          <p14:tracePt t="58395" x="2667000" y="3448050"/>
          <p14:tracePt t="58401" x="2660650" y="3448050"/>
          <p14:tracePt t="58408" x="2647950" y="3448050"/>
          <p14:tracePt t="58422" x="2635250" y="3448050"/>
          <p14:tracePt t="58438" x="2597150" y="3448050"/>
          <p14:tracePt t="58455" x="2546350" y="3448050"/>
          <p14:tracePt t="58472" x="2533650" y="3448050"/>
          <p14:tracePt t="58488" x="2495550" y="3448050"/>
          <p14:tracePt t="58505" x="2457450" y="3448050"/>
          <p14:tracePt t="58522" x="2425700" y="3448050"/>
          <p14:tracePt t="58538" x="2400300" y="3448050"/>
          <p14:tracePt t="58556" x="2374900" y="3448050"/>
          <p14:tracePt t="58572" x="2362200" y="3448050"/>
          <p14:tracePt t="58588" x="2343150" y="3448050"/>
          <p14:tracePt t="58605" x="2330450" y="3454400"/>
          <p14:tracePt t="58622" x="2305050" y="3460750"/>
          <p14:tracePt t="58638" x="2292350" y="3460750"/>
          <p14:tracePt t="58655" x="2273300" y="3473450"/>
          <p14:tracePt t="58672" x="2266950" y="3473450"/>
          <p14:tracePt t="58688" x="2254250" y="3479800"/>
          <p14:tracePt t="58705" x="2241550" y="3492500"/>
          <p14:tracePt t="58722" x="2235200" y="3505200"/>
          <p14:tracePt t="58738" x="2228850" y="3511550"/>
          <p14:tracePt t="58755" x="2222500" y="3511550"/>
          <p14:tracePt t="58772" x="2222500" y="3517900"/>
          <p14:tracePt t="58805" x="2216150" y="3530600"/>
          <p14:tracePt t="58822" x="2209800" y="3536950"/>
          <p14:tracePt t="58838" x="2203450" y="3543300"/>
          <p14:tracePt t="58855" x="2203450" y="3549650"/>
          <p14:tracePt t="58872" x="2197100" y="3556000"/>
          <p14:tracePt t="58888" x="2184400" y="3575050"/>
          <p14:tracePt t="58905" x="2165350" y="3594100"/>
          <p14:tracePt t="58922" x="2152650" y="3606800"/>
          <p14:tracePt t="58939" x="2133600" y="3613150"/>
          <p14:tracePt t="58955" x="2114550" y="3619500"/>
          <p14:tracePt t="58972" x="2082800" y="3625850"/>
          <p14:tracePt t="58989" x="2063750" y="3625850"/>
          <p14:tracePt t="59005" x="2057400" y="3625850"/>
          <p14:tracePt t="59022" x="2044700" y="3632200"/>
          <p14:tracePt t="59039" x="2032000" y="3632200"/>
          <p14:tracePt t="65699" x="2063750" y="3638550"/>
          <p14:tracePt t="65707" x="2120900" y="3651250"/>
          <p14:tracePt t="65714" x="2190750" y="3657600"/>
          <p14:tracePt t="65729" x="2324100" y="3676650"/>
          <p14:tracePt t="65746" x="2489200" y="3676650"/>
          <p14:tracePt t="65762" x="2686050" y="3695700"/>
          <p14:tracePt t="65779" x="2895600" y="3702050"/>
          <p14:tracePt t="65796" x="3257550" y="3702050"/>
          <p14:tracePt t="65812" x="3486150" y="3702050"/>
          <p14:tracePt t="65830" x="3968750" y="3740150"/>
          <p14:tracePt t="65846" x="4178300" y="3746500"/>
          <p14:tracePt t="65862" x="4362450" y="3746500"/>
          <p14:tracePt t="65879" x="4470400" y="3733800"/>
          <p14:tracePt t="65896" x="4660900" y="3670300"/>
          <p14:tracePt t="65912" x="4800600" y="3632200"/>
          <p14:tracePt t="65929" x="4927600" y="3581400"/>
          <p14:tracePt t="65946" x="5054600" y="3543300"/>
          <p14:tracePt t="65963" x="5124450" y="3505200"/>
          <p14:tracePt t="65979" x="5194300" y="3473450"/>
          <p14:tracePt t="65996" x="5276850" y="3441700"/>
          <p14:tracePt t="66012" x="5340350" y="3435350"/>
          <p14:tracePt t="66029" x="5403850" y="3422650"/>
          <p14:tracePt t="66046" x="5461000" y="3409950"/>
          <p14:tracePt t="66063" x="5480050" y="3397250"/>
          <p14:tracePt t="66079" x="5518150" y="3378200"/>
          <p14:tracePt t="66096" x="5581650" y="3333750"/>
          <p14:tracePt t="66113" x="5626100" y="3289300"/>
          <p14:tracePt t="66129" x="5676900" y="3244850"/>
          <p14:tracePt t="66146" x="5715000" y="3168650"/>
          <p14:tracePt t="66163" x="5727700" y="3079750"/>
          <p14:tracePt t="66179" x="5753100" y="2952750"/>
          <p14:tracePt t="66196" x="5765800" y="2819400"/>
          <p14:tracePt t="66213" x="5784850" y="2660650"/>
          <p14:tracePt t="66229" x="5791200" y="2641600"/>
          <p14:tracePt t="66246" x="5803900" y="2597150"/>
          <p14:tracePt t="66263" x="5810250" y="2584450"/>
          <p14:tracePt t="66279" x="5810250" y="2565400"/>
          <p14:tracePt t="66296" x="5810250" y="2552700"/>
          <p14:tracePt t="66313" x="5803900" y="2520950"/>
          <p14:tracePt t="66330" x="5791200" y="2489200"/>
          <p14:tracePt t="66346" x="5759450" y="2413000"/>
          <p14:tracePt t="66363" x="5695950" y="2343150"/>
          <p14:tracePt t="66379" x="5645150" y="2311400"/>
          <p14:tracePt t="66396" x="5594350" y="2292350"/>
          <p14:tracePt t="66413" x="5556250" y="2279650"/>
          <p14:tracePt t="66430" x="5511800" y="2260600"/>
          <p14:tracePt t="66446" x="5473700" y="2254250"/>
          <p14:tracePt t="66464" x="5353050" y="2222500"/>
          <p14:tracePt t="66480" x="5270500" y="2209800"/>
          <p14:tracePt t="66496" x="5149850" y="2209800"/>
          <p14:tracePt t="66513" x="5060950" y="2203450"/>
          <p14:tracePt t="66530" x="4959350" y="2203450"/>
          <p14:tracePt t="66546" x="4870450" y="2209800"/>
          <p14:tracePt t="66564" x="4794250" y="2241550"/>
          <p14:tracePt t="66580" x="4730750" y="2279650"/>
          <p14:tracePt t="66596" x="4673600" y="2336800"/>
          <p14:tracePt t="66613" x="4635500" y="2374900"/>
          <p14:tracePt t="66630" x="4597400" y="2413000"/>
          <p14:tracePt t="66646" x="4559300" y="2444750"/>
          <p14:tracePt t="66663" x="4527550" y="2476500"/>
          <p14:tracePt t="66680" x="4495800" y="2501900"/>
          <p14:tracePt t="66683" x="4495800" y="2514600"/>
          <p14:tracePt t="66697" x="4489450" y="2527300"/>
          <p14:tracePt t="66713" x="4451350" y="2578100"/>
          <p14:tracePt t="66730" x="4413250" y="2616200"/>
          <p14:tracePt t="66747" x="4400550" y="2641600"/>
          <p14:tracePt t="66763" x="4400550" y="2660650"/>
          <p14:tracePt t="66780" x="4394200" y="2692400"/>
          <p14:tracePt t="66797" x="4394200" y="2717800"/>
          <p14:tracePt t="66814" x="4406900" y="2781300"/>
          <p14:tracePt t="66830" x="4432300" y="2857500"/>
          <p14:tracePt t="66847" x="4483100" y="2933700"/>
          <p14:tracePt t="66863" x="4521200" y="2984500"/>
          <p14:tracePt t="66880" x="4578350" y="3028950"/>
          <p14:tracePt t="66897" x="4648200" y="3086100"/>
          <p14:tracePt t="66913" x="4730750" y="3155950"/>
          <p14:tracePt t="66930" x="4832350" y="3225800"/>
          <p14:tracePt t="66948" x="5035550" y="3295650"/>
          <p14:tracePt t="66963" x="5092700" y="3308350"/>
          <p14:tracePt t="66980" x="5270500" y="3346450"/>
          <p14:tracePt t="66997" x="5327650" y="3365500"/>
          <p14:tracePt t="67014" x="5346700" y="3365500"/>
          <p14:tracePt t="67030" x="5353050" y="3365500"/>
          <p14:tracePt t="67047" x="5372100" y="3365500"/>
          <p14:tracePt t="67064" x="5403850" y="3321050"/>
          <p14:tracePt t="67080" x="5435600" y="3289300"/>
          <p14:tracePt t="67097" x="5467350" y="3257550"/>
          <p14:tracePt t="67114" x="5492750" y="3225800"/>
          <p14:tracePt t="67130" x="5511800" y="3194050"/>
          <p14:tracePt t="67147" x="5537200" y="3162300"/>
          <p14:tracePt t="67163" x="5562600" y="3130550"/>
          <p14:tracePt t="67180" x="5581650" y="3111500"/>
          <p14:tracePt t="67198" x="5626100" y="3073400"/>
          <p14:tracePt t="67214" x="5651500" y="3041650"/>
          <p14:tracePt t="67230" x="5676900" y="3009900"/>
          <p14:tracePt t="67247" x="5695950" y="2978150"/>
          <p14:tracePt t="67264" x="5727700" y="2946400"/>
          <p14:tracePt t="67280" x="5753100" y="2895600"/>
          <p14:tracePt t="67297" x="5772150" y="2870200"/>
          <p14:tracePt t="67314" x="5784850" y="2844800"/>
          <p14:tracePt t="67330" x="5791200" y="2838450"/>
          <p14:tracePt t="67347" x="5797550" y="2813050"/>
          <p14:tracePt t="67364" x="5797550" y="2781300"/>
          <p14:tracePt t="67381" x="5797550" y="2736850"/>
          <p14:tracePt t="67398" x="5778500" y="2686050"/>
          <p14:tracePt t="67414" x="5734050" y="2603500"/>
          <p14:tracePt t="67431" x="5676900" y="2540000"/>
          <p14:tracePt t="67447" x="5619750" y="2495550"/>
          <p14:tracePt t="67464" x="5492750" y="2457450"/>
          <p14:tracePt t="67481" x="5397500" y="2438400"/>
          <p14:tracePt t="67497" x="5308600" y="2425700"/>
          <p14:tracePt t="67514" x="5219700" y="2413000"/>
          <p14:tracePt t="67531" x="5124450" y="2406650"/>
          <p14:tracePt t="67548" x="5067300" y="2406650"/>
          <p14:tracePt t="67564" x="4972050" y="2413000"/>
          <p14:tracePt t="67581" x="4914900" y="2413000"/>
          <p14:tracePt t="67597" x="4864100" y="2425700"/>
          <p14:tracePt t="67614" x="4819650" y="2444750"/>
          <p14:tracePt t="67631" x="4756150" y="2482850"/>
          <p14:tracePt t="67647" x="4699000" y="2546350"/>
          <p14:tracePt t="67664" x="4641850" y="2578100"/>
          <p14:tracePt t="67681" x="4546600" y="2660650"/>
          <p14:tracePt t="67698" x="4495800" y="2730500"/>
          <p14:tracePt t="67714" x="4451350" y="2774950"/>
          <p14:tracePt t="67731" x="4425950" y="2800350"/>
          <p14:tracePt t="67748" x="4413250" y="2832100"/>
          <p14:tracePt t="67764" x="4400550" y="2857500"/>
          <p14:tracePt t="67781" x="4381500" y="2895600"/>
          <p14:tracePt t="67798" x="4381500" y="2914650"/>
          <p14:tracePt t="67814" x="4381500" y="2965450"/>
          <p14:tracePt t="67831" x="4381500" y="2990850"/>
          <p14:tracePt t="67848" x="4381500" y="3003550"/>
          <p14:tracePt t="67864" x="4381500" y="3009900"/>
          <p14:tracePt t="67881" x="4387850" y="3022600"/>
          <p14:tracePt t="67898" x="4394200" y="3035300"/>
          <p14:tracePt t="67914" x="4425950" y="3060700"/>
          <p14:tracePt t="67931" x="4489450" y="3092450"/>
          <p14:tracePt t="67948" x="4565650" y="3143250"/>
          <p14:tracePt t="67964" x="4654550" y="3168650"/>
          <p14:tracePt t="67981" x="4781550" y="3213100"/>
          <p14:tracePt t="67998" x="4940300" y="3251200"/>
          <p14:tracePt t="68014" x="5080000" y="3263900"/>
          <p14:tracePt t="68031" x="5238750" y="3295650"/>
          <p14:tracePt t="68048" x="5346700" y="3308350"/>
          <p14:tracePt t="68064" x="5365750" y="3308350"/>
          <p14:tracePt t="68081" x="5378450" y="3308350"/>
          <p14:tracePt t="68098" x="5384800" y="3302000"/>
          <p14:tracePt t="68115" x="5403850" y="3282950"/>
          <p14:tracePt t="68131" x="5429250" y="3270250"/>
          <p14:tracePt t="68148" x="5454650" y="3263900"/>
          <p14:tracePt t="68165" x="5486400" y="3251200"/>
          <p14:tracePt t="68181" x="5518150" y="3232150"/>
          <p14:tracePt t="68198" x="5568950" y="3200400"/>
          <p14:tracePt t="68215" x="5594350" y="3181350"/>
          <p14:tracePt t="68231" x="5607050" y="3175000"/>
          <p14:tracePt t="68248" x="5638800" y="3155950"/>
          <p14:tracePt t="68265" x="5664200" y="3149600"/>
          <p14:tracePt t="68281" x="5683250" y="3130550"/>
          <p14:tracePt t="68298" x="5740400" y="3086100"/>
          <p14:tracePt t="68315" x="5759450" y="3067050"/>
          <p14:tracePt t="68331" x="5778500" y="3041650"/>
          <p14:tracePt t="68348" x="5791200" y="3016250"/>
          <p14:tracePt t="68365" x="5810250" y="2990850"/>
          <p14:tracePt t="68382" x="5835650" y="2952750"/>
          <p14:tracePt t="68398" x="5854700" y="2933700"/>
          <p14:tracePt t="68415" x="5861050" y="2908300"/>
          <p14:tracePt t="68432" x="5867400" y="2889250"/>
          <p14:tracePt t="68448" x="5867400" y="2851150"/>
          <p14:tracePt t="68465" x="5867400" y="2813050"/>
          <p14:tracePt t="68482" x="5848350" y="2743200"/>
          <p14:tracePt t="68498" x="5835650" y="2686050"/>
          <p14:tracePt t="68515" x="5784850" y="2628900"/>
          <p14:tracePt t="68532" x="5753100" y="2584450"/>
          <p14:tracePt t="68548" x="5708650" y="2552700"/>
          <p14:tracePt t="68565" x="5676900" y="2533650"/>
          <p14:tracePt t="68582" x="5619750" y="2508250"/>
          <p14:tracePt t="68598" x="5562600" y="2482850"/>
          <p14:tracePt t="68615" x="5492750" y="2463800"/>
          <p14:tracePt t="68632" x="5461000" y="2463800"/>
          <p14:tracePt t="68648" x="5416550" y="2457450"/>
          <p14:tracePt t="68665" x="5353050" y="2457450"/>
          <p14:tracePt t="68682" x="5289550" y="2457450"/>
          <p14:tracePt t="68699" x="5245100" y="2476500"/>
          <p14:tracePt t="68715" x="5149850" y="2476500"/>
          <p14:tracePt t="68732" x="5054600" y="2489200"/>
          <p14:tracePt t="68749" x="4972050" y="2495550"/>
          <p14:tracePt t="68765" x="4883150" y="2489200"/>
          <p14:tracePt t="68782" x="4800600" y="2495550"/>
          <p14:tracePt t="68799" x="4711700" y="2508250"/>
          <p14:tracePt t="68815" x="4622800" y="2540000"/>
          <p14:tracePt t="68832" x="4572000" y="2565400"/>
          <p14:tracePt t="68849" x="4527550" y="2597150"/>
          <p14:tracePt t="68865" x="4508500" y="2622550"/>
          <p14:tracePt t="68882" x="4489450" y="2667000"/>
          <p14:tracePt t="68899" x="4476750" y="2698750"/>
          <p14:tracePt t="68915" x="4451350" y="2730500"/>
          <p14:tracePt t="68932" x="4432300" y="2781300"/>
          <p14:tracePt t="68948" x="4419600" y="2806700"/>
          <p14:tracePt t="68965" x="4406900" y="2825750"/>
          <p14:tracePt t="68982" x="4400550" y="2851150"/>
          <p14:tracePt t="68998" x="4394200" y="2870200"/>
          <p14:tracePt t="69015" x="4394200" y="2889250"/>
          <p14:tracePt t="69032" x="4394200" y="2914650"/>
          <p14:tracePt t="69049" x="4406900" y="2965450"/>
          <p14:tracePt t="69065" x="4419600" y="3009900"/>
          <p14:tracePt t="69082" x="4438650" y="3028950"/>
          <p14:tracePt t="69099" x="4464050" y="3060700"/>
          <p14:tracePt t="69115" x="4533900" y="3098800"/>
          <p14:tracePt t="69132" x="4591050" y="3136900"/>
          <p14:tracePt t="69149" x="4724400" y="3206750"/>
          <p14:tracePt t="69165" x="4819650" y="3251200"/>
          <p14:tracePt t="69182" x="4895850" y="3289300"/>
          <p14:tracePt t="69199" x="4965700" y="3314700"/>
          <p14:tracePt t="69215" x="5016500" y="3327400"/>
          <p14:tracePt t="69232" x="5073650" y="3346450"/>
          <p14:tracePt t="69249" x="5137150" y="3346450"/>
          <p14:tracePt t="69266" x="5200650" y="3359150"/>
          <p14:tracePt t="69282" x="5276850" y="3359150"/>
          <p14:tracePt t="69299" x="5327650" y="3359150"/>
          <p14:tracePt t="69316" x="5403850" y="3359150"/>
          <p14:tracePt t="69332" x="5441950" y="3359150"/>
          <p14:tracePt t="69349" x="5480050" y="3359150"/>
          <p14:tracePt t="69366" x="5499100" y="3359150"/>
          <p14:tracePt t="69383" x="5511800" y="3352800"/>
          <p14:tracePt t="69399" x="5530850" y="3340100"/>
          <p14:tracePt t="69416" x="5562600" y="3333750"/>
          <p14:tracePt t="69433" x="5594350" y="3327400"/>
          <p14:tracePt t="69449" x="5626100" y="3321050"/>
          <p14:tracePt t="69466" x="5670550" y="3314700"/>
          <p14:tracePt t="69483" x="5689600" y="3302000"/>
          <p14:tracePt t="69499" x="5727700" y="3282950"/>
          <p14:tracePt t="69516" x="5753100" y="3276600"/>
          <p14:tracePt t="69533" x="5765800" y="3270250"/>
          <p14:tracePt t="69549" x="5791200" y="3244850"/>
          <p14:tracePt t="69566" x="5797550" y="3232150"/>
          <p14:tracePt t="69583" x="5810250" y="3213100"/>
          <p14:tracePt t="69599" x="5822950" y="3181350"/>
          <p14:tracePt t="69616" x="5822950" y="3149600"/>
          <p14:tracePt t="69633" x="5842000" y="3098800"/>
          <p14:tracePt t="69649" x="5842000" y="3073400"/>
          <p14:tracePt t="69666" x="5842000" y="3028950"/>
          <p14:tracePt t="69683" x="5842000" y="2997200"/>
          <p14:tracePt t="69699" x="5822950" y="2971800"/>
          <p14:tracePt t="69716" x="5797550" y="2908300"/>
          <p14:tracePt t="69733" x="5759450" y="2844800"/>
          <p14:tracePt t="69750" x="5715000" y="2781300"/>
          <p14:tracePt t="69766" x="5657850" y="2711450"/>
          <p14:tracePt t="69783" x="5607050" y="2654300"/>
          <p14:tracePt t="69800" x="5556250" y="2622550"/>
          <p14:tracePt t="69816" x="5524500" y="2603500"/>
          <p14:tracePt t="69833" x="5518150" y="2597150"/>
          <p14:tracePt t="69850" x="5492750" y="2590800"/>
          <p14:tracePt t="69866" x="5467350" y="2590800"/>
          <p14:tracePt t="69883" x="5435600" y="2590800"/>
          <p14:tracePt t="69900" x="5422900" y="2584450"/>
          <p14:tracePt t="69916" x="5391150" y="2584450"/>
          <p14:tracePt t="69933" x="5353050" y="2584450"/>
          <p14:tracePt t="69950" x="5321300" y="2584450"/>
          <p14:tracePt t="69966" x="5283200" y="2584450"/>
          <p14:tracePt t="69983" x="5232400" y="2584450"/>
          <p14:tracePt t="70000" x="5175250" y="2584450"/>
          <p14:tracePt t="70016" x="5149850" y="2584450"/>
          <p14:tracePt t="70033" x="5105400" y="2584450"/>
          <p14:tracePt t="70050" x="4997450" y="2584450"/>
          <p14:tracePt t="70067" x="4927600" y="2584450"/>
          <p14:tracePt t="70083" x="4902200" y="2584450"/>
          <p14:tracePt t="70100" x="4845050" y="2590800"/>
          <p14:tracePt t="70117" x="4800600" y="2597150"/>
          <p14:tracePt t="70133" x="4768850" y="2609850"/>
          <p14:tracePt t="70150" x="4686300" y="2641600"/>
          <p14:tracePt t="70167" x="4654550" y="2660650"/>
          <p14:tracePt t="70183" x="4648200" y="2673350"/>
          <p14:tracePt t="70200" x="4622800" y="2686050"/>
          <p14:tracePt t="70217" x="4591050" y="2698750"/>
          <p14:tracePt t="70233" x="4565650" y="2705100"/>
          <p14:tracePt t="70250" x="4540250" y="2717800"/>
          <p14:tracePt t="70267" x="4470400" y="2730500"/>
          <p14:tracePt t="70283" x="4464050" y="2730500"/>
          <p14:tracePt t="70300" x="4375150" y="2749550"/>
          <p14:tracePt t="70317" x="4324350" y="2755900"/>
          <p14:tracePt t="70333" x="4254500" y="2768600"/>
          <p14:tracePt t="70350" x="4178300" y="2781300"/>
          <p14:tracePt t="70384" x="4140200" y="2794000"/>
          <p14:tracePt t="70400" x="4121150" y="2800350"/>
          <p14:tracePt t="70417" x="4108450" y="2806700"/>
          <p14:tracePt t="70434" x="4089400" y="2819400"/>
          <p14:tracePt t="70451" x="4076700" y="2825750"/>
          <p14:tracePt t="70467" x="4070350" y="2832100"/>
          <p14:tracePt t="70484" x="4064000" y="2832100"/>
          <p14:tracePt t="70500" x="4057650" y="2838450"/>
          <p14:tracePt t="70517" x="4038600" y="2844800"/>
          <p14:tracePt t="70534" x="4032250" y="2844800"/>
          <p14:tracePt t="70550" x="4025900" y="2844800"/>
          <p14:tracePt t="70567" x="4019550" y="2851150"/>
          <p14:tracePt t="70584" x="4013200" y="2851150"/>
          <p14:tracePt t="70600" x="4006850" y="2851150"/>
          <p14:tracePt t="81563" x="4000500" y="2851150"/>
          <p14:tracePt t="81579" x="4000500" y="2857500"/>
          <p14:tracePt t="81587" x="3987800" y="2863850"/>
          <p14:tracePt t="81595" x="3975100" y="2870200"/>
          <p14:tracePt t="81611" x="3937000" y="2908300"/>
          <p14:tracePt t="81628" x="3917950" y="2933700"/>
          <p14:tracePt t="81645" x="3867150" y="2971800"/>
          <p14:tracePt t="81662" x="3822700" y="3048000"/>
          <p14:tracePt t="81678" x="3759200" y="3130550"/>
          <p14:tracePt t="81695" x="3670300" y="3238500"/>
          <p14:tracePt t="81712" x="3613150" y="3346450"/>
          <p14:tracePt t="81728" x="3543300" y="3448050"/>
          <p14:tracePt t="81745" x="3473450" y="3530600"/>
          <p14:tracePt t="81762" x="3441700" y="3587750"/>
          <p14:tracePt t="81778" x="3416300" y="3638550"/>
          <p14:tracePt t="81795" x="3371850" y="3670300"/>
          <p14:tracePt t="81812" x="3340100" y="3695700"/>
          <p14:tracePt t="81828" x="3321050" y="3714750"/>
          <p14:tracePt t="81845" x="3308350" y="3740150"/>
          <p14:tracePt t="81862" x="3282950" y="3771900"/>
          <p14:tracePt t="81878" x="3263900" y="3790950"/>
          <p14:tracePt t="81895" x="3251200" y="3790950"/>
          <p14:tracePt t="81912" x="3225800" y="3816350"/>
          <p14:tracePt t="81928" x="3181350" y="3886200"/>
          <p14:tracePt t="81946" x="3098800" y="3975100"/>
          <p14:tracePt t="81962" x="3060700" y="4076700"/>
          <p14:tracePt t="81978" x="3035300" y="4152900"/>
          <p14:tracePt t="81995" x="2997200" y="4216400"/>
          <p14:tracePt t="82012" x="2978150" y="4260850"/>
          <p14:tracePt t="82028" x="2952750" y="4305300"/>
          <p14:tracePt t="82045" x="2921000" y="4356100"/>
          <p14:tracePt t="82062" x="2876550" y="4400550"/>
          <p14:tracePt t="82078" x="2825750" y="4425950"/>
          <p14:tracePt t="82095" x="2787650" y="4445000"/>
          <p14:tracePt t="82112" x="2781300" y="4457700"/>
          <p14:tracePt t="82129" x="2762250" y="4470400"/>
          <p14:tracePt t="82145" x="2755900" y="4476750"/>
          <p14:tracePt t="82162" x="2743200" y="4489450"/>
          <p14:tracePt t="82178" x="2736850" y="4495800"/>
          <p14:tracePt t="82195" x="2717800" y="4502150"/>
          <p14:tracePt t="82212" x="2711450" y="4521200"/>
          <p14:tracePt t="82229" x="2698750" y="4540250"/>
          <p14:tracePt t="82245" x="2686050" y="4572000"/>
          <p14:tracePt t="82262" x="2667000" y="4610100"/>
          <p14:tracePt t="82279" x="2660650" y="4635500"/>
          <p14:tracePt t="82295" x="2647950" y="4673600"/>
          <p14:tracePt t="82312" x="2622550" y="4730750"/>
          <p14:tracePt t="82329" x="2622550" y="4768850"/>
          <p14:tracePt t="82345" x="2609850" y="4794250"/>
          <p14:tracePt t="82362" x="2609850" y="4800600"/>
          <p14:tracePt t="82379" x="2609850" y="4806950"/>
          <p14:tracePt t="82524" x="2609850" y="4794250"/>
          <p14:tracePt t="82532" x="2609850" y="4768850"/>
          <p14:tracePt t="82541" x="2609850" y="4749800"/>
          <p14:tracePt t="82547" x="2609850" y="4724400"/>
          <p14:tracePt t="82562" x="2616200" y="4679950"/>
          <p14:tracePt t="82579" x="2616200" y="4597400"/>
          <p14:tracePt t="82596" x="2616200" y="4508500"/>
          <p14:tracePt t="82612" x="2616200" y="4387850"/>
          <p14:tracePt t="82629" x="2603500" y="4292600"/>
          <p14:tracePt t="82646" x="2584450" y="4210050"/>
          <p14:tracePt t="82662" x="2552700" y="4152900"/>
          <p14:tracePt t="82679" x="2533650" y="4083050"/>
          <p14:tracePt t="82696" x="2514600" y="4038600"/>
          <p14:tracePt t="82713" x="2495550" y="3994150"/>
          <p14:tracePt t="82729" x="2482850" y="3930650"/>
          <p14:tracePt t="82746" x="2482850" y="3879850"/>
          <p14:tracePt t="82762" x="2482850" y="3816350"/>
          <p14:tracePt t="82779" x="2482850" y="3727450"/>
          <p14:tracePt t="82795" x="2501900" y="3638550"/>
          <p14:tracePt t="82812" x="2514600" y="3556000"/>
          <p14:tracePt t="82829" x="2514600" y="3505200"/>
          <p14:tracePt t="82846" x="2514600" y="3441700"/>
          <p14:tracePt t="82863" x="2514600" y="3409950"/>
          <p14:tracePt t="82879" x="2514600" y="3371850"/>
          <p14:tracePt t="82896" x="2514600" y="3333750"/>
          <p14:tracePt t="82913" x="2508250" y="3314700"/>
          <p14:tracePt t="82929" x="2508250" y="3302000"/>
          <p14:tracePt t="82946" x="2508250" y="3289300"/>
          <p14:tracePt t="83119" x="2508250" y="3295650"/>
          <p14:tracePt t="83126" x="2508250" y="3308350"/>
          <p14:tracePt t="83134" x="2508250" y="3321050"/>
          <p14:tracePt t="83146" x="2508250" y="3327400"/>
          <p14:tracePt t="83163" x="2508250" y="3352800"/>
          <p14:tracePt t="83180" x="2508250" y="3403600"/>
          <p14:tracePt t="83196" x="2508250" y="3441700"/>
          <p14:tracePt t="83213" x="2508250" y="3479800"/>
          <p14:tracePt t="83230" x="2508250" y="3524250"/>
          <p14:tracePt t="83246" x="2508250" y="3556000"/>
          <p14:tracePt t="83263" x="2508250" y="3606800"/>
          <p14:tracePt t="83280" x="2508250" y="3651250"/>
          <p14:tracePt t="83296" x="2514600" y="3702050"/>
          <p14:tracePt t="83313" x="2520950" y="3727450"/>
          <p14:tracePt t="83329" x="2527300" y="3746500"/>
          <p14:tracePt t="83346" x="2533650" y="3759200"/>
          <p14:tracePt t="83382" x="2533650" y="3765550"/>
          <p14:tracePt t="83396" x="2540000" y="3765550"/>
          <p14:tracePt t="83414" x="2540000" y="3771900"/>
          <p14:tracePt t="83430" x="2546350" y="3778250"/>
          <p14:tracePt t="83446" x="2552700" y="3784600"/>
          <p14:tracePt t="83463" x="2559050" y="3790950"/>
          <p14:tracePt t="83480" x="2571750" y="3790950"/>
          <p14:tracePt t="83513" x="2584450" y="3797300"/>
          <p14:tracePt t="83530" x="2590800" y="3797300"/>
          <p14:tracePt t="83546" x="2603500" y="3810000"/>
          <p14:tracePt t="83563" x="2609850" y="3810000"/>
          <p14:tracePt t="83580" x="2622550" y="3822700"/>
          <p14:tracePt t="83597" x="2635250" y="3829050"/>
          <p14:tracePt t="83613" x="2641600" y="3835400"/>
          <p14:tracePt t="83630" x="2654300" y="3835400"/>
          <p14:tracePt t="83647" x="2667000" y="3848100"/>
          <p14:tracePt t="83663" x="2673350" y="3854450"/>
          <p14:tracePt t="83680" x="2679700" y="3854450"/>
          <p14:tracePt t="83697" x="2686050" y="3860800"/>
          <p14:tracePt t="83713" x="2692400" y="3860800"/>
          <p14:tracePt t="83730" x="2698750" y="3867150"/>
          <p14:tracePt t="83747" x="2705100" y="3867150"/>
          <p14:tracePt t="83763" x="2717800" y="3873500"/>
          <p14:tracePt t="83780" x="2724150" y="3873500"/>
          <p14:tracePt t="83797" x="2736850" y="3886200"/>
          <p14:tracePt t="83813" x="2755900" y="3886200"/>
          <p14:tracePt t="83830" x="2774950" y="3892550"/>
          <p14:tracePt t="83847" x="2787650" y="3898900"/>
          <p14:tracePt t="83863" x="2794000" y="3898900"/>
          <p14:tracePt t="83880" x="2800350" y="3898900"/>
          <p14:tracePt t="83897" x="2806700" y="3898900"/>
          <p14:tracePt t="84759" x="2800350" y="3898900"/>
          <p14:tracePt t="84766" x="2781300" y="3898900"/>
          <p14:tracePt t="84775" x="2768600" y="3886200"/>
          <p14:tracePt t="84783" x="2755900" y="3879850"/>
          <p14:tracePt t="84798" x="2717800" y="3867150"/>
          <p14:tracePt t="84815" x="2673350" y="3860800"/>
          <p14:tracePt t="84831" x="2616200" y="3835400"/>
          <p14:tracePt t="84848" x="2578100" y="3822700"/>
          <p14:tracePt t="84865" x="2546350" y="3822700"/>
          <p14:tracePt t="84882" x="2533650" y="3822700"/>
          <p14:tracePt t="84898" x="2527300" y="3816350"/>
          <p14:tracePt t="84915" x="2520950" y="3816350"/>
          <p14:tracePt t="84931" x="2514600" y="3797300"/>
          <p14:tracePt t="84948" x="2495550" y="3778250"/>
          <p14:tracePt t="84965" x="2444750" y="3733800"/>
          <p14:tracePt t="84981" x="2387600" y="3689350"/>
          <p14:tracePt t="84998" x="2355850" y="3663950"/>
          <p14:tracePt t="85015" x="2336800" y="3651250"/>
          <p14:tracePt t="85275" x="2336800" y="3644900"/>
          <p14:tracePt t="85283" x="2343150" y="3644900"/>
          <p14:tracePt t="85289" x="2349500" y="3644900"/>
          <p14:tracePt t="85304" x="2355850" y="3644900"/>
          <p14:tracePt t="85329" x="2362200" y="3644900"/>
          <p14:tracePt t="85336" x="2368550" y="3644900"/>
          <p14:tracePt t="85352" x="2374900" y="3651250"/>
          <p14:tracePt t="85365" x="2374900" y="3657600"/>
          <p14:tracePt t="85382" x="2393950" y="3683000"/>
          <p14:tracePt t="85399" x="2425700" y="3708400"/>
          <p14:tracePt t="85415" x="2451100" y="3740150"/>
          <p14:tracePt t="85432" x="2470150" y="3759200"/>
          <p14:tracePt t="85449" x="2514600" y="3790950"/>
          <p14:tracePt t="85465" x="2527300" y="3797300"/>
          <p14:tracePt t="85482" x="2552700" y="3822700"/>
          <p14:tracePt t="85499" x="2559050" y="3829050"/>
          <p14:tracePt t="85516" x="2578100" y="3841750"/>
          <p14:tracePt t="85532" x="2584450" y="3848100"/>
          <p14:tracePt t="85549" x="2597150" y="3854450"/>
          <p14:tracePt t="85565" x="2603500" y="3860800"/>
          <p14:tracePt t="85582" x="2609850" y="3867150"/>
          <p14:tracePt t="85599" x="2622550" y="3867150"/>
          <p14:tracePt t="85615" x="2635250" y="3867150"/>
          <p14:tracePt t="85632" x="2641600" y="3873500"/>
          <p14:tracePt t="85649" x="2647950" y="3873500"/>
          <p14:tracePt t="85665" x="2654300" y="3873500"/>
          <p14:tracePt t="85682" x="2660650" y="3873500"/>
          <p14:tracePt t="85699" x="2667000" y="3873500"/>
          <p14:tracePt t="85775" x="2673350" y="3873500"/>
          <p14:tracePt t="85869" x="2679700" y="3873500"/>
          <p14:tracePt t="85899" x="2686050" y="3873500"/>
          <p14:tracePt t="86047" x="2679700" y="3860800"/>
          <p14:tracePt t="86055" x="2673350" y="3854450"/>
          <p14:tracePt t="86066" x="2660650" y="3841750"/>
          <p14:tracePt t="86083" x="2647950" y="3822700"/>
          <p14:tracePt t="86099" x="2641600" y="3810000"/>
          <p14:tracePt t="86116" x="2635250" y="3790950"/>
          <p14:tracePt t="86133" x="2628900" y="3778250"/>
          <p14:tracePt t="86149" x="2616200" y="3765550"/>
          <p14:tracePt t="86166" x="2616200" y="3746500"/>
          <p14:tracePt t="86183" x="2609850" y="3733800"/>
          <p14:tracePt t="86199" x="2603500" y="3727450"/>
          <p14:tracePt t="86216" x="2597150" y="3727450"/>
          <p14:tracePt t="86233" x="2597150" y="3721100"/>
          <p14:tracePt t="86571" x="2597150" y="3727450"/>
          <p14:tracePt t="86586" x="2597150" y="3733800"/>
          <p14:tracePt t="86595" x="2609850" y="3746500"/>
          <p14:tracePt t="86602" x="2616200" y="3752850"/>
          <p14:tracePt t="86616" x="2616200" y="3759200"/>
          <p14:tracePt t="86633" x="2641600" y="3771900"/>
          <p14:tracePt t="86650" x="2654300" y="3784600"/>
          <p14:tracePt t="86667" x="2673350" y="3797300"/>
          <p14:tracePt t="86683" x="2692400" y="3816350"/>
          <p14:tracePt t="86700" x="2711450" y="3829050"/>
          <p14:tracePt t="86716" x="2730500" y="3835400"/>
          <p14:tracePt t="86733" x="2736850" y="3841750"/>
          <p14:tracePt t="86737" x="2743200" y="3841750"/>
          <p14:tracePt t="86750" x="2749550" y="3848100"/>
          <p14:tracePt t="86797" x="2755900" y="3854450"/>
          <p14:tracePt t="86985" x="2768600" y="3854450"/>
          <p14:tracePt t="87009" x="2774950" y="3848100"/>
          <p14:tracePt t="87025" x="2787650" y="3848100"/>
          <p14:tracePt t="87041" x="2794000" y="3848100"/>
          <p14:tracePt t="87047" x="2800350" y="3841750"/>
          <p14:tracePt t="87054" x="2813050" y="3841750"/>
          <p14:tracePt t="87067" x="2832100" y="3841750"/>
          <p14:tracePt t="87084" x="2857500" y="3841750"/>
          <p14:tracePt t="87100" x="2870200" y="3841750"/>
          <p14:tracePt t="87117" x="2876550" y="3841750"/>
          <p14:tracePt t="87134" x="2889250" y="3822700"/>
          <p14:tracePt t="87150" x="2895600" y="3797300"/>
          <p14:tracePt t="87167" x="2901950" y="3765550"/>
          <p14:tracePt t="87184" x="2901950" y="3695700"/>
          <p14:tracePt t="87200" x="2901950" y="3600450"/>
          <p14:tracePt t="87217" x="2876550" y="3517900"/>
          <p14:tracePt t="87234" x="2857500" y="3492500"/>
          <p14:tracePt t="87250" x="2851150" y="3486150"/>
          <p14:tracePt t="87267" x="2851150" y="3479800"/>
          <p14:tracePt t="87284" x="2825750" y="3473450"/>
          <p14:tracePt t="87300" x="2800350" y="3467100"/>
          <p14:tracePt t="87317" x="2781300" y="3467100"/>
          <p14:tracePt t="87334" x="2762250" y="3467100"/>
          <p14:tracePt t="87351" x="2730500" y="3467100"/>
          <p14:tracePt t="87367" x="2686050" y="3467100"/>
          <p14:tracePt t="87384" x="2635250" y="3467100"/>
          <p14:tracePt t="87401" x="2597150" y="3479800"/>
          <p14:tracePt t="87417" x="2578100" y="3492500"/>
          <p14:tracePt t="87434" x="2540000" y="3505200"/>
          <p14:tracePt t="87451" x="2520950" y="3536950"/>
          <p14:tracePt t="87467" x="2501900" y="3556000"/>
          <p14:tracePt t="87484" x="2476500" y="3619500"/>
          <p14:tracePt t="87501" x="2457450" y="3651250"/>
          <p14:tracePt t="87517" x="2457450" y="3683000"/>
          <p14:tracePt t="87534" x="2451100" y="3721100"/>
          <p14:tracePt t="87551" x="2444750" y="3765550"/>
          <p14:tracePt t="87567" x="2438400" y="3797300"/>
          <p14:tracePt t="87584" x="2438400" y="3829050"/>
          <p14:tracePt t="87602" x="2444750" y="3860800"/>
          <p14:tracePt t="87617" x="2457450" y="3860800"/>
          <p14:tracePt t="87634" x="2495550" y="3917950"/>
          <p14:tracePt t="87651" x="2520950" y="3937000"/>
          <p14:tracePt t="87667" x="2565400" y="3968750"/>
          <p14:tracePt t="87684" x="2609850" y="4000500"/>
          <p14:tracePt t="87701" x="2673350" y="4032250"/>
          <p14:tracePt t="87718" x="2711450" y="4057650"/>
          <p14:tracePt t="87734" x="2774950" y="4089400"/>
          <p14:tracePt t="87751" x="2806700" y="4095750"/>
          <p14:tracePt t="87768" x="2851150" y="4108450"/>
          <p14:tracePt t="87784" x="2895600" y="4114800"/>
          <p14:tracePt t="87801" x="2940050" y="4121150"/>
          <p14:tracePt t="87818" x="2959100" y="4114800"/>
          <p14:tracePt t="87834" x="2997200" y="4095750"/>
          <p14:tracePt t="87851" x="3035300" y="4083050"/>
          <p14:tracePt t="87868" x="3067050" y="4064000"/>
          <p14:tracePt t="87884" x="3092450" y="4025900"/>
          <p14:tracePt t="87901" x="3124200" y="4000500"/>
          <p14:tracePt t="87918" x="3136900" y="3949700"/>
          <p14:tracePt t="87934" x="3149600" y="3892550"/>
          <p14:tracePt t="87951" x="3149600" y="3848100"/>
          <p14:tracePt t="87968" x="3143250" y="3771900"/>
          <p14:tracePt t="87984" x="3111500" y="3733800"/>
          <p14:tracePt t="88001" x="3067050" y="3683000"/>
          <p14:tracePt t="88018" x="3041650" y="3651250"/>
          <p14:tracePt t="88034" x="3016250" y="3644900"/>
          <p14:tracePt t="88051" x="2984500" y="3632200"/>
          <p14:tracePt t="88068" x="2933700" y="3632200"/>
          <p14:tracePt t="88085" x="2895600" y="3632200"/>
          <p14:tracePt t="88101" x="2819400" y="3632200"/>
          <p14:tracePt t="88118" x="2698750" y="3670300"/>
          <p14:tracePt t="88135" x="2654300" y="3689350"/>
          <p14:tracePt t="88151" x="2603500" y="3714750"/>
          <p14:tracePt t="88168" x="2571750" y="3733800"/>
          <p14:tracePt t="88185" x="2559050" y="3746500"/>
          <p14:tracePt t="88201" x="2540000" y="3765550"/>
          <p14:tracePt t="88218" x="2527300" y="3797300"/>
          <p14:tracePt t="88235" x="2520950" y="3822700"/>
          <p14:tracePt t="88251" x="2514600" y="3860800"/>
          <p14:tracePt t="88268" x="2514600" y="3886200"/>
          <p14:tracePt t="88285" x="2514600" y="3911600"/>
          <p14:tracePt t="88301" x="2533650" y="3937000"/>
          <p14:tracePt t="88318" x="2552700" y="3956050"/>
          <p14:tracePt t="88336" x="2603500" y="4006850"/>
          <p14:tracePt t="88352" x="2609850" y="4025900"/>
          <p14:tracePt t="88368" x="2698750" y="4070350"/>
          <p14:tracePt t="88385" x="2749550" y="4108450"/>
          <p14:tracePt t="88402" x="2794000" y="4133850"/>
          <p14:tracePt t="88418" x="2876550" y="4159250"/>
          <p14:tracePt t="88435" x="2921000" y="4159250"/>
          <p14:tracePt t="88452" x="2965450" y="4159250"/>
          <p14:tracePt t="88468" x="3022600" y="4152900"/>
          <p14:tracePt t="88485" x="3035300" y="4140200"/>
          <p14:tracePt t="88502" x="3041650" y="4121150"/>
          <p14:tracePt t="88518" x="3041650" y="4102100"/>
          <p14:tracePt t="88535" x="3041650" y="4070350"/>
          <p14:tracePt t="88552" x="3035300" y="4019550"/>
          <p14:tracePt t="88568" x="3016250" y="3981450"/>
          <p14:tracePt t="88585" x="2971800" y="3905250"/>
          <p14:tracePt t="88602" x="2933700" y="3867150"/>
          <p14:tracePt t="88618" x="2882900" y="3835400"/>
          <p14:tracePt t="88635" x="2857500" y="3829050"/>
          <p14:tracePt t="88652" x="2813050" y="3822700"/>
          <p14:tracePt t="88668" x="2768600" y="3816350"/>
          <p14:tracePt t="88685" x="2736850" y="3803650"/>
          <p14:tracePt t="88702" x="2679700" y="3797300"/>
          <p14:tracePt t="88719" x="2635250" y="3778250"/>
          <p14:tracePt t="88735" x="2628900" y="3771900"/>
          <p14:tracePt t="88837" x="2628900" y="3778250"/>
          <p14:tracePt t="88853" x="2628900" y="3784600"/>
          <p14:tracePt t="88869" x="2622550" y="3790950"/>
          <p14:tracePt t="88874" x="2622550" y="3797300"/>
          <p14:tracePt t="88891" x="2622550" y="3816350"/>
          <p14:tracePt t="88902" x="2628900" y="3822700"/>
          <p14:tracePt t="88919" x="2647950" y="3835400"/>
          <p14:tracePt t="88935" x="2730500" y="3879850"/>
          <p14:tracePt t="88952" x="2806700" y="3911600"/>
          <p14:tracePt t="88969" x="3016250" y="3981450"/>
          <p14:tracePt t="88985" x="3130550" y="3994150"/>
          <p14:tracePt t="89002" x="3200400" y="3994150"/>
          <p14:tracePt t="89019" x="3232150" y="3981450"/>
          <p14:tracePt t="89036" x="3257550" y="3943350"/>
          <p14:tracePt t="89052" x="3289300" y="3892550"/>
          <p14:tracePt t="89069" x="3302000" y="3829050"/>
          <p14:tracePt t="89085" x="3308350" y="3803650"/>
          <p14:tracePt t="89102" x="3308350" y="3790950"/>
          <p14:tracePt t="89119" x="3308350" y="3784600"/>
          <p14:tracePt t="89289" x="3308350" y="3803650"/>
          <p14:tracePt t="89297" x="3308350" y="3841750"/>
          <p14:tracePt t="89305" x="3308350" y="3873500"/>
          <p14:tracePt t="89319" x="3308350" y="3917950"/>
          <p14:tracePt t="89336" x="3289300" y="4044950"/>
          <p14:tracePt t="89352" x="3282950" y="4133850"/>
          <p14:tracePt t="89369" x="3282950" y="4203700"/>
          <p14:tracePt t="89386" x="3276600" y="4267200"/>
          <p14:tracePt t="89403" x="3263900" y="4324350"/>
          <p14:tracePt t="89419" x="3251200" y="4356100"/>
          <p14:tracePt t="89436" x="3238500" y="4394200"/>
          <p14:tracePt t="89453" x="3219450" y="4457700"/>
          <p14:tracePt t="89469" x="3168650" y="4552950"/>
          <p14:tracePt t="89486" x="3130550" y="4616450"/>
          <p14:tracePt t="89503" x="3073400" y="4705350"/>
          <p14:tracePt t="89519" x="3054350" y="4781550"/>
          <p14:tracePt t="89536" x="3009900" y="4813300"/>
          <p14:tracePt t="89553" x="2997200" y="4832350"/>
          <p14:tracePt t="89569" x="2984500" y="4838700"/>
          <p14:tracePt t="89586" x="2933700" y="4876800"/>
          <p14:tracePt t="89603" x="2901950" y="4895850"/>
          <p14:tracePt t="89619" x="2876550" y="4902200"/>
          <p14:tracePt t="89636" x="2857500" y="4908550"/>
          <p14:tracePt t="89653" x="2832100" y="4908550"/>
          <p14:tracePt t="89669" x="2819400" y="4908550"/>
          <p14:tracePt t="89686" x="2794000" y="4914900"/>
          <p14:tracePt t="89703" x="2762250" y="4927600"/>
          <p14:tracePt t="89720" x="2736850" y="4953000"/>
          <p14:tracePt t="89736" x="2692400" y="4978400"/>
          <p14:tracePt t="89753" x="2667000" y="4997450"/>
          <p14:tracePt t="89770" x="2647950" y="5016500"/>
          <p14:tracePt t="89786" x="2628900" y="5048250"/>
          <p14:tracePt t="89803" x="2603500" y="5067300"/>
          <p14:tracePt t="89820" x="2559050" y="5086350"/>
          <p14:tracePt t="89836" x="2533650" y="5092700"/>
          <p14:tracePt t="89853" x="2514600" y="5092700"/>
          <p14:tracePt t="89870" x="2514600" y="5099050"/>
          <p14:tracePt t="89886" x="2508250" y="5099050"/>
          <p14:tracePt t="89977" x="2514600" y="5099050"/>
          <p14:tracePt t="89985" x="2520950" y="5080000"/>
          <p14:tracePt t="89993" x="2533650" y="5073650"/>
          <p14:tracePt t="90003" x="2552700" y="5060950"/>
          <p14:tracePt t="90020" x="2584450" y="5035550"/>
          <p14:tracePt t="90037" x="2622550" y="5003800"/>
          <p14:tracePt t="90053" x="2679700" y="4972050"/>
          <p14:tracePt t="90070" x="2762250" y="4914900"/>
          <p14:tracePt t="90087" x="2825750" y="4864100"/>
          <p14:tracePt t="90103" x="2857500" y="4819650"/>
          <p14:tracePt t="90120" x="2889250" y="4787900"/>
          <p14:tracePt t="90137" x="2914650" y="4768850"/>
          <p14:tracePt t="90153" x="2927350" y="4749800"/>
          <p14:tracePt t="90170" x="2946400" y="4718050"/>
          <p14:tracePt t="90187" x="2952750" y="4692650"/>
          <p14:tracePt t="90203" x="2952750" y="4660900"/>
          <p14:tracePt t="90220" x="2952750" y="4622800"/>
          <p14:tracePt t="90237" x="2952750" y="4610100"/>
          <p14:tracePt t="90253" x="2952750" y="4603750"/>
          <p14:tracePt t="90287" x="2952750" y="4597400"/>
          <p14:tracePt t="90391" x="2952750" y="4603750"/>
          <p14:tracePt t="90399" x="2946400" y="4616450"/>
          <p14:tracePt t="90406" x="2946400" y="4629150"/>
          <p14:tracePt t="90420" x="2933700" y="4654550"/>
          <p14:tracePt t="90437" x="2908300" y="4705350"/>
          <p14:tracePt t="90454" x="2901950" y="4737100"/>
          <p14:tracePt t="90470" x="2889250" y="4762500"/>
          <p14:tracePt t="90487" x="2876550" y="4794250"/>
          <p14:tracePt t="90504" x="2870200" y="4832350"/>
          <p14:tracePt t="90520" x="2844800" y="4870450"/>
          <p14:tracePt t="90537" x="2832100" y="4921250"/>
          <p14:tracePt t="90554" x="2819400" y="4940300"/>
          <p14:tracePt t="90570" x="2806700" y="4965700"/>
          <p14:tracePt t="90587" x="2800350" y="4978400"/>
          <p14:tracePt t="90604" x="2787650" y="4991100"/>
          <p14:tracePt t="90620" x="2774950" y="5003800"/>
          <p14:tracePt t="90637" x="2768600" y="5016500"/>
          <p14:tracePt t="90654" x="2768600" y="5022850"/>
          <p14:tracePt t="90697" x="2762250" y="5022850"/>
          <p14:tracePt t="90705" x="2755900" y="5022850"/>
          <p14:tracePt t="90721" x="2743200" y="5029200"/>
          <p14:tracePt t="90737" x="2736850" y="5035550"/>
          <p14:tracePt t="90754" x="2724150" y="5041900"/>
          <p14:tracePt t="90789" x="2724150" y="5048250"/>
          <p14:tracePt t="90883" x="2717800" y="5048250"/>
          <p14:tracePt t="90890" x="2711450" y="5041900"/>
          <p14:tracePt t="90906" x="2705100" y="5041900"/>
          <p14:tracePt t="90915" x="2705100" y="5035550"/>
          <p14:tracePt t="90923" x="2698750" y="5035550"/>
          <p14:tracePt t="90947" x="2698750" y="5029200"/>
          <p14:tracePt t="90955" x="2692400" y="5029200"/>
          <p14:tracePt t="90985" x="2692400" y="5022850"/>
          <p14:tracePt t="91001" x="2692400" y="5010150"/>
          <p14:tracePt t="91008" x="2686050" y="4997450"/>
          <p14:tracePt t="91021" x="2686050" y="4984750"/>
          <p14:tracePt t="91037" x="2679700" y="4946650"/>
          <p14:tracePt t="91054" x="2654300" y="4800600"/>
          <p14:tracePt t="91071" x="2628900" y="4699000"/>
          <p14:tracePt t="91088" x="2603500" y="4629150"/>
          <p14:tracePt t="91104" x="2578100" y="4597400"/>
          <p14:tracePt t="91121" x="2571750" y="4584700"/>
          <p14:tracePt t="91138" x="2559050" y="4565650"/>
          <p14:tracePt t="91375" x="2559050" y="4584700"/>
          <p14:tracePt t="91383" x="2559050" y="4616450"/>
          <p14:tracePt t="91390" x="2559050" y="4629150"/>
          <p14:tracePt t="91404" x="2559050" y="4654550"/>
          <p14:tracePt t="91421" x="2559050" y="4781550"/>
          <p14:tracePt t="91438" x="2565400" y="4959350"/>
          <p14:tracePt t="91455" x="2565400" y="5022850"/>
          <p14:tracePt t="91471" x="2565400" y="5080000"/>
          <p14:tracePt t="91488" x="2565400" y="5137150"/>
          <p14:tracePt t="91505" x="2565400" y="5168900"/>
          <p14:tracePt t="91521" x="2565400" y="5181600"/>
          <p14:tracePt t="91538" x="2565400" y="5187950"/>
          <p14:tracePt t="91681" x="2571750" y="5175250"/>
          <p14:tracePt t="91689" x="2571750" y="5156200"/>
          <p14:tracePt t="91697" x="2578100" y="5130800"/>
          <p14:tracePt t="91705" x="2590800" y="5105400"/>
          <p14:tracePt t="91722" x="2609850" y="5060950"/>
          <p14:tracePt t="91738" x="2628900" y="5003800"/>
          <p14:tracePt t="91755" x="2641600" y="4933950"/>
          <p14:tracePt t="91772" x="2647950" y="4883150"/>
          <p14:tracePt t="91775" x="2647950" y="4851400"/>
          <p14:tracePt t="91788" x="2660650" y="4787900"/>
          <p14:tracePt t="91805" x="2673350" y="4762500"/>
          <p14:tracePt t="91822" x="2673350" y="4737100"/>
          <p14:tracePt t="91839" x="2679700" y="4711700"/>
          <p14:tracePt t="91855" x="2679700" y="4705350"/>
          <p14:tracePt t="91953" x="2679700" y="4711700"/>
          <p14:tracePt t="91961" x="2673350" y="4737100"/>
          <p14:tracePt t="91972" x="2667000" y="4762500"/>
          <p14:tracePt t="91988" x="2647950" y="4864100"/>
          <p14:tracePt t="92005" x="2635250" y="4965700"/>
          <p14:tracePt t="92022" x="2628900" y="5067300"/>
          <p14:tracePt t="92039" x="2616200" y="5156200"/>
          <p14:tracePt t="92055" x="2609850" y="5200650"/>
          <p14:tracePt t="92072" x="2603500" y="5257800"/>
          <p14:tracePt t="92089" x="2590800" y="5314950"/>
          <p14:tracePt t="92105" x="2590800" y="5346700"/>
          <p14:tracePt t="92122" x="2590800" y="5365750"/>
          <p14:tracePt t="92139" x="2584450" y="5372100"/>
          <p14:tracePt t="92235" x="2584450" y="5321300"/>
          <p14:tracePt t="92242" x="2584450" y="5264150"/>
          <p14:tracePt t="92251" x="2584450" y="5194300"/>
          <p14:tracePt t="92258" x="2584450" y="5130800"/>
          <p14:tracePt t="92272" x="2584450" y="5086350"/>
          <p14:tracePt t="92289" x="2578100" y="4883150"/>
          <p14:tracePt t="92305" x="2571750" y="4730750"/>
          <p14:tracePt t="92322" x="2571750" y="4629150"/>
          <p14:tracePt t="92339" x="2571750" y="4578350"/>
          <p14:tracePt t="92355" x="2571750" y="4533900"/>
          <p14:tracePt t="92372" x="2571750" y="4514850"/>
          <p14:tracePt t="92485" x="2571750" y="4540250"/>
          <p14:tracePt t="92492" x="2571750" y="4565650"/>
          <p14:tracePt t="92501" x="2571750" y="4584700"/>
          <p14:tracePt t="92508" x="2571750" y="4616450"/>
          <p14:tracePt t="92522" x="2571750" y="4654550"/>
          <p14:tracePt t="92539" x="2584450" y="4813300"/>
          <p14:tracePt t="92556" x="2584450" y="4902200"/>
          <p14:tracePt t="92572" x="2584450" y="4984750"/>
          <p14:tracePt t="92589" x="2584450" y="5022850"/>
          <p14:tracePt t="92606" x="2584450" y="5067300"/>
          <p14:tracePt t="92622" x="2584450" y="5105400"/>
          <p14:tracePt t="92639" x="2584450" y="5124450"/>
          <p14:tracePt t="92656" x="2584450" y="5149850"/>
          <p14:tracePt t="92673" x="2584450" y="5168900"/>
          <p14:tracePt t="92689" x="2584450" y="5181600"/>
          <p14:tracePt t="92706" x="2584450" y="5194300"/>
          <p14:tracePt t="92723" x="2578100" y="5200650"/>
          <p14:tracePt t="92739" x="2571750" y="5200650"/>
          <p14:tracePt t="92853" x="2571750" y="5187950"/>
          <p14:tracePt t="92861" x="2571750" y="5149850"/>
          <p14:tracePt t="92873" x="2546350" y="5048250"/>
          <p14:tracePt t="92889" x="2540000" y="4997450"/>
          <p14:tracePt t="92906" x="2508250" y="4819650"/>
          <p14:tracePt t="92923" x="2501900" y="4737100"/>
          <p14:tracePt t="92939" x="2501900" y="4679950"/>
          <p14:tracePt t="92956" x="2501900" y="4648200"/>
          <p14:tracePt t="92973" x="2501900" y="4629150"/>
          <p14:tracePt t="92989" x="2501900" y="4616450"/>
          <p14:tracePt t="93006" x="2501900" y="4610100"/>
          <p14:tracePt t="93181" x="2501900" y="4616450"/>
          <p14:tracePt t="93189" x="2501900" y="4648200"/>
          <p14:tracePt t="93196" x="2501900" y="4679950"/>
          <p14:tracePt t="93206" x="2501900" y="4718050"/>
          <p14:tracePt t="93223" x="2501900" y="4775200"/>
          <p14:tracePt t="93240" x="2508250" y="4826000"/>
          <p14:tracePt t="93256" x="2508250" y="4870450"/>
          <p14:tracePt t="93273" x="2508250" y="4921250"/>
          <p14:tracePt t="93276" x="2508250" y="4946650"/>
          <p14:tracePt t="93290" x="2508250" y="5010150"/>
          <p14:tracePt t="93306" x="2508250" y="5041900"/>
          <p14:tracePt t="93323" x="2508250" y="5060950"/>
          <p14:tracePt t="93340" x="2508250" y="5080000"/>
          <p14:tracePt t="93356" x="2508250" y="5092700"/>
          <p14:tracePt t="93373" x="2508250" y="5099050"/>
          <p14:tracePt t="93611" x="2508250" y="5092700"/>
          <p14:tracePt t="93617" x="2508250" y="5067300"/>
          <p14:tracePt t="93625" x="2508250" y="5029200"/>
          <p14:tracePt t="93640" x="2508250" y="4972050"/>
          <p14:tracePt t="93657" x="2514600" y="4895850"/>
          <p14:tracePt t="93673" x="2514600" y="4813300"/>
          <p14:tracePt t="93690" x="2514600" y="4749800"/>
          <p14:tracePt t="93707" x="2514600" y="4699000"/>
          <p14:tracePt t="93724" x="2514600" y="4667250"/>
          <p14:tracePt t="93740" x="2514600" y="4641850"/>
          <p14:tracePt t="93757" x="2514600" y="4622800"/>
          <p14:tracePt t="93977" x="2514600" y="4629150"/>
          <p14:tracePt t="93985" x="2520950" y="4654550"/>
          <p14:tracePt t="93993" x="2527300" y="4679950"/>
          <p14:tracePt t="94007" x="2527300" y="4692650"/>
          <p14:tracePt t="94024" x="2533650" y="4743450"/>
          <p14:tracePt t="94041" x="2533650" y="4775200"/>
          <p14:tracePt t="94057" x="2533650" y="4800600"/>
          <p14:tracePt t="94074" x="2540000" y="4838700"/>
          <p14:tracePt t="94090" x="2546350" y="4889500"/>
          <p14:tracePt t="94107" x="2552700" y="4940300"/>
          <p14:tracePt t="94123" x="2565400" y="5010150"/>
          <p14:tracePt t="94140" x="2571750" y="5041900"/>
          <p14:tracePt t="94157" x="2571750" y="5067300"/>
          <p14:tracePt t="94173" x="2571750" y="5086350"/>
          <p14:tracePt t="94191" x="2571750" y="5099050"/>
          <p14:tracePt t="94207" x="2571750" y="5105400"/>
          <p14:tracePt t="94224" x="2578100" y="5124450"/>
          <p14:tracePt t="94241" x="2578100" y="5130800"/>
          <p14:tracePt t="94257" x="2578100" y="5149850"/>
          <p14:tracePt t="94274" x="2578100" y="5187950"/>
          <p14:tracePt t="94291" x="2578100" y="5200650"/>
          <p14:tracePt t="94307" x="2578100" y="5207000"/>
          <p14:tracePt t="94439" x="2584450" y="5187950"/>
          <p14:tracePt t="94445" x="2584450" y="5156200"/>
          <p14:tracePt t="94458" x="2584450" y="5086350"/>
          <p14:tracePt t="94474" x="2584450" y="4965700"/>
          <p14:tracePt t="94491" x="2559050" y="4832350"/>
          <p14:tracePt t="94508" x="2540000" y="4692650"/>
          <p14:tracePt t="94524" x="2540000" y="4629150"/>
          <p14:tracePt t="94541" x="2540000" y="4610100"/>
          <p14:tracePt t="94558" x="2540000" y="4597400"/>
          <p14:tracePt t="94611" x="2540000" y="4591050"/>
          <p14:tracePt t="94751" x="2540000" y="4610100"/>
          <p14:tracePt t="94759" x="2540000" y="4622800"/>
          <p14:tracePt t="94767" x="2546350" y="4648200"/>
          <p14:tracePt t="94775" x="2546350" y="4667250"/>
          <p14:tracePt t="94791" x="2552700" y="4699000"/>
          <p14:tracePt t="94808" x="2559050" y="4762500"/>
          <p14:tracePt t="94825" x="2565400" y="4813300"/>
          <p14:tracePt t="94842" x="2578100" y="4876800"/>
          <p14:tracePt t="94858" x="2597150" y="4933950"/>
          <p14:tracePt t="94875" x="2603500" y="4953000"/>
          <p14:tracePt t="94891" x="2603500" y="4972050"/>
          <p14:tracePt t="94908" x="2609850" y="4984750"/>
          <p14:tracePt t="94925" x="2609850" y="4997450"/>
          <p14:tracePt t="94941" x="2609850" y="5003800"/>
          <p14:tracePt t="94993" x="2609850" y="5010150"/>
          <p14:tracePt t="95148" x="2609850" y="5003800"/>
          <p14:tracePt t="95164" x="2609850" y="4991100"/>
          <p14:tracePt t="95173" x="2609850" y="4978400"/>
          <p14:tracePt t="95181" x="2609850" y="4965700"/>
          <p14:tracePt t="95192" x="2597150" y="4946650"/>
          <p14:tracePt t="95208" x="2584450" y="4908550"/>
          <p14:tracePt t="95225" x="2571750" y="4870450"/>
          <p14:tracePt t="95242" x="2565400" y="4851400"/>
          <p14:tracePt t="95258" x="2565400" y="4838700"/>
          <p14:tracePt t="95275" x="2559050" y="4832350"/>
          <p14:tracePt t="95292" x="2559050" y="4819650"/>
          <p14:tracePt t="95308" x="2559050" y="4813300"/>
          <p14:tracePt t="95325" x="2552700" y="4806950"/>
          <p14:tracePt t="96141" x="2565400" y="4794250"/>
          <p14:tracePt t="96149" x="2584450" y="4775200"/>
          <p14:tracePt t="96159" x="2603500" y="4756150"/>
          <p14:tracePt t="96176" x="2667000" y="4679950"/>
          <p14:tracePt t="96193" x="2743200" y="4565650"/>
          <p14:tracePt t="96209" x="2832100" y="4483100"/>
          <p14:tracePt t="96226" x="2946400" y="4425950"/>
          <p14:tracePt t="96243" x="3054350" y="4356100"/>
          <p14:tracePt t="96259" x="3155950" y="4273550"/>
          <p14:tracePt t="96276" x="3257550" y="4191000"/>
          <p14:tracePt t="96293" x="3333750" y="4121150"/>
          <p14:tracePt t="96309" x="3390900" y="4083050"/>
          <p14:tracePt t="96326" x="3409950" y="4057650"/>
          <p14:tracePt t="96343" x="3467100" y="4032250"/>
          <p14:tracePt t="96360" x="3473450" y="4032250"/>
          <p14:tracePt t="96376" x="3486150" y="4025900"/>
          <p14:tracePt t="96393" x="3492500" y="4025900"/>
          <p14:tracePt t="96439" x="3498850" y="4025900"/>
          <p14:tracePt t="96461" x="3511550" y="4032250"/>
          <p14:tracePt t="96469" x="3517900" y="4044950"/>
          <p14:tracePt t="96477" x="3524250" y="4044950"/>
          <p14:tracePt t="96493" x="3543300" y="4051300"/>
          <p14:tracePt t="96510" x="3562350" y="4064000"/>
          <p14:tracePt t="96526" x="3594100" y="4089400"/>
          <p14:tracePt t="96543" x="3625850" y="4095750"/>
          <p14:tracePt t="96560" x="3657600" y="4108450"/>
          <p14:tracePt t="96576" x="3683000" y="4121150"/>
          <p14:tracePt t="96594" x="3727450" y="4127500"/>
          <p14:tracePt t="96610" x="3733800" y="4127500"/>
          <p14:tracePt t="96626" x="3746500" y="4127500"/>
          <p14:tracePt t="96643" x="3752850" y="4121150"/>
          <p14:tracePt t="96660" x="3752850" y="4108450"/>
          <p14:tracePt t="96676" x="3765550" y="4095750"/>
          <p14:tracePt t="96693" x="3784600" y="4070350"/>
          <p14:tracePt t="96710" x="3797300" y="4044950"/>
          <p14:tracePt t="96727" x="3803650" y="4025900"/>
          <p14:tracePt t="96743" x="3810000" y="4013200"/>
          <p14:tracePt t="96760" x="3816350" y="4013200"/>
          <p14:tracePt t="96777" x="3816350" y="4006850"/>
          <p14:tracePt t="96883" x="3810000" y="4013200"/>
          <p14:tracePt t="96891" x="3778250" y="4025900"/>
          <p14:tracePt t="96898" x="3759200" y="4044950"/>
          <p14:tracePt t="96910" x="3721100" y="4070350"/>
          <p14:tracePt t="96927" x="3651250" y="4108450"/>
          <p14:tracePt t="96943" x="3600450" y="4159250"/>
          <p14:tracePt t="96960" x="3530600" y="4197350"/>
          <p14:tracePt t="96977" x="3498850" y="4222750"/>
          <p14:tracePt t="96993" x="3467100" y="4254500"/>
          <p14:tracePt t="97010" x="3422650" y="4273550"/>
          <p14:tracePt t="97027" x="3397250" y="4292600"/>
          <p14:tracePt t="97044" x="3365500" y="4318000"/>
          <p14:tracePt t="97060" x="3359150" y="4330700"/>
          <p14:tracePt t="97078" x="3321050" y="4368800"/>
          <p14:tracePt t="97094" x="3314700" y="4375150"/>
          <p14:tracePt t="97267" x="3321050" y="4375150"/>
          <p14:tracePt t="97272" x="3327400" y="4375150"/>
          <p14:tracePt t="97280" x="3352800" y="4356100"/>
          <p14:tracePt t="97294" x="3359150" y="4349750"/>
          <p14:tracePt t="97310" x="3371850" y="4337050"/>
          <p14:tracePt t="97327" x="3397250" y="4318000"/>
          <p14:tracePt t="97344" x="3429000" y="4292600"/>
          <p14:tracePt t="97360" x="3454400" y="4273550"/>
          <p14:tracePt t="97377" x="3486150" y="4241800"/>
          <p14:tracePt t="97394" x="3517900" y="4222750"/>
          <p14:tracePt t="97411" x="3556000" y="4191000"/>
          <p14:tracePt t="97427" x="3587750" y="4171950"/>
          <p14:tracePt t="97444" x="3625850" y="4140200"/>
          <p14:tracePt t="97461" x="3663950" y="4127500"/>
          <p14:tracePt t="97477" x="3702050" y="4108450"/>
          <p14:tracePt t="97494" x="3733800" y="4095750"/>
          <p14:tracePt t="97511" x="3771900" y="4076700"/>
          <p14:tracePt t="97527" x="3803650" y="4057650"/>
          <p14:tracePt t="97544" x="3816350" y="4044950"/>
          <p14:tracePt t="97561" x="3822700" y="4044950"/>
          <p14:tracePt t="97578" x="3835400" y="4038600"/>
          <p14:tracePt t="97594" x="3841750" y="4032250"/>
          <p14:tracePt t="97611" x="3848100" y="4032250"/>
          <p14:tracePt t="97627" x="3854450" y="4032250"/>
          <p14:tracePt t="97644" x="3854450" y="4019550"/>
          <p14:tracePt t="97678" x="3854450" y="4013200"/>
          <p14:tracePt t="97694" x="3854450" y="4006850"/>
          <p14:tracePt t="97711" x="3854450" y="3994150"/>
          <p14:tracePt t="97728" x="3854450" y="3987800"/>
          <p14:tracePt t="99477" x="3860800" y="3987800"/>
          <p14:tracePt t="99735" x="3860800" y="3981450"/>
          <p14:tracePt t="99797" x="3860800" y="3968750"/>
          <p14:tracePt t="99853" x="3860800" y="3962400"/>
          <p14:tracePt t="105093" x="3854450" y="3962400"/>
          <p14:tracePt t="105436" x="3879850" y="3962400"/>
          <p14:tracePt t="105445" x="3905250" y="3962400"/>
          <p14:tracePt t="105453" x="3924300" y="3962400"/>
          <p14:tracePt t="105469" x="3975100" y="3962400"/>
          <p14:tracePt t="105485" x="4013200" y="3956050"/>
          <p14:tracePt t="105502" x="4038600" y="3949700"/>
          <p14:tracePt t="105519" x="4064000" y="3949700"/>
          <p14:tracePt t="105535" x="4102100" y="3943350"/>
          <p14:tracePt t="105552" x="4121150" y="3930650"/>
          <p14:tracePt t="105569" x="4159250" y="3911600"/>
          <p14:tracePt t="105585" x="4178300" y="3898900"/>
          <p14:tracePt t="105602" x="4267200" y="3873500"/>
          <p14:tracePt t="105619" x="4279900" y="3860800"/>
          <p14:tracePt t="105635" x="4318000" y="3860800"/>
          <p14:tracePt t="105652" x="4368800" y="3835400"/>
          <p14:tracePt t="105669" x="4400550" y="3829050"/>
          <p14:tracePt t="105686" x="4445000" y="3816350"/>
          <p14:tracePt t="105702" x="4495800" y="3803650"/>
          <p14:tracePt t="105719" x="4521200" y="3784600"/>
          <p14:tracePt t="105736" x="4565650" y="3759200"/>
          <p14:tracePt t="105752" x="4591050" y="3733800"/>
          <p14:tracePt t="105769" x="4616450" y="3702050"/>
          <p14:tracePt t="105786" x="4648200" y="3676650"/>
          <p14:tracePt t="105802" x="4686300" y="3644900"/>
          <p14:tracePt t="105806" x="4711700" y="3625850"/>
          <p14:tracePt t="105819" x="4718050" y="3613150"/>
          <p14:tracePt t="105836" x="4730750" y="3581400"/>
          <p14:tracePt t="105852" x="4743450" y="3568700"/>
          <p14:tracePt t="105868" x="4749800" y="3543300"/>
          <p14:tracePt t="105885" x="4756150" y="3530600"/>
          <p14:tracePt t="105902" x="4756150" y="3517900"/>
          <p14:tracePt t="105918" x="4756150" y="3498850"/>
          <p14:tracePt t="105935" x="4762500" y="3486150"/>
          <p14:tracePt t="105952" x="4762500" y="3479800"/>
          <p14:tracePt t="105985" x="4762500" y="3473450"/>
          <p14:tracePt t="106021" x="4762500" y="3467100"/>
          <p14:tracePt t="106045" x="4762500" y="3460750"/>
          <p14:tracePt t="106155" x="4756150" y="3473450"/>
          <p14:tracePt t="106163" x="4749800" y="3492500"/>
          <p14:tracePt t="106171" x="4724400" y="3530600"/>
          <p14:tracePt t="106185" x="4692650" y="3613150"/>
          <p14:tracePt t="106202" x="4660900" y="3733800"/>
          <p14:tracePt t="106219" x="4641850" y="3829050"/>
          <p14:tracePt t="106235" x="4616450" y="3911600"/>
          <p14:tracePt t="106252" x="4616450" y="3962400"/>
          <p14:tracePt t="106269" x="4616450" y="4000500"/>
          <p14:tracePt t="106286" x="4616450" y="4076700"/>
          <p14:tracePt t="106302" x="4616450" y="4203700"/>
          <p14:tracePt t="106319" x="4616450" y="4400550"/>
          <p14:tracePt t="106336" x="4610100" y="4527550"/>
          <p14:tracePt t="106352" x="4610100" y="4686300"/>
          <p14:tracePt t="106369" x="4603750" y="4864100"/>
          <p14:tracePt t="106385" x="4603750" y="5041900"/>
          <p14:tracePt t="106402" x="4603750" y="5162550"/>
          <p14:tracePt t="106419" x="4584700" y="5245100"/>
          <p14:tracePt t="106436" x="4578350" y="5276850"/>
          <p14:tracePt t="106452" x="4578350" y="5283200"/>
          <p14:tracePt t="106521" x="4572000" y="5276850"/>
          <p14:tracePt t="106529" x="4565650" y="5226050"/>
          <p14:tracePt t="106537" x="4559300" y="5162550"/>
          <p14:tracePt t="106552" x="4552950" y="5092700"/>
          <p14:tracePt t="106569" x="4521200" y="4895850"/>
          <p14:tracePt t="106586" x="4489450" y="4743450"/>
          <p14:tracePt t="106602" x="4476750" y="4591050"/>
          <p14:tracePt t="106619" x="4451350" y="4362450"/>
          <p14:tracePt t="106636" x="4438650" y="4140200"/>
          <p14:tracePt t="106652" x="4413250" y="3905250"/>
          <p14:tracePt t="106669" x="4413250" y="3695700"/>
          <p14:tracePt t="106686" x="4406900" y="3422650"/>
          <p14:tracePt t="106703" x="4406900" y="3333750"/>
          <p14:tracePt t="106719" x="4406900" y="3251200"/>
          <p14:tracePt t="106736" x="4419600" y="3175000"/>
          <p14:tracePt t="106753" x="4419600" y="3124200"/>
          <p14:tracePt t="106769" x="4419600" y="3073400"/>
          <p14:tracePt t="106786" x="4425950" y="3009900"/>
          <p14:tracePt t="106803" x="4438650" y="2971800"/>
          <p14:tracePt t="106819" x="4438650" y="2940050"/>
          <p14:tracePt t="106919" x="4438650" y="2965450"/>
          <p14:tracePt t="106927" x="4445000" y="3016250"/>
          <p14:tracePt t="106936" x="4445000" y="3054350"/>
          <p14:tracePt t="106953" x="4445000" y="3155950"/>
          <p14:tracePt t="106969" x="4451350" y="3289300"/>
          <p14:tracePt t="106986" x="4470400" y="3409950"/>
          <p14:tracePt t="107003" x="4502150" y="3587750"/>
          <p14:tracePt t="107019" x="4546600" y="3790950"/>
          <p14:tracePt t="107036" x="4572000" y="3962400"/>
          <p14:tracePt t="107053" x="4610100" y="4210050"/>
          <p14:tracePt t="107070" x="4641850" y="4387850"/>
          <p14:tracePt t="107086" x="4654550" y="4521200"/>
          <p14:tracePt t="107103" x="4660900" y="4622800"/>
          <p14:tracePt t="107120" x="4667250" y="4749800"/>
          <p14:tracePt t="107136" x="4667250" y="4864100"/>
          <p14:tracePt t="107153" x="4667250" y="4933950"/>
          <p14:tracePt t="107170" x="4667250" y="4978400"/>
          <p14:tracePt t="107186" x="4667250" y="4984750"/>
          <p14:tracePt t="107303" x="4667250" y="4978400"/>
          <p14:tracePt t="107311" x="4667250" y="4933950"/>
          <p14:tracePt t="107320" x="4654550" y="4857750"/>
          <p14:tracePt t="107336" x="4641850" y="4679950"/>
          <p14:tracePt t="107353" x="4635500" y="4495800"/>
          <p14:tracePt t="107370" x="4622800" y="4292600"/>
          <p14:tracePt t="107386" x="4584700" y="4019550"/>
          <p14:tracePt t="107403" x="4546600" y="3867150"/>
          <p14:tracePt t="107420" x="4527550" y="3657600"/>
          <p14:tracePt t="107437" x="4508500" y="3543300"/>
          <p14:tracePt t="107453" x="4495800" y="3441700"/>
          <p14:tracePt t="107470" x="4495800" y="3378200"/>
          <p14:tracePt t="107487" x="4495800" y="3327400"/>
          <p14:tracePt t="107504" x="4495800" y="3282950"/>
          <p14:tracePt t="107520" x="4495800" y="3257550"/>
          <p14:tracePt t="107537" x="4495800" y="3244850"/>
          <p14:tracePt t="107554" x="4495800" y="3238500"/>
          <p14:tracePt t="107649" x="4495800" y="3251200"/>
          <p14:tracePt t="107657" x="4495800" y="3276600"/>
          <p14:tracePt t="107665" x="4489450" y="3295650"/>
          <p14:tracePt t="107673" x="4489450" y="3327400"/>
          <p14:tracePt t="107687" x="4476750" y="3441700"/>
          <p14:tracePt t="107704" x="4476750" y="3600450"/>
          <p14:tracePt t="107721" x="4476750" y="3771900"/>
          <p14:tracePt t="107738" x="4470400" y="3911600"/>
          <p14:tracePt t="107754" x="4470400" y="4038600"/>
          <p14:tracePt t="107771" x="4476750" y="4286250"/>
          <p14:tracePt t="107788" x="4483100" y="4425950"/>
          <p14:tracePt t="107804" x="4495800" y="4533900"/>
          <p14:tracePt t="107821" x="4495800" y="4622800"/>
          <p14:tracePt t="107838" x="4508500" y="4686300"/>
          <p14:tracePt t="107854" x="4508500" y="4718050"/>
          <p14:tracePt t="107871" x="4508500" y="4730750"/>
          <p14:tracePt t="108023" x="4514850" y="4711700"/>
          <p14:tracePt t="108031" x="4521200" y="4673600"/>
          <p14:tracePt t="108039" x="4521200" y="4641850"/>
          <p14:tracePt t="108054" x="4521200" y="4572000"/>
          <p14:tracePt t="108071" x="4527550" y="4476750"/>
          <p14:tracePt t="108088" x="4533900" y="4400550"/>
          <p14:tracePt t="108105" x="4533900" y="4305300"/>
          <p14:tracePt t="108121" x="4533900" y="4184650"/>
          <p14:tracePt t="108138" x="4533900" y="4076700"/>
          <p14:tracePt t="108155" x="4540250" y="4006850"/>
          <p14:tracePt t="108171" x="4546600" y="3860800"/>
          <p14:tracePt t="108188" x="4552950" y="3765550"/>
          <p14:tracePt t="108205" x="4559300" y="3670300"/>
          <p14:tracePt t="108221" x="4559300" y="3594100"/>
          <p14:tracePt t="108238" x="4565650" y="3549650"/>
          <p14:tracePt t="108255" x="4565650" y="3517900"/>
          <p14:tracePt t="108271" x="4565650" y="3486150"/>
          <p14:tracePt t="108288" x="4565650" y="3441700"/>
          <p14:tracePt t="108305" x="4565650" y="3429000"/>
          <p14:tracePt t="108321" x="4565650" y="3422650"/>
          <p14:tracePt t="108452" x="4565650" y="3441700"/>
          <p14:tracePt t="108460" x="4565650" y="3460750"/>
          <p14:tracePt t="108471" x="4565650" y="3498850"/>
          <p14:tracePt t="108488" x="4546600" y="3606800"/>
          <p14:tracePt t="108505" x="4540250" y="3752850"/>
          <p14:tracePt t="108522" x="4521200" y="3943350"/>
          <p14:tracePt t="108538" x="4521200" y="4064000"/>
          <p14:tracePt t="108555" x="4521200" y="4216400"/>
          <p14:tracePt t="108572" x="4533900" y="4387850"/>
          <p14:tracePt t="108588" x="4552950" y="4527550"/>
          <p14:tracePt t="108605" x="4559300" y="4635500"/>
          <p14:tracePt t="108622" x="4565650" y="4737100"/>
          <p14:tracePt t="108638" x="4572000" y="4819650"/>
          <p14:tracePt t="108655" x="4572000" y="4883150"/>
          <p14:tracePt t="108672" x="4572000" y="4914900"/>
          <p14:tracePt t="108805" x="4572000" y="4883150"/>
          <p14:tracePt t="108815" x="4565650" y="4832350"/>
          <p14:tracePt t="108822" x="4559300" y="4787900"/>
          <p14:tracePt t="108839" x="4540250" y="4673600"/>
          <p14:tracePt t="108855" x="4508500" y="4546600"/>
          <p14:tracePt t="108872" x="4483100" y="4394200"/>
          <p14:tracePt t="108889" x="4451350" y="4260850"/>
          <p14:tracePt t="108906" x="4425950" y="4184650"/>
          <p14:tracePt t="108922" x="4381500" y="4070350"/>
          <p14:tracePt t="108939" x="4349750" y="4013200"/>
          <p14:tracePt t="108955" x="4311650" y="3943350"/>
          <p14:tracePt t="108972" x="4298950" y="3898900"/>
          <p14:tracePt t="108989" x="4273550" y="3867150"/>
          <p14:tracePt t="109006" x="4260850" y="3848100"/>
          <p14:tracePt t="109022" x="4248150" y="3841750"/>
          <p14:tracePt t="109039" x="4222750" y="3841750"/>
          <p14:tracePt t="109056" x="4210050" y="3835400"/>
          <p14:tracePt t="109072" x="4171950" y="3835400"/>
          <p14:tracePt t="109089" x="4127500" y="3835400"/>
          <p14:tracePt t="109106" x="4089400" y="3835400"/>
          <p14:tracePt t="109122" x="4057650" y="3835400"/>
          <p14:tracePt t="109140" x="3968750" y="3867150"/>
          <p14:tracePt t="109156" x="3905250" y="3911600"/>
          <p14:tracePt t="109172" x="3835400" y="3962400"/>
          <p14:tracePt t="109189" x="3778250" y="4000500"/>
          <p14:tracePt t="109205" x="3752850" y="4044950"/>
          <p14:tracePt t="109222" x="3727450" y="4095750"/>
          <p14:tracePt t="109239" x="3721100" y="4121150"/>
          <p14:tracePt t="109256" x="3714750" y="4152900"/>
          <p14:tracePt t="109272" x="3714750" y="4178300"/>
          <p14:tracePt t="109289" x="3714750" y="4184650"/>
          <p14:tracePt t="109322" x="3714750" y="4191000"/>
          <p14:tracePt t="109453" x="3721100" y="4191000"/>
          <p14:tracePt t="109461" x="3733800" y="4191000"/>
          <p14:tracePt t="109473" x="3740150" y="4191000"/>
          <p14:tracePt t="109489" x="3759200" y="4191000"/>
          <p14:tracePt t="109506" x="3778250" y="4191000"/>
          <p14:tracePt t="109523" x="3790950" y="4184650"/>
          <p14:tracePt t="109539" x="3790950" y="4171950"/>
          <p14:tracePt t="109556" x="3797300" y="4171950"/>
          <p14:tracePt t="109573" x="3797300" y="4159250"/>
          <p14:tracePt t="110579" x="3810000" y="4159250"/>
          <p14:tracePt t="110601" x="3816350" y="4159250"/>
          <p14:tracePt t="110609" x="3816350" y="4165600"/>
          <p14:tracePt t="110617" x="3822700" y="4165600"/>
          <p14:tracePt t="110735" x="3822700" y="4178300"/>
          <p14:tracePt t="110742" x="3829050" y="4191000"/>
          <p14:tracePt t="110749" x="3835400" y="4203700"/>
          <p14:tracePt t="110757" x="3841750" y="4222750"/>
          <p14:tracePt t="110774" x="3854450" y="4241800"/>
          <p14:tracePt t="110791" x="3860800" y="4248150"/>
          <p14:tracePt t="110807" x="3867150" y="4254500"/>
          <p14:tracePt t="110824" x="3873500" y="4260850"/>
          <p14:tracePt t="110841" x="3879850" y="4260850"/>
          <p14:tracePt t="110857" x="3886200" y="4260850"/>
          <p14:tracePt t="110882" x="3898900" y="4260850"/>
          <p14:tracePt t="110898" x="3911600" y="4260850"/>
          <p14:tracePt t="110907" x="3924300" y="4260850"/>
          <p14:tracePt t="110924" x="3975100" y="4248150"/>
          <p14:tracePt t="110941" x="4006850" y="4229100"/>
          <p14:tracePt t="110957" x="4038600" y="4191000"/>
          <p14:tracePt t="110974" x="4057650" y="4140200"/>
          <p14:tracePt t="110991" x="4064000" y="4108450"/>
          <p14:tracePt t="111007" x="4076700" y="3949700"/>
          <p14:tracePt t="111024" x="4076700" y="3797300"/>
          <p14:tracePt t="111041" x="4064000" y="3619500"/>
          <p14:tracePt t="111057" x="4032250" y="3486150"/>
          <p14:tracePt t="111074" x="4019550" y="3403600"/>
          <p14:tracePt t="111091" x="3987800" y="3346450"/>
          <p14:tracePt t="111107" x="3981450" y="3340100"/>
          <p14:tracePt t="111124" x="3981450" y="3333750"/>
          <p14:tracePt t="111203" x="3975100" y="3340100"/>
          <p14:tracePt t="111210" x="3968750" y="3365500"/>
          <p14:tracePt t="111219" x="3968750" y="3416300"/>
          <p14:tracePt t="111226" x="3968750" y="3454400"/>
          <p14:tracePt t="111242" x="3968750" y="3575050"/>
          <p14:tracePt t="111258" x="3968750" y="3727450"/>
          <p14:tracePt t="111274" x="3968750" y="3937000"/>
          <p14:tracePt t="111291" x="3975100" y="4095750"/>
          <p14:tracePt t="111308" x="3981450" y="4203700"/>
          <p14:tracePt t="111324" x="4000500" y="4305300"/>
          <p14:tracePt t="111341" x="4025900" y="4445000"/>
          <p14:tracePt t="111358" x="4025900" y="4559300"/>
          <p14:tracePt t="111374" x="4025900" y="4603750"/>
          <p14:tracePt t="111391" x="4025900" y="4616450"/>
          <p14:tracePt t="111485" x="4025900" y="4597400"/>
          <p14:tracePt t="111493" x="4025900" y="4572000"/>
          <p14:tracePt t="111501" x="4025900" y="4546600"/>
          <p14:tracePt t="111508" x="4019550" y="4514850"/>
          <p14:tracePt t="111525" x="4013200" y="4470400"/>
          <p14:tracePt t="111541" x="4013200" y="4425950"/>
          <p14:tracePt t="111558" x="4013200" y="4400550"/>
          <p14:tracePt t="111575" x="4006850" y="4394200"/>
          <p14:tracePt t="111891" x="4006850" y="4400550"/>
          <p14:tracePt t="111899" x="4006850" y="4413250"/>
          <p14:tracePt t="111908" x="4006850" y="4419600"/>
          <p14:tracePt t="111925" x="4013200" y="4445000"/>
          <p14:tracePt t="111942" x="4019550" y="4514850"/>
          <p14:tracePt t="111958" x="4038600" y="4616450"/>
          <p14:tracePt t="111976" x="4089400" y="4743450"/>
          <p14:tracePt t="111992" x="4133850" y="4851400"/>
          <p14:tracePt t="112008" x="4203700" y="4978400"/>
          <p14:tracePt t="112025" x="4267200" y="5080000"/>
          <p14:tracePt t="112042" x="4292600" y="5099050"/>
          <p14:tracePt t="112059" x="4318000" y="5105400"/>
          <p14:tracePt t="112075" x="4343400" y="5073650"/>
          <p14:tracePt t="112091" x="4375150" y="4889500"/>
          <p14:tracePt t="112108" x="4413250" y="4775200"/>
          <p14:tracePt t="112125" x="4425950" y="4667250"/>
          <p14:tracePt t="112142" x="4432300" y="4546600"/>
          <p14:tracePt t="112159" x="4445000" y="4445000"/>
          <p14:tracePt t="112175" x="4457700" y="4324350"/>
          <p14:tracePt t="112192" x="4464050" y="4197350"/>
          <p14:tracePt t="112209" x="4489450" y="4076700"/>
          <p14:tracePt t="112225" x="4521200" y="3949700"/>
          <p14:tracePt t="112242" x="4622800" y="3708400"/>
          <p14:tracePt t="112259" x="4699000" y="3587750"/>
          <p14:tracePt t="112275" x="4749800" y="3467100"/>
          <p14:tracePt t="112292" x="4794250" y="3390900"/>
          <p14:tracePt t="112309" x="4826000" y="3340100"/>
          <p14:tracePt t="112325" x="4838700" y="3295650"/>
          <p14:tracePt t="112342" x="4864100" y="3270250"/>
          <p14:tracePt t="112399" x="4864100" y="3295650"/>
          <p14:tracePt t="112407" x="4864100" y="3346450"/>
          <p14:tracePt t="112412" x="4864100" y="3422650"/>
          <p14:tracePt t="112426" x="4870450" y="3511550"/>
          <p14:tracePt t="112442" x="4895850" y="3683000"/>
          <p14:tracePt t="112459" x="4902200" y="3854450"/>
          <p14:tracePt t="112476" x="4921250" y="4064000"/>
          <p14:tracePt t="112492" x="4876800" y="4152900"/>
          <p14:tracePt t="112509" x="4826000" y="4279900"/>
          <p14:tracePt t="112526" x="4775200" y="4400550"/>
          <p14:tracePt t="112542" x="4743450" y="4514850"/>
          <p14:tracePt t="112559" x="4711700" y="4616450"/>
          <p14:tracePt t="112576" x="4679950" y="4692650"/>
          <p14:tracePt t="112592" x="4635500" y="4775200"/>
          <p14:tracePt t="112609" x="4635500" y="4781550"/>
          <p14:tracePt t="112657" x="4635500" y="4718050"/>
          <p14:tracePt t="112662" x="4629150" y="4622800"/>
          <p14:tracePt t="112676" x="4629150" y="4540250"/>
          <p14:tracePt t="112693" x="4610100" y="4298950"/>
          <p14:tracePt t="112709" x="4603750" y="4032250"/>
          <p14:tracePt t="112726" x="4533900" y="3594100"/>
          <p14:tracePt t="112743" x="4527550" y="3390900"/>
          <p14:tracePt t="112759" x="4527550" y="3232150"/>
          <p14:tracePt t="112776" x="4521200" y="3136900"/>
          <p14:tracePt t="112793" x="4521200" y="3073400"/>
          <p14:tracePt t="112809" x="4521200" y="3054350"/>
          <p14:tracePt t="112826" x="4521200" y="3048000"/>
          <p14:tracePt t="112945" x="4521200" y="3067050"/>
          <p14:tracePt t="112953" x="4521200" y="3111500"/>
          <p14:tracePt t="112961" x="4521200" y="3162300"/>
          <p14:tracePt t="112976" x="4527550" y="3289300"/>
          <p14:tracePt t="112993" x="4527550" y="3448050"/>
          <p14:tracePt t="113009" x="4533900" y="3644900"/>
          <p14:tracePt t="113026" x="4533900" y="3854450"/>
          <p14:tracePt t="113043" x="4533900" y="4006850"/>
          <p14:tracePt t="113060" x="4552950" y="4210050"/>
          <p14:tracePt t="113076" x="4559300" y="4381500"/>
          <p14:tracePt t="113093" x="4584700" y="4514850"/>
          <p14:tracePt t="113110" x="4591050" y="4572000"/>
          <p14:tracePt t="113126" x="4597400" y="4603750"/>
          <p14:tracePt t="113227" x="4597400" y="4597400"/>
          <p14:tracePt t="113235" x="4597400" y="4578350"/>
          <p14:tracePt t="113243" x="4597400" y="4527550"/>
          <p14:tracePt t="113260" x="4597400" y="4438650"/>
          <p14:tracePt t="113276" x="4597400" y="4241800"/>
          <p14:tracePt t="113293" x="4572000" y="3981450"/>
          <p14:tracePt t="113310" x="4559300" y="3841750"/>
          <p14:tracePt t="113326" x="4540250" y="3638550"/>
          <p14:tracePt t="113343" x="4527550" y="3435350"/>
          <p14:tracePt t="113360" x="4514850" y="3333750"/>
          <p14:tracePt t="113376" x="4514850" y="3219450"/>
          <p14:tracePt t="113393" x="4514850" y="3136900"/>
          <p14:tracePt t="113410" x="4514850" y="3098800"/>
          <p14:tracePt t="113427" x="4514850" y="3067050"/>
          <p14:tracePt t="113443" x="4514850" y="3060700"/>
          <p14:tracePt t="113522" x="4514850" y="3079750"/>
          <p14:tracePt t="113530" x="4514850" y="3105150"/>
          <p14:tracePt t="113539" x="4508500" y="3124200"/>
          <p14:tracePt t="113546" x="4508500" y="3168650"/>
          <p14:tracePt t="113560" x="4508500" y="3213100"/>
          <p14:tracePt t="113577" x="4514850" y="3384550"/>
          <p14:tracePt t="113593" x="4527550" y="3543300"/>
          <p14:tracePt t="113610" x="4559300" y="3721100"/>
          <p14:tracePt t="113627" x="4565650" y="3873500"/>
          <p14:tracePt t="113644" x="4572000" y="4038600"/>
          <p14:tracePt t="113660" x="4603750" y="4210050"/>
          <p14:tracePt t="113677" x="4616450" y="4324350"/>
          <p14:tracePt t="113694" x="4622800" y="4337050"/>
          <p14:tracePt t="113710" x="4629150" y="4362450"/>
          <p14:tracePt t="113727" x="4635500" y="4368800"/>
          <p14:tracePt t="113780" x="4635500" y="4375150"/>
          <p14:tracePt t="113907" x="4635500" y="4356100"/>
          <p14:tracePt t="113915" x="4635500" y="4343400"/>
          <p14:tracePt t="113927" x="4635500" y="4324350"/>
          <p14:tracePt t="113944" x="4622800" y="4260850"/>
          <p14:tracePt t="113961" x="4622800" y="4229100"/>
          <p14:tracePt t="113977" x="4622800" y="4197350"/>
          <p14:tracePt t="113994" x="4622800" y="4165600"/>
          <p14:tracePt t="114010" x="4629150" y="4140200"/>
          <p14:tracePt t="114027" x="4641850" y="4121150"/>
          <p14:tracePt t="114044" x="4667250" y="4102100"/>
          <p14:tracePt t="114061" x="4775200" y="4070350"/>
          <p14:tracePt t="114078" x="4845050" y="4064000"/>
          <p14:tracePt t="114094" x="4908550" y="4057650"/>
          <p14:tracePt t="114111" x="4991100" y="4057650"/>
          <p14:tracePt t="114127" x="5060950" y="4051300"/>
          <p14:tracePt t="114144" x="5105400" y="4051300"/>
          <p14:tracePt t="114161" x="5156200" y="4051300"/>
          <p14:tracePt t="114177" x="5194300" y="4044950"/>
          <p14:tracePt t="114194" x="5226050" y="4038600"/>
          <p14:tracePt t="114211" x="5232400" y="4038600"/>
          <p14:tracePt t="114227" x="5257800" y="4038600"/>
          <p14:tracePt t="114244" x="5270500" y="4032250"/>
          <p14:tracePt t="114261" x="5295900" y="4032250"/>
          <p14:tracePt t="114278" x="5321300" y="4025900"/>
          <p14:tracePt t="114294" x="5334000" y="4025900"/>
          <p14:tracePt t="114311" x="5359400" y="4025900"/>
          <p14:tracePt t="114344" x="5365750" y="4025900"/>
          <p14:tracePt t="114547" x="5372100" y="4025900"/>
          <p14:tracePt t="114555" x="5378450" y="4025900"/>
          <p14:tracePt t="114563" x="5384800" y="4025900"/>
          <p14:tracePt t="114578" x="5416550" y="4032250"/>
          <p14:tracePt t="114594" x="5435600" y="4032250"/>
          <p14:tracePt t="114611" x="5461000" y="4038600"/>
          <p14:tracePt t="114628" x="5486400" y="4038600"/>
          <p14:tracePt t="114644" x="5518150" y="4038600"/>
          <p14:tracePt t="114661" x="5543550" y="4038600"/>
          <p14:tracePt t="114678" x="5575300" y="4038600"/>
          <p14:tracePt t="114695" x="5588000" y="4038600"/>
          <p14:tracePt t="114711" x="5619750" y="4038600"/>
          <p14:tracePt t="114728" x="5651500" y="4038600"/>
          <p14:tracePt t="114745" x="5689600" y="4038600"/>
          <p14:tracePt t="114761" x="5734050" y="4038600"/>
          <p14:tracePt t="114778" x="5772150" y="4051300"/>
          <p14:tracePt t="114795" x="5829300" y="4064000"/>
          <p14:tracePt t="114811" x="5873750" y="4076700"/>
          <p14:tracePt t="114828" x="5911850" y="4089400"/>
          <p14:tracePt t="114845" x="5937250" y="4095750"/>
          <p14:tracePt t="114861" x="5956300" y="4108450"/>
          <p14:tracePt t="114878" x="5988050" y="4121150"/>
          <p14:tracePt t="114895" x="6019800" y="4140200"/>
          <p14:tracePt t="114911" x="6045200" y="4152900"/>
          <p14:tracePt t="114928" x="6089650" y="4159250"/>
          <p14:tracePt t="114945" x="6102350" y="4165600"/>
          <p14:tracePt t="115171" x="6096000" y="4165600"/>
          <p14:tracePt t="115336" x="6089650" y="4165600"/>
          <p14:tracePt t="115359" x="6083300" y="4165600"/>
          <p14:tracePt t="115367" x="6076950" y="4165600"/>
          <p14:tracePt t="115378" x="6070600" y="4165600"/>
          <p14:tracePt t="115395" x="6051550" y="4159250"/>
          <p14:tracePt t="115412" x="6007100" y="4146550"/>
          <p14:tracePt t="115429" x="5988050" y="4140200"/>
          <p14:tracePt t="115445" x="5943600" y="4127500"/>
          <p14:tracePt t="115462" x="5880100" y="4108450"/>
          <p14:tracePt t="115478" x="5784850" y="4083050"/>
          <p14:tracePt t="115495" x="5715000" y="4064000"/>
          <p14:tracePt t="115512" x="5645150" y="4064000"/>
          <p14:tracePt t="115528" x="5607050" y="4064000"/>
          <p14:tracePt t="115545" x="5575300" y="4076700"/>
          <p14:tracePt t="115562" x="5518150" y="4095750"/>
          <p14:tracePt t="115578" x="5461000" y="4108450"/>
          <p14:tracePt t="115595" x="5435600" y="4121150"/>
          <p14:tracePt t="115612" x="5384800" y="4146550"/>
          <p14:tracePt t="115628" x="5334000" y="4184650"/>
          <p14:tracePt t="115645" x="5270500" y="4222750"/>
          <p14:tracePt t="115662" x="5238750" y="4267200"/>
          <p14:tracePt t="115678" x="5156200" y="4375150"/>
          <p14:tracePt t="115695" x="5099050" y="4464050"/>
          <p14:tracePt t="115712" x="5067300" y="4559300"/>
          <p14:tracePt t="115728" x="5041900" y="4629150"/>
          <p14:tracePt t="115745" x="5016500" y="4718050"/>
          <p14:tracePt t="115762" x="4991100" y="4800600"/>
          <p14:tracePt t="115778" x="4965700" y="4889500"/>
          <p14:tracePt t="115795" x="4921250" y="4972050"/>
          <p14:tracePt t="115812" x="4902200" y="5010150"/>
          <p14:tracePt t="115828" x="4876800" y="5048250"/>
          <p14:tracePt t="115845" x="4857750" y="5067300"/>
          <p14:tracePt t="115862" x="4838700" y="5080000"/>
          <p14:tracePt t="115878" x="4832350" y="5080000"/>
          <p14:tracePt t="115895" x="4826000" y="5080000"/>
          <p14:tracePt t="115961" x="4813300" y="5067300"/>
          <p14:tracePt t="115969" x="4794250" y="5010150"/>
          <p14:tracePt t="115979" x="4787900" y="4972050"/>
          <p14:tracePt t="115996" x="4749800" y="4851400"/>
          <p14:tracePt t="116013" x="4711700" y="4749800"/>
          <p14:tracePt t="116029" x="4692650" y="4667250"/>
          <p14:tracePt t="116046" x="4679950" y="4559300"/>
          <p14:tracePt t="116063" x="4667250" y="4495800"/>
          <p14:tracePt t="116079" x="4654550" y="4432300"/>
          <p14:tracePt t="116096" x="4648200" y="4349750"/>
          <p14:tracePt t="116113" x="4641850" y="4248150"/>
          <p14:tracePt t="116129" x="4629150" y="4159250"/>
          <p14:tracePt t="116146" x="4629150" y="4070350"/>
          <p14:tracePt t="116163" x="4616450" y="3949700"/>
          <p14:tracePt t="116179" x="4603750" y="3848100"/>
          <p14:tracePt t="116196" x="4597400" y="3721100"/>
          <p14:tracePt t="116213" x="4597400" y="3568700"/>
          <p14:tracePt t="116229" x="4597400" y="3448050"/>
          <p14:tracePt t="116246" x="4603750" y="3371850"/>
          <p14:tracePt t="116263" x="4616450" y="3282950"/>
          <p14:tracePt t="116279" x="4616450" y="3181350"/>
          <p14:tracePt t="116296" x="4616450" y="3067050"/>
          <p14:tracePt t="116313" x="4616450" y="3003550"/>
          <p14:tracePt t="116329" x="4610100" y="2940050"/>
          <p14:tracePt t="116346" x="4610100" y="2882900"/>
          <p14:tracePt t="116363" x="4603750" y="2832100"/>
          <p14:tracePt t="116380" x="4603750" y="2800350"/>
          <p14:tracePt t="116396" x="4603750" y="2787650"/>
          <p14:tracePt t="116491" x="4591050" y="2813050"/>
          <p14:tracePt t="116501" x="4591050" y="2838450"/>
          <p14:tracePt t="116507" x="4591050" y="2895600"/>
          <p14:tracePt t="116515" x="4584700" y="2946400"/>
          <p14:tracePt t="116530" x="4584700" y="3048000"/>
          <p14:tracePt t="116546" x="4578350" y="3168650"/>
          <p14:tracePt t="116563" x="4572000" y="3289300"/>
          <p14:tracePt t="116580" x="4572000" y="3435350"/>
          <p14:tracePt t="116596" x="4578350" y="3587750"/>
          <p14:tracePt t="116613" x="4584700" y="3714750"/>
          <p14:tracePt t="116630" x="4591050" y="3816350"/>
          <p14:tracePt t="116646" x="4591050" y="3886200"/>
          <p14:tracePt t="116663" x="4610100" y="3981450"/>
          <p14:tracePt t="116680" x="4616450" y="4025900"/>
          <p14:tracePt t="116697" x="4616450" y="4044950"/>
          <p14:tracePt t="116713" x="4616450" y="4051300"/>
          <p14:tracePt t="116730" x="4616450" y="4057650"/>
          <p14:tracePt t="116747" x="4616450" y="4064000"/>
          <p14:tracePt t="116883" x="4616450" y="4038600"/>
          <p14:tracePt t="116890" x="4616450" y="3975100"/>
          <p14:tracePt t="116899" x="4616450" y="3917950"/>
          <p14:tracePt t="116913" x="4616450" y="3771900"/>
          <p14:tracePt t="116930" x="4603750" y="3606800"/>
          <p14:tracePt t="116947" x="4603750" y="3460750"/>
          <p14:tracePt t="116963" x="4591050" y="3352800"/>
          <p14:tracePt t="116980" x="4591050" y="3238500"/>
          <p14:tracePt t="116997" x="4591050" y="3175000"/>
          <p14:tracePt t="117014" x="4591050" y="3162300"/>
          <p14:tracePt t="117141" x="4591050" y="3168650"/>
          <p14:tracePt t="117149" x="4584700" y="3200400"/>
          <p14:tracePt t="117155" x="4578350" y="3244850"/>
          <p14:tracePt t="117164" x="4578350" y="3295650"/>
          <p14:tracePt t="117180" x="4578350" y="3390900"/>
          <p14:tracePt t="117197" x="4578350" y="3530600"/>
          <p14:tracePt t="117214" x="4578350" y="3676650"/>
          <p14:tracePt t="117230" x="4578350" y="3784600"/>
          <p14:tracePt t="117248" x="4572000" y="4019550"/>
          <p14:tracePt t="117264" x="4578350" y="4184650"/>
          <p14:tracePt t="117280" x="4578350" y="4305300"/>
          <p14:tracePt t="117297" x="4578350" y="4394200"/>
          <p14:tracePt t="117314" x="4578350" y="4451350"/>
          <p14:tracePt t="117330" x="4578350" y="4495800"/>
          <p14:tracePt t="117347" x="4572000" y="4514850"/>
          <p14:tracePt t="117350" x="4572000" y="4521200"/>
          <p14:tracePt t="117364" x="4572000" y="4533900"/>
          <p14:tracePt t="117382" x="4572000" y="4540250"/>
          <p14:tracePt t="117507" x="4572000" y="4514850"/>
          <p14:tracePt t="117515" x="4572000" y="4457700"/>
          <p14:tracePt t="117523" x="4572000" y="4387850"/>
          <p14:tracePt t="117531" x="4565650" y="4330700"/>
          <p14:tracePt t="117547" x="4565650" y="4146550"/>
          <p14:tracePt t="117564" x="4540250" y="3937000"/>
          <p14:tracePt t="117581" x="4533900" y="3803650"/>
          <p14:tracePt t="117597" x="4514850" y="3644900"/>
          <p14:tracePt t="117614" x="4502150" y="3486150"/>
          <p14:tracePt t="117631" x="4470400" y="3340100"/>
          <p14:tracePt t="117647" x="4470400" y="3314700"/>
          <p14:tracePt t="117664" x="4457700" y="3263900"/>
          <p14:tracePt t="117681" x="4457700" y="3238500"/>
          <p14:tracePt t="117698" x="4457700" y="3232150"/>
          <p14:tracePt t="117714" x="4457700" y="3225800"/>
          <p14:tracePt t="117827" x="4457700" y="3238500"/>
          <p14:tracePt t="117834" x="4457700" y="3270250"/>
          <p14:tracePt t="117843" x="4457700" y="3314700"/>
          <p14:tracePt t="117850" x="4457700" y="3340100"/>
          <p14:tracePt t="117864" x="4457700" y="3378200"/>
          <p14:tracePt t="117882" x="4457700" y="3549650"/>
          <p14:tracePt t="117898" x="4457700" y="3670300"/>
          <p14:tracePt t="117914" x="4464050" y="3797300"/>
          <p14:tracePt t="117931" x="4470400" y="3924300"/>
          <p14:tracePt t="117948" x="4483100" y="4089400"/>
          <p14:tracePt t="117964" x="4495800" y="4197350"/>
          <p14:tracePt t="117981" x="4495800" y="4222750"/>
          <p14:tracePt t="117998" x="4489450" y="4267200"/>
          <p14:tracePt t="118014" x="4483100" y="4286250"/>
          <p14:tracePt t="118031" x="4483100" y="4292600"/>
          <p14:tracePt t="118155" x="4483100" y="4267200"/>
          <p14:tracePt t="118163" x="4483100" y="4229100"/>
          <p14:tracePt t="118171" x="4489450" y="4184650"/>
          <p14:tracePt t="118181" x="4489450" y="4114800"/>
          <p14:tracePt t="118198" x="4489450" y="3949700"/>
          <p14:tracePt t="118215" x="4495800" y="3797300"/>
          <p14:tracePt t="118231" x="4495800" y="3676650"/>
          <p14:tracePt t="118248" x="4451350" y="3479800"/>
          <p14:tracePt t="118265" x="4419600" y="3390900"/>
          <p14:tracePt t="118281" x="4400550" y="3352800"/>
          <p14:tracePt t="118298" x="4394200" y="3333750"/>
          <p14:tracePt t="118407" x="4387850" y="3333750"/>
          <p14:tracePt t="118413" x="4381500" y="3359150"/>
          <p14:tracePt t="118420" x="4368800" y="3378200"/>
          <p14:tracePt t="118432" x="4368800" y="3422650"/>
          <p14:tracePt t="118448" x="4349750" y="3536950"/>
          <p14:tracePt t="118465" x="4337050" y="3632200"/>
          <p14:tracePt t="118482" x="4330700" y="3702050"/>
          <p14:tracePt t="118498" x="4330700" y="3829050"/>
          <p14:tracePt t="118515" x="4330700" y="3949700"/>
          <p14:tracePt t="118532" x="4330700" y="4076700"/>
          <p14:tracePt t="118548" x="4330700" y="4171950"/>
          <p14:tracePt t="118565" x="4343400" y="4248150"/>
          <p14:tracePt t="118582" x="4349750" y="4279900"/>
          <p14:tracePt t="118598" x="4349750" y="4305300"/>
          <p14:tracePt t="118616" x="4349750" y="4318000"/>
          <p14:tracePt t="118749" x="4349750" y="4279900"/>
          <p14:tracePt t="118757" x="4349750" y="4229100"/>
          <p14:tracePt t="118765" x="4349750" y="4152900"/>
          <p14:tracePt t="118782" x="4343400" y="3987800"/>
          <p14:tracePt t="118799" x="4311650" y="3860800"/>
          <p14:tracePt t="118815" x="4298950" y="3765550"/>
          <p14:tracePt t="118832" x="4279900" y="3657600"/>
          <p14:tracePt t="118849" x="4267200" y="3556000"/>
          <p14:tracePt t="118866" x="4267200" y="3530600"/>
          <p14:tracePt t="118882" x="4267200" y="3479800"/>
          <p14:tracePt t="118899" x="4267200" y="3460750"/>
          <p14:tracePt t="118915" x="4267200" y="3454400"/>
          <p14:tracePt t="119015" x="4260850" y="3460750"/>
          <p14:tracePt t="119023" x="4254500" y="3498850"/>
          <p14:tracePt t="119032" x="4248150" y="3549650"/>
          <p14:tracePt t="119049" x="4235450" y="3619500"/>
          <p14:tracePt t="119066" x="4229100" y="3714750"/>
          <p14:tracePt t="119082" x="4222750" y="3829050"/>
          <p14:tracePt t="119099" x="4197350" y="4083050"/>
          <p14:tracePt t="119116" x="4178300" y="4273550"/>
          <p14:tracePt t="119132" x="4178300" y="4432300"/>
          <p14:tracePt t="119149" x="4159250" y="4572000"/>
          <p14:tracePt t="119166" x="4140200" y="4673600"/>
          <p14:tracePt t="119182" x="4127500" y="4756150"/>
          <p14:tracePt t="119199" x="4121150" y="4781550"/>
          <p14:tracePt t="119216" x="4121150" y="4794250"/>
          <p14:tracePt t="119305" x="4114800" y="4794250"/>
          <p14:tracePt t="119313" x="4102100" y="4743450"/>
          <p14:tracePt t="119318" x="4095750" y="4692650"/>
          <p14:tracePt t="119333" x="4089400" y="4648200"/>
          <p14:tracePt t="119349" x="4076700" y="4603750"/>
          <p14:tracePt t="119352" x="4076700" y="4591050"/>
          <p14:tracePt t="119366" x="4070350" y="4572000"/>
          <p14:tracePt t="119383" x="4070350" y="4552950"/>
          <p14:tracePt t="119399" x="4064000" y="4540250"/>
          <p14:tracePt t="119416" x="4064000" y="4527550"/>
          <p14:tracePt t="119433" x="4064000" y="4521200"/>
          <p14:tracePt t="119539" x="4057650" y="4521200"/>
          <p14:tracePt t="119547" x="4057650" y="4514850"/>
          <p14:tracePt t="119563" x="4057650" y="4508500"/>
          <p14:tracePt t="119570" x="4051300" y="4508500"/>
          <p14:tracePt t="119583" x="4051300" y="4502150"/>
          <p14:tracePt t="119599" x="4038600" y="4495800"/>
          <p14:tracePt t="119616" x="4006850" y="4483100"/>
          <p14:tracePt t="119633" x="3987800" y="4470400"/>
          <p14:tracePt t="119650" x="3981450" y="4464050"/>
          <p14:tracePt t="119666" x="3975100" y="4457700"/>
          <p14:tracePt t="119683" x="3975100" y="4451350"/>
          <p14:tracePt t="119699" x="3968750" y="4445000"/>
          <p14:tracePt t="119716" x="3956050" y="4425950"/>
          <p14:tracePt t="119734" x="3930650" y="4400550"/>
          <p14:tracePt t="119750" x="3917950" y="4387850"/>
          <p14:tracePt t="119766" x="3917950" y="4381500"/>
          <p14:tracePt t="119783" x="3911600" y="4381500"/>
          <p14:tracePt t="122749" x="3911600" y="4375150"/>
          <p14:tracePt t="122765" x="3905250" y="4368800"/>
          <p14:tracePt t="122899" x="3905250" y="4362450"/>
          <p14:tracePt t="122913" x="3905250" y="4356100"/>
          <p14:tracePt t="122929" x="3905250" y="4349750"/>
          <p14:tracePt t="122937" x="3898900" y="4349750"/>
          <p14:tracePt t="122953" x="3898900" y="4343400"/>
          <p14:tracePt t="122969" x="3898900" y="4337050"/>
          <p14:tracePt t="122977" x="3892550" y="4337050"/>
          <p14:tracePt t="122986" x="3892550" y="4330700"/>
          <p14:tracePt t="123711" x="3886200" y="4330700"/>
          <p14:tracePt t="123727" x="3879850" y="4330700"/>
          <p14:tracePt t="124601" x="3879850" y="4337050"/>
          <p14:tracePt t="124687" x="3879850" y="4343400"/>
          <p14:tracePt t="124703" x="3873500" y="4343400"/>
          <p14:tracePt t="126655" x="3873500" y="4349750"/>
        </p14:tracePtLst>
      </p14:laserTraceLst>
    </p:ext>
  </p:extLst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1954</TotalTime>
  <Words>182</Words>
  <Application>Microsoft Office PowerPoint</Application>
  <PresentationFormat>Širokoúhlá obrazovka</PresentationFormat>
  <Paragraphs>33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Kapka</vt:lpstr>
      <vt:lpstr>Oboustranné výpadky zorného pole</vt:lpstr>
      <vt:lpstr>Jednostranné výpadky zorného pole (ZP)</vt:lpstr>
      <vt:lpstr>Oboustranné výpadky ZP</vt:lpstr>
      <vt:lpstr>Prezentace aplikace PowerPoint</vt:lpstr>
      <vt:lpstr>Prezentace aplikace PowerPoint</vt:lpstr>
      <vt:lpstr>Prezentace aplikace PowerPoint</vt:lpstr>
      <vt:lpstr>Homonymní výpadky ZP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Umělé slzy v léčbě suchého oka aneb není slza jako slza</dc:title>
  <dc:creator>Miki Skorkovský</dc:creator>
  <cp:lastModifiedBy>Miki Skorkovský</cp:lastModifiedBy>
  <cp:revision>196</cp:revision>
  <dcterms:created xsi:type="dcterms:W3CDTF">2016-10-16T15:40:52Z</dcterms:created>
  <dcterms:modified xsi:type="dcterms:W3CDTF">2021-03-22T17:01:27Z</dcterms:modified>
</cp:coreProperties>
</file>