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2" r:id="rId6"/>
    <p:sldId id="274" r:id="rId7"/>
    <p:sldId id="279" r:id="rId8"/>
    <p:sldId id="275" r:id="rId9"/>
    <p:sldId id="276" r:id="rId10"/>
    <p:sldId id="277" r:id="rId11"/>
    <p:sldId id="280" r:id="rId12"/>
    <p:sldId id="281" r:id="rId13"/>
    <p:sldId id="278" r:id="rId14"/>
    <p:sldId id="282" r:id="rId15"/>
    <p:sldId id="273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ít Weinberger" initials="V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DC"/>
    <a:srgbClr val="333333"/>
    <a:srgbClr val="660033"/>
    <a:srgbClr val="000066"/>
    <a:srgbClr val="993300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078FE9-EC2B-47DF-AAC1-3BC1C68CDCD3}" v="2" dt="2020-02-23T14:46:42.2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249" autoAdjust="0"/>
  </p:normalViewPr>
  <p:slideViewPr>
    <p:cSldViewPr snapToGrid="0">
      <p:cViewPr varScale="1">
        <p:scale>
          <a:sx n="80" d="100"/>
          <a:sy n="80" d="100"/>
        </p:scale>
        <p:origin x="348" y="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-3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Huser" userId="S::185124@muni.cz::12b9bc7c-b1a4-4298-a652-f5830a150178" providerId="AD" clId="Web-{6F078FE9-EC2B-47DF-AAC1-3BC1C68CDCD3}"/>
    <pc:docChg chg="addSld">
      <pc:chgData name="Martin Huser" userId="S::185124@muni.cz::12b9bc7c-b1a4-4298-a652-f5830a150178" providerId="AD" clId="Web-{6F078FE9-EC2B-47DF-AAC1-3BC1C68CDCD3}" dt="2020-02-23T14:46:42.228" v="1"/>
      <pc:docMkLst>
        <pc:docMk/>
      </pc:docMkLst>
      <pc:sldChg chg="add replId">
        <pc:chgData name="Martin Huser" userId="S::185124@muni.cz::12b9bc7c-b1a4-4298-a652-f5830a150178" providerId="AD" clId="Web-{6F078FE9-EC2B-47DF-AAC1-3BC1C68CDCD3}" dt="2020-02-23T14:46:36.853" v="0"/>
        <pc:sldMkLst>
          <pc:docMk/>
          <pc:sldMk cId="456229848" sldId="270"/>
        </pc:sldMkLst>
      </pc:sldChg>
      <pc:sldChg chg="new">
        <pc:chgData name="Martin Huser" userId="S::185124@muni.cz::12b9bc7c-b1a4-4298-a652-f5830a150178" providerId="AD" clId="Web-{6F078FE9-EC2B-47DF-AAC1-3BC1C68CDCD3}" dt="2020-02-23T14:46:42.228" v="1"/>
        <pc:sldMkLst>
          <pc:docMk/>
          <pc:sldMk cId="2735446988" sldId="271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4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4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C0C5B0-E242-4CCD-AB94-C2D562F17120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5741D-7525-4F51-BC07-BD69FE79BB5C}">
      <dgm:prSet/>
      <dgm:spPr/>
      <dgm:t>
        <a:bodyPr/>
        <a:lstStyle/>
        <a:p>
          <a:r>
            <a:rPr lang="cs-CZ" b="0" dirty="0"/>
            <a:t>Epidurální</a:t>
          </a:r>
          <a:endParaRPr lang="en-US" dirty="0"/>
        </a:p>
      </dgm:t>
    </dgm:pt>
    <dgm:pt modelId="{84164490-C311-4819-92BE-3A23A1946D6E}" type="parTrans" cxnId="{69833E95-1A6E-42D6-8E6B-C028C3312E93}">
      <dgm:prSet/>
      <dgm:spPr/>
      <dgm:t>
        <a:bodyPr/>
        <a:lstStyle/>
        <a:p>
          <a:endParaRPr lang="en-US"/>
        </a:p>
      </dgm:t>
    </dgm:pt>
    <dgm:pt modelId="{4B6042E3-CFD1-4CFE-BFEA-09166064E83F}" type="sibTrans" cxnId="{69833E95-1A6E-42D6-8E6B-C028C3312E93}">
      <dgm:prSet/>
      <dgm:spPr/>
      <dgm:t>
        <a:bodyPr/>
        <a:lstStyle/>
        <a:p>
          <a:endParaRPr lang="en-US"/>
        </a:p>
      </dgm:t>
    </dgm:pt>
    <dgm:pt modelId="{5107739C-DACF-40C7-9EB2-33AF4BD091FA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cs-CZ" b="1" dirty="0"/>
            <a:t>Výhody:</a:t>
          </a:r>
          <a:endParaRPr lang="en-US" b="1" dirty="0"/>
        </a:p>
      </dgm:t>
    </dgm:pt>
    <dgm:pt modelId="{8F90F1B3-2693-420D-931E-ADAC39024415}" type="parTrans" cxnId="{C74E20A7-1073-4BF7-A61E-36DCF5E96E27}">
      <dgm:prSet/>
      <dgm:spPr/>
      <dgm:t>
        <a:bodyPr/>
        <a:lstStyle/>
        <a:p>
          <a:endParaRPr lang="en-US"/>
        </a:p>
      </dgm:t>
    </dgm:pt>
    <dgm:pt modelId="{4B2D1E51-FEA6-45A4-B758-65367772B9B2}" type="sibTrans" cxnId="{C74E20A7-1073-4BF7-A61E-36DCF5E96E27}">
      <dgm:prSet/>
      <dgm:spPr/>
      <dgm:t>
        <a:bodyPr/>
        <a:lstStyle/>
        <a:p>
          <a:endParaRPr lang="en-US"/>
        </a:p>
      </dgm:t>
    </dgm:pt>
    <dgm:pt modelId="{BC669E81-B4EA-4519-A7A2-65D16DED8971}">
      <dgm:prSet/>
      <dgm:spPr/>
      <dgm:t>
        <a:bodyPr/>
        <a:lstStyle/>
        <a:p>
          <a:r>
            <a:rPr lang="cs-CZ" b="0"/>
            <a:t>Spinální </a:t>
          </a:r>
          <a:endParaRPr lang="en-US"/>
        </a:p>
      </dgm:t>
    </dgm:pt>
    <dgm:pt modelId="{43062FA5-7DEE-4E9F-8EDA-0950CF80B9C6}" type="parTrans" cxnId="{83185F25-E195-4843-914C-FA5728CB470D}">
      <dgm:prSet/>
      <dgm:spPr/>
      <dgm:t>
        <a:bodyPr/>
        <a:lstStyle/>
        <a:p>
          <a:endParaRPr lang="en-US"/>
        </a:p>
      </dgm:t>
    </dgm:pt>
    <dgm:pt modelId="{4A657A28-8FE8-4AB5-8CF4-CA555CDA7054}" type="sibTrans" cxnId="{83185F25-E195-4843-914C-FA5728CB470D}">
      <dgm:prSet/>
      <dgm:spPr/>
      <dgm:t>
        <a:bodyPr/>
        <a:lstStyle/>
        <a:p>
          <a:endParaRPr lang="en-US"/>
        </a:p>
      </dgm:t>
    </dgm:pt>
    <dgm:pt modelId="{EB21D766-2185-4FFF-B870-1F3669C1CA8B}">
      <dgm:prSet/>
      <dgm:spPr/>
      <dgm:t>
        <a:bodyPr/>
        <a:lstStyle/>
        <a:p>
          <a:pPr>
            <a:buNone/>
          </a:pPr>
          <a:r>
            <a:rPr lang="cs-CZ" b="1" dirty="0"/>
            <a:t>Výhody:</a:t>
          </a:r>
          <a:endParaRPr lang="en-US" b="1" dirty="0"/>
        </a:p>
      </dgm:t>
    </dgm:pt>
    <dgm:pt modelId="{2EA9A14B-1414-448B-97E0-AC58171336C3}" type="parTrans" cxnId="{2ABFE6DF-A707-4923-A8CC-A4C9CCD26CC3}">
      <dgm:prSet/>
      <dgm:spPr/>
      <dgm:t>
        <a:bodyPr/>
        <a:lstStyle/>
        <a:p>
          <a:endParaRPr lang="en-US"/>
        </a:p>
      </dgm:t>
    </dgm:pt>
    <dgm:pt modelId="{C1F54BE5-E016-4019-B011-E8D49375FEB7}" type="sibTrans" cxnId="{2ABFE6DF-A707-4923-A8CC-A4C9CCD26CC3}">
      <dgm:prSet/>
      <dgm:spPr/>
      <dgm:t>
        <a:bodyPr/>
        <a:lstStyle/>
        <a:p>
          <a:endParaRPr lang="en-US"/>
        </a:p>
      </dgm:t>
    </dgm:pt>
    <dgm:pt modelId="{B3C62248-14BE-46EF-9E08-6025A2543EF3}">
      <dgm:prSet/>
      <dgm:spPr/>
      <dgm:t>
        <a:bodyPr/>
        <a:lstStyle/>
        <a:p>
          <a:pPr>
            <a:buNone/>
          </a:pPr>
          <a:r>
            <a:rPr lang="cs-CZ" b="1" dirty="0"/>
            <a:t>Nevýhody:</a:t>
          </a:r>
          <a:endParaRPr lang="en-US" b="1" dirty="0"/>
        </a:p>
      </dgm:t>
    </dgm:pt>
    <dgm:pt modelId="{A67CDBD0-0F50-4111-93A8-715C481A8BB3}" type="parTrans" cxnId="{F9492D1D-FDB2-44D4-A55B-A2A7D23FEAF7}">
      <dgm:prSet/>
      <dgm:spPr/>
      <dgm:t>
        <a:bodyPr/>
        <a:lstStyle/>
        <a:p>
          <a:endParaRPr lang="en-US"/>
        </a:p>
      </dgm:t>
    </dgm:pt>
    <dgm:pt modelId="{B9671DA3-73E5-415A-B414-9E0368077F2B}" type="sibTrans" cxnId="{F9492D1D-FDB2-44D4-A55B-A2A7D23FEAF7}">
      <dgm:prSet/>
      <dgm:spPr/>
      <dgm:t>
        <a:bodyPr/>
        <a:lstStyle/>
        <a:p>
          <a:endParaRPr lang="en-US"/>
        </a:p>
      </dgm:t>
    </dgm:pt>
    <dgm:pt modelId="{32BB5118-400E-4D31-BF0E-A2D775B7BCF8}">
      <dgm:prSet/>
      <dgm:spPr/>
      <dgm:t>
        <a:bodyPr/>
        <a:lstStyle/>
        <a:p>
          <a:r>
            <a:rPr lang="cs-CZ" b="0"/>
            <a:t>Celková </a:t>
          </a:r>
          <a:endParaRPr lang="en-US"/>
        </a:p>
      </dgm:t>
    </dgm:pt>
    <dgm:pt modelId="{DC94F262-B9E1-4CB6-BDC8-467FC8864BCF}" type="parTrans" cxnId="{B6C14F06-F0D2-4A2A-AD6D-D9DA5556EBA1}">
      <dgm:prSet/>
      <dgm:spPr/>
      <dgm:t>
        <a:bodyPr/>
        <a:lstStyle/>
        <a:p>
          <a:endParaRPr lang="en-US"/>
        </a:p>
      </dgm:t>
    </dgm:pt>
    <dgm:pt modelId="{52741C7F-71A5-4956-B811-B9A22FE8838F}" type="sibTrans" cxnId="{B6C14F06-F0D2-4A2A-AD6D-D9DA5556EBA1}">
      <dgm:prSet/>
      <dgm:spPr/>
      <dgm:t>
        <a:bodyPr/>
        <a:lstStyle/>
        <a:p>
          <a:endParaRPr lang="en-US"/>
        </a:p>
      </dgm:t>
    </dgm:pt>
    <dgm:pt modelId="{A78C28DD-B750-4693-94C2-3974ECB097BD}">
      <dgm:prSet/>
      <dgm:spPr/>
      <dgm:t>
        <a:bodyPr/>
        <a:lstStyle/>
        <a:p>
          <a:pPr>
            <a:buNone/>
          </a:pPr>
          <a:r>
            <a:rPr lang="cs-CZ" b="1" dirty="0"/>
            <a:t>Výhody:</a:t>
          </a:r>
          <a:endParaRPr lang="en-US" b="1" dirty="0"/>
        </a:p>
      </dgm:t>
    </dgm:pt>
    <dgm:pt modelId="{8410DCB3-49FF-4771-B5E8-9C7938E556DE}" type="parTrans" cxnId="{93D4DEC2-49FE-4332-9672-4C74D5AF889F}">
      <dgm:prSet/>
      <dgm:spPr/>
      <dgm:t>
        <a:bodyPr/>
        <a:lstStyle/>
        <a:p>
          <a:endParaRPr lang="en-US"/>
        </a:p>
      </dgm:t>
    </dgm:pt>
    <dgm:pt modelId="{26221DEB-0F84-482E-B368-F752FC7CA290}" type="sibTrans" cxnId="{93D4DEC2-49FE-4332-9672-4C74D5AF889F}">
      <dgm:prSet/>
      <dgm:spPr/>
      <dgm:t>
        <a:bodyPr/>
        <a:lstStyle/>
        <a:p>
          <a:endParaRPr lang="en-US"/>
        </a:p>
      </dgm:t>
    </dgm:pt>
    <dgm:pt modelId="{9D9999C0-68A9-41F2-ABF5-D4F2F1729B57}">
      <dgm:prSet/>
      <dgm:spPr/>
      <dgm:t>
        <a:bodyPr/>
        <a:lstStyle/>
        <a:p>
          <a:pPr>
            <a:buNone/>
          </a:pPr>
          <a:r>
            <a:rPr lang="cs-CZ" b="1" dirty="0"/>
            <a:t>Nevýhody:</a:t>
          </a:r>
          <a:endParaRPr lang="en-US" b="1" dirty="0"/>
        </a:p>
      </dgm:t>
    </dgm:pt>
    <dgm:pt modelId="{C1A03B7B-8EA4-4B80-95BF-07439FD99E26}" type="parTrans" cxnId="{24EA4B8C-7CAE-4677-BE4A-367F5A5B3EDB}">
      <dgm:prSet/>
      <dgm:spPr/>
      <dgm:t>
        <a:bodyPr/>
        <a:lstStyle/>
        <a:p>
          <a:endParaRPr lang="en-US"/>
        </a:p>
      </dgm:t>
    </dgm:pt>
    <dgm:pt modelId="{A484BD29-0AAE-4EFE-A681-30F47AB4867F}" type="sibTrans" cxnId="{24EA4B8C-7CAE-4677-BE4A-367F5A5B3EDB}">
      <dgm:prSet/>
      <dgm:spPr/>
      <dgm:t>
        <a:bodyPr/>
        <a:lstStyle/>
        <a:p>
          <a:endParaRPr lang="en-US"/>
        </a:p>
      </dgm:t>
    </dgm:pt>
    <dgm:pt modelId="{38DF880D-FA99-4A81-ADC6-B216B42653C2}">
      <dgm:prSet/>
      <dgm:spPr/>
      <dgm:t>
        <a:bodyPr/>
        <a:lstStyle/>
        <a:p>
          <a:endParaRPr lang="en-US" dirty="0"/>
        </a:p>
      </dgm:t>
    </dgm:pt>
    <dgm:pt modelId="{A15323A1-10B4-4686-962A-E626AEABD50E}" type="parTrans" cxnId="{C514AC61-A1C0-44A7-9E4B-512D50C2BA47}">
      <dgm:prSet/>
      <dgm:spPr/>
      <dgm:t>
        <a:bodyPr/>
        <a:lstStyle/>
        <a:p>
          <a:endParaRPr lang="en-US"/>
        </a:p>
      </dgm:t>
    </dgm:pt>
    <dgm:pt modelId="{C181E1D6-FD89-4F85-9C2E-9CFEFE69A0F3}" type="sibTrans" cxnId="{C514AC61-A1C0-44A7-9E4B-512D50C2BA47}">
      <dgm:prSet/>
      <dgm:spPr/>
      <dgm:t>
        <a:bodyPr/>
        <a:lstStyle/>
        <a:p>
          <a:endParaRPr lang="en-US"/>
        </a:p>
      </dgm:t>
    </dgm:pt>
    <dgm:pt modelId="{36334977-E07A-485F-B9C9-4F9FF829683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Možno navýšit již zavedenou epidurální analgezii</a:t>
          </a:r>
          <a:endParaRPr lang="en-US" dirty="0"/>
        </a:p>
      </dgm:t>
    </dgm:pt>
    <dgm:pt modelId="{88A26A92-693E-485E-BE5F-19CC5E5F30BF}" type="parTrans" cxnId="{8179D796-B522-416A-B0B8-C774881290B2}">
      <dgm:prSet/>
      <dgm:spPr/>
      <dgm:t>
        <a:bodyPr/>
        <a:lstStyle/>
        <a:p>
          <a:endParaRPr lang="en-US"/>
        </a:p>
      </dgm:t>
    </dgm:pt>
    <dgm:pt modelId="{1690CB0D-9B7E-4240-871F-60BB269B047B}" type="sibTrans" cxnId="{8179D796-B522-416A-B0B8-C774881290B2}">
      <dgm:prSet/>
      <dgm:spPr/>
      <dgm:t>
        <a:bodyPr/>
        <a:lstStyle/>
        <a:p>
          <a:endParaRPr lang="en-US"/>
        </a:p>
      </dgm:t>
    </dgm:pt>
    <dgm:pt modelId="{D5ADB75A-791D-4ACE-943B-0F15B5205EB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Pooperační analgezie</a:t>
          </a:r>
          <a:endParaRPr lang="en-US" dirty="0"/>
        </a:p>
      </dgm:t>
    </dgm:pt>
    <dgm:pt modelId="{9B151300-36D1-4881-91CD-379E8464417D}" type="parTrans" cxnId="{B245F49F-864E-466F-B3AE-A15849C0B6D3}">
      <dgm:prSet/>
      <dgm:spPr/>
      <dgm:t>
        <a:bodyPr/>
        <a:lstStyle/>
        <a:p>
          <a:endParaRPr lang="en-US"/>
        </a:p>
      </dgm:t>
    </dgm:pt>
    <dgm:pt modelId="{5116BC16-65D1-4C0D-8540-5EC803F14915}" type="sibTrans" cxnId="{B245F49F-864E-466F-B3AE-A15849C0B6D3}">
      <dgm:prSet/>
      <dgm:spPr/>
      <dgm:t>
        <a:bodyPr/>
        <a:lstStyle/>
        <a:p>
          <a:endParaRPr lang="en-US"/>
        </a:p>
      </dgm:t>
    </dgm:pt>
    <dgm:pt modelId="{EEFE971A-08D3-4006-A82B-685898610A98}">
      <dgm:prSet/>
      <dgm:spPr/>
      <dgm:t>
        <a:bodyPr/>
        <a:lstStyle/>
        <a:p>
          <a:r>
            <a:rPr lang="cs-CZ" dirty="0"/>
            <a:t>Není-li již zavedena epidurální analgezie delší doba do nástupu účinku</a:t>
          </a:r>
          <a:endParaRPr lang="en-US" dirty="0"/>
        </a:p>
      </dgm:t>
    </dgm:pt>
    <dgm:pt modelId="{64A5A532-F1BE-403A-AF52-5450BB216165}" type="parTrans" cxnId="{FF52B2E4-03C2-4DCD-9E02-FA3392D961E6}">
      <dgm:prSet/>
      <dgm:spPr/>
      <dgm:t>
        <a:bodyPr/>
        <a:lstStyle/>
        <a:p>
          <a:endParaRPr lang="en-US"/>
        </a:p>
      </dgm:t>
    </dgm:pt>
    <dgm:pt modelId="{E10F94AA-1077-4497-8B8B-EC332B0AE04E}" type="sibTrans" cxnId="{FF52B2E4-03C2-4DCD-9E02-FA3392D961E6}">
      <dgm:prSet/>
      <dgm:spPr/>
      <dgm:t>
        <a:bodyPr/>
        <a:lstStyle/>
        <a:p>
          <a:endParaRPr lang="en-US"/>
        </a:p>
      </dgm:t>
    </dgm:pt>
    <dgm:pt modelId="{3618F736-C5FA-4715-A17B-7A818BE28D65}">
      <dgm:prSet/>
      <dgm:spPr/>
      <dgm:t>
        <a:bodyPr/>
        <a:lstStyle/>
        <a:p>
          <a:r>
            <a:rPr lang="cs-CZ" dirty="0"/>
            <a:t>Větší riziko nedostatečné anestezie</a:t>
          </a:r>
          <a:endParaRPr lang="en-US" dirty="0"/>
        </a:p>
      </dgm:t>
    </dgm:pt>
    <dgm:pt modelId="{17EB438F-3708-4C61-9841-A0FAF69A99D1}" type="parTrans" cxnId="{E20D3C74-27BC-4CBE-AF0F-FC01A48ECF41}">
      <dgm:prSet/>
      <dgm:spPr/>
      <dgm:t>
        <a:bodyPr/>
        <a:lstStyle/>
        <a:p>
          <a:endParaRPr lang="en-US"/>
        </a:p>
      </dgm:t>
    </dgm:pt>
    <dgm:pt modelId="{29FDD1E7-A83D-450E-96E3-4431EA7E5DB4}" type="sibTrans" cxnId="{E20D3C74-27BC-4CBE-AF0F-FC01A48ECF41}">
      <dgm:prSet/>
      <dgm:spPr/>
      <dgm:t>
        <a:bodyPr/>
        <a:lstStyle/>
        <a:p>
          <a:endParaRPr lang="en-US"/>
        </a:p>
      </dgm:t>
    </dgm:pt>
    <dgm:pt modelId="{B3CAB515-ABC6-43DC-9B14-94086979E997}">
      <dgm:prSet/>
      <dgm:spPr/>
      <dgm:t>
        <a:bodyPr/>
        <a:lstStyle/>
        <a:p>
          <a:r>
            <a:rPr lang="cs-CZ" dirty="0"/>
            <a:t>Riziko aspirace</a:t>
          </a:r>
          <a:endParaRPr lang="en-US" dirty="0"/>
        </a:p>
      </dgm:t>
    </dgm:pt>
    <dgm:pt modelId="{40E9B90E-87D8-4BE4-935E-F679609E9F03}" type="parTrans" cxnId="{0C4287B3-5ED5-460D-BD0F-867DDB452212}">
      <dgm:prSet/>
      <dgm:spPr/>
      <dgm:t>
        <a:bodyPr/>
        <a:lstStyle/>
        <a:p>
          <a:endParaRPr lang="en-US"/>
        </a:p>
      </dgm:t>
    </dgm:pt>
    <dgm:pt modelId="{4EB2A96A-EFB1-4D87-998F-FA133CEE4735}" type="sibTrans" cxnId="{0C4287B3-5ED5-460D-BD0F-867DDB452212}">
      <dgm:prSet/>
      <dgm:spPr/>
      <dgm:t>
        <a:bodyPr/>
        <a:lstStyle/>
        <a:p>
          <a:endParaRPr lang="en-US"/>
        </a:p>
      </dgm:t>
    </dgm:pt>
    <dgm:pt modelId="{6EA032BA-C1E4-4A3D-B9EB-9FD5E8E4D462}">
      <dgm:prSet/>
      <dgm:spPr/>
      <dgm:t>
        <a:bodyPr/>
        <a:lstStyle/>
        <a:p>
          <a:r>
            <a:rPr lang="cs-CZ" dirty="0"/>
            <a:t>Nemožnost použít v pooperační analgezii</a:t>
          </a:r>
          <a:endParaRPr lang="en-US" dirty="0"/>
        </a:p>
      </dgm:t>
    </dgm:pt>
    <dgm:pt modelId="{2C5317FA-D2A3-4F90-B1C8-39585035D165}" type="parTrans" cxnId="{FC27E15D-0EF0-4388-9EA5-1CFD3CA85BAD}">
      <dgm:prSet/>
      <dgm:spPr/>
      <dgm:t>
        <a:bodyPr/>
        <a:lstStyle/>
        <a:p>
          <a:endParaRPr lang="en-US"/>
        </a:p>
      </dgm:t>
    </dgm:pt>
    <dgm:pt modelId="{BCAD8539-8BD8-4F7F-B253-5C51DE99F3B9}" type="sibTrans" cxnId="{FC27E15D-0EF0-4388-9EA5-1CFD3CA85BAD}">
      <dgm:prSet/>
      <dgm:spPr/>
      <dgm:t>
        <a:bodyPr/>
        <a:lstStyle/>
        <a:p>
          <a:endParaRPr lang="en-US"/>
        </a:p>
      </dgm:t>
    </dgm:pt>
    <dgm:pt modelId="{667C6488-77EC-4958-9337-981A48B8BE0C}">
      <dgm:prSet/>
      <dgm:spPr/>
      <dgm:t>
        <a:bodyPr/>
        <a:lstStyle/>
        <a:p>
          <a:r>
            <a:rPr lang="cs-CZ" dirty="0"/>
            <a:t>Rychlý nástup </a:t>
          </a:r>
          <a:endParaRPr lang="en-US" dirty="0"/>
        </a:p>
      </dgm:t>
    </dgm:pt>
    <dgm:pt modelId="{AEC8866D-EFDC-4191-A9E7-E56DA1A93DCC}" type="parTrans" cxnId="{5B11DBA7-65E7-4B5B-A67A-EA2506FFF376}">
      <dgm:prSet/>
      <dgm:spPr/>
      <dgm:t>
        <a:bodyPr/>
        <a:lstStyle/>
        <a:p>
          <a:endParaRPr lang="en-US"/>
        </a:p>
      </dgm:t>
    </dgm:pt>
    <dgm:pt modelId="{4B62250E-BFD7-453D-B6D0-68A13403F6BD}" type="sibTrans" cxnId="{5B11DBA7-65E7-4B5B-A67A-EA2506FFF376}">
      <dgm:prSet/>
      <dgm:spPr/>
      <dgm:t>
        <a:bodyPr/>
        <a:lstStyle/>
        <a:p>
          <a:endParaRPr lang="en-US"/>
        </a:p>
      </dgm:t>
    </dgm:pt>
    <dgm:pt modelId="{BA972A33-CC4E-42F2-BFA3-095B4B12059E}">
      <dgm:prSet/>
      <dgm:spPr/>
      <dgm:t>
        <a:bodyPr/>
        <a:lstStyle/>
        <a:p>
          <a:r>
            <a:rPr lang="cs-CZ" dirty="0"/>
            <a:t>Rychlá nástup</a:t>
          </a:r>
          <a:endParaRPr lang="en-US" dirty="0"/>
        </a:p>
      </dgm:t>
    </dgm:pt>
    <dgm:pt modelId="{F5F4C68B-83A0-4133-A472-8F2FFC5C5875}" type="parTrans" cxnId="{772F7E07-2BED-4CED-A8F6-0AC48040BFAD}">
      <dgm:prSet/>
      <dgm:spPr/>
      <dgm:t>
        <a:bodyPr/>
        <a:lstStyle/>
        <a:p>
          <a:endParaRPr lang="en-US"/>
        </a:p>
      </dgm:t>
    </dgm:pt>
    <dgm:pt modelId="{8F9ADB6E-9C8C-40B8-845D-3F925E9A8B0F}" type="sibTrans" cxnId="{772F7E07-2BED-4CED-A8F6-0AC48040BFAD}">
      <dgm:prSet/>
      <dgm:spPr/>
      <dgm:t>
        <a:bodyPr/>
        <a:lstStyle/>
        <a:p>
          <a:endParaRPr lang="en-US"/>
        </a:p>
      </dgm:t>
    </dgm:pt>
    <dgm:pt modelId="{56A636A7-358D-4BCD-80CE-F6AF227F7097}">
      <dgm:prSet/>
      <dgm:spPr/>
      <dgm:t>
        <a:bodyPr/>
        <a:lstStyle/>
        <a:p>
          <a:r>
            <a:rPr lang="cs-CZ" dirty="0"/>
            <a:t>Možno použít v případě kontraindikace k regionální anestezii</a:t>
          </a:r>
          <a:endParaRPr lang="en-US" dirty="0"/>
        </a:p>
      </dgm:t>
    </dgm:pt>
    <dgm:pt modelId="{39FE4159-FAC4-484B-925C-34D75DC6D0DB}" type="parTrans" cxnId="{9D535A79-B24D-4DE0-A1A6-E42A8AF00409}">
      <dgm:prSet/>
      <dgm:spPr/>
      <dgm:t>
        <a:bodyPr/>
        <a:lstStyle/>
        <a:p>
          <a:endParaRPr lang="en-US"/>
        </a:p>
      </dgm:t>
    </dgm:pt>
    <dgm:pt modelId="{710AE525-F0F4-4B26-A510-15B2B5A35F5C}" type="sibTrans" cxnId="{9D535A79-B24D-4DE0-A1A6-E42A8AF00409}">
      <dgm:prSet/>
      <dgm:spPr/>
      <dgm:t>
        <a:bodyPr/>
        <a:lstStyle/>
        <a:p>
          <a:endParaRPr lang="en-US"/>
        </a:p>
      </dgm:t>
    </dgm:pt>
    <dgm:pt modelId="{FEC5727E-2226-4668-9E99-B7703E121018}">
      <dgm:prSet/>
      <dgm:spPr/>
      <dgm:t>
        <a:bodyPr/>
        <a:lstStyle/>
        <a:p>
          <a:r>
            <a:rPr lang="cs-CZ" dirty="0"/>
            <a:t>Pacienta dítě nevidí ihned po operaci</a:t>
          </a:r>
          <a:endParaRPr lang="en-US" dirty="0"/>
        </a:p>
      </dgm:t>
    </dgm:pt>
    <dgm:pt modelId="{AEE4F8CC-B837-47FA-9A00-58C2658BDBC5}" type="parTrans" cxnId="{472493AC-EBB3-4DB5-B796-B6C66AEB0EDA}">
      <dgm:prSet/>
      <dgm:spPr/>
      <dgm:t>
        <a:bodyPr/>
        <a:lstStyle/>
        <a:p>
          <a:endParaRPr lang="en-US"/>
        </a:p>
      </dgm:t>
    </dgm:pt>
    <dgm:pt modelId="{81978668-E4D3-4B3A-82C9-66DB47566009}" type="sibTrans" cxnId="{472493AC-EBB3-4DB5-B796-B6C66AEB0EDA}">
      <dgm:prSet/>
      <dgm:spPr/>
      <dgm:t>
        <a:bodyPr/>
        <a:lstStyle/>
        <a:p>
          <a:endParaRPr lang="en-US"/>
        </a:p>
      </dgm:t>
    </dgm:pt>
    <dgm:pt modelId="{2AA001E3-64D5-4AFE-BEC3-B05E92299C2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Pacientka může dítě vidět ihned po operaci </a:t>
          </a:r>
          <a:endParaRPr lang="en-US" dirty="0"/>
        </a:p>
      </dgm:t>
    </dgm:pt>
    <dgm:pt modelId="{D33EE4BC-B067-40DB-B2B4-48FB662E2877}" type="parTrans" cxnId="{BF5D9909-18A4-4452-8905-0F9B3CCB928E}">
      <dgm:prSet/>
      <dgm:spPr/>
      <dgm:t>
        <a:bodyPr/>
        <a:lstStyle/>
        <a:p>
          <a:endParaRPr lang="en-US"/>
        </a:p>
      </dgm:t>
    </dgm:pt>
    <dgm:pt modelId="{89792A17-AC93-42F7-BEE8-FA4F2015BBCB}" type="sibTrans" cxnId="{BF5D9909-18A4-4452-8905-0F9B3CCB928E}">
      <dgm:prSet/>
      <dgm:spPr/>
      <dgm:t>
        <a:bodyPr/>
        <a:lstStyle/>
        <a:p>
          <a:endParaRPr lang="en-US"/>
        </a:p>
      </dgm:t>
    </dgm:pt>
    <dgm:pt modelId="{259AD998-F86A-4A9E-8AA4-7557434ABDC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Pacientka může dítě vidět ihned po operaci </a:t>
          </a:r>
          <a:endParaRPr lang="en-US" dirty="0"/>
        </a:p>
      </dgm:t>
    </dgm:pt>
    <dgm:pt modelId="{7E45A595-8F79-4639-87A2-026158BAEDC1}" type="parTrans" cxnId="{91FFB023-8D08-4230-ACE0-CA1DA70B1E5F}">
      <dgm:prSet/>
      <dgm:spPr/>
      <dgm:t>
        <a:bodyPr/>
        <a:lstStyle/>
        <a:p>
          <a:endParaRPr lang="en-US"/>
        </a:p>
      </dgm:t>
    </dgm:pt>
    <dgm:pt modelId="{EA3EF657-5890-4FDB-A210-0C386A1888DB}" type="sibTrans" cxnId="{91FFB023-8D08-4230-ACE0-CA1DA70B1E5F}">
      <dgm:prSet/>
      <dgm:spPr/>
      <dgm:t>
        <a:bodyPr/>
        <a:lstStyle/>
        <a:p>
          <a:endParaRPr lang="en-US"/>
        </a:p>
      </dgm:t>
    </dgm:pt>
    <dgm:pt modelId="{F9C8D9A3-0ACE-4602-9900-F530CA0F667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Spolehlivější anestezie než epidurální</a:t>
          </a:r>
          <a:endParaRPr lang="en-US" dirty="0"/>
        </a:p>
      </dgm:t>
    </dgm:pt>
    <dgm:pt modelId="{96B0D153-E929-45A6-8AEA-7C20D225D250}" type="parTrans" cxnId="{F2E0677D-F490-4F94-8E16-D134AFD0072F}">
      <dgm:prSet/>
      <dgm:spPr/>
      <dgm:t>
        <a:bodyPr/>
        <a:lstStyle/>
        <a:p>
          <a:endParaRPr lang="en-US"/>
        </a:p>
      </dgm:t>
    </dgm:pt>
    <dgm:pt modelId="{138098A8-9563-40BE-A1E9-4C2F5EAEDE05}" type="sibTrans" cxnId="{F2E0677D-F490-4F94-8E16-D134AFD0072F}">
      <dgm:prSet/>
      <dgm:spPr/>
      <dgm:t>
        <a:bodyPr/>
        <a:lstStyle/>
        <a:p>
          <a:endParaRPr lang="en-US"/>
        </a:p>
      </dgm:t>
    </dgm:pt>
    <dgm:pt modelId="{47142F05-91CA-4117-8727-8FD22E44EBB7}">
      <dgm:prSet/>
      <dgm:spPr/>
      <dgm:t>
        <a:bodyPr/>
        <a:lstStyle/>
        <a:p>
          <a:r>
            <a:rPr lang="cs-CZ" dirty="0"/>
            <a:t>Vyšší riziko závažné hypotenze </a:t>
          </a:r>
          <a:endParaRPr lang="en-US" dirty="0"/>
        </a:p>
      </dgm:t>
    </dgm:pt>
    <dgm:pt modelId="{FD2E6829-C83F-4768-91FC-C75C2D782205}" type="parTrans" cxnId="{BAF35CFB-5AD9-4821-AA9F-44BC7917F61B}">
      <dgm:prSet/>
      <dgm:spPr/>
      <dgm:t>
        <a:bodyPr/>
        <a:lstStyle/>
        <a:p>
          <a:endParaRPr lang="en-US"/>
        </a:p>
      </dgm:t>
    </dgm:pt>
    <dgm:pt modelId="{D97A848E-FCF7-4A8B-85C7-2189157AB514}" type="sibTrans" cxnId="{BAF35CFB-5AD9-4821-AA9F-44BC7917F61B}">
      <dgm:prSet/>
      <dgm:spPr/>
      <dgm:t>
        <a:bodyPr/>
        <a:lstStyle/>
        <a:p>
          <a:endParaRPr lang="en-US"/>
        </a:p>
      </dgm:t>
    </dgm:pt>
    <dgm:pt modelId="{1439969F-CC2B-4260-8D56-894C2D1D93AD}">
      <dgm:prSet/>
      <dgm:spPr/>
      <dgm:t>
        <a:bodyPr/>
        <a:lstStyle/>
        <a:p>
          <a:pPr>
            <a:buNone/>
          </a:pPr>
          <a:r>
            <a:rPr lang="cs-CZ" b="1" dirty="0"/>
            <a:t>Nevýhody:</a:t>
          </a:r>
          <a:endParaRPr lang="en-US" b="1" dirty="0"/>
        </a:p>
      </dgm:t>
    </dgm:pt>
    <dgm:pt modelId="{1408C543-0660-4E74-9FDD-3F25EBA5FD38}" type="sibTrans" cxnId="{FEFB6832-7787-4F77-9721-5CE15F1203A0}">
      <dgm:prSet/>
      <dgm:spPr/>
      <dgm:t>
        <a:bodyPr/>
        <a:lstStyle/>
        <a:p>
          <a:endParaRPr lang="en-US"/>
        </a:p>
      </dgm:t>
    </dgm:pt>
    <dgm:pt modelId="{4CD44FF4-A119-49C8-95D1-A995521F4777}" type="parTrans" cxnId="{FEFB6832-7787-4F77-9721-5CE15F1203A0}">
      <dgm:prSet/>
      <dgm:spPr/>
      <dgm:t>
        <a:bodyPr/>
        <a:lstStyle/>
        <a:p>
          <a:endParaRPr lang="en-US"/>
        </a:p>
      </dgm:t>
    </dgm:pt>
    <dgm:pt modelId="{5FE78E0E-108D-4FEB-AD12-3FB4B2E73952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dirty="0"/>
        </a:p>
      </dgm:t>
    </dgm:pt>
    <dgm:pt modelId="{42878207-DE55-4C8F-8A00-01F5BEF51724}" type="parTrans" cxnId="{ABCF88E4-2779-48B9-A06E-EA71735E530D}">
      <dgm:prSet/>
      <dgm:spPr/>
      <dgm:t>
        <a:bodyPr/>
        <a:lstStyle/>
        <a:p>
          <a:endParaRPr lang="en-US"/>
        </a:p>
      </dgm:t>
    </dgm:pt>
    <dgm:pt modelId="{EAE162D2-3F59-47F7-8ED1-AA144D141262}" type="sibTrans" cxnId="{ABCF88E4-2779-48B9-A06E-EA71735E530D}">
      <dgm:prSet/>
      <dgm:spPr/>
      <dgm:t>
        <a:bodyPr/>
        <a:lstStyle/>
        <a:p>
          <a:endParaRPr lang="en-US"/>
        </a:p>
      </dgm:t>
    </dgm:pt>
    <dgm:pt modelId="{CAB2F447-2D4F-4662-B93B-711C981465D7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dirty="0"/>
        </a:p>
      </dgm:t>
    </dgm:pt>
    <dgm:pt modelId="{FF139D45-FC34-4A26-84CC-4AAA5333FC27}" type="parTrans" cxnId="{9129262E-3FCB-42F4-92C3-77326C42564E}">
      <dgm:prSet/>
      <dgm:spPr/>
      <dgm:t>
        <a:bodyPr/>
        <a:lstStyle/>
        <a:p>
          <a:endParaRPr lang="en-US"/>
        </a:p>
      </dgm:t>
    </dgm:pt>
    <dgm:pt modelId="{6F419EC4-A9F0-4F0B-A06C-F338E84CEBBB}" type="sibTrans" cxnId="{9129262E-3FCB-42F4-92C3-77326C42564E}">
      <dgm:prSet/>
      <dgm:spPr/>
      <dgm:t>
        <a:bodyPr/>
        <a:lstStyle/>
        <a:p>
          <a:endParaRPr lang="en-US"/>
        </a:p>
      </dgm:t>
    </dgm:pt>
    <dgm:pt modelId="{FB158E75-EDE8-44DD-BE32-F35DB608D8EF}">
      <dgm:prSet/>
      <dgm:spPr/>
      <dgm:t>
        <a:bodyPr/>
        <a:lstStyle/>
        <a:p>
          <a:endParaRPr lang="en-US" dirty="0"/>
        </a:p>
      </dgm:t>
    </dgm:pt>
    <dgm:pt modelId="{298EBDB7-EB68-4BBE-8CE4-2843ABFB27C8}" type="parTrans" cxnId="{730071EA-4BEA-41B1-AFDE-F57FA45294B0}">
      <dgm:prSet/>
      <dgm:spPr/>
      <dgm:t>
        <a:bodyPr/>
        <a:lstStyle/>
        <a:p>
          <a:endParaRPr lang="en-US"/>
        </a:p>
      </dgm:t>
    </dgm:pt>
    <dgm:pt modelId="{491FB9A5-B965-48E3-B388-A77EBC916D71}" type="sibTrans" cxnId="{730071EA-4BEA-41B1-AFDE-F57FA45294B0}">
      <dgm:prSet/>
      <dgm:spPr/>
      <dgm:t>
        <a:bodyPr/>
        <a:lstStyle/>
        <a:p>
          <a:endParaRPr lang="en-US"/>
        </a:p>
      </dgm:t>
    </dgm:pt>
    <dgm:pt modelId="{0B9302A3-1593-445C-8A23-77C31DF75452}" type="pres">
      <dgm:prSet presAssocID="{62C0C5B0-E242-4CCD-AB94-C2D562F171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850AD33-A78C-4F79-ADE9-37EA08D497DF}" type="pres">
      <dgm:prSet presAssocID="{29C5741D-7525-4F51-BC07-BD69FE79BB5C}" presName="composite" presStyleCnt="0"/>
      <dgm:spPr/>
    </dgm:pt>
    <dgm:pt modelId="{903B3248-097B-4A59-9E1D-CEF572FFC174}" type="pres">
      <dgm:prSet presAssocID="{29C5741D-7525-4F51-BC07-BD69FE79BB5C}" presName="parTx" presStyleLbl="alignNode1" presStyleIdx="0" presStyleCnt="3" custLinFactNeighborX="-103" custLinFactNeighborY="78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E6F5D0-4C72-4C28-8DA0-76C7ECF1065E}" type="pres">
      <dgm:prSet presAssocID="{29C5741D-7525-4F51-BC07-BD69FE79BB5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027921-1538-4C1D-8BB2-A4C300B967D5}" type="pres">
      <dgm:prSet presAssocID="{4B6042E3-CFD1-4CFE-BFEA-09166064E83F}" presName="space" presStyleCnt="0"/>
      <dgm:spPr/>
    </dgm:pt>
    <dgm:pt modelId="{21984909-C7C5-40DE-8B3B-6D91B9806268}" type="pres">
      <dgm:prSet presAssocID="{BC669E81-B4EA-4519-A7A2-65D16DED8971}" presName="composite" presStyleCnt="0"/>
      <dgm:spPr/>
    </dgm:pt>
    <dgm:pt modelId="{3EA72581-34BF-4057-8A31-E13E595CFE74}" type="pres">
      <dgm:prSet presAssocID="{BC669E81-B4EA-4519-A7A2-65D16DED897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86EC72-E150-4B05-AA24-0BD060C31C1E}" type="pres">
      <dgm:prSet presAssocID="{BC669E81-B4EA-4519-A7A2-65D16DED897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BE048C-6C70-44CE-9B48-24255ABCD719}" type="pres">
      <dgm:prSet presAssocID="{4A657A28-8FE8-4AB5-8CF4-CA555CDA7054}" presName="space" presStyleCnt="0"/>
      <dgm:spPr/>
    </dgm:pt>
    <dgm:pt modelId="{3DE87BE3-D026-4D8B-B805-8B9B6B57360A}" type="pres">
      <dgm:prSet presAssocID="{32BB5118-400E-4D31-BF0E-A2D775B7BCF8}" presName="composite" presStyleCnt="0"/>
      <dgm:spPr/>
    </dgm:pt>
    <dgm:pt modelId="{F2A80C77-58F0-4BD1-A0FA-EA857BEC1748}" type="pres">
      <dgm:prSet presAssocID="{32BB5118-400E-4D31-BF0E-A2D775B7BCF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75987EA-8CB8-44D8-B35F-4B6A1DFA2DAF}" type="pres">
      <dgm:prSet presAssocID="{32BB5118-400E-4D31-BF0E-A2D775B7BCF8}" presName="desTx" presStyleLbl="alignAccFollowNode1" presStyleIdx="2" presStyleCnt="3" custLinFactNeighborX="103" custLinFactNeighborY="-753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72493AC-EBB3-4DB5-B796-B6C66AEB0EDA}" srcId="{32BB5118-400E-4D31-BF0E-A2D775B7BCF8}" destId="{FEC5727E-2226-4668-9E99-B7703E121018}" srcOrd="6" destOrd="0" parTransId="{AEE4F8CC-B837-47FA-9A00-58C2658BDBC5}" sibTransId="{81978668-E4D3-4B3A-82C9-66DB47566009}"/>
    <dgm:cxn modelId="{BAF35CFB-5AD9-4821-AA9F-44BC7917F61B}" srcId="{BC669E81-B4EA-4519-A7A2-65D16DED8971}" destId="{47142F05-91CA-4117-8727-8FD22E44EBB7}" srcOrd="7" destOrd="0" parTransId="{FD2E6829-C83F-4768-91FC-C75C2D782205}" sibTransId="{D97A848E-FCF7-4A8B-85C7-2189157AB514}"/>
    <dgm:cxn modelId="{8585D576-AE7D-41F7-8224-2D1CC0120B27}" type="presOf" srcId="{5107739C-DACF-40C7-9EB2-33AF4BD091FA}" destId="{CEE6F5D0-4C72-4C28-8DA0-76C7ECF1065E}" srcOrd="0" destOrd="0" presId="urn:microsoft.com/office/officeart/2005/8/layout/hList1"/>
    <dgm:cxn modelId="{B14261E4-3934-47B2-B449-3FAB5C940896}" type="presOf" srcId="{BC669E81-B4EA-4519-A7A2-65D16DED8971}" destId="{3EA72581-34BF-4057-8A31-E13E595CFE74}" srcOrd="0" destOrd="0" presId="urn:microsoft.com/office/officeart/2005/8/layout/hList1"/>
    <dgm:cxn modelId="{DBFB7728-93CB-4559-8AB8-2B1DEF4F6CA3}" type="presOf" srcId="{2AA001E3-64D5-4AFE-BEC3-B05E92299C20}" destId="{CEE6F5D0-4C72-4C28-8DA0-76C7ECF1065E}" srcOrd="0" destOrd="3" presId="urn:microsoft.com/office/officeart/2005/8/layout/hList1"/>
    <dgm:cxn modelId="{347219A3-C477-4AF7-9BB1-FC9DC1D69A4A}" type="presOf" srcId="{A78C28DD-B750-4693-94C2-3974ECB097BD}" destId="{075987EA-8CB8-44D8-B35F-4B6A1DFA2DAF}" srcOrd="0" destOrd="0" presId="urn:microsoft.com/office/officeart/2005/8/layout/hList1"/>
    <dgm:cxn modelId="{A48E90E6-909F-4B24-BF94-48C8E1CF6A9D}" type="presOf" srcId="{259AD998-F86A-4A9E-8AA4-7557434ABDC8}" destId="{3886EC72-E150-4B05-AA24-0BD060C31C1E}" srcOrd="0" destOrd="2" presId="urn:microsoft.com/office/officeart/2005/8/layout/hList1"/>
    <dgm:cxn modelId="{C514AC61-A1C0-44A7-9E4B-512D50C2BA47}" srcId="{3618F736-C5FA-4715-A17B-7A818BE28D65}" destId="{38DF880D-FA99-4A81-ADC6-B216B42653C2}" srcOrd="0" destOrd="0" parTransId="{A15323A1-10B4-4686-962A-E626AEABD50E}" sibTransId="{C181E1D6-FD89-4F85-9C2E-9CFEFE69A0F3}"/>
    <dgm:cxn modelId="{83185F25-E195-4843-914C-FA5728CB470D}" srcId="{62C0C5B0-E242-4CCD-AB94-C2D562F17120}" destId="{BC669E81-B4EA-4519-A7A2-65D16DED8971}" srcOrd="1" destOrd="0" parTransId="{43062FA5-7DEE-4E9F-8EDA-0950CF80B9C6}" sibTransId="{4A657A28-8FE8-4AB5-8CF4-CA555CDA7054}"/>
    <dgm:cxn modelId="{80FEF9FE-18CE-4FD8-96FC-EB320C3EB005}" type="presOf" srcId="{F9C8D9A3-0ACE-4602-9900-F530CA0F6670}" destId="{3886EC72-E150-4B05-AA24-0BD060C31C1E}" srcOrd="0" destOrd="3" presId="urn:microsoft.com/office/officeart/2005/8/layout/hList1"/>
    <dgm:cxn modelId="{5B11DBA7-65E7-4B5B-A67A-EA2506FFF376}" srcId="{BC669E81-B4EA-4519-A7A2-65D16DED8971}" destId="{667C6488-77EC-4958-9337-981A48B8BE0C}" srcOrd="1" destOrd="0" parTransId="{AEC8866D-EFDC-4191-A9E7-E56DA1A93DCC}" sibTransId="{4B62250E-BFD7-453D-B6D0-68A13403F6BD}"/>
    <dgm:cxn modelId="{82DE8FB9-3802-4B6C-9DA5-36AF04A7CDF1}" type="presOf" srcId="{3618F736-C5FA-4715-A17B-7A818BE28D65}" destId="{CEE6F5D0-4C72-4C28-8DA0-76C7ECF1065E}" srcOrd="0" destOrd="7" presId="urn:microsoft.com/office/officeart/2005/8/layout/hList1"/>
    <dgm:cxn modelId="{DE118D92-CE0B-406F-8D48-C9EBA6A16BDE}" type="presOf" srcId="{47142F05-91CA-4117-8727-8FD22E44EBB7}" destId="{3886EC72-E150-4B05-AA24-0BD060C31C1E}" srcOrd="0" destOrd="7" presId="urn:microsoft.com/office/officeart/2005/8/layout/hList1"/>
    <dgm:cxn modelId="{24EA4B8C-7CAE-4677-BE4A-367F5A5B3EDB}" srcId="{32BB5118-400E-4D31-BF0E-A2D775B7BCF8}" destId="{9D9999C0-68A9-41F2-ABF5-D4F2F1729B57}" srcOrd="4" destOrd="0" parTransId="{C1A03B7B-8EA4-4B80-95BF-07439FD99E26}" sibTransId="{A484BD29-0AAE-4EFE-A681-30F47AB4867F}"/>
    <dgm:cxn modelId="{509FCDB1-58A6-4E7C-9763-E0618D01D332}" type="presOf" srcId="{EEFE971A-08D3-4006-A82B-685898610A98}" destId="{CEE6F5D0-4C72-4C28-8DA0-76C7ECF1065E}" srcOrd="0" destOrd="6" presId="urn:microsoft.com/office/officeart/2005/8/layout/hList1"/>
    <dgm:cxn modelId="{772F7E07-2BED-4CED-A8F6-0AC48040BFAD}" srcId="{32BB5118-400E-4D31-BF0E-A2D775B7BCF8}" destId="{BA972A33-CC4E-42F2-BFA3-095B4B12059E}" srcOrd="1" destOrd="0" parTransId="{F5F4C68B-83A0-4133-A472-8F2FFC5C5875}" sibTransId="{8F9ADB6E-9C8C-40B8-845D-3F925E9A8B0F}"/>
    <dgm:cxn modelId="{08254BAE-66CE-4AB6-ABEA-CECED9899097}" type="presOf" srcId="{6EA032BA-C1E4-4A3D-B9EB-9FD5E8E4D462}" destId="{3886EC72-E150-4B05-AA24-0BD060C31C1E}" srcOrd="0" destOrd="6" presId="urn:microsoft.com/office/officeart/2005/8/layout/hList1"/>
    <dgm:cxn modelId="{9D535A79-B24D-4DE0-A1A6-E42A8AF00409}" srcId="{32BB5118-400E-4D31-BF0E-A2D775B7BCF8}" destId="{56A636A7-358D-4BCD-80CE-F6AF227F7097}" srcOrd="2" destOrd="0" parTransId="{39FE4159-FAC4-484B-925C-34D75DC6D0DB}" sibTransId="{710AE525-F0F4-4B26-A510-15B2B5A35F5C}"/>
    <dgm:cxn modelId="{869826A0-BE79-4140-9E55-0D64E808B557}" type="presOf" srcId="{56A636A7-358D-4BCD-80CE-F6AF227F7097}" destId="{075987EA-8CB8-44D8-B35F-4B6A1DFA2DAF}" srcOrd="0" destOrd="2" presId="urn:microsoft.com/office/officeart/2005/8/layout/hList1"/>
    <dgm:cxn modelId="{7C99176D-94D5-4690-B9DA-5364CA352177}" type="presOf" srcId="{9D9999C0-68A9-41F2-ABF5-D4F2F1729B57}" destId="{075987EA-8CB8-44D8-B35F-4B6A1DFA2DAF}" srcOrd="0" destOrd="4" presId="urn:microsoft.com/office/officeart/2005/8/layout/hList1"/>
    <dgm:cxn modelId="{ABCF88E4-2779-48B9-A06E-EA71735E530D}" srcId="{29C5741D-7525-4F51-BC07-BD69FE79BB5C}" destId="{5FE78E0E-108D-4FEB-AD12-3FB4B2E73952}" srcOrd="4" destOrd="0" parTransId="{42878207-DE55-4C8F-8A00-01F5BEF51724}" sibTransId="{EAE162D2-3F59-47F7-8ED1-AA144D141262}"/>
    <dgm:cxn modelId="{93D4DEC2-49FE-4332-9672-4C74D5AF889F}" srcId="{32BB5118-400E-4D31-BF0E-A2D775B7BCF8}" destId="{A78C28DD-B750-4693-94C2-3974ECB097BD}" srcOrd="0" destOrd="0" parTransId="{8410DCB3-49FF-4771-B5E8-9C7938E556DE}" sibTransId="{26221DEB-0F84-482E-B368-F752FC7CA290}"/>
    <dgm:cxn modelId="{A96DB928-E8E0-42BD-8AA4-DFBA366E8692}" type="presOf" srcId="{36334977-E07A-485F-B9C9-4F9FF829683F}" destId="{CEE6F5D0-4C72-4C28-8DA0-76C7ECF1065E}" srcOrd="0" destOrd="1" presId="urn:microsoft.com/office/officeart/2005/8/layout/hList1"/>
    <dgm:cxn modelId="{2ABFE6DF-A707-4923-A8CC-A4C9CCD26CC3}" srcId="{BC669E81-B4EA-4519-A7A2-65D16DED8971}" destId="{EB21D766-2185-4FFF-B870-1F3669C1CA8B}" srcOrd="0" destOrd="0" parTransId="{2EA9A14B-1414-448B-97E0-AC58171336C3}" sibTransId="{C1F54BE5-E016-4019-B011-E8D49375FEB7}"/>
    <dgm:cxn modelId="{44CBF334-4975-4E23-81CF-59BF7F8ABFEA}" type="presOf" srcId="{667C6488-77EC-4958-9337-981A48B8BE0C}" destId="{3886EC72-E150-4B05-AA24-0BD060C31C1E}" srcOrd="0" destOrd="1" presId="urn:microsoft.com/office/officeart/2005/8/layout/hList1"/>
    <dgm:cxn modelId="{3250A9BA-B189-46D1-B86D-C5CD2236588C}" type="presOf" srcId="{B3C62248-14BE-46EF-9E08-6025A2543EF3}" destId="{3886EC72-E150-4B05-AA24-0BD060C31C1E}" srcOrd="0" destOrd="5" presId="urn:microsoft.com/office/officeart/2005/8/layout/hList1"/>
    <dgm:cxn modelId="{E992CA9F-3548-428D-8E09-686776343850}" type="presOf" srcId="{EB21D766-2185-4FFF-B870-1F3669C1CA8B}" destId="{3886EC72-E150-4B05-AA24-0BD060C31C1E}" srcOrd="0" destOrd="0" presId="urn:microsoft.com/office/officeart/2005/8/layout/hList1"/>
    <dgm:cxn modelId="{75C06609-83BA-4D74-A1FF-0F7E35C9D1F4}" type="presOf" srcId="{38DF880D-FA99-4A81-ADC6-B216B42653C2}" destId="{CEE6F5D0-4C72-4C28-8DA0-76C7ECF1065E}" srcOrd="0" destOrd="8" presId="urn:microsoft.com/office/officeart/2005/8/layout/hList1"/>
    <dgm:cxn modelId="{69833E95-1A6E-42D6-8E6B-C028C3312E93}" srcId="{62C0C5B0-E242-4CCD-AB94-C2D562F17120}" destId="{29C5741D-7525-4F51-BC07-BD69FE79BB5C}" srcOrd="0" destOrd="0" parTransId="{84164490-C311-4819-92BE-3A23A1946D6E}" sibTransId="{4B6042E3-CFD1-4CFE-BFEA-09166064E83F}"/>
    <dgm:cxn modelId="{340835A8-A3F8-4419-8D1D-D43654CDA731}" type="presOf" srcId="{BA972A33-CC4E-42F2-BFA3-095B4B12059E}" destId="{075987EA-8CB8-44D8-B35F-4B6A1DFA2DAF}" srcOrd="0" destOrd="1" presId="urn:microsoft.com/office/officeart/2005/8/layout/hList1"/>
    <dgm:cxn modelId="{8179D796-B522-416A-B0B8-C774881290B2}" srcId="{29C5741D-7525-4F51-BC07-BD69FE79BB5C}" destId="{36334977-E07A-485F-B9C9-4F9FF829683F}" srcOrd="1" destOrd="0" parTransId="{88A26A92-693E-485E-BE5F-19CC5E5F30BF}" sibTransId="{1690CB0D-9B7E-4240-871F-60BB269B047B}"/>
    <dgm:cxn modelId="{0C4287B3-5ED5-460D-BD0F-867DDB452212}" srcId="{32BB5118-400E-4D31-BF0E-A2D775B7BCF8}" destId="{B3CAB515-ABC6-43DC-9B14-94086979E997}" srcOrd="5" destOrd="0" parTransId="{40E9B90E-87D8-4BE4-935E-F679609E9F03}" sibTransId="{4EB2A96A-EFB1-4D87-998F-FA133CEE4735}"/>
    <dgm:cxn modelId="{F5CF7A9A-03F2-4536-BC83-1EC2B83B5C15}" type="presOf" srcId="{29C5741D-7525-4F51-BC07-BD69FE79BB5C}" destId="{903B3248-097B-4A59-9E1D-CEF572FFC174}" srcOrd="0" destOrd="0" presId="urn:microsoft.com/office/officeart/2005/8/layout/hList1"/>
    <dgm:cxn modelId="{BB32D70B-6FAA-4F19-B045-1A173D04B64E}" type="presOf" srcId="{1439969F-CC2B-4260-8D56-894C2D1D93AD}" destId="{CEE6F5D0-4C72-4C28-8DA0-76C7ECF1065E}" srcOrd="0" destOrd="5" presId="urn:microsoft.com/office/officeart/2005/8/layout/hList1"/>
    <dgm:cxn modelId="{B6C14F06-F0D2-4A2A-AD6D-D9DA5556EBA1}" srcId="{62C0C5B0-E242-4CCD-AB94-C2D562F17120}" destId="{32BB5118-400E-4D31-BF0E-A2D775B7BCF8}" srcOrd="2" destOrd="0" parTransId="{DC94F262-B9E1-4CB6-BDC8-467FC8864BCF}" sibTransId="{52741C7F-71A5-4956-B811-B9A22FE8838F}"/>
    <dgm:cxn modelId="{FF52B2E4-03C2-4DCD-9E02-FA3392D961E6}" srcId="{29C5741D-7525-4F51-BC07-BD69FE79BB5C}" destId="{EEFE971A-08D3-4006-A82B-685898610A98}" srcOrd="6" destOrd="0" parTransId="{64A5A532-F1BE-403A-AF52-5450BB216165}" sibTransId="{E10F94AA-1077-4497-8B8B-EC332B0AE04E}"/>
    <dgm:cxn modelId="{FEFB6832-7787-4F77-9721-5CE15F1203A0}" srcId="{29C5741D-7525-4F51-BC07-BD69FE79BB5C}" destId="{1439969F-CC2B-4260-8D56-894C2D1D93AD}" srcOrd="5" destOrd="0" parTransId="{4CD44FF4-A119-49C8-95D1-A995521F4777}" sibTransId="{1408C543-0660-4E74-9FDD-3F25EBA5FD38}"/>
    <dgm:cxn modelId="{69060043-9AC8-4AC0-8461-D6FEB950C0ED}" type="presOf" srcId="{CAB2F447-2D4F-4662-B93B-711C981465D7}" destId="{3886EC72-E150-4B05-AA24-0BD060C31C1E}" srcOrd="0" destOrd="4" presId="urn:microsoft.com/office/officeart/2005/8/layout/hList1"/>
    <dgm:cxn modelId="{FC27E15D-0EF0-4388-9EA5-1CFD3CA85BAD}" srcId="{BC669E81-B4EA-4519-A7A2-65D16DED8971}" destId="{6EA032BA-C1E4-4A3D-B9EB-9FD5E8E4D462}" srcOrd="6" destOrd="0" parTransId="{2C5317FA-D2A3-4F90-B1C8-39585035D165}" sibTransId="{BCAD8539-8BD8-4F7F-B253-5C51DE99F3B9}"/>
    <dgm:cxn modelId="{405B62BD-4F18-48B7-96F8-27D7736BE035}" type="presOf" srcId="{FB158E75-EDE8-44DD-BE32-F35DB608D8EF}" destId="{075987EA-8CB8-44D8-B35F-4B6A1DFA2DAF}" srcOrd="0" destOrd="3" presId="urn:microsoft.com/office/officeart/2005/8/layout/hList1"/>
    <dgm:cxn modelId="{ED2D074C-A48E-4C5A-84A1-278FDB848F1C}" type="presOf" srcId="{FEC5727E-2226-4668-9E99-B7703E121018}" destId="{075987EA-8CB8-44D8-B35F-4B6A1DFA2DAF}" srcOrd="0" destOrd="6" presId="urn:microsoft.com/office/officeart/2005/8/layout/hList1"/>
    <dgm:cxn modelId="{F9492D1D-FDB2-44D4-A55B-A2A7D23FEAF7}" srcId="{BC669E81-B4EA-4519-A7A2-65D16DED8971}" destId="{B3C62248-14BE-46EF-9E08-6025A2543EF3}" srcOrd="5" destOrd="0" parTransId="{A67CDBD0-0F50-4111-93A8-715C481A8BB3}" sibTransId="{B9671DA3-73E5-415A-B414-9E0368077F2B}"/>
    <dgm:cxn modelId="{92BBD9BA-DE90-4FF6-BA3A-6062BD2D63B1}" type="presOf" srcId="{D5ADB75A-791D-4ACE-943B-0F15B5205EB6}" destId="{CEE6F5D0-4C72-4C28-8DA0-76C7ECF1065E}" srcOrd="0" destOrd="2" presId="urn:microsoft.com/office/officeart/2005/8/layout/hList1"/>
    <dgm:cxn modelId="{730071EA-4BEA-41B1-AFDE-F57FA45294B0}" srcId="{32BB5118-400E-4D31-BF0E-A2D775B7BCF8}" destId="{FB158E75-EDE8-44DD-BE32-F35DB608D8EF}" srcOrd="3" destOrd="0" parTransId="{298EBDB7-EB68-4BBE-8CE4-2843ABFB27C8}" sibTransId="{491FB9A5-B965-48E3-B388-A77EBC916D71}"/>
    <dgm:cxn modelId="{6464A2A3-225B-43EC-8C56-CBECAD1EBBA7}" type="presOf" srcId="{62C0C5B0-E242-4CCD-AB94-C2D562F17120}" destId="{0B9302A3-1593-445C-8A23-77C31DF75452}" srcOrd="0" destOrd="0" presId="urn:microsoft.com/office/officeart/2005/8/layout/hList1"/>
    <dgm:cxn modelId="{D466C4E8-C616-42CD-9B8F-31918687B174}" type="presOf" srcId="{32BB5118-400E-4D31-BF0E-A2D775B7BCF8}" destId="{F2A80C77-58F0-4BD1-A0FA-EA857BEC1748}" srcOrd="0" destOrd="0" presId="urn:microsoft.com/office/officeart/2005/8/layout/hList1"/>
    <dgm:cxn modelId="{C74E20A7-1073-4BF7-A61E-36DCF5E96E27}" srcId="{29C5741D-7525-4F51-BC07-BD69FE79BB5C}" destId="{5107739C-DACF-40C7-9EB2-33AF4BD091FA}" srcOrd="0" destOrd="0" parTransId="{8F90F1B3-2693-420D-931E-ADAC39024415}" sibTransId="{4B2D1E51-FEA6-45A4-B758-65367772B9B2}"/>
    <dgm:cxn modelId="{BF5D9909-18A4-4452-8905-0F9B3CCB928E}" srcId="{29C5741D-7525-4F51-BC07-BD69FE79BB5C}" destId="{2AA001E3-64D5-4AFE-BEC3-B05E92299C20}" srcOrd="3" destOrd="0" parTransId="{D33EE4BC-B067-40DB-B2B4-48FB662E2877}" sibTransId="{89792A17-AC93-42F7-BEE8-FA4F2015BBCB}"/>
    <dgm:cxn modelId="{E20D3C74-27BC-4CBE-AF0F-FC01A48ECF41}" srcId="{29C5741D-7525-4F51-BC07-BD69FE79BB5C}" destId="{3618F736-C5FA-4715-A17B-7A818BE28D65}" srcOrd="7" destOrd="0" parTransId="{17EB438F-3708-4C61-9841-A0FAF69A99D1}" sibTransId="{29FDD1E7-A83D-450E-96E3-4431EA7E5DB4}"/>
    <dgm:cxn modelId="{91296409-D58F-4B30-A5F6-CA7670229BC8}" type="presOf" srcId="{B3CAB515-ABC6-43DC-9B14-94086979E997}" destId="{075987EA-8CB8-44D8-B35F-4B6A1DFA2DAF}" srcOrd="0" destOrd="5" presId="urn:microsoft.com/office/officeart/2005/8/layout/hList1"/>
    <dgm:cxn modelId="{4775E34F-E86F-4903-8E2F-85ABF8F7DFA7}" type="presOf" srcId="{5FE78E0E-108D-4FEB-AD12-3FB4B2E73952}" destId="{CEE6F5D0-4C72-4C28-8DA0-76C7ECF1065E}" srcOrd="0" destOrd="4" presId="urn:microsoft.com/office/officeart/2005/8/layout/hList1"/>
    <dgm:cxn modelId="{9129262E-3FCB-42F4-92C3-77326C42564E}" srcId="{BC669E81-B4EA-4519-A7A2-65D16DED8971}" destId="{CAB2F447-2D4F-4662-B93B-711C981465D7}" srcOrd="4" destOrd="0" parTransId="{FF139D45-FC34-4A26-84CC-4AAA5333FC27}" sibTransId="{6F419EC4-A9F0-4F0B-A06C-F338E84CEBBB}"/>
    <dgm:cxn modelId="{91FFB023-8D08-4230-ACE0-CA1DA70B1E5F}" srcId="{BC669E81-B4EA-4519-A7A2-65D16DED8971}" destId="{259AD998-F86A-4A9E-8AA4-7557434ABDC8}" srcOrd="2" destOrd="0" parTransId="{7E45A595-8F79-4639-87A2-026158BAEDC1}" sibTransId="{EA3EF657-5890-4FDB-A210-0C386A1888DB}"/>
    <dgm:cxn modelId="{F2E0677D-F490-4F94-8E16-D134AFD0072F}" srcId="{BC669E81-B4EA-4519-A7A2-65D16DED8971}" destId="{F9C8D9A3-0ACE-4602-9900-F530CA0F6670}" srcOrd="3" destOrd="0" parTransId="{96B0D153-E929-45A6-8AEA-7C20D225D250}" sibTransId="{138098A8-9563-40BE-A1E9-4C2F5EAEDE05}"/>
    <dgm:cxn modelId="{B245F49F-864E-466F-B3AE-A15849C0B6D3}" srcId="{29C5741D-7525-4F51-BC07-BD69FE79BB5C}" destId="{D5ADB75A-791D-4ACE-943B-0F15B5205EB6}" srcOrd="2" destOrd="0" parTransId="{9B151300-36D1-4881-91CD-379E8464417D}" sibTransId="{5116BC16-65D1-4C0D-8540-5EC803F14915}"/>
    <dgm:cxn modelId="{6B47290A-C819-4131-8076-CF6DCD2A63C1}" type="presParOf" srcId="{0B9302A3-1593-445C-8A23-77C31DF75452}" destId="{A850AD33-A78C-4F79-ADE9-37EA08D497DF}" srcOrd="0" destOrd="0" presId="urn:microsoft.com/office/officeart/2005/8/layout/hList1"/>
    <dgm:cxn modelId="{CE023FD5-64CF-40F8-B823-ED28CF7AC6CD}" type="presParOf" srcId="{A850AD33-A78C-4F79-ADE9-37EA08D497DF}" destId="{903B3248-097B-4A59-9E1D-CEF572FFC174}" srcOrd="0" destOrd="0" presId="urn:microsoft.com/office/officeart/2005/8/layout/hList1"/>
    <dgm:cxn modelId="{3A8A05F0-DF6E-41AC-A89A-19D0CEE3F91C}" type="presParOf" srcId="{A850AD33-A78C-4F79-ADE9-37EA08D497DF}" destId="{CEE6F5D0-4C72-4C28-8DA0-76C7ECF1065E}" srcOrd="1" destOrd="0" presId="urn:microsoft.com/office/officeart/2005/8/layout/hList1"/>
    <dgm:cxn modelId="{EE5CCF7D-BA89-4328-9B37-01784BD43F34}" type="presParOf" srcId="{0B9302A3-1593-445C-8A23-77C31DF75452}" destId="{63027921-1538-4C1D-8BB2-A4C300B967D5}" srcOrd="1" destOrd="0" presId="urn:microsoft.com/office/officeart/2005/8/layout/hList1"/>
    <dgm:cxn modelId="{D2C1B5CE-19DA-4235-A545-9020A4887235}" type="presParOf" srcId="{0B9302A3-1593-445C-8A23-77C31DF75452}" destId="{21984909-C7C5-40DE-8B3B-6D91B9806268}" srcOrd="2" destOrd="0" presId="urn:microsoft.com/office/officeart/2005/8/layout/hList1"/>
    <dgm:cxn modelId="{7830DC95-FBCD-41DF-B6DA-CBD00978AFFB}" type="presParOf" srcId="{21984909-C7C5-40DE-8B3B-6D91B9806268}" destId="{3EA72581-34BF-4057-8A31-E13E595CFE74}" srcOrd="0" destOrd="0" presId="urn:microsoft.com/office/officeart/2005/8/layout/hList1"/>
    <dgm:cxn modelId="{777274AF-2537-4057-B102-57074E09FB10}" type="presParOf" srcId="{21984909-C7C5-40DE-8B3B-6D91B9806268}" destId="{3886EC72-E150-4B05-AA24-0BD060C31C1E}" srcOrd="1" destOrd="0" presId="urn:microsoft.com/office/officeart/2005/8/layout/hList1"/>
    <dgm:cxn modelId="{2166C1F5-FB02-43DA-A171-18CDA5038B71}" type="presParOf" srcId="{0B9302A3-1593-445C-8A23-77C31DF75452}" destId="{38BE048C-6C70-44CE-9B48-24255ABCD719}" srcOrd="3" destOrd="0" presId="urn:microsoft.com/office/officeart/2005/8/layout/hList1"/>
    <dgm:cxn modelId="{A2E34A21-C543-4728-87BA-7008EBB13E41}" type="presParOf" srcId="{0B9302A3-1593-445C-8A23-77C31DF75452}" destId="{3DE87BE3-D026-4D8B-B805-8B9B6B57360A}" srcOrd="4" destOrd="0" presId="urn:microsoft.com/office/officeart/2005/8/layout/hList1"/>
    <dgm:cxn modelId="{901D5F06-EC4E-4CAB-BE83-10B3D42BC667}" type="presParOf" srcId="{3DE87BE3-D026-4D8B-B805-8B9B6B57360A}" destId="{F2A80C77-58F0-4BD1-A0FA-EA857BEC1748}" srcOrd="0" destOrd="0" presId="urn:microsoft.com/office/officeart/2005/8/layout/hList1"/>
    <dgm:cxn modelId="{6C86D98E-F14A-4A30-B704-A2B417CBB7B7}" type="presParOf" srcId="{3DE87BE3-D026-4D8B-B805-8B9B6B57360A}" destId="{075987EA-8CB8-44D8-B35F-4B6A1DFA2DA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558844-6B0E-439A-B5A0-BC322C0CB479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F85DBBE-5F3A-449C-961B-E422D6D78CBD}">
      <dgm:prSet custT="1"/>
      <dgm:spPr/>
      <dgm:t>
        <a:bodyPr/>
        <a:lstStyle/>
        <a:p>
          <a:pPr>
            <a:defRPr b="1"/>
          </a:pPr>
          <a:r>
            <a:rPr lang="cs-CZ" sz="2000"/>
            <a:t>Medikace</a:t>
          </a:r>
          <a:endParaRPr lang="en-US" sz="2000"/>
        </a:p>
      </dgm:t>
    </dgm:pt>
    <dgm:pt modelId="{13295266-FDF3-4CAE-84F9-D6F39627DF35}" type="parTrans" cxnId="{3D945687-AADF-42EC-A877-979C652A4F5A}">
      <dgm:prSet/>
      <dgm:spPr/>
      <dgm:t>
        <a:bodyPr/>
        <a:lstStyle/>
        <a:p>
          <a:endParaRPr lang="en-US" sz="2000"/>
        </a:p>
      </dgm:t>
    </dgm:pt>
    <dgm:pt modelId="{8AD491E6-339C-4EE2-8186-2A4863628865}" type="sibTrans" cxnId="{3D945687-AADF-42EC-A877-979C652A4F5A}">
      <dgm:prSet/>
      <dgm:spPr/>
      <dgm:t>
        <a:bodyPr/>
        <a:lstStyle/>
        <a:p>
          <a:endParaRPr lang="en-US" sz="2000"/>
        </a:p>
      </dgm:t>
    </dgm:pt>
    <dgm:pt modelId="{E6E386EA-EBAB-4B86-8492-A3391D8E4591}">
      <dgm:prSet custT="1"/>
      <dgm:spPr/>
      <dgm:t>
        <a:bodyPr/>
        <a:lstStyle/>
        <a:p>
          <a:r>
            <a:rPr lang="cs-CZ" sz="1600" dirty="0"/>
            <a:t>Analgezie</a:t>
          </a:r>
          <a:endParaRPr lang="en-US" sz="1600" dirty="0"/>
        </a:p>
      </dgm:t>
    </dgm:pt>
    <dgm:pt modelId="{7C63AA35-0315-483B-AF39-956475B60359}" type="parTrans" cxnId="{4E6B4645-F5DD-4F94-BF26-36DC80B052F8}">
      <dgm:prSet/>
      <dgm:spPr/>
      <dgm:t>
        <a:bodyPr/>
        <a:lstStyle/>
        <a:p>
          <a:endParaRPr lang="en-US" sz="2000"/>
        </a:p>
      </dgm:t>
    </dgm:pt>
    <dgm:pt modelId="{3C319D32-6DB9-41D2-8CE1-D5C6D74256D0}" type="sibTrans" cxnId="{4E6B4645-F5DD-4F94-BF26-36DC80B052F8}">
      <dgm:prSet/>
      <dgm:spPr/>
      <dgm:t>
        <a:bodyPr/>
        <a:lstStyle/>
        <a:p>
          <a:endParaRPr lang="en-US" sz="2000"/>
        </a:p>
      </dgm:t>
    </dgm:pt>
    <dgm:pt modelId="{46309DC0-1E40-4809-9B30-D4F63F0A1157}">
      <dgm:prSet custT="1"/>
      <dgm:spPr/>
      <dgm:t>
        <a:bodyPr/>
        <a:lstStyle/>
        <a:p>
          <a:r>
            <a:rPr lang="cs-CZ" sz="1600" dirty="0"/>
            <a:t>Intravenózní </a:t>
          </a:r>
          <a:r>
            <a:rPr lang="cs-CZ" sz="1600" dirty="0" err="1"/>
            <a:t>fluidoterapie</a:t>
          </a:r>
          <a:endParaRPr lang="en-US" sz="1600" dirty="0"/>
        </a:p>
      </dgm:t>
    </dgm:pt>
    <dgm:pt modelId="{83B9B223-0617-4C56-89AF-D54C0B97FA47}" type="parTrans" cxnId="{384AC54B-68AD-4DF8-A920-631740C5668C}">
      <dgm:prSet/>
      <dgm:spPr/>
      <dgm:t>
        <a:bodyPr/>
        <a:lstStyle/>
        <a:p>
          <a:endParaRPr lang="en-US" sz="2000"/>
        </a:p>
      </dgm:t>
    </dgm:pt>
    <dgm:pt modelId="{E09F9982-4FB5-4738-AA15-DF010077D026}" type="sibTrans" cxnId="{384AC54B-68AD-4DF8-A920-631740C5668C}">
      <dgm:prSet/>
      <dgm:spPr/>
      <dgm:t>
        <a:bodyPr/>
        <a:lstStyle/>
        <a:p>
          <a:endParaRPr lang="en-US" sz="2000"/>
        </a:p>
      </dgm:t>
    </dgm:pt>
    <dgm:pt modelId="{7213E943-4D6C-46E5-A0CE-258599421A34}">
      <dgm:prSet custT="1"/>
      <dgm:spPr/>
      <dgm:t>
        <a:bodyPr/>
        <a:lstStyle/>
        <a:p>
          <a:r>
            <a:rPr lang="cs-CZ" sz="1600" dirty="0"/>
            <a:t>Prevence trombotických komplikací - LMWH</a:t>
          </a:r>
          <a:endParaRPr lang="en-US" sz="1600" dirty="0"/>
        </a:p>
      </dgm:t>
    </dgm:pt>
    <dgm:pt modelId="{52126A77-47A5-4AD0-8E48-080F028163F6}" type="parTrans" cxnId="{0AF37FBA-0CCF-42EB-9F88-D96F9FD46309}">
      <dgm:prSet/>
      <dgm:spPr/>
      <dgm:t>
        <a:bodyPr/>
        <a:lstStyle/>
        <a:p>
          <a:endParaRPr lang="en-US" sz="2000"/>
        </a:p>
      </dgm:t>
    </dgm:pt>
    <dgm:pt modelId="{455CEBA5-BB08-4BAB-8739-A83FCF16169D}" type="sibTrans" cxnId="{0AF37FBA-0CCF-42EB-9F88-D96F9FD46309}">
      <dgm:prSet/>
      <dgm:spPr/>
      <dgm:t>
        <a:bodyPr/>
        <a:lstStyle/>
        <a:p>
          <a:endParaRPr lang="en-US" sz="2000"/>
        </a:p>
      </dgm:t>
    </dgm:pt>
    <dgm:pt modelId="{C7FAB5AA-D982-4F44-B852-6CCC000D9B24}">
      <dgm:prSet custT="1"/>
      <dgm:spPr/>
      <dgm:t>
        <a:bodyPr/>
        <a:lstStyle/>
        <a:p>
          <a:pPr>
            <a:defRPr b="1"/>
          </a:pPr>
          <a:r>
            <a:rPr lang="cs-CZ" sz="2000"/>
            <a:t>Monitorace</a:t>
          </a:r>
          <a:endParaRPr lang="en-US" sz="2000"/>
        </a:p>
      </dgm:t>
    </dgm:pt>
    <dgm:pt modelId="{21F6861D-F85C-4A7B-8107-0D91CE6ADEB3}" type="parTrans" cxnId="{21F0234A-0205-4418-ACC1-16638409BD05}">
      <dgm:prSet/>
      <dgm:spPr/>
      <dgm:t>
        <a:bodyPr/>
        <a:lstStyle/>
        <a:p>
          <a:endParaRPr lang="en-US" sz="2000"/>
        </a:p>
      </dgm:t>
    </dgm:pt>
    <dgm:pt modelId="{82F0688B-021C-474A-A2BA-E416E0C8B7A8}" type="sibTrans" cxnId="{21F0234A-0205-4418-ACC1-16638409BD05}">
      <dgm:prSet/>
      <dgm:spPr/>
      <dgm:t>
        <a:bodyPr/>
        <a:lstStyle/>
        <a:p>
          <a:endParaRPr lang="en-US" sz="2000"/>
        </a:p>
      </dgm:t>
    </dgm:pt>
    <dgm:pt modelId="{740F56D5-C7CB-43A9-9372-FD5055B38DE6}">
      <dgm:prSet custT="1"/>
      <dgm:spPr/>
      <dgm:t>
        <a:bodyPr/>
        <a:lstStyle/>
        <a:p>
          <a:r>
            <a:rPr lang="cs-CZ" sz="1600" dirty="0"/>
            <a:t>Tlak, pulz, teplota, EKG</a:t>
          </a:r>
          <a:endParaRPr lang="en-US" sz="1600" dirty="0"/>
        </a:p>
      </dgm:t>
    </dgm:pt>
    <dgm:pt modelId="{69F6341D-1BD6-4F8E-815F-C1F980DC6C3C}" type="parTrans" cxnId="{3CC43808-09B3-4E97-9277-2D4B0FF4AA6C}">
      <dgm:prSet/>
      <dgm:spPr/>
      <dgm:t>
        <a:bodyPr/>
        <a:lstStyle/>
        <a:p>
          <a:endParaRPr lang="en-US" sz="2000"/>
        </a:p>
      </dgm:t>
    </dgm:pt>
    <dgm:pt modelId="{F4E6D9AB-4A81-49E9-9B9C-5217FD9A1FC1}" type="sibTrans" cxnId="{3CC43808-09B3-4E97-9277-2D4B0FF4AA6C}">
      <dgm:prSet/>
      <dgm:spPr/>
      <dgm:t>
        <a:bodyPr/>
        <a:lstStyle/>
        <a:p>
          <a:endParaRPr lang="en-US" sz="2000"/>
        </a:p>
      </dgm:t>
    </dgm:pt>
    <dgm:pt modelId="{90AC4857-CCC5-4450-84CC-587F571380E1}">
      <dgm:prSet custT="1"/>
      <dgm:spPr/>
      <dgm:t>
        <a:bodyPr/>
        <a:lstStyle/>
        <a:p>
          <a:r>
            <a:rPr lang="cs-CZ" sz="1600"/>
            <a:t>Močové funkce </a:t>
          </a:r>
          <a:endParaRPr lang="en-US" sz="1600"/>
        </a:p>
      </dgm:t>
    </dgm:pt>
    <dgm:pt modelId="{AF1EBF73-08A2-480F-9660-10F2F2CD08EA}" type="parTrans" cxnId="{B53742B5-6FC8-43E4-A060-BF16E50019D9}">
      <dgm:prSet/>
      <dgm:spPr/>
      <dgm:t>
        <a:bodyPr/>
        <a:lstStyle/>
        <a:p>
          <a:endParaRPr lang="en-US" sz="2000"/>
        </a:p>
      </dgm:t>
    </dgm:pt>
    <dgm:pt modelId="{DBA7B5FD-9C98-44B5-8C72-6E7B81FD0F56}" type="sibTrans" cxnId="{B53742B5-6FC8-43E4-A060-BF16E50019D9}">
      <dgm:prSet/>
      <dgm:spPr/>
      <dgm:t>
        <a:bodyPr/>
        <a:lstStyle/>
        <a:p>
          <a:endParaRPr lang="en-US" sz="2000"/>
        </a:p>
      </dgm:t>
    </dgm:pt>
    <dgm:pt modelId="{BCCAAF15-E10D-4D02-AFBF-078DCB2B9193}">
      <dgm:prSet custT="1"/>
      <dgm:spPr/>
      <dgm:t>
        <a:bodyPr/>
        <a:lstStyle/>
        <a:p>
          <a:r>
            <a:rPr lang="cs-CZ" sz="1600"/>
            <a:t>Střevní funkce</a:t>
          </a:r>
          <a:endParaRPr lang="en-US" sz="1600"/>
        </a:p>
      </dgm:t>
    </dgm:pt>
    <dgm:pt modelId="{9F2395F6-68C4-4C0B-92F0-E166E1730D2F}" type="parTrans" cxnId="{E0D3DC1A-CC05-4E67-A1A9-9408EFE10105}">
      <dgm:prSet/>
      <dgm:spPr/>
      <dgm:t>
        <a:bodyPr/>
        <a:lstStyle/>
        <a:p>
          <a:endParaRPr lang="en-US" sz="2000"/>
        </a:p>
      </dgm:t>
    </dgm:pt>
    <dgm:pt modelId="{52184F36-78AF-4AD9-805A-41A8E45F3881}" type="sibTrans" cxnId="{E0D3DC1A-CC05-4E67-A1A9-9408EFE10105}">
      <dgm:prSet/>
      <dgm:spPr/>
      <dgm:t>
        <a:bodyPr/>
        <a:lstStyle/>
        <a:p>
          <a:endParaRPr lang="en-US" sz="2000"/>
        </a:p>
      </dgm:t>
    </dgm:pt>
    <dgm:pt modelId="{0F9BA2B5-B86C-4BE0-80C0-303FAF9E6C3F}">
      <dgm:prSet custT="1"/>
      <dgm:spPr/>
      <dgm:t>
        <a:bodyPr/>
        <a:lstStyle/>
        <a:p>
          <a:pPr>
            <a:defRPr b="1"/>
          </a:pPr>
          <a:r>
            <a:rPr lang="cs-CZ" sz="2000" dirty="0"/>
            <a:t>Mobilizace pacientky</a:t>
          </a:r>
          <a:endParaRPr lang="en-US" sz="2000" dirty="0"/>
        </a:p>
      </dgm:t>
    </dgm:pt>
    <dgm:pt modelId="{0D9FE787-4B4C-4432-A091-E4958EE0CF4A}" type="parTrans" cxnId="{365455B3-235C-4B8D-ADA9-21599BA60016}">
      <dgm:prSet/>
      <dgm:spPr/>
      <dgm:t>
        <a:bodyPr/>
        <a:lstStyle/>
        <a:p>
          <a:endParaRPr lang="en-US" sz="2000"/>
        </a:p>
      </dgm:t>
    </dgm:pt>
    <dgm:pt modelId="{4B18BE47-F737-4FB5-8D0F-DD9E772A6D9D}" type="sibTrans" cxnId="{365455B3-235C-4B8D-ADA9-21599BA60016}">
      <dgm:prSet/>
      <dgm:spPr/>
      <dgm:t>
        <a:bodyPr/>
        <a:lstStyle/>
        <a:p>
          <a:endParaRPr lang="en-US" sz="2000"/>
        </a:p>
      </dgm:t>
    </dgm:pt>
    <dgm:pt modelId="{BF62EE53-F0C3-4177-8866-76F5DA6C8CC0}">
      <dgm:prSet custT="1"/>
      <dgm:spPr/>
      <dgm:t>
        <a:bodyPr/>
        <a:lstStyle/>
        <a:p>
          <a:pPr>
            <a:defRPr b="1"/>
          </a:pPr>
          <a:r>
            <a:rPr lang="cs-CZ" sz="2000"/>
            <a:t>Péče o ránu</a:t>
          </a:r>
          <a:endParaRPr lang="en-US" sz="2000"/>
        </a:p>
      </dgm:t>
    </dgm:pt>
    <dgm:pt modelId="{8EDFD14B-D21B-4512-8AEC-9E681FD794E4}" type="parTrans" cxnId="{27213CD1-C29A-4040-8BEB-6B5B37DBC386}">
      <dgm:prSet/>
      <dgm:spPr/>
      <dgm:t>
        <a:bodyPr/>
        <a:lstStyle/>
        <a:p>
          <a:endParaRPr lang="en-US" sz="2000"/>
        </a:p>
      </dgm:t>
    </dgm:pt>
    <dgm:pt modelId="{93A742E7-469F-4FCC-BE3F-41FE886E4C11}" type="sibTrans" cxnId="{27213CD1-C29A-4040-8BEB-6B5B37DBC386}">
      <dgm:prSet/>
      <dgm:spPr/>
      <dgm:t>
        <a:bodyPr/>
        <a:lstStyle/>
        <a:p>
          <a:endParaRPr lang="en-US" sz="2000"/>
        </a:p>
      </dgm:t>
    </dgm:pt>
    <dgm:pt modelId="{2D93737F-EEC1-4477-8767-2FDB6577E607}" type="pres">
      <dgm:prSet presAssocID="{C4558844-6B0E-439A-B5A0-BC322C0CB47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F362688-5795-448C-8A58-D1B1FFB60B74}" type="pres">
      <dgm:prSet presAssocID="{CF85DBBE-5F3A-449C-961B-E422D6D78CBD}" presName="compNode" presStyleCnt="0"/>
      <dgm:spPr/>
    </dgm:pt>
    <dgm:pt modelId="{50DAB7B4-4A16-4BB3-95B6-00606EE8C311}" type="pres">
      <dgm:prSet presAssocID="{CF85DBBE-5F3A-449C-961B-E422D6D78CBD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IV"/>
        </a:ext>
      </dgm:extLst>
    </dgm:pt>
    <dgm:pt modelId="{7DAB8A39-E043-494B-8795-0E4E08AE9588}" type="pres">
      <dgm:prSet presAssocID="{CF85DBBE-5F3A-449C-961B-E422D6D78CBD}" presName="iconSpace" presStyleCnt="0"/>
      <dgm:spPr/>
    </dgm:pt>
    <dgm:pt modelId="{E5C1107B-7FF2-4DEE-B0BC-6DEA7A07E32D}" type="pres">
      <dgm:prSet presAssocID="{CF85DBBE-5F3A-449C-961B-E422D6D78CBD}" presName="parTx" presStyleLbl="revTx" presStyleIdx="0" presStyleCnt="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D8EF4677-2869-4338-ACEC-62073384E2F3}" type="pres">
      <dgm:prSet presAssocID="{CF85DBBE-5F3A-449C-961B-E422D6D78CBD}" presName="txSpace" presStyleCnt="0"/>
      <dgm:spPr/>
    </dgm:pt>
    <dgm:pt modelId="{95CA6B55-8C66-49EA-8B8F-D6563763FC83}" type="pres">
      <dgm:prSet presAssocID="{CF85DBBE-5F3A-449C-961B-E422D6D78CBD}" presName="desTx" presStyleLbl="revTx" presStyleIdx="1" presStyleCnt="8">
        <dgm:presLayoutVars/>
      </dgm:prSet>
      <dgm:spPr/>
      <dgm:t>
        <a:bodyPr/>
        <a:lstStyle/>
        <a:p>
          <a:endParaRPr lang="cs-CZ"/>
        </a:p>
      </dgm:t>
    </dgm:pt>
    <dgm:pt modelId="{F2AD5033-C44B-43EA-B251-5FB3C756C0D9}" type="pres">
      <dgm:prSet presAssocID="{8AD491E6-339C-4EE2-8186-2A4863628865}" presName="sibTrans" presStyleCnt="0"/>
      <dgm:spPr/>
    </dgm:pt>
    <dgm:pt modelId="{BA787A46-F5EF-472A-A564-906B985784C0}" type="pres">
      <dgm:prSet presAssocID="{C7FAB5AA-D982-4F44-B852-6CCC000D9B24}" presName="compNode" presStyleCnt="0"/>
      <dgm:spPr/>
    </dgm:pt>
    <dgm:pt modelId="{34F5E2F1-9E21-4C9A-A8CE-989BE737486C}" type="pres">
      <dgm:prSet presAssocID="{C7FAB5AA-D982-4F44-B852-6CCC000D9B2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13EA23D4-40D8-4828-B6BA-481EE86BBB26}" type="pres">
      <dgm:prSet presAssocID="{C7FAB5AA-D982-4F44-B852-6CCC000D9B24}" presName="iconSpace" presStyleCnt="0"/>
      <dgm:spPr/>
    </dgm:pt>
    <dgm:pt modelId="{7A94F4F1-5BC3-432D-8D27-F24C2040B406}" type="pres">
      <dgm:prSet presAssocID="{C7FAB5AA-D982-4F44-B852-6CCC000D9B24}" presName="parTx" presStyleLbl="revTx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83A53984-77EC-468F-92D4-AAA66D2ADBBF}" type="pres">
      <dgm:prSet presAssocID="{C7FAB5AA-D982-4F44-B852-6CCC000D9B24}" presName="txSpace" presStyleCnt="0"/>
      <dgm:spPr/>
    </dgm:pt>
    <dgm:pt modelId="{32178807-825F-46A7-BC45-0215A4EB80C9}" type="pres">
      <dgm:prSet presAssocID="{C7FAB5AA-D982-4F44-B852-6CCC000D9B24}" presName="desTx" presStyleLbl="revTx" presStyleIdx="3" presStyleCnt="8">
        <dgm:presLayoutVars/>
      </dgm:prSet>
      <dgm:spPr/>
      <dgm:t>
        <a:bodyPr/>
        <a:lstStyle/>
        <a:p>
          <a:endParaRPr lang="cs-CZ"/>
        </a:p>
      </dgm:t>
    </dgm:pt>
    <dgm:pt modelId="{396D1511-C278-408B-8FE4-6DF9EB5B220B}" type="pres">
      <dgm:prSet presAssocID="{82F0688B-021C-474A-A2BA-E416E0C8B7A8}" presName="sibTrans" presStyleCnt="0"/>
      <dgm:spPr/>
    </dgm:pt>
    <dgm:pt modelId="{9B848EFE-1145-4974-8D7D-EB801E026515}" type="pres">
      <dgm:prSet presAssocID="{0F9BA2B5-B86C-4BE0-80C0-303FAF9E6C3F}" presName="compNode" presStyleCnt="0"/>
      <dgm:spPr/>
    </dgm:pt>
    <dgm:pt modelId="{6E96AE82-2B0B-4148-B9D9-1B858CC5B8F6}" type="pres">
      <dgm:prSet presAssocID="{0F9BA2B5-B86C-4BE0-80C0-303FAF9E6C3F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D599CCFE-46BA-4F0B-B405-10A5B9296D15}" type="pres">
      <dgm:prSet presAssocID="{0F9BA2B5-B86C-4BE0-80C0-303FAF9E6C3F}" presName="iconSpace" presStyleCnt="0"/>
      <dgm:spPr/>
    </dgm:pt>
    <dgm:pt modelId="{B403BC3D-B713-4B9C-A8CB-D55EFEB64D41}" type="pres">
      <dgm:prSet presAssocID="{0F9BA2B5-B86C-4BE0-80C0-303FAF9E6C3F}" presName="parTx" presStyleLbl="revTx" presStyleIdx="4" presStyleCnt="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80634CED-7B3C-4BC0-B2CA-106A8049DF24}" type="pres">
      <dgm:prSet presAssocID="{0F9BA2B5-B86C-4BE0-80C0-303FAF9E6C3F}" presName="txSpace" presStyleCnt="0"/>
      <dgm:spPr/>
    </dgm:pt>
    <dgm:pt modelId="{748F72E3-93A8-43AE-8CF3-495C0E1606C9}" type="pres">
      <dgm:prSet presAssocID="{0F9BA2B5-B86C-4BE0-80C0-303FAF9E6C3F}" presName="desTx" presStyleLbl="revTx" presStyleIdx="5" presStyleCnt="8">
        <dgm:presLayoutVars/>
      </dgm:prSet>
      <dgm:spPr/>
    </dgm:pt>
    <dgm:pt modelId="{408E225D-9F67-449C-A87E-CA4F7318DE82}" type="pres">
      <dgm:prSet presAssocID="{4B18BE47-F737-4FB5-8D0F-DD9E772A6D9D}" presName="sibTrans" presStyleCnt="0"/>
      <dgm:spPr/>
    </dgm:pt>
    <dgm:pt modelId="{B9835742-5DC6-4D15-BCB0-F45D31967954}" type="pres">
      <dgm:prSet presAssocID="{BF62EE53-F0C3-4177-8866-76F5DA6C8CC0}" presName="compNode" presStyleCnt="0"/>
      <dgm:spPr/>
    </dgm:pt>
    <dgm:pt modelId="{59997039-D740-47C5-8942-483E3DAFB713}" type="pres">
      <dgm:prSet presAssocID="{BF62EE53-F0C3-4177-8866-76F5DA6C8CC0}" presName="iconRect" presStyleLbl="node1" presStyleIdx="3" presStyleCnt="4" custLinFactNeighborY="-666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Adhesive Bandage"/>
        </a:ext>
      </dgm:extLst>
    </dgm:pt>
    <dgm:pt modelId="{27F3AE65-BB4B-47F9-A4E2-1BFFE18DE2A2}" type="pres">
      <dgm:prSet presAssocID="{BF62EE53-F0C3-4177-8866-76F5DA6C8CC0}" presName="iconSpace" presStyleCnt="0"/>
      <dgm:spPr/>
    </dgm:pt>
    <dgm:pt modelId="{36972394-470F-4E83-8E99-724745B1D47F}" type="pres">
      <dgm:prSet presAssocID="{BF62EE53-F0C3-4177-8866-76F5DA6C8CC0}" presName="parTx" presStyleLbl="revTx" presStyleIdx="6" presStyleCnt="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D3B9FF88-F8DF-4D8E-A978-643D788EA796}" type="pres">
      <dgm:prSet presAssocID="{BF62EE53-F0C3-4177-8866-76F5DA6C8CC0}" presName="txSpace" presStyleCnt="0"/>
      <dgm:spPr/>
    </dgm:pt>
    <dgm:pt modelId="{74B4A901-4ED2-4A5F-AF59-79A0AEBE1AFB}" type="pres">
      <dgm:prSet presAssocID="{BF62EE53-F0C3-4177-8866-76F5DA6C8CC0}" presName="desTx" presStyleLbl="revTx" presStyleIdx="7" presStyleCnt="8">
        <dgm:presLayoutVars/>
      </dgm:prSet>
      <dgm:spPr/>
    </dgm:pt>
  </dgm:ptLst>
  <dgm:cxnLst>
    <dgm:cxn modelId="{3D945687-AADF-42EC-A877-979C652A4F5A}" srcId="{C4558844-6B0E-439A-B5A0-BC322C0CB479}" destId="{CF85DBBE-5F3A-449C-961B-E422D6D78CBD}" srcOrd="0" destOrd="0" parTransId="{13295266-FDF3-4CAE-84F9-D6F39627DF35}" sibTransId="{8AD491E6-339C-4EE2-8186-2A4863628865}"/>
    <dgm:cxn modelId="{4C07B286-0952-4F8D-9A9A-37BBE591E062}" type="presOf" srcId="{E6E386EA-EBAB-4B86-8492-A3391D8E4591}" destId="{95CA6B55-8C66-49EA-8B8F-D6563763FC83}" srcOrd="0" destOrd="0" presId="urn:microsoft.com/office/officeart/2018/2/layout/IconLabelDescriptionList"/>
    <dgm:cxn modelId="{A1545D81-E1A2-4B68-8ADA-5D6AFC4E7298}" type="presOf" srcId="{C4558844-6B0E-439A-B5A0-BC322C0CB479}" destId="{2D93737F-EEC1-4477-8767-2FDB6577E607}" srcOrd="0" destOrd="0" presId="urn:microsoft.com/office/officeart/2018/2/layout/IconLabelDescriptionList"/>
    <dgm:cxn modelId="{C3C05252-4B55-4AFC-BC1F-7838EDB4EC9F}" type="presOf" srcId="{BF62EE53-F0C3-4177-8866-76F5DA6C8CC0}" destId="{36972394-470F-4E83-8E99-724745B1D47F}" srcOrd="0" destOrd="0" presId="urn:microsoft.com/office/officeart/2018/2/layout/IconLabelDescriptionList"/>
    <dgm:cxn modelId="{384AC54B-68AD-4DF8-A920-631740C5668C}" srcId="{CF85DBBE-5F3A-449C-961B-E422D6D78CBD}" destId="{46309DC0-1E40-4809-9B30-D4F63F0A1157}" srcOrd="1" destOrd="0" parTransId="{83B9B223-0617-4C56-89AF-D54C0B97FA47}" sibTransId="{E09F9982-4FB5-4738-AA15-DF010077D026}"/>
    <dgm:cxn modelId="{23CB29A4-50A4-4EA1-A1A0-79E89BE686B4}" type="presOf" srcId="{46309DC0-1E40-4809-9B30-D4F63F0A1157}" destId="{95CA6B55-8C66-49EA-8B8F-D6563763FC83}" srcOrd="0" destOrd="1" presId="urn:microsoft.com/office/officeart/2018/2/layout/IconLabelDescriptionList"/>
    <dgm:cxn modelId="{3CC43808-09B3-4E97-9277-2D4B0FF4AA6C}" srcId="{C7FAB5AA-D982-4F44-B852-6CCC000D9B24}" destId="{740F56D5-C7CB-43A9-9372-FD5055B38DE6}" srcOrd="0" destOrd="0" parTransId="{69F6341D-1BD6-4F8E-815F-C1F980DC6C3C}" sibTransId="{F4E6D9AB-4A81-49E9-9B9C-5217FD9A1FC1}"/>
    <dgm:cxn modelId="{21F0234A-0205-4418-ACC1-16638409BD05}" srcId="{C4558844-6B0E-439A-B5A0-BC322C0CB479}" destId="{C7FAB5AA-D982-4F44-B852-6CCC000D9B24}" srcOrd="1" destOrd="0" parTransId="{21F6861D-F85C-4A7B-8107-0D91CE6ADEB3}" sibTransId="{82F0688B-021C-474A-A2BA-E416E0C8B7A8}"/>
    <dgm:cxn modelId="{76448260-2F99-4E1E-91E9-70A2856CF705}" type="presOf" srcId="{7213E943-4D6C-46E5-A0CE-258599421A34}" destId="{95CA6B55-8C66-49EA-8B8F-D6563763FC83}" srcOrd="0" destOrd="2" presId="urn:microsoft.com/office/officeart/2018/2/layout/IconLabelDescriptionList"/>
    <dgm:cxn modelId="{B7B938E4-EFF5-4BCD-B5DB-0981D9D4A3B3}" type="presOf" srcId="{90AC4857-CCC5-4450-84CC-587F571380E1}" destId="{32178807-825F-46A7-BC45-0215A4EB80C9}" srcOrd="0" destOrd="1" presId="urn:microsoft.com/office/officeart/2018/2/layout/IconLabelDescriptionList"/>
    <dgm:cxn modelId="{E0D3DC1A-CC05-4E67-A1A9-9408EFE10105}" srcId="{C7FAB5AA-D982-4F44-B852-6CCC000D9B24}" destId="{BCCAAF15-E10D-4D02-AFBF-078DCB2B9193}" srcOrd="2" destOrd="0" parTransId="{9F2395F6-68C4-4C0B-92F0-E166E1730D2F}" sibTransId="{52184F36-78AF-4AD9-805A-41A8E45F3881}"/>
    <dgm:cxn modelId="{27213CD1-C29A-4040-8BEB-6B5B37DBC386}" srcId="{C4558844-6B0E-439A-B5A0-BC322C0CB479}" destId="{BF62EE53-F0C3-4177-8866-76F5DA6C8CC0}" srcOrd="3" destOrd="0" parTransId="{8EDFD14B-D21B-4512-8AEC-9E681FD794E4}" sibTransId="{93A742E7-469F-4FCC-BE3F-41FE886E4C11}"/>
    <dgm:cxn modelId="{44B6227B-8DA5-4E44-B549-13A6E07D59F0}" type="presOf" srcId="{740F56D5-C7CB-43A9-9372-FD5055B38DE6}" destId="{32178807-825F-46A7-BC45-0215A4EB80C9}" srcOrd="0" destOrd="0" presId="urn:microsoft.com/office/officeart/2018/2/layout/IconLabelDescriptionList"/>
    <dgm:cxn modelId="{4E6B4645-F5DD-4F94-BF26-36DC80B052F8}" srcId="{CF85DBBE-5F3A-449C-961B-E422D6D78CBD}" destId="{E6E386EA-EBAB-4B86-8492-A3391D8E4591}" srcOrd="0" destOrd="0" parTransId="{7C63AA35-0315-483B-AF39-956475B60359}" sibTransId="{3C319D32-6DB9-41D2-8CE1-D5C6D74256D0}"/>
    <dgm:cxn modelId="{365455B3-235C-4B8D-ADA9-21599BA60016}" srcId="{C4558844-6B0E-439A-B5A0-BC322C0CB479}" destId="{0F9BA2B5-B86C-4BE0-80C0-303FAF9E6C3F}" srcOrd="2" destOrd="0" parTransId="{0D9FE787-4B4C-4432-A091-E4958EE0CF4A}" sibTransId="{4B18BE47-F737-4FB5-8D0F-DD9E772A6D9D}"/>
    <dgm:cxn modelId="{B53742B5-6FC8-43E4-A060-BF16E50019D9}" srcId="{C7FAB5AA-D982-4F44-B852-6CCC000D9B24}" destId="{90AC4857-CCC5-4450-84CC-587F571380E1}" srcOrd="1" destOrd="0" parTransId="{AF1EBF73-08A2-480F-9660-10F2F2CD08EA}" sibTransId="{DBA7B5FD-9C98-44B5-8C72-6E7B81FD0F56}"/>
    <dgm:cxn modelId="{E7585CFD-4BAC-4395-8729-3D1BA3AC2566}" type="presOf" srcId="{0F9BA2B5-B86C-4BE0-80C0-303FAF9E6C3F}" destId="{B403BC3D-B713-4B9C-A8CB-D55EFEB64D41}" srcOrd="0" destOrd="0" presId="urn:microsoft.com/office/officeart/2018/2/layout/IconLabelDescriptionList"/>
    <dgm:cxn modelId="{ED02C5C1-FEFB-4DCA-ACC7-3B104C765E12}" type="presOf" srcId="{CF85DBBE-5F3A-449C-961B-E422D6D78CBD}" destId="{E5C1107B-7FF2-4DEE-B0BC-6DEA7A07E32D}" srcOrd="0" destOrd="0" presId="urn:microsoft.com/office/officeart/2018/2/layout/IconLabelDescriptionList"/>
    <dgm:cxn modelId="{1BFADD17-A497-465C-A3BA-9DA1A272ACD5}" type="presOf" srcId="{BCCAAF15-E10D-4D02-AFBF-078DCB2B9193}" destId="{32178807-825F-46A7-BC45-0215A4EB80C9}" srcOrd="0" destOrd="2" presId="urn:microsoft.com/office/officeart/2018/2/layout/IconLabelDescriptionList"/>
    <dgm:cxn modelId="{7B05D8F1-B490-4F59-AF13-C455FAAC79EA}" type="presOf" srcId="{C7FAB5AA-D982-4F44-B852-6CCC000D9B24}" destId="{7A94F4F1-5BC3-432D-8D27-F24C2040B406}" srcOrd="0" destOrd="0" presId="urn:microsoft.com/office/officeart/2018/2/layout/IconLabelDescriptionList"/>
    <dgm:cxn modelId="{0AF37FBA-0CCF-42EB-9F88-D96F9FD46309}" srcId="{CF85DBBE-5F3A-449C-961B-E422D6D78CBD}" destId="{7213E943-4D6C-46E5-A0CE-258599421A34}" srcOrd="2" destOrd="0" parTransId="{52126A77-47A5-4AD0-8E48-080F028163F6}" sibTransId="{455CEBA5-BB08-4BAB-8739-A83FCF16169D}"/>
    <dgm:cxn modelId="{CFF9D57A-01F1-4C7D-8EB7-9C87A88EDFB2}" type="presParOf" srcId="{2D93737F-EEC1-4477-8767-2FDB6577E607}" destId="{3F362688-5795-448C-8A58-D1B1FFB60B74}" srcOrd="0" destOrd="0" presId="urn:microsoft.com/office/officeart/2018/2/layout/IconLabelDescriptionList"/>
    <dgm:cxn modelId="{EA8E7013-F60E-478E-ADF3-00579772151B}" type="presParOf" srcId="{3F362688-5795-448C-8A58-D1B1FFB60B74}" destId="{50DAB7B4-4A16-4BB3-95B6-00606EE8C311}" srcOrd="0" destOrd="0" presId="urn:microsoft.com/office/officeart/2018/2/layout/IconLabelDescriptionList"/>
    <dgm:cxn modelId="{BA9DB1A4-AEF6-4EAA-BD99-AF19A1C14552}" type="presParOf" srcId="{3F362688-5795-448C-8A58-D1B1FFB60B74}" destId="{7DAB8A39-E043-494B-8795-0E4E08AE9588}" srcOrd="1" destOrd="0" presId="urn:microsoft.com/office/officeart/2018/2/layout/IconLabelDescriptionList"/>
    <dgm:cxn modelId="{C3985B03-387D-48EF-BBA6-83385D5C09EE}" type="presParOf" srcId="{3F362688-5795-448C-8A58-D1B1FFB60B74}" destId="{E5C1107B-7FF2-4DEE-B0BC-6DEA7A07E32D}" srcOrd="2" destOrd="0" presId="urn:microsoft.com/office/officeart/2018/2/layout/IconLabelDescriptionList"/>
    <dgm:cxn modelId="{914F8D9A-5E27-48B6-8815-287F667513A6}" type="presParOf" srcId="{3F362688-5795-448C-8A58-D1B1FFB60B74}" destId="{D8EF4677-2869-4338-ACEC-62073384E2F3}" srcOrd="3" destOrd="0" presId="urn:microsoft.com/office/officeart/2018/2/layout/IconLabelDescriptionList"/>
    <dgm:cxn modelId="{BB1A1317-5331-4250-8A76-CF5C35ED7926}" type="presParOf" srcId="{3F362688-5795-448C-8A58-D1B1FFB60B74}" destId="{95CA6B55-8C66-49EA-8B8F-D6563763FC83}" srcOrd="4" destOrd="0" presId="urn:microsoft.com/office/officeart/2018/2/layout/IconLabelDescriptionList"/>
    <dgm:cxn modelId="{75271F28-5281-4401-85F5-BE34BB7ADAD7}" type="presParOf" srcId="{2D93737F-EEC1-4477-8767-2FDB6577E607}" destId="{F2AD5033-C44B-43EA-B251-5FB3C756C0D9}" srcOrd="1" destOrd="0" presId="urn:microsoft.com/office/officeart/2018/2/layout/IconLabelDescriptionList"/>
    <dgm:cxn modelId="{16D50630-A7CE-411B-A46F-0A3D6895C5E5}" type="presParOf" srcId="{2D93737F-EEC1-4477-8767-2FDB6577E607}" destId="{BA787A46-F5EF-472A-A564-906B985784C0}" srcOrd="2" destOrd="0" presId="urn:microsoft.com/office/officeart/2018/2/layout/IconLabelDescriptionList"/>
    <dgm:cxn modelId="{3A90AD3E-A18E-4CEE-8C6E-A37BAB97A089}" type="presParOf" srcId="{BA787A46-F5EF-472A-A564-906B985784C0}" destId="{34F5E2F1-9E21-4C9A-A8CE-989BE737486C}" srcOrd="0" destOrd="0" presId="urn:microsoft.com/office/officeart/2018/2/layout/IconLabelDescriptionList"/>
    <dgm:cxn modelId="{50471D0A-174A-4FF1-88A3-B8FEAA4F9087}" type="presParOf" srcId="{BA787A46-F5EF-472A-A564-906B985784C0}" destId="{13EA23D4-40D8-4828-B6BA-481EE86BBB26}" srcOrd="1" destOrd="0" presId="urn:microsoft.com/office/officeart/2018/2/layout/IconLabelDescriptionList"/>
    <dgm:cxn modelId="{4045C951-56F9-4F41-A509-0DCED47C21B8}" type="presParOf" srcId="{BA787A46-F5EF-472A-A564-906B985784C0}" destId="{7A94F4F1-5BC3-432D-8D27-F24C2040B406}" srcOrd="2" destOrd="0" presId="urn:microsoft.com/office/officeart/2018/2/layout/IconLabelDescriptionList"/>
    <dgm:cxn modelId="{BE62ACDC-628F-464E-AC48-73E3FF7AE682}" type="presParOf" srcId="{BA787A46-F5EF-472A-A564-906B985784C0}" destId="{83A53984-77EC-468F-92D4-AAA66D2ADBBF}" srcOrd="3" destOrd="0" presId="urn:microsoft.com/office/officeart/2018/2/layout/IconLabelDescriptionList"/>
    <dgm:cxn modelId="{FF511022-9CC6-4FC6-B22A-E5B7BF4358D4}" type="presParOf" srcId="{BA787A46-F5EF-472A-A564-906B985784C0}" destId="{32178807-825F-46A7-BC45-0215A4EB80C9}" srcOrd="4" destOrd="0" presId="urn:microsoft.com/office/officeart/2018/2/layout/IconLabelDescriptionList"/>
    <dgm:cxn modelId="{875DFBE7-E8A6-4DCD-84B1-3DC48AD53F60}" type="presParOf" srcId="{2D93737F-EEC1-4477-8767-2FDB6577E607}" destId="{396D1511-C278-408B-8FE4-6DF9EB5B220B}" srcOrd="3" destOrd="0" presId="urn:microsoft.com/office/officeart/2018/2/layout/IconLabelDescriptionList"/>
    <dgm:cxn modelId="{4282A961-7AEF-4E24-85EC-1F5ECB2A5969}" type="presParOf" srcId="{2D93737F-EEC1-4477-8767-2FDB6577E607}" destId="{9B848EFE-1145-4974-8D7D-EB801E026515}" srcOrd="4" destOrd="0" presId="urn:microsoft.com/office/officeart/2018/2/layout/IconLabelDescriptionList"/>
    <dgm:cxn modelId="{9EC18B73-0F6C-4525-8FCE-6C259E6265B4}" type="presParOf" srcId="{9B848EFE-1145-4974-8D7D-EB801E026515}" destId="{6E96AE82-2B0B-4148-B9D9-1B858CC5B8F6}" srcOrd="0" destOrd="0" presId="urn:microsoft.com/office/officeart/2018/2/layout/IconLabelDescriptionList"/>
    <dgm:cxn modelId="{7C2B1349-BC4B-44C4-86E8-70B6A3202931}" type="presParOf" srcId="{9B848EFE-1145-4974-8D7D-EB801E026515}" destId="{D599CCFE-46BA-4F0B-B405-10A5B9296D15}" srcOrd="1" destOrd="0" presId="urn:microsoft.com/office/officeart/2018/2/layout/IconLabelDescriptionList"/>
    <dgm:cxn modelId="{DE229528-3220-41B7-8140-F5886186975E}" type="presParOf" srcId="{9B848EFE-1145-4974-8D7D-EB801E026515}" destId="{B403BC3D-B713-4B9C-A8CB-D55EFEB64D41}" srcOrd="2" destOrd="0" presId="urn:microsoft.com/office/officeart/2018/2/layout/IconLabelDescriptionList"/>
    <dgm:cxn modelId="{A376E9ED-7938-4690-AB70-AB78C1CEFC2A}" type="presParOf" srcId="{9B848EFE-1145-4974-8D7D-EB801E026515}" destId="{80634CED-7B3C-4BC0-B2CA-106A8049DF24}" srcOrd="3" destOrd="0" presId="urn:microsoft.com/office/officeart/2018/2/layout/IconLabelDescriptionList"/>
    <dgm:cxn modelId="{804E8041-746D-467E-A2F7-55D160E6BFD9}" type="presParOf" srcId="{9B848EFE-1145-4974-8D7D-EB801E026515}" destId="{748F72E3-93A8-43AE-8CF3-495C0E1606C9}" srcOrd="4" destOrd="0" presId="urn:microsoft.com/office/officeart/2018/2/layout/IconLabelDescriptionList"/>
    <dgm:cxn modelId="{242323B9-A73D-461B-AC5B-11B36B6989DD}" type="presParOf" srcId="{2D93737F-EEC1-4477-8767-2FDB6577E607}" destId="{408E225D-9F67-449C-A87E-CA4F7318DE82}" srcOrd="5" destOrd="0" presId="urn:microsoft.com/office/officeart/2018/2/layout/IconLabelDescriptionList"/>
    <dgm:cxn modelId="{97924612-BC27-4710-A95A-8DA6EB7C9543}" type="presParOf" srcId="{2D93737F-EEC1-4477-8767-2FDB6577E607}" destId="{B9835742-5DC6-4D15-BCB0-F45D31967954}" srcOrd="6" destOrd="0" presId="urn:microsoft.com/office/officeart/2018/2/layout/IconLabelDescriptionList"/>
    <dgm:cxn modelId="{CFF3655C-BEA0-4BD4-BA23-4DB5E41630B3}" type="presParOf" srcId="{B9835742-5DC6-4D15-BCB0-F45D31967954}" destId="{59997039-D740-47C5-8942-483E3DAFB713}" srcOrd="0" destOrd="0" presId="urn:microsoft.com/office/officeart/2018/2/layout/IconLabelDescriptionList"/>
    <dgm:cxn modelId="{D5CAF941-A700-47F6-9992-B05F38A40667}" type="presParOf" srcId="{B9835742-5DC6-4D15-BCB0-F45D31967954}" destId="{27F3AE65-BB4B-47F9-A4E2-1BFFE18DE2A2}" srcOrd="1" destOrd="0" presId="urn:microsoft.com/office/officeart/2018/2/layout/IconLabelDescriptionList"/>
    <dgm:cxn modelId="{B4147C17-F9E3-4302-9043-B780AABE75F1}" type="presParOf" srcId="{B9835742-5DC6-4D15-BCB0-F45D31967954}" destId="{36972394-470F-4E83-8E99-724745B1D47F}" srcOrd="2" destOrd="0" presId="urn:microsoft.com/office/officeart/2018/2/layout/IconLabelDescriptionList"/>
    <dgm:cxn modelId="{3CAE4368-159C-4777-B333-CCDC30A7602C}" type="presParOf" srcId="{B9835742-5DC6-4D15-BCB0-F45D31967954}" destId="{D3B9FF88-F8DF-4D8E-A978-643D788EA796}" srcOrd="3" destOrd="0" presId="urn:microsoft.com/office/officeart/2018/2/layout/IconLabelDescriptionList"/>
    <dgm:cxn modelId="{D9B72575-BB44-4E85-8C6B-1D16CDC9967F}" type="presParOf" srcId="{B9835742-5DC6-4D15-BCB0-F45D31967954}" destId="{74B4A901-4ED2-4A5F-AF59-79A0AEBE1AFB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B3248-097B-4A59-9E1D-CEF572FFC174}">
      <dsp:nvSpPr>
        <dsp:cNvPr id="0" name=""/>
        <dsp:cNvSpPr/>
      </dsp:nvSpPr>
      <dsp:spPr>
        <a:xfrm>
          <a:off x="0" y="118893"/>
          <a:ext cx="3276365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kern="1200" dirty="0"/>
            <a:t>Epidurální</a:t>
          </a:r>
          <a:endParaRPr lang="en-US" sz="1600" kern="1200" dirty="0"/>
        </a:p>
      </dsp:txBody>
      <dsp:txXfrm>
        <a:off x="0" y="118893"/>
        <a:ext cx="3276365" cy="460800"/>
      </dsp:txXfrm>
    </dsp:sp>
    <dsp:sp modelId="{CEE6F5D0-4C72-4C28-8DA0-76C7ECF1065E}">
      <dsp:nvSpPr>
        <dsp:cNvPr id="0" name=""/>
        <dsp:cNvSpPr/>
      </dsp:nvSpPr>
      <dsp:spPr>
        <a:xfrm>
          <a:off x="3360" y="543598"/>
          <a:ext cx="3276365" cy="351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cs-CZ" sz="1600" b="1" kern="1200" dirty="0"/>
            <a:t>Výhody: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cs-CZ" sz="1600" kern="1200" dirty="0"/>
            <a:t>Možno navýšit již zavedenou epidurální analgezii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cs-CZ" sz="1600" kern="1200" dirty="0"/>
            <a:t>Pooperační analgezie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cs-CZ" sz="1600" kern="1200" dirty="0"/>
            <a:t>Pacientka může dítě vidět ihned po operaci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b="1" kern="1200" dirty="0"/>
            <a:t>Nevýhody: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Není-li již zavedena epidurální analgezie delší doba do nástupu účinku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Větší riziko nedostatečné anestezie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3360" y="543598"/>
        <a:ext cx="3276365" cy="3513600"/>
      </dsp:txXfrm>
    </dsp:sp>
    <dsp:sp modelId="{3EA72581-34BF-4057-8A31-E13E595CFE74}">
      <dsp:nvSpPr>
        <dsp:cNvPr id="0" name=""/>
        <dsp:cNvSpPr/>
      </dsp:nvSpPr>
      <dsp:spPr>
        <a:xfrm>
          <a:off x="3738417" y="82798"/>
          <a:ext cx="3276365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kern="1200"/>
            <a:t>Spinální </a:t>
          </a:r>
          <a:endParaRPr lang="en-US" sz="1600" kern="1200"/>
        </a:p>
      </dsp:txBody>
      <dsp:txXfrm>
        <a:off x="3738417" y="82798"/>
        <a:ext cx="3276365" cy="460800"/>
      </dsp:txXfrm>
    </dsp:sp>
    <dsp:sp modelId="{3886EC72-E150-4B05-AA24-0BD060C31C1E}">
      <dsp:nvSpPr>
        <dsp:cNvPr id="0" name=""/>
        <dsp:cNvSpPr/>
      </dsp:nvSpPr>
      <dsp:spPr>
        <a:xfrm>
          <a:off x="3738417" y="543598"/>
          <a:ext cx="3276365" cy="351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b="1" kern="1200" dirty="0"/>
            <a:t>Výhody: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Rychlý nástup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cs-CZ" sz="1600" kern="1200" dirty="0"/>
            <a:t>Pacientka může dítě vidět ihned po operaci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cs-CZ" sz="1600" kern="1200" dirty="0"/>
            <a:t>Spolehlivější anestezie než epidurální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b="1" kern="1200" dirty="0"/>
            <a:t>Nevýhody: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Nemožnost použít v pooperační analgezii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Vyšší riziko závažné hypotenze </a:t>
          </a:r>
          <a:endParaRPr lang="en-US" sz="1600" kern="1200" dirty="0"/>
        </a:p>
      </dsp:txBody>
      <dsp:txXfrm>
        <a:off x="3738417" y="543598"/>
        <a:ext cx="3276365" cy="3513600"/>
      </dsp:txXfrm>
    </dsp:sp>
    <dsp:sp modelId="{F2A80C77-58F0-4BD1-A0FA-EA857BEC1748}">
      <dsp:nvSpPr>
        <dsp:cNvPr id="0" name=""/>
        <dsp:cNvSpPr/>
      </dsp:nvSpPr>
      <dsp:spPr>
        <a:xfrm>
          <a:off x="7473474" y="82798"/>
          <a:ext cx="3276365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kern="1200"/>
            <a:t>Celková </a:t>
          </a:r>
          <a:endParaRPr lang="en-US" sz="1600" kern="1200"/>
        </a:p>
      </dsp:txBody>
      <dsp:txXfrm>
        <a:off x="7473474" y="82798"/>
        <a:ext cx="3276365" cy="460800"/>
      </dsp:txXfrm>
    </dsp:sp>
    <dsp:sp modelId="{075987EA-8CB8-44D8-B35F-4B6A1DFA2DAF}">
      <dsp:nvSpPr>
        <dsp:cNvPr id="0" name=""/>
        <dsp:cNvSpPr/>
      </dsp:nvSpPr>
      <dsp:spPr>
        <a:xfrm>
          <a:off x="7476834" y="278919"/>
          <a:ext cx="3276365" cy="351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b="1" kern="1200" dirty="0"/>
            <a:t>Výhody: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Rychlá nástup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Možno použít v případě kontraindikace k regionální anestezii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b="1" kern="1200" dirty="0"/>
            <a:t>Nevýhody: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Riziko aspirace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Pacienta dítě nevidí ihned po operaci</a:t>
          </a:r>
          <a:endParaRPr lang="en-US" sz="1600" kern="1200" dirty="0"/>
        </a:p>
      </dsp:txBody>
      <dsp:txXfrm>
        <a:off x="7476834" y="278919"/>
        <a:ext cx="3276365" cy="3513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AB7B4-4A16-4BB3-95B6-00606EE8C311}">
      <dsp:nvSpPr>
        <dsp:cNvPr id="0" name=""/>
        <dsp:cNvSpPr/>
      </dsp:nvSpPr>
      <dsp:spPr>
        <a:xfrm>
          <a:off x="2808" y="794417"/>
          <a:ext cx="831304" cy="83130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1107B-7FF2-4DEE-B0BC-6DEA7A07E32D}">
      <dsp:nvSpPr>
        <dsp:cNvPr id="0" name=""/>
        <dsp:cNvSpPr/>
      </dsp:nvSpPr>
      <dsp:spPr>
        <a:xfrm>
          <a:off x="2808" y="1735422"/>
          <a:ext cx="2375156" cy="534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cs-CZ" sz="2000" kern="1200"/>
            <a:t>Medikace</a:t>
          </a:r>
          <a:endParaRPr lang="en-US" sz="2000" kern="1200"/>
        </a:p>
      </dsp:txBody>
      <dsp:txXfrm>
        <a:off x="2808" y="1735422"/>
        <a:ext cx="2375156" cy="534410"/>
      </dsp:txXfrm>
    </dsp:sp>
    <dsp:sp modelId="{95CA6B55-8C66-49EA-8B8F-D6563763FC83}">
      <dsp:nvSpPr>
        <dsp:cNvPr id="0" name=""/>
        <dsp:cNvSpPr/>
      </dsp:nvSpPr>
      <dsp:spPr>
        <a:xfrm>
          <a:off x="2808" y="2320855"/>
          <a:ext cx="2375156" cy="1024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Analgezie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Intravenózní </a:t>
          </a:r>
          <a:r>
            <a:rPr lang="cs-CZ" sz="1600" kern="1200" dirty="0" err="1"/>
            <a:t>fluidoterapie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Prevence trombotických komplikací - LMWH</a:t>
          </a:r>
          <a:endParaRPr lang="en-US" sz="1600" kern="1200" dirty="0"/>
        </a:p>
      </dsp:txBody>
      <dsp:txXfrm>
        <a:off x="2808" y="2320855"/>
        <a:ext cx="2375156" cy="1024724"/>
      </dsp:txXfrm>
    </dsp:sp>
    <dsp:sp modelId="{34F5E2F1-9E21-4C9A-A8CE-989BE737486C}">
      <dsp:nvSpPr>
        <dsp:cNvPr id="0" name=""/>
        <dsp:cNvSpPr/>
      </dsp:nvSpPr>
      <dsp:spPr>
        <a:xfrm>
          <a:off x="2793617" y="794417"/>
          <a:ext cx="831304" cy="8313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4F4F1-5BC3-432D-8D27-F24C2040B406}">
      <dsp:nvSpPr>
        <dsp:cNvPr id="0" name=""/>
        <dsp:cNvSpPr/>
      </dsp:nvSpPr>
      <dsp:spPr>
        <a:xfrm>
          <a:off x="2793617" y="1735422"/>
          <a:ext cx="2375156" cy="534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cs-CZ" sz="2000" kern="1200"/>
            <a:t>Monitorace</a:t>
          </a:r>
          <a:endParaRPr lang="en-US" sz="2000" kern="1200"/>
        </a:p>
      </dsp:txBody>
      <dsp:txXfrm>
        <a:off x="2793617" y="1735422"/>
        <a:ext cx="2375156" cy="534410"/>
      </dsp:txXfrm>
    </dsp:sp>
    <dsp:sp modelId="{32178807-825F-46A7-BC45-0215A4EB80C9}">
      <dsp:nvSpPr>
        <dsp:cNvPr id="0" name=""/>
        <dsp:cNvSpPr/>
      </dsp:nvSpPr>
      <dsp:spPr>
        <a:xfrm>
          <a:off x="2793617" y="2320855"/>
          <a:ext cx="2375156" cy="1024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Tlak, pulz, teplota, EKG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Močové funkce </a:t>
          </a:r>
          <a:endParaRPr lang="en-US" sz="1600" kern="120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Střevní funkce</a:t>
          </a:r>
          <a:endParaRPr lang="en-US" sz="1600" kern="1200"/>
        </a:p>
      </dsp:txBody>
      <dsp:txXfrm>
        <a:off x="2793617" y="2320855"/>
        <a:ext cx="2375156" cy="1024724"/>
      </dsp:txXfrm>
    </dsp:sp>
    <dsp:sp modelId="{6E96AE82-2B0B-4148-B9D9-1B858CC5B8F6}">
      <dsp:nvSpPr>
        <dsp:cNvPr id="0" name=""/>
        <dsp:cNvSpPr/>
      </dsp:nvSpPr>
      <dsp:spPr>
        <a:xfrm>
          <a:off x="5584426" y="794417"/>
          <a:ext cx="831304" cy="83130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3BC3D-B713-4B9C-A8CB-D55EFEB64D41}">
      <dsp:nvSpPr>
        <dsp:cNvPr id="0" name=""/>
        <dsp:cNvSpPr/>
      </dsp:nvSpPr>
      <dsp:spPr>
        <a:xfrm>
          <a:off x="5584426" y="1735422"/>
          <a:ext cx="2375156" cy="534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cs-CZ" sz="2000" kern="1200" dirty="0"/>
            <a:t>Mobilizace pacientky</a:t>
          </a:r>
          <a:endParaRPr lang="en-US" sz="2000" kern="1200" dirty="0"/>
        </a:p>
      </dsp:txBody>
      <dsp:txXfrm>
        <a:off x="5584426" y="1735422"/>
        <a:ext cx="2375156" cy="534410"/>
      </dsp:txXfrm>
    </dsp:sp>
    <dsp:sp modelId="{748F72E3-93A8-43AE-8CF3-495C0E1606C9}">
      <dsp:nvSpPr>
        <dsp:cNvPr id="0" name=""/>
        <dsp:cNvSpPr/>
      </dsp:nvSpPr>
      <dsp:spPr>
        <a:xfrm>
          <a:off x="5584426" y="2320855"/>
          <a:ext cx="2375156" cy="1024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97039-D740-47C5-8942-483E3DAFB713}">
      <dsp:nvSpPr>
        <dsp:cNvPr id="0" name=""/>
        <dsp:cNvSpPr/>
      </dsp:nvSpPr>
      <dsp:spPr>
        <a:xfrm>
          <a:off x="8375234" y="738994"/>
          <a:ext cx="831304" cy="8313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72394-470F-4E83-8E99-724745B1D47F}">
      <dsp:nvSpPr>
        <dsp:cNvPr id="0" name=""/>
        <dsp:cNvSpPr/>
      </dsp:nvSpPr>
      <dsp:spPr>
        <a:xfrm>
          <a:off x="8375234" y="1735422"/>
          <a:ext cx="2375156" cy="534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cs-CZ" sz="2000" kern="1200"/>
            <a:t>Péče o ránu</a:t>
          </a:r>
          <a:endParaRPr lang="en-US" sz="2000" kern="1200"/>
        </a:p>
      </dsp:txBody>
      <dsp:txXfrm>
        <a:off x="8375234" y="1735422"/>
        <a:ext cx="2375156" cy="534410"/>
      </dsp:txXfrm>
    </dsp:sp>
    <dsp:sp modelId="{74B4A901-4ED2-4A5F-AF59-79A0AEBE1AFB}">
      <dsp:nvSpPr>
        <dsp:cNvPr id="0" name=""/>
        <dsp:cNvSpPr/>
      </dsp:nvSpPr>
      <dsp:spPr>
        <a:xfrm>
          <a:off x="8375234" y="2320855"/>
          <a:ext cx="2375156" cy="1024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verz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 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131621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00DC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819517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351" y="124424"/>
            <a:ext cx="3831771" cy="138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146623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Gynekologicko</a:t>
            </a:r>
            <a:r>
              <a:rPr lang="cs-CZ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- porodnická klinika </a:t>
            </a:r>
            <a:br>
              <a:rPr lang="cs-CZ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Lékařské fakulty MU a FN Brno </a:t>
            </a: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přednosta: doc. MUDr. Vít Weinberger, Ph.D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16128"/>
            <a:ext cx="12192000" cy="9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5400" b="1" dirty="0" err="1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Sectio</a:t>
            </a:r>
            <a:r>
              <a:rPr lang="cs-CZ" altLang="cs-CZ" sz="54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5400" b="1" dirty="0" err="1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caesarea</a:t>
            </a:r>
            <a:endParaRPr lang="cs-CZ" altLang="cs-CZ" sz="5400" b="1" dirty="0">
              <a:solidFill>
                <a:srgbClr val="0000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3351023" y="5267719"/>
            <a:ext cx="5896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Gynekologie a porodnictví </a:t>
            </a:r>
            <a:r>
              <a:rPr lang="cs-CZ" altLang="cs-CZ"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přednášky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5" y="0"/>
            <a:ext cx="2445098" cy="1631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97C03B-290C-43FE-BFB2-507AB5FA0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K</a:t>
            </a:r>
            <a:r>
              <a:rPr lang="en-US" sz="1800" dirty="0" err="1"/>
              <a:t>rv</a:t>
            </a:r>
            <a:r>
              <a:rPr lang="cs-CZ" sz="1800" dirty="0" err="1"/>
              <a:t>ácení</a:t>
            </a:r>
            <a:endParaRPr lang="cs-CZ" sz="1800" dirty="0"/>
          </a:p>
          <a:p>
            <a:r>
              <a:rPr lang="cs-CZ" sz="1800" dirty="0"/>
              <a:t>Poranění orgánů</a:t>
            </a:r>
          </a:p>
          <a:p>
            <a:pPr lvl="1"/>
            <a:r>
              <a:rPr lang="cs-CZ" sz="1400" dirty="0"/>
              <a:t>Střevo</a:t>
            </a:r>
          </a:p>
          <a:p>
            <a:pPr lvl="1"/>
            <a:r>
              <a:rPr lang="cs-CZ" sz="1400" dirty="0"/>
              <a:t>Močový měchýř</a:t>
            </a:r>
          </a:p>
          <a:p>
            <a:r>
              <a:rPr lang="cs-CZ" sz="1800" dirty="0"/>
              <a:t>Embolie </a:t>
            </a:r>
          </a:p>
          <a:p>
            <a:pPr lvl="1"/>
            <a:r>
              <a:rPr lang="cs-CZ" sz="1400" dirty="0"/>
              <a:t>Plodovou vodou, vzduchem</a:t>
            </a:r>
          </a:p>
          <a:p>
            <a:r>
              <a:rPr lang="cs-CZ" sz="1800" dirty="0"/>
              <a:t>Hluboká žilní trombóza</a:t>
            </a:r>
          </a:p>
          <a:p>
            <a:r>
              <a:rPr lang="cs-CZ" sz="1800" dirty="0"/>
              <a:t>Infekce</a:t>
            </a:r>
          </a:p>
          <a:p>
            <a:r>
              <a:rPr lang="cs-CZ" sz="1800" dirty="0"/>
              <a:t>Pooperační hematom</a:t>
            </a:r>
          </a:p>
          <a:p>
            <a:r>
              <a:rPr lang="cs-CZ" sz="1800" dirty="0"/>
              <a:t>Kýla v </a:t>
            </a:r>
            <a:r>
              <a:rPr lang="cs-CZ" sz="1800" dirty="0" err="1"/>
              <a:t>jízvě</a:t>
            </a:r>
            <a:endParaRPr lang="cs-CZ" sz="1800" dirty="0"/>
          </a:p>
          <a:p>
            <a:r>
              <a:rPr lang="cs-CZ" sz="1800" dirty="0"/>
              <a:t>Anesteziologické komplikace</a:t>
            </a:r>
          </a:p>
          <a:p>
            <a:pPr lvl="1"/>
            <a:r>
              <a:rPr lang="cs-CZ" sz="1400" dirty="0" err="1"/>
              <a:t>Pospunkční</a:t>
            </a:r>
            <a:r>
              <a:rPr lang="cs-CZ" sz="1400" dirty="0"/>
              <a:t> syndrom</a:t>
            </a:r>
          </a:p>
          <a:p>
            <a:pPr lvl="1"/>
            <a:r>
              <a:rPr lang="cs-CZ" sz="1400" dirty="0" err="1"/>
              <a:t>Laryngospazmus</a:t>
            </a:r>
            <a:endParaRPr lang="cs-CZ" sz="1400" dirty="0"/>
          </a:p>
          <a:p>
            <a:pPr lvl="1"/>
            <a:r>
              <a:rPr lang="cs-CZ" sz="1400" dirty="0"/>
              <a:t>Aspirace</a:t>
            </a:r>
          </a:p>
          <a:p>
            <a:endParaRPr lang="cs-CZ" sz="1000" dirty="0"/>
          </a:p>
          <a:p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AF1FA-E083-46AD-A25D-EC51F1F2B1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0CA4EC-E4A7-4F07-9CCD-16AAC2F57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Komplikace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33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46F58A-1DDA-4600-B225-B0C5F1FA5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Jméno předkládajícího proděkana s tituly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AF31EC-D999-404D-BCF2-56A37BC1A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Pooperační péče</a:t>
            </a:r>
            <a:endParaRPr lang="en-US" dirty="0"/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06C53F5C-1864-49F9-B7E6-9863819CA6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423142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161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C16D0C-81B4-4871-AB8C-0364A7049D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27763"/>
            <a:ext cx="7920038" cy="252412"/>
          </a:xfrm>
        </p:spPr>
        <p:txBody>
          <a:bodyPr/>
          <a:lstStyle/>
          <a:p>
            <a:r>
              <a:rPr lang="cs-CZ"/>
              <a:t>Jméno předkládajícího proděkana s tituly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3059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Nej</a:t>
            </a:r>
            <a:r>
              <a:rPr lang="cs-CZ" dirty="0"/>
              <a:t>častější operace, kterou se ukončuje těhotenství ve třetím trimestru</a:t>
            </a:r>
          </a:p>
          <a:p>
            <a:r>
              <a:rPr lang="cs-CZ" dirty="0"/>
              <a:t>Kroky k provedení císařského řezu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Indikace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Podmínky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Informovaný souhlas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Předoperační vyšetření (u elektivních)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Předoperační příprava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Operace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Pooperační péče a rehabilitace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</a:t>
            </a:r>
          </a:p>
        </p:txBody>
      </p:sp>
    </p:spTree>
    <p:extLst>
      <p:ext uri="{BB962C8B-B14F-4D97-AF65-F5344CB8AC3E}">
        <p14:creationId xmlns:p14="http://schemas.microsoft.com/office/powerpoint/2010/main" val="416579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7374AB-F707-4FF9-875F-17B48C1A3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Elektivní </a:t>
            </a:r>
          </a:p>
          <a:p>
            <a:pPr lvl="1"/>
            <a:r>
              <a:rPr lang="cs-CZ" dirty="0"/>
              <a:t>Indikace je předem známa</a:t>
            </a:r>
          </a:p>
          <a:p>
            <a:pPr marL="324000" lvl="1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Akutní </a:t>
            </a:r>
          </a:p>
          <a:p>
            <a:pPr lvl="1"/>
            <a:r>
              <a:rPr lang="cs-CZ" dirty="0" err="1"/>
              <a:t>Nepředpokládaně</a:t>
            </a:r>
            <a:r>
              <a:rPr lang="cs-CZ" dirty="0"/>
              <a:t> ohrožena matka nebo plod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88622-AC85-466D-9074-F3E5C7DBFD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209789-A013-4EC6-A54B-C2175FA3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4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3FD1C8-5494-4C38-8967-93B7AE93E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Skupiny indikací:</a:t>
            </a:r>
          </a:p>
          <a:p>
            <a:pPr lvl="1"/>
            <a:r>
              <a:rPr lang="cs-CZ" dirty="0"/>
              <a:t>Mateřské</a:t>
            </a:r>
          </a:p>
          <a:p>
            <a:pPr lvl="2"/>
            <a:r>
              <a:rPr lang="cs-CZ" dirty="0"/>
              <a:t>Vcestné překážky pro vaginální ukončení (vcestné myomy, nádory,…)</a:t>
            </a:r>
          </a:p>
          <a:p>
            <a:pPr lvl="2"/>
            <a:r>
              <a:rPr lang="cs-CZ" dirty="0"/>
              <a:t>Stavy po operacích dělohy</a:t>
            </a:r>
          </a:p>
          <a:p>
            <a:pPr lvl="2"/>
            <a:r>
              <a:rPr lang="cs-CZ" dirty="0"/>
              <a:t>Abnormální placentace</a:t>
            </a:r>
          </a:p>
          <a:p>
            <a:pPr lvl="2"/>
            <a:r>
              <a:rPr lang="cs-CZ" dirty="0"/>
              <a:t>Celkové onemocnění matky</a:t>
            </a:r>
          </a:p>
          <a:p>
            <a:pPr lvl="2"/>
            <a:r>
              <a:rPr lang="cs-CZ" dirty="0"/>
              <a:t>Infekční onemocnění (herpes </a:t>
            </a:r>
            <a:r>
              <a:rPr lang="cs-CZ" dirty="0" err="1"/>
              <a:t>genitalis</a:t>
            </a:r>
            <a:r>
              <a:rPr lang="cs-CZ" dirty="0"/>
              <a:t>, HIV)</a:t>
            </a:r>
          </a:p>
          <a:p>
            <a:pPr lvl="2"/>
            <a:r>
              <a:rPr lang="cs-CZ" dirty="0"/>
              <a:t>Stav po císařském řezu </a:t>
            </a:r>
          </a:p>
          <a:p>
            <a:pPr lvl="1"/>
            <a:r>
              <a:rPr lang="cs-CZ" dirty="0"/>
              <a:t>Fetální</a:t>
            </a:r>
          </a:p>
          <a:p>
            <a:pPr lvl="2"/>
            <a:r>
              <a:rPr lang="cs-CZ" dirty="0"/>
              <a:t>Hrozící hypoxie</a:t>
            </a:r>
          </a:p>
          <a:p>
            <a:pPr lvl="2"/>
            <a:r>
              <a:rPr lang="cs-CZ" dirty="0"/>
              <a:t>Patologické naléhání</a:t>
            </a:r>
          </a:p>
          <a:p>
            <a:pPr lvl="2"/>
            <a:r>
              <a:rPr lang="cs-CZ" dirty="0"/>
              <a:t>Nepravidelná poloha plodu</a:t>
            </a:r>
          </a:p>
          <a:p>
            <a:pPr lvl="2"/>
            <a:r>
              <a:rPr lang="cs-CZ" dirty="0"/>
              <a:t>Výhřez pupečníku</a:t>
            </a:r>
          </a:p>
          <a:p>
            <a:pPr lvl="1"/>
            <a:r>
              <a:rPr lang="cs-CZ" dirty="0"/>
              <a:t>Mateřsko-fetální</a:t>
            </a:r>
          </a:p>
          <a:p>
            <a:pPr lvl="2"/>
            <a:r>
              <a:rPr lang="cs-CZ" dirty="0" err="1"/>
              <a:t>Kefalopelvický</a:t>
            </a:r>
            <a:r>
              <a:rPr lang="cs-CZ" dirty="0"/>
              <a:t> nepoměr  </a:t>
            </a:r>
          </a:p>
          <a:p>
            <a:pPr lvl="2"/>
            <a:r>
              <a:rPr lang="cs-CZ" dirty="0"/>
              <a:t>Abrupce placenty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4EDE1-04EB-4218-A893-2FD58223E0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920128-E8D2-4B16-9806-4C1BB663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14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F1998D-CF72-490E-A416-2940F9D8B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Velká část plodu nemá být </a:t>
            </a:r>
            <a:r>
              <a:rPr lang="cs-CZ" dirty="0" err="1"/>
              <a:t>vstouplá</a:t>
            </a:r>
            <a:r>
              <a:rPr lang="cs-CZ" dirty="0"/>
              <a:t> a fixovaná v pánvi</a:t>
            </a:r>
          </a:p>
          <a:p>
            <a:r>
              <a:rPr lang="cs-CZ" dirty="0"/>
              <a:t>Hmatný horní zadní okraj stydké spony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EDDD0-1B31-4BD4-BF2E-8D7FF0C043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EC2D69-8503-4445-8D91-F9247FED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E7FF8C-E2F7-4A93-9D53-535B20132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567" y="2973640"/>
            <a:ext cx="4944866" cy="350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0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5CC999-1B21-4713-99D4-81F72FD2A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Anestezie</a:t>
            </a:r>
            <a:endParaRPr lang="en-US" dirty="0"/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BFBA1B30-E2FA-4103-9771-BBE2CE88E5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36588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5812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DC05D6-C7F1-4858-AF77-E37AA89C4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 err="1"/>
              <a:t>Lapartomie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Příčná </a:t>
            </a:r>
            <a:r>
              <a:rPr lang="cs-CZ" dirty="0" err="1"/>
              <a:t>suprapubická</a:t>
            </a:r>
            <a:r>
              <a:rPr lang="cs-CZ" dirty="0"/>
              <a:t> (</a:t>
            </a:r>
            <a:r>
              <a:rPr lang="cs-CZ" dirty="0" err="1"/>
              <a:t>Pfannenstielův</a:t>
            </a:r>
            <a:r>
              <a:rPr lang="cs-CZ" dirty="0"/>
              <a:t> řez)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Standard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Vzácný výskyt pooperačních hernii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Kosmetický efekt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Dolní střední laparotomie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Možnost rozšíření řezu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Řez v jizvě po předchozích operacích </a:t>
            </a:r>
          </a:p>
          <a:p>
            <a:pPr marL="1200150" lvl="2" indent="-285750">
              <a:buFontTx/>
              <a:buChar char="-"/>
            </a:pPr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1469E-FBDA-4908-93BD-A18EAB53B7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D9A8E3-18D6-4BAC-9290-B0638265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Provedení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17E3B0-1BD4-4F09-BB05-565D2677B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246" y="1866227"/>
            <a:ext cx="3909195" cy="3695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800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B47446-4E72-432D-9CD5-C0165AE44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 startAt="2"/>
            </a:pPr>
            <a:r>
              <a:rPr lang="cs-CZ" dirty="0"/>
              <a:t>Uterotomie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Suprapubický</a:t>
            </a:r>
            <a:r>
              <a:rPr lang="cs-CZ" dirty="0"/>
              <a:t> </a:t>
            </a:r>
            <a:r>
              <a:rPr lang="cs-CZ" dirty="0" err="1"/>
              <a:t>přičný</a:t>
            </a:r>
            <a:r>
              <a:rPr lang="cs-CZ" dirty="0"/>
              <a:t> řez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Standard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Není kontraindikací k vaginálnímu vedení</a:t>
            </a:r>
          </a:p>
          <a:p>
            <a:pPr marL="324000" lvl="1" indent="0">
              <a:buNone/>
            </a:pPr>
            <a:r>
              <a:rPr lang="cs-CZ" dirty="0"/>
              <a:t>   porodu v dalším těhotenství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Korporální řez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Pouze ve speciálních indikacích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T-řez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Při nutnosti rozšíření </a:t>
            </a:r>
            <a:r>
              <a:rPr lang="cs-CZ" dirty="0" err="1"/>
              <a:t>uterotomie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8709D6-6E3E-4620-B6C8-53756B8A4A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0479E-061D-4F8D-BA64-7AA5ED8160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93C458-7536-4453-9C88-CF866042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Provedení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F9CCB-ED9F-442C-B31A-7DB689DF8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853" y="1665639"/>
            <a:ext cx="4934913" cy="416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06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096CE9-3764-46F3-88D0-966F61F89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 startAt="3"/>
            </a:pPr>
            <a:r>
              <a:rPr lang="cs-CZ" dirty="0"/>
              <a:t>Vybavení dítěte</a:t>
            </a:r>
          </a:p>
          <a:p>
            <a:pPr marL="324000" lvl="1" indent="0">
              <a:buNone/>
            </a:pPr>
            <a:endParaRPr lang="cs-CZ" dirty="0"/>
          </a:p>
          <a:p>
            <a:pPr marL="586350" indent="-514350">
              <a:buFont typeface="+mj-lt"/>
              <a:buAutoNum type="arabicPeriod" startAt="3"/>
            </a:pPr>
            <a:r>
              <a:rPr lang="cs-CZ" dirty="0"/>
              <a:t>Vybavení placenty</a:t>
            </a:r>
          </a:p>
          <a:p>
            <a:pPr lvl="1">
              <a:buFontTx/>
              <a:buChar char="-"/>
            </a:pPr>
            <a:r>
              <a:rPr lang="cs-CZ" dirty="0"/>
              <a:t>Aplikace </a:t>
            </a:r>
            <a:r>
              <a:rPr lang="cs-CZ" dirty="0" err="1"/>
              <a:t>uterotonik</a:t>
            </a:r>
            <a:endParaRPr lang="cs-CZ" dirty="0"/>
          </a:p>
          <a:p>
            <a:pPr lvl="1">
              <a:buFontTx/>
              <a:buChar char="-"/>
            </a:pPr>
            <a:r>
              <a:rPr lang="cs-CZ" dirty="0"/>
              <a:t>Odběr pH z arterie </a:t>
            </a:r>
            <a:r>
              <a:rPr lang="cs-CZ" dirty="0" err="1"/>
              <a:t>umbilicalis</a:t>
            </a:r>
            <a:endParaRPr lang="cs-CZ" dirty="0"/>
          </a:p>
          <a:p>
            <a:pPr lvl="1">
              <a:buFontTx/>
              <a:buChar char="-"/>
            </a:pPr>
            <a:r>
              <a:rPr lang="cs-CZ" dirty="0"/>
              <a:t>Antibiotická profylaxe</a:t>
            </a:r>
          </a:p>
          <a:p>
            <a:pPr marL="586350" indent="-514350">
              <a:buFont typeface="+mj-lt"/>
              <a:buAutoNum type="arabicPeriod" startAt="3"/>
            </a:pPr>
            <a:r>
              <a:rPr lang="cs-CZ" dirty="0"/>
              <a:t>Sutura </a:t>
            </a:r>
            <a:r>
              <a:rPr lang="cs-CZ" dirty="0" err="1"/>
              <a:t>uterotomie</a:t>
            </a:r>
            <a:endParaRPr lang="cs-CZ" dirty="0"/>
          </a:p>
          <a:p>
            <a:pPr marL="586350" indent="-514350">
              <a:buFont typeface="+mj-lt"/>
              <a:buAutoNum type="arabicPeriod" startAt="3"/>
            </a:pPr>
            <a:r>
              <a:rPr lang="cs-CZ" dirty="0"/>
              <a:t>Sutura laparotomie po vrstvách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41893F-8B31-4012-89EE-647FCBE485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E9C59-F526-4E80-8CA5-1DEEAB1A4E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8B6D21-4B94-42AF-826C-A44483B90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Provedení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D3E89D-FABE-4685-A244-48C58A4D8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854" y="1800286"/>
            <a:ext cx="60293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9356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_porada_vedeni_LF_vzor-Najbrt" id="{29B59449-88FB-4147-877A-6D929B371094}" vid="{C05BAC1A-30A0-7C45-A2F4-18E22ADECFF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4C8765E4C29EE469FEBB6977FCB44A5" ma:contentTypeVersion="4" ma:contentTypeDescription="Vytvoří nový dokument" ma:contentTypeScope="" ma:versionID="2d7df5dc9dbe100e81a712dcebfbfb56">
  <xsd:schema xmlns:xsd="http://www.w3.org/2001/XMLSchema" xmlns:xs="http://www.w3.org/2001/XMLSchema" xmlns:p="http://schemas.microsoft.com/office/2006/metadata/properties" xmlns:ns2="0490eced-6324-4fb8-85d1-7d7d20b03f3c" targetNamespace="http://schemas.microsoft.com/office/2006/metadata/properties" ma:root="true" ma:fieldsID="3d5f2f63735662065a62ac4459a7722a" ns2:_="">
    <xsd:import namespace="0490eced-6324-4fb8-85d1-7d7d20b03f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0eced-6324-4fb8-85d1-7d7d20b03f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FFA281-0FC6-4CE9-8A56-FEA1C89D29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7BA872-3EBA-4900-9B70-F63D2D6AE6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90eced-6324-4fb8-85d1-7d7d20b03f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2AE832-0225-47ED-A2D1-E87A4C9BF680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0490eced-6324-4fb8-85d1-7d7d20b03f3c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380</Words>
  <Application>Microsoft Office PowerPoint</Application>
  <PresentationFormat>Širokoúhlá obrazovka</PresentationFormat>
  <Paragraphs>121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Wingdings</vt:lpstr>
      <vt:lpstr>Prezentace_MU_CZ</vt:lpstr>
      <vt:lpstr>Prezentace aplikace PowerPoint</vt:lpstr>
      <vt:lpstr>Přehled</vt:lpstr>
      <vt:lpstr>Indikace</vt:lpstr>
      <vt:lpstr>Indikace</vt:lpstr>
      <vt:lpstr>Podmínky</vt:lpstr>
      <vt:lpstr>Anestezie</vt:lpstr>
      <vt:lpstr>Provedení </vt:lpstr>
      <vt:lpstr>Provedení</vt:lpstr>
      <vt:lpstr>Provedení</vt:lpstr>
      <vt:lpstr>Komplikace</vt:lpstr>
      <vt:lpstr>Pooperační péče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 Havránek</dc:creator>
  <cp:lastModifiedBy>Švábová Marie</cp:lastModifiedBy>
  <cp:revision>20</cp:revision>
  <dcterms:created xsi:type="dcterms:W3CDTF">2020-06-14T16:41:35Z</dcterms:created>
  <dcterms:modified xsi:type="dcterms:W3CDTF">2021-03-14T16:05:29Z</dcterms:modified>
</cp:coreProperties>
</file>