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7" r:id="rId2"/>
    <p:sldId id="259" r:id="rId3"/>
    <p:sldId id="278" r:id="rId4"/>
    <p:sldId id="274" r:id="rId5"/>
    <p:sldId id="275" r:id="rId6"/>
    <p:sldId id="277" r:id="rId7"/>
    <p:sldId id="276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99" d="100"/>
          <a:sy n="99" d="100"/>
        </p:scale>
        <p:origin x="108" y="3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Katedra ošetřovatelství a porodní asistence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Katedra ošetřovatelství a porodní asistence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2872" y="2010475"/>
            <a:ext cx="4106255" cy="283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6670" y="1950397"/>
            <a:ext cx="8718659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019" y="414000"/>
            <a:ext cx="1544906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Katedra ošetřovatelství a porodní asistence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Katedra ošetřovatelství a porodní asistence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Katedra ošetřovatelství a porodní asistence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Katedra ošetřovatelství a porodní asistence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Lékařská fakulta Masarykovy univerzity, Katedra ošetřovatelství a porodní asistence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koronavirus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Lékařská fakulta Masarykovy univerzity, Katedra ošetřovatelství a porodní asistence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povinnost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Lékařská fakulta Masarykovy univerzity, Katedra ošetřovatelství a porodní asistence</a:t>
            </a:r>
          </a:p>
          <a:p>
            <a:r>
              <a:rPr lang="cs-CZ" dirty="0"/>
              <a:t>Všeobecná sestra, 2. ročník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povinnost - proces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78115"/>
            <a:ext cx="11321204" cy="4445998"/>
          </a:xfrm>
        </p:spPr>
        <p:txBody>
          <a:bodyPr/>
          <a:lstStyle/>
          <a:p>
            <a:r>
              <a:rPr lang="cs-CZ" sz="2400" dirty="0"/>
              <a:t>LF MU poskytne seznamy studentů dle požadavků</a:t>
            </a:r>
          </a:p>
          <a:p>
            <a:r>
              <a:rPr lang="cs-CZ" sz="2400" dirty="0"/>
              <a:t>Nemá právo ovlivnit případné nasazení/nenasazení konkrétních studentů v rámci pracovní povinnosti</a:t>
            </a:r>
          </a:p>
          <a:p>
            <a:r>
              <a:rPr lang="cs-CZ" sz="2400" dirty="0"/>
              <a:t>Nemá právo ovlivnit oddělení, nemocnice ani  pracovní pozice na které budou studenti pracovně nasazeni</a:t>
            </a:r>
          </a:p>
          <a:p>
            <a:r>
              <a:rPr lang="cs-CZ" sz="2400" dirty="0">
                <a:solidFill>
                  <a:srgbClr val="0000DC"/>
                </a:solidFill>
              </a:rPr>
              <a:t>Pokud student již pracuje ve zdravotnictví, nebo jako dobrovolník, tak tuto skutečnost při kontaktování nahlásí</a:t>
            </a:r>
          </a:p>
          <a:p>
            <a:r>
              <a:rPr lang="cs-CZ" sz="2400" dirty="0">
                <a:solidFill>
                  <a:srgbClr val="0000DC"/>
                </a:solidFill>
              </a:rPr>
              <a:t>Student se aktivně zajímá o očkování a testování v rámci pracovní povinnosti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povinnost - proces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24845"/>
            <a:ext cx="11321204" cy="4949885"/>
          </a:xfrm>
        </p:spPr>
        <p:txBody>
          <a:bodyPr/>
          <a:lstStyle/>
          <a:p>
            <a:pPr lvl="0"/>
            <a:r>
              <a:rPr lang="cs-CZ" dirty="0"/>
              <a:t>Pracovní příkazy vydává hejtman JMK (případně kraje, dle místa bydliště), a to dle požadavků poskytovatelů zdravotních služeb</a:t>
            </a:r>
          </a:p>
          <a:p>
            <a:pPr lvl="0"/>
            <a:r>
              <a:rPr lang="cs-CZ" dirty="0"/>
              <a:t>Pracovní příkaz zasílají pracovníci krajských úřadů</a:t>
            </a:r>
          </a:p>
          <a:p>
            <a:pPr lvl="0"/>
            <a:r>
              <a:rPr lang="cs-CZ" dirty="0"/>
              <a:t>Pokud student již pracuje ve zdravotnictví, tak tuto skutečnost při kontaktování nahlásí pracovnici  krajského úřadu a na studijní oddělení Bc. Králíkové, po doložení pracovní smlouvy (PP, DPP, DPČ) může/nemusí být tato skutečnost zohledněna a pracovní příkaz mu nebude udělen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7631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04213"/>
            <a:ext cx="10753200" cy="451576"/>
          </a:xfrm>
        </p:spPr>
        <p:txBody>
          <a:bodyPr/>
          <a:lstStyle/>
          <a:p>
            <a:r>
              <a:rPr lang="cs-CZ" dirty="0"/>
              <a:t>Pracovní povinnost - zahájení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37962" y="873493"/>
            <a:ext cx="11916076" cy="5111014"/>
          </a:xfrm>
        </p:spPr>
        <p:txBody>
          <a:bodyPr/>
          <a:lstStyle/>
          <a:p>
            <a:r>
              <a:rPr lang="cs-CZ" sz="2300" dirty="0"/>
              <a:t>Výuka probíhá nyní dále beze změn (včetně Odborné ošetřovatelské  praxe IV)</a:t>
            </a:r>
          </a:p>
          <a:p>
            <a:r>
              <a:rPr lang="cs-CZ" sz="2300" dirty="0"/>
              <a:t>Případnou informaci o plošném zrušení Odborné ošetřovatelské praxe IV obdržíte emailem (nastane dle aktuální situace)</a:t>
            </a:r>
          </a:p>
          <a:p>
            <a:r>
              <a:rPr lang="cs-CZ" sz="2300" dirty="0"/>
              <a:t>Pokud student obdrží pracovní příkaz, tak jej </a:t>
            </a:r>
            <a:r>
              <a:rPr lang="cs-CZ" sz="2300" dirty="0">
                <a:solidFill>
                  <a:srgbClr val="0000DC"/>
                </a:solidFill>
              </a:rPr>
              <a:t>NEPRODLENĚ</a:t>
            </a:r>
            <a:r>
              <a:rPr lang="cs-CZ" sz="2300" dirty="0"/>
              <a:t> přepošle emailem Mgr. Aleně Pospíšilové Ph.D. (</a:t>
            </a:r>
            <a:r>
              <a:rPr lang="cs-CZ" sz="2300" dirty="0" err="1"/>
              <a:t>scna</a:t>
            </a:r>
            <a:r>
              <a:rPr lang="cs-CZ" sz="2300" dirty="0"/>
              <a:t>, foto…) a informaci zaznamená v IS aplikaci </a:t>
            </a:r>
            <a:r>
              <a:rPr lang="cs-CZ" sz="2300" dirty="0" err="1">
                <a:hlinkClick r:id="rId2"/>
              </a:rPr>
              <a:t>Koronavirus</a:t>
            </a:r>
            <a:r>
              <a:rPr lang="cs-CZ" sz="2300" dirty="0">
                <a:hlinkClick r:id="rId2"/>
              </a:rPr>
              <a:t> (muni.cz)</a:t>
            </a:r>
            <a:endParaRPr lang="cs-CZ" sz="2300" dirty="0"/>
          </a:p>
          <a:p>
            <a:r>
              <a:rPr lang="cs-CZ" sz="2300" dirty="0"/>
              <a:t>Student v pracovní povinnosti </a:t>
            </a:r>
            <a:r>
              <a:rPr lang="cs-CZ" sz="2300" dirty="0">
                <a:solidFill>
                  <a:srgbClr val="0000DC"/>
                </a:solidFill>
              </a:rPr>
              <a:t>NESMÍ</a:t>
            </a:r>
            <a:r>
              <a:rPr lang="cs-CZ" sz="2300" dirty="0"/>
              <a:t> navštěvovat Odbornou ošetřovatelskou praxi IV – zamezení šíření infekce – ostatní výuka probíhá dle možností studenta beze změn</a:t>
            </a:r>
          </a:p>
          <a:p>
            <a:r>
              <a:rPr lang="cs-CZ" sz="2300" dirty="0"/>
              <a:t>Studen se pokouší plánovat rozpis služeb na oddělení tak, aby mohl v maximální míře absolvovat teoretickou výuku/cvičení/semináře (domluva ze staniční sestrou oddělení)</a:t>
            </a:r>
          </a:p>
        </p:txBody>
      </p:sp>
    </p:spTree>
    <p:extLst>
      <p:ext uri="{BB962C8B-B14F-4D97-AF65-F5344CB8AC3E}">
        <p14:creationId xmlns:p14="http://schemas.microsoft.com/office/powerpoint/2010/main" val="2590857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06114"/>
            <a:ext cx="10753200" cy="451576"/>
          </a:xfrm>
        </p:spPr>
        <p:txBody>
          <a:bodyPr/>
          <a:lstStyle/>
          <a:p>
            <a:r>
              <a:rPr lang="cs-CZ" dirty="0"/>
              <a:t>Pracovní povinnost - ukončení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854274"/>
            <a:ext cx="11627204" cy="5238518"/>
          </a:xfrm>
        </p:spPr>
        <p:txBody>
          <a:bodyPr/>
          <a:lstStyle/>
          <a:p>
            <a:r>
              <a:rPr lang="cs-CZ" dirty="0"/>
              <a:t>Ukončení pracovní povinnosti student neprodleně hlásí emailem Mgr. Aleně Pospíšilové Ph.D. a uvede v aplikaci v IS</a:t>
            </a:r>
          </a:p>
          <a:p>
            <a:r>
              <a:rPr lang="cs-CZ" dirty="0"/>
              <a:t>Odevzdá dokument o absolvované pracovní povinnosti (viz studijní materiály Odborné ošetřovatelské praxe IV) do odevzdávány tohoto předmětu</a:t>
            </a:r>
          </a:p>
          <a:p>
            <a:r>
              <a:rPr lang="cs-CZ" dirty="0"/>
              <a:t>Ukončením pracovní povinnosti dochází automaticky k obnovení všech studijních povinností studenta v plném rozsahu (včetně docházky na Odbornou ošetřovatelskou praxi IV) </a:t>
            </a:r>
          </a:p>
        </p:txBody>
      </p:sp>
    </p:spTree>
    <p:extLst>
      <p:ext uri="{BB962C8B-B14F-4D97-AF65-F5344CB8AC3E}">
        <p14:creationId xmlns:p14="http://schemas.microsoft.com/office/powerpoint/2010/main" val="2891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povinnost - souhrn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431788"/>
            <a:ext cx="11627204" cy="4706211"/>
          </a:xfrm>
        </p:spPr>
        <p:txBody>
          <a:bodyPr/>
          <a:lstStyle/>
          <a:p>
            <a:r>
              <a:rPr lang="cs-CZ" sz="2400" dirty="0"/>
              <a:t>Student zahájení pracovní povinnosti zaznamená v aplikaci IS a hlásí emailem </a:t>
            </a:r>
          </a:p>
          <a:p>
            <a:pPr marL="269875" indent="0">
              <a:buNone/>
            </a:pPr>
            <a:r>
              <a:rPr lang="cs-CZ" sz="2400"/>
              <a:t>Mgr</a:t>
            </a:r>
            <a:r>
              <a:rPr lang="cs-CZ" sz="2400" dirty="0"/>
              <a:t>. Aleně Pospíšilové Ph.D. </a:t>
            </a:r>
            <a:r>
              <a:rPr lang="cs-CZ" sz="2000" dirty="0"/>
              <a:t>(pošle </a:t>
            </a:r>
            <a:r>
              <a:rPr lang="cs-CZ" sz="2000" dirty="0" err="1"/>
              <a:t>scan</a:t>
            </a:r>
            <a:r>
              <a:rPr lang="cs-CZ" sz="2000" dirty="0"/>
              <a:t>, foto dokumentu…) </a:t>
            </a:r>
          </a:p>
          <a:p>
            <a:r>
              <a:rPr lang="cs-CZ" sz="2400" dirty="0"/>
              <a:t>NENAVŠTĚVUJE Odbornou ošetřovatelskou praxi IV, ostatní předměty dle možností absolvuje</a:t>
            </a:r>
          </a:p>
          <a:p>
            <a:r>
              <a:rPr lang="cs-CZ" sz="2400" dirty="0"/>
              <a:t>Ukončení pracovní povinnosti hlásí neprodleně emailem Mgr. Aleně Pospíšilové Ph.D. a dokument o absolvování nahrává do odevzdávány předmětu a zaznamená v aplikaci v IS</a:t>
            </a:r>
          </a:p>
          <a:p>
            <a:pPr marL="72000" indent="0" algn="ctr">
              <a:buNone/>
            </a:pPr>
            <a:r>
              <a:rPr lang="cs-CZ" sz="2000" dirty="0">
                <a:solidFill>
                  <a:srgbClr val="0000DC"/>
                </a:solidFill>
              </a:rPr>
              <a:t>Ukončením pracovní povinnosti dochází automaticky k obnovení všech studijních povinností studenta v plném rozsahu (včetně docházky na Odbornou ošetřovatelskou praxi IV)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72641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Lékařská fakulta Masarykovy univerzity, Katedra ošetřovatelství a porodní asistence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Přeji hodně zdaru v rámci plnění pracovní povinnosti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 případě potřeby kontaktujte Mgr. Alenu Pospíšilovou, Ph.D.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E48F030-5C3C-42B4-8737-17D664145841}"/>
              </a:ext>
            </a:extLst>
          </p:cNvPr>
          <p:cNvSpPr txBox="1"/>
          <p:nvPr/>
        </p:nvSpPr>
        <p:spPr>
          <a:xfrm>
            <a:off x="314596" y="5380522"/>
            <a:ext cx="11445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Zkouška z Odborné ošetřovatelské praxe IV bude modifikována dle aktuální situace</a:t>
            </a:r>
          </a:p>
        </p:txBody>
      </p:sp>
    </p:spTree>
    <p:extLst>
      <p:ext uri="{BB962C8B-B14F-4D97-AF65-F5344CB8AC3E}">
        <p14:creationId xmlns:p14="http://schemas.microsoft.com/office/powerpoint/2010/main" val="198928307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81</TotalTime>
  <Words>555</Words>
  <Application>Microsoft Office PowerPoint</Application>
  <PresentationFormat>Širokoúhlá obrazovka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Pracovní povinnost</vt:lpstr>
      <vt:lpstr>Pracovní povinnost - proces</vt:lpstr>
      <vt:lpstr>Pracovní povinnost - proces</vt:lpstr>
      <vt:lpstr>Pracovní povinnost - zahájení</vt:lpstr>
      <vt:lpstr>Pracovní povinnost - ukončení</vt:lpstr>
      <vt:lpstr>Pracovní povinnost - souhrn</vt:lpstr>
      <vt:lpstr>Přeji hodně zdaru v rámci plnění pracovní povinnosti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Alena Pospíšilová</cp:lastModifiedBy>
  <cp:revision>18</cp:revision>
  <cp:lastPrinted>1601-01-01T00:00:00Z</cp:lastPrinted>
  <dcterms:created xsi:type="dcterms:W3CDTF">2018-10-05T10:13:37Z</dcterms:created>
  <dcterms:modified xsi:type="dcterms:W3CDTF">2021-03-09T06:54:59Z</dcterms:modified>
</cp:coreProperties>
</file>