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9" r:id="rId2"/>
    <p:sldId id="260" r:id="rId3"/>
    <p:sldId id="261" r:id="rId4"/>
    <p:sldId id="262" r:id="rId5"/>
    <p:sldId id="264" r:id="rId6"/>
    <p:sldId id="263" r:id="rId7"/>
  </p:sldIdLst>
  <p:sldSz cx="12192000" cy="6858000"/>
  <p:notesSz cx="6858000" cy="91440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102" y="3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250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qL6TxHBMAz0" TargetMode="External"/><Relationship Id="rId3" Type="http://schemas.openxmlformats.org/officeDocument/2006/relationships/slideLayout" Target="../slideLayouts/slideLayout3.xml"/><Relationship Id="rId7" Type="http://schemas.openxmlformats.org/officeDocument/2006/relationships/hyperlink" Target="https://www.slunecnice.cz/sw/camtasia-studio/" TargetMode="Externa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hyperlink" Target="https://www.youtube.com/watch?v=Cumve65FbNg" TargetMode="External"/><Relationship Id="rId5" Type="http://schemas.openxmlformats.org/officeDocument/2006/relationships/hyperlink" Target="https://www.youtube.com/watch?v=BPntw08WjbI" TargetMode="External"/><Relationship Id="rId4" Type="http://schemas.openxmlformats.org/officeDocument/2006/relationships/hyperlink" Target="https://support.microsoft.com/cs-cz/windows/vytv%C3%A1%C5%99en%C3%AD-film%C5%AF-v-editoru-vide%C3%AD-94e651f8-a5be-ae03-3c50-e49f013d47f6" TargetMode="External"/><Relationship Id="rId9" Type="http://schemas.openxmlformats.org/officeDocument/2006/relationships/hyperlink" Target="https://www.bensound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84C4B-42C4-43CE-80F8-B8C44C71A2BB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Video do předmětu edukace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5F81F1-C8DC-486D-A251-E1E16C7C97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0498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823F8B-08AE-404C-8EF8-1C190FAAB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00AB8F-9C0F-479D-9D2B-8323639B6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témata pro zpracování</a:t>
            </a:r>
          </a:p>
          <a:p>
            <a:r>
              <a:rPr lang="cs-CZ" dirty="0"/>
              <a:t>Namyslet scénář, posloupnost</a:t>
            </a:r>
          </a:p>
          <a:p>
            <a:pPr marL="1350962" indent="-457200">
              <a:buFont typeface="Arial" panose="020B0604020202020204" pitchFamily="34" charset="0"/>
              <a:buChar char="•"/>
            </a:pPr>
            <a:r>
              <a:rPr lang="cs-CZ" dirty="0"/>
              <a:t>Připravit pomůcky</a:t>
            </a:r>
          </a:p>
          <a:p>
            <a:pPr marL="1350962" indent="-457200">
              <a:buFont typeface="Arial" panose="020B0604020202020204" pitchFamily="34" charset="0"/>
              <a:buChar char="•"/>
            </a:pPr>
            <a:r>
              <a:rPr lang="cs-CZ" dirty="0"/>
              <a:t>Promyslet postup</a:t>
            </a:r>
          </a:p>
          <a:p>
            <a:pPr marL="1350962" indent="-457200">
              <a:buFont typeface="Arial" panose="020B0604020202020204" pitchFamily="34" charset="0"/>
              <a:buChar char="•"/>
            </a:pPr>
            <a:r>
              <a:rPr lang="cs-CZ" dirty="0"/>
              <a:t>Naučit se text</a:t>
            </a:r>
          </a:p>
          <a:p>
            <a:endParaRPr lang="cs-CZ" dirty="0"/>
          </a:p>
          <a:p>
            <a:r>
              <a:rPr lang="cs-CZ" dirty="0"/>
              <a:t>Technické zpracování cca 2-3 studenti (</a:t>
            </a:r>
            <a:r>
              <a:rPr lang="cs-CZ" dirty="0" err="1"/>
              <a:t>edukátor</a:t>
            </a:r>
            <a:r>
              <a:rPr lang="cs-CZ" dirty="0"/>
              <a:t>, asistent, „kameraman“)</a:t>
            </a:r>
          </a:p>
          <a:p>
            <a:endParaRPr lang="cs-CZ" dirty="0"/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404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79EF2-66DF-4E5B-ADDC-40BC882B5DED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Myslet jako režisér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EE7F90-F305-4E62-8340-0014298140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Technické zpracování cca 2-3 studenti (</a:t>
            </a:r>
            <a:r>
              <a:rPr lang="cs-CZ" sz="1800" dirty="0" err="1"/>
              <a:t>edukátor</a:t>
            </a:r>
            <a:r>
              <a:rPr lang="cs-CZ" sz="1800" dirty="0"/>
              <a:t>, asistent, „kameraman“)</a:t>
            </a:r>
          </a:p>
          <a:p>
            <a:pPr marL="72000" indent="0">
              <a:buNone/>
            </a:pPr>
            <a:r>
              <a:rPr lang="cs-CZ" sz="1800" dirty="0"/>
              <a:t>Natáčení: </a:t>
            </a:r>
          </a:p>
          <a:p>
            <a:pPr marL="444500" indent="-373063">
              <a:buFont typeface="Wingdings" panose="05000000000000000000" pitchFamily="2" charset="2"/>
              <a:buChar char="Ø"/>
            </a:pPr>
            <a:r>
              <a:rPr lang="cs-CZ" sz="1800" dirty="0"/>
              <a:t>na šířku obrazovky, klidné pohyby před začátkem i na konci natáčeného záběru ponechat kousek pro stříhání videa</a:t>
            </a:r>
          </a:p>
          <a:p>
            <a:pPr marL="444500" indent="-373063">
              <a:buFont typeface="Wingdings" panose="05000000000000000000" pitchFamily="2" charset="2"/>
              <a:buChar char="Ø"/>
            </a:pPr>
            <a:r>
              <a:rPr lang="cs-CZ" sz="1800" dirty="0"/>
              <a:t>komentář po částech, popř. na jeden záběr</a:t>
            </a:r>
          </a:p>
          <a:p>
            <a:pPr marL="444500" indent="-373063">
              <a:buFont typeface="Wingdings" panose="05000000000000000000" pitchFamily="2" charset="2"/>
              <a:buChar char="Ø"/>
            </a:pPr>
            <a:r>
              <a:rPr lang="cs-CZ" sz="1800" dirty="0"/>
              <a:t>prostředí – okolí, osvětlení</a:t>
            </a:r>
          </a:p>
          <a:p>
            <a:pPr marL="444500" indent="-373063">
              <a:buFont typeface="Wingdings" panose="05000000000000000000" pitchFamily="2" charset="2"/>
              <a:buChar char="Ø"/>
            </a:pPr>
            <a:r>
              <a:rPr lang="cs-CZ" sz="1800" dirty="0"/>
              <a:t>pokud bude z pracoviště – nesmí zasahovat do provozu, nezobrazovat pacienty, vyžádaný souhlas vedení a pacienta, počítejte s tím, že nebudete mít možnost natáčet několikrát a dlouho</a:t>
            </a:r>
          </a:p>
          <a:p>
            <a:pPr marL="444500" indent="-373063">
              <a:buFont typeface="Wingdings" panose="05000000000000000000" pitchFamily="2" charset="2"/>
              <a:buChar char="Ø"/>
            </a:pPr>
            <a:r>
              <a:rPr lang="cs-CZ" sz="1800" dirty="0"/>
              <a:t>mluvit na kameru a v dostatečné vzdálenosti od mikrofonu</a:t>
            </a:r>
          </a:p>
          <a:p>
            <a:pPr marL="444500" indent="-373063">
              <a:buFont typeface="Wingdings" panose="05000000000000000000" pitchFamily="2" charset="2"/>
              <a:buChar char="Ø"/>
            </a:pPr>
            <a:r>
              <a:rPr lang="cs-CZ" sz="1800" dirty="0"/>
              <a:t>hudba – ne hlučná, pozor na autorská práva</a:t>
            </a:r>
          </a:p>
          <a:p>
            <a:pPr marL="444500" indent="-373063">
              <a:buFont typeface="Wingdings" panose="05000000000000000000" pitchFamily="2" charset="2"/>
              <a:buChar char="Ø"/>
            </a:pPr>
            <a:r>
              <a:rPr lang="cs-CZ" sz="1800" dirty="0"/>
              <a:t>vhodné oblečení</a:t>
            </a:r>
          </a:p>
          <a:p>
            <a:pPr marL="72000" indent="0">
              <a:buNone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2101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4B85F-EEFA-41EF-9AB1-01FB16985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3FCE30-4461-4A9A-B570-F7910958A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den natáčení – být připraven, ať nezdržujete ostatní</a:t>
            </a:r>
          </a:p>
          <a:p>
            <a:r>
              <a:rPr lang="cs-CZ" dirty="0"/>
              <a:t>Oprostěte se od nepříjemnosti natáčení, užijte si jej.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7925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FA1C75-2F82-40D5-8AC4-70B7B2051FBD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Osnova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2F9330-7E35-456B-B77F-32BA93B04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Představit sebe a obsah</a:t>
            </a:r>
          </a:p>
          <a:p>
            <a:r>
              <a:rPr lang="cs-CZ" dirty="0"/>
              <a:t>Jádro</a:t>
            </a:r>
          </a:p>
          <a:p>
            <a:r>
              <a:rPr lang="cs-CZ" dirty="0"/>
              <a:t>Souhrn</a:t>
            </a:r>
          </a:p>
          <a:p>
            <a:r>
              <a:rPr lang="cs-CZ" dirty="0"/>
              <a:t>Rozloučení</a:t>
            </a:r>
          </a:p>
          <a:p>
            <a:r>
              <a:rPr lang="cs-CZ" dirty="0"/>
              <a:t>Nepovedené záběry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9140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2AFCB-E6F1-407F-9E41-CBDE029B76F1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cs-CZ" dirty="0"/>
              <a:t>Editace videa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586AA7-B30A-4B5E-9B92-3519BDF2D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hlinkClick r:id="rId4"/>
              </a:rPr>
              <a:t>Vytváření filmů v editoru videí (microsoft.com)</a:t>
            </a:r>
            <a:r>
              <a:rPr lang="cs-CZ" sz="2000" dirty="0"/>
              <a:t> </a:t>
            </a:r>
          </a:p>
          <a:p>
            <a:endParaRPr lang="cs-CZ" sz="2000" dirty="0"/>
          </a:p>
          <a:p>
            <a:r>
              <a:rPr lang="cs-CZ" sz="2000" dirty="0" err="1"/>
              <a:t>Elyška</a:t>
            </a:r>
            <a:r>
              <a:rPr lang="cs-CZ" sz="2000" dirty="0"/>
              <a:t> </a:t>
            </a:r>
            <a:r>
              <a:rPr lang="cs-CZ" sz="2000" dirty="0" err="1"/>
              <a:t>Martynek</a:t>
            </a:r>
            <a:r>
              <a:rPr lang="cs-CZ" sz="2000" dirty="0"/>
              <a:t> tutoriály </a:t>
            </a:r>
            <a:r>
              <a:rPr lang="cs-CZ" sz="2000" dirty="0">
                <a:hlinkClick r:id="rId5"/>
              </a:rPr>
              <a:t>Jak stříhat video v DAVINCI RESOLVE | Nejlepší program pro úplné ZAČÁTEČNÍKY – </a:t>
            </a:r>
            <a:r>
              <a:rPr lang="cs-CZ" sz="2000" dirty="0" err="1">
                <a:hlinkClick r:id="rId5"/>
              </a:rPr>
              <a:t>YouTube</a:t>
            </a:r>
            <a:r>
              <a:rPr lang="cs-CZ" sz="2000" dirty="0"/>
              <a:t> </a:t>
            </a:r>
          </a:p>
          <a:p>
            <a:r>
              <a:rPr lang="cs-CZ" sz="2000" dirty="0">
                <a:hlinkClick r:id="rId6"/>
              </a:rPr>
              <a:t>JAK STŘÍHAT VIDEA JEDNODUŠE A RYCHLE (zdarma) | </a:t>
            </a:r>
            <a:r>
              <a:rPr lang="cs-CZ" sz="2000" dirty="0" err="1">
                <a:hlinkClick r:id="rId6"/>
              </a:rPr>
              <a:t>DaVinci</a:t>
            </a:r>
            <a:r>
              <a:rPr lang="cs-CZ" sz="2000" dirty="0">
                <a:hlinkClick r:id="rId6"/>
              </a:rPr>
              <a:t> </a:t>
            </a:r>
            <a:r>
              <a:rPr lang="cs-CZ" sz="2000" dirty="0" err="1">
                <a:hlinkClick r:id="rId6"/>
              </a:rPr>
              <a:t>Resolve</a:t>
            </a:r>
            <a:r>
              <a:rPr lang="cs-CZ" sz="2000" dirty="0">
                <a:hlinkClick r:id="rId6"/>
              </a:rPr>
              <a:t> Edit | CZ TUTORIAL – </a:t>
            </a:r>
            <a:r>
              <a:rPr lang="cs-CZ" sz="2000" dirty="0" err="1">
                <a:hlinkClick r:id="rId6"/>
              </a:rPr>
              <a:t>YouTube</a:t>
            </a:r>
            <a:r>
              <a:rPr lang="cs-CZ" sz="2000" dirty="0"/>
              <a:t> </a:t>
            </a:r>
          </a:p>
          <a:p>
            <a:r>
              <a:rPr lang="cs-CZ" sz="2000" dirty="0" err="1">
                <a:hlinkClick r:id="rId7"/>
              </a:rPr>
              <a:t>Camtasia</a:t>
            </a:r>
            <a:r>
              <a:rPr lang="cs-CZ" sz="2000" dirty="0">
                <a:hlinkClick r:id="rId7"/>
              </a:rPr>
              <a:t> Studio - ihned zdarma ke stažení - Slunečnice.cz (slunecnice.cz)</a:t>
            </a:r>
            <a:endParaRPr lang="cs-CZ" sz="2000" dirty="0"/>
          </a:p>
          <a:p>
            <a:r>
              <a:rPr lang="en-US" sz="2000" dirty="0" err="1">
                <a:hlinkClick r:id="rId8"/>
              </a:rPr>
              <a:t>Strih</a:t>
            </a:r>
            <a:r>
              <a:rPr lang="en-US" sz="2000" dirty="0">
                <a:hlinkClick r:id="rId8"/>
              </a:rPr>
              <a:t> a export </a:t>
            </a:r>
            <a:r>
              <a:rPr lang="en-US" sz="2000" dirty="0" err="1">
                <a:hlinkClick r:id="rId8"/>
              </a:rPr>
              <a:t>videa</a:t>
            </a:r>
            <a:r>
              <a:rPr lang="en-US" sz="2000" dirty="0">
                <a:hlinkClick r:id="rId8"/>
              </a:rPr>
              <a:t> v </a:t>
            </a:r>
            <a:r>
              <a:rPr lang="en-US" sz="2000" dirty="0" err="1">
                <a:hlinkClick r:id="rId8"/>
              </a:rPr>
              <a:t>programe</a:t>
            </a:r>
            <a:r>
              <a:rPr lang="en-US" sz="2000" dirty="0">
                <a:hlinkClick r:id="rId8"/>
              </a:rPr>
              <a:t> </a:t>
            </a:r>
            <a:r>
              <a:rPr lang="en-US" sz="2000" dirty="0" err="1">
                <a:hlinkClick r:id="rId8"/>
              </a:rPr>
              <a:t>Shotcut</a:t>
            </a:r>
            <a:r>
              <a:rPr lang="en-US" sz="2000" dirty="0">
                <a:hlinkClick r:id="rId8"/>
              </a:rPr>
              <a:t> - YouTube</a:t>
            </a:r>
            <a:endParaRPr lang="cs-CZ" sz="2000" dirty="0"/>
          </a:p>
          <a:p>
            <a:r>
              <a:rPr lang="cs-CZ" sz="2000" dirty="0"/>
              <a:t>Hudba audio </a:t>
            </a:r>
            <a:r>
              <a:rPr lang="cs-CZ" sz="2000" dirty="0" err="1"/>
              <a:t>library</a:t>
            </a:r>
            <a:r>
              <a:rPr lang="cs-CZ" sz="2000" dirty="0"/>
              <a:t>, BENSOUND </a:t>
            </a:r>
            <a:r>
              <a:rPr lang="en-US" sz="2000" dirty="0">
                <a:hlinkClick r:id="rId9"/>
              </a:rPr>
              <a:t>Royalty Free Music by </a:t>
            </a:r>
            <a:r>
              <a:rPr lang="en-US" sz="2000" dirty="0" err="1">
                <a:hlinkClick r:id="rId9"/>
              </a:rPr>
              <a:t>Bensound</a:t>
            </a:r>
            <a:r>
              <a:rPr lang="cs-CZ" sz="2000" dirty="0"/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64633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Videa do edukace[20210330075857316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2" id="{005E0F50-F034-4396-9718-7A2E1C1AA0EA}" vid="{CF82AC33-408C-4137-8D98-696884AEF14F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prezentace-med-cz-v8</Template>
  <TotalTime>420</TotalTime>
  <Words>245</Words>
  <Application>Microsoft Office PowerPoint</Application>
  <PresentationFormat>Širokoúhlá obrazovka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Video do předmětu edukace</vt:lpstr>
      <vt:lpstr>Prezentace aplikace PowerPoint</vt:lpstr>
      <vt:lpstr>Myslet jako režisér</vt:lpstr>
      <vt:lpstr>Prezentace aplikace PowerPoint</vt:lpstr>
      <vt:lpstr>Osnova </vt:lpstr>
      <vt:lpstr>Editace videa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Natália Beharková</cp:lastModifiedBy>
  <cp:revision>38</cp:revision>
  <cp:lastPrinted>1601-01-01T00:00:00Z</cp:lastPrinted>
  <dcterms:created xsi:type="dcterms:W3CDTF">2020-01-29T10:42:57Z</dcterms:created>
  <dcterms:modified xsi:type="dcterms:W3CDTF">2021-03-30T07:10:56Z</dcterms:modified>
</cp:coreProperties>
</file>