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51F33-5E60-46A6-9A9D-E522889A4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E768F6-F77C-4B82-A7CC-4C9B187FC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818AFA-B6DC-472F-B2A3-B95922BA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7D11F5-6AD7-4929-AD9E-2A95E65B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36571D-BD5F-4D4A-A73A-522006EA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96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A55B9-79E3-4429-BA20-A7ED3057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36515A-600B-41B8-A8D2-313F17AC2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522CD-9300-4F1C-ACED-4ABBB67D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FED75-C000-4210-89C4-4884586D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E97AB7-1FBC-4760-8C44-1B557CAF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57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B14F37-FF45-4ECB-9727-18B1EE268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446D4D-E3BA-4762-BEF7-51467DDDD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93827B-64E9-4B63-A94A-3855E687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9236FA-CA93-42EE-A8A8-2FE2AAEA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052CF7-F048-4A86-B247-EA45602D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14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1DE91-1A21-4C46-BE38-10DBA17F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2E31B-B4B3-4A12-A956-274A61D79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63E6A2-A695-4BAD-BFED-62EBCCEB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9B3FF3-9911-4FEF-91C3-08547E92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A370C4-E11A-4D14-8393-EF5C7870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77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967AA-A4D3-4259-8697-A3423E355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349003-27C8-4925-ACE0-573F2CD18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332D08-438E-4E11-BBF7-6BDFF440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C8AC6C-979B-4190-A375-F9BD840A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F16DE3-2300-4C5D-BE82-A4098C4D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18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BDA70-BCCA-4D9F-A8BF-7AE951E9F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75236-B0E0-42E7-8BC4-A925AA846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59EBDD-F156-426B-9B68-7EDAB3914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09CA58-E412-404A-82DF-591275B4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C6EBF2-C603-4ABD-985B-B6AA5434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E2D7AD-A064-4D83-99B4-BECF5EB7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3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9D887-CF3A-4D7D-AB42-A2A378F5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7E922-98E0-4BD8-9801-1C170F2C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2725E5-6395-4621-B422-51605B804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377836-7268-4EFF-97D7-C57154E3E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EB12FA-E027-4394-BDD9-CC2961F5D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70E67C-5E6D-4F2E-8E84-68386ADFD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7965044-1928-40B5-97BC-68D993BF2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9B75B5-637C-4E00-B7B3-866E16E3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E556A-C71F-4E17-9557-F1BF09C1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2CB3C8-B6C4-47F4-9002-4CBC7BD9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1B7D56-469C-43FF-9613-B4C59A9A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46F6C-4232-4C5E-9B1A-EAE59582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68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70F32A-245F-46F6-B28E-2FD12592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13F3EA-C1CF-46C3-8279-F6E01F99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3D9B46-98FD-431A-8F5C-EC7959F1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07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4BF1E-82C5-4EEA-80C2-B8404DCF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120F9-1887-42A4-A4C7-556030C2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F4CF34-37E7-4C59-B400-F8289448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52409F-63C7-44D2-8480-EFB72667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04C931-9C8C-47AD-BD43-59E3A31F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1571F4-A3B7-43E3-893F-10C4CEA5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9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7DFAC-6CBD-4815-8243-B115A3123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C9AF1B-5999-4293-9877-D05489E51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7FE117-04A6-4AE2-819A-25F0E22B5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7DAB89-D445-4298-8638-008A8FE6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ABB546-A229-4979-A866-216F4632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BE0455-11DB-44CD-B8ED-AF8855ED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3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08012A8-BF99-474D-A973-7663F60A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EC3D84-4553-456A-8326-E9E29F26E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3878BA-20CD-46BF-8A1C-D6E2334D6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E4B8-0C4D-4C9D-81DE-6450033E15EE}" type="datetimeFigureOut">
              <a:rPr lang="cs-CZ" smtClean="0"/>
              <a:t>25. 5. 2021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AE7181-72FB-4327-AE37-4E746BFAA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A02F93-AC7A-4FCB-8DBD-6D6E2DE5E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3A2F-711E-41A5-A573-8DD3D47BD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2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08663-D941-4B59-951E-4651C6692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Zkušební otázky II.</a:t>
            </a:r>
          </a:p>
        </p:txBody>
      </p:sp>
    </p:spTree>
    <p:extLst>
      <p:ext uri="{BB962C8B-B14F-4D97-AF65-F5344CB8AC3E}">
        <p14:creationId xmlns:p14="http://schemas.microsoft.com/office/powerpoint/2010/main" val="312423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54E400-D224-48BC-B07B-5EB15FC4D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491800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po </a:t>
            </a:r>
            <a:r>
              <a:rPr lang="cs-CZ" sz="2400" dirty="0" err="1"/>
              <a:t>kraniocebrálním</a:t>
            </a:r>
            <a:r>
              <a:rPr lang="cs-CZ" sz="2400" dirty="0"/>
              <a:t> poranění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s onemocněním páteře a míchy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s cévním onemocněním mozku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s nádorem mozku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se zánětlivým onemocněním mozku a míchy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Specifika ošetřovatelské péče o pacienty s </a:t>
            </a:r>
            <a:r>
              <a:rPr lang="cs-CZ" sz="2400" dirty="0" err="1"/>
              <a:t>neuroinvazivní</a:t>
            </a:r>
            <a:r>
              <a:rPr lang="cs-CZ" sz="2400" dirty="0"/>
              <a:t> péčí, MULTIMODÁLNÍ MONITORING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Drenážní systémy v </a:t>
            </a:r>
            <a:r>
              <a:rPr lang="cs-CZ" sz="2400" dirty="0" err="1"/>
              <a:t>neurointenzivní</a:t>
            </a:r>
            <a:r>
              <a:rPr lang="cs-CZ" sz="2400" dirty="0"/>
              <a:t> péčí, ZKD a SL.</a:t>
            </a:r>
          </a:p>
        </p:txBody>
      </p:sp>
    </p:spTree>
    <p:extLst>
      <p:ext uri="{BB962C8B-B14F-4D97-AF65-F5344CB8AC3E}">
        <p14:creationId xmlns:p14="http://schemas.microsoft.com/office/powerpoint/2010/main" val="2101830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71</Words>
  <Application>Microsoft Office PowerPoint</Application>
  <PresentationFormat>Širokoúhlá obrazovka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Zkušební otázky II.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Zkušební otázky II.</dc:title>
  <dc:creator>Ivana Pršalová</dc:creator>
  <cp:lastModifiedBy>Ivana Pršalová</cp:lastModifiedBy>
  <cp:revision>1</cp:revision>
  <dcterms:created xsi:type="dcterms:W3CDTF">2021-05-25T04:35:08Z</dcterms:created>
  <dcterms:modified xsi:type="dcterms:W3CDTF">2021-05-25T04:42:19Z</dcterms:modified>
</cp:coreProperties>
</file>