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3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notesSlides/notesSlide9.xml" ContentType="application/vnd.openxmlformats-officedocument.presentationml.notesSlide+xml"/>
  <Override PartName="/ppt/tags/tag54.xml" ContentType="application/vnd.openxmlformats-officedocument.presentationml.tags+xml"/>
  <Override PartName="/ppt/notesSlides/notesSlide10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1.xml" ContentType="application/vnd.openxmlformats-officedocument.presentationml.notesSlide+xml"/>
  <Override PartName="/ppt/tags/tag59.xml" ContentType="application/vnd.openxmlformats-officedocument.presentationml.tags+xml"/>
  <Override PartName="/ppt/notesSlides/notesSlide12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notesSlides/notesSlide14.xml" ContentType="application/vnd.openxmlformats-officedocument.presentationml.notesSlide+xml"/>
  <Override PartName="/ppt/tags/tag262.xml" ContentType="application/vnd.openxmlformats-officedocument.presentationml.tags+xml"/>
  <Override PartName="/ppt/notesSlides/notesSlide15.xml" ContentType="application/vnd.openxmlformats-officedocument.presentationml.notesSlide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notesSlides/notesSlide16.xml" ContentType="application/vnd.openxmlformats-officedocument.presentationml.notesSlide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notesSlides/notesSlide17.xml" ContentType="application/vnd.openxmlformats-officedocument.presentationml.notesSlide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notesSlides/notesSlide18.xml" ContentType="application/vnd.openxmlformats-officedocument.presentationml.notesSlide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notesSlides/notesSlide19.xml" ContentType="application/vnd.openxmlformats-officedocument.presentationml.notesSlide+xml"/>
  <Override PartName="/ppt/tags/tag315.xml" ContentType="application/vnd.openxmlformats-officedocument.presentationml.tags+xml"/>
  <Override PartName="/ppt/notesSlides/notesSlide20.xml" ContentType="application/vnd.openxmlformats-officedocument.presentationml.notesSlide+xml"/>
  <Override PartName="/ppt/tags/tag316.xml" ContentType="application/vnd.openxmlformats-officedocument.presentationml.tags+xml"/>
  <Override PartName="/ppt/notesSlides/notesSlide21.xml" ContentType="application/vnd.openxmlformats-officedocument.presentationml.notesSlide+xml"/>
  <Override PartName="/ppt/tags/tag317.xml" ContentType="application/vnd.openxmlformats-officedocument.presentationml.tags+xml"/>
  <Override PartName="/ppt/notesSlides/notesSlide22.xml" ContentType="application/vnd.openxmlformats-officedocument.presentationml.notesSlide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notesSlides/notesSlide23.xml" ContentType="application/vnd.openxmlformats-officedocument.presentationml.notesSlide+xml"/>
  <Override PartName="/ppt/tags/tag325.xml" ContentType="application/vnd.openxmlformats-officedocument.presentationml.tags+xml"/>
  <Override PartName="/ppt/notesSlides/notesSlide24.xml" ContentType="application/vnd.openxmlformats-officedocument.presentationml.notesSlide+xml"/>
  <Override PartName="/ppt/tags/tag326.xml" ContentType="application/vnd.openxmlformats-officedocument.presentationml.tags+xml"/>
  <Override PartName="/ppt/notesSlides/notesSlide25.xml" ContentType="application/vnd.openxmlformats-officedocument.presentationml.notesSlide+xml"/>
  <Override PartName="/ppt/tags/tag327.xml" ContentType="application/vnd.openxmlformats-officedocument.presentationml.tags+xml"/>
  <Override PartName="/ppt/notesSlides/notesSlide26.xml" ContentType="application/vnd.openxmlformats-officedocument.presentationml.notesSlide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notesSlides/notesSlide27.xml" ContentType="application/vnd.openxmlformats-officedocument.presentationml.notesSlide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notesSlides/notesSlide28.xml" ContentType="application/vnd.openxmlformats-officedocument.presentationml.notesSlide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9.xml" ContentType="application/vnd.openxmlformats-officedocument.presentationml.notesSlide+xml"/>
  <Override PartName="/ppt/tags/tag355.xml" ContentType="application/vnd.openxmlformats-officedocument.presentationml.tags+xml"/>
  <Override PartName="/ppt/notesSlides/notesSlide30.xml" ContentType="application/vnd.openxmlformats-officedocument.presentationml.notesSlide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notesSlides/notesSlide31.xml" ContentType="application/vnd.openxmlformats-officedocument.presentationml.notesSlide+xml"/>
  <Override PartName="/ppt/tags/tag362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06" r:id="rId1"/>
  </p:sldMasterIdLst>
  <p:notesMasterIdLst>
    <p:notesMasterId r:id="rId44"/>
  </p:notesMasterIdLst>
  <p:sldIdLst>
    <p:sldId id="256" r:id="rId2"/>
    <p:sldId id="306" r:id="rId3"/>
    <p:sldId id="304" r:id="rId4"/>
    <p:sldId id="305" r:id="rId5"/>
    <p:sldId id="257" r:id="rId6"/>
    <p:sldId id="301" r:id="rId7"/>
    <p:sldId id="258" r:id="rId8"/>
    <p:sldId id="302" r:id="rId9"/>
    <p:sldId id="260" r:id="rId10"/>
    <p:sldId id="261" r:id="rId11"/>
    <p:sldId id="308" r:id="rId12"/>
    <p:sldId id="309" r:id="rId13"/>
    <p:sldId id="266" r:id="rId14"/>
    <p:sldId id="268" r:id="rId15"/>
    <p:sldId id="269" r:id="rId16"/>
    <p:sldId id="270" r:id="rId17"/>
    <p:sldId id="310" r:id="rId18"/>
    <p:sldId id="311" r:id="rId19"/>
    <p:sldId id="312" r:id="rId20"/>
    <p:sldId id="271" r:id="rId21"/>
    <p:sldId id="272" r:id="rId22"/>
    <p:sldId id="273" r:id="rId23"/>
    <p:sldId id="313" r:id="rId24"/>
    <p:sldId id="274" r:id="rId25"/>
    <p:sldId id="275" r:id="rId26"/>
    <p:sldId id="314" r:id="rId27"/>
    <p:sldId id="277" r:id="rId28"/>
    <p:sldId id="278" r:id="rId29"/>
    <p:sldId id="279" r:id="rId30"/>
    <p:sldId id="280" r:id="rId31"/>
    <p:sldId id="281" r:id="rId32"/>
    <p:sldId id="297" r:id="rId33"/>
    <p:sldId id="282" r:id="rId34"/>
    <p:sldId id="283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6" r:id="rId43"/>
  </p:sldIdLst>
  <p:sldSz cx="9144000" cy="6858000" type="screen4x3"/>
  <p:notesSz cx="6797675" cy="9874250"/>
  <p:custDataLst>
    <p:tags r:id="rId45"/>
  </p:custDataLst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744" y="10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1"/>
          <p:cNvSpPr>
            <a:spLocks noChangeArrowheads="1"/>
          </p:cNvSpPr>
          <p:nvPr/>
        </p:nvSpPr>
        <p:spPr bwMode="auto">
          <a:xfrm>
            <a:off x="0" y="0"/>
            <a:ext cx="6797675" cy="987425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4086" cy="4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50443" y="0"/>
            <a:ext cx="2944085" cy="49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41363"/>
            <a:ext cx="4932362" cy="3700462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79768" y="4690269"/>
            <a:ext cx="5436567" cy="4441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noProof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" y="9378824"/>
            <a:ext cx="2944086" cy="4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50443" y="9378824"/>
            <a:ext cx="2944085" cy="491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9E7D2196-951C-48F8-8450-7125F01E403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5135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DF841F-D487-4A95-8A9D-201C558E8E54}" type="slidenum">
              <a:rPr lang="cs-CZ" altLang="cs-CZ" smtClean="0"/>
              <a:pPr eaLnBrk="1" hangingPunct="1">
                <a:spcBef>
                  <a:spcPct val="0"/>
                </a:spcBef>
              </a:pPr>
              <a:t>1</a:t>
            </a:fld>
            <a:endParaRPr lang="cs-CZ" altLang="cs-CZ"/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816F47-B516-4989-829D-F3E2ED1AA361}" type="slidenum">
              <a:rPr lang="cs-CZ" altLang="cs-CZ" smtClean="0"/>
              <a:pPr eaLnBrk="1" hangingPunct="1"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CE6DF-FCFB-4ED9-93BA-A9ED464F1538}" type="slidenum">
              <a:rPr lang="cs-CZ" altLang="cs-CZ" smtClean="0"/>
              <a:pPr eaLnBrk="1" hangingPunct="1"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646A3E5-4F00-4AAC-9B49-8E03E681B47D}" type="slidenum">
              <a:rPr lang="cs-CZ" altLang="cs-CZ" smtClean="0"/>
              <a:pPr eaLnBrk="1" hangingPunct="1"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99C33A-148B-453A-93D9-499D4CEE6E03}" type="slidenum">
              <a:rPr lang="cs-CZ" altLang="cs-CZ" smtClean="0"/>
              <a:pPr eaLnBrk="1" hangingPunct="1"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645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45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E319A1-E73E-44F1-9E8E-4CA6BF80B383}" type="slidenum">
              <a:rPr lang="cs-CZ" altLang="cs-CZ" smtClean="0"/>
              <a:pPr eaLnBrk="1" hangingPunct="1"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E319A1-E73E-44F1-9E8E-4CA6BF80B383}" type="slidenum">
              <a:rPr lang="cs-CZ" altLang="cs-CZ" smtClean="0"/>
              <a:pPr eaLnBrk="1" hangingPunct="1">
                <a:spcBef>
                  <a:spcPct val="0"/>
                </a:spcBef>
              </a:pPr>
              <a:t>24</a:t>
            </a:fld>
            <a:endParaRPr lang="cs-CZ" altLang="cs-CZ"/>
          </a:p>
        </p:txBody>
      </p:sp>
      <p:sp>
        <p:nvSpPr>
          <p:cNvPr id="655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D7CB897-C35F-43DE-A73F-F5F5AECF9268}" type="slidenum">
              <a:rPr lang="cs-CZ" altLang="cs-CZ" smtClean="0"/>
              <a:pPr eaLnBrk="1" hangingPunct="1">
                <a:spcBef>
                  <a:spcPct val="0"/>
                </a:spcBef>
              </a:pPr>
              <a:t>25</a:t>
            </a:fld>
            <a:endParaRPr lang="cs-CZ" altLang="cs-CZ"/>
          </a:p>
        </p:txBody>
      </p:sp>
      <p:sp>
        <p:nvSpPr>
          <p:cNvPr id="665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7BF2890-C4B7-44DF-B16A-021ACE06E48E}" type="slidenum">
              <a:rPr lang="cs-CZ" altLang="cs-CZ" smtClean="0"/>
              <a:pPr eaLnBrk="1" hangingPunct="1">
                <a:spcBef>
                  <a:spcPct val="0"/>
                </a:spcBef>
              </a:pPr>
              <a:t>26</a:t>
            </a:fld>
            <a:endParaRPr lang="cs-CZ" altLang="cs-CZ"/>
          </a:p>
        </p:txBody>
      </p:sp>
      <p:sp>
        <p:nvSpPr>
          <p:cNvPr id="675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2F8B0B6-2616-4722-8BE7-463DFE577775}" type="slidenum">
              <a:rPr lang="cs-CZ" altLang="cs-CZ" smtClean="0"/>
              <a:pPr eaLnBrk="1" hangingPunct="1">
                <a:spcBef>
                  <a:spcPct val="0"/>
                </a:spcBef>
              </a:pPr>
              <a:t>27</a:t>
            </a:fld>
            <a:endParaRPr lang="cs-CZ" altLang="cs-CZ"/>
          </a:p>
        </p:txBody>
      </p:sp>
      <p:sp>
        <p:nvSpPr>
          <p:cNvPr id="686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E40F836-DA49-4122-9C65-D2C746D8EFDC}" type="slidenum">
              <a:rPr lang="cs-CZ" altLang="cs-CZ" smtClean="0"/>
              <a:pPr eaLnBrk="1" hangingPunct="1">
                <a:spcBef>
                  <a:spcPct val="0"/>
                </a:spcBef>
              </a:pPr>
              <a:t>28</a:t>
            </a:fld>
            <a:endParaRPr lang="cs-CZ" altLang="cs-CZ"/>
          </a:p>
        </p:txBody>
      </p:sp>
      <p:sp>
        <p:nvSpPr>
          <p:cNvPr id="696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96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457D495-075B-4E67-8C8E-2A30D4B54B1F}" type="slidenum">
              <a:rPr lang="cs-CZ" altLang="cs-CZ" smtClean="0"/>
              <a:pPr eaLnBrk="1" hangingPunct="1"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657BF92-F488-4924-81B6-7AC7D74FCA20}" type="slidenum">
              <a:rPr lang="cs-CZ" altLang="cs-CZ" smtClean="0"/>
              <a:pPr eaLnBrk="1" hangingPunct="1">
                <a:spcBef>
                  <a:spcPct val="0"/>
                </a:spcBef>
              </a:pPr>
              <a:t>29</a:t>
            </a:fld>
            <a:endParaRPr lang="cs-CZ" altLang="cs-CZ"/>
          </a:p>
        </p:txBody>
      </p:sp>
      <p:sp>
        <p:nvSpPr>
          <p:cNvPr id="706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06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2B883E-C555-4CFC-9D49-5DC3CB0F7173}" type="slidenum">
              <a:rPr lang="cs-CZ" altLang="cs-CZ" smtClean="0"/>
              <a:pPr eaLnBrk="1" hangingPunct="1">
                <a:spcBef>
                  <a:spcPct val="0"/>
                </a:spcBef>
              </a:pPr>
              <a:t>30</a:t>
            </a:fld>
            <a:endParaRPr lang="cs-CZ" altLang="cs-CZ"/>
          </a:p>
        </p:txBody>
      </p:sp>
      <p:sp>
        <p:nvSpPr>
          <p:cNvPr id="7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CD0D05-DEB6-43E2-A936-EDE3F7AC7BEB}" type="slidenum">
              <a:rPr lang="cs-CZ" altLang="cs-CZ" smtClean="0"/>
              <a:pPr eaLnBrk="1" hangingPunct="1">
                <a:spcBef>
                  <a:spcPct val="0"/>
                </a:spcBef>
              </a:pPr>
              <a:t>31</a:t>
            </a:fld>
            <a:endParaRPr lang="cs-CZ" altLang="cs-CZ"/>
          </a:p>
        </p:txBody>
      </p:sp>
      <p:sp>
        <p:nvSpPr>
          <p:cNvPr id="727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27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480003D-0C64-495B-A47B-9F973F3F6A84}" type="slidenum">
              <a:rPr lang="cs-CZ" altLang="cs-CZ" smtClean="0"/>
              <a:pPr eaLnBrk="1" hangingPunct="1">
                <a:spcBef>
                  <a:spcPct val="0"/>
                </a:spcBef>
              </a:pPr>
              <a:t>33</a:t>
            </a:fld>
            <a:endParaRPr lang="cs-CZ" altLang="cs-CZ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687590-975A-4B60-A3CF-6CE5DC99C6F2}" type="slidenum">
              <a:rPr lang="cs-CZ" altLang="cs-CZ" smtClean="0"/>
              <a:pPr eaLnBrk="1" hangingPunct="1">
                <a:spcBef>
                  <a:spcPct val="0"/>
                </a:spcBef>
              </a:pPr>
              <a:t>34</a:t>
            </a:fld>
            <a:endParaRPr lang="cs-CZ" altLang="cs-CZ"/>
          </a:p>
        </p:txBody>
      </p:sp>
      <p:sp>
        <p:nvSpPr>
          <p:cNvPr id="747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45DEE1-1C81-4272-AB11-FD75D8B68EA7}" type="slidenum">
              <a:rPr lang="cs-CZ" altLang="cs-CZ" smtClean="0"/>
              <a:pPr eaLnBrk="1" hangingPunct="1">
                <a:spcBef>
                  <a:spcPct val="0"/>
                </a:spcBef>
              </a:pPr>
              <a:t>35</a:t>
            </a:fld>
            <a:endParaRPr lang="cs-CZ" altLang="cs-CZ"/>
          </a:p>
        </p:txBody>
      </p:sp>
      <p:sp>
        <p:nvSpPr>
          <p:cNvPr id="7577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8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09A286-6019-4156-B073-D4FF6415345A}" type="slidenum">
              <a:rPr lang="cs-CZ" altLang="cs-CZ" smtClean="0"/>
              <a:pPr eaLnBrk="1" hangingPunct="1">
                <a:spcBef>
                  <a:spcPct val="0"/>
                </a:spcBef>
              </a:pPr>
              <a:t>36</a:t>
            </a:fld>
            <a:endParaRPr lang="cs-CZ" altLang="cs-CZ"/>
          </a:p>
        </p:txBody>
      </p:sp>
      <p:sp>
        <p:nvSpPr>
          <p:cNvPr id="768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68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E33818-9D5D-4E53-A090-5A6CA00DBB1F}" type="slidenum">
              <a:rPr lang="cs-CZ" altLang="cs-CZ" smtClean="0"/>
              <a:pPr eaLnBrk="1" hangingPunct="1">
                <a:spcBef>
                  <a:spcPct val="0"/>
                </a:spcBef>
              </a:pPr>
              <a:t>37</a:t>
            </a:fld>
            <a:endParaRPr lang="cs-CZ" altLang="cs-CZ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295431C-49A7-44D7-854F-81AE7AD09844}" type="slidenum">
              <a:rPr lang="cs-CZ" altLang="cs-CZ" smtClean="0"/>
              <a:pPr eaLnBrk="1" hangingPunct="1">
                <a:spcBef>
                  <a:spcPct val="0"/>
                </a:spcBef>
              </a:pPr>
              <a:t>38</a:t>
            </a:fld>
            <a:endParaRPr lang="cs-CZ" altLang="cs-CZ"/>
          </a:p>
        </p:txBody>
      </p:sp>
      <p:sp>
        <p:nvSpPr>
          <p:cNvPr id="788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88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500A975-5DFE-44B0-9751-FF9D61BD0522}" type="slidenum">
              <a:rPr lang="cs-CZ" altLang="cs-CZ" smtClean="0"/>
              <a:pPr eaLnBrk="1" hangingPunct="1">
                <a:spcBef>
                  <a:spcPct val="0"/>
                </a:spcBef>
              </a:pPr>
              <a:t>39</a:t>
            </a:fld>
            <a:endParaRPr lang="cs-CZ" altLang="cs-CZ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C8B95BA-6341-4458-99C6-1CF83588F8E9}" type="slidenum">
              <a:rPr lang="cs-CZ" altLang="cs-CZ" smtClean="0"/>
              <a:pPr eaLnBrk="1" hangingPunct="1"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4915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915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7B50D30-3D89-4951-A585-1EC50CFA45DF}" type="slidenum">
              <a:rPr lang="cs-CZ" altLang="cs-CZ" smtClean="0"/>
              <a:pPr eaLnBrk="1" hangingPunct="1">
                <a:spcBef>
                  <a:spcPct val="0"/>
                </a:spcBef>
              </a:pPr>
              <a:t>40</a:t>
            </a:fld>
            <a:endParaRPr lang="cs-CZ" altLang="cs-CZ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DBA1F77-772C-4D39-9ADB-13AE07E984D3}" type="slidenum">
              <a:rPr lang="cs-CZ" altLang="cs-CZ" smtClean="0"/>
              <a:pPr eaLnBrk="1" hangingPunct="1">
                <a:spcBef>
                  <a:spcPct val="0"/>
                </a:spcBef>
              </a:pPr>
              <a:t>41</a:t>
            </a:fld>
            <a:endParaRPr lang="cs-CZ" altLang="cs-CZ"/>
          </a:p>
        </p:txBody>
      </p:sp>
      <p:sp>
        <p:nvSpPr>
          <p:cNvPr id="819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7AB4FB-91C0-4A4F-A31A-81F1F0573A1E}" type="slidenum">
              <a:rPr lang="cs-CZ" altLang="cs-CZ" smtClean="0"/>
              <a:pPr eaLnBrk="1" hangingPunct="1">
                <a:spcBef>
                  <a:spcPct val="0"/>
                </a:spcBef>
              </a:pPr>
              <a:t>42</a:t>
            </a:fld>
            <a:endParaRPr lang="cs-CZ" altLang="cs-CZ"/>
          </a:p>
        </p:txBody>
      </p:sp>
      <p:sp>
        <p:nvSpPr>
          <p:cNvPr id="860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8131D36-5C08-4F11-B08C-DECD2E54F1B4}" type="slidenum">
              <a:rPr lang="cs-CZ" altLang="cs-CZ" smtClean="0"/>
              <a:pPr eaLnBrk="1" hangingPunct="1"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C8F324-7725-43C2-AB62-1EAC49B1CE73}" type="slidenum">
              <a:rPr lang="cs-CZ" altLang="cs-CZ" smtClean="0"/>
              <a:pPr eaLnBrk="1" hangingPunct="1"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C9FBA3-8EE5-42D4-960A-D7848E53296D}" type="slidenum">
              <a:rPr lang="cs-CZ" altLang="cs-CZ" smtClean="0"/>
              <a:pPr eaLnBrk="1" hangingPunct="1"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7D85A8-8B27-48B4-9FDD-163119E02D29}" type="slidenum">
              <a:rPr lang="cs-CZ" altLang="cs-CZ" smtClean="0"/>
              <a:pPr eaLnBrk="1" hangingPunct="1"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89FE18-F6BA-4FE0-A4B8-3F4C1E5240E6}" type="slidenum">
              <a:rPr lang="cs-CZ" altLang="cs-CZ" smtClean="0"/>
              <a:pPr eaLnBrk="1" hangingPunct="1"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5837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837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A991AE-ACCE-47FF-965C-C7E068902427}" type="slidenum">
              <a:rPr lang="cs-CZ" altLang="cs-CZ" smtClean="0"/>
              <a:pPr eaLnBrk="1" hangingPunct="1"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593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93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768" y="4690269"/>
            <a:ext cx="5438140" cy="44434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411760" y="2800945"/>
            <a:ext cx="6046440" cy="1470025"/>
          </a:xfrm>
        </p:spPr>
        <p:txBody>
          <a:bodyPr anchor="b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411760" y="4556720"/>
            <a:ext cx="604867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3612E-F9D9-4728-9C31-7F96A993AE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31C2E-58F4-4D90-854F-0389F976B12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2803-F140-43D4-A923-835367710DF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2DC6C7-E299-43C5-B53D-B0E9228246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2968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0813" cy="114141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0"/>
          </p:nvPr>
        </p:nvSpPr>
        <p:spPr>
          <a:xfrm>
            <a:off x="6858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idx="11"/>
          </p:nvPr>
        </p:nvSpPr>
        <p:spPr>
          <a:xfrm>
            <a:off x="3124200" y="6248400"/>
            <a:ext cx="28940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idx="12"/>
          </p:nvPr>
        </p:nvSpPr>
        <p:spPr>
          <a:xfrm>
            <a:off x="6553200" y="6248400"/>
            <a:ext cx="1903413" cy="4556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EEC9-C639-4C2B-8E06-C059F3C478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169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DFCD6-DD07-4CBD-ADD6-D1028A9A9331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-12700"/>
            <a:ext cx="7931150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759" y="4406900"/>
            <a:ext cx="608295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11759" y="2906713"/>
            <a:ext cx="608295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06DE4-F6BD-4313-BCE7-792DC3A18DB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B2C53-0EE6-4FBB-8B4C-5A48F036DD5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680DA-F932-41D4-A32D-C786541D933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968C04-7F8B-4559-BD41-A13B9964E43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581CF-EABC-4C87-9EB6-6697C409819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A87E6-5637-4FFD-8C7F-9754E915964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AD3D6-2A0D-40BB-ADC4-DAB04199D7E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2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657850" y="-14288"/>
            <a:ext cx="35004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Obrázek 6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339975" y="6348413"/>
            <a:ext cx="68294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53975"/>
            <a:ext cx="548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102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765175"/>
            <a:ext cx="82296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2771775" y="6427788"/>
            <a:ext cx="1917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787900" y="6427788"/>
            <a:ext cx="31115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027988" y="6427788"/>
            <a:ext cx="658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F5EF720-CC9E-4831-AD68-523440FEF5E5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>
            <a:off x="7956550" y="6423025"/>
            <a:ext cx="0" cy="43497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68313" y="6410325"/>
            <a:ext cx="1008062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000" b="1" kern="1200">
          <a:solidFill>
            <a:srgbClr val="D20A1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D20A1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ihonkohden.com/company/history/1960s.html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2.jpe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hyperlink" Target="http://www.uphs.upenn.edu/paharc/collections/gallery/departments/ICU.html" TargetMode="Externa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2.xml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14.jpe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10" Type="http://schemas.openxmlformats.org/officeDocument/2006/relationships/tags" Target="../tags/tag29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notesSlide" Target="../notesSlides/notesSlide8.xml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10" Type="http://schemas.openxmlformats.org/officeDocument/2006/relationships/tags" Target="../tags/tag46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72.xml"/><Relationship Id="rId18" Type="http://schemas.openxmlformats.org/officeDocument/2006/relationships/tags" Target="../tags/tag77.xml"/><Relationship Id="rId26" Type="http://schemas.openxmlformats.org/officeDocument/2006/relationships/tags" Target="../tags/tag85.xml"/><Relationship Id="rId39" Type="http://schemas.openxmlformats.org/officeDocument/2006/relationships/tags" Target="../tags/tag98.xml"/><Relationship Id="rId21" Type="http://schemas.openxmlformats.org/officeDocument/2006/relationships/tags" Target="../tags/tag80.xml"/><Relationship Id="rId34" Type="http://schemas.openxmlformats.org/officeDocument/2006/relationships/tags" Target="../tags/tag93.xml"/><Relationship Id="rId42" Type="http://schemas.openxmlformats.org/officeDocument/2006/relationships/tags" Target="../tags/tag101.xml"/><Relationship Id="rId7" Type="http://schemas.openxmlformats.org/officeDocument/2006/relationships/tags" Target="../tags/tag66.xml"/><Relationship Id="rId2" Type="http://schemas.openxmlformats.org/officeDocument/2006/relationships/tags" Target="../tags/tag61.xml"/><Relationship Id="rId16" Type="http://schemas.openxmlformats.org/officeDocument/2006/relationships/tags" Target="../tags/tag75.xml"/><Relationship Id="rId29" Type="http://schemas.openxmlformats.org/officeDocument/2006/relationships/tags" Target="../tags/tag88.xml"/><Relationship Id="rId1" Type="http://schemas.openxmlformats.org/officeDocument/2006/relationships/tags" Target="../tags/tag60.xml"/><Relationship Id="rId6" Type="http://schemas.openxmlformats.org/officeDocument/2006/relationships/tags" Target="../tags/tag65.xml"/><Relationship Id="rId11" Type="http://schemas.openxmlformats.org/officeDocument/2006/relationships/tags" Target="../tags/tag70.xml"/><Relationship Id="rId24" Type="http://schemas.openxmlformats.org/officeDocument/2006/relationships/tags" Target="../tags/tag83.xml"/><Relationship Id="rId32" Type="http://schemas.openxmlformats.org/officeDocument/2006/relationships/tags" Target="../tags/tag91.xml"/><Relationship Id="rId37" Type="http://schemas.openxmlformats.org/officeDocument/2006/relationships/tags" Target="../tags/tag96.xml"/><Relationship Id="rId40" Type="http://schemas.openxmlformats.org/officeDocument/2006/relationships/tags" Target="../tags/tag99.xml"/><Relationship Id="rId45" Type="http://schemas.openxmlformats.org/officeDocument/2006/relationships/image" Target="../media/image24.jpeg"/><Relationship Id="rId5" Type="http://schemas.openxmlformats.org/officeDocument/2006/relationships/tags" Target="../tags/tag64.xml"/><Relationship Id="rId15" Type="http://schemas.openxmlformats.org/officeDocument/2006/relationships/tags" Target="../tags/tag74.xml"/><Relationship Id="rId23" Type="http://schemas.openxmlformats.org/officeDocument/2006/relationships/tags" Target="../tags/tag82.xml"/><Relationship Id="rId28" Type="http://schemas.openxmlformats.org/officeDocument/2006/relationships/tags" Target="../tags/tag87.xml"/><Relationship Id="rId36" Type="http://schemas.openxmlformats.org/officeDocument/2006/relationships/tags" Target="../tags/tag95.xml"/><Relationship Id="rId10" Type="http://schemas.openxmlformats.org/officeDocument/2006/relationships/tags" Target="../tags/tag69.xml"/><Relationship Id="rId19" Type="http://schemas.openxmlformats.org/officeDocument/2006/relationships/tags" Target="../tags/tag78.xml"/><Relationship Id="rId31" Type="http://schemas.openxmlformats.org/officeDocument/2006/relationships/tags" Target="../tags/tag90.xml"/><Relationship Id="rId44" Type="http://schemas.openxmlformats.org/officeDocument/2006/relationships/notesSlide" Target="../notesSlides/notesSlide13.xml"/><Relationship Id="rId4" Type="http://schemas.openxmlformats.org/officeDocument/2006/relationships/tags" Target="../tags/tag63.xml"/><Relationship Id="rId9" Type="http://schemas.openxmlformats.org/officeDocument/2006/relationships/tags" Target="../tags/tag68.xml"/><Relationship Id="rId14" Type="http://schemas.openxmlformats.org/officeDocument/2006/relationships/tags" Target="../tags/tag73.xml"/><Relationship Id="rId22" Type="http://schemas.openxmlformats.org/officeDocument/2006/relationships/tags" Target="../tags/tag81.xml"/><Relationship Id="rId27" Type="http://schemas.openxmlformats.org/officeDocument/2006/relationships/tags" Target="../tags/tag86.xml"/><Relationship Id="rId30" Type="http://schemas.openxmlformats.org/officeDocument/2006/relationships/tags" Target="../tags/tag89.xml"/><Relationship Id="rId35" Type="http://schemas.openxmlformats.org/officeDocument/2006/relationships/tags" Target="../tags/tag94.xml"/><Relationship Id="rId43" Type="http://schemas.openxmlformats.org/officeDocument/2006/relationships/slideLayout" Target="../slideLayouts/slideLayout2.xml"/><Relationship Id="rId8" Type="http://schemas.openxmlformats.org/officeDocument/2006/relationships/tags" Target="../tags/tag67.xml"/><Relationship Id="rId3" Type="http://schemas.openxmlformats.org/officeDocument/2006/relationships/tags" Target="../tags/tag62.xml"/><Relationship Id="rId12" Type="http://schemas.openxmlformats.org/officeDocument/2006/relationships/tags" Target="../tags/tag71.xml"/><Relationship Id="rId17" Type="http://schemas.openxmlformats.org/officeDocument/2006/relationships/tags" Target="../tags/tag76.xml"/><Relationship Id="rId25" Type="http://schemas.openxmlformats.org/officeDocument/2006/relationships/tags" Target="../tags/tag84.xml"/><Relationship Id="rId33" Type="http://schemas.openxmlformats.org/officeDocument/2006/relationships/tags" Target="../tags/tag92.xml"/><Relationship Id="rId38" Type="http://schemas.openxmlformats.org/officeDocument/2006/relationships/tags" Target="../tags/tag97.xml"/><Relationship Id="rId20" Type="http://schemas.openxmlformats.org/officeDocument/2006/relationships/tags" Target="../tags/tag79.xml"/><Relationship Id="rId41" Type="http://schemas.openxmlformats.org/officeDocument/2006/relationships/tags" Target="../tags/tag100.xml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tags" Target="../tags/tag218.xml"/><Relationship Id="rId21" Type="http://schemas.openxmlformats.org/officeDocument/2006/relationships/tags" Target="../tags/tag122.xml"/><Relationship Id="rId42" Type="http://schemas.openxmlformats.org/officeDocument/2006/relationships/tags" Target="../tags/tag143.xml"/><Relationship Id="rId63" Type="http://schemas.openxmlformats.org/officeDocument/2006/relationships/tags" Target="../tags/tag164.xml"/><Relationship Id="rId84" Type="http://schemas.openxmlformats.org/officeDocument/2006/relationships/tags" Target="../tags/tag185.xml"/><Relationship Id="rId138" Type="http://schemas.openxmlformats.org/officeDocument/2006/relationships/tags" Target="../tags/tag239.xml"/><Relationship Id="rId159" Type="http://schemas.openxmlformats.org/officeDocument/2006/relationships/tags" Target="../tags/tag260.xml"/><Relationship Id="rId107" Type="http://schemas.openxmlformats.org/officeDocument/2006/relationships/tags" Target="../tags/tag208.xml"/><Relationship Id="rId11" Type="http://schemas.openxmlformats.org/officeDocument/2006/relationships/tags" Target="../tags/tag112.xml"/><Relationship Id="rId32" Type="http://schemas.openxmlformats.org/officeDocument/2006/relationships/tags" Target="../tags/tag133.xml"/><Relationship Id="rId53" Type="http://schemas.openxmlformats.org/officeDocument/2006/relationships/tags" Target="../tags/tag154.xml"/><Relationship Id="rId74" Type="http://schemas.openxmlformats.org/officeDocument/2006/relationships/tags" Target="../tags/tag175.xml"/><Relationship Id="rId128" Type="http://schemas.openxmlformats.org/officeDocument/2006/relationships/tags" Target="../tags/tag229.xml"/><Relationship Id="rId149" Type="http://schemas.openxmlformats.org/officeDocument/2006/relationships/tags" Target="../tags/tag250.xml"/><Relationship Id="rId5" Type="http://schemas.openxmlformats.org/officeDocument/2006/relationships/tags" Target="../tags/tag106.xml"/><Relationship Id="rId95" Type="http://schemas.openxmlformats.org/officeDocument/2006/relationships/tags" Target="../tags/tag196.xml"/><Relationship Id="rId160" Type="http://schemas.openxmlformats.org/officeDocument/2006/relationships/tags" Target="../tags/tag261.xml"/><Relationship Id="rId22" Type="http://schemas.openxmlformats.org/officeDocument/2006/relationships/tags" Target="../tags/tag123.xml"/><Relationship Id="rId43" Type="http://schemas.openxmlformats.org/officeDocument/2006/relationships/tags" Target="../tags/tag144.xml"/><Relationship Id="rId64" Type="http://schemas.openxmlformats.org/officeDocument/2006/relationships/tags" Target="../tags/tag165.xml"/><Relationship Id="rId118" Type="http://schemas.openxmlformats.org/officeDocument/2006/relationships/tags" Target="../tags/tag219.xml"/><Relationship Id="rId139" Type="http://schemas.openxmlformats.org/officeDocument/2006/relationships/tags" Target="../tags/tag240.xml"/><Relationship Id="rId85" Type="http://schemas.openxmlformats.org/officeDocument/2006/relationships/tags" Target="../tags/tag186.xml"/><Relationship Id="rId150" Type="http://schemas.openxmlformats.org/officeDocument/2006/relationships/tags" Target="../tags/tag251.xml"/><Relationship Id="rId12" Type="http://schemas.openxmlformats.org/officeDocument/2006/relationships/tags" Target="../tags/tag113.xml"/><Relationship Id="rId17" Type="http://schemas.openxmlformats.org/officeDocument/2006/relationships/tags" Target="../tags/tag118.xml"/><Relationship Id="rId33" Type="http://schemas.openxmlformats.org/officeDocument/2006/relationships/tags" Target="../tags/tag134.xml"/><Relationship Id="rId38" Type="http://schemas.openxmlformats.org/officeDocument/2006/relationships/tags" Target="../tags/tag139.xml"/><Relationship Id="rId59" Type="http://schemas.openxmlformats.org/officeDocument/2006/relationships/tags" Target="../tags/tag160.xml"/><Relationship Id="rId103" Type="http://schemas.openxmlformats.org/officeDocument/2006/relationships/tags" Target="../tags/tag204.xml"/><Relationship Id="rId108" Type="http://schemas.openxmlformats.org/officeDocument/2006/relationships/tags" Target="../tags/tag209.xml"/><Relationship Id="rId124" Type="http://schemas.openxmlformats.org/officeDocument/2006/relationships/tags" Target="../tags/tag225.xml"/><Relationship Id="rId129" Type="http://schemas.openxmlformats.org/officeDocument/2006/relationships/tags" Target="../tags/tag230.xml"/><Relationship Id="rId54" Type="http://schemas.openxmlformats.org/officeDocument/2006/relationships/tags" Target="../tags/tag155.xml"/><Relationship Id="rId70" Type="http://schemas.openxmlformats.org/officeDocument/2006/relationships/tags" Target="../tags/tag171.xml"/><Relationship Id="rId75" Type="http://schemas.openxmlformats.org/officeDocument/2006/relationships/tags" Target="../tags/tag176.xml"/><Relationship Id="rId91" Type="http://schemas.openxmlformats.org/officeDocument/2006/relationships/tags" Target="../tags/tag192.xml"/><Relationship Id="rId96" Type="http://schemas.openxmlformats.org/officeDocument/2006/relationships/tags" Target="../tags/tag197.xml"/><Relationship Id="rId140" Type="http://schemas.openxmlformats.org/officeDocument/2006/relationships/tags" Target="../tags/tag241.xml"/><Relationship Id="rId145" Type="http://schemas.openxmlformats.org/officeDocument/2006/relationships/tags" Target="../tags/tag246.xml"/><Relationship Id="rId161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23" Type="http://schemas.openxmlformats.org/officeDocument/2006/relationships/tags" Target="../tags/tag124.xml"/><Relationship Id="rId28" Type="http://schemas.openxmlformats.org/officeDocument/2006/relationships/tags" Target="../tags/tag129.xml"/><Relationship Id="rId49" Type="http://schemas.openxmlformats.org/officeDocument/2006/relationships/tags" Target="../tags/tag150.xml"/><Relationship Id="rId114" Type="http://schemas.openxmlformats.org/officeDocument/2006/relationships/tags" Target="../tags/tag215.xml"/><Relationship Id="rId119" Type="http://schemas.openxmlformats.org/officeDocument/2006/relationships/tags" Target="../tags/tag220.xml"/><Relationship Id="rId44" Type="http://schemas.openxmlformats.org/officeDocument/2006/relationships/tags" Target="../tags/tag145.xml"/><Relationship Id="rId60" Type="http://schemas.openxmlformats.org/officeDocument/2006/relationships/tags" Target="../tags/tag161.xml"/><Relationship Id="rId65" Type="http://schemas.openxmlformats.org/officeDocument/2006/relationships/tags" Target="../tags/tag166.xml"/><Relationship Id="rId81" Type="http://schemas.openxmlformats.org/officeDocument/2006/relationships/tags" Target="../tags/tag182.xml"/><Relationship Id="rId86" Type="http://schemas.openxmlformats.org/officeDocument/2006/relationships/tags" Target="../tags/tag187.xml"/><Relationship Id="rId130" Type="http://schemas.openxmlformats.org/officeDocument/2006/relationships/tags" Target="../tags/tag231.xml"/><Relationship Id="rId135" Type="http://schemas.openxmlformats.org/officeDocument/2006/relationships/tags" Target="../tags/tag236.xml"/><Relationship Id="rId151" Type="http://schemas.openxmlformats.org/officeDocument/2006/relationships/tags" Target="../tags/tag252.xml"/><Relationship Id="rId156" Type="http://schemas.openxmlformats.org/officeDocument/2006/relationships/tags" Target="../tags/tag257.xml"/><Relationship Id="rId13" Type="http://schemas.openxmlformats.org/officeDocument/2006/relationships/tags" Target="../tags/tag114.xml"/><Relationship Id="rId18" Type="http://schemas.openxmlformats.org/officeDocument/2006/relationships/tags" Target="../tags/tag119.xml"/><Relationship Id="rId39" Type="http://schemas.openxmlformats.org/officeDocument/2006/relationships/tags" Target="../tags/tag140.xml"/><Relationship Id="rId109" Type="http://schemas.openxmlformats.org/officeDocument/2006/relationships/tags" Target="../tags/tag210.xml"/><Relationship Id="rId34" Type="http://schemas.openxmlformats.org/officeDocument/2006/relationships/tags" Target="../tags/tag135.xml"/><Relationship Id="rId50" Type="http://schemas.openxmlformats.org/officeDocument/2006/relationships/tags" Target="../tags/tag151.xml"/><Relationship Id="rId55" Type="http://schemas.openxmlformats.org/officeDocument/2006/relationships/tags" Target="../tags/tag156.xml"/><Relationship Id="rId76" Type="http://schemas.openxmlformats.org/officeDocument/2006/relationships/tags" Target="../tags/tag177.xml"/><Relationship Id="rId97" Type="http://schemas.openxmlformats.org/officeDocument/2006/relationships/tags" Target="../tags/tag198.xml"/><Relationship Id="rId104" Type="http://schemas.openxmlformats.org/officeDocument/2006/relationships/tags" Target="../tags/tag205.xml"/><Relationship Id="rId120" Type="http://schemas.openxmlformats.org/officeDocument/2006/relationships/tags" Target="../tags/tag221.xml"/><Relationship Id="rId125" Type="http://schemas.openxmlformats.org/officeDocument/2006/relationships/tags" Target="../tags/tag226.xml"/><Relationship Id="rId141" Type="http://schemas.openxmlformats.org/officeDocument/2006/relationships/tags" Target="../tags/tag242.xml"/><Relationship Id="rId146" Type="http://schemas.openxmlformats.org/officeDocument/2006/relationships/tags" Target="../tags/tag247.xml"/><Relationship Id="rId7" Type="http://schemas.openxmlformats.org/officeDocument/2006/relationships/tags" Target="../tags/tag108.xml"/><Relationship Id="rId71" Type="http://schemas.openxmlformats.org/officeDocument/2006/relationships/tags" Target="../tags/tag172.xml"/><Relationship Id="rId92" Type="http://schemas.openxmlformats.org/officeDocument/2006/relationships/tags" Target="../tags/tag193.xml"/><Relationship Id="rId162" Type="http://schemas.openxmlformats.org/officeDocument/2006/relationships/notesSlide" Target="../notesSlides/notesSlide14.xml"/><Relationship Id="rId2" Type="http://schemas.openxmlformats.org/officeDocument/2006/relationships/tags" Target="../tags/tag103.xml"/><Relationship Id="rId29" Type="http://schemas.openxmlformats.org/officeDocument/2006/relationships/tags" Target="../tags/tag130.xml"/><Relationship Id="rId24" Type="http://schemas.openxmlformats.org/officeDocument/2006/relationships/tags" Target="../tags/tag125.xml"/><Relationship Id="rId40" Type="http://schemas.openxmlformats.org/officeDocument/2006/relationships/tags" Target="../tags/tag141.xml"/><Relationship Id="rId45" Type="http://schemas.openxmlformats.org/officeDocument/2006/relationships/tags" Target="../tags/tag146.xml"/><Relationship Id="rId66" Type="http://schemas.openxmlformats.org/officeDocument/2006/relationships/tags" Target="../tags/tag167.xml"/><Relationship Id="rId87" Type="http://schemas.openxmlformats.org/officeDocument/2006/relationships/tags" Target="../tags/tag188.xml"/><Relationship Id="rId110" Type="http://schemas.openxmlformats.org/officeDocument/2006/relationships/tags" Target="../tags/tag211.xml"/><Relationship Id="rId115" Type="http://schemas.openxmlformats.org/officeDocument/2006/relationships/tags" Target="../tags/tag216.xml"/><Relationship Id="rId131" Type="http://schemas.openxmlformats.org/officeDocument/2006/relationships/tags" Target="../tags/tag232.xml"/><Relationship Id="rId136" Type="http://schemas.openxmlformats.org/officeDocument/2006/relationships/tags" Target="../tags/tag237.xml"/><Relationship Id="rId157" Type="http://schemas.openxmlformats.org/officeDocument/2006/relationships/tags" Target="../tags/tag258.xml"/><Relationship Id="rId61" Type="http://schemas.openxmlformats.org/officeDocument/2006/relationships/tags" Target="../tags/tag162.xml"/><Relationship Id="rId82" Type="http://schemas.openxmlformats.org/officeDocument/2006/relationships/tags" Target="../tags/tag183.xml"/><Relationship Id="rId152" Type="http://schemas.openxmlformats.org/officeDocument/2006/relationships/tags" Target="../tags/tag253.xml"/><Relationship Id="rId19" Type="http://schemas.openxmlformats.org/officeDocument/2006/relationships/tags" Target="../tags/tag120.xml"/><Relationship Id="rId14" Type="http://schemas.openxmlformats.org/officeDocument/2006/relationships/tags" Target="../tags/tag115.xml"/><Relationship Id="rId30" Type="http://schemas.openxmlformats.org/officeDocument/2006/relationships/tags" Target="../tags/tag131.xml"/><Relationship Id="rId35" Type="http://schemas.openxmlformats.org/officeDocument/2006/relationships/tags" Target="../tags/tag136.xml"/><Relationship Id="rId56" Type="http://schemas.openxmlformats.org/officeDocument/2006/relationships/tags" Target="../tags/tag157.xml"/><Relationship Id="rId77" Type="http://schemas.openxmlformats.org/officeDocument/2006/relationships/tags" Target="../tags/tag178.xml"/><Relationship Id="rId100" Type="http://schemas.openxmlformats.org/officeDocument/2006/relationships/tags" Target="../tags/tag201.xml"/><Relationship Id="rId105" Type="http://schemas.openxmlformats.org/officeDocument/2006/relationships/tags" Target="../tags/tag206.xml"/><Relationship Id="rId126" Type="http://schemas.openxmlformats.org/officeDocument/2006/relationships/tags" Target="../tags/tag227.xml"/><Relationship Id="rId147" Type="http://schemas.openxmlformats.org/officeDocument/2006/relationships/tags" Target="../tags/tag248.xml"/><Relationship Id="rId8" Type="http://schemas.openxmlformats.org/officeDocument/2006/relationships/tags" Target="../tags/tag109.xml"/><Relationship Id="rId51" Type="http://schemas.openxmlformats.org/officeDocument/2006/relationships/tags" Target="../tags/tag152.xml"/><Relationship Id="rId72" Type="http://schemas.openxmlformats.org/officeDocument/2006/relationships/tags" Target="../tags/tag173.xml"/><Relationship Id="rId93" Type="http://schemas.openxmlformats.org/officeDocument/2006/relationships/tags" Target="../tags/tag194.xml"/><Relationship Id="rId98" Type="http://schemas.openxmlformats.org/officeDocument/2006/relationships/tags" Target="../tags/tag199.xml"/><Relationship Id="rId121" Type="http://schemas.openxmlformats.org/officeDocument/2006/relationships/tags" Target="../tags/tag222.xml"/><Relationship Id="rId142" Type="http://schemas.openxmlformats.org/officeDocument/2006/relationships/tags" Target="../tags/tag243.xml"/><Relationship Id="rId3" Type="http://schemas.openxmlformats.org/officeDocument/2006/relationships/tags" Target="../tags/tag104.xml"/><Relationship Id="rId25" Type="http://schemas.openxmlformats.org/officeDocument/2006/relationships/tags" Target="../tags/tag126.xml"/><Relationship Id="rId46" Type="http://schemas.openxmlformats.org/officeDocument/2006/relationships/tags" Target="../tags/tag147.xml"/><Relationship Id="rId67" Type="http://schemas.openxmlformats.org/officeDocument/2006/relationships/tags" Target="../tags/tag168.xml"/><Relationship Id="rId116" Type="http://schemas.openxmlformats.org/officeDocument/2006/relationships/tags" Target="../tags/tag217.xml"/><Relationship Id="rId137" Type="http://schemas.openxmlformats.org/officeDocument/2006/relationships/tags" Target="../tags/tag238.xml"/><Relationship Id="rId158" Type="http://schemas.openxmlformats.org/officeDocument/2006/relationships/tags" Target="../tags/tag259.xml"/><Relationship Id="rId20" Type="http://schemas.openxmlformats.org/officeDocument/2006/relationships/tags" Target="../tags/tag121.xml"/><Relationship Id="rId41" Type="http://schemas.openxmlformats.org/officeDocument/2006/relationships/tags" Target="../tags/tag142.xml"/><Relationship Id="rId62" Type="http://schemas.openxmlformats.org/officeDocument/2006/relationships/tags" Target="../tags/tag163.xml"/><Relationship Id="rId83" Type="http://schemas.openxmlformats.org/officeDocument/2006/relationships/tags" Target="../tags/tag184.xml"/><Relationship Id="rId88" Type="http://schemas.openxmlformats.org/officeDocument/2006/relationships/tags" Target="../tags/tag189.xml"/><Relationship Id="rId111" Type="http://schemas.openxmlformats.org/officeDocument/2006/relationships/tags" Target="../tags/tag212.xml"/><Relationship Id="rId132" Type="http://schemas.openxmlformats.org/officeDocument/2006/relationships/tags" Target="../tags/tag233.xml"/><Relationship Id="rId153" Type="http://schemas.openxmlformats.org/officeDocument/2006/relationships/tags" Target="../tags/tag254.xml"/><Relationship Id="rId15" Type="http://schemas.openxmlformats.org/officeDocument/2006/relationships/tags" Target="../tags/tag116.xml"/><Relationship Id="rId36" Type="http://schemas.openxmlformats.org/officeDocument/2006/relationships/tags" Target="../tags/tag137.xml"/><Relationship Id="rId57" Type="http://schemas.openxmlformats.org/officeDocument/2006/relationships/tags" Target="../tags/tag158.xml"/><Relationship Id="rId106" Type="http://schemas.openxmlformats.org/officeDocument/2006/relationships/tags" Target="../tags/tag207.xml"/><Relationship Id="rId127" Type="http://schemas.openxmlformats.org/officeDocument/2006/relationships/tags" Target="../tags/tag228.xml"/><Relationship Id="rId10" Type="http://schemas.openxmlformats.org/officeDocument/2006/relationships/tags" Target="../tags/tag111.xml"/><Relationship Id="rId31" Type="http://schemas.openxmlformats.org/officeDocument/2006/relationships/tags" Target="../tags/tag132.xml"/><Relationship Id="rId52" Type="http://schemas.openxmlformats.org/officeDocument/2006/relationships/tags" Target="../tags/tag153.xml"/><Relationship Id="rId73" Type="http://schemas.openxmlformats.org/officeDocument/2006/relationships/tags" Target="../tags/tag174.xml"/><Relationship Id="rId78" Type="http://schemas.openxmlformats.org/officeDocument/2006/relationships/tags" Target="../tags/tag179.xml"/><Relationship Id="rId94" Type="http://schemas.openxmlformats.org/officeDocument/2006/relationships/tags" Target="../tags/tag195.xml"/><Relationship Id="rId99" Type="http://schemas.openxmlformats.org/officeDocument/2006/relationships/tags" Target="../tags/tag200.xml"/><Relationship Id="rId101" Type="http://schemas.openxmlformats.org/officeDocument/2006/relationships/tags" Target="../tags/tag202.xml"/><Relationship Id="rId122" Type="http://schemas.openxmlformats.org/officeDocument/2006/relationships/tags" Target="../tags/tag223.xml"/><Relationship Id="rId143" Type="http://schemas.openxmlformats.org/officeDocument/2006/relationships/tags" Target="../tags/tag244.xml"/><Relationship Id="rId148" Type="http://schemas.openxmlformats.org/officeDocument/2006/relationships/tags" Target="../tags/tag249.xml"/><Relationship Id="rId4" Type="http://schemas.openxmlformats.org/officeDocument/2006/relationships/tags" Target="../tags/tag105.xml"/><Relationship Id="rId9" Type="http://schemas.openxmlformats.org/officeDocument/2006/relationships/tags" Target="../tags/tag110.xml"/><Relationship Id="rId26" Type="http://schemas.openxmlformats.org/officeDocument/2006/relationships/tags" Target="../tags/tag127.xml"/><Relationship Id="rId47" Type="http://schemas.openxmlformats.org/officeDocument/2006/relationships/tags" Target="../tags/tag148.xml"/><Relationship Id="rId68" Type="http://schemas.openxmlformats.org/officeDocument/2006/relationships/tags" Target="../tags/tag169.xml"/><Relationship Id="rId89" Type="http://schemas.openxmlformats.org/officeDocument/2006/relationships/tags" Target="../tags/tag190.xml"/><Relationship Id="rId112" Type="http://schemas.openxmlformats.org/officeDocument/2006/relationships/tags" Target="../tags/tag213.xml"/><Relationship Id="rId133" Type="http://schemas.openxmlformats.org/officeDocument/2006/relationships/tags" Target="../tags/tag234.xml"/><Relationship Id="rId154" Type="http://schemas.openxmlformats.org/officeDocument/2006/relationships/tags" Target="../tags/tag255.xml"/><Relationship Id="rId16" Type="http://schemas.openxmlformats.org/officeDocument/2006/relationships/tags" Target="../tags/tag117.xml"/><Relationship Id="rId37" Type="http://schemas.openxmlformats.org/officeDocument/2006/relationships/tags" Target="../tags/tag138.xml"/><Relationship Id="rId58" Type="http://schemas.openxmlformats.org/officeDocument/2006/relationships/tags" Target="../tags/tag159.xml"/><Relationship Id="rId79" Type="http://schemas.openxmlformats.org/officeDocument/2006/relationships/tags" Target="../tags/tag180.xml"/><Relationship Id="rId102" Type="http://schemas.openxmlformats.org/officeDocument/2006/relationships/tags" Target="../tags/tag203.xml"/><Relationship Id="rId123" Type="http://schemas.openxmlformats.org/officeDocument/2006/relationships/tags" Target="../tags/tag224.xml"/><Relationship Id="rId144" Type="http://schemas.openxmlformats.org/officeDocument/2006/relationships/tags" Target="../tags/tag245.xml"/><Relationship Id="rId90" Type="http://schemas.openxmlformats.org/officeDocument/2006/relationships/tags" Target="../tags/tag191.xml"/><Relationship Id="rId27" Type="http://schemas.openxmlformats.org/officeDocument/2006/relationships/tags" Target="../tags/tag128.xml"/><Relationship Id="rId48" Type="http://schemas.openxmlformats.org/officeDocument/2006/relationships/tags" Target="../tags/tag149.xml"/><Relationship Id="rId69" Type="http://schemas.openxmlformats.org/officeDocument/2006/relationships/tags" Target="../tags/tag170.xml"/><Relationship Id="rId113" Type="http://schemas.openxmlformats.org/officeDocument/2006/relationships/tags" Target="../tags/tag214.xml"/><Relationship Id="rId134" Type="http://schemas.openxmlformats.org/officeDocument/2006/relationships/tags" Target="../tags/tag235.xml"/><Relationship Id="rId80" Type="http://schemas.openxmlformats.org/officeDocument/2006/relationships/tags" Target="../tags/tag181.xml"/><Relationship Id="rId155" Type="http://schemas.openxmlformats.org/officeDocument/2006/relationships/tags" Target="../tags/tag25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2.xml"/><Relationship Id="rId4" Type="http://schemas.openxmlformats.org/officeDocument/2006/relationships/image" Target="../media/image25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70.xml"/><Relationship Id="rId13" Type="http://schemas.openxmlformats.org/officeDocument/2006/relationships/tags" Target="../tags/tag275.xml"/><Relationship Id="rId18" Type="http://schemas.openxmlformats.org/officeDocument/2006/relationships/tags" Target="../tags/tag280.xml"/><Relationship Id="rId26" Type="http://schemas.openxmlformats.org/officeDocument/2006/relationships/tags" Target="../tags/tag288.xml"/><Relationship Id="rId3" Type="http://schemas.openxmlformats.org/officeDocument/2006/relationships/tags" Target="../tags/tag265.xml"/><Relationship Id="rId21" Type="http://schemas.openxmlformats.org/officeDocument/2006/relationships/tags" Target="../tags/tag283.xml"/><Relationship Id="rId7" Type="http://schemas.openxmlformats.org/officeDocument/2006/relationships/tags" Target="../tags/tag269.xml"/><Relationship Id="rId12" Type="http://schemas.openxmlformats.org/officeDocument/2006/relationships/tags" Target="../tags/tag274.xml"/><Relationship Id="rId17" Type="http://schemas.openxmlformats.org/officeDocument/2006/relationships/tags" Target="../tags/tag279.xml"/><Relationship Id="rId25" Type="http://schemas.openxmlformats.org/officeDocument/2006/relationships/tags" Target="../tags/tag287.xml"/><Relationship Id="rId2" Type="http://schemas.openxmlformats.org/officeDocument/2006/relationships/tags" Target="../tags/tag264.xml"/><Relationship Id="rId16" Type="http://schemas.openxmlformats.org/officeDocument/2006/relationships/tags" Target="../tags/tag278.xml"/><Relationship Id="rId20" Type="http://schemas.openxmlformats.org/officeDocument/2006/relationships/tags" Target="../tags/tag282.xml"/><Relationship Id="rId29" Type="http://schemas.openxmlformats.org/officeDocument/2006/relationships/tags" Target="../tags/tag291.xml"/><Relationship Id="rId1" Type="http://schemas.openxmlformats.org/officeDocument/2006/relationships/tags" Target="../tags/tag263.xml"/><Relationship Id="rId6" Type="http://schemas.openxmlformats.org/officeDocument/2006/relationships/tags" Target="../tags/tag268.xml"/><Relationship Id="rId11" Type="http://schemas.openxmlformats.org/officeDocument/2006/relationships/tags" Target="../tags/tag273.xml"/><Relationship Id="rId24" Type="http://schemas.openxmlformats.org/officeDocument/2006/relationships/tags" Target="../tags/tag286.xml"/><Relationship Id="rId32" Type="http://schemas.openxmlformats.org/officeDocument/2006/relationships/image" Target="../media/image26.jpeg"/><Relationship Id="rId5" Type="http://schemas.openxmlformats.org/officeDocument/2006/relationships/tags" Target="../tags/tag267.xml"/><Relationship Id="rId15" Type="http://schemas.openxmlformats.org/officeDocument/2006/relationships/tags" Target="../tags/tag277.xml"/><Relationship Id="rId23" Type="http://schemas.openxmlformats.org/officeDocument/2006/relationships/tags" Target="../tags/tag285.xml"/><Relationship Id="rId28" Type="http://schemas.openxmlformats.org/officeDocument/2006/relationships/tags" Target="../tags/tag290.xml"/><Relationship Id="rId10" Type="http://schemas.openxmlformats.org/officeDocument/2006/relationships/tags" Target="../tags/tag272.xml"/><Relationship Id="rId19" Type="http://schemas.openxmlformats.org/officeDocument/2006/relationships/tags" Target="../tags/tag281.xml"/><Relationship Id="rId31" Type="http://schemas.openxmlformats.org/officeDocument/2006/relationships/notesSlide" Target="../notesSlides/notesSlide16.xml"/><Relationship Id="rId4" Type="http://schemas.openxmlformats.org/officeDocument/2006/relationships/tags" Target="../tags/tag266.xml"/><Relationship Id="rId9" Type="http://schemas.openxmlformats.org/officeDocument/2006/relationships/tags" Target="../tags/tag271.xml"/><Relationship Id="rId14" Type="http://schemas.openxmlformats.org/officeDocument/2006/relationships/tags" Target="../tags/tag276.xml"/><Relationship Id="rId22" Type="http://schemas.openxmlformats.org/officeDocument/2006/relationships/tags" Target="../tags/tag284.xml"/><Relationship Id="rId27" Type="http://schemas.openxmlformats.org/officeDocument/2006/relationships/tags" Target="../tags/tag289.xml"/><Relationship Id="rId30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294.xml"/><Relationship Id="rId2" Type="http://schemas.openxmlformats.org/officeDocument/2006/relationships/tags" Target="../tags/tag293.xml"/><Relationship Id="rId1" Type="http://schemas.openxmlformats.org/officeDocument/2006/relationships/tags" Target="../tags/tag292.xml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02.xml"/><Relationship Id="rId13" Type="http://schemas.openxmlformats.org/officeDocument/2006/relationships/notesSlide" Target="../notesSlides/notesSlide18.xml"/><Relationship Id="rId3" Type="http://schemas.openxmlformats.org/officeDocument/2006/relationships/tags" Target="../tags/tag297.xml"/><Relationship Id="rId7" Type="http://schemas.openxmlformats.org/officeDocument/2006/relationships/tags" Target="../tags/tag301.xml"/><Relationship Id="rId12" Type="http://schemas.openxmlformats.org/officeDocument/2006/relationships/slideLayout" Target="../slideLayouts/slideLayout7.xml"/><Relationship Id="rId2" Type="http://schemas.openxmlformats.org/officeDocument/2006/relationships/tags" Target="../tags/tag296.xml"/><Relationship Id="rId1" Type="http://schemas.openxmlformats.org/officeDocument/2006/relationships/tags" Target="../tags/tag295.xml"/><Relationship Id="rId6" Type="http://schemas.openxmlformats.org/officeDocument/2006/relationships/tags" Target="../tags/tag300.xml"/><Relationship Id="rId11" Type="http://schemas.openxmlformats.org/officeDocument/2006/relationships/tags" Target="../tags/tag305.xml"/><Relationship Id="rId5" Type="http://schemas.openxmlformats.org/officeDocument/2006/relationships/tags" Target="../tags/tag299.xml"/><Relationship Id="rId10" Type="http://schemas.openxmlformats.org/officeDocument/2006/relationships/tags" Target="../tags/tag304.xml"/><Relationship Id="rId4" Type="http://schemas.openxmlformats.org/officeDocument/2006/relationships/tags" Target="../tags/tag298.xml"/><Relationship Id="rId9" Type="http://schemas.openxmlformats.org/officeDocument/2006/relationships/tags" Target="../tags/tag303.xml"/><Relationship Id="rId14" Type="http://schemas.openxmlformats.org/officeDocument/2006/relationships/image" Target="../media/image27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3" Type="http://schemas.openxmlformats.org/officeDocument/2006/relationships/tags" Target="../tags/tag308.xml"/><Relationship Id="rId7" Type="http://schemas.openxmlformats.org/officeDocument/2006/relationships/tags" Target="../tags/tag312.xml"/><Relationship Id="rId2" Type="http://schemas.openxmlformats.org/officeDocument/2006/relationships/tags" Target="../tags/tag307.xml"/><Relationship Id="rId1" Type="http://schemas.openxmlformats.org/officeDocument/2006/relationships/tags" Target="../tags/tag306.xml"/><Relationship Id="rId6" Type="http://schemas.openxmlformats.org/officeDocument/2006/relationships/tags" Target="../tags/tag311.xml"/><Relationship Id="rId11" Type="http://schemas.openxmlformats.org/officeDocument/2006/relationships/notesSlide" Target="../notesSlides/notesSlide19.xml"/><Relationship Id="rId5" Type="http://schemas.openxmlformats.org/officeDocument/2006/relationships/tags" Target="../tags/tag3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309.xml"/><Relationship Id="rId9" Type="http://schemas.openxmlformats.org/officeDocument/2006/relationships/tags" Target="../tags/tag3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7.x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3.xml"/><Relationship Id="rId3" Type="http://schemas.openxmlformats.org/officeDocument/2006/relationships/tags" Target="../tags/tag321.xml"/><Relationship Id="rId7" Type="http://schemas.openxmlformats.org/officeDocument/2006/relationships/slideLayout" Target="../slideLayouts/slideLayout4.xml"/><Relationship Id="rId2" Type="http://schemas.openxmlformats.org/officeDocument/2006/relationships/tags" Target="../tags/tag320.xml"/><Relationship Id="rId1" Type="http://schemas.openxmlformats.org/officeDocument/2006/relationships/tags" Target="../tags/tag319.xml"/><Relationship Id="rId6" Type="http://schemas.openxmlformats.org/officeDocument/2006/relationships/tags" Target="../tags/tag324.xml"/><Relationship Id="rId5" Type="http://schemas.openxmlformats.org/officeDocument/2006/relationships/tags" Target="../tags/tag323.xml"/><Relationship Id="rId4" Type="http://schemas.openxmlformats.org/officeDocument/2006/relationships/tags" Target="../tags/tag32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7.xml"/><Relationship Id="rId6" Type="http://schemas.openxmlformats.org/officeDocument/2006/relationships/image" Target="../media/image31.wmf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9.xml"/><Relationship Id="rId1" Type="http://schemas.openxmlformats.org/officeDocument/2006/relationships/tags" Target="../tags/tag328.xml"/><Relationship Id="rId5" Type="http://schemas.openxmlformats.org/officeDocument/2006/relationships/image" Target="../media/image33.wmf"/><Relationship Id="rId4" Type="http://schemas.openxmlformats.org/officeDocument/2006/relationships/notesSlide" Target="../notesSlides/notesSlide2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3" Type="http://schemas.openxmlformats.org/officeDocument/2006/relationships/tags" Target="../tags/tag332.xml"/><Relationship Id="rId21" Type="http://schemas.openxmlformats.org/officeDocument/2006/relationships/notesSlide" Target="../notesSlides/notesSlide28.xml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10" Type="http://schemas.openxmlformats.org/officeDocument/2006/relationships/tags" Target="../tags/tag339.xml"/><Relationship Id="rId19" Type="http://schemas.openxmlformats.org/officeDocument/2006/relationships/tags" Target="../tags/tag348.xml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9.xml"/><Relationship Id="rId3" Type="http://schemas.openxmlformats.org/officeDocument/2006/relationships/tags" Target="../tags/tag351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0.xml"/><Relationship Id="rId1" Type="http://schemas.openxmlformats.org/officeDocument/2006/relationships/tags" Target="../tags/tag349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5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3" Type="http://schemas.openxmlformats.org/officeDocument/2006/relationships/tags" Target="../tags/tag3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57.xml"/><Relationship Id="rId1" Type="http://schemas.openxmlformats.org/officeDocument/2006/relationships/tags" Target="../tags/tag356.xml"/><Relationship Id="rId6" Type="http://schemas.openxmlformats.org/officeDocument/2006/relationships/tags" Target="../tags/tag361.xml"/><Relationship Id="rId5" Type="http://schemas.openxmlformats.org/officeDocument/2006/relationships/tags" Target="../tags/tag360.xml"/><Relationship Id="rId4" Type="http://schemas.openxmlformats.org/officeDocument/2006/relationships/tags" Target="../tags/tag359.xml"/><Relationship Id="rId9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2.xml"/><Relationship Id="rId4" Type="http://schemas.openxmlformats.org/officeDocument/2006/relationships/image" Target="../media/image3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27088" y="2062163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altLang="cs-CZ" sz="5400" dirty="0">
                <a:latin typeface="Calibri" pitchFamily="34" charset="0"/>
                <a:ea typeface="Calibri" pitchFamily="34" charset="0"/>
                <a:cs typeface="Calibri" pitchFamily="34" charset="0"/>
              </a:rPr>
              <a:t>Úvod do intenzivní péče</a:t>
            </a:r>
            <a:br>
              <a:rPr lang="cs-CZ" altLang="cs-CZ" sz="5400" dirty="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cs-CZ" altLang="cs-CZ" sz="4000" i="1" dirty="0">
                <a:latin typeface="Calibri" pitchFamily="34" charset="0"/>
                <a:ea typeface="Calibri" pitchFamily="34" charset="0"/>
                <a:cs typeface="Calibri" pitchFamily="34" charset="0"/>
              </a:rPr>
              <a:t>Resuscitační a intenzivní medicína I.+II.</a:t>
            </a:r>
            <a:r>
              <a:rPr lang="cs-CZ" sz="4000" dirty="0"/>
              <a:t> </a:t>
            </a:r>
            <a:br>
              <a:rPr lang="cs-CZ" sz="4000" dirty="0"/>
            </a:br>
            <a:endParaRPr lang="cs-CZ" dirty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3716338"/>
            <a:ext cx="6400800" cy="1752600"/>
          </a:xfrm>
          <a:extLs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pPr marL="0" indent="0" algn="ctr" eaLnBrk="1" hangingPunct="1"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dirty="0"/>
              <a:t>Jan </a:t>
            </a:r>
            <a:r>
              <a:rPr lang="cs-CZ" altLang="cs-CZ" dirty="0" err="1"/>
              <a:t>Maláska</a:t>
            </a:r>
            <a:endParaRPr lang="cs-CZ" altLang="cs-CZ" dirty="0"/>
          </a:p>
          <a:p>
            <a:pPr marL="0" indent="0" algn="ctr" eaLnBrk="1" hangingPunct="1">
              <a:spcBef>
                <a:spcPts val="600"/>
              </a:spcBef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2400" dirty="0"/>
              <a:t>KARIM FN Brno a LF MU Brno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5181600" cy="352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2667000" y="6337152"/>
            <a:ext cx="27432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200" dirty="0">
                <a:solidFill>
                  <a:srgbClr val="CCCCFF"/>
                </a:solidFill>
                <a:ea typeface="DejaVu Sans" charset="0"/>
                <a:cs typeface="DejaVu Sans" charset="0"/>
                <a:hlinkClick r:id="rId6"/>
              </a:rPr>
              <a:t>http://www.uphs.upenn.edu/paharc/collections/gallery/departments/ICU.html</a:t>
            </a:r>
            <a:r>
              <a:rPr lang="cs-CZ" altLang="cs-CZ" sz="1200" dirty="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4775"/>
            <a:ext cx="35052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76200" y="4225890"/>
            <a:ext cx="6171456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V roce 1967, první japonský JIP monitor, ICU-80, instalovaný v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Tohoku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University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School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of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sz="1800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Medicine</a:t>
            </a:r>
            <a:r>
              <a:rPr lang="cs-CZ" altLang="cs-CZ" sz="18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.</a:t>
            </a:r>
          </a:p>
        </p:txBody>
      </p:sp>
      <p:sp>
        <p:nvSpPr>
          <p:cNvPr id="9222" name="Rectangle 5"/>
          <p:cNvSpPr>
            <a:spLocks noChangeArrowheads="1"/>
          </p:cNvSpPr>
          <p:nvPr/>
        </p:nvSpPr>
        <p:spPr bwMode="auto">
          <a:xfrm>
            <a:off x="5486400" y="6323013"/>
            <a:ext cx="3429000" cy="246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000">
                <a:solidFill>
                  <a:srgbClr val="CCCCFF"/>
                </a:solidFill>
                <a:ea typeface="DejaVu Sans" charset="0"/>
                <a:cs typeface="DejaVu Sans" charset="0"/>
                <a:hlinkClick r:id="rId8"/>
              </a:rPr>
              <a:t>http://www.nihonkohden.com/company/history/1960s.html</a:t>
            </a:r>
            <a:r>
              <a:rPr lang="cs-CZ" altLang="cs-CZ" sz="1000">
                <a:solidFill>
                  <a:srgbClr val="000000"/>
                </a:solidFill>
                <a:ea typeface="DejaVu Sans" charset="0"/>
                <a:cs typeface="DejaVu Sans" charset="0"/>
              </a:rPr>
              <a:t> </a:t>
            </a:r>
          </a:p>
        </p:txBody>
      </p:sp>
      <p:sp>
        <p:nvSpPr>
          <p:cNvPr id="2" name="Obdélník 1"/>
          <p:cNvSpPr/>
          <p:nvPr/>
        </p:nvSpPr>
        <p:spPr>
          <a:xfrm>
            <a:off x="3571726" y="3198168"/>
            <a:ext cx="20005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13:00	15:30	</a:t>
            </a:r>
          </a:p>
        </p:txBody>
      </p:sp>
      <p:sp>
        <p:nvSpPr>
          <p:cNvPr id="4" name="SMARTInkShape-10">
            <a:extLst>
              <a:ext uri="{FF2B5EF4-FFF2-40B4-BE49-F238E27FC236}">
                <a16:creationId xmlns:a16="http://schemas.microsoft.com/office/drawing/2014/main" id="{4858B896-2E8B-44AC-B3F0-99F9E6B384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94943" y="6711950"/>
            <a:ext cx="9958" cy="35167"/>
          </a:xfrm>
          <a:custGeom>
            <a:avLst/>
            <a:gdLst/>
            <a:ahLst/>
            <a:cxnLst/>
            <a:rect l="0" t="0" r="0" b="0"/>
            <a:pathLst>
              <a:path w="9958" h="35167">
                <a:moveTo>
                  <a:pt x="9957" y="0"/>
                </a:moveTo>
                <a:lnTo>
                  <a:pt x="9957" y="0"/>
                </a:lnTo>
                <a:lnTo>
                  <a:pt x="9957" y="31638"/>
                </a:lnTo>
                <a:lnTo>
                  <a:pt x="9957" y="35166"/>
                </a:lnTo>
                <a:lnTo>
                  <a:pt x="9957" y="32339"/>
                </a:lnTo>
                <a:lnTo>
                  <a:pt x="3869" y="31766"/>
                </a:lnTo>
                <a:lnTo>
                  <a:pt x="314" y="28384"/>
                </a:lnTo>
                <a:lnTo>
                  <a:pt x="0" y="27389"/>
                </a:lnTo>
                <a:lnTo>
                  <a:pt x="497" y="26726"/>
                </a:lnTo>
                <a:lnTo>
                  <a:pt x="2993" y="25661"/>
                </a:lnTo>
                <a:lnTo>
                  <a:pt x="9957" y="190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/>
              <a:t>Kdo je kriticky nemocný pacient?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4033838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</a:pPr>
            <a:r>
              <a:rPr lang="cs-CZ" altLang="cs-CZ" sz="2400" dirty="0"/>
              <a:t> Kriticky nemocný je pacient s hrozícím rizikem smrti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2400" dirty="0"/>
              <a:t> Selhávání vitálních funkcí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cs-CZ" altLang="cs-CZ" sz="2400" dirty="0"/>
              <a:t> Závažnost onemocnění musí být co nejdříve odhalena</a:t>
            </a:r>
          </a:p>
          <a:p>
            <a:pPr marL="0" indent="0" eaLnBrk="1" hangingPunct="1">
              <a:lnSpc>
                <a:spcPct val="90000"/>
              </a:lnSpc>
            </a:pPr>
            <a:endParaRPr lang="cs-CZ" altLang="cs-CZ" sz="2400" dirty="0"/>
          </a:p>
          <a:p>
            <a:pPr marL="0" indent="0" eaLnBrk="1" hangingPunct="1">
              <a:lnSpc>
                <a:spcPct val="90000"/>
              </a:lnSpc>
            </a:pPr>
            <a:endParaRPr lang="cs-CZ" altLang="cs-CZ" sz="2400" dirty="0"/>
          </a:p>
        </p:txBody>
      </p:sp>
      <p:pic>
        <p:nvPicPr>
          <p:cNvPr id="19460" name="Picture 13" descr="DSC0066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268413"/>
            <a:ext cx="4033838" cy="28575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/>
              <a:t>Rozpoznání pacienta s rizikem rozvoje kritického pacienta</a:t>
            </a:r>
          </a:p>
        </p:txBody>
      </p:sp>
      <p:sp>
        <p:nvSpPr>
          <p:cNvPr id="1433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rozpoznat kriticky nemocného pacienta není většinou těžké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výzvou jsou pacienti s </a:t>
            </a:r>
            <a:r>
              <a:rPr lang="cs-CZ" sz="2400" b="1"/>
              <a:t>rizikem</a:t>
            </a:r>
            <a:r>
              <a:rPr lang="cs-CZ" sz="2400"/>
              <a:t> rozvojem kritického onemocnění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možnost ovlivnění časné fáze onemocnění</a:t>
            </a:r>
          </a:p>
          <a:p>
            <a:pPr marL="341313"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400"/>
          </a:p>
          <a:p>
            <a:pPr marL="341313" indent="-3397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Kdo vyvine symptomy později?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/>
              <a:t>mladí a zdraví pacienti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/>
              <a:t>imunosuprimovaní a oslabení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/>
          </a:p>
          <a:p>
            <a:pPr marL="341313" indent="-339725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Pacientovy rezervy x akutnost onemocnění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9544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539552" y="404664"/>
            <a:ext cx="77724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cs-CZ" sz="4000" dirty="0"/>
              <a:t>Intenzivní péče začíná před branami ICU!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prevence je lepší jako léčba!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časná identifikace rizikového pacienta – lepší management v dalším průběhu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 na diagnostiku a terapii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čas na </a:t>
            </a:r>
            <a:r>
              <a:rPr lang="cs-CZ" altLang="cs-CZ" dirty="0" err="1"/>
              <a:t>eventuelní</a:t>
            </a:r>
            <a:r>
              <a:rPr lang="cs-CZ" altLang="cs-CZ" dirty="0"/>
              <a:t> diskuze stran EOL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dirty="0"/>
              <a:t>neidentifikovaný pacient.....</a:t>
            </a:r>
            <a:r>
              <a:rPr lang="cs-CZ" altLang="cs-CZ" b="1" dirty="0"/>
              <a:t>jste voláni až ke KPCR!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2281237" cy="152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MARTInkShape-11">
            <a:extLst>
              <a:ext uri="{FF2B5EF4-FFF2-40B4-BE49-F238E27FC236}">
                <a16:creationId xmlns:a16="http://schemas.microsoft.com/office/drawing/2014/main" id="{1F91DCBD-1C6A-4421-85EB-250D7593D05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162050" y="3487461"/>
            <a:ext cx="5838938" cy="68540"/>
          </a:xfrm>
          <a:custGeom>
            <a:avLst/>
            <a:gdLst/>
            <a:ahLst/>
            <a:cxnLst/>
            <a:rect l="0" t="0" r="0" b="0"/>
            <a:pathLst>
              <a:path w="5838938" h="68540">
                <a:moveTo>
                  <a:pt x="0" y="11389"/>
                </a:moveTo>
                <a:lnTo>
                  <a:pt x="0" y="11389"/>
                </a:lnTo>
                <a:lnTo>
                  <a:pt x="10139" y="15753"/>
                </a:lnTo>
                <a:lnTo>
                  <a:pt x="40079" y="19504"/>
                </a:lnTo>
                <a:lnTo>
                  <a:pt x="70816" y="23485"/>
                </a:lnTo>
                <a:lnTo>
                  <a:pt x="94752" y="23910"/>
                </a:lnTo>
                <a:lnTo>
                  <a:pt x="123873" y="24036"/>
                </a:lnTo>
                <a:lnTo>
                  <a:pt x="152728" y="24073"/>
                </a:lnTo>
                <a:lnTo>
                  <a:pt x="183718" y="24086"/>
                </a:lnTo>
                <a:lnTo>
                  <a:pt x="205125" y="24088"/>
                </a:lnTo>
                <a:lnTo>
                  <a:pt x="236304" y="24089"/>
                </a:lnTo>
                <a:lnTo>
                  <a:pt x="265141" y="24089"/>
                </a:lnTo>
                <a:lnTo>
                  <a:pt x="287880" y="24089"/>
                </a:lnTo>
                <a:lnTo>
                  <a:pt x="313978" y="24089"/>
                </a:lnTo>
                <a:lnTo>
                  <a:pt x="341335" y="24089"/>
                </a:lnTo>
                <a:lnTo>
                  <a:pt x="367604" y="24089"/>
                </a:lnTo>
                <a:lnTo>
                  <a:pt x="389628" y="24089"/>
                </a:lnTo>
                <a:lnTo>
                  <a:pt x="417893" y="24089"/>
                </a:lnTo>
                <a:lnTo>
                  <a:pt x="449357" y="24089"/>
                </a:lnTo>
                <a:lnTo>
                  <a:pt x="470412" y="24089"/>
                </a:lnTo>
                <a:lnTo>
                  <a:pt x="496233" y="24089"/>
                </a:lnTo>
                <a:lnTo>
                  <a:pt x="524172" y="24089"/>
                </a:lnTo>
                <a:lnTo>
                  <a:pt x="547408" y="24089"/>
                </a:lnTo>
                <a:lnTo>
                  <a:pt x="576356" y="24089"/>
                </a:lnTo>
                <a:lnTo>
                  <a:pt x="602807" y="24089"/>
                </a:lnTo>
                <a:lnTo>
                  <a:pt x="628519" y="24089"/>
                </a:lnTo>
                <a:lnTo>
                  <a:pt x="654011" y="24089"/>
                </a:lnTo>
                <a:lnTo>
                  <a:pt x="679439" y="25970"/>
                </a:lnTo>
                <a:lnTo>
                  <a:pt x="704847" y="29115"/>
                </a:lnTo>
                <a:lnTo>
                  <a:pt x="730249" y="30047"/>
                </a:lnTo>
                <a:lnTo>
                  <a:pt x="755650" y="30323"/>
                </a:lnTo>
                <a:lnTo>
                  <a:pt x="781050" y="30405"/>
                </a:lnTo>
                <a:lnTo>
                  <a:pt x="808331" y="30429"/>
                </a:lnTo>
                <a:lnTo>
                  <a:pt x="836876" y="32317"/>
                </a:lnTo>
                <a:lnTo>
                  <a:pt x="865089" y="35464"/>
                </a:lnTo>
                <a:lnTo>
                  <a:pt x="895791" y="36396"/>
                </a:lnTo>
                <a:lnTo>
                  <a:pt x="925349" y="36673"/>
                </a:lnTo>
                <a:lnTo>
                  <a:pt x="951981" y="36755"/>
                </a:lnTo>
                <a:lnTo>
                  <a:pt x="979628" y="36779"/>
                </a:lnTo>
                <a:lnTo>
                  <a:pt x="1008281" y="36786"/>
                </a:lnTo>
                <a:lnTo>
                  <a:pt x="1036526" y="38670"/>
                </a:lnTo>
                <a:lnTo>
                  <a:pt x="1067237" y="41815"/>
                </a:lnTo>
                <a:lnTo>
                  <a:pt x="1096798" y="42747"/>
                </a:lnTo>
                <a:lnTo>
                  <a:pt x="1125312" y="44904"/>
                </a:lnTo>
                <a:lnTo>
                  <a:pt x="1156103" y="48131"/>
                </a:lnTo>
                <a:lnTo>
                  <a:pt x="1187569" y="49086"/>
                </a:lnTo>
                <a:lnTo>
                  <a:pt x="1219236" y="51251"/>
                </a:lnTo>
                <a:lnTo>
                  <a:pt x="1250961" y="54480"/>
                </a:lnTo>
                <a:lnTo>
                  <a:pt x="1282703" y="55436"/>
                </a:lnTo>
                <a:lnTo>
                  <a:pt x="1314451" y="57601"/>
                </a:lnTo>
                <a:lnTo>
                  <a:pt x="1346200" y="60830"/>
                </a:lnTo>
                <a:lnTo>
                  <a:pt x="1368072" y="61585"/>
                </a:lnTo>
                <a:lnTo>
                  <a:pt x="1391904" y="61920"/>
                </a:lnTo>
                <a:lnTo>
                  <a:pt x="1414725" y="62070"/>
                </a:lnTo>
                <a:lnTo>
                  <a:pt x="1437333" y="62136"/>
                </a:lnTo>
                <a:lnTo>
                  <a:pt x="1461492" y="62166"/>
                </a:lnTo>
                <a:lnTo>
                  <a:pt x="1484460" y="64060"/>
                </a:lnTo>
                <a:lnTo>
                  <a:pt x="1506427" y="66548"/>
                </a:lnTo>
                <a:lnTo>
                  <a:pt x="1527949" y="67654"/>
                </a:lnTo>
                <a:lnTo>
                  <a:pt x="1551155" y="68146"/>
                </a:lnTo>
                <a:lnTo>
                  <a:pt x="1574874" y="68365"/>
                </a:lnTo>
                <a:lnTo>
                  <a:pt x="1597176" y="68461"/>
                </a:lnTo>
                <a:lnTo>
                  <a:pt x="1620728" y="68505"/>
                </a:lnTo>
                <a:lnTo>
                  <a:pt x="1644601" y="68523"/>
                </a:lnTo>
                <a:lnTo>
                  <a:pt x="1666971" y="68532"/>
                </a:lnTo>
                <a:lnTo>
                  <a:pt x="1690553" y="68536"/>
                </a:lnTo>
                <a:lnTo>
                  <a:pt x="1714441" y="68538"/>
                </a:lnTo>
                <a:lnTo>
                  <a:pt x="1736816" y="68539"/>
                </a:lnTo>
                <a:lnTo>
                  <a:pt x="1758520" y="68539"/>
                </a:lnTo>
                <a:lnTo>
                  <a:pt x="1780631" y="68539"/>
                </a:lnTo>
                <a:lnTo>
                  <a:pt x="1804569" y="68539"/>
                </a:lnTo>
                <a:lnTo>
                  <a:pt x="1827438" y="66658"/>
                </a:lnTo>
                <a:lnTo>
                  <a:pt x="1849362" y="64175"/>
                </a:lnTo>
                <a:lnTo>
                  <a:pt x="1870864" y="63072"/>
                </a:lnTo>
                <a:lnTo>
                  <a:pt x="1894062" y="62581"/>
                </a:lnTo>
                <a:lnTo>
                  <a:pt x="1917778" y="62363"/>
                </a:lnTo>
                <a:lnTo>
                  <a:pt x="1940077" y="62267"/>
                </a:lnTo>
                <a:lnTo>
                  <a:pt x="1963629" y="62223"/>
                </a:lnTo>
                <a:lnTo>
                  <a:pt x="1987502" y="61499"/>
                </a:lnTo>
                <a:lnTo>
                  <a:pt x="2009871" y="58825"/>
                </a:lnTo>
                <a:lnTo>
                  <a:pt x="2033453" y="57166"/>
                </a:lnTo>
                <a:lnTo>
                  <a:pt x="2058046" y="56429"/>
                </a:lnTo>
                <a:lnTo>
                  <a:pt x="2083087" y="56101"/>
                </a:lnTo>
                <a:lnTo>
                  <a:pt x="2114243" y="55917"/>
                </a:lnTo>
                <a:lnTo>
                  <a:pt x="2136286" y="55873"/>
                </a:lnTo>
                <a:lnTo>
                  <a:pt x="2160194" y="55149"/>
                </a:lnTo>
                <a:lnTo>
                  <a:pt x="2184931" y="52475"/>
                </a:lnTo>
                <a:lnTo>
                  <a:pt x="2208155" y="50816"/>
                </a:lnTo>
                <a:lnTo>
                  <a:pt x="2230941" y="50079"/>
                </a:lnTo>
                <a:lnTo>
                  <a:pt x="2255179" y="49751"/>
                </a:lnTo>
                <a:lnTo>
                  <a:pt x="2280063" y="49605"/>
                </a:lnTo>
                <a:lnTo>
                  <a:pt x="2305234" y="48835"/>
                </a:lnTo>
                <a:lnTo>
                  <a:pt x="2330532" y="46141"/>
                </a:lnTo>
                <a:lnTo>
                  <a:pt x="2355886" y="44473"/>
                </a:lnTo>
                <a:lnTo>
                  <a:pt x="2381266" y="43732"/>
                </a:lnTo>
                <a:lnTo>
                  <a:pt x="2406657" y="43403"/>
                </a:lnTo>
                <a:lnTo>
                  <a:pt x="2432053" y="43256"/>
                </a:lnTo>
                <a:lnTo>
                  <a:pt x="2457451" y="43191"/>
                </a:lnTo>
                <a:lnTo>
                  <a:pt x="2482850" y="43162"/>
                </a:lnTo>
                <a:lnTo>
                  <a:pt x="2508250" y="41268"/>
                </a:lnTo>
                <a:lnTo>
                  <a:pt x="2533650" y="38780"/>
                </a:lnTo>
                <a:lnTo>
                  <a:pt x="2559050" y="37674"/>
                </a:lnTo>
                <a:lnTo>
                  <a:pt x="2582569" y="37182"/>
                </a:lnTo>
                <a:lnTo>
                  <a:pt x="2605486" y="36963"/>
                </a:lnTo>
                <a:lnTo>
                  <a:pt x="2629783" y="36867"/>
                </a:lnTo>
                <a:lnTo>
                  <a:pt x="2654692" y="34942"/>
                </a:lnTo>
                <a:lnTo>
                  <a:pt x="2679874" y="32440"/>
                </a:lnTo>
                <a:lnTo>
                  <a:pt x="2705178" y="31328"/>
                </a:lnTo>
                <a:lnTo>
                  <a:pt x="2730534" y="30834"/>
                </a:lnTo>
                <a:lnTo>
                  <a:pt x="2755916" y="30615"/>
                </a:lnTo>
                <a:lnTo>
                  <a:pt x="2781307" y="30517"/>
                </a:lnTo>
                <a:lnTo>
                  <a:pt x="2806703" y="30474"/>
                </a:lnTo>
                <a:lnTo>
                  <a:pt x="2832101" y="30455"/>
                </a:lnTo>
                <a:lnTo>
                  <a:pt x="2857500" y="30446"/>
                </a:lnTo>
                <a:lnTo>
                  <a:pt x="2882900" y="30442"/>
                </a:lnTo>
                <a:lnTo>
                  <a:pt x="2908300" y="30440"/>
                </a:lnTo>
                <a:lnTo>
                  <a:pt x="2933700" y="30439"/>
                </a:lnTo>
                <a:lnTo>
                  <a:pt x="2959100" y="30439"/>
                </a:lnTo>
                <a:lnTo>
                  <a:pt x="2984500" y="30439"/>
                </a:lnTo>
                <a:lnTo>
                  <a:pt x="3009900" y="30439"/>
                </a:lnTo>
                <a:lnTo>
                  <a:pt x="3035300" y="30439"/>
                </a:lnTo>
                <a:lnTo>
                  <a:pt x="3061405" y="30439"/>
                </a:lnTo>
                <a:lnTo>
                  <a:pt x="3089471" y="30439"/>
                </a:lnTo>
                <a:lnTo>
                  <a:pt x="3116526" y="28558"/>
                </a:lnTo>
                <a:lnTo>
                  <a:pt x="3142661" y="26075"/>
                </a:lnTo>
                <a:lnTo>
                  <a:pt x="3168389" y="24972"/>
                </a:lnTo>
                <a:lnTo>
                  <a:pt x="3192053" y="24481"/>
                </a:lnTo>
                <a:lnTo>
                  <a:pt x="3215034" y="24263"/>
                </a:lnTo>
                <a:lnTo>
                  <a:pt x="3239359" y="24167"/>
                </a:lnTo>
                <a:lnTo>
                  <a:pt x="3266163" y="24123"/>
                </a:lnTo>
                <a:lnTo>
                  <a:pt x="3293833" y="24105"/>
                </a:lnTo>
                <a:lnTo>
                  <a:pt x="3320242" y="24096"/>
                </a:lnTo>
                <a:lnTo>
                  <a:pt x="3344209" y="24092"/>
                </a:lnTo>
                <a:lnTo>
                  <a:pt x="3367326" y="23385"/>
                </a:lnTo>
                <a:lnTo>
                  <a:pt x="3391711" y="20719"/>
                </a:lnTo>
                <a:lnTo>
                  <a:pt x="3416661" y="19063"/>
                </a:lnTo>
                <a:lnTo>
                  <a:pt x="3442565" y="18328"/>
                </a:lnTo>
                <a:lnTo>
                  <a:pt x="3470543" y="18001"/>
                </a:lnTo>
                <a:lnTo>
                  <a:pt x="3497557" y="17855"/>
                </a:lnTo>
                <a:lnTo>
                  <a:pt x="3522970" y="18496"/>
                </a:lnTo>
                <a:lnTo>
                  <a:pt x="3546023" y="21133"/>
                </a:lnTo>
                <a:lnTo>
                  <a:pt x="3569910" y="22775"/>
                </a:lnTo>
                <a:lnTo>
                  <a:pt x="3594638" y="22800"/>
                </a:lnTo>
                <a:lnTo>
                  <a:pt x="3619739" y="20458"/>
                </a:lnTo>
                <a:lnTo>
                  <a:pt x="3645007" y="18947"/>
                </a:lnTo>
                <a:lnTo>
                  <a:pt x="3670347" y="18276"/>
                </a:lnTo>
                <a:lnTo>
                  <a:pt x="3695721" y="17978"/>
                </a:lnTo>
                <a:lnTo>
                  <a:pt x="3721109" y="17845"/>
                </a:lnTo>
                <a:lnTo>
                  <a:pt x="3746505" y="18492"/>
                </a:lnTo>
                <a:lnTo>
                  <a:pt x="3771902" y="21131"/>
                </a:lnTo>
                <a:lnTo>
                  <a:pt x="3797301" y="22774"/>
                </a:lnTo>
                <a:lnTo>
                  <a:pt x="3821995" y="23505"/>
                </a:lnTo>
                <a:lnTo>
                  <a:pt x="3844729" y="23829"/>
                </a:lnTo>
                <a:lnTo>
                  <a:pt x="3868474" y="23974"/>
                </a:lnTo>
                <a:lnTo>
                  <a:pt x="3893139" y="24037"/>
                </a:lnTo>
                <a:lnTo>
                  <a:pt x="3918212" y="24066"/>
                </a:lnTo>
                <a:lnTo>
                  <a:pt x="3943466" y="25960"/>
                </a:lnTo>
                <a:lnTo>
                  <a:pt x="3968801" y="28448"/>
                </a:lnTo>
                <a:lnTo>
                  <a:pt x="3994173" y="29554"/>
                </a:lnTo>
                <a:lnTo>
                  <a:pt x="4019560" y="30046"/>
                </a:lnTo>
                <a:lnTo>
                  <a:pt x="4044249" y="30265"/>
                </a:lnTo>
                <a:lnTo>
                  <a:pt x="4066981" y="30361"/>
                </a:lnTo>
                <a:lnTo>
                  <a:pt x="4090725" y="30405"/>
                </a:lnTo>
                <a:lnTo>
                  <a:pt x="4115389" y="30423"/>
                </a:lnTo>
                <a:lnTo>
                  <a:pt x="4140462" y="30432"/>
                </a:lnTo>
                <a:lnTo>
                  <a:pt x="4165716" y="30436"/>
                </a:lnTo>
                <a:lnTo>
                  <a:pt x="4190346" y="31143"/>
                </a:lnTo>
                <a:lnTo>
                  <a:pt x="4213053" y="33809"/>
                </a:lnTo>
                <a:lnTo>
                  <a:pt x="4236785" y="35465"/>
                </a:lnTo>
                <a:lnTo>
                  <a:pt x="4261443" y="36200"/>
                </a:lnTo>
                <a:lnTo>
                  <a:pt x="4286514" y="36527"/>
                </a:lnTo>
                <a:lnTo>
                  <a:pt x="4311768" y="38554"/>
                </a:lnTo>
                <a:lnTo>
                  <a:pt x="4336397" y="41102"/>
                </a:lnTo>
                <a:lnTo>
                  <a:pt x="4359102" y="42233"/>
                </a:lnTo>
                <a:lnTo>
                  <a:pt x="4382835" y="42736"/>
                </a:lnTo>
                <a:lnTo>
                  <a:pt x="4407493" y="42960"/>
                </a:lnTo>
                <a:lnTo>
                  <a:pt x="4432564" y="43060"/>
                </a:lnTo>
                <a:lnTo>
                  <a:pt x="4455936" y="43104"/>
                </a:lnTo>
                <a:lnTo>
                  <a:pt x="4478082" y="43123"/>
                </a:lnTo>
                <a:lnTo>
                  <a:pt x="4499685" y="43132"/>
                </a:lnTo>
                <a:lnTo>
                  <a:pt x="4522926" y="43136"/>
                </a:lnTo>
                <a:lnTo>
                  <a:pt x="4546662" y="43138"/>
                </a:lnTo>
                <a:lnTo>
                  <a:pt x="4568970" y="43139"/>
                </a:lnTo>
                <a:lnTo>
                  <a:pt x="4592526" y="43139"/>
                </a:lnTo>
                <a:lnTo>
                  <a:pt x="4616400" y="43139"/>
                </a:lnTo>
                <a:lnTo>
                  <a:pt x="4638771" y="43139"/>
                </a:lnTo>
                <a:lnTo>
                  <a:pt x="4660472" y="43139"/>
                </a:lnTo>
                <a:lnTo>
                  <a:pt x="4681877" y="43844"/>
                </a:lnTo>
                <a:lnTo>
                  <a:pt x="4703149" y="46510"/>
                </a:lnTo>
                <a:lnTo>
                  <a:pt x="4724362" y="48165"/>
                </a:lnTo>
                <a:lnTo>
                  <a:pt x="4745550" y="48900"/>
                </a:lnTo>
                <a:lnTo>
                  <a:pt x="4766725" y="49227"/>
                </a:lnTo>
                <a:lnTo>
                  <a:pt x="4789778" y="49373"/>
                </a:lnTo>
                <a:lnTo>
                  <a:pt x="4812723" y="49437"/>
                </a:lnTo>
                <a:lnTo>
                  <a:pt x="4842215" y="48768"/>
                </a:lnTo>
                <a:lnTo>
                  <a:pt x="4873686" y="45120"/>
                </a:lnTo>
                <a:lnTo>
                  <a:pt x="4897288" y="44020"/>
                </a:lnTo>
                <a:lnTo>
                  <a:pt x="4920007" y="45412"/>
                </a:lnTo>
                <a:lnTo>
                  <a:pt x="4941864" y="47677"/>
                </a:lnTo>
                <a:lnTo>
                  <a:pt x="4963337" y="48684"/>
                </a:lnTo>
                <a:lnTo>
                  <a:pt x="4984640" y="49131"/>
                </a:lnTo>
                <a:lnTo>
                  <a:pt x="5005867" y="49330"/>
                </a:lnTo>
                <a:lnTo>
                  <a:pt x="5027061" y="49418"/>
                </a:lnTo>
                <a:lnTo>
                  <a:pt x="5048241" y="49458"/>
                </a:lnTo>
                <a:lnTo>
                  <a:pt x="5069412" y="50180"/>
                </a:lnTo>
                <a:lnTo>
                  <a:pt x="5090582" y="52854"/>
                </a:lnTo>
                <a:lnTo>
                  <a:pt x="5111749" y="54512"/>
                </a:lnTo>
                <a:lnTo>
                  <a:pt x="5141618" y="55446"/>
                </a:lnTo>
                <a:lnTo>
                  <a:pt x="5172105" y="55723"/>
                </a:lnTo>
                <a:lnTo>
                  <a:pt x="5202305" y="55805"/>
                </a:lnTo>
                <a:lnTo>
                  <a:pt x="5228422" y="55829"/>
                </a:lnTo>
                <a:lnTo>
                  <a:pt x="5256621" y="55836"/>
                </a:lnTo>
                <a:lnTo>
                  <a:pt x="5284732" y="55838"/>
                </a:lnTo>
                <a:lnTo>
                  <a:pt x="5311642" y="53958"/>
                </a:lnTo>
                <a:lnTo>
                  <a:pt x="5343068" y="50372"/>
                </a:lnTo>
                <a:lnTo>
                  <a:pt x="5368045" y="49751"/>
                </a:lnTo>
                <a:lnTo>
                  <a:pt x="5393320" y="49567"/>
                </a:lnTo>
                <a:lnTo>
                  <a:pt x="5418682" y="46141"/>
                </a:lnTo>
                <a:lnTo>
                  <a:pt x="5448173" y="43732"/>
                </a:lnTo>
                <a:lnTo>
                  <a:pt x="5472172" y="43315"/>
                </a:lnTo>
                <a:lnTo>
                  <a:pt x="5498569" y="43191"/>
                </a:lnTo>
                <a:lnTo>
                  <a:pt x="5520736" y="43162"/>
                </a:lnTo>
                <a:lnTo>
                  <a:pt x="5544700" y="41268"/>
                </a:lnTo>
                <a:lnTo>
                  <a:pt x="5574465" y="38116"/>
                </a:lnTo>
                <a:lnTo>
                  <a:pt x="5600535" y="33680"/>
                </a:lnTo>
                <a:lnTo>
                  <a:pt x="5629284" y="28984"/>
                </a:lnTo>
                <a:lnTo>
                  <a:pt x="5646799" y="23658"/>
                </a:lnTo>
                <a:lnTo>
                  <a:pt x="5669151" y="15537"/>
                </a:lnTo>
                <a:lnTo>
                  <a:pt x="5695673" y="11503"/>
                </a:lnTo>
                <a:lnTo>
                  <a:pt x="5724292" y="6030"/>
                </a:lnTo>
                <a:lnTo>
                  <a:pt x="5754241" y="1755"/>
                </a:lnTo>
                <a:lnTo>
                  <a:pt x="5781679" y="0"/>
                </a:lnTo>
                <a:lnTo>
                  <a:pt x="5812256" y="6563"/>
                </a:lnTo>
                <a:lnTo>
                  <a:pt x="5833769" y="11106"/>
                </a:lnTo>
                <a:lnTo>
                  <a:pt x="5838463" y="14676"/>
                </a:lnTo>
                <a:lnTo>
                  <a:pt x="5838937" y="16403"/>
                </a:lnTo>
                <a:lnTo>
                  <a:pt x="5838547" y="18259"/>
                </a:lnTo>
                <a:lnTo>
                  <a:pt x="5835650" y="2408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MARTInkShape-12">
            <a:extLst>
              <a:ext uri="{FF2B5EF4-FFF2-40B4-BE49-F238E27FC236}">
                <a16:creationId xmlns:a16="http://schemas.microsoft.com/office/drawing/2014/main" id="{4BC9D9FF-BF6E-4326-851F-E91E6420F92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120900" y="4116131"/>
            <a:ext cx="3543301" cy="49470"/>
          </a:xfrm>
          <a:custGeom>
            <a:avLst/>
            <a:gdLst/>
            <a:ahLst/>
            <a:cxnLst/>
            <a:rect l="0" t="0" r="0" b="0"/>
            <a:pathLst>
              <a:path w="3543301" h="49470">
                <a:moveTo>
                  <a:pt x="0" y="36769"/>
                </a:moveTo>
                <a:lnTo>
                  <a:pt x="0" y="36769"/>
                </a:lnTo>
                <a:lnTo>
                  <a:pt x="27612" y="23904"/>
                </a:lnTo>
                <a:lnTo>
                  <a:pt x="54608" y="12198"/>
                </a:lnTo>
                <a:lnTo>
                  <a:pt x="72076" y="7146"/>
                </a:lnTo>
                <a:lnTo>
                  <a:pt x="96301" y="5649"/>
                </a:lnTo>
                <a:lnTo>
                  <a:pt x="122451" y="1835"/>
                </a:lnTo>
                <a:lnTo>
                  <a:pt x="148548" y="0"/>
                </a:lnTo>
                <a:lnTo>
                  <a:pt x="174856" y="3218"/>
                </a:lnTo>
                <a:lnTo>
                  <a:pt x="200133" y="4486"/>
                </a:lnTo>
                <a:lnTo>
                  <a:pt x="231757" y="4914"/>
                </a:lnTo>
                <a:lnTo>
                  <a:pt x="263167" y="4988"/>
                </a:lnTo>
                <a:lnTo>
                  <a:pt x="291758" y="5010"/>
                </a:lnTo>
                <a:lnTo>
                  <a:pt x="318574" y="5017"/>
                </a:lnTo>
                <a:lnTo>
                  <a:pt x="344083" y="5018"/>
                </a:lnTo>
                <a:lnTo>
                  <a:pt x="371884" y="5019"/>
                </a:lnTo>
                <a:lnTo>
                  <a:pt x="398820" y="5019"/>
                </a:lnTo>
                <a:lnTo>
                  <a:pt x="423493" y="5019"/>
                </a:lnTo>
                <a:lnTo>
                  <a:pt x="453249" y="5019"/>
                </a:lnTo>
                <a:lnTo>
                  <a:pt x="479234" y="5019"/>
                </a:lnTo>
                <a:lnTo>
                  <a:pt x="509217" y="5019"/>
                </a:lnTo>
                <a:lnTo>
                  <a:pt x="538736" y="5019"/>
                </a:lnTo>
                <a:lnTo>
                  <a:pt x="561870" y="5019"/>
                </a:lnTo>
                <a:lnTo>
                  <a:pt x="583918" y="5019"/>
                </a:lnTo>
                <a:lnTo>
                  <a:pt x="608769" y="5724"/>
                </a:lnTo>
                <a:lnTo>
                  <a:pt x="631574" y="8390"/>
                </a:lnTo>
                <a:lnTo>
                  <a:pt x="660874" y="10486"/>
                </a:lnTo>
                <a:lnTo>
                  <a:pt x="684364" y="10977"/>
                </a:lnTo>
                <a:lnTo>
                  <a:pt x="709151" y="11195"/>
                </a:lnTo>
                <a:lnTo>
                  <a:pt x="738972" y="11317"/>
                </a:lnTo>
                <a:lnTo>
                  <a:pt x="765682" y="11353"/>
                </a:lnTo>
                <a:lnTo>
                  <a:pt x="791470" y="11364"/>
                </a:lnTo>
                <a:lnTo>
                  <a:pt x="816985" y="12073"/>
                </a:lnTo>
                <a:lnTo>
                  <a:pt x="843125" y="15733"/>
                </a:lnTo>
                <a:lnTo>
                  <a:pt x="872193" y="17130"/>
                </a:lnTo>
                <a:lnTo>
                  <a:pt x="898994" y="18250"/>
                </a:lnTo>
                <a:lnTo>
                  <a:pt x="925514" y="22032"/>
                </a:lnTo>
                <a:lnTo>
                  <a:pt x="954696" y="24171"/>
                </a:lnTo>
                <a:lnTo>
                  <a:pt x="982235" y="28254"/>
                </a:lnTo>
                <a:lnTo>
                  <a:pt x="1011718" y="29778"/>
                </a:lnTo>
                <a:lnTo>
                  <a:pt x="1038642" y="30229"/>
                </a:lnTo>
                <a:lnTo>
                  <a:pt x="1065199" y="31068"/>
                </a:lnTo>
                <a:lnTo>
                  <a:pt x="1094391" y="34766"/>
                </a:lnTo>
                <a:lnTo>
                  <a:pt x="1121934" y="36176"/>
                </a:lnTo>
                <a:lnTo>
                  <a:pt x="1151418" y="36593"/>
                </a:lnTo>
                <a:lnTo>
                  <a:pt x="1178342" y="36717"/>
                </a:lnTo>
                <a:lnTo>
                  <a:pt x="1204899" y="36753"/>
                </a:lnTo>
                <a:lnTo>
                  <a:pt x="1234091" y="36764"/>
                </a:lnTo>
                <a:lnTo>
                  <a:pt x="1261634" y="36768"/>
                </a:lnTo>
                <a:lnTo>
                  <a:pt x="1291823" y="36769"/>
                </a:lnTo>
                <a:lnTo>
                  <a:pt x="1322406" y="36769"/>
                </a:lnTo>
                <a:lnTo>
                  <a:pt x="1350361" y="37474"/>
                </a:lnTo>
                <a:lnTo>
                  <a:pt x="1379967" y="41133"/>
                </a:lnTo>
                <a:lnTo>
                  <a:pt x="1407632" y="42530"/>
                </a:lnTo>
                <a:lnTo>
                  <a:pt x="1437153" y="42945"/>
                </a:lnTo>
                <a:lnTo>
                  <a:pt x="1464087" y="43773"/>
                </a:lnTo>
                <a:lnTo>
                  <a:pt x="1490647" y="47468"/>
                </a:lnTo>
                <a:lnTo>
                  <a:pt x="1519841" y="48876"/>
                </a:lnTo>
                <a:lnTo>
                  <a:pt x="1547384" y="49293"/>
                </a:lnTo>
                <a:lnTo>
                  <a:pt x="1577573" y="49417"/>
                </a:lnTo>
                <a:lnTo>
                  <a:pt x="1608156" y="49453"/>
                </a:lnTo>
                <a:lnTo>
                  <a:pt x="1636111" y="49464"/>
                </a:lnTo>
                <a:lnTo>
                  <a:pt x="1665717" y="49468"/>
                </a:lnTo>
                <a:lnTo>
                  <a:pt x="1693382" y="49469"/>
                </a:lnTo>
                <a:lnTo>
                  <a:pt x="1723608" y="49469"/>
                </a:lnTo>
                <a:lnTo>
                  <a:pt x="1754201" y="49469"/>
                </a:lnTo>
                <a:lnTo>
                  <a:pt x="1782159" y="49469"/>
                </a:lnTo>
                <a:lnTo>
                  <a:pt x="1812472" y="49469"/>
                </a:lnTo>
                <a:lnTo>
                  <a:pt x="1843091" y="49469"/>
                </a:lnTo>
                <a:lnTo>
                  <a:pt x="1871056" y="49469"/>
                </a:lnTo>
                <a:lnTo>
                  <a:pt x="1900666" y="49469"/>
                </a:lnTo>
                <a:lnTo>
                  <a:pt x="1928332" y="49469"/>
                </a:lnTo>
                <a:lnTo>
                  <a:pt x="1957853" y="49469"/>
                </a:lnTo>
                <a:lnTo>
                  <a:pt x="1985493" y="49469"/>
                </a:lnTo>
                <a:lnTo>
                  <a:pt x="2015006" y="49469"/>
                </a:lnTo>
                <a:lnTo>
                  <a:pt x="2042644" y="49469"/>
                </a:lnTo>
                <a:lnTo>
                  <a:pt x="2072156" y="49469"/>
                </a:lnTo>
                <a:lnTo>
                  <a:pt x="2099794" y="49469"/>
                </a:lnTo>
                <a:lnTo>
                  <a:pt x="2129306" y="49469"/>
                </a:lnTo>
                <a:lnTo>
                  <a:pt x="2156944" y="49469"/>
                </a:lnTo>
                <a:lnTo>
                  <a:pt x="2186456" y="49469"/>
                </a:lnTo>
                <a:lnTo>
                  <a:pt x="2214093" y="48764"/>
                </a:lnTo>
                <a:lnTo>
                  <a:pt x="2243606" y="45105"/>
                </a:lnTo>
                <a:lnTo>
                  <a:pt x="2270538" y="43708"/>
                </a:lnTo>
                <a:lnTo>
                  <a:pt x="2297098" y="43293"/>
                </a:lnTo>
                <a:lnTo>
                  <a:pt x="2326996" y="43171"/>
                </a:lnTo>
                <a:lnTo>
                  <a:pt x="2357492" y="43135"/>
                </a:lnTo>
                <a:lnTo>
                  <a:pt x="2385421" y="43124"/>
                </a:lnTo>
                <a:lnTo>
                  <a:pt x="2415020" y="43120"/>
                </a:lnTo>
                <a:lnTo>
                  <a:pt x="2442683" y="43119"/>
                </a:lnTo>
                <a:lnTo>
                  <a:pt x="2472908" y="43119"/>
                </a:lnTo>
                <a:lnTo>
                  <a:pt x="2504206" y="43119"/>
                </a:lnTo>
                <a:lnTo>
                  <a:pt x="2535117" y="43119"/>
                </a:lnTo>
                <a:lnTo>
                  <a:pt x="2563170" y="43119"/>
                </a:lnTo>
                <a:lnTo>
                  <a:pt x="2593510" y="43119"/>
                </a:lnTo>
                <a:lnTo>
                  <a:pt x="2624137" y="43119"/>
                </a:lnTo>
                <a:lnTo>
                  <a:pt x="2652105" y="43119"/>
                </a:lnTo>
                <a:lnTo>
                  <a:pt x="2682420" y="43119"/>
                </a:lnTo>
                <a:lnTo>
                  <a:pt x="2713039" y="43119"/>
                </a:lnTo>
                <a:lnTo>
                  <a:pt x="2741006" y="43119"/>
                </a:lnTo>
                <a:lnTo>
                  <a:pt x="2770615" y="43119"/>
                </a:lnTo>
                <a:lnTo>
                  <a:pt x="2798282" y="43119"/>
                </a:lnTo>
                <a:lnTo>
                  <a:pt x="2827803" y="43119"/>
                </a:lnTo>
                <a:lnTo>
                  <a:pt x="2854737" y="43119"/>
                </a:lnTo>
                <a:lnTo>
                  <a:pt x="2881297" y="43119"/>
                </a:lnTo>
                <a:lnTo>
                  <a:pt x="2910491" y="42414"/>
                </a:lnTo>
                <a:lnTo>
                  <a:pt x="2937329" y="38755"/>
                </a:lnTo>
                <a:lnTo>
                  <a:pt x="2963154" y="37358"/>
                </a:lnTo>
                <a:lnTo>
                  <a:pt x="2988681" y="36943"/>
                </a:lnTo>
                <a:lnTo>
                  <a:pt x="3014117" y="36821"/>
                </a:lnTo>
                <a:lnTo>
                  <a:pt x="3041645" y="36079"/>
                </a:lnTo>
                <a:lnTo>
                  <a:pt x="3066577" y="33405"/>
                </a:lnTo>
                <a:lnTo>
                  <a:pt x="3098268" y="31304"/>
                </a:lnTo>
                <a:lnTo>
                  <a:pt x="3125533" y="30681"/>
                </a:lnTo>
                <a:lnTo>
                  <a:pt x="3148113" y="30497"/>
                </a:lnTo>
                <a:lnTo>
                  <a:pt x="3169166" y="30453"/>
                </a:lnTo>
                <a:lnTo>
                  <a:pt x="3194985" y="30435"/>
                </a:lnTo>
                <a:lnTo>
                  <a:pt x="3222923" y="30426"/>
                </a:lnTo>
                <a:lnTo>
                  <a:pt x="3252935" y="30421"/>
                </a:lnTo>
                <a:lnTo>
                  <a:pt x="3282038" y="26055"/>
                </a:lnTo>
                <a:lnTo>
                  <a:pt x="3311933" y="24461"/>
                </a:lnTo>
                <a:lnTo>
                  <a:pt x="3332520" y="24243"/>
                </a:lnTo>
                <a:lnTo>
                  <a:pt x="3358133" y="24147"/>
                </a:lnTo>
                <a:lnTo>
                  <a:pt x="3383465" y="24092"/>
                </a:lnTo>
                <a:lnTo>
                  <a:pt x="3414804" y="24074"/>
                </a:lnTo>
                <a:lnTo>
                  <a:pt x="3439767" y="24070"/>
                </a:lnTo>
                <a:lnTo>
                  <a:pt x="3467841" y="24069"/>
                </a:lnTo>
                <a:lnTo>
                  <a:pt x="3481901" y="25950"/>
                </a:lnTo>
                <a:lnTo>
                  <a:pt x="3508031" y="30027"/>
                </a:lnTo>
                <a:lnTo>
                  <a:pt x="3538896" y="30412"/>
                </a:lnTo>
                <a:lnTo>
                  <a:pt x="3541995" y="30417"/>
                </a:lnTo>
                <a:lnTo>
                  <a:pt x="3542430" y="31123"/>
                </a:lnTo>
                <a:lnTo>
                  <a:pt x="3543300" y="3676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SMARTInkShape-13">
            <a:extLst>
              <a:ext uri="{FF2B5EF4-FFF2-40B4-BE49-F238E27FC236}">
                <a16:creationId xmlns:a16="http://schemas.microsoft.com/office/drawing/2014/main" id="{AFCB0973-2F8D-4343-86A0-E3F2B984723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343150" y="4152946"/>
            <a:ext cx="4746910" cy="615902"/>
          </a:xfrm>
          <a:custGeom>
            <a:avLst/>
            <a:gdLst/>
            <a:ahLst/>
            <a:cxnLst/>
            <a:rect l="0" t="0" r="0" b="0"/>
            <a:pathLst>
              <a:path w="4746910" h="615902">
                <a:moveTo>
                  <a:pt x="0" y="539704"/>
                </a:moveTo>
                <a:lnTo>
                  <a:pt x="0" y="539704"/>
                </a:lnTo>
                <a:lnTo>
                  <a:pt x="3371" y="536333"/>
                </a:lnTo>
                <a:lnTo>
                  <a:pt x="8789" y="534678"/>
                </a:lnTo>
                <a:lnTo>
                  <a:pt x="35727" y="533470"/>
                </a:lnTo>
                <a:lnTo>
                  <a:pt x="63032" y="533377"/>
                </a:lnTo>
                <a:lnTo>
                  <a:pt x="89153" y="529990"/>
                </a:lnTo>
                <a:lnTo>
                  <a:pt x="115865" y="527889"/>
                </a:lnTo>
                <a:lnTo>
                  <a:pt x="143600" y="527120"/>
                </a:lnTo>
                <a:lnTo>
                  <a:pt x="168137" y="528920"/>
                </a:lnTo>
                <a:lnTo>
                  <a:pt x="195869" y="532041"/>
                </a:lnTo>
                <a:lnTo>
                  <a:pt x="223781" y="533094"/>
                </a:lnTo>
                <a:lnTo>
                  <a:pt x="248495" y="533277"/>
                </a:lnTo>
                <a:lnTo>
                  <a:pt x="274790" y="536702"/>
                </a:lnTo>
                <a:lnTo>
                  <a:pt x="300455" y="538815"/>
                </a:lnTo>
                <a:lnTo>
                  <a:pt x="325683" y="539528"/>
                </a:lnTo>
                <a:lnTo>
                  <a:pt x="356380" y="539669"/>
                </a:lnTo>
                <a:lnTo>
                  <a:pt x="381231" y="539694"/>
                </a:lnTo>
                <a:lnTo>
                  <a:pt x="408170" y="539702"/>
                </a:lnTo>
                <a:lnTo>
                  <a:pt x="435239" y="539704"/>
                </a:lnTo>
                <a:lnTo>
                  <a:pt x="465153" y="539704"/>
                </a:lnTo>
                <a:lnTo>
                  <a:pt x="491148" y="539704"/>
                </a:lnTo>
                <a:lnTo>
                  <a:pt x="515001" y="539704"/>
                </a:lnTo>
                <a:lnTo>
                  <a:pt x="546630" y="539704"/>
                </a:lnTo>
                <a:lnTo>
                  <a:pt x="575916" y="536333"/>
                </a:lnTo>
                <a:lnTo>
                  <a:pt x="606527" y="533943"/>
                </a:lnTo>
                <a:lnTo>
                  <a:pt x="635571" y="533432"/>
                </a:lnTo>
                <a:lnTo>
                  <a:pt x="665582" y="533370"/>
                </a:lnTo>
                <a:lnTo>
                  <a:pt x="693608" y="533356"/>
                </a:lnTo>
                <a:lnTo>
                  <a:pt x="718578" y="535235"/>
                </a:lnTo>
                <a:lnTo>
                  <a:pt x="746483" y="539821"/>
                </a:lnTo>
                <a:lnTo>
                  <a:pt x="772062" y="543894"/>
                </a:lnTo>
                <a:lnTo>
                  <a:pt x="797829" y="546119"/>
                </a:lnTo>
                <a:lnTo>
                  <a:pt x="824043" y="550229"/>
                </a:lnTo>
                <a:lnTo>
                  <a:pt x="853134" y="551759"/>
                </a:lnTo>
                <a:lnTo>
                  <a:pt x="879235" y="552918"/>
                </a:lnTo>
                <a:lnTo>
                  <a:pt x="909257" y="557392"/>
                </a:lnTo>
                <a:lnTo>
                  <a:pt x="937450" y="558575"/>
                </a:lnTo>
                <a:lnTo>
                  <a:pt x="966408" y="558718"/>
                </a:lnTo>
                <a:lnTo>
                  <a:pt x="995935" y="562118"/>
                </a:lnTo>
                <a:lnTo>
                  <a:pt x="1007317" y="561895"/>
                </a:lnTo>
                <a:lnTo>
                  <a:pt x="1036285" y="559168"/>
                </a:lnTo>
                <a:lnTo>
                  <a:pt x="1060032" y="558876"/>
                </a:lnTo>
                <a:lnTo>
                  <a:pt x="1088392" y="558790"/>
                </a:lnTo>
                <a:lnTo>
                  <a:pt x="1114277" y="558765"/>
                </a:lnTo>
                <a:lnTo>
                  <a:pt x="1144225" y="560638"/>
                </a:lnTo>
                <a:lnTo>
                  <a:pt x="1170367" y="564222"/>
                </a:lnTo>
                <a:lnTo>
                  <a:pt x="1199964" y="564930"/>
                </a:lnTo>
                <a:lnTo>
                  <a:pt x="1228160" y="565052"/>
                </a:lnTo>
                <a:lnTo>
                  <a:pt x="1254702" y="565088"/>
                </a:lnTo>
                <a:lnTo>
                  <a:pt x="1280441" y="565099"/>
                </a:lnTo>
                <a:lnTo>
                  <a:pt x="1310659" y="565103"/>
                </a:lnTo>
                <a:lnTo>
                  <a:pt x="1337377" y="565104"/>
                </a:lnTo>
                <a:lnTo>
                  <a:pt x="1361539" y="565104"/>
                </a:lnTo>
                <a:lnTo>
                  <a:pt x="1389943" y="565104"/>
                </a:lnTo>
                <a:lnTo>
                  <a:pt x="1418053" y="565104"/>
                </a:lnTo>
                <a:lnTo>
                  <a:pt x="1445414" y="565104"/>
                </a:lnTo>
                <a:lnTo>
                  <a:pt x="1475159" y="564399"/>
                </a:lnTo>
                <a:lnTo>
                  <a:pt x="1501454" y="560740"/>
                </a:lnTo>
                <a:lnTo>
                  <a:pt x="1524376" y="559343"/>
                </a:lnTo>
                <a:lnTo>
                  <a:pt x="1551471" y="558223"/>
                </a:lnTo>
                <a:lnTo>
                  <a:pt x="1580305" y="553762"/>
                </a:lnTo>
                <a:lnTo>
                  <a:pt x="1603713" y="552807"/>
                </a:lnTo>
                <a:lnTo>
                  <a:pt x="1629228" y="552523"/>
                </a:lnTo>
                <a:lnTo>
                  <a:pt x="1653956" y="552439"/>
                </a:lnTo>
                <a:lnTo>
                  <a:pt x="1685508" y="552415"/>
                </a:lnTo>
                <a:lnTo>
                  <a:pt x="1708670" y="552409"/>
                </a:lnTo>
                <a:lnTo>
                  <a:pt x="1730724" y="552406"/>
                </a:lnTo>
                <a:lnTo>
                  <a:pt x="1752285" y="552405"/>
                </a:lnTo>
                <a:lnTo>
                  <a:pt x="1774332" y="552404"/>
                </a:lnTo>
                <a:lnTo>
                  <a:pt x="1798242" y="552404"/>
                </a:lnTo>
                <a:lnTo>
                  <a:pt x="1822980" y="552404"/>
                </a:lnTo>
                <a:lnTo>
                  <a:pt x="1848085" y="553109"/>
                </a:lnTo>
                <a:lnTo>
                  <a:pt x="1873355" y="555775"/>
                </a:lnTo>
                <a:lnTo>
                  <a:pt x="1904639" y="557871"/>
                </a:lnTo>
                <a:lnTo>
                  <a:pt x="1926712" y="558362"/>
                </a:lnTo>
                <a:lnTo>
                  <a:pt x="1949222" y="557874"/>
                </a:lnTo>
                <a:lnTo>
                  <a:pt x="1977056" y="554338"/>
                </a:lnTo>
                <a:lnTo>
                  <a:pt x="2001845" y="552977"/>
                </a:lnTo>
                <a:lnTo>
                  <a:pt x="2025888" y="552659"/>
                </a:lnTo>
                <a:lnTo>
                  <a:pt x="2053708" y="552480"/>
                </a:lnTo>
                <a:lnTo>
                  <a:pt x="2075985" y="552438"/>
                </a:lnTo>
                <a:lnTo>
                  <a:pt x="2102348" y="552419"/>
                </a:lnTo>
                <a:lnTo>
                  <a:pt x="2130529" y="552411"/>
                </a:lnTo>
                <a:lnTo>
                  <a:pt x="2160677" y="552406"/>
                </a:lnTo>
                <a:lnTo>
                  <a:pt x="2186386" y="555775"/>
                </a:lnTo>
                <a:lnTo>
                  <a:pt x="2211878" y="557871"/>
                </a:lnTo>
                <a:lnTo>
                  <a:pt x="2241412" y="562944"/>
                </a:lnTo>
                <a:lnTo>
                  <a:pt x="2265419" y="564464"/>
                </a:lnTo>
                <a:lnTo>
                  <a:pt x="2290407" y="565620"/>
                </a:lnTo>
                <a:lnTo>
                  <a:pt x="2315685" y="569412"/>
                </a:lnTo>
                <a:lnTo>
                  <a:pt x="2343166" y="571554"/>
                </a:lnTo>
                <a:lnTo>
                  <a:pt x="2368086" y="574556"/>
                </a:lnTo>
                <a:lnTo>
                  <a:pt x="2399771" y="576841"/>
                </a:lnTo>
                <a:lnTo>
                  <a:pt x="2427032" y="577519"/>
                </a:lnTo>
                <a:lnTo>
                  <a:pt x="2450046" y="579559"/>
                </a:lnTo>
                <a:lnTo>
                  <a:pt x="2474620" y="582112"/>
                </a:lnTo>
                <a:lnTo>
                  <a:pt x="2494950" y="583247"/>
                </a:lnTo>
                <a:lnTo>
                  <a:pt x="2519037" y="585632"/>
                </a:lnTo>
                <a:lnTo>
                  <a:pt x="2544089" y="588339"/>
                </a:lnTo>
                <a:lnTo>
                  <a:pt x="2574059" y="589862"/>
                </a:lnTo>
                <a:lnTo>
                  <a:pt x="2600108" y="591019"/>
                </a:lnTo>
                <a:lnTo>
                  <a:pt x="2630111" y="595493"/>
                </a:lnTo>
                <a:lnTo>
                  <a:pt x="2654659" y="598332"/>
                </a:lnTo>
                <a:lnTo>
                  <a:pt x="2679807" y="601760"/>
                </a:lnTo>
                <a:lnTo>
                  <a:pt x="2705132" y="602776"/>
                </a:lnTo>
                <a:lnTo>
                  <a:pt x="2730509" y="604959"/>
                </a:lnTo>
                <a:lnTo>
                  <a:pt x="2755903" y="608193"/>
                </a:lnTo>
                <a:lnTo>
                  <a:pt x="2786946" y="609151"/>
                </a:lnTo>
                <a:lnTo>
                  <a:pt x="2811326" y="609375"/>
                </a:lnTo>
                <a:lnTo>
                  <a:pt x="2840918" y="610206"/>
                </a:lnTo>
                <a:lnTo>
                  <a:pt x="2866854" y="613902"/>
                </a:lnTo>
                <a:lnTo>
                  <a:pt x="2889670" y="615311"/>
                </a:lnTo>
                <a:lnTo>
                  <a:pt x="2916735" y="615728"/>
                </a:lnTo>
                <a:lnTo>
                  <a:pt x="2947439" y="615869"/>
                </a:lnTo>
                <a:lnTo>
                  <a:pt x="2972107" y="615894"/>
                </a:lnTo>
                <a:lnTo>
                  <a:pt x="2997291" y="615901"/>
                </a:lnTo>
                <a:lnTo>
                  <a:pt x="3028271" y="614022"/>
                </a:lnTo>
                <a:lnTo>
                  <a:pt x="3052637" y="611540"/>
                </a:lnTo>
                <a:lnTo>
                  <a:pt x="3082222" y="610142"/>
                </a:lnTo>
                <a:lnTo>
                  <a:pt x="3110978" y="609729"/>
                </a:lnTo>
                <a:lnTo>
                  <a:pt x="3136198" y="609631"/>
                </a:lnTo>
                <a:lnTo>
                  <a:pt x="3164679" y="606206"/>
                </a:lnTo>
                <a:lnTo>
                  <a:pt x="3189894" y="604093"/>
                </a:lnTo>
                <a:lnTo>
                  <a:pt x="3219334" y="602674"/>
                </a:lnTo>
                <a:lnTo>
                  <a:pt x="3243326" y="598892"/>
                </a:lnTo>
                <a:lnTo>
                  <a:pt x="3270426" y="596753"/>
                </a:lnTo>
                <a:lnTo>
                  <a:pt x="3295259" y="593751"/>
                </a:lnTo>
                <a:lnTo>
                  <a:pt x="3323521" y="591466"/>
                </a:lnTo>
                <a:lnTo>
                  <a:pt x="3348672" y="590789"/>
                </a:lnTo>
                <a:lnTo>
                  <a:pt x="3379501" y="586196"/>
                </a:lnTo>
                <a:lnTo>
                  <a:pt x="3410806" y="584759"/>
                </a:lnTo>
                <a:lnTo>
                  <a:pt x="3437877" y="583628"/>
                </a:lnTo>
                <a:lnTo>
                  <a:pt x="3468226" y="579164"/>
                </a:lnTo>
                <a:lnTo>
                  <a:pt x="3496596" y="578207"/>
                </a:lnTo>
                <a:lnTo>
                  <a:pt x="3528050" y="576042"/>
                </a:lnTo>
                <a:lnTo>
                  <a:pt x="3553363" y="572813"/>
                </a:lnTo>
                <a:lnTo>
                  <a:pt x="3584249" y="571722"/>
                </a:lnTo>
                <a:lnTo>
                  <a:pt x="3615875" y="571533"/>
                </a:lnTo>
                <a:lnTo>
                  <a:pt x="3639762" y="571489"/>
                </a:lnTo>
                <a:lnTo>
                  <a:pt x="3663078" y="571470"/>
                </a:lnTo>
                <a:lnTo>
                  <a:pt x="3691365" y="570753"/>
                </a:lnTo>
                <a:lnTo>
                  <a:pt x="3715583" y="567091"/>
                </a:lnTo>
                <a:lnTo>
                  <a:pt x="3747217" y="565693"/>
                </a:lnTo>
                <a:lnTo>
                  <a:pt x="3776504" y="565279"/>
                </a:lnTo>
                <a:lnTo>
                  <a:pt x="3799345" y="565182"/>
                </a:lnTo>
                <a:lnTo>
                  <a:pt x="3829264" y="565127"/>
                </a:lnTo>
                <a:lnTo>
                  <a:pt x="3851018" y="565114"/>
                </a:lnTo>
                <a:lnTo>
                  <a:pt x="3875503" y="565109"/>
                </a:lnTo>
                <a:lnTo>
                  <a:pt x="3902848" y="565106"/>
                </a:lnTo>
                <a:lnTo>
                  <a:pt x="3929582" y="565104"/>
                </a:lnTo>
                <a:lnTo>
                  <a:pt x="3956281" y="565104"/>
                </a:lnTo>
                <a:lnTo>
                  <a:pt x="3984611" y="565104"/>
                </a:lnTo>
                <a:lnTo>
                  <a:pt x="4014843" y="565104"/>
                </a:lnTo>
                <a:lnTo>
                  <a:pt x="4035802" y="565104"/>
                </a:lnTo>
                <a:lnTo>
                  <a:pt x="4065758" y="566986"/>
                </a:lnTo>
                <a:lnTo>
                  <a:pt x="4094843" y="570571"/>
                </a:lnTo>
                <a:lnTo>
                  <a:pt x="4125334" y="566916"/>
                </a:lnTo>
                <a:lnTo>
                  <a:pt x="4148025" y="565641"/>
                </a:lnTo>
                <a:lnTo>
                  <a:pt x="4178502" y="565263"/>
                </a:lnTo>
                <a:lnTo>
                  <a:pt x="4203995" y="565151"/>
                </a:lnTo>
                <a:lnTo>
                  <a:pt x="4225703" y="565125"/>
                </a:lnTo>
                <a:lnTo>
                  <a:pt x="4254983" y="568481"/>
                </a:lnTo>
                <a:lnTo>
                  <a:pt x="4276587" y="570133"/>
                </a:lnTo>
                <a:lnTo>
                  <a:pt x="4300300" y="570867"/>
                </a:lnTo>
                <a:lnTo>
                  <a:pt x="4324950" y="571193"/>
                </a:lnTo>
                <a:lnTo>
                  <a:pt x="4348135" y="571338"/>
                </a:lnTo>
                <a:lnTo>
                  <a:pt x="4379140" y="571420"/>
                </a:lnTo>
                <a:lnTo>
                  <a:pt x="4408082" y="571444"/>
                </a:lnTo>
                <a:lnTo>
                  <a:pt x="4437119" y="569569"/>
                </a:lnTo>
                <a:lnTo>
                  <a:pt x="4467358" y="566427"/>
                </a:lnTo>
                <a:lnTo>
                  <a:pt x="4490215" y="564987"/>
                </a:lnTo>
                <a:lnTo>
                  <a:pt x="4521505" y="560914"/>
                </a:lnTo>
                <a:lnTo>
                  <a:pt x="4545515" y="558689"/>
                </a:lnTo>
                <a:lnTo>
                  <a:pt x="4570189" y="554579"/>
                </a:lnTo>
                <a:lnTo>
                  <a:pt x="4596079" y="552343"/>
                </a:lnTo>
                <a:lnTo>
                  <a:pt x="4622957" y="548231"/>
                </a:lnTo>
                <a:lnTo>
                  <a:pt x="4649336" y="546341"/>
                </a:lnTo>
                <a:lnTo>
                  <a:pt x="4678189" y="536677"/>
                </a:lnTo>
                <a:lnTo>
                  <a:pt x="4707756" y="527241"/>
                </a:lnTo>
                <a:lnTo>
                  <a:pt x="4732224" y="511905"/>
                </a:lnTo>
                <a:lnTo>
                  <a:pt x="4734933" y="507828"/>
                </a:lnTo>
                <a:lnTo>
                  <a:pt x="4742442" y="478824"/>
                </a:lnTo>
                <a:lnTo>
                  <a:pt x="4746909" y="454300"/>
                </a:lnTo>
                <a:lnTo>
                  <a:pt x="4744083" y="423382"/>
                </a:lnTo>
                <a:lnTo>
                  <a:pt x="4738777" y="392271"/>
                </a:lnTo>
                <a:lnTo>
                  <a:pt x="4732737" y="365571"/>
                </a:lnTo>
                <a:lnTo>
                  <a:pt x="4725773" y="342530"/>
                </a:lnTo>
                <a:lnTo>
                  <a:pt x="4715086" y="314693"/>
                </a:lnTo>
                <a:lnTo>
                  <a:pt x="4703688" y="288962"/>
                </a:lnTo>
                <a:lnTo>
                  <a:pt x="4695529" y="266209"/>
                </a:lnTo>
                <a:lnTo>
                  <a:pt x="4687936" y="237751"/>
                </a:lnTo>
                <a:lnTo>
                  <a:pt x="4677064" y="207682"/>
                </a:lnTo>
                <a:lnTo>
                  <a:pt x="4665611" y="181291"/>
                </a:lnTo>
                <a:lnTo>
                  <a:pt x="4653182" y="151171"/>
                </a:lnTo>
                <a:lnTo>
                  <a:pt x="4637346" y="121624"/>
                </a:lnTo>
                <a:lnTo>
                  <a:pt x="4621440" y="90870"/>
                </a:lnTo>
                <a:lnTo>
                  <a:pt x="4613460" y="78633"/>
                </a:lnTo>
                <a:lnTo>
                  <a:pt x="4610888" y="73022"/>
                </a:lnTo>
                <a:lnTo>
                  <a:pt x="4607392" y="68177"/>
                </a:lnTo>
                <a:lnTo>
                  <a:pt x="4598088" y="61482"/>
                </a:lnTo>
                <a:lnTo>
                  <a:pt x="4575017" y="52655"/>
                </a:lnTo>
                <a:lnTo>
                  <a:pt x="4569108" y="50893"/>
                </a:lnTo>
                <a:lnTo>
                  <a:pt x="4564130" y="47758"/>
                </a:lnTo>
                <a:lnTo>
                  <a:pt x="4550618" y="45398"/>
                </a:lnTo>
                <a:lnTo>
                  <a:pt x="4525678" y="44600"/>
                </a:lnTo>
                <a:lnTo>
                  <a:pt x="4498224" y="44462"/>
                </a:lnTo>
                <a:lnTo>
                  <a:pt x="4468452" y="44421"/>
                </a:lnTo>
                <a:lnTo>
                  <a:pt x="4441444" y="44409"/>
                </a:lnTo>
                <a:lnTo>
                  <a:pt x="4416273" y="44405"/>
                </a:lnTo>
                <a:lnTo>
                  <a:pt x="4386566" y="42523"/>
                </a:lnTo>
                <a:lnTo>
                  <a:pt x="4358306" y="37497"/>
                </a:lnTo>
                <a:lnTo>
                  <a:pt x="4328766" y="31539"/>
                </a:lnTo>
                <a:lnTo>
                  <a:pt x="4302845" y="25305"/>
                </a:lnTo>
                <a:lnTo>
                  <a:pt x="4272822" y="18989"/>
                </a:lnTo>
                <a:lnTo>
                  <a:pt x="4243466" y="14531"/>
                </a:lnTo>
                <a:lnTo>
                  <a:pt x="4215012" y="11328"/>
                </a:lnTo>
                <a:lnTo>
                  <a:pt x="4186120" y="5911"/>
                </a:lnTo>
                <a:lnTo>
                  <a:pt x="4157804" y="1719"/>
                </a:lnTo>
                <a:lnTo>
                  <a:pt x="4128953" y="477"/>
                </a:lnTo>
                <a:lnTo>
                  <a:pt x="4102531" y="109"/>
                </a:lnTo>
                <a:lnTo>
                  <a:pt x="4076827" y="0"/>
                </a:lnTo>
                <a:lnTo>
                  <a:pt x="4047575" y="1849"/>
                </a:lnTo>
                <a:lnTo>
                  <a:pt x="4024950" y="5030"/>
                </a:lnTo>
                <a:lnTo>
                  <a:pt x="3993789" y="10787"/>
                </a:lnTo>
                <a:lnTo>
                  <a:pt x="3965465" y="17172"/>
                </a:lnTo>
                <a:lnTo>
                  <a:pt x="3960210" y="17783"/>
                </a:lnTo>
                <a:lnTo>
                  <a:pt x="3950608" y="22224"/>
                </a:lnTo>
                <a:lnTo>
                  <a:pt x="3932946" y="36573"/>
                </a:lnTo>
                <a:lnTo>
                  <a:pt x="3923491" y="52196"/>
                </a:lnTo>
                <a:lnTo>
                  <a:pt x="3914680" y="77144"/>
                </a:lnTo>
                <a:lnTo>
                  <a:pt x="3912208" y="106636"/>
                </a:lnTo>
                <a:lnTo>
                  <a:pt x="3913662" y="130341"/>
                </a:lnTo>
                <a:lnTo>
                  <a:pt x="3916680" y="159707"/>
                </a:lnTo>
                <a:lnTo>
                  <a:pt x="3917574" y="186988"/>
                </a:lnTo>
                <a:lnTo>
                  <a:pt x="3921246" y="218540"/>
                </a:lnTo>
                <a:lnTo>
                  <a:pt x="3924402" y="245339"/>
                </a:lnTo>
                <a:lnTo>
                  <a:pt x="3927404" y="267999"/>
                </a:lnTo>
                <a:lnTo>
                  <a:pt x="3929688" y="298411"/>
                </a:lnTo>
                <a:lnTo>
                  <a:pt x="3932104" y="320279"/>
                </a:lnTo>
                <a:lnTo>
                  <a:pt x="3935529" y="344110"/>
                </a:lnTo>
                <a:lnTo>
                  <a:pt x="3939405" y="368812"/>
                </a:lnTo>
                <a:lnTo>
                  <a:pt x="3941596" y="393902"/>
                </a:lnTo>
                <a:lnTo>
                  <a:pt x="3943276" y="417048"/>
                </a:lnTo>
                <a:lnTo>
                  <a:pt x="3948188" y="442684"/>
                </a:lnTo>
                <a:lnTo>
                  <a:pt x="3958051" y="474391"/>
                </a:lnTo>
                <a:lnTo>
                  <a:pt x="3970008" y="501246"/>
                </a:lnTo>
                <a:lnTo>
                  <a:pt x="3987736" y="530132"/>
                </a:lnTo>
                <a:lnTo>
                  <a:pt x="4013200" y="55240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MARTInkShape-Group14">
            <a:extLst>
              <a:ext uri="{FF2B5EF4-FFF2-40B4-BE49-F238E27FC236}">
                <a16:creationId xmlns:a16="http://schemas.microsoft.com/office/drawing/2014/main" id="{3E624C00-9676-47CB-BBD0-BB25BDA91104}"/>
              </a:ext>
            </a:extLst>
          </p:cNvPr>
          <p:cNvGrpSpPr/>
          <p:nvPr/>
        </p:nvGrpSpPr>
        <p:grpSpPr>
          <a:xfrm>
            <a:off x="2032000" y="1314450"/>
            <a:ext cx="1016001" cy="355601"/>
            <a:chOff x="2032000" y="1314450"/>
            <a:chExt cx="1016001" cy="355601"/>
          </a:xfrm>
        </p:grpSpPr>
        <p:sp>
          <p:nvSpPr>
            <p:cNvPr id="5" name="SMARTInkShape-14">
              <a:extLst>
                <a:ext uri="{FF2B5EF4-FFF2-40B4-BE49-F238E27FC236}">
                  <a16:creationId xmlns:a16="http://schemas.microsoft.com/office/drawing/2014/main" id="{8E9BD061-4CC2-400C-9B63-30A1610CC94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114550" y="1314450"/>
              <a:ext cx="57151" cy="349600"/>
            </a:xfrm>
            <a:custGeom>
              <a:avLst/>
              <a:gdLst/>
              <a:ahLst/>
              <a:cxnLst/>
              <a:rect l="0" t="0" r="0" b="0"/>
              <a:pathLst>
                <a:path w="57151" h="349600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2325"/>
                  </a:lnTo>
                  <a:lnTo>
                    <a:pt x="7839" y="63670"/>
                  </a:lnTo>
                  <a:lnTo>
                    <a:pt x="11260" y="95300"/>
                  </a:lnTo>
                  <a:lnTo>
                    <a:pt x="12765" y="117850"/>
                  </a:lnTo>
                  <a:lnTo>
                    <a:pt x="15787" y="144335"/>
                  </a:lnTo>
                  <a:lnTo>
                    <a:pt x="17600" y="170688"/>
                  </a:lnTo>
                  <a:lnTo>
                    <a:pt x="19111" y="195806"/>
                  </a:lnTo>
                  <a:lnTo>
                    <a:pt x="22135" y="218729"/>
                  </a:lnTo>
                  <a:lnTo>
                    <a:pt x="23949" y="242557"/>
                  </a:lnTo>
                  <a:lnTo>
                    <a:pt x="25460" y="265848"/>
                  </a:lnTo>
                  <a:lnTo>
                    <a:pt x="30278" y="294826"/>
                  </a:lnTo>
                  <a:lnTo>
                    <a:pt x="36346" y="326139"/>
                  </a:lnTo>
                  <a:lnTo>
                    <a:pt x="36931" y="331726"/>
                  </a:lnTo>
                  <a:lnTo>
                    <a:pt x="41343" y="341697"/>
                  </a:lnTo>
                  <a:lnTo>
                    <a:pt x="44495" y="346331"/>
                  </a:lnTo>
                  <a:lnTo>
                    <a:pt x="47303" y="348715"/>
                  </a:lnTo>
                  <a:lnTo>
                    <a:pt x="49880" y="349599"/>
                  </a:lnTo>
                  <a:lnTo>
                    <a:pt x="57150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SMARTInkShape-15">
              <a:extLst>
                <a:ext uri="{FF2B5EF4-FFF2-40B4-BE49-F238E27FC236}">
                  <a16:creationId xmlns:a16="http://schemas.microsoft.com/office/drawing/2014/main" id="{C0841BDA-707A-4961-8AFE-BA93AD3F45C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2032000" y="1336264"/>
              <a:ext cx="292101" cy="48037"/>
            </a:xfrm>
            <a:custGeom>
              <a:avLst/>
              <a:gdLst/>
              <a:ahLst/>
              <a:cxnLst/>
              <a:rect l="0" t="0" r="0" b="0"/>
              <a:pathLst>
                <a:path w="292101" h="48037">
                  <a:moveTo>
                    <a:pt x="0" y="28986"/>
                  </a:moveTo>
                  <a:lnTo>
                    <a:pt x="0" y="28986"/>
                  </a:lnTo>
                  <a:lnTo>
                    <a:pt x="27790" y="25615"/>
                  </a:lnTo>
                  <a:lnTo>
                    <a:pt x="52998" y="20148"/>
                  </a:lnTo>
                  <a:lnTo>
                    <a:pt x="78341" y="14059"/>
                  </a:lnTo>
                  <a:lnTo>
                    <a:pt x="107095" y="7787"/>
                  </a:lnTo>
                  <a:lnTo>
                    <a:pt x="137957" y="4831"/>
                  </a:lnTo>
                  <a:lnTo>
                    <a:pt x="166073" y="3955"/>
                  </a:lnTo>
                  <a:lnTo>
                    <a:pt x="196493" y="0"/>
                  </a:lnTo>
                  <a:lnTo>
                    <a:pt x="220655" y="2210"/>
                  </a:lnTo>
                  <a:lnTo>
                    <a:pt x="245688" y="4589"/>
                  </a:lnTo>
                  <a:lnTo>
                    <a:pt x="270274" y="13604"/>
                  </a:lnTo>
                  <a:lnTo>
                    <a:pt x="284516" y="21209"/>
                  </a:lnTo>
                  <a:lnTo>
                    <a:pt x="288455" y="25918"/>
                  </a:lnTo>
                  <a:lnTo>
                    <a:pt x="290375" y="31174"/>
                  </a:lnTo>
                  <a:lnTo>
                    <a:pt x="292100" y="4803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MARTInkShape-16">
              <a:extLst>
                <a:ext uri="{FF2B5EF4-FFF2-40B4-BE49-F238E27FC236}">
                  <a16:creationId xmlns:a16="http://schemas.microsoft.com/office/drawing/2014/main" id="{870CAD5A-452B-491E-9158-2F63C64AA4E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39950" y="1429320"/>
              <a:ext cx="285751" cy="50231"/>
            </a:xfrm>
            <a:custGeom>
              <a:avLst/>
              <a:gdLst/>
              <a:ahLst/>
              <a:cxnLst/>
              <a:rect l="0" t="0" r="0" b="0"/>
              <a:pathLst>
                <a:path w="285751" h="50231">
                  <a:moveTo>
                    <a:pt x="0" y="50230"/>
                  </a:moveTo>
                  <a:lnTo>
                    <a:pt x="0" y="50230"/>
                  </a:lnTo>
                  <a:lnTo>
                    <a:pt x="24485" y="41441"/>
                  </a:lnTo>
                  <a:lnTo>
                    <a:pt x="52410" y="30457"/>
                  </a:lnTo>
                  <a:lnTo>
                    <a:pt x="81145" y="20147"/>
                  </a:lnTo>
                  <a:lnTo>
                    <a:pt x="109416" y="12624"/>
                  </a:lnTo>
                  <a:lnTo>
                    <a:pt x="140135" y="5926"/>
                  </a:lnTo>
                  <a:lnTo>
                    <a:pt x="162471" y="2317"/>
                  </a:lnTo>
                  <a:lnTo>
                    <a:pt x="188861" y="713"/>
                  </a:lnTo>
                  <a:lnTo>
                    <a:pt x="211409" y="0"/>
                  </a:lnTo>
                  <a:lnTo>
                    <a:pt x="238088" y="1481"/>
                  </a:lnTo>
                  <a:lnTo>
                    <a:pt x="269437" y="11673"/>
                  </a:lnTo>
                  <a:lnTo>
                    <a:pt x="278499" y="19217"/>
                  </a:lnTo>
                  <a:lnTo>
                    <a:pt x="285750" y="311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SMARTInkShape-17">
              <a:extLst>
                <a:ext uri="{FF2B5EF4-FFF2-40B4-BE49-F238E27FC236}">
                  <a16:creationId xmlns:a16="http://schemas.microsoft.com/office/drawing/2014/main" id="{00ACB3D4-F45C-446F-9321-30FB8C6BF5F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39950" y="1581150"/>
              <a:ext cx="311151" cy="88901"/>
            </a:xfrm>
            <a:custGeom>
              <a:avLst/>
              <a:gdLst/>
              <a:ahLst/>
              <a:cxnLst/>
              <a:rect l="0" t="0" r="0" b="0"/>
              <a:pathLst>
                <a:path w="311151" h="88901">
                  <a:moveTo>
                    <a:pt x="0" y="88900"/>
                  </a:moveTo>
                  <a:lnTo>
                    <a:pt x="0" y="88900"/>
                  </a:lnTo>
                  <a:lnTo>
                    <a:pt x="24419" y="88900"/>
                  </a:lnTo>
                  <a:lnTo>
                    <a:pt x="52854" y="88900"/>
                  </a:lnTo>
                  <a:lnTo>
                    <a:pt x="58768" y="88900"/>
                  </a:lnTo>
                  <a:lnTo>
                    <a:pt x="84960" y="78761"/>
                  </a:lnTo>
                  <a:lnTo>
                    <a:pt x="108551" y="71223"/>
                  </a:lnTo>
                  <a:lnTo>
                    <a:pt x="133617" y="63170"/>
                  </a:lnTo>
                  <a:lnTo>
                    <a:pt x="157458" y="54887"/>
                  </a:lnTo>
                  <a:lnTo>
                    <a:pt x="187452" y="42995"/>
                  </a:lnTo>
                  <a:lnTo>
                    <a:pt x="216957" y="34690"/>
                  </a:lnTo>
                  <a:lnTo>
                    <a:pt x="241143" y="27761"/>
                  </a:lnTo>
                  <a:lnTo>
                    <a:pt x="268614" y="20533"/>
                  </a:lnTo>
                  <a:lnTo>
                    <a:pt x="295692" y="7688"/>
                  </a:lnTo>
                  <a:lnTo>
                    <a:pt x="311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SMARTInkShape-18">
              <a:extLst>
                <a:ext uri="{FF2B5EF4-FFF2-40B4-BE49-F238E27FC236}">
                  <a16:creationId xmlns:a16="http://schemas.microsoft.com/office/drawing/2014/main" id="{1E22708C-1439-43AC-A4C5-D9E25D83819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530166" y="1427120"/>
              <a:ext cx="263835" cy="242931"/>
            </a:xfrm>
            <a:custGeom>
              <a:avLst/>
              <a:gdLst/>
              <a:ahLst/>
              <a:cxnLst/>
              <a:rect l="0" t="0" r="0" b="0"/>
              <a:pathLst>
                <a:path w="263835" h="242931">
                  <a:moveTo>
                    <a:pt x="9834" y="242930"/>
                  </a:moveTo>
                  <a:lnTo>
                    <a:pt x="9834" y="242930"/>
                  </a:lnTo>
                  <a:lnTo>
                    <a:pt x="375" y="242930"/>
                  </a:lnTo>
                  <a:lnTo>
                    <a:pt x="0" y="242224"/>
                  </a:lnTo>
                  <a:lnTo>
                    <a:pt x="456" y="241049"/>
                  </a:lnTo>
                  <a:lnTo>
                    <a:pt x="2844" y="236449"/>
                  </a:lnTo>
                  <a:lnTo>
                    <a:pt x="16270" y="205008"/>
                  </a:lnTo>
                  <a:lnTo>
                    <a:pt x="26073" y="178617"/>
                  </a:lnTo>
                  <a:lnTo>
                    <a:pt x="30210" y="150107"/>
                  </a:lnTo>
                  <a:lnTo>
                    <a:pt x="33706" y="129709"/>
                  </a:lnTo>
                  <a:lnTo>
                    <a:pt x="37612" y="104180"/>
                  </a:lnTo>
                  <a:lnTo>
                    <a:pt x="43778" y="75524"/>
                  </a:lnTo>
                  <a:lnTo>
                    <a:pt x="61201" y="45289"/>
                  </a:lnTo>
                  <a:lnTo>
                    <a:pt x="81051" y="20524"/>
                  </a:lnTo>
                  <a:lnTo>
                    <a:pt x="109733" y="2724"/>
                  </a:lnTo>
                  <a:lnTo>
                    <a:pt x="114533" y="243"/>
                  </a:lnTo>
                  <a:lnTo>
                    <a:pt x="119850" y="0"/>
                  </a:lnTo>
                  <a:lnTo>
                    <a:pt x="131402" y="3492"/>
                  </a:lnTo>
                  <a:lnTo>
                    <a:pt x="141711" y="11630"/>
                  </a:lnTo>
                  <a:lnTo>
                    <a:pt x="150291" y="22302"/>
                  </a:lnTo>
                  <a:lnTo>
                    <a:pt x="163893" y="49273"/>
                  </a:lnTo>
                  <a:lnTo>
                    <a:pt x="172022" y="73522"/>
                  </a:lnTo>
                  <a:lnTo>
                    <a:pt x="176240" y="105175"/>
                  </a:lnTo>
                  <a:lnTo>
                    <a:pt x="181671" y="119093"/>
                  </a:lnTo>
                  <a:lnTo>
                    <a:pt x="183659" y="122272"/>
                  </a:lnTo>
                  <a:lnTo>
                    <a:pt x="186395" y="124391"/>
                  </a:lnTo>
                  <a:lnTo>
                    <a:pt x="193198" y="126746"/>
                  </a:lnTo>
                  <a:lnTo>
                    <a:pt x="200925" y="125911"/>
                  </a:lnTo>
                  <a:lnTo>
                    <a:pt x="232098" y="117025"/>
                  </a:lnTo>
                  <a:lnTo>
                    <a:pt x="239381" y="120180"/>
                  </a:lnTo>
                  <a:lnTo>
                    <a:pt x="243299" y="122997"/>
                  </a:lnTo>
                  <a:lnTo>
                    <a:pt x="249533" y="131771"/>
                  </a:lnTo>
                  <a:lnTo>
                    <a:pt x="263834" y="1540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SMARTInkShape-19">
              <a:extLst>
                <a:ext uri="{FF2B5EF4-FFF2-40B4-BE49-F238E27FC236}">
                  <a16:creationId xmlns:a16="http://schemas.microsoft.com/office/drawing/2014/main" id="{A45181DD-79C9-4547-8640-939A5E2F7DD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903312" y="1369576"/>
              <a:ext cx="144689" cy="247374"/>
            </a:xfrm>
            <a:custGeom>
              <a:avLst/>
              <a:gdLst/>
              <a:ahLst/>
              <a:cxnLst/>
              <a:rect l="0" t="0" r="0" b="0"/>
              <a:pathLst>
                <a:path w="144689" h="247374">
                  <a:moveTo>
                    <a:pt x="62138" y="97274"/>
                  </a:moveTo>
                  <a:lnTo>
                    <a:pt x="62138" y="97274"/>
                  </a:lnTo>
                  <a:lnTo>
                    <a:pt x="36408" y="112021"/>
                  </a:lnTo>
                  <a:lnTo>
                    <a:pt x="19740" y="127312"/>
                  </a:lnTo>
                  <a:lnTo>
                    <a:pt x="10456" y="143098"/>
                  </a:lnTo>
                  <a:lnTo>
                    <a:pt x="3237" y="167923"/>
                  </a:lnTo>
                  <a:lnTo>
                    <a:pt x="0" y="194250"/>
                  </a:lnTo>
                  <a:lnTo>
                    <a:pt x="2413" y="216554"/>
                  </a:lnTo>
                  <a:lnTo>
                    <a:pt x="7596" y="229826"/>
                  </a:lnTo>
                  <a:lnTo>
                    <a:pt x="16971" y="241598"/>
                  </a:lnTo>
                  <a:lnTo>
                    <a:pt x="22779" y="246085"/>
                  </a:lnTo>
                  <a:lnTo>
                    <a:pt x="25315" y="247281"/>
                  </a:lnTo>
                  <a:lnTo>
                    <a:pt x="27711" y="247373"/>
                  </a:lnTo>
                  <a:lnTo>
                    <a:pt x="32256" y="245594"/>
                  </a:lnTo>
                  <a:lnTo>
                    <a:pt x="45992" y="232928"/>
                  </a:lnTo>
                  <a:lnTo>
                    <a:pt x="60412" y="210775"/>
                  </a:lnTo>
                  <a:lnTo>
                    <a:pt x="73634" y="182645"/>
                  </a:lnTo>
                  <a:lnTo>
                    <a:pt x="82321" y="158239"/>
                  </a:lnTo>
                  <a:lnTo>
                    <a:pt x="89363" y="133133"/>
                  </a:lnTo>
                  <a:lnTo>
                    <a:pt x="95919" y="107821"/>
                  </a:lnTo>
                  <a:lnTo>
                    <a:pt x="104454" y="78347"/>
                  </a:lnTo>
                  <a:lnTo>
                    <a:pt x="110111" y="53644"/>
                  </a:lnTo>
                  <a:lnTo>
                    <a:pt x="112100" y="25707"/>
                  </a:lnTo>
                  <a:lnTo>
                    <a:pt x="111985" y="5513"/>
                  </a:lnTo>
                  <a:lnTo>
                    <a:pt x="110891" y="2234"/>
                  </a:lnTo>
                  <a:lnTo>
                    <a:pt x="109457" y="47"/>
                  </a:lnTo>
                  <a:lnTo>
                    <a:pt x="107090" y="0"/>
                  </a:lnTo>
                  <a:lnTo>
                    <a:pt x="100696" y="3711"/>
                  </a:lnTo>
                  <a:lnTo>
                    <a:pt x="81435" y="31390"/>
                  </a:lnTo>
                  <a:lnTo>
                    <a:pt x="69373" y="62466"/>
                  </a:lnTo>
                  <a:lnTo>
                    <a:pt x="64281" y="90018"/>
                  </a:lnTo>
                  <a:lnTo>
                    <a:pt x="64655" y="117937"/>
                  </a:lnTo>
                  <a:lnTo>
                    <a:pt x="69234" y="144789"/>
                  </a:lnTo>
                  <a:lnTo>
                    <a:pt x="77102" y="176196"/>
                  </a:lnTo>
                  <a:lnTo>
                    <a:pt x="86719" y="197799"/>
                  </a:lnTo>
                  <a:lnTo>
                    <a:pt x="101877" y="214234"/>
                  </a:lnTo>
                  <a:lnTo>
                    <a:pt x="125256" y="231019"/>
                  </a:lnTo>
                  <a:lnTo>
                    <a:pt x="144688" y="236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4" name="SMARTInkShape-Group15">
            <a:extLst>
              <a:ext uri="{FF2B5EF4-FFF2-40B4-BE49-F238E27FC236}">
                <a16:creationId xmlns:a16="http://schemas.microsoft.com/office/drawing/2014/main" id="{037D4EF2-7386-43FF-932A-1F4398E9F3A6}"/>
              </a:ext>
            </a:extLst>
          </p:cNvPr>
          <p:cNvGrpSpPr/>
          <p:nvPr/>
        </p:nvGrpSpPr>
        <p:grpSpPr>
          <a:xfrm>
            <a:off x="3282950" y="1287312"/>
            <a:ext cx="463551" cy="515948"/>
            <a:chOff x="3282950" y="1287312"/>
            <a:chExt cx="463551" cy="515948"/>
          </a:xfrm>
        </p:grpSpPr>
        <p:sp>
          <p:nvSpPr>
            <p:cNvPr id="12" name="SMARTInkShape-20">
              <a:extLst>
                <a:ext uri="{FF2B5EF4-FFF2-40B4-BE49-F238E27FC236}">
                  <a16:creationId xmlns:a16="http://schemas.microsoft.com/office/drawing/2014/main" id="{E11DC0DF-1DDC-4401-9148-2C69ECE6AAE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282950" y="1477916"/>
              <a:ext cx="156328" cy="102743"/>
            </a:xfrm>
            <a:custGeom>
              <a:avLst/>
              <a:gdLst/>
              <a:ahLst/>
              <a:cxnLst/>
              <a:rect l="0" t="0" r="0" b="0"/>
              <a:pathLst>
                <a:path w="156328" h="102743">
                  <a:moveTo>
                    <a:pt x="0" y="52434"/>
                  </a:moveTo>
                  <a:lnTo>
                    <a:pt x="0" y="52434"/>
                  </a:lnTo>
                  <a:lnTo>
                    <a:pt x="0" y="21994"/>
                  </a:lnTo>
                  <a:lnTo>
                    <a:pt x="0" y="19149"/>
                  </a:lnTo>
                  <a:lnTo>
                    <a:pt x="3371" y="39201"/>
                  </a:lnTo>
                  <a:lnTo>
                    <a:pt x="11537" y="64323"/>
                  </a:lnTo>
                  <a:lnTo>
                    <a:pt x="36398" y="94831"/>
                  </a:lnTo>
                  <a:lnTo>
                    <a:pt x="39082" y="97632"/>
                  </a:lnTo>
                  <a:lnTo>
                    <a:pt x="51472" y="100745"/>
                  </a:lnTo>
                  <a:lnTo>
                    <a:pt x="81428" y="102742"/>
                  </a:lnTo>
                  <a:lnTo>
                    <a:pt x="108010" y="99717"/>
                  </a:lnTo>
                  <a:lnTo>
                    <a:pt x="134857" y="90982"/>
                  </a:lnTo>
                  <a:lnTo>
                    <a:pt x="146484" y="81561"/>
                  </a:lnTo>
                  <a:lnTo>
                    <a:pt x="156327" y="68379"/>
                  </a:lnTo>
                  <a:lnTo>
                    <a:pt x="154661" y="52611"/>
                  </a:lnTo>
                  <a:lnTo>
                    <a:pt x="147760" y="39813"/>
                  </a:lnTo>
                  <a:lnTo>
                    <a:pt x="129455" y="17721"/>
                  </a:lnTo>
                  <a:lnTo>
                    <a:pt x="98279" y="0"/>
                  </a:lnTo>
                  <a:lnTo>
                    <a:pt x="71453" y="52"/>
                  </a:lnTo>
                  <a:lnTo>
                    <a:pt x="43436" y="7907"/>
                  </a:lnTo>
                  <a:lnTo>
                    <a:pt x="24002" y="19172"/>
                  </a:lnTo>
                  <a:lnTo>
                    <a:pt x="15842" y="32947"/>
                  </a:lnTo>
                  <a:lnTo>
                    <a:pt x="11274" y="49418"/>
                  </a:lnTo>
                  <a:lnTo>
                    <a:pt x="12700" y="778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3" name="SMARTInkShape-21">
              <a:extLst>
                <a:ext uri="{FF2B5EF4-FFF2-40B4-BE49-F238E27FC236}">
                  <a16:creationId xmlns:a16="http://schemas.microsoft.com/office/drawing/2014/main" id="{F2C12582-FD9C-4D4C-9214-F8D344D1F0C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433540" y="1287312"/>
              <a:ext cx="312961" cy="515948"/>
            </a:xfrm>
            <a:custGeom>
              <a:avLst/>
              <a:gdLst/>
              <a:ahLst/>
              <a:cxnLst/>
              <a:rect l="0" t="0" r="0" b="0"/>
              <a:pathLst>
                <a:path w="312961" h="515948">
                  <a:moveTo>
                    <a:pt x="160560" y="154138"/>
                  </a:moveTo>
                  <a:lnTo>
                    <a:pt x="160560" y="154138"/>
                  </a:lnTo>
                  <a:lnTo>
                    <a:pt x="161265" y="129496"/>
                  </a:lnTo>
                  <a:lnTo>
                    <a:pt x="165629" y="102935"/>
                  </a:lnTo>
                  <a:lnTo>
                    <a:pt x="169398" y="78229"/>
                  </a:lnTo>
                  <a:lnTo>
                    <a:pt x="172115" y="53408"/>
                  </a:lnTo>
                  <a:lnTo>
                    <a:pt x="172921" y="30375"/>
                  </a:lnTo>
                  <a:lnTo>
                    <a:pt x="169346" y="17758"/>
                  </a:lnTo>
                  <a:lnTo>
                    <a:pt x="166417" y="12418"/>
                  </a:lnTo>
                  <a:lnTo>
                    <a:pt x="157519" y="4603"/>
                  </a:lnTo>
                  <a:lnTo>
                    <a:pt x="147919" y="189"/>
                  </a:lnTo>
                  <a:lnTo>
                    <a:pt x="144372" y="0"/>
                  </a:lnTo>
                  <a:lnTo>
                    <a:pt x="130238" y="4766"/>
                  </a:lnTo>
                  <a:lnTo>
                    <a:pt x="122154" y="14137"/>
                  </a:lnTo>
                  <a:lnTo>
                    <a:pt x="111551" y="35280"/>
                  </a:lnTo>
                  <a:lnTo>
                    <a:pt x="105822" y="59419"/>
                  </a:lnTo>
                  <a:lnTo>
                    <a:pt x="104125" y="84445"/>
                  </a:lnTo>
                  <a:lnTo>
                    <a:pt x="105503" y="109735"/>
                  </a:lnTo>
                  <a:lnTo>
                    <a:pt x="110380" y="135102"/>
                  </a:lnTo>
                  <a:lnTo>
                    <a:pt x="118175" y="162374"/>
                  </a:lnTo>
                  <a:lnTo>
                    <a:pt x="127540" y="190915"/>
                  </a:lnTo>
                  <a:lnTo>
                    <a:pt x="136665" y="217246"/>
                  </a:lnTo>
                  <a:lnTo>
                    <a:pt x="146424" y="242922"/>
                  </a:lnTo>
                  <a:lnTo>
                    <a:pt x="157548" y="268404"/>
                  </a:lnTo>
                  <a:lnTo>
                    <a:pt x="176898" y="298927"/>
                  </a:lnTo>
                  <a:lnTo>
                    <a:pt x="194309" y="329703"/>
                  </a:lnTo>
                  <a:lnTo>
                    <a:pt x="211337" y="358778"/>
                  </a:lnTo>
                  <a:lnTo>
                    <a:pt x="228289" y="388118"/>
                  </a:lnTo>
                  <a:lnTo>
                    <a:pt x="239451" y="417955"/>
                  </a:lnTo>
                  <a:lnTo>
                    <a:pt x="242387" y="442663"/>
                  </a:lnTo>
                  <a:lnTo>
                    <a:pt x="239597" y="474303"/>
                  </a:lnTo>
                  <a:lnTo>
                    <a:pt x="234230" y="489204"/>
                  </a:lnTo>
                  <a:lnTo>
                    <a:pt x="221429" y="501459"/>
                  </a:lnTo>
                  <a:lnTo>
                    <a:pt x="204231" y="510656"/>
                  </a:lnTo>
                  <a:lnTo>
                    <a:pt x="189100" y="514478"/>
                  </a:lnTo>
                  <a:lnTo>
                    <a:pt x="165567" y="515611"/>
                  </a:lnTo>
                  <a:lnTo>
                    <a:pt x="139623" y="515947"/>
                  </a:lnTo>
                  <a:lnTo>
                    <a:pt x="118799" y="514144"/>
                  </a:lnTo>
                  <a:lnTo>
                    <a:pt x="96844" y="510990"/>
                  </a:lnTo>
                  <a:lnTo>
                    <a:pt x="68617" y="505249"/>
                  </a:lnTo>
                  <a:lnTo>
                    <a:pt x="43085" y="499079"/>
                  </a:lnTo>
                  <a:lnTo>
                    <a:pt x="22506" y="492077"/>
                  </a:lnTo>
                  <a:lnTo>
                    <a:pt x="11949" y="485190"/>
                  </a:lnTo>
                  <a:lnTo>
                    <a:pt x="4435" y="475545"/>
                  </a:lnTo>
                  <a:lnTo>
                    <a:pt x="1443" y="470009"/>
                  </a:lnTo>
                  <a:lnTo>
                    <a:pt x="0" y="454451"/>
                  </a:lnTo>
                  <a:lnTo>
                    <a:pt x="3122" y="436483"/>
                  </a:lnTo>
                  <a:lnTo>
                    <a:pt x="16780" y="411205"/>
                  </a:lnTo>
                  <a:lnTo>
                    <a:pt x="35644" y="389997"/>
                  </a:lnTo>
                  <a:lnTo>
                    <a:pt x="62949" y="371013"/>
                  </a:lnTo>
                  <a:lnTo>
                    <a:pt x="93381" y="356137"/>
                  </a:lnTo>
                  <a:lnTo>
                    <a:pt x="124035" y="343498"/>
                  </a:lnTo>
                  <a:lnTo>
                    <a:pt x="151306" y="335677"/>
                  </a:lnTo>
                  <a:lnTo>
                    <a:pt x="177966" y="333046"/>
                  </a:lnTo>
                  <a:lnTo>
                    <a:pt x="207188" y="332266"/>
                  </a:lnTo>
                  <a:lnTo>
                    <a:pt x="234035" y="332035"/>
                  </a:lnTo>
                  <a:lnTo>
                    <a:pt x="259863" y="331967"/>
                  </a:lnTo>
                  <a:lnTo>
                    <a:pt x="284685" y="331947"/>
                  </a:lnTo>
                  <a:lnTo>
                    <a:pt x="312960" y="33193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" name="SMARTInkShape-Group16">
            <a:extLst>
              <a:ext uri="{FF2B5EF4-FFF2-40B4-BE49-F238E27FC236}">
                <a16:creationId xmlns:a16="http://schemas.microsoft.com/office/drawing/2014/main" id="{FC576F03-E552-4595-88D6-7F9CC69B7648}"/>
              </a:ext>
            </a:extLst>
          </p:cNvPr>
          <p:cNvGrpSpPr/>
          <p:nvPr/>
        </p:nvGrpSpPr>
        <p:grpSpPr>
          <a:xfrm>
            <a:off x="4044950" y="1256267"/>
            <a:ext cx="1168401" cy="461364"/>
            <a:chOff x="4044950" y="1256267"/>
            <a:chExt cx="1168401" cy="461364"/>
          </a:xfrm>
        </p:grpSpPr>
        <p:sp>
          <p:nvSpPr>
            <p:cNvPr id="15" name="SMARTInkShape-22">
              <a:extLst>
                <a:ext uri="{FF2B5EF4-FFF2-40B4-BE49-F238E27FC236}">
                  <a16:creationId xmlns:a16="http://schemas.microsoft.com/office/drawing/2014/main" id="{BF7DB0F8-F19E-49AF-B619-739D0221FADF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044950" y="1308999"/>
              <a:ext cx="361951" cy="278502"/>
            </a:xfrm>
            <a:custGeom>
              <a:avLst/>
              <a:gdLst/>
              <a:ahLst/>
              <a:cxnLst/>
              <a:rect l="0" t="0" r="0" b="0"/>
              <a:pathLst>
                <a:path w="361951" h="278502">
                  <a:moveTo>
                    <a:pt x="0" y="240401"/>
                  </a:moveTo>
                  <a:lnTo>
                    <a:pt x="0" y="240401"/>
                  </a:lnTo>
                  <a:lnTo>
                    <a:pt x="26515" y="219353"/>
                  </a:lnTo>
                  <a:lnTo>
                    <a:pt x="44781" y="194967"/>
                  </a:lnTo>
                  <a:lnTo>
                    <a:pt x="69915" y="165261"/>
                  </a:lnTo>
                  <a:lnTo>
                    <a:pt x="91500" y="139010"/>
                  </a:lnTo>
                  <a:lnTo>
                    <a:pt x="106347" y="113442"/>
                  </a:lnTo>
                  <a:lnTo>
                    <a:pt x="117798" y="88009"/>
                  </a:lnTo>
                  <a:lnTo>
                    <a:pt x="123960" y="67542"/>
                  </a:lnTo>
                  <a:lnTo>
                    <a:pt x="125649" y="49510"/>
                  </a:lnTo>
                  <a:lnTo>
                    <a:pt x="122636" y="33499"/>
                  </a:lnTo>
                  <a:lnTo>
                    <a:pt x="113007" y="14467"/>
                  </a:lnTo>
                  <a:lnTo>
                    <a:pt x="105964" y="5930"/>
                  </a:lnTo>
                  <a:lnTo>
                    <a:pt x="100482" y="2136"/>
                  </a:lnTo>
                  <a:lnTo>
                    <a:pt x="90058" y="0"/>
                  </a:lnTo>
                  <a:lnTo>
                    <a:pt x="78033" y="2738"/>
                  </a:lnTo>
                  <a:lnTo>
                    <a:pt x="53349" y="15764"/>
                  </a:lnTo>
                  <a:lnTo>
                    <a:pt x="34387" y="32025"/>
                  </a:lnTo>
                  <a:lnTo>
                    <a:pt x="11636" y="63461"/>
                  </a:lnTo>
                  <a:lnTo>
                    <a:pt x="3761" y="86766"/>
                  </a:lnTo>
                  <a:lnTo>
                    <a:pt x="1115" y="111546"/>
                  </a:lnTo>
                  <a:lnTo>
                    <a:pt x="1036" y="138173"/>
                  </a:lnTo>
                  <a:lnTo>
                    <a:pt x="3518" y="160394"/>
                  </a:lnTo>
                  <a:lnTo>
                    <a:pt x="8882" y="186591"/>
                  </a:lnTo>
                  <a:lnTo>
                    <a:pt x="22085" y="213701"/>
                  </a:lnTo>
                  <a:lnTo>
                    <a:pt x="30041" y="224066"/>
                  </a:lnTo>
                  <a:lnTo>
                    <a:pt x="42044" y="231495"/>
                  </a:lnTo>
                  <a:lnTo>
                    <a:pt x="57492" y="236443"/>
                  </a:lnTo>
                  <a:lnTo>
                    <a:pt x="87433" y="237817"/>
                  </a:lnTo>
                  <a:lnTo>
                    <a:pt x="113177" y="233138"/>
                  </a:lnTo>
                  <a:lnTo>
                    <a:pt x="135438" y="226355"/>
                  </a:lnTo>
                  <a:lnTo>
                    <a:pt x="163837" y="214602"/>
                  </a:lnTo>
                  <a:lnTo>
                    <a:pt x="195346" y="197989"/>
                  </a:lnTo>
                  <a:lnTo>
                    <a:pt x="225611" y="181119"/>
                  </a:lnTo>
                  <a:lnTo>
                    <a:pt x="255669" y="156438"/>
                  </a:lnTo>
                  <a:lnTo>
                    <a:pt x="285001" y="133117"/>
                  </a:lnTo>
                  <a:lnTo>
                    <a:pt x="287299" y="134628"/>
                  </a:lnTo>
                  <a:lnTo>
                    <a:pt x="288899" y="136019"/>
                  </a:lnTo>
                  <a:lnTo>
                    <a:pt x="300657" y="167168"/>
                  </a:lnTo>
                  <a:lnTo>
                    <a:pt x="308346" y="194551"/>
                  </a:lnTo>
                  <a:lnTo>
                    <a:pt x="312478" y="221075"/>
                  </a:lnTo>
                  <a:lnTo>
                    <a:pt x="319879" y="243325"/>
                  </a:lnTo>
                  <a:lnTo>
                    <a:pt x="332786" y="263688"/>
                  </a:lnTo>
                  <a:lnTo>
                    <a:pt x="342168" y="271918"/>
                  </a:lnTo>
                  <a:lnTo>
                    <a:pt x="361950" y="2785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SMARTInkShape-23">
              <a:extLst>
                <a:ext uri="{FF2B5EF4-FFF2-40B4-BE49-F238E27FC236}">
                  <a16:creationId xmlns:a16="http://schemas.microsoft.com/office/drawing/2014/main" id="{43197470-653C-43CA-A054-65C05546CD9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13250" y="1368704"/>
              <a:ext cx="12701" cy="15597"/>
            </a:xfrm>
            <a:custGeom>
              <a:avLst/>
              <a:gdLst/>
              <a:ahLst/>
              <a:cxnLst/>
              <a:rect l="0" t="0" r="0" b="0"/>
              <a:pathLst>
                <a:path w="12701" h="15597">
                  <a:moveTo>
                    <a:pt x="0" y="15596"/>
                  </a:moveTo>
                  <a:lnTo>
                    <a:pt x="0" y="15596"/>
                  </a:lnTo>
                  <a:lnTo>
                    <a:pt x="0" y="6758"/>
                  </a:lnTo>
                  <a:lnTo>
                    <a:pt x="1882" y="2731"/>
                  </a:lnTo>
                  <a:lnTo>
                    <a:pt x="3371" y="669"/>
                  </a:lnTo>
                  <a:lnTo>
                    <a:pt x="5070" y="0"/>
                  </a:lnTo>
                  <a:lnTo>
                    <a:pt x="6907" y="260"/>
                  </a:lnTo>
                  <a:lnTo>
                    <a:pt x="12700" y="28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MARTInkShape-24">
              <a:extLst>
                <a:ext uri="{FF2B5EF4-FFF2-40B4-BE49-F238E27FC236}">
                  <a16:creationId xmlns:a16="http://schemas.microsoft.com/office/drawing/2014/main" id="{7641ED72-9A43-43A5-86EB-A1E7F7DF617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495800" y="1256267"/>
              <a:ext cx="717551" cy="461364"/>
            </a:xfrm>
            <a:custGeom>
              <a:avLst/>
              <a:gdLst/>
              <a:ahLst/>
              <a:cxnLst/>
              <a:rect l="0" t="0" r="0" b="0"/>
              <a:pathLst>
                <a:path w="717551" h="461364">
                  <a:moveTo>
                    <a:pt x="0" y="331233"/>
                  </a:moveTo>
                  <a:lnTo>
                    <a:pt x="0" y="331233"/>
                  </a:lnTo>
                  <a:lnTo>
                    <a:pt x="26515" y="304718"/>
                  </a:lnTo>
                  <a:lnTo>
                    <a:pt x="57297" y="273936"/>
                  </a:lnTo>
                  <a:lnTo>
                    <a:pt x="82579" y="248654"/>
                  </a:lnTo>
                  <a:lnTo>
                    <a:pt x="107956" y="218913"/>
                  </a:lnTo>
                  <a:lnTo>
                    <a:pt x="131469" y="191924"/>
                  </a:lnTo>
                  <a:lnTo>
                    <a:pt x="153283" y="166210"/>
                  </a:lnTo>
                  <a:lnTo>
                    <a:pt x="172200" y="140043"/>
                  </a:lnTo>
                  <a:lnTo>
                    <a:pt x="180295" y="116618"/>
                  </a:lnTo>
                  <a:lnTo>
                    <a:pt x="183008" y="90392"/>
                  </a:lnTo>
                  <a:lnTo>
                    <a:pt x="183106" y="59260"/>
                  </a:lnTo>
                  <a:lnTo>
                    <a:pt x="177176" y="32787"/>
                  </a:lnTo>
                  <a:lnTo>
                    <a:pt x="169210" y="10755"/>
                  </a:lnTo>
                  <a:lnTo>
                    <a:pt x="161282" y="3472"/>
                  </a:lnTo>
                  <a:lnTo>
                    <a:pt x="156205" y="542"/>
                  </a:lnTo>
                  <a:lnTo>
                    <a:pt x="150704" y="0"/>
                  </a:lnTo>
                  <a:lnTo>
                    <a:pt x="138946" y="3161"/>
                  </a:lnTo>
                  <a:lnTo>
                    <a:pt x="120427" y="19616"/>
                  </a:lnTo>
                  <a:lnTo>
                    <a:pt x="100981" y="46096"/>
                  </a:lnTo>
                  <a:lnTo>
                    <a:pt x="89614" y="77772"/>
                  </a:lnTo>
                  <a:lnTo>
                    <a:pt x="82761" y="104674"/>
                  </a:lnTo>
                  <a:lnTo>
                    <a:pt x="78144" y="134988"/>
                  </a:lnTo>
                  <a:lnTo>
                    <a:pt x="78658" y="166312"/>
                  </a:lnTo>
                  <a:lnTo>
                    <a:pt x="80820" y="188085"/>
                  </a:lnTo>
                  <a:lnTo>
                    <a:pt x="81781" y="211873"/>
                  </a:lnTo>
                  <a:lnTo>
                    <a:pt x="89064" y="242323"/>
                  </a:lnTo>
                  <a:lnTo>
                    <a:pt x="96788" y="272591"/>
                  </a:lnTo>
                  <a:lnTo>
                    <a:pt x="106916" y="300530"/>
                  </a:lnTo>
                  <a:lnTo>
                    <a:pt x="119322" y="330185"/>
                  </a:lnTo>
                  <a:lnTo>
                    <a:pt x="138811" y="356426"/>
                  </a:lnTo>
                  <a:lnTo>
                    <a:pt x="165114" y="387650"/>
                  </a:lnTo>
                  <a:lnTo>
                    <a:pt x="194848" y="418033"/>
                  </a:lnTo>
                  <a:lnTo>
                    <a:pt x="221854" y="440049"/>
                  </a:lnTo>
                  <a:lnTo>
                    <a:pt x="243809" y="454223"/>
                  </a:lnTo>
                  <a:lnTo>
                    <a:pt x="252862" y="458926"/>
                  </a:lnTo>
                  <a:lnTo>
                    <a:pt x="256316" y="461363"/>
                  </a:lnTo>
                  <a:lnTo>
                    <a:pt x="256249" y="461025"/>
                  </a:lnTo>
                  <a:lnTo>
                    <a:pt x="255500" y="460095"/>
                  </a:lnTo>
                  <a:lnTo>
                    <a:pt x="226664" y="443147"/>
                  </a:lnTo>
                  <a:lnTo>
                    <a:pt x="198599" y="427589"/>
                  </a:lnTo>
                  <a:lnTo>
                    <a:pt x="168137" y="412172"/>
                  </a:lnTo>
                  <a:lnTo>
                    <a:pt x="145867" y="399312"/>
                  </a:lnTo>
                  <a:lnTo>
                    <a:pt x="142440" y="394886"/>
                  </a:lnTo>
                  <a:lnTo>
                    <a:pt x="141527" y="392719"/>
                  </a:lnTo>
                  <a:lnTo>
                    <a:pt x="143612" y="379555"/>
                  </a:lnTo>
                  <a:lnTo>
                    <a:pt x="152070" y="365620"/>
                  </a:lnTo>
                  <a:lnTo>
                    <a:pt x="173567" y="344002"/>
                  </a:lnTo>
                  <a:lnTo>
                    <a:pt x="200639" y="323642"/>
                  </a:lnTo>
                  <a:lnTo>
                    <a:pt x="224862" y="308836"/>
                  </a:lnTo>
                  <a:lnTo>
                    <a:pt x="249914" y="292141"/>
                  </a:lnTo>
                  <a:lnTo>
                    <a:pt x="275210" y="277160"/>
                  </a:lnTo>
                  <a:lnTo>
                    <a:pt x="304678" y="260161"/>
                  </a:lnTo>
                  <a:lnTo>
                    <a:pt x="328675" y="250986"/>
                  </a:lnTo>
                  <a:lnTo>
                    <a:pt x="358304" y="235602"/>
                  </a:lnTo>
                  <a:lnTo>
                    <a:pt x="388293" y="214313"/>
                  </a:lnTo>
                  <a:lnTo>
                    <a:pt x="390096" y="213069"/>
                  </a:lnTo>
                  <a:lnTo>
                    <a:pt x="392098" y="207925"/>
                  </a:lnTo>
                  <a:lnTo>
                    <a:pt x="392632" y="204578"/>
                  </a:lnTo>
                  <a:lnTo>
                    <a:pt x="391344" y="198977"/>
                  </a:lnTo>
                  <a:lnTo>
                    <a:pt x="390013" y="196496"/>
                  </a:lnTo>
                  <a:lnTo>
                    <a:pt x="381008" y="191857"/>
                  </a:lnTo>
                  <a:lnTo>
                    <a:pt x="374655" y="189632"/>
                  </a:lnTo>
                  <a:lnTo>
                    <a:pt x="348860" y="189872"/>
                  </a:lnTo>
                  <a:lnTo>
                    <a:pt x="325616" y="197783"/>
                  </a:lnTo>
                  <a:lnTo>
                    <a:pt x="308694" y="212435"/>
                  </a:lnTo>
                  <a:lnTo>
                    <a:pt x="303003" y="222225"/>
                  </a:lnTo>
                  <a:lnTo>
                    <a:pt x="301485" y="226811"/>
                  </a:lnTo>
                  <a:lnTo>
                    <a:pt x="305443" y="239432"/>
                  </a:lnTo>
                  <a:lnTo>
                    <a:pt x="314964" y="253038"/>
                  </a:lnTo>
                  <a:lnTo>
                    <a:pt x="342190" y="273271"/>
                  </a:lnTo>
                  <a:lnTo>
                    <a:pt x="357400" y="281483"/>
                  </a:lnTo>
                  <a:lnTo>
                    <a:pt x="389060" y="289368"/>
                  </a:lnTo>
                  <a:lnTo>
                    <a:pt x="410452" y="291459"/>
                  </a:lnTo>
                  <a:lnTo>
                    <a:pt x="433601" y="294271"/>
                  </a:lnTo>
                  <a:lnTo>
                    <a:pt x="458000" y="297166"/>
                  </a:lnTo>
                  <a:lnTo>
                    <a:pt x="482956" y="298453"/>
                  </a:lnTo>
                  <a:lnTo>
                    <a:pt x="508158" y="299025"/>
                  </a:lnTo>
                  <a:lnTo>
                    <a:pt x="534176" y="299985"/>
                  </a:lnTo>
                  <a:lnTo>
                    <a:pt x="562203" y="302764"/>
                  </a:lnTo>
                  <a:lnTo>
                    <a:pt x="589240" y="306350"/>
                  </a:lnTo>
                  <a:lnTo>
                    <a:pt x="614662" y="310296"/>
                  </a:lnTo>
                  <a:lnTo>
                    <a:pt x="637720" y="314402"/>
                  </a:lnTo>
                  <a:lnTo>
                    <a:pt x="659727" y="318578"/>
                  </a:lnTo>
                  <a:lnTo>
                    <a:pt x="690070" y="326778"/>
                  </a:lnTo>
                  <a:lnTo>
                    <a:pt x="717550" y="3375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" name="SMARTInkShape-25">
            <a:extLst>
              <a:ext uri="{FF2B5EF4-FFF2-40B4-BE49-F238E27FC236}">
                <a16:creationId xmlns:a16="http://schemas.microsoft.com/office/drawing/2014/main" id="{1B34A713-5E2C-4ACD-951F-D6496BD24E4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79730" y="1041400"/>
            <a:ext cx="3390590" cy="869951"/>
          </a:xfrm>
          <a:custGeom>
            <a:avLst/>
            <a:gdLst/>
            <a:ahLst/>
            <a:cxnLst/>
            <a:rect l="0" t="0" r="0" b="0"/>
            <a:pathLst>
              <a:path w="3390590" h="869951">
                <a:moveTo>
                  <a:pt x="215770" y="869950"/>
                </a:moveTo>
                <a:lnTo>
                  <a:pt x="215770" y="869950"/>
                </a:lnTo>
                <a:lnTo>
                  <a:pt x="212399" y="869950"/>
                </a:lnTo>
                <a:lnTo>
                  <a:pt x="211406" y="868539"/>
                </a:lnTo>
                <a:lnTo>
                  <a:pt x="209303" y="860516"/>
                </a:lnTo>
                <a:lnTo>
                  <a:pt x="204510" y="851127"/>
                </a:lnTo>
                <a:lnTo>
                  <a:pt x="204030" y="848935"/>
                </a:lnTo>
                <a:lnTo>
                  <a:pt x="206726" y="839107"/>
                </a:lnTo>
                <a:lnTo>
                  <a:pt x="214091" y="818991"/>
                </a:lnTo>
                <a:lnTo>
                  <a:pt x="216435" y="809907"/>
                </a:lnTo>
                <a:lnTo>
                  <a:pt x="229438" y="784947"/>
                </a:lnTo>
                <a:lnTo>
                  <a:pt x="245595" y="759791"/>
                </a:lnTo>
                <a:lnTo>
                  <a:pt x="274252" y="729005"/>
                </a:lnTo>
                <a:lnTo>
                  <a:pt x="290116" y="716442"/>
                </a:lnTo>
                <a:lnTo>
                  <a:pt x="309173" y="706864"/>
                </a:lnTo>
                <a:lnTo>
                  <a:pt x="325864" y="705248"/>
                </a:lnTo>
                <a:lnTo>
                  <a:pt x="353806" y="711340"/>
                </a:lnTo>
                <a:lnTo>
                  <a:pt x="378198" y="718323"/>
                </a:lnTo>
                <a:lnTo>
                  <a:pt x="406538" y="734792"/>
                </a:lnTo>
                <a:lnTo>
                  <a:pt x="420539" y="744374"/>
                </a:lnTo>
                <a:lnTo>
                  <a:pt x="446439" y="754643"/>
                </a:lnTo>
                <a:lnTo>
                  <a:pt x="460584" y="764367"/>
                </a:lnTo>
                <a:lnTo>
                  <a:pt x="491286" y="776571"/>
                </a:lnTo>
                <a:lnTo>
                  <a:pt x="513987" y="789249"/>
                </a:lnTo>
                <a:lnTo>
                  <a:pt x="522583" y="795277"/>
                </a:lnTo>
                <a:lnTo>
                  <a:pt x="535356" y="800082"/>
                </a:lnTo>
                <a:lnTo>
                  <a:pt x="559920" y="814218"/>
                </a:lnTo>
                <a:lnTo>
                  <a:pt x="588681" y="822540"/>
                </a:lnTo>
                <a:lnTo>
                  <a:pt x="618570" y="828481"/>
                </a:lnTo>
                <a:lnTo>
                  <a:pt x="646127" y="831185"/>
                </a:lnTo>
                <a:lnTo>
                  <a:pt x="665487" y="830947"/>
                </a:lnTo>
                <a:lnTo>
                  <a:pt x="692846" y="822986"/>
                </a:lnTo>
                <a:lnTo>
                  <a:pt x="716878" y="814132"/>
                </a:lnTo>
                <a:lnTo>
                  <a:pt x="743724" y="795485"/>
                </a:lnTo>
                <a:lnTo>
                  <a:pt x="772161" y="770433"/>
                </a:lnTo>
                <a:lnTo>
                  <a:pt x="802775" y="738728"/>
                </a:lnTo>
                <a:lnTo>
                  <a:pt x="829588" y="709549"/>
                </a:lnTo>
                <a:lnTo>
                  <a:pt x="860015" y="684503"/>
                </a:lnTo>
                <a:lnTo>
                  <a:pt x="879720" y="671981"/>
                </a:lnTo>
                <a:lnTo>
                  <a:pt x="892901" y="668300"/>
                </a:lnTo>
                <a:lnTo>
                  <a:pt x="916389" y="666886"/>
                </a:lnTo>
                <a:lnTo>
                  <a:pt x="943718" y="672229"/>
                </a:lnTo>
                <a:lnTo>
                  <a:pt x="964458" y="677998"/>
                </a:lnTo>
                <a:lnTo>
                  <a:pt x="976813" y="685931"/>
                </a:lnTo>
                <a:lnTo>
                  <a:pt x="1007779" y="707998"/>
                </a:lnTo>
                <a:lnTo>
                  <a:pt x="1013685" y="711188"/>
                </a:lnTo>
                <a:lnTo>
                  <a:pt x="1043271" y="736847"/>
                </a:lnTo>
                <a:lnTo>
                  <a:pt x="1065731" y="753233"/>
                </a:lnTo>
                <a:lnTo>
                  <a:pt x="1091653" y="763426"/>
                </a:lnTo>
                <a:lnTo>
                  <a:pt x="1096118" y="766162"/>
                </a:lnTo>
                <a:lnTo>
                  <a:pt x="1100455" y="767377"/>
                </a:lnTo>
                <a:lnTo>
                  <a:pt x="1102599" y="766996"/>
                </a:lnTo>
                <a:lnTo>
                  <a:pt x="1108987" y="763088"/>
                </a:lnTo>
                <a:lnTo>
                  <a:pt x="1122956" y="753398"/>
                </a:lnTo>
                <a:lnTo>
                  <a:pt x="1149942" y="741051"/>
                </a:lnTo>
                <a:lnTo>
                  <a:pt x="1180682" y="720769"/>
                </a:lnTo>
                <a:lnTo>
                  <a:pt x="1206313" y="706610"/>
                </a:lnTo>
                <a:lnTo>
                  <a:pt x="1231759" y="688656"/>
                </a:lnTo>
                <a:lnTo>
                  <a:pt x="1259817" y="671469"/>
                </a:lnTo>
                <a:lnTo>
                  <a:pt x="1290476" y="654464"/>
                </a:lnTo>
                <a:lnTo>
                  <a:pt x="1307886" y="649036"/>
                </a:lnTo>
                <a:lnTo>
                  <a:pt x="1319155" y="648096"/>
                </a:lnTo>
                <a:lnTo>
                  <a:pt x="1350325" y="654190"/>
                </a:lnTo>
                <a:lnTo>
                  <a:pt x="1380180" y="665537"/>
                </a:lnTo>
                <a:lnTo>
                  <a:pt x="1410475" y="685419"/>
                </a:lnTo>
                <a:lnTo>
                  <a:pt x="1430150" y="700697"/>
                </a:lnTo>
                <a:lnTo>
                  <a:pt x="1446431" y="712679"/>
                </a:lnTo>
                <a:lnTo>
                  <a:pt x="1472825" y="728425"/>
                </a:lnTo>
                <a:lnTo>
                  <a:pt x="1499762" y="742431"/>
                </a:lnTo>
                <a:lnTo>
                  <a:pt x="1516021" y="747265"/>
                </a:lnTo>
                <a:lnTo>
                  <a:pt x="1544264" y="752690"/>
                </a:lnTo>
                <a:lnTo>
                  <a:pt x="1575354" y="750179"/>
                </a:lnTo>
                <a:lnTo>
                  <a:pt x="1589790" y="748985"/>
                </a:lnTo>
                <a:lnTo>
                  <a:pt x="1617575" y="743884"/>
                </a:lnTo>
                <a:lnTo>
                  <a:pt x="1648579" y="733701"/>
                </a:lnTo>
                <a:lnTo>
                  <a:pt x="1678947" y="721959"/>
                </a:lnTo>
                <a:lnTo>
                  <a:pt x="1707268" y="708282"/>
                </a:lnTo>
                <a:lnTo>
                  <a:pt x="1731708" y="696146"/>
                </a:lnTo>
                <a:lnTo>
                  <a:pt x="1763369" y="681285"/>
                </a:lnTo>
                <a:lnTo>
                  <a:pt x="1793585" y="671346"/>
                </a:lnTo>
                <a:lnTo>
                  <a:pt x="1820955" y="658930"/>
                </a:lnTo>
                <a:lnTo>
                  <a:pt x="1851887" y="651322"/>
                </a:lnTo>
                <a:lnTo>
                  <a:pt x="1880507" y="641269"/>
                </a:lnTo>
                <a:lnTo>
                  <a:pt x="1901704" y="636238"/>
                </a:lnTo>
                <a:lnTo>
                  <a:pt x="1929618" y="635245"/>
                </a:lnTo>
                <a:lnTo>
                  <a:pt x="1960567" y="635032"/>
                </a:lnTo>
                <a:lnTo>
                  <a:pt x="1988065" y="641912"/>
                </a:lnTo>
                <a:lnTo>
                  <a:pt x="2012948" y="653299"/>
                </a:lnTo>
                <a:lnTo>
                  <a:pt x="2044587" y="671398"/>
                </a:lnTo>
                <a:lnTo>
                  <a:pt x="2063231" y="681231"/>
                </a:lnTo>
                <a:lnTo>
                  <a:pt x="2084779" y="702158"/>
                </a:lnTo>
                <a:lnTo>
                  <a:pt x="2113286" y="719443"/>
                </a:lnTo>
                <a:lnTo>
                  <a:pt x="2125530" y="727440"/>
                </a:lnTo>
                <a:lnTo>
                  <a:pt x="2151997" y="734582"/>
                </a:lnTo>
                <a:lnTo>
                  <a:pt x="2177060" y="736002"/>
                </a:lnTo>
                <a:lnTo>
                  <a:pt x="2203771" y="736423"/>
                </a:lnTo>
                <a:lnTo>
                  <a:pt x="2232180" y="733194"/>
                </a:lnTo>
                <a:lnTo>
                  <a:pt x="2256635" y="727751"/>
                </a:lnTo>
                <a:lnTo>
                  <a:pt x="2281754" y="718299"/>
                </a:lnTo>
                <a:lnTo>
                  <a:pt x="2306799" y="711897"/>
                </a:lnTo>
                <a:lnTo>
                  <a:pt x="2335578" y="704570"/>
                </a:lnTo>
                <a:lnTo>
                  <a:pt x="2361854" y="696328"/>
                </a:lnTo>
                <a:lnTo>
                  <a:pt x="2388765" y="692700"/>
                </a:lnTo>
                <a:lnTo>
                  <a:pt x="2406904" y="694194"/>
                </a:lnTo>
                <a:lnTo>
                  <a:pt x="2435366" y="701020"/>
                </a:lnTo>
                <a:lnTo>
                  <a:pt x="2465180" y="713352"/>
                </a:lnTo>
                <a:lnTo>
                  <a:pt x="2495620" y="725786"/>
                </a:lnTo>
                <a:lnTo>
                  <a:pt x="2522833" y="740246"/>
                </a:lnTo>
                <a:lnTo>
                  <a:pt x="2548499" y="749184"/>
                </a:lnTo>
                <a:lnTo>
                  <a:pt x="2572295" y="753734"/>
                </a:lnTo>
                <a:lnTo>
                  <a:pt x="2598878" y="755272"/>
                </a:lnTo>
                <a:lnTo>
                  <a:pt x="2623363" y="755538"/>
                </a:lnTo>
                <a:lnTo>
                  <a:pt x="2652960" y="755617"/>
                </a:lnTo>
                <a:lnTo>
                  <a:pt x="2677330" y="755640"/>
                </a:lnTo>
                <a:lnTo>
                  <a:pt x="2701327" y="755647"/>
                </a:lnTo>
                <a:lnTo>
                  <a:pt x="2726312" y="752278"/>
                </a:lnTo>
                <a:lnTo>
                  <a:pt x="2754959" y="746812"/>
                </a:lnTo>
                <a:lnTo>
                  <a:pt x="2783153" y="743007"/>
                </a:lnTo>
                <a:lnTo>
                  <a:pt x="2809118" y="738106"/>
                </a:lnTo>
                <a:lnTo>
                  <a:pt x="2837569" y="730130"/>
                </a:lnTo>
                <a:lnTo>
                  <a:pt x="2859029" y="725746"/>
                </a:lnTo>
                <a:lnTo>
                  <a:pt x="2883261" y="724447"/>
                </a:lnTo>
                <a:lnTo>
                  <a:pt x="2908315" y="724062"/>
                </a:lnTo>
                <a:lnTo>
                  <a:pt x="2938694" y="723932"/>
                </a:lnTo>
                <a:lnTo>
                  <a:pt x="2960009" y="724612"/>
                </a:lnTo>
                <a:lnTo>
                  <a:pt x="2988776" y="731739"/>
                </a:lnTo>
                <a:lnTo>
                  <a:pt x="2994795" y="734440"/>
                </a:lnTo>
                <a:lnTo>
                  <a:pt x="3025918" y="742305"/>
                </a:lnTo>
                <a:lnTo>
                  <a:pt x="3053408" y="742912"/>
                </a:lnTo>
                <a:lnTo>
                  <a:pt x="3061620" y="743639"/>
                </a:lnTo>
                <a:lnTo>
                  <a:pt x="3076404" y="747973"/>
                </a:lnTo>
                <a:lnTo>
                  <a:pt x="3104738" y="749183"/>
                </a:lnTo>
                <a:lnTo>
                  <a:pt x="3113361" y="748543"/>
                </a:lnTo>
                <a:lnTo>
                  <a:pt x="3143112" y="743339"/>
                </a:lnTo>
                <a:lnTo>
                  <a:pt x="3173546" y="742984"/>
                </a:lnTo>
                <a:lnTo>
                  <a:pt x="3182747" y="742260"/>
                </a:lnTo>
                <a:lnTo>
                  <a:pt x="3212936" y="730086"/>
                </a:lnTo>
                <a:lnTo>
                  <a:pt x="3242155" y="715281"/>
                </a:lnTo>
                <a:lnTo>
                  <a:pt x="3270490" y="691356"/>
                </a:lnTo>
                <a:lnTo>
                  <a:pt x="3300436" y="666161"/>
                </a:lnTo>
                <a:lnTo>
                  <a:pt x="3331059" y="637481"/>
                </a:lnTo>
                <a:lnTo>
                  <a:pt x="3347644" y="615186"/>
                </a:lnTo>
                <a:lnTo>
                  <a:pt x="3356564" y="594162"/>
                </a:lnTo>
                <a:lnTo>
                  <a:pt x="3368130" y="565939"/>
                </a:lnTo>
                <a:lnTo>
                  <a:pt x="3379992" y="536875"/>
                </a:lnTo>
                <a:lnTo>
                  <a:pt x="3383546" y="509418"/>
                </a:lnTo>
                <a:lnTo>
                  <a:pt x="3386128" y="480999"/>
                </a:lnTo>
                <a:lnTo>
                  <a:pt x="3389853" y="455159"/>
                </a:lnTo>
                <a:lnTo>
                  <a:pt x="3390589" y="426327"/>
                </a:lnTo>
                <a:lnTo>
                  <a:pt x="3390010" y="401800"/>
                </a:lnTo>
                <a:lnTo>
                  <a:pt x="3385733" y="370109"/>
                </a:lnTo>
                <a:lnTo>
                  <a:pt x="3383593" y="355698"/>
                </a:lnTo>
                <a:lnTo>
                  <a:pt x="3370720" y="325333"/>
                </a:lnTo>
                <a:lnTo>
                  <a:pt x="3357960" y="295372"/>
                </a:lnTo>
                <a:lnTo>
                  <a:pt x="3339551" y="265807"/>
                </a:lnTo>
                <a:lnTo>
                  <a:pt x="3313683" y="234407"/>
                </a:lnTo>
                <a:lnTo>
                  <a:pt x="3293243" y="208642"/>
                </a:lnTo>
                <a:lnTo>
                  <a:pt x="3266300" y="180600"/>
                </a:lnTo>
                <a:lnTo>
                  <a:pt x="3235212" y="158023"/>
                </a:lnTo>
                <a:lnTo>
                  <a:pt x="3210255" y="139974"/>
                </a:lnTo>
                <a:lnTo>
                  <a:pt x="3181938" y="122821"/>
                </a:lnTo>
                <a:lnTo>
                  <a:pt x="3151446" y="108515"/>
                </a:lnTo>
                <a:lnTo>
                  <a:pt x="3126185" y="96224"/>
                </a:lnTo>
                <a:lnTo>
                  <a:pt x="3098382" y="85277"/>
                </a:lnTo>
                <a:lnTo>
                  <a:pt x="3068326" y="76321"/>
                </a:lnTo>
                <a:lnTo>
                  <a:pt x="3038308" y="69997"/>
                </a:lnTo>
                <a:lnTo>
                  <a:pt x="3013209" y="65739"/>
                </a:lnTo>
                <a:lnTo>
                  <a:pt x="2985049" y="62061"/>
                </a:lnTo>
                <a:lnTo>
                  <a:pt x="2954957" y="57797"/>
                </a:lnTo>
                <a:lnTo>
                  <a:pt x="2926266" y="58047"/>
                </a:lnTo>
                <a:lnTo>
                  <a:pt x="2901302" y="61571"/>
                </a:lnTo>
                <a:lnTo>
                  <a:pt x="2870152" y="62223"/>
                </a:lnTo>
                <a:lnTo>
                  <a:pt x="2845870" y="58967"/>
                </a:lnTo>
                <a:lnTo>
                  <a:pt x="2819704" y="57688"/>
                </a:lnTo>
                <a:lnTo>
                  <a:pt x="2797591" y="57389"/>
                </a:lnTo>
                <a:lnTo>
                  <a:pt x="2771454" y="57221"/>
                </a:lnTo>
                <a:lnTo>
                  <a:pt x="2742954" y="61528"/>
                </a:lnTo>
                <a:lnTo>
                  <a:pt x="2717008" y="62916"/>
                </a:lnTo>
                <a:lnTo>
                  <a:pt x="2692446" y="63240"/>
                </a:lnTo>
                <a:lnTo>
                  <a:pt x="2663185" y="65266"/>
                </a:lnTo>
                <a:lnTo>
                  <a:pt x="2634893" y="67813"/>
                </a:lnTo>
                <a:lnTo>
                  <a:pt x="2606360" y="69246"/>
                </a:lnTo>
                <a:lnTo>
                  <a:pt x="2581051" y="69671"/>
                </a:lnTo>
                <a:lnTo>
                  <a:pt x="2551297" y="69815"/>
                </a:lnTo>
                <a:lnTo>
                  <a:pt x="2524911" y="69840"/>
                </a:lnTo>
                <a:lnTo>
                  <a:pt x="2496632" y="69847"/>
                </a:lnTo>
                <a:lnTo>
                  <a:pt x="2470379" y="67968"/>
                </a:lnTo>
                <a:lnTo>
                  <a:pt x="2444726" y="64824"/>
                </a:lnTo>
                <a:lnTo>
                  <a:pt x="2419252" y="65774"/>
                </a:lnTo>
                <a:lnTo>
                  <a:pt x="2393830" y="68642"/>
                </a:lnTo>
                <a:lnTo>
                  <a:pt x="2368423" y="69492"/>
                </a:lnTo>
                <a:lnTo>
                  <a:pt x="2343021" y="67862"/>
                </a:lnTo>
                <a:lnTo>
                  <a:pt x="2317620" y="64793"/>
                </a:lnTo>
                <a:lnTo>
                  <a:pt x="2290339" y="63883"/>
                </a:lnTo>
                <a:lnTo>
                  <a:pt x="2261794" y="63614"/>
                </a:lnTo>
                <a:lnTo>
                  <a:pt x="2235462" y="63534"/>
                </a:lnTo>
                <a:lnTo>
                  <a:pt x="2209786" y="63510"/>
                </a:lnTo>
                <a:lnTo>
                  <a:pt x="2184304" y="63503"/>
                </a:lnTo>
                <a:lnTo>
                  <a:pt x="2156999" y="63501"/>
                </a:lnTo>
                <a:lnTo>
                  <a:pt x="2128447" y="63500"/>
                </a:lnTo>
                <a:lnTo>
                  <a:pt x="2102113" y="63500"/>
                </a:lnTo>
                <a:lnTo>
                  <a:pt x="2076436" y="63500"/>
                </a:lnTo>
                <a:lnTo>
                  <a:pt x="2050954" y="63500"/>
                </a:lnTo>
                <a:lnTo>
                  <a:pt x="2023649" y="61618"/>
                </a:lnTo>
                <a:lnTo>
                  <a:pt x="1995097" y="58474"/>
                </a:lnTo>
                <a:lnTo>
                  <a:pt x="1966882" y="57542"/>
                </a:lnTo>
                <a:lnTo>
                  <a:pt x="1938060" y="57266"/>
                </a:lnTo>
                <a:lnTo>
                  <a:pt x="1911647" y="57184"/>
                </a:lnTo>
                <a:lnTo>
                  <a:pt x="1885946" y="55279"/>
                </a:lnTo>
                <a:lnTo>
                  <a:pt x="1860458" y="52127"/>
                </a:lnTo>
                <a:lnTo>
                  <a:pt x="1833150" y="51193"/>
                </a:lnTo>
                <a:lnTo>
                  <a:pt x="1804597" y="49035"/>
                </a:lnTo>
                <a:lnTo>
                  <a:pt x="1778263" y="45809"/>
                </a:lnTo>
                <a:lnTo>
                  <a:pt x="1752586" y="44853"/>
                </a:lnTo>
                <a:lnTo>
                  <a:pt x="1725223" y="42688"/>
                </a:lnTo>
                <a:lnTo>
                  <a:pt x="1698536" y="39459"/>
                </a:lnTo>
                <a:lnTo>
                  <a:pt x="1673460" y="38503"/>
                </a:lnTo>
                <a:lnTo>
                  <a:pt x="1645569" y="36338"/>
                </a:lnTo>
                <a:lnTo>
                  <a:pt x="1619431" y="33109"/>
                </a:lnTo>
                <a:lnTo>
                  <a:pt x="1593812" y="32153"/>
                </a:lnTo>
                <a:lnTo>
                  <a:pt x="1568347" y="29988"/>
                </a:lnTo>
                <a:lnTo>
                  <a:pt x="1542928" y="26759"/>
                </a:lnTo>
                <a:lnTo>
                  <a:pt x="1517522" y="23921"/>
                </a:lnTo>
                <a:lnTo>
                  <a:pt x="1492121" y="20493"/>
                </a:lnTo>
                <a:lnTo>
                  <a:pt x="1466720" y="19478"/>
                </a:lnTo>
                <a:lnTo>
                  <a:pt x="1441320" y="17295"/>
                </a:lnTo>
                <a:lnTo>
                  <a:pt x="1410824" y="13608"/>
                </a:lnTo>
                <a:lnTo>
                  <a:pt x="1384150" y="12969"/>
                </a:lnTo>
                <a:lnTo>
                  <a:pt x="1358526" y="10938"/>
                </a:lnTo>
                <a:lnTo>
                  <a:pt x="1328323" y="8389"/>
                </a:lnTo>
                <a:lnTo>
                  <a:pt x="1312366" y="7709"/>
                </a:lnTo>
                <a:lnTo>
                  <a:pt x="1282407" y="6954"/>
                </a:lnTo>
                <a:lnTo>
                  <a:pt x="1259685" y="6618"/>
                </a:lnTo>
                <a:lnTo>
                  <a:pt x="1231026" y="6429"/>
                </a:lnTo>
                <a:lnTo>
                  <a:pt x="1200422" y="2002"/>
                </a:lnTo>
                <a:lnTo>
                  <a:pt x="1176228" y="593"/>
                </a:lnTo>
                <a:lnTo>
                  <a:pt x="1151186" y="176"/>
                </a:lnTo>
                <a:lnTo>
                  <a:pt x="1125187" y="52"/>
                </a:lnTo>
                <a:lnTo>
                  <a:pt x="1096159" y="16"/>
                </a:lnTo>
                <a:lnTo>
                  <a:pt x="1069371" y="5"/>
                </a:lnTo>
                <a:lnTo>
                  <a:pt x="1044266" y="1"/>
                </a:lnTo>
                <a:lnTo>
                  <a:pt x="1012699" y="0"/>
                </a:lnTo>
                <a:lnTo>
                  <a:pt x="985062" y="0"/>
                </a:lnTo>
                <a:lnTo>
                  <a:pt x="958999" y="0"/>
                </a:lnTo>
                <a:lnTo>
                  <a:pt x="933403" y="0"/>
                </a:lnTo>
                <a:lnTo>
                  <a:pt x="907944" y="1881"/>
                </a:lnTo>
                <a:lnTo>
                  <a:pt x="888175" y="5069"/>
                </a:lnTo>
                <a:lnTo>
                  <a:pt x="860575" y="8838"/>
                </a:lnTo>
                <a:lnTo>
                  <a:pt x="837018" y="10984"/>
                </a:lnTo>
                <a:lnTo>
                  <a:pt x="809771" y="14073"/>
                </a:lnTo>
                <a:lnTo>
                  <a:pt x="784530" y="17575"/>
                </a:lnTo>
                <a:lnTo>
                  <a:pt x="758471" y="18613"/>
                </a:lnTo>
                <a:lnTo>
                  <a:pt x="733581" y="20802"/>
                </a:lnTo>
                <a:lnTo>
                  <a:pt x="705746" y="25919"/>
                </a:lnTo>
                <a:lnTo>
                  <a:pt x="679624" y="30022"/>
                </a:lnTo>
                <a:lnTo>
                  <a:pt x="654010" y="33120"/>
                </a:lnTo>
                <a:lnTo>
                  <a:pt x="628546" y="36624"/>
                </a:lnTo>
                <a:lnTo>
                  <a:pt x="603128" y="39544"/>
                </a:lnTo>
                <a:lnTo>
                  <a:pt x="575841" y="42996"/>
                </a:lnTo>
                <a:lnTo>
                  <a:pt x="549176" y="45901"/>
                </a:lnTo>
                <a:lnTo>
                  <a:pt x="517832" y="53203"/>
                </a:lnTo>
                <a:lnTo>
                  <a:pt x="492870" y="55981"/>
                </a:lnTo>
                <a:lnTo>
                  <a:pt x="467599" y="60174"/>
                </a:lnTo>
                <a:lnTo>
                  <a:pt x="442237" y="65886"/>
                </a:lnTo>
                <a:lnTo>
                  <a:pt x="416848" y="68676"/>
                </a:lnTo>
                <a:lnTo>
                  <a:pt x="391452" y="72873"/>
                </a:lnTo>
                <a:lnTo>
                  <a:pt x="361951" y="79907"/>
                </a:lnTo>
                <a:lnTo>
                  <a:pt x="337948" y="82472"/>
                </a:lnTo>
                <a:lnTo>
                  <a:pt x="306435" y="89303"/>
                </a:lnTo>
                <a:lnTo>
                  <a:pt x="279619" y="94075"/>
                </a:lnTo>
                <a:lnTo>
                  <a:pt x="249575" y="100088"/>
                </a:lnTo>
                <a:lnTo>
                  <a:pt x="226962" y="106012"/>
                </a:lnTo>
                <a:lnTo>
                  <a:pt x="196508" y="112942"/>
                </a:lnTo>
                <a:lnTo>
                  <a:pt x="172433" y="122913"/>
                </a:lnTo>
                <a:lnTo>
                  <a:pt x="147740" y="130649"/>
                </a:lnTo>
                <a:lnTo>
                  <a:pt x="122549" y="138116"/>
                </a:lnTo>
                <a:lnTo>
                  <a:pt x="92516" y="151042"/>
                </a:lnTo>
                <a:lnTo>
                  <a:pt x="77180" y="160229"/>
                </a:lnTo>
                <a:lnTo>
                  <a:pt x="45742" y="189306"/>
                </a:lnTo>
                <a:lnTo>
                  <a:pt x="31039" y="207197"/>
                </a:lnTo>
                <a:lnTo>
                  <a:pt x="23608" y="223434"/>
                </a:lnTo>
                <a:lnTo>
                  <a:pt x="19141" y="251542"/>
                </a:lnTo>
                <a:lnTo>
                  <a:pt x="12196" y="277791"/>
                </a:lnTo>
                <a:lnTo>
                  <a:pt x="7990" y="306205"/>
                </a:lnTo>
                <a:lnTo>
                  <a:pt x="4863" y="336966"/>
                </a:lnTo>
                <a:lnTo>
                  <a:pt x="1350" y="368423"/>
                </a:lnTo>
                <a:lnTo>
                  <a:pt x="309" y="398205"/>
                </a:lnTo>
                <a:lnTo>
                  <a:pt x="0" y="428666"/>
                </a:lnTo>
                <a:lnTo>
                  <a:pt x="1339" y="451574"/>
                </a:lnTo>
                <a:lnTo>
                  <a:pt x="8615" y="482187"/>
                </a:lnTo>
                <a:lnTo>
                  <a:pt x="12810" y="501841"/>
                </a:lnTo>
                <a:lnTo>
                  <a:pt x="23350" y="530054"/>
                </a:lnTo>
                <a:lnTo>
                  <a:pt x="36951" y="557314"/>
                </a:lnTo>
                <a:lnTo>
                  <a:pt x="53488" y="585546"/>
                </a:lnTo>
                <a:lnTo>
                  <a:pt x="66400" y="609215"/>
                </a:lnTo>
                <a:lnTo>
                  <a:pt x="82612" y="637551"/>
                </a:lnTo>
                <a:lnTo>
                  <a:pt x="96666" y="664135"/>
                </a:lnTo>
                <a:lnTo>
                  <a:pt x="112176" y="694639"/>
                </a:lnTo>
                <a:lnTo>
                  <a:pt x="122243" y="721413"/>
                </a:lnTo>
                <a:lnTo>
                  <a:pt x="136095" y="748809"/>
                </a:lnTo>
                <a:lnTo>
                  <a:pt x="153232" y="777614"/>
                </a:lnTo>
                <a:lnTo>
                  <a:pt x="162937" y="803071"/>
                </a:lnTo>
                <a:lnTo>
                  <a:pt x="164969" y="831571"/>
                </a:lnTo>
                <a:lnTo>
                  <a:pt x="169334" y="836864"/>
                </a:lnTo>
                <a:lnTo>
                  <a:pt x="171320" y="8445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SMARTInkShape-26">
            <a:extLst>
              <a:ext uri="{FF2B5EF4-FFF2-40B4-BE49-F238E27FC236}">
                <a16:creationId xmlns:a16="http://schemas.microsoft.com/office/drawing/2014/main" id="{E88F2EF1-2B37-4B45-9ACC-C090AB7B4CB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61436" y="4762500"/>
            <a:ext cx="4247001" cy="653406"/>
          </a:xfrm>
          <a:custGeom>
            <a:avLst/>
            <a:gdLst/>
            <a:ahLst/>
            <a:cxnLst/>
            <a:rect l="0" t="0" r="0" b="0"/>
            <a:pathLst>
              <a:path w="4247001" h="653406">
                <a:moveTo>
                  <a:pt x="37114" y="488950"/>
                </a:moveTo>
                <a:lnTo>
                  <a:pt x="37114" y="488950"/>
                </a:lnTo>
                <a:lnTo>
                  <a:pt x="40485" y="488950"/>
                </a:lnTo>
                <a:lnTo>
                  <a:pt x="70021" y="506248"/>
                </a:lnTo>
                <a:lnTo>
                  <a:pt x="100767" y="521889"/>
                </a:lnTo>
                <a:lnTo>
                  <a:pt x="126451" y="525521"/>
                </a:lnTo>
                <a:lnTo>
                  <a:pt x="156596" y="531112"/>
                </a:lnTo>
                <a:lnTo>
                  <a:pt x="178585" y="532722"/>
                </a:lnTo>
                <a:lnTo>
                  <a:pt x="199473" y="533099"/>
                </a:lnTo>
                <a:lnTo>
                  <a:pt x="224750" y="533266"/>
                </a:lnTo>
                <a:lnTo>
                  <a:pt x="249624" y="533341"/>
                </a:lnTo>
                <a:lnTo>
                  <a:pt x="276939" y="533382"/>
                </a:lnTo>
                <a:lnTo>
                  <a:pt x="306042" y="533395"/>
                </a:lnTo>
                <a:lnTo>
                  <a:pt x="332853" y="532693"/>
                </a:lnTo>
                <a:lnTo>
                  <a:pt x="358671" y="529036"/>
                </a:lnTo>
                <a:lnTo>
                  <a:pt x="384195" y="527638"/>
                </a:lnTo>
                <a:lnTo>
                  <a:pt x="410337" y="527224"/>
                </a:lnTo>
                <a:lnTo>
                  <a:pt x="439407" y="527102"/>
                </a:lnTo>
                <a:lnTo>
                  <a:pt x="466913" y="527066"/>
                </a:lnTo>
                <a:lnTo>
                  <a:pt x="496386" y="526349"/>
                </a:lnTo>
                <a:lnTo>
                  <a:pt x="524013" y="522687"/>
                </a:lnTo>
                <a:lnTo>
                  <a:pt x="554933" y="521289"/>
                </a:lnTo>
                <a:lnTo>
                  <a:pt x="578406" y="520962"/>
                </a:lnTo>
                <a:lnTo>
                  <a:pt x="601068" y="520816"/>
                </a:lnTo>
                <a:lnTo>
                  <a:pt x="625016" y="520751"/>
                </a:lnTo>
                <a:lnTo>
                  <a:pt x="654474" y="520723"/>
                </a:lnTo>
                <a:lnTo>
                  <a:pt x="680737" y="522592"/>
                </a:lnTo>
                <a:lnTo>
                  <a:pt x="704169" y="525069"/>
                </a:lnTo>
                <a:lnTo>
                  <a:pt x="726342" y="526169"/>
                </a:lnTo>
                <a:lnTo>
                  <a:pt x="747956" y="526659"/>
                </a:lnTo>
                <a:lnTo>
                  <a:pt x="769321" y="526876"/>
                </a:lnTo>
                <a:lnTo>
                  <a:pt x="790577" y="526973"/>
                </a:lnTo>
                <a:lnTo>
                  <a:pt x="811783" y="528898"/>
                </a:lnTo>
                <a:lnTo>
                  <a:pt x="832967" y="532104"/>
                </a:lnTo>
                <a:lnTo>
                  <a:pt x="854141" y="535882"/>
                </a:lnTo>
                <a:lnTo>
                  <a:pt x="877193" y="538031"/>
                </a:lnTo>
                <a:lnTo>
                  <a:pt x="900843" y="538986"/>
                </a:lnTo>
                <a:lnTo>
                  <a:pt x="923114" y="539410"/>
                </a:lnTo>
                <a:lnTo>
                  <a:pt x="946653" y="541480"/>
                </a:lnTo>
                <a:lnTo>
                  <a:pt x="970520" y="544047"/>
                </a:lnTo>
                <a:lnTo>
                  <a:pt x="992887" y="545187"/>
                </a:lnTo>
                <a:lnTo>
                  <a:pt x="1014587" y="545695"/>
                </a:lnTo>
                <a:lnTo>
                  <a:pt x="1035991" y="546626"/>
                </a:lnTo>
                <a:lnTo>
                  <a:pt x="1057263" y="549391"/>
                </a:lnTo>
                <a:lnTo>
                  <a:pt x="1080358" y="551090"/>
                </a:lnTo>
                <a:lnTo>
                  <a:pt x="1104028" y="552551"/>
                </a:lnTo>
                <a:lnTo>
                  <a:pt x="1126307" y="555553"/>
                </a:lnTo>
                <a:lnTo>
                  <a:pt x="1153613" y="559239"/>
                </a:lnTo>
                <a:lnTo>
                  <a:pt x="1182447" y="562523"/>
                </a:lnTo>
                <a:lnTo>
                  <a:pt x="1207021" y="563983"/>
                </a:lnTo>
                <a:lnTo>
                  <a:pt x="1229702" y="566513"/>
                </a:lnTo>
                <a:lnTo>
                  <a:pt x="1251542" y="569283"/>
                </a:lnTo>
                <a:lnTo>
                  <a:pt x="1282965" y="571548"/>
                </a:lnTo>
                <a:lnTo>
                  <a:pt x="1311169" y="575669"/>
                </a:lnTo>
                <a:lnTo>
                  <a:pt x="1341555" y="577204"/>
                </a:lnTo>
                <a:lnTo>
                  <a:pt x="1372901" y="578364"/>
                </a:lnTo>
                <a:lnTo>
                  <a:pt x="1404531" y="582158"/>
                </a:lnTo>
                <a:lnTo>
                  <a:pt x="1436245" y="583595"/>
                </a:lnTo>
                <a:lnTo>
                  <a:pt x="1467985" y="584726"/>
                </a:lnTo>
                <a:lnTo>
                  <a:pt x="1499732" y="588511"/>
                </a:lnTo>
                <a:lnTo>
                  <a:pt x="1531481" y="589945"/>
                </a:lnTo>
                <a:lnTo>
                  <a:pt x="1563231" y="591077"/>
                </a:lnTo>
                <a:lnTo>
                  <a:pt x="1584398" y="593842"/>
                </a:lnTo>
                <a:lnTo>
                  <a:pt x="1607445" y="595541"/>
                </a:lnTo>
                <a:lnTo>
                  <a:pt x="1631095" y="597001"/>
                </a:lnTo>
                <a:lnTo>
                  <a:pt x="1653365" y="600002"/>
                </a:lnTo>
                <a:lnTo>
                  <a:pt x="1675022" y="601807"/>
                </a:lnTo>
                <a:lnTo>
                  <a:pt x="1696406" y="603314"/>
                </a:lnTo>
                <a:lnTo>
                  <a:pt x="1717670" y="606335"/>
                </a:lnTo>
                <a:lnTo>
                  <a:pt x="1738879" y="608149"/>
                </a:lnTo>
                <a:lnTo>
                  <a:pt x="1760065" y="609660"/>
                </a:lnTo>
                <a:lnTo>
                  <a:pt x="1781241" y="612684"/>
                </a:lnTo>
                <a:lnTo>
                  <a:pt x="1804292" y="616380"/>
                </a:lnTo>
                <a:lnTo>
                  <a:pt x="1827943" y="619669"/>
                </a:lnTo>
                <a:lnTo>
                  <a:pt x="1850214" y="621131"/>
                </a:lnTo>
                <a:lnTo>
                  <a:pt x="1871871" y="623662"/>
                </a:lnTo>
                <a:lnTo>
                  <a:pt x="1893256" y="626433"/>
                </a:lnTo>
                <a:lnTo>
                  <a:pt x="1914520" y="627664"/>
                </a:lnTo>
                <a:lnTo>
                  <a:pt x="1935730" y="630093"/>
                </a:lnTo>
                <a:lnTo>
                  <a:pt x="1956915" y="632819"/>
                </a:lnTo>
                <a:lnTo>
                  <a:pt x="1978090" y="634031"/>
                </a:lnTo>
                <a:lnTo>
                  <a:pt x="1999261" y="636451"/>
                </a:lnTo>
                <a:lnTo>
                  <a:pt x="2020429" y="639172"/>
                </a:lnTo>
                <a:lnTo>
                  <a:pt x="2051475" y="641410"/>
                </a:lnTo>
                <a:lnTo>
                  <a:pt x="2079567" y="645523"/>
                </a:lnTo>
                <a:lnTo>
                  <a:pt x="2109919" y="647760"/>
                </a:lnTo>
                <a:lnTo>
                  <a:pt x="2140550" y="651872"/>
                </a:lnTo>
                <a:lnTo>
                  <a:pt x="2168518" y="653405"/>
                </a:lnTo>
                <a:lnTo>
                  <a:pt x="2197424" y="653154"/>
                </a:lnTo>
                <a:lnTo>
                  <a:pt x="2228750" y="648986"/>
                </a:lnTo>
                <a:lnTo>
                  <a:pt x="2253526" y="648081"/>
                </a:lnTo>
                <a:lnTo>
                  <a:pt x="2280623" y="647813"/>
                </a:lnTo>
                <a:lnTo>
                  <a:pt x="2307232" y="645852"/>
                </a:lnTo>
                <a:lnTo>
                  <a:pt x="2338556" y="642239"/>
                </a:lnTo>
                <a:lnTo>
                  <a:pt x="2363516" y="641614"/>
                </a:lnTo>
                <a:lnTo>
                  <a:pt x="2388786" y="641428"/>
                </a:lnTo>
                <a:lnTo>
                  <a:pt x="2414147" y="641373"/>
                </a:lnTo>
                <a:lnTo>
                  <a:pt x="2442907" y="637986"/>
                </a:lnTo>
                <a:lnTo>
                  <a:pt x="2470400" y="635885"/>
                </a:lnTo>
                <a:lnTo>
                  <a:pt x="2495348" y="635393"/>
                </a:lnTo>
                <a:lnTo>
                  <a:pt x="2522429" y="634469"/>
                </a:lnTo>
                <a:lnTo>
                  <a:pt x="2553541" y="630687"/>
                </a:lnTo>
                <a:lnTo>
                  <a:pt x="2580634" y="629254"/>
                </a:lnTo>
                <a:lnTo>
                  <a:pt x="2606536" y="628123"/>
                </a:lnTo>
                <a:lnTo>
                  <a:pt x="2632085" y="623633"/>
                </a:lnTo>
                <a:lnTo>
                  <a:pt x="2657529" y="618540"/>
                </a:lnTo>
                <a:lnTo>
                  <a:pt x="2682942" y="616012"/>
                </a:lnTo>
                <a:lnTo>
                  <a:pt x="2708346" y="611813"/>
                </a:lnTo>
                <a:lnTo>
                  <a:pt x="2733747" y="609550"/>
                </a:lnTo>
                <a:lnTo>
                  <a:pt x="2759147" y="605431"/>
                </a:lnTo>
                <a:lnTo>
                  <a:pt x="2784547" y="603896"/>
                </a:lnTo>
                <a:lnTo>
                  <a:pt x="2809947" y="602736"/>
                </a:lnTo>
                <a:lnTo>
                  <a:pt x="2835347" y="598942"/>
                </a:lnTo>
                <a:lnTo>
                  <a:pt x="2860747" y="597505"/>
                </a:lnTo>
                <a:lnTo>
                  <a:pt x="2886147" y="597079"/>
                </a:lnTo>
                <a:lnTo>
                  <a:pt x="2911547" y="596248"/>
                </a:lnTo>
                <a:lnTo>
                  <a:pt x="2936947" y="592551"/>
                </a:lnTo>
                <a:lnTo>
                  <a:pt x="2962347" y="591143"/>
                </a:lnTo>
                <a:lnTo>
                  <a:pt x="2987747" y="590726"/>
                </a:lnTo>
                <a:lnTo>
                  <a:pt x="3013147" y="589897"/>
                </a:lnTo>
                <a:lnTo>
                  <a:pt x="3039253" y="586201"/>
                </a:lnTo>
                <a:lnTo>
                  <a:pt x="3070428" y="584793"/>
                </a:lnTo>
                <a:lnTo>
                  <a:pt x="3096461" y="584464"/>
                </a:lnTo>
                <a:lnTo>
                  <a:pt x="3118850" y="584317"/>
                </a:lnTo>
                <a:lnTo>
                  <a:pt x="3147321" y="584234"/>
                </a:lnTo>
                <a:lnTo>
                  <a:pt x="3178854" y="580836"/>
                </a:lnTo>
                <a:lnTo>
                  <a:pt x="3209830" y="578439"/>
                </a:lnTo>
                <a:lnTo>
                  <a:pt x="3237063" y="576085"/>
                </a:lnTo>
                <a:lnTo>
                  <a:pt x="3266196" y="572406"/>
                </a:lnTo>
                <a:lnTo>
                  <a:pt x="3297518" y="568397"/>
                </a:lnTo>
                <a:lnTo>
                  <a:pt x="3326867" y="566113"/>
                </a:lnTo>
                <a:lnTo>
                  <a:pt x="3348488" y="563696"/>
                </a:lnTo>
                <a:lnTo>
                  <a:pt x="3372913" y="560976"/>
                </a:lnTo>
                <a:lnTo>
                  <a:pt x="3400232" y="559767"/>
                </a:lnTo>
                <a:lnTo>
                  <a:pt x="3426956" y="559230"/>
                </a:lnTo>
                <a:lnTo>
                  <a:pt x="3451532" y="558286"/>
                </a:lnTo>
                <a:lnTo>
                  <a:pt x="3481941" y="554492"/>
                </a:lnTo>
                <a:lnTo>
                  <a:pt x="3512274" y="553055"/>
                </a:lnTo>
                <a:lnTo>
                  <a:pt x="3538745" y="552630"/>
                </a:lnTo>
                <a:lnTo>
                  <a:pt x="3562423" y="553208"/>
                </a:lnTo>
                <a:lnTo>
                  <a:pt x="3583707" y="555845"/>
                </a:lnTo>
                <a:lnTo>
                  <a:pt x="3609159" y="557487"/>
                </a:lnTo>
                <a:lnTo>
                  <a:pt x="3634112" y="558217"/>
                </a:lnTo>
                <a:lnTo>
                  <a:pt x="3662176" y="559333"/>
                </a:lnTo>
                <a:lnTo>
                  <a:pt x="3684486" y="562094"/>
                </a:lnTo>
                <a:lnTo>
                  <a:pt x="3708513" y="563792"/>
                </a:lnTo>
                <a:lnTo>
                  <a:pt x="3740195" y="564747"/>
                </a:lnTo>
                <a:lnTo>
                  <a:pt x="3766751" y="565031"/>
                </a:lnTo>
                <a:lnTo>
                  <a:pt x="3795080" y="565115"/>
                </a:lnTo>
                <a:lnTo>
                  <a:pt x="3826566" y="565143"/>
                </a:lnTo>
                <a:lnTo>
                  <a:pt x="3853412" y="568519"/>
                </a:lnTo>
                <a:lnTo>
                  <a:pt x="3876968" y="570617"/>
                </a:lnTo>
                <a:lnTo>
                  <a:pt x="3904094" y="571238"/>
                </a:lnTo>
                <a:lnTo>
                  <a:pt x="3934475" y="571422"/>
                </a:lnTo>
                <a:lnTo>
                  <a:pt x="3962448" y="571477"/>
                </a:lnTo>
                <a:lnTo>
                  <a:pt x="3992114" y="567131"/>
                </a:lnTo>
                <a:lnTo>
                  <a:pt x="4020238" y="563660"/>
                </a:lnTo>
                <a:lnTo>
                  <a:pt x="4049390" y="556389"/>
                </a:lnTo>
                <a:lnTo>
                  <a:pt x="4080061" y="551087"/>
                </a:lnTo>
                <a:lnTo>
                  <a:pt x="4096052" y="547577"/>
                </a:lnTo>
                <a:lnTo>
                  <a:pt x="4125272" y="546295"/>
                </a:lnTo>
                <a:lnTo>
                  <a:pt x="4132547" y="546186"/>
                </a:lnTo>
                <a:lnTo>
                  <a:pt x="4138132" y="544257"/>
                </a:lnTo>
                <a:lnTo>
                  <a:pt x="4142967" y="541753"/>
                </a:lnTo>
                <a:lnTo>
                  <a:pt x="4149655" y="539638"/>
                </a:lnTo>
                <a:lnTo>
                  <a:pt x="4156991" y="534361"/>
                </a:lnTo>
                <a:lnTo>
                  <a:pt x="4157698" y="531945"/>
                </a:lnTo>
                <a:lnTo>
                  <a:pt x="4158152" y="528017"/>
                </a:lnTo>
                <a:lnTo>
                  <a:pt x="4162606" y="522171"/>
                </a:lnTo>
                <a:lnTo>
                  <a:pt x="4164724" y="516275"/>
                </a:lnTo>
                <a:lnTo>
                  <a:pt x="4174688" y="499387"/>
                </a:lnTo>
                <a:lnTo>
                  <a:pt x="4180339" y="483721"/>
                </a:lnTo>
                <a:lnTo>
                  <a:pt x="4203145" y="453763"/>
                </a:lnTo>
                <a:lnTo>
                  <a:pt x="4217383" y="422169"/>
                </a:lnTo>
                <a:lnTo>
                  <a:pt x="4223837" y="398686"/>
                </a:lnTo>
                <a:lnTo>
                  <a:pt x="4230218" y="372757"/>
                </a:lnTo>
                <a:lnTo>
                  <a:pt x="4238695" y="343075"/>
                </a:lnTo>
                <a:lnTo>
                  <a:pt x="4244341" y="318336"/>
                </a:lnTo>
                <a:lnTo>
                  <a:pt x="4246328" y="289682"/>
                </a:lnTo>
                <a:lnTo>
                  <a:pt x="4247000" y="258122"/>
                </a:lnTo>
                <a:lnTo>
                  <a:pt x="4245233" y="240640"/>
                </a:lnTo>
                <a:lnTo>
                  <a:pt x="4239985" y="213121"/>
                </a:lnTo>
                <a:lnTo>
                  <a:pt x="4228995" y="183183"/>
                </a:lnTo>
                <a:lnTo>
                  <a:pt x="4221305" y="156192"/>
                </a:lnTo>
                <a:lnTo>
                  <a:pt x="4207583" y="138779"/>
                </a:lnTo>
                <a:lnTo>
                  <a:pt x="4194044" y="131588"/>
                </a:lnTo>
                <a:lnTo>
                  <a:pt x="4178123" y="125723"/>
                </a:lnTo>
                <a:lnTo>
                  <a:pt x="4171324" y="122199"/>
                </a:lnTo>
                <a:lnTo>
                  <a:pt x="4142772" y="115480"/>
                </a:lnTo>
                <a:lnTo>
                  <a:pt x="4112686" y="111032"/>
                </a:lnTo>
                <a:lnTo>
                  <a:pt x="4087485" y="103489"/>
                </a:lnTo>
                <a:lnTo>
                  <a:pt x="4057945" y="95205"/>
                </a:lnTo>
                <a:lnTo>
                  <a:pt x="4029446" y="89025"/>
                </a:lnTo>
                <a:lnTo>
                  <a:pt x="4003623" y="82156"/>
                </a:lnTo>
                <a:lnTo>
                  <a:pt x="3974926" y="74005"/>
                </a:lnTo>
                <a:lnTo>
                  <a:pt x="3947463" y="65602"/>
                </a:lnTo>
                <a:lnTo>
                  <a:pt x="3918162" y="59262"/>
                </a:lnTo>
                <a:lnTo>
                  <a:pt x="3892567" y="55031"/>
                </a:lnTo>
                <a:lnTo>
                  <a:pt x="3863874" y="48683"/>
                </a:lnTo>
                <a:lnTo>
                  <a:pt x="3843274" y="46331"/>
                </a:lnTo>
                <a:lnTo>
                  <a:pt x="3813521" y="43126"/>
                </a:lnTo>
                <a:lnTo>
                  <a:pt x="3787536" y="39589"/>
                </a:lnTo>
                <a:lnTo>
                  <a:pt x="3761257" y="36660"/>
                </a:lnTo>
                <a:lnTo>
                  <a:pt x="3734421" y="31323"/>
                </a:lnTo>
                <a:lnTo>
                  <a:pt x="3703422" y="27155"/>
                </a:lnTo>
                <a:lnTo>
                  <a:pt x="3676363" y="25921"/>
                </a:lnTo>
                <a:lnTo>
                  <a:pt x="3645306" y="22132"/>
                </a:lnTo>
                <a:lnTo>
                  <a:pt x="3624307" y="20419"/>
                </a:lnTo>
                <a:lnTo>
                  <a:pt x="3598511" y="19659"/>
                </a:lnTo>
                <a:lnTo>
                  <a:pt x="3570583" y="19321"/>
                </a:lnTo>
                <a:lnTo>
                  <a:pt x="3541708" y="19170"/>
                </a:lnTo>
                <a:lnTo>
                  <a:pt x="3514528" y="18398"/>
                </a:lnTo>
                <a:lnTo>
                  <a:pt x="3493041" y="15703"/>
                </a:lnTo>
                <a:lnTo>
                  <a:pt x="3468438" y="14034"/>
                </a:lnTo>
                <a:lnTo>
                  <a:pt x="3443158" y="13293"/>
                </a:lnTo>
                <a:lnTo>
                  <a:pt x="3413059" y="12876"/>
                </a:lnTo>
                <a:lnTo>
                  <a:pt x="3384150" y="12752"/>
                </a:lnTo>
                <a:lnTo>
                  <a:pt x="3358895" y="12723"/>
                </a:lnTo>
                <a:lnTo>
                  <a:pt x="3336852" y="12710"/>
                </a:lnTo>
                <a:lnTo>
                  <a:pt x="3308575" y="12703"/>
                </a:lnTo>
                <a:lnTo>
                  <a:pt x="3277107" y="9329"/>
                </a:lnTo>
                <a:lnTo>
                  <a:pt x="3250264" y="7233"/>
                </a:lnTo>
                <a:lnTo>
                  <a:pt x="3226711" y="6612"/>
                </a:lnTo>
                <a:lnTo>
                  <a:pt x="3196213" y="6428"/>
                </a:lnTo>
                <a:lnTo>
                  <a:pt x="3167107" y="3002"/>
                </a:lnTo>
                <a:lnTo>
                  <a:pt x="3141781" y="1334"/>
                </a:lnTo>
                <a:lnTo>
                  <a:pt x="3114533" y="593"/>
                </a:lnTo>
                <a:lnTo>
                  <a:pt x="3093015" y="264"/>
                </a:lnTo>
                <a:lnTo>
                  <a:pt x="3061663" y="78"/>
                </a:lnTo>
                <a:lnTo>
                  <a:pt x="3033402" y="23"/>
                </a:lnTo>
                <a:lnTo>
                  <a:pt x="3003784" y="7"/>
                </a:lnTo>
                <a:lnTo>
                  <a:pt x="2976036" y="2"/>
                </a:lnTo>
                <a:lnTo>
                  <a:pt x="2949940" y="0"/>
                </a:lnTo>
                <a:lnTo>
                  <a:pt x="2920963" y="0"/>
                </a:lnTo>
                <a:lnTo>
                  <a:pt x="2893406" y="0"/>
                </a:lnTo>
                <a:lnTo>
                  <a:pt x="2863996" y="0"/>
                </a:lnTo>
                <a:lnTo>
                  <a:pt x="2836310" y="0"/>
                </a:lnTo>
                <a:lnTo>
                  <a:pt x="2810233" y="0"/>
                </a:lnTo>
                <a:lnTo>
                  <a:pt x="2781261" y="0"/>
                </a:lnTo>
                <a:lnTo>
                  <a:pt x="2753705" y="0"/>
                </a:lnTo>
                <a:lnTo>
                  <a:pt x="2724295" y="0"/>
                </a:lnTo>
                <a:lnTo>
                  <a:pt x="2696610" y="0"/>
                </a:lnTo>
                <a:lnTo>
                  <a:pt x="2667162" y="0"/>
                </a:lnTo>
                <a:lnTo>
                  <a:pt x="2639465" y="0"/>
                </a:lnTo>
                <a:lnTo>
                  <a:pt x="2610013" y="0"/>
                </a:lnTo>
                <a:lnTo>
                  <a:pt x="2582315" y="0"/>
                </a:lnTo>
                <a:lnTo>
                  <a:pt x="2556234" y="0"/>
                </a:lnTo>
                <a:lnTo>
                  <a:pt x="2527261" y="0"/>
                </a:lnTo>
                <a:lnTo>
                  <a:pt x="2499705" y="0"/>
                </a:lnTo>
                <a:lnTo>
                  <a:pt x="2473666" y="0"/>
                </a:lnTo>
                <a:lnTo>
                  <a:pt x="2444706" y="0"/>
                </a:lnTo>
                <a:lnTo>
                  <a:pt x="2417154" y="0"/>
                </a:lnTo>
                <a:lnTo>
                  <a:pt x="2387745" y="0"/>
                </a:lnTo>
                <a:lnTo>
                  <a:pt x="2360060" y="3371"/>
                </a:lnTo>
                <a:lnTo>
                  <a:pt x="2333983" y="5467"/>
                </a:lnTo>
                <a:lnTo>
                  <a:pt x="2305011" y="6088"/>
                </a:lnTo>
                <a:lnTo>
                  <a:pt x="2280825" y="9644"/>
                </a:lnTo>
                <a:lnTo>
                  <a:pt x="2253512" y="11794"/>
                </a:lnTo>
                <a:lnTo>
                  <a:pt x="2229620" y="14179"/>
                </a:lnTo>
                <a:lnTo>
                  <a:pt x="2205361" y="16885"/>
                </a:lnTo>
                <a:lnTo>
                  <a:pt x="2179099" y="18409"/>
                </a:lnTo>
                <a:lnTo>
                  <a:pt x="2153756" y="19565"/>
                </a:lnTo>
                <a:lnTo>
                  <a:pt x="2128373" y="23358"/>
                </a:lnTo>
                <a:lnTo>
                  <a:pt x="2103684" y="25500"/>
                </a:lnTo>
                <a:lnTo>
                  <a:pt x="2072258" y="30306"/>
                </a:lnTo>
                <a:lnTo>
                  <a:pt x="2051461" y="31814"/>
                </a:lnTo>
                <a:lnTo>
                  <a:pt x="2025755" y="34836"/>
                </a:lnTo>
                <a:lnTo>
                  <a:pt x="2003512" y="36649"/>
                </a:lnTo>
                <a:lnTo>
                  <a:pt x="1975123" y="37670"/>
                </a:lnTo>
                <a:lnTo>
                  <a:pt x="1948837" y="39855"/>
                </a:lnTo>
                <a:lnTo>
                  <a:pt x="1923175" y="43088"/>
                </a:lnTo>
                <a:lnTo>
                  <a:pt x="1897697" y="44047"/>
                </a:lnTo>
                <a:lnTo>
                  <a:pt x="1872273" y="44331"/>
                </a:lnTo>
                <a:lnTo>
                  <a:pt x="1846867" y="44414"/>
                </a:lnTo>
                <a:lnTo>
                  <a:pt x="1821465" y="46321"/>
                </a:lnTo>
                <a:lnTo>
                  <a:pt x="1796064" y="49473"/>
                </a:lnTo>
                <a:lnTo>
                  <a:pt x="1770664" y="50407"/>
                </a:lnTo>
                <a:lnTo>
                  <a:pt x="1740168" y="50722"/>
                </a:lnTo>
                <a:lnTo>
                  <a:pt x="1708692" y="46421"/>
                </a:lnTo>
                <a:lnTo>
                  <a:pt x="1683706" y="45034"/>
                </a:lnTo>
                <a:lnTo>
                  <a:pt x="1656312" y="44623"/>
                </a:lnTo>
                <a:lnTo>
                  <a:pt x="1631411" y="44527"/>
                </a:lnTo>
                <a:lnTo>
                  <a:pt x="1599739" y="44473"/>
                </a:lnTo>
                <a:lnTo>
                  <a:pt x="1572480" y="44457"/>
                </a:lnTo>
                <a:lnTo>
                  <a:pt x="1549467" y="44453"/>
                </a:lnTo>
                <a:lnTo>
                  <a:pt x="1525599" y="44451"/>
                </a:lnTo>
                <a:lnTo>
                  <a:pt x="1499556" y="44450"/>
                </a:lnTo>
                <a:lnTo>
                  <a:pt x="1474279" y="44450"/>
                </a:lnTo>
                <a:lnTo>
                  <a:pt x="1448915" y="44450"/>
                </a:lnTo>
                <a:lnTo>
                  <a:pt x="1424232" y="44450"/>
                </a:lnTo>
                <a:lnTo>
                  <a:pt x="1394689" y="44450"/>
                </a:lnTo>
                <a:lnTo>
                  <a:pt x="1370221" y="44450"/>
                </a:lnTo>
                <a:lnTo>
                  <a:pt x="1345098" y="44450"/>
                </a:lnTo>
                <a:lnTo>
                  <a:pt x="1314135" y="44450"/>
                </a:lnTo>
                <a:lnTo>
                  <a:pt x="1289773" y="44450"/>
                </a:lnTo>
                <a:lnTo>
                  <a:pt x="1260191" y="43745"/>
                </a:lnTo>
                <a:lnTo>
                  <a:pt x="1233553" y="40086"/>
                </a:lnTo>
                <a:lnTo>
                  <a:pt x="1207785" y="38689"/>
                </a:lnTo>
                <a:lnTo>
                  <a:pt x="1182277" y="38275"/>
                </a:lnTo>
                <a:lnTo>
                  <a:pt x="1156844" y="38152"/>
                </a:lnTo>
                <a:lnTo>
                  <a:pt x="1131435" y="38116"/>
                </a:lnTo>
                <a:lnTo>
                  <a:pt x="1106032" y="38105"/>
                </a:lnTo>
                <a:lnTo>
                  <a:pt x="1080631" y="38101"/>
                </a:lnTo>
                <a:lnTo>
                  <a:pt x="1055231" y="38100"/>
                </a:lnTo>
                <a:lnTo>
                  <a:pt x="1029831" y="38100"/>
                </a:lnTo>
                <a:lnTo>
                  <a:pt x="1004431" y="38100"/>
                </a:lnTo>
                <a:lnTo>
                  <a:pt x="978325" y="38100"/>
                </a:lnTo>
                <a:lnTo>
                  <a:pt x="949973" y="38100"/>
                </a:lnTo>
                <a:lnTo>
                  <a:pt x="926128" y="38100"/>
                </a:lnTo>
                <a:lnTo>
                  <a:pt x="898053" y="38100"/>
                </a:lnTo>
                <a:lnTo>
                  <a:pt x="872252" y="38100"/>
                </a:lnTo>
                <a:lnTo>
                  <a:pt x="849477" y="38100"/>
                </a:lnTo>
                <a:lnTo>
                  <a:pt x="822425" y="37395"/>
                </a:lnTo>
                <a:lnTo>
                  <a:pt x="798965" y="33736"/>
                </a:lnTo>
                <a:lnTo>
                  <a:pt x="771710" y="32339"/>
                </a:lnTo>
                <a:lnTo>
                  <a:pt x="748191" y="31925"/>
                </a:lnTo>
                <a:lnTo>
                  <a:pt x="720917" y="32508"/>
                </a:lnTo>
                <a:lnTo>
                  <a:pt x="690142" y="36787"/>
                </a:lnTo>
                <a:lnTo>
                  <a:pt x="665461" y="37710"/>
                </a:lnTo>
                <a:lnTo>
                  <a:pt x="640274" y="37985"/>
                </a:lnTo>
                <a:lnTo>
                  <a:pt x="609851" y="34706"/>
                </a:lnTo>
                <a:lnTo>
                  <a:pt x="586559" y="32626"/>
                </a:lnTo>
                <a:lnTo>
                  <a:pt x="564475" y="32140"/>
                </a:lnTo>
                <a:lnTo>
                  <a:pt x="541019" y="31923"/>
                </a:lnTo>
                <a:lnTo>
                  <a:pt x="513797" y="31802"/>
                </a:lnTo>
                <a:lnTo>
                  <a:pt x="491684" y="31773"/>
                </a:lnTo>
                <a:lnTo>
                  <a:pt x="465864" y="31760"/>
                </a:lnTo>
                <a:lnTo>
                  <a:pt x="438631" y="31755"/>
                </a:lnTo>
                <a:lnTo>
                  <a:pt x="412416" y="31752"/>
                </a:lnTo>
                <a:lnTo>
                  <a:pt x="387341" y="31750"/>
                </a:lnTo>
                <a:lnTo>
                  <a:pt x="356793" y="31045"/>
                </a:lnTo>
                <a:lnTo>
                  <a:pt x="329644" y="26724"/>
                </a:lnTo>
                <a:lnTo>
                  <a:pt x="306528" y="25792"/>
                </a:lnTo>
                <a:lnTo>
                  <a:pt x="277226" y="25478"/>
                </a:lnTo>
                <a:lnTo>
                  <a:pt x="252270" y="25423"/>
                </a:lnTo>
                <a:lnTo>
                  <a:pt x="225904" y="25407"/>
                </a:lnTo>
                <a:lnTo>
                  <a:pt x="196847" y="25402"/>
                </a:lnTo>
                <a:lnTo>
                  <a:pt x="166900" y="25400"/>
                </a:lnTo>
                <a:lnTo>
                  <a:pt x="135894" y="25400"/>
                </a:lnTo>
                <a:lnTo>
                  <a:pt x="104842" y="30426"/>
                </a:lnTo>
                <a:lnTo>
                  <a:pt x="73836" y="35043"/>
                </a:lnTo>
                <a:lnTo>
                  <a:pt x="59127" y="40565"/>
                </a:lnTo>
                <a:lnTo>
                  <a:pt x="52072" y="46487"/>
                </a:lnTo>
                <a:lnTo>
                  <a:pt x="32286" y="71910"/>
                </a:lnTo>
                <a:lnTo>
                  <a:pt x="21086" y="101166"/>
                </a:lnTo>
                <a:lnTo>
                  <a:pt x="15091" y="127918"/>
                </a:lnTo>
                <a:lnTo>
                  <a:pt x="6543" y="156342"/>
                </a:lnTo>
                <a:lnTo>
                  <a:pt x="0" y="184104"/>
                </a:lnTo>
                <a:lnTo>
                  <a:pt x="4170" y="210379"/>
                </a:lnTo>
                <a:lnTo>
                  <a:pt x="5128" y="238485"/>
                </a:lnTo>
                <a:lnTo>
                  <a:pt x="12240" y="267653"/>
                </a:lnTo>
                <a:lnTo>
                  <a:pt x="19434" y="297977"/>
                </a:lnTo>
                <a:lnTo>
                  <a:pt x="22939" y="311009"/>
                </a:lnTo>
                <a:lnTo>
                  <a:pt x="24356" y="340647"/>
                </a:lnTo>
                <a:lnTo>
                  <a:pt x="24412" y="370351"/>
                </a:lnTo>
                <a:lnTo>
                  <a:pt x="24414" y="398219"/>
                </a:lnTo>
                <a:lnTo>
                  <a:pt x="24414" y="426045"/>
                </a:lnTo>
                <a:lnTo>
                  <a:pt x="27785" y="454338"/>
                </a:lnTo>
                <a:lnTo>
                  <a:pt x="30176" y="484282"/>
                </a:lnTo>
                <a:lnTo>
                  <a:pt x="30764" y="4953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 err="1"/>
              <a:t>METcall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system</a:t>
            </a:r>
            <a:endParaRPr lang="cs-CZ" altLang="cs-CZ" sz="3200" dirty="0"/>
          </a:p>
        </p:txBody>
      </p:sp>
      <p:sp>
        <p:nvSpPr>
          <p:cNvPr id="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indent="-341313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u="sng" dirty="0"/>
              <a:t>Kritéria pro aktivaci </a:t>
            </a:r>
            <a:r>
              <a:rPr lang="cs-CZ" sz="2400" b="1" u="sng" dirty="0"/>
              <a:t>MET týmu</a:t>
            </a:r>
            <a:r>
              <a:rPr lang="cs-CZ" sz="2400" u="sng" dirty="0"/>
              <a:t> (</a:t>
            </a:r>
            <a:r>
              <a:rPr lang="cs-CZ" sz="2400" u="sng" dirty="0" err="1"/>
              <a:t>Medical</a:t>
            </a:r>
            <a:r>
              <a:rPr lang="cs-CZ" sz="2400" u="sng" dirty="0"/>
              <a:t> </a:t>
            </a:r>
            <a:r>
              <a:rPr lang="cs-CZ" sz="2400" u="sng" dirty="0" err="1"/>
              <a:t>emergency</a:t>
            </a:r>
            <a:r>
              <a:rPr lang="cs-CZ" sz="2400" u="sng" dirty="0"/>
              <a:t> team):  </a:t>
            </a:r>
          </a:p>
          <a:p>
            <a:pPr marL="458788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/>
              <a:t>zástava dechu či oběhu</a:t>
            </a:r>
          </a:p>
          <a:p>
            <a:pPr marL="458788" indent="-45720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 dirty="0"/>
              <a:t>akutní změna ve vitálních funkcích: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ohrožení dýchacích cest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dechová frekvence &lt;5 nebo &gt;36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pulsová frekvence &lt;40 nebo &gt;120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systolický tlak (</a:t>
            </a:r>
            <a:r>
              <a:rPr lang="cs-CZ" b="1" dirty="0" err="1"/>
              <a:t>mmHg</a:t>
            </a:r>
            <a:r>
              <a:rPr lang="cs-CZ" b="1" dirty="0"/>
              <a:t>) &lt;90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pokles v GCS o  &gt;2 body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opakované nebo protrahované křeče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dirty="0"/>
              <a:t>pacient, který nesplňuje výše uvedená kritéria, ale o kterého máte vážné obavy! („divný pocit“)</a:t>
            </a:r>
          </a:p>
        </p:txBody>
      </p:sp>
      <p:sp>
        <p:nvSpPr>
          <p:cNvPr id="4" name="SMARTInkShape-27">
            <a:extLst>
              <a:ext uri="{FF2B5EF4-FFF2-40B4-BE49-F238E27FC236}">
                <a16:creationId xmlns:a16="http://schemas.microsoft.com/office/drawing/2014/main" id="{1D832EDF-147C-47AA-BEB6-CF2E8916D6B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009667" y="5226050"/>
            <a:ext cx="7200854" cy="946141"/>
          </a:xfrm>
          <a:custGeom>
            <a:avLst/>
            <a:gdLst/>
            <a:ahLst/>
            <a:cxnLst/>
            <a:rect l="0" t="0" r="0" b="0"/>
            <a:pathLst>
              <a:path w="7200854" h="946141">
                <a:moveTo>
                  <a:pt x="222233" y="57150"/>
                </a:moveTo>
                <a:lnTo>
                  <a:pt x="222233" y="57150"/>
                </a:lnTo>
                <a:lnTo>
                  <a:pt x="225604" y="60521"/>
                </a:lnTo>
                <a:lnTo>
                  <a:pt x="231022" y="62176"/>
                </a:lnTo>
                <a:lnTo>
                  <a:pt x="261105" y="70291"/>
                </a:lnTo>
                <a:lnTo>
                  <a:pt x="285886" y="78404"/>
                </a:lnTo>
                <a:lnTo>
                  <a:pt x="315527" y="82436"/>
                </a:lnTo>
                <a:lnTo>
                  <a:pt x="345605" y="87909"/>
                </a:lnTo>
                <a:lnTo>
                  <a:pt x="372852" y="88606"/>
                </a:lnTo>
                <a:lnTo>
                  <a:pt x="404366" y="92184"/>
                </a:lnTo>
                <a:lnTo>
                  <a:pt x="429304" y="94342"/>
                </a:lnTo>
                <a:lnTo>
                  <a:pt x="456840" y="94980"/>
                </a:lnTo>
                <a:lnTo>
                  <a:pt x="483971" y="98541"/>
                </a:lnTo>
                <a:lnTo>
                  <a:pt x="505072" y="100240"/>
                </a:lnTo>
                <a:lnTo>
                  <a:pt x="535108" y="103078"/>
                </a:lnTo>
                <a:lnTo>
                  <a:pt x="560848" y="106987"/>
                </a:lnTo>
                <a:lnTo>
                  <a:pt x="588558" y="111036"/>
                </a:lnTo>
                <a:lnTo>
                  <a:pt x="620209" y="116704"/>
                </a:lnTo>
                <a:lnTo>
                  <a:pt x="645187" y="119481"/>
                </a:lnTo>
                <a:lnTo>
                  <a:pt x="672736" y="123675"/>
                </a:lnTo>
                <a:lnTo>
                  <a:pt x="703240" y="129386"/>
                </a:lnTo>
                <a:lnTo>
                  <a:pt x="731251" y="132175"/>
                </a:lnTo>
                <a:lnTo>
                  <a:pt x="757977" y="133824"/>
                </a:lnTo>
                <a:lnTo>
                  <a:pt x="784393" y="137645"/>
                </a:lnTo>
                <a:lnTo>
                  <a:pt x="815198" y="139294"/>
                </a:lnTo>
                <a:lnTo>
                  <a:pt x="842031" y="139619"/>
                </a:lnTo>
                <a:lnTo>
                  <a:pt x="866212" y="139676"/>
                </a:lnTo>
                <a:lnTo>
                  <a:pt x="891252" y="139693"/>
                </a:lnTo>
                <a:lnTo>
                  <a:pt x="919916" y="139698"/>
                </a:lnTo>
                <a:lnTo>
                  <a:pt x="947409" y="138994"/>
                </a:lnTo>
                <a:lnTo>
                  <a:pt x="971127" y="135336"/>
                </a:lnTo>
                <a:lnTo>
                  <a:pt x="999478" y="133233"/>
                </a:lnTo>
                <a:lnTo>
                  <a:pt x="1030937" y="128440"/>
                </a:lnTo>
                <a:lnTo>
                  <a:pt x="1061270" y="123913"/>
                </a:lnTo>
                <a:lnTo>
                  <a:pt x="1087570" y="121616"/>
                </a:lnTo>
                <a:lnTo>
                  <a:pt x="1113014" y="120135"/>
                </a:lnTo>
                <a:lnTo>
                  <a:pt x="1136377" y="116342"/>
                </a:lnTo>
                <a:lnTo>
                  <a:pt x="1164623" y="114200"/>
                </a:lnTo>
                <a:lnTo>
                  <a:pt x="1196045" y="109393"/>
                </a:lnTo>
                <a:lnTo>
                  <a:pt x="1223001" y="104864"/>
                </a:lnTo>
                <a:lnTo>
                  <a:pt x="1247204" y="102566"/>
                </a:lnTo>
                <a:lnTo>
                  <a:pt x="1272249" y="101886"/>
                </a:lnTo>
                <a:lnTo>
                  <a:pt x="1297268" y="97292"/>
                </a:lnTo>
                <a:lnTo>
                  <a:pt x="1320557" y="95856"/>
                </a:lnTo>
                <a:lnTo>
                  <a:pt x="1349487" y="94724"/>
                </a:lnTo>
                <a:lnTo>
                  <a:pt x="1378285" y="90939"/>
                </a:lnTo>
                <a:lnTo>
                  <a:pt x="1409256" y="89302"/>
                </a:lnTo>
                <a:lnTo>
                  <a:pt x="1439425" y="87138"/>
                </a:lnTo>
                <a:lnTo>
                  <a:pt x="1468120" y="83909"/>
                </a:lnTo>
                <a:lnTo>
                  <a:pt x="1499308" y="82818"/>
                </a:lnTo>
                <a:lnTo>
                  <a:pt x="1527961" y="79258"/>
                </a:lnTo>
                <a:lnTo>
                  <a:pt x="1549269" y="77560"/>
                </a:lnTo>
                <a:lnTo>
                  <a:pt x="1571205" y="76803"/>
                </a:lnTo>
                <a:lnTo>
                  <a:pt x="1595065" y="76468"/>
                </a:lnTo>
                <a:lnTo>
                  <a:pt x="1625304" y="76958"/>
                </a:lnTo>
                <a:lnTo>
                  <a:pt x="1643845" y="79874"/>
                </a:lnTo>
                <a:lnTo>
                  <a:pt x="1670635" y="77134"/>
                </a:lnTo>
                <a:lnTo>
                  <a:pt x="1692173" y="76614"/>
                </a:lnTo>
                <a:lnTo>
                  <a:pt x="1715856" y="76384"/>
                </a:lnTo>
                <a:lnTo>
                  <a:pt x="1745982" y="75530"/>
                </a:lnTo>
                <a:lnTo>
                  <a:pt x="1771584" y="71181"/>
                </a:lnTo>
                <a:lnTo>
                  <a:pt x="1796313" y="70244"/>
                </a:lnTo>
                <a:lnTo>
                  <a:pt x="1824807" y="68085"/>
                </a:lnTo>
                <a:lnTo>
                  <a:pt x="1852299" y="64858"/>
                </a:lnTo>
                <a:lnTo>
                  <a:pt x="1875218" y="64103"/>
                </a:lnTo>
                <a:lnTo>
                  <a:pt x="1899515" y="63768"/>
                </a:lnTo>
                <a:lnTo>
                  <a:pt x="1924425" y="61738"/>
                </a:lnTo>
                <a:lnTo>
                  <a:pt x="1947490" y="59189"/>
                </a:lnTo>
                <a:lnTo>
                  <a:pt x="1973787" y="57753"/>
                </a:lnTo>
                <a:lnTo>
                  <a:pt x="2004000" y="57329"/>
                </a:lnTo>
                <a:lnTo>
                  <a:pt x="2027307" y="57229"/>
                </a:lnTo>
                <a:lnTo>
                  <a:pt x="2057487" y="57173"/>
                </a:lnTo>
                <a:lnTo>
                  <a:pt x="2080932" y="57157"/>
                </a:lnTo>
                <a:lnTo>
                  <a:pt x="2111398" y="57152"/>
                </a:lnTo>
                <a:lnTo>
                  <a:pt x="2140493" y="57151"/>
                </a:lnTo>
                <a:lnTo>
                  <a:pt x="2163936" y="57150"/>
                </a:lnTo>
                <a:lnTo>
                  <a:pt x="2188701" y="57150"/>
                </a:lnTo>
                <a:lnTo>
                  <a:pt x="2209115" y="57150"/>
                </a:lnTo>
                <a:lnTo>
                  <a:pt x="2233240" y="57150"/>
                </a:lnTo>
                <a:lnTo>
                  <a:pt x="2260425" y="57855"/>
                </a:lnTo>
                <a:lnTo>
                  <a:pt x="2288970" y="60521"/>
                </a:lnTo>
                <a:lnTo>
                  <a:pt x="2318120" y="62176"/>
                </a:lnTo>
                <a:lnTo>
                  <a:pt x="2347538" y="62912"/>
                </a:lnTo>
                <a:lnTo>
                  <a:pt x="2377076" y="63238"/>
                </a:lnTo>
                <a:lnTo>
                  <a:pt x="2407988" y="63422"/>
                </a:lnTo>
                <a:lnTo>
                  <a:pt x="2433924" y="63477"/>
                </a:lnTo>
                <a:lnTo>
                  <a:pt x="2459483" y="66864"/>
                </a:lnTo>
                <a:lnTo>
                  <a:pt x="2484930" y="68965"/>
                </a:lnTo>
                <a:lnTo>
                  <a:pt x="2514449" y="70381"/>
                </a:lnTo>
                <a:lnTo>
                  <a:pt x="2540571" y="74162"/>
                </a:lnTo>
                <a:lnTo>
                  <a:pt x="2565174" y="75295"/>
                </a:lnTo>
                <a:lnTo>
                  <a:pt x="2596679" y="75932"/>
                </a:lnTo>
                <a:lnTo>
                  <a:pt x="2623888" y="76121"/>
                </a:lnTo>
                <a:lnTo>
                  <a:pt x="2646889" y="74283"/>
                </a:lnTo>
                <a:lnTo>
                  <a:pt x="2673574" y="71820"/>
                </a:lnTo>
                <a:lnTo>
                  <a:pt x="2701898" y="70726"/>
                </a:lnTo>
                <a:lnTo>
                  <a:pt x="2732126" y="70109"/>
                </a:lnTo>
                <a:lnTo>
                  <a:pt x="2757860" y="69926"/>
                </a:lnTo>
                <a:lnTo>
                  <a:pt x="2783358" y="69872"/>
                </a:lnTo>
                <a:lnTo>
                  <a:pt x="2812894" y="65491"/>
                </a:lnTo>
                <a:lnTo>
                  <a:pt x="2839019" y="64090"/>
                </a:lnTo>
                <a:lnTo>
                  <a:pt x="2863623" y="63762"/>
                </a:lnTo>
                <a:lnTo>
                  <a:pt x="2895129" y="63579"/>
                </a:lnTo>
                <a:lnTo>
                  <a:pt x="2922338" y="63523"/>
                </a:lnTo>
                <a:lnTo>
                  <a:pt x="2952452" y="63505"/>
                </a:lnTo>
                <a:lnTo>
                  <a:pt x="2976560" y="63501"/>
                </a:lnTo>
                <a:lnTo>
                  <a:pt x="3003694" y="63500"/>
                </a:lnTo>
                <a:lnTo>
                  <a:pt x="3028534" y="63500"/>
                </a:lnTo>
                <a:lnTo>
                  <a:pt x="3056802" y="63500"/>
                </a:lnTo>
                <a:lnTo>
                  <a:pt x="3079184" y="63500"/>
                </a:lnTo>
                <a:lnTo>
                  <a:pt x="3105595" y="63500"/>
                </a:lnTo>
                <a:lnTo>
                  <a:pt x="3133796" y="63500"/>
                </a:lnTo>
                <a:lnTo>
                  <a:pt x="3162792" y="63500"/>
                </a:lnTo>
                <a:lnTo>
                  <a:pt x="3189320" y="63500"/>
                </a:lnTo>
                <a:lnTo>
                  <a:pt x="3216861" y="63500"/>
                </a:lnTo>
                <a:lnTo>
                  <a:pt x="3242582" y="63500"/>
                </a:lnTo>
                <a:lnTo>
                  <a:pt x="3267371" y="64205"/>
                </a:lnTo>
                <a:lnTo>
                  <a:pt x="3296949" y="68526"/>
                </a:lnTo>
                <a:lnTo>
                  <a:pt x="3327068" y="69458"/>
                </a:lnTo>
                <a:lnTo>
                  <a:pt x="3351232" y="70381"/>
                </a:lnTo>
                <a:lnTo>
                  <a:pt x="3382113" y="74162"/>
                </a:lnTo>
                <a:lnTo>
                  <a:pt x="3405330" y="75295"/>
                </a:lnTo>
                <a:lnTo>
                  <a:pt x="3431641" y="75797"/>
                </a:lnTo>
                <a:lnTo>
                  <a:pt x="3457680" y="76021"/>
                </a:lnTo>
                <a:lnTo>
                  <a:pt x="3478662" y="76121"/>
                </a:lnTo>
                <a:lnTo>
                  <a:pt x="3503039" y="76164"/>
                </a:lnTo>
                <a:lnTo>
                  <a:pt x="3528218" y="76184"/>
                </a:lnTo>
                <a:lnTo>
                  <a:pt x="3557556" y="76195"/>
                </a:lnTo>
                <a:lnTo>
                  <a:pt x="3588671" y="76199"/>
                </a:lnTo>
                <a:lnTo>
                  <a:pt x="3613411" y="76200"/>
                </a:lnTo>
                <a:lnTo>
                  <a:pt x="3643683" y="72829"/>
                </a:lnTo>
                <a:lnTo>
                  <a:pt x="3675116" y="70438"/>
                </a:lnTo>
                <a:lnTo>
                  <a:pt x="3701505" y="69319"/>
                </a:lnTo>
                <a:lnTo>
                  <a:pt x="3723670" y="66556"/>
                </a:lnTo>
                <a:lnTo>
                  <a:pt x="3753208" y="64405"/>
                </a:lnTo>
                <a:lnTo>
                  <a:pt x="3779833" y="63768"/>
                </a:lnTo>
                <a:lnTo>
                  <a:pt x="3809750" y="59189"/>
                </a:lnTo>
                <a:lnTo>
                  <a:pt x="3840223" y="57552"/>
                </a:lnTo>
                <a:lnTo>
                  <a:pt x="3864099" y="57269"/>
                </a:lnTo>
                <a:lnTo>
                  <a:pt x="3889753" y="57185"/>
                </a:lnTo>
                <a:lnTo>
                  <a:pt x="3920756" y="57157"/>
                </a:lnTo>
                <a:lnTo>
                  <a:pt x="3945658" y="57152"/>
                </a:lnTo>
                <a:lnTo>
                  <a:pt x="3970912" y="57151"/>
                </a:lnTo>
                <a:lnTo>
                  <a:pt x="3996268" y="57150"/>
                </a:lnTo>
                <a:lnTo>
                  <a:pt x="4021655" y="57150"/>
                </a:lnTo>
                <a:lnTo>
                  <a:pt x="4047051" y="53779"/>
                </a:lnTo>
                <a:lnTo>
                  <a:pt x="4076553" y="51388"/>
                </a:lnTo>
                <a:lnTo>
                  <a:pt x="4100556" y="50975"/>
                </a:lnTo>
                <a:lnTo>
                  <a:pt x="4125540" y="50851"/>
                </a:lnTo>
                <a:lnTo>
                  <a:pt x="4150818" y="50815"/>
                </a:lnTo>
                <a:lnTo>
                  <a:pt x="4176182" y="50805"/>
                </a:lnTo>
                <a:lnTo>
                  <a:pt x="4201570" y="51507"/>
                </a:lnTo>
                <a:lnTo>
                  <a:pt x="4227673" y="55164"/>
                </a:lnTo>
                <a:lnTo>
                  <a:pt x="4256731" y="56562"/>
                </a:lnTo>
                <a:lnTo>
                  <a:pt x="4283528" y="56976"/>
                </a:lnTo>
                <a:lnTo>
                  <a:pt x="4309342" y="57098"/>
                </a:lnTo>
                <a:lnTo>
                  <a:pt x="4334864" y="57134"/>
                </a:lnTo>
                <a:lnTo>
                  <a:pt x="4360301" y="57145"/>
                </a:lnTo>
                <a:lnTo>
                  <a:pt x="4385712" y="57854"/>
                </a:lnTo>
                <a:lnTo>
                  <a:pt x="4411821" y="61514"/>
                </a:lnTo>
                <a:lnTo>
                  <a:pt x="4440880" y="62912"/>
                </a:lnTo>
                <a:lnTo>
                  <a:pt x="4469795" y="63326"/>
                </a:lnTo>
                <a:lnTo>
                  <a:pt x="4495050" y="63422"/>
                </a:lnTo>
                <a:lnTo>
                  <a:pt x="4518977" y="61584"/>
                </a:lnTo>
                <a:lnTo>
                  <a:pt x="4550397" y="58463"/>
                </a:lnTo>
                <a:lnTo>
                  <a:pt x="4579463" y="57539"/>
                </a:lnTo>
                <a:lnTo>
                  <a:pt x="4608536" y="57265"/>
                </a:lnTo>
                <a:lnTo>
                  <a:pt x="4635025" y="57184"/>
                </a:lnTo>
                <a:lnTo>
                  <a:pt x="4662629" y="55278"/>
                </a:lnTo>
                <a:lnTo>
                  <a:pt x="4691269" y="52127"/>
                </a:lnTo>
                <a:lnTo>
                  <a:pt x="4719510" y="51193"/>
                </a:lnTo>
                <a:lnTo>
                  <a:pt x="4748340" y="49035"/>
                </a:lnTo>
                <a:lnTo>
                  <a:pt x="4774755" y="45808"/>
                </a:lnTo>
                <a:lnTo>
                  <a:pt x="4802338" y="44852"/>
                </a:lnTo>
                <a:lnTo>
                  <a:pt x="4832853" y="42688"/>
                </a:lnTo>
                <a:lnTo>
                  <a:pt x="4862355" y="37578"/>
                </a:lnTo>
                <a:lnTo>
                  <a:pt x="4890853" y="33477"/>
                </a:lnTo>
                <a:lnTo>
                  <a:pt x="4919757" y="32262"/>
                </a:lnTo>
                <a:lnTo>
                  <a:pt x="4948077" y="30020"/>
                </a:lnTo>
                <a:lnTo>
                  <a:pt x="4976929" y="26769"/>
                </a:lnTo>
                <a:lnTo>
                  <a:pt x="5005233" y="25805"/>
                </a:lnTo>
                <a:lnTo>
                  <a:pt x="5035963" y="23638"/>
                </a:lnTo>
                <a:lnTo>
                  <a:pt x="5065528" y="20410"/>
                </a:lnTo>
                <a:lnTo>
                  <a:pt x="5094045" y="19452"/>
                </a:lnTo>
                <a:lnTo>
                  <a:pt x="5122955" y="19169"/>
                </a:lnTo>
                <a:lnTo>
                  <a:pt x="5151277" y="17204"/>
                </a:lnTo>
                <a:lnTo>
                  <a:pt x="5182011" y="14034"/>
                </a:lnTo>
                <a:lnTo>
                  <a:pt x="5211578" y="13095"/>
                </a:lnTo>
                <a:lnTo>
                  <a:pt x="5240095" y="14698"/>
                </a:lnTo>
                <a:lnTo>
                  <a:pt x="5270886" y="17760"/>
                </a:lnTo>
                <a:lnTo>
                  <a:pt x="5300471" y="18667"/>
                </a:lnTo>
                <a:lnTo>
                  <a:pt x="5328993" y="18936"/>
                </a:lnTo>
                <a:lnTo>
                  <a:pt x="5359786" y="19017"/>
                </a:lnTo>
                <a:lnTo>
                  <a:pt x="5389371" y="19040"/>
                </a:lnTo>
                <a:lnTo>
                  <a:pt x="5417893" y="19047"/>
                </a:lnTo>
                <a:lnTo>
                  <a:pt x="5446804" y="19049"/>
                </a:lnTo>
                <a:lnTo>
                  <a:pt x="5475127" y="19050"/>
                </a:lnTo>
                <a:lnTo>
                  <a:pt x="5503979" y="19050"/>
                </a:lnTo>
                <a:lnTo>
                  <a:pt x="5532283" y="19050"/>
                </a:lnTo>
                <a:lnTo>
                  <a:pt x="5561131" y="19050"/>
                </a:lnTo>
                <a:lnTo>
                  <a:pt x="5587553" y="19050"/>
                </a:lnTo>
                <a:lnTo>
                  <a:pt x="5615137" y="19050"/>
                </a:lnTo>
                <a:lnTo>
                  <a:pt x="5643772" y="19050"/>
                </a:lnTo>
                <a:lnTo>
                  <a:pt x="5670130" y="19050"/>
                </a:lnTo>
                <a:lnTo>
                  <a:pt x="5695814" y="19050"/>
                </a:lnTo>
                <a:lnTo>
                  <a:pt x="5723179" y="19050"/>
                </a:lnTo>
                <a:lnTo>
                  <a:pt x="5749866" y="19050"/>
                </a:lnTo>
                <a:lnTo>
                  <a:pt x="5781219" y="19050"/>
                </a:lnTo>
                <a:lnTo>
                  <a:pt x="5806183" y="19050"/>
                </a:lnTo>
                <a:lnTo>
                  <a:pt x="5831453" y="19050"/>
                </a:lnTo>
                <a:lnTo>
                  <a:pt x="5856815" y="19050"/>
                </a:lnTo>
                <a:lnTo>
                  <a:pt x="5882204" y="19050"/>
                </a:lnTo>
                <a:lnTo>
                  <a:pt x="5904779" y="17168"/>
                </a:lnTo>
                <a:lnTo>
                  <a:pt x="5929159" y="14686"/>
                </a:lnTo>
                <a:lnTo>
                  <a:pt x="5958751" y="13288"/>
                </a:lnTo>
                <a:lnTo>
                  <a:pt x="5985393" y="12875"/>
                </a:lnTo>
                <a:lnTo>
                  <a:pt x="6013278" y="12751"/>
                </a:lnTo>
                <a:lnTo>
                  <a:pt x="6038293" y="12722"/>
                </a:lnTo>
                <a:lnTo>
                  <a:pt x="6070031" y="9336"/>
                </a:lnTo>
                <a:lnTo>
                  <a:pt x="6097309" y="7234"/>
                </a:lnTo>
                <a:lnTo>
                  <a:pt x="6127446" y="2160"/>
                </a:lnTo>
                <a:lnTo>
                  <a:pt x="6151558" y="640"/>
                </a:lnTo>
                <a:lnTo>
                  <a:pt x="6176577" y="190"/>
                </a:lnTo>
                <a:lnTo>
                  <a:pt x="6201863" y="56"/>
                </a:lnTo>
                <a:lnTo>
                  <a:pt x="6227230" y="16"/>
                </a:lnTo>
                <a:lnTo>
                  <a:pt x="6251915" y="5"/>
                </a:lnTo>
                <a:lnTo>
                  <a:pt x="6281458" y="1"/>
                </a:lnTo>
                <a:lnTo>
                  <a:pt x="6305925" y="0"/>
                </a:lnTo>
                <a:lnTo>
                  <a:pt x="6331049" y="0"/>
                </a:lnTo>
                <a:lnTo>
                  <a:pt x="6356367" y="0"/>
                </a:lnTo>
                <a:lnTo>
                  <a:pt x="6381744" y="0"/>
                </a:lnTo>
                <a:lnTo>
                  <a:pt x="6407135" y="0"/>
                </a:lnTo>
                <a:lnTo>
                  <a:pt x="6432533" y="0"/>
                </a:lnTo>
                <a:lnTo>
                  <a:pt x="6463578" y="0"/>
                </a:lnTo>
                <a:lnTo>
                  <a:pt x="6487253" y="0"/>
                </a:lnTo>
                <a:lnTo>
                  <a:pt x="6515304" y="0"/>
                </a:lnTo>
                <a:lnTo>
                  <a:pt x="6540111" y="0"/>
                </a:lnTo>
                <a:lnTo>
                  <a:pt x="6565718" y="1881"/>
                </a:lnTo>
                <a:lnTo>
                  <a:pt x="6591209" y="4364"/>
                </a:lnTo>
                <a:lnTo>
                  <a:pt x="6616650" y="5467"/>
                </a:lnTo>
                <a:lnTo>
                  <a:pt x="6641289" y="6088"/>
                </a:lnTo>
                <a:lnTo>
                  <a:pt x="6671011" y="2901"/>
                </a:lnTo>
                <a:lnTo>
                  <a:pt x="6692569" y="1289"/>
                </a:lnTo>
                <a:lnTo>
                  <a:pt x="6722659" y="383"/>
                </a:lnTo>
                <a:lnTo>
                  <a:pt x="6747566" y="113"/>
                </a:lnTo>
                <a:lnTo>
                  <a:pt x="6778317" y="22"/>
                </a:lnTo>
                <a:lnTo>
                  <a:pt x="6809451" y="4"/>
                </a:lnTo>
                <a:lnTo>
                  <a:pt x="6837367" y="1"/>
                </a:lnTo>
                <a:lnTo>
                  <a:pt x="6868388" y="0"/>
                </a:lnTo>
                <a:lnTo>
                  <a:pt x="6897512" y="1881"/>
                </a:lnTo>
                <a:lnTo>
                  <a:pt x="6916262" y="6907"/>
                </a:lnTo>
                <a:lnTo>
                  <a:pt x="6942223" y="17712"/>
                </a:lnTo>
                <a:lnTo>
                  <a:pt x="6971154" y="32321"/>
                </a:lnTo>
                <a:lnTo>
                  <a:pt x="7000232" y="52175"/>
                </a:lnTo>
                <a:lnTo>
                  <a:pt x="7010105" y="59877"/>
                </a:lnTo>
                <a:lnTo>
                  <a:pt x="7032695" y="86131"/>
                </a:lnTo>
                <a:lnTo>
                  <a:pt x="7058241" y="116775"/>
                </a:lnTo>
                <a:lnTo>
                  <a:pt x="7082006" y="148256"/>
                </a:lnTo>
                <a:lnTo>
                  <a:pt x="7097927" y="172103"/>
                </a:lnTo>
                <a:lnTo>
                  <a:pt x="7113463" y="198925"/>
                </a:lnTo>
                <a:lnTo>
                  <a:pt x="7129590" y="229215"/>
                </a:lnTo>
                <a:lnTo>
                  <a:pt x="7141424" y="256769"/>
                </a:lnTo>
                <a:lnTo>
                  <a:pt x="7151743" y="285043"/>
                </a:lnTo>
                <a:lnTo>
                  <a:pt x="7160576" y="315374"/>
                </a:lnTo>
                <a:lnTo>
                  <a:pt x="7169115" y="342480"/>
                </a:lnTo>
                <a:lnTo>
                  <a:pt x="7179008" y="373889"/>
                </a:lnTo>
                <a:lnTo>
                  <a:pt x="7184832" y="400926"/>
                </a:lnTo>
                <a:lnTo>
                  <a:pt x="7189623" y="431915"/>
                </a:lnTo>
                <a:lnTo>
                  <a:pt x="7196934" y="460594"/>
                </a:lnTo>
                <a:lnTo>
                  <a:pt x="7200103" y="490483"/>
                </a:lnTo>
                <a:lnTo>
                  <a:pt x="7200536" y="511502"/>
                </a:lnTo>
                <a:lnTo>
                  <a:pt x="7200728" y="534957"/>
                </a:lnTo>
                <a:lnTo>
                  <a:pt x="7200815" y="559491"/>
                </a:lnTo>
                <a:lnTo>
                  <a:pt x="7200853" y="584508"/>
                </a:lnTo>
                <a:lnTo>
                  <a:pt x="7197503" y="612279"/>
                </a:lnTo>
                <a:lnTo>
                  <a:pt x="7192042" y="644025"/>
                </a:lnTo>
                <a:lnTo>
                  <a:pt x="7185955" y="673500"/>
                </a:lnTo>
                <a:lnTo>
                  <a:pt x="7171803" y="704380"/>
                </a:lnTo>
                <a:lnTo>
                  <a:pt x="7155342" y="728621"/>
                </a:lnTo>
                <a:lnTo>
                  <a:pt x="7130818" y="760215"/>
                </a:lnTo>
                <a:lnTo>
                  <a:pt x="7102219" y="787047"/>
                </a:lnTo>
                <a:lnTo>
                  <a:pt x="7073052" y="803297"/>
                </a:lnTo>
                <a:lnTo>
                  <a:pt x="7045571" y="815236"/>
                </a:lnTo>
                <a:lnTo>
                  <a:pt x="7019947" y="827006"/>
                </a:lnTo>
                <a:lnTo>
                  <a:pt x="6991967" y="837662"/>
                </a:lnTo>
                <a:lnTo>
                  <a:pt x="6966059" y="846560"/>
                </a:lnTo>
                <a:lnTo>
                  <a:pt x="6936808" y="852985"/>
                </a:lnTo>
                <a:lnTo>
                  <a:pt x="6911442" y="859357"/>
                </a:lnTo>
                <a:lnTo>
                  <a:pt x="6887150" y="865713"/>
                </a:lnTo>
                <a:lnTo>
                  <a:pt x="6862078" y="868695"/>
                </a:lnTo>
                <a:lnTo>
                  <a:pt x="6832686" y="874066"/>
                </a:lnTo>
                <a:lnTo>
                  <a:pt x="6805881" y="876345"/>
                </a:lnTo>
                <a:lnTo>
                  <a:pt x="6778617" y="879377"/>
                </a:lnTo>
                <a:lnTo>
                  <a:pt x="6749566" y="881195"/>
                </a:lnTo>
                <a:lnTo>
                  <a:pt x="6722309" y="882004"/>
                </a:lnTo>
                <a:lnTo>
                  <a:pt x="6691097" y="882459"/>
                </a:lnTo>
                <a:lnTo>
                  <a:pt x="6663975" y="882593"/>
                </a:lnTo>
                <a:lnTo>
                  <a:pt x="6637359" y="882633"/>
                </a:lnTo>
                <a:lnTo>
                  <a:pt x="6607443" y="883350"/>
                </a:lnTo>
                <a:lnTo>
                  <a:pt x="6576943" y="887013"/>
                </a:lnTo>
                <a:lnTo>
                  <a:pt x="6549718" y="889116"/>
                </a:lnTo>
                <a:lnTo>
                  <a:pt x="6523777" y="893189"/>
                </a:lnTo>
                <a:lnTo>
                  <a:pt x="6498217" y="895415"/>
                </a:lnTo>
                <a:lnTo>
                  <a:pt x="6472064" y="899525"/>
                </a:lnTo>
                <a:lnTo>
                  <a:pt x="6442991" y="901761"/>
                </a:lnTo>
                <a:lnTo>
                  <a:pt x="6415484" y="905873"/>
                </a:lnTo>
                <a:lnTo>
                  <a:pt x="6386010" y="908110"/>
                </a:lnTo>
                <a:lnTo>
                  <a:pt x="6358384" y="912223"/>
                </a:lnTo>
                <a:lnTo>
                  <a:pt x="6328875" y="913755"/>
                </a:lnTo>
                <a:lnTo>
                  <a:pt x="6301239" y="914209"/>
                </a:lnTo>
                <a:lnTo>
                  <a:pt x="6271727" y="915049"/>
                </a:lnTo>
                <a:lnTo>
                  <a:pt x="6244089" y="918747"/>
                </a:lnTo>
                <a:lnTo>
                  <a:pt x="6214577" y="920862"/>
                </a:lnTo>
                <a:lnTo>
                  <a:pt x="6186939" y="924938"/>
                </a:lnTo>
                <a:lnTo>
                  <a:pt x="6157427" y="926459"/>
                </a:lnTo>
                <a:lnTo>
                  <a:pt x="6129789" y="926910"/>
                </a:lnTo>
                <a:lnTo>
                  <a:pt x="6099571" y="927749"/>
                </a:lnTo>
                <a:lnTo>
                  <a:pt x="6068981" y="931447"/>
                </a:lnTo>
                <a:lnTo>
                  <a:pt x="6040318" y="932857"/>
                </a:lnTo>
                <a:lnTo>
                  <a:pt x="6017621" y="933185"/>
                </a:lnTo>
                <a:lnTo>
                  <a:pt x="5987784" y="933371"/>
                </a:lnTo>
                <a:lnTo>
                  <a:pt x="5957698" y="933427"/>
                </a:lnTo>
                <a:lnTo>
                  <a:pt x="5926442" y="936814"/>
                </a:lnTo>
                <a:lnTo>
                  <a:pt x="5894839" y="938915"/>
                </a:lnTo>
                <a:lnTo>
                  <a:pt x="5866502" y="939538"/>
                </a:lnTo>
                <a:lnTo>
                  <a:pt x="5845119" y="941564"/>
                </a:lnTo>
                <a:lnTo>
                  <a:pt x="5822211" y="944112"/>
                </a:lnTo>
                <a:lnTo>
                  <a:pt x="5800269" y="945243"/>
                </a:lnTo>
                <a:lnTo>
                  <a:pt x="5771454" y="945881"/>
                </a:lnTo>
                <a:lnTo>
                  <a:pt x="5749959" y="946031"/>
                </a:lnTo>
                <a:lnTo>
                  <a:pt x="5727000" y="946096"/>
                </a:lnTo>
                <a:lnTo>
                  <a:pt x="5705036" y="946126"/>
                </a:lnTo>
                <a:lnTo>
                  <a:pt x="5683517" y="946140"/>
                </a:lnTo>
                <a:lnTo>
                  <a:pt x="5662192" y="945440"/>
                </a:lnTo>
                <a:lnTo>
                  <a:pt x="5640956" y="942777"/>
                </a:lnTo>
                <a:lnTo>
                  <a:pt x="5617876" y="941123"/>
                </a:lnTo>
                <a:lnTo>
                  <a:pt x="5594213" y="940388"/>
                </a:lnTo>
                <a:lnTo>
                  <a:pt x="5571937" y="940061"/>
                </a:lnTo>
                <a:lnTo>
                  <a:pt x="5548396" y="939916"/>
                </a:lnTo>
                <a:lnTo>
                  <a:pt x="5524528" y="939146"/>
                </a:lnTo>
                <a:lnTo>
                  <a:pt x="5502160" y="936453"/>
                </a:lnTo>
                <a:lnTo>
                  <a:pt x="5480460" y="934784"/>
                </a:lnTo>
                <a:lnTo>
                  <a:pt x="5458351" y="933338"/>
                </a:lnTo>
                <a:lnTo>
                  <a:pt x="5434413" y="930342"/>
                </a:lnTo>
                <a:lnTo>
                  <a:pt x="5409663" y="928541"/>
                </a:lnTo>
                <a:lnTo>
                  <a:pt x="5385256" y="927035"/>
                </a:lnTo>
                <a:lnTo>
                  <a:pt x="5362651" y="924013"/>
                </a:lnTo>
                <a:lnTo>
                  <a:pt x="5338963" y="922200"/>
                </a:lnTo>
                <a:lnTo>
                  <a:pt x="5315030" y="920689"/>
                </a:lnTo>
                <a:lnTo>
                  <a:pt x="5292635" y="917665"/>
                </a:lnTo>
                <a:lnTo>
                  <a:pt x="5269039" y="915851"/>
                </a:lnTo>
                <a:lnTo>
                  <a:pt x="5244441" y="915045"/>
                </a:lnTo>
                <a:lnTo>
                  <a:pt x="5219398" y="914686"/>
                </a:lnTo>
                <a:lnTo>
                  <a:pt x="5194156" y="914528"/>
                </a:lnTo>
                <a:lnTo>
                  <a:pt x="5169532" y="913751"/>
                </a:lnTo>
                <a:lnTo>
                  <a:pt x="5146830" y="911054"/>
                </a:lnTo>
                <a:lnTo>
                  <a:pt x="5123097" y="909386"/>
                </a:lnTo>
                <a:lnTo>
                  <a:pt x="5098439" y="907938"/>
                </a:lnTo>
                <a:lnTo>
                  <a:pt x="5073368" y="904942"/>
                </a:lnTo>
                <a:lnTo>
                  <a:pt x="5048116" y="903141"/>
                </a:lnTo>
                <a:lnTo>
                  <a:pt x="5022781" y="902340"/>
                </a:lnTo>
                <a:lnTo>
                  <a:pt x="4997410" y="901984"/>
                </a:lnTo>
                <a:lnTo>
                  <a:pt x="4972023" y="899945"/>
                </a:lnTo>
                <a:lnTo>
                  <a:pt x="4946628" y="897392"/>
                </a:lnTo>
                <a:lnTo>
                  <a:pt x="4921231" y="896257"/>
                </a:lnTo>
                <a:lnTo>
                  <a:pt x="4893951" y="895753"/>
                </a:lnTo>
                <a:lnTo>
                  <a:pt x="4866069" y="894824"/>
                </a:lnTo>
                <a:lnTo>
                  <a:pt x="4839566" y="892059"/>
                </a:lnTo>
                <a:lnTo>
                  <a:pt x="4813675" y="890359"/>
                </a:lnTo>
                <a:lnTo>
                  <a:pt x="4787352" y="888898"/>
                </a:lnTo>
                <a:lnTo>
                  <a:pt x="4759189" y="885897"/>
                </a:lnTo>
                <a:lnTo>
                  <a:pt x="4732092" y="884093"/>
                </a:lnTo>
                <a:lnTo>
                  <a:pt x="4705936" y="883292"/>
                </a:lnTo>
                <a:lnTo>
                  <a:pt x="4680201" y="882935"/>
                </a:lnTo>
                <a:lnTo>
                  <a:pt x="4652770" y="882776"/>
                </a:lnTo>
                <a:lnTo>
                  <a:pt x="4624822" y="882706"/>
                </a:lnTo>
                <a:lnTo>
                  <a:pt x="4598290" y="882675"/>
                </a:lnTo>
                <a:lnTo>
                  <a:pt x="4570505" y="882661"/>
                </a:lnTo>
                <a:lnTo>
                  <a:pt x="4542398" y="882655"/>
                </a:lnTo>
                <a:lnTo>
                  <a:pt x="4515795" y="882652"/>
                </a:lnTo>
                <a:lnTo>
                  <a:pt x="4487980" y="884532"/>
                </a:lnTo>
                <a:lnTo>
                  <a:pt x="4459858" y="887014"/>
                </a:lnTo>
                <a:lnTo>
                  <a:pt x="4433249" y="888117"/>
                </a:lnTo>
                <a:lnTo>
                  <a:pt x="4405431" y="890489"/>
                </a:lnTo>
                <a:lnTo>
                  <a:pt x="4377310" y="893189"/>
                </a:lnTo>
                <a:lnTo>
                  <a:pt x="4350700" y="894390"/>
                </a:lnTo>
                <a:lnTo>
                  <a:pt x="4322881" y="894924"/>
                </a:lnTo>
                <a:lnTo>
                  <a:pt x="4294055" y="895160"/>
                </a:lnTo>
                <a:lnTo>
                  <a:pt x="4264780" y="895266"/>
                </a:lnTo>
                <a:lnTo>
                  <a:pt x="4235305" y="895312"/>
                </a:lnTo>
                <a:lnTo>
                  <a:pt x="4206448" y="896039"/>
                </a:lnTo>
                <a:lnTo>
                  <a:pt x="4179512" y="898713"/>
                </a:lnTo>
                <a:lnTo>
                  <a:pt x="4151547" y="900373"/>
                </a:lnTo>
                <a:lnTo>
                  <a:pt x="4123361" y="900405"/>
                </a:lnTo>
                <a:lnTo>
                  <a:pt x="4096723" y="898067"/>
                </a:lnTo>
                <a:lnTo>
                  <a:pt x="4068892" y="896558"/>
                </a:lnTo>
                <a:lnTo>
                  <a:pt x="4040059" y="895888"/>
                </a:lnTo>
                <a:lnTo>
                  <a:pt x="4010782" y="895588"/>
                </a:lnTo>
                <a:lnTo>
                  <a:pt x="3983188" y="897336"/>
                </a:lnTo>
                <a:lnTo>
                  <a:pt x="3956106" y="899761"/>
                </a:lnTo>
                <a:lnTo>
                  <a:pt x="3927608" y="900838"/>
                </a:lnTo>
                <a:lnTo>
                  <a:pt x="3898480" y="901317"/>
                </a:lnTo>
                <a:lnTo>
                  <a:pt x="3869776" y="901529"/>
                </a:lnTo>
                <a:lnTo>
                  <a:pt x="3842907" y="901624"/>
                </a:lnTo>
                <a:lnTo>
                  <a:pt x="3814974" y="901666"/>
                </a:lnTo>
                <a:lnTo>
                  <a:pt x="3786801" y="901684"/>
                </a:lnTo>
                <a:lnTo>
                  <a:pt x="3760169" y="901693"/>
                </a:lnTo>
                <a:lnTo>
                  <a:pt x="3734221" y="901697"/>
                </a:lnTo>
                <a:lnTo>
                  <a:pt x="3707873" y="901698"/>
                </a:lnTo>
                <a:lnTo>
                  <a:pt x="3679699" y="901699"/>
                </a:lnTo>
                <a:lnTo>
                  <a:pt x="3650714" y="901700"/>
                </a:lnTo>
                <a:lnTo>
                  <a:pt x="3622075" y="902405"/>
                </a:lnTo>
                <a:lnTo>
                  <a:pt x="3595235" y="905071"/>
                </a:lnTo>
                <a:lnTo>
                  <a:pt x="3567313" y="906726"/>
                </a:lnTo>
                <a:lnTo>
                  <a:pt x="3539146" y="907462"/>
                </a:lnTo>
                <a:lnTo>
                  <a:pt x="3512517" y="907788"/>
                </a:lnTo>
                <a:lnTo>
                  <a:pt x="3484689" y="907933"/>
                </a:lnTo>
                <a:lnTo>
                  <a:pt x="3456563" y="907998"/>
                </a:lnTo>
                <a:lnTo>
                  <a:pt x="3429952" y="908027"/>
                </a:lnTo>
                <a:lnTo>
                  <a:pt x="3402133" y="909921"/>
                </a:lnTo>
                <a:lnTo>
                  <a:pt x="3373305" y="912409"/>
                </a:lnTo>
                <a:lnTo>
                  <a:pt x="3344030" y="913516"/>
                </a:lnTo>
                <a:lnTo>
                  <a:pt x="3316437" y="914007"/>
                </a:lnTo>
                <a:lnTo>
                  <a:pt x="3288651" y="914225"/>
                </a:lnTo>
                <a:lnTo>
                  <a:pt x="3257488" y="914321"/>
                </a:lnTo>
                <a:lnTo>
                  <a:pt x="3226703" y="916247"/>
                </a:lnTo>
                <a:lnTo>
                  <a:pt x="3196559" y="918749"/>
                </a:lnTo>
                <a:lnTo>
                  <a:pt x="3166698" y="919860"/>
                </a:lnTo>
                <a:lnTo>
                  <a:pt x="3136964" y="920355"/>
                </a:lnTo>
                <a:lnTo>
                  <a:pt x="3107991" y="920574"/>
                </a:lnTo>
                <a:lnTo>
                  <a:pt x="3081003" y="920672"/>
                </a:lnTo>
                <a:lnTo>
                  <a:pt x="3053016" y="920716"/>
                </a:lnTo>
                <a:lnTo>
                  <a:pt x="3024114" y="920734"/>
                </a:lnTo>
                <a:lnTo>
                  <a:pt x="2994806" y="920743"/>
                </a:lnTo>
                <a:lnTo>
                  <a:pt x="2965318" y="920747"/>
                </a:lnTo>
                <a:lnTo>
                  <a:pt x="2935748" y="920748"/>
                </a:lnTo>
                <a:lnTo>
                  <a:pt x="2906144" y="920749"/>
                </a:lnTo>
                <a:lnTo>
                  <a:pt x="2876523" y="920750"/>
                </a:lnTo>
                <a:lnTo>
                  <a:pt x="2846895" y="920750"/>
                </a:lnTo>
                <a:lnTo>
                  <a:pt x="2817264" y="920750"/>
                </a:lnTo>
                <a:lnTo>
                  <a:pt x="2787632" y="920750"/>
                </a:lnTo>
                <a:lnTo>
                  <a:pt x="2758705" y="920750"/>
                </a:lnTo>
                <a:lnTo>
                  <a:pt x="2731737" y="920750"/>
                </a:lnTo>
                <a:lnTo>
                  <a:pt x="2701877" y="920750"/>
                </a:lnTo>
                <a:lnTo>
                  <a:pt x="2671203" y="920750"/>
                </a:lnTo>
                <a:lnTo>
                  <a:pt x="2643458" y="920750"/>
                </a:lnTo>
                <a:lnTo>
                  <a:pt x="2615135" y="922632"/>
                </a:lnTo>
                <a:lnTo>
                  <a:pt x="2586084" y="925114"/>
                </a:lnTo>
                <a:lnTo>
                  <a:pt x="2556709" y="926217"/>
                </a:lnTo>
                <a:lnTo>
                  <a:pt x="2529072" y="926708"/>
                </a:lnTo>
                <a:lnTo>
                  <a:pt x="2501973" y="926925"/>
                </a:lnTo>
                <a:lnTo>
                  <a:pt x="2473465" y="927022"/>
                </a:lnTo>
                <a:lnTo>
                  <a:pt x="2446214" y="928947"/>
                </a:lnTo>
                <a:lnTo>
                  <a:pt x="2419286" y="931449"/>
                </a:lnTo>
                <a:lnTo>
                  <a:pt x="2390855" y="932561"/>
                </a:lnTo>
                <a:lnTo>
                  <a:pt x="2363637" y="933054"/>
                </a:lnTo>
                <a:lnTo>
                  <a:pt x="2336723" y="933274"/>
                </a:lnTo>
                <a:lnTo>
                  <a:pt x="2308299" y="933371"/>
                </a:lnTo>
                <a:lnTo>
                  <a:pt x="2279203" y="933415"/>
                </a:lnTo>
                <a:lnTo>
                  <a:pt x="2250514" y="933434"/>
                </a:lnTo>
                <a:lnTo>
                  <a:pt x="2223653" y="933443"/>
                </a:lnTo>
                <a:lnTo>
                  <a:pt x="2197603" y="933447"/>
                </a:lnTo>
                <a:lnTo>
                  <a:pt x="2171209" y="933448"/>
                </a:lnTo>
                <a:lnTo>
                  <a:pt x="2143015" y="933450"/>
                </a:lnTo>
                <a:lnTo>
                  <a:pt x="2115903" y="933450"/>
                </a:lnTo>
                <a:lnTo>
                  <a:pt x="2089742" y="933450"/>
                </a:lnTo>
                <a:lnTo>
                  <a:pt x="2064004" y="933450"/>
                </a:lnTo>
                <a:lnTo>
                  <a:pt x="2036572" y="933450"/>
                </a:lnTo>
                <a:lnTo>
                  <a:pt x="2008623" y="933450"/>
                </a:lnTo>
                <a:lnTo>
                  <a:pt x="1982090" y="933450"/>
                </a:lnTo>
                <a:lnTo>
                  <a:pt x="1956186" y="933450"/>
                </a:lnTo>
                <a:lnTo>
                  <a:pt x="1930562" y="933450"/>
                </a:lnTo>
                <a:lnTo>
                  <a:pt x="1905063" y="933450"/>
                </a:lnTo>
                <a:lnTo>
                  <a:pt x="1879619" y="933450"/>
                </a:lnTo>
                <a:lnTo>
                  <a:pt x="1853494" y="933450"/>
                </a:lnTo>
                <a:lnTo>
                  <a:pt x="1825419" y="933450"/>
                </a:lnTo>
                <a:lnTo>
                  <a:pt x="1798360" y="933450"/>
                </a:lnTo>
                <a:lnTo>
                  <a:pt x="1772223" y="933450"/>
                </a:lnTo>
                <a:lnTo>
                  <a:pt x="1746495" y="933450"/>
                </a:lnTo>
                <a:lnTo>
                  <a:pt x="1722831" y="933450"/>
                </a:lnTo>
                <a:lnTo>
                  <a:pt x="1699849" y="933450"/>
                </a:lnTo>
                <a:lnTo>
                  <a:pt x="1675523" y="933450"/>
                </a:lnTo>
                <a:lnTo>
                  <a:pt x="1650601" y="933450"/>
                </a:lnTo>
                <a:lnTo>
                  <a:pt x="1625413" y="932745"/>
                </a:lnTo>
                <a:lnTo>
                  <a:pt x="1600107" y="930079"/>
                </a:lnTo>
                <a:lnTo>
                  <a:pt x="1574750" y="928423"/>
                </a:lnTo>
                <a:lnTo>
                  <a:pt x="1550074" y="927688"/>
                </a:lnTo>
                <a:lnTo>
                  <a:pt x="1527348" y="927361"/>
                </a:lnTo>
                <a:lnTo>
                  <a:pt x="1505488" y="925334"/>
                </a:lnTo>
                <a:lnTo>
                  <a:pt x="1484013" y="922787"/>
                </a:lnTo>
                <a:lnTo>
                  <a:pt x="1462709" y="921655"/>
                </a:lnTo>
                <a:lnTo>
                  <a:pt x="1439600" y="921152"/>
                </a:lnTo>
                <a:lnTo>
                  <a:pt x="1415924" y="920929"/>
                </a:lnTo>
                <a:lnTo>
                  <a:pt x="1393642" y="920829"/>
                </a:lnTo>
                <a:lnTo>
                  <a:pt x="1370098" y="920785"/>
                </a:lnTo>
                <a:lnTo>
                  <a:pt x="1346229" y="920766"/>
                </a:lnTo>
                <a:lnTo>
                  <a:pt x="1323861" y="920757"/>
                </a:lnTo>
                <a:lnTo>
                  <a:pt x="1302160" y="918871"/>
                </a:lnTo>
                <a:lnTo>
                  <a:pt x="1280756" y="916386"/>
                </a:lnTo>
                <a:lnTo>
                  <a:pt x="1259484" y="915283"/>
                </a:lnTo>
                <a:lnTo>
                  <a:pt x="1238271" y="914793"/>
                </a:lnTo>
                <a:lnTo>
                  <a:pt x="1217083" y="913869"/>
                </a:lnTo>
                <a:lnTo>
                  <a:pt x="1195907" y="911106"/>
                </a:lnTo>
                <a:lnTo>
                  <a:pt x="1174736" y="909409"/>
                </a:lnTo>
                <a:lnTo>
                  <a:pt x="1144865" y="908452"/>
                </a:lnTo>
                <a:lnTo>
                  <a:pt x="1116259" y="908169"/>
                </a:lnTo>
                <a:lnTo>
                  <a:pt x="1085441" y="908085"/>
                </a:lnTo>
                <a:lnTo>
                  <a:pt x="1055848" y="906179"/>
                </a:lnTo>
                <a:lnTo>
                  <a:pt x="1027325" y="903027"/>
                </a:lnTo>
                <a:lnTo>
                  <a:pt x="998412" y="902093"/>
                </a:lnTo>
                <a:lnTo>
                  <a:pt x="970090" y="899935"/>
                </a:lnTo>
                <a:lnTo>
                  <a:pt x="941237" y="896709"/>
                </a:lnTo>
                <a:lnTo>
                  <a:pt x="914814" y="893871"/>
                </a:lnTo>
                <a:lnTo>
                  <a:pt x="887229" y="890443"/>
                </a:lnTo>
                <a:lnTo>
                  <a:pt x="858595" y="887546"/>
                </a:lnTo>
                <a:lnTo>
                  <a:pt x="830355" y="884100"/>
                </a:lnTo>
                <a:lnTo>
                  <a:pt x="801527" y="883080"/>
                </a:lnTo>
                <a:lnTo>
                  <a:pt x="769873" y="879363"/>
                </a:lnTo>
                <a:lnTo>
                  <a:pt x="738168" y="876200"/>
                </a:lnTo>
                <a:lnTo>
                  <a:pt x="712436" y="872115"/>
                </a:lnTo>
                <a:lnTo>
                  <a:pt x="683489" y="869886"/>
                </a:lnTo>
                <a:lnTo>
                  <a:pt x="656725" y="865070"/>
                </a:lnTo>
                <a:lnTo>
                  <a:pt x="630920" y="859881"/>
                </a:lnTo>
                <a:lnTo>
                  <a:pt x="605400" y="858029"/>
                </a:lnTo>
                <a:lnTo>
                  <a:pt x="580670" y="856774"/>
                </a:lnTo>
                <a:lnTo>
                  <a:pt x="551112" y="850388"/>
                </a:lnTo>
                <a:lnTo>
                  <a:pt x="521676" y="845702"/>
                </a:lnTo>
                <a:lnTo>
                  <a:pt x="490410" y="839708"/>
                </a:lnTo>
                <a:lnTo>
                  <a:pt x="465460" y="833786"/>
                </a:lnTo>
                <a:lnTo>
                  <a:pt x="440194" y="828268"/>
                </a:lnTo>
                <a:lnTo>
                  <a:pt x="414833" y="825616"/>
                </a:lnTo>
                <a:lnTo>
                  <a:pt x="389445" y="821378"/>
                </a:lnTo>
                <a:lnTo>
                  <a:pt x="364048" y="819105"/>
                </a:lnTo>
                <a:lnTo>
                  <a:pt x="338649" y="814276"/>
                </a:lnTo>
                <a:lnTo>
                  <a:pt x="313250" y="808376"/>
                </a:lnTo>
                <a:lnTo>
                  <a:pt x="288555" y="802160"/>
                </a:lnTo>
                <a:lnTo>
                  <a:pt x="265403" y="795850"/>
                </a:lnTo>
                <a:lnTo>
                  <a:pt x="234789" y="788806"/>
                </a:lnTo>
                <a:lnTo>
                  <a:pt x="206290" y="777904"/>
                </a:lnTo>
                <a:lnTo>
                  <a:pt x="195392" y="774714"/>
                </a:lnTo>
                <a:lnTo>
                  <a:pt x="164893" y="760581"/>
                </a:lnTo>
                <a:lnTo>
                  <a:pt x="136693" y="747190"/>
                </a:lnTo>
                <a:lnTo>
                  <a:pt x="107633" y="728189"/>
                </a:lnTo>
                <a:lnTo>
                  <a:pt x="92949" y="718193"/>
                </a:lnTo>
                <a:lnTo>
                  <a:pt x="69382" y="692486"/>
                </a:lnTo>
                <a:lnTo>
                  <a:pt x="51086" y="670187"/>
                </a:lnTo>
                <a:lnTo>
                  <a:pt x="39972" y="642055"/>
                </a:lnTo>
                <a:lnTo>
                  <a:pt x="29627" y="617648"/>
                </a:lnTo>
                <a:lnTo>
                  <a:pt x="19453" y="586000"/>
                </a:lnTo>
                <a:lnTo>
                  <a:pt x="10650" y="555784"/>
                </a:lnTo>
                <a:lnTo>
                  <a:pt x="7612" y="527646"/>
                </a:lnTo>
                <a:lnTo>
                  <a:pt x="2222" y="499625"/>
                </a:lnTo>
                <a:lnTo>
                  <a:pt x="646" y="472984"/>
                </a:lnTo>
                <a:lnTo>
                  <a:pt x="180" y="446198"/>
                </a:lnTo>
                <a:lnTo>
                  <a:pt x="41" y="417643"/>
                </a:lnTo>
                <a:lnTo>
                  <a:pt x="0" y="393738"/>
                </a:lnTo>
                <a:lnTo>
                  <a:pt x="694" y="365646"/>
                </a:lnTo>
                <a:lnTo>
                  <a:pt x="5054" y="338429"/>
                </a:lnTo>
                <a:lnTo>
                  <a:pt x="10109" y="310451"/>
                </a:lnTo>
                <a:lnTo>
                  <a:pt x="14056" y="283521"/>
                </a:lnTo>
                <a:lnTo>
                  <a:pt x="21421" y="254814"/>
                </a:lnTo>
                <a:lnTo>
                  <a:pt x="28964" y="225102"/>
                </a:lnTo>
                <a:lnTo>
                  <a:pt x="34740" y="196250"/>
                </a:lnTo>
                <a:lnTo>
                  <a:pt x="51458" y="165021"/>
                </a:lnTo>
                <a:lnTo>
                  <a:pt x="59550" y="153775"/>
                </a:lnTo>
                <a:lnTo>
                  <a:pt x="90451" y="130889"/>
                </a:lnTo>
                <a:lnTo>
                  <a:pt x="119479" y="116113"/>
                </a:lnTo>
                <a:lnTo>
                  <a:pt x="149176" y="102820"/>
                </a:lnTo>
                <a:lnTo>
                  <a:pt x="173854" y="90751"/>
                </a:lnTo>
                <a:lnTo>
                  <a:pt x="202411" y="81609"/>
                </a:lnTo>
                <a:lnTo>
                  <a:pt x="229844" y="71060"/>
                </a:lnTo>
                <a:lnTo>
                  <a:pt x="260987" y="62614"/>
                </a:lnTo>
                <a:lnTo>
                  <a:pt x="289233" y="54858"/>
                </a:lnTo>
                <a:lnTo>
                  <a:pt x="323833" y="5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1" name="SMARTInkShape-Group20">
            <a:extLst>
              <a:ext uri="{FF2B5EF4-FFF2-40B4-BE49-F238E27FC236}">
                <a16:creationId xmlns:a16="http://schemas.microsoft.com/office/drawing/2014/main" id="{7BF24B63-23AD-424E-9DD5-E094E61659D0}"/>
              </a:ext>
            </a:extLst>
          </p:cNvPr>
          <p:cNvGrpSpPr/>
          <p:nvPr/>
        </p:nvGrpSpPr>
        <p:grpSpPr>
          <a:xfrm>
            <a:off x="579215" y="3073643"/>
            <a:ext cx="419880" cy="1758708"/>
            <a:chOff x="579215" y="3073643"/>
            <a:chExt cx="419880" cy="1758708"/>
          </a:xfrm>
        </p:grpSpPr>
        <p:sp>
          <p:nvSpPr>
            <p:cNvPr id="5" name="SMARTInkShape-28">
              <a:extLst>
                <a:ext uri="{FF2B5EF4-FFF2-40B4-BE49-F238E27FC236}">
                  <a16:creationId xmlns:a16="http://schemas.microsoft.com/office/drawing/2014/main" id="{4B32AA04-B277-4523-B8AA-E61D1D4A0CD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0550" y="4409879"/>
              <a:ext cx="408545" cy="422472"/>
            </a:xfrm>
            <a:custGeom>
              <a:avLst/>
              <a:gdLst/>
              <a:ahLst/>
              <a:cxnLst/>
              <a:rect l="0" t="0" r="0" b="0"/>
              <a:pathLst>
                <a:path w="408545" h="422472">
                  <a:moveTo>
                    <a:pt x="139700" y="3371"/>
                  </a:moveTo>
                  <a:lnTo>
                    <a:pt x="139700" y="3371"/>
                  </a:lnTo>
                  <a:lnTo>
                    <a:pt x="143071" y="0"/>
                  </a:lnTo>
                  <a:lnTo>
                    <a:pt x="152252" y="227"/>
                  </a:lnTo>
                  <a:lnTo>
                    <a:pt x="181142" y="2750"/>
                  </a:lnTo>
                  <a:lnTo>
                    <a:pt x="208956" y="12682"/>
                  </a:lnTo>
                  <a:lnTo>
                    <a:pt x="236714" y="24051"/>
                  </a:lnTo>
                  <a:lnTo>
                    <a:pt x="251256" y="32318"/>
                  </a:lnTo>
                  <a:lnTo>
                    <a:pt x="280014" y="57617"/>
                  </a:lnTo>
                  <a:lnTo>
                    <a:pt x="311231" y="86375"/>
                  </a:lnTo>
                  <a:lnTo>
                    <a:pt x="336566" y="114782"/>
                  </a:lnTo>
                  <a:lnTo>
                    <a:pt x="356884" y="142500"/>
                  </a:lnTo>
                  <a:lnTo>
                    <a:pt x="374485" y="168358"/>
                  </a:lnTo>
                  <a:lnTo>
                    <a:pt x="388180" y="193849"/>
                  </a:lnTo>
                  <a:lnTo>
                    <a:pt x="398806" y="216285"/>
                  </a:lnTo>
                  <a:lnTo>
                    <a:pt x="407521" y="247550"/>
                  </a:lnTo>
                  <a:lnTo>
                    <a:pt x="408544" y="269469"/>
                  </a:lnTo>
                  <a:lnTo>
                    <a:pt x="405154" y="297879"/>
                  </a:lnTo>
                  <a:lnTo>
                    <a:pt x="400907" y="312064"/>
                  </a:lnTo>
                  <a:lnTo>
                    <a:pt x="386043" y="333831"/>
                  </a:lnTo>
                  <a:lnTo>
                    <a:pt x="358299" y="353692"/>
                  </a:lnTo>
                  <a:lnTo>
                    <a:pt x="330759" y="367362"/>
                  </a:lnTo>
                  <a:lnTo>
                    <a:pt x="305750" y="375254"/>
                  </a:lnTo>
                  <a:lnTo>
                    <a:pt x="275605" y="382768"/>
                  </a:lnTo>
                  <a:lnTo>
                    <a:pt x="252313" y="389773"/>
                  </a:lnTo>
                  <a:lnTo>
                    <a:pt x="229732" y="393827"/>
                  </a:lnTo>
                  <a:lnTo>
                    <a:pt x="206525" y="396335"/>
                  </a:lnTo>
                  <a:lnTo>
                    <a:pt x="179748" y="399801"/>
                  </a:lnTo>
                  <a:lnTo>
                    <a:pt x="155148" y="403694"/>
                  </a:lnTo>
                  <a:lnTo>
                    <a:pt x="131749" y="407070"/>
                  </a:lnTo>
                  <a:lnTo>
                    <a:pt x="107238" y="408570"/>
                  </a:lnTo>
                  <a:lnTo>
                    <a:pt x="80352" y="411119"/>
                  </a:lnTo>
                  <a:lnTo>
                    <a:pt x="52645" y="414603"/>
                  </a:lnTo>
                  <a:lnTo>
                    <a:pt x="26220" y="418504"/>
                  </a:lnTo>
                  <a:lnTo>
                    <a:pt x="0" y="4224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SMARTInkShape-29">
              <a:extLst>
                <a:ext uri="{FF2B5EF4-FFF2-40B4-BE49-F238E27FC236}">
                  <a16:creationId xmlns:a16="http://schemas.microsoft.com/office/drawing/2014/main" id="{07E47388-3F15-489E-9365-DC69BAA5D74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79215" y="4001722"/>
              <a:ext cx="252636" cy="200870"/>
            </a:xfrm>
            <a:custGeom>
              <a:avLst/>
              <a:gdLst/>
              <a:ahLst/>
              <a:cxnLst/>
              <a:rect l="0" t="0" r="0" b="0"/>
              <a:pathLst>
                <a:path w="252636" h="200870">
                  <a:moveTo>
                    <a:pt x="195485" y="17828"/>
                  </a:moveTo>
                  <a:lnTo>
                    <a:pt x="195485" y="17828"/>
                  </a:lnTo>
                  <a:lnTo>
                    <a:pt x="195485" y="14457"/>
                  </a:lnTo>
                  <a:lnTo>
                    <a:pt x="193604" y="10921"/>
                  </a:lnTo>
                  <a:lnTo>
                    <a:pt x="186647" y="2901"/>
                  </a:lnTo>
                  <a:lnTo>
                    <a:pt x="182620" y="610"/>
                  </a:lnTo>
                  <a:lnTo>
                    <a:pt x="180558" y="0"/>
                  </a:lnTo>
                  <a:lnTo>
                    <a:pt x="154374" y="5847"/>
                  </a:lnTo>
                  <a:lnTo>
                    <a:pt x="132974" y="13572"/>
                  </a:lnTo>
                  <a:lnTo>
                    <a:pt x="103410" y="25454"/>
                  </a:lnTo>
                  <a:lnTo>
                    <a:pt x="90827" y="33917"/>
                  </a:lnTo>
                  <a:lnTo>
                    <a:pt x="62424" y="56992"/>
                  </a:lnTo>
                  <a:lnTo>
                    <a:pt x="32519" y="85624"/>
                  </a:lnTo>
                  <a:lnTo>
                    <a:pt x="10474" y="110967"/>
                  </a:lnTo>
                  <a:lnTo>
                    <a:pt x="682" y="140299"/>
                  </a:lnTo>
                  <a:lnTo>
                    <a:pt x="0" y="143925"/>
                  </a:lnTo>
                  <a:lnTo>
                    <a:pt x="2410" y="159142"/>
                  </a:lnTo>
                  <a:lnTo>
                    <a:pt x="9485" y="169064"/>
                  </a:lnTo>
                  <a:lnTo>
                    <a:pt x="27250" y="182583"/>
                  </a:lnTo>
                  <a:lnTo>
                    <a:pt x="42397" y="189830"/>
                  </a:lnTo>
                  <a:lnTo>
                    <a:pt x="73236" y="196364"/>
                  </a:lnTo>
                  <a:lnTo>
                    <a:pt x="99919" y="200869"/>
                  </a:lnTo>
                  <a:lnTo>
                    <a:pt x="126278" y="197395"/>
                  </a:lnTo>
                  <a:lnTo>
                    <a:pt x="151147" y="195446"/>
                  </a:lnTo>
                  <a:lnTo>
                    <a:pt x="182583" y="191419"/>
                  </a:lnTo>
                  <a:lnTo>
                    <a:pt x="206949" y="189207"/>
                  </a:lnTo>
                  <a:lnTo>
                    <a:pt x="238405" y="183895"/>
                  </a:lnTo>
                  <a:lnTo>
                    <a:pt x="247321" y="183215"/>
                  </a:lnTo>
                  <a:lnTo>
                    <a:pt x="249092" y="183824"/>
                  </a:lnTo>
                  <a:lnTo>
                    <a:pt x="250273" y="184937"/>
                  </a:lnTo>
                  <a:lnTo>
                    <a:pt x="252635" y="1892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MARTInkShape-30">
              <a:extLst>
                <a:ext uri="{FF2B5EF4-FFF2-40B4-BE49-F238E27FC236}">
                  <a16:creationId xmlns:a16="http://schemas.microsoft.com/office/drawing/2014/main" id="{F92B6BA0-A358-4360-8B10-E97EFCBEF5B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6900" y="3442804"/>
              <a:ext cx="372384" cy="360847"/>
            </a:xfrm>
            <a:custGeom>
              <a:avLst/>
              <a:gdLst/>
              <a:ahLst/>
              <a:cxnLst/>
              <a:rect l="0" t="0" r="0" b="0"/>
              <a:pathLst>
                <a:path w="372384" h="360847">
                  <a:moveTo>
                    <a:pt x="63500" y="87796"/>
                  </a:moveTo>
                  <a:lnTo>
                    <a:pt x="63500" y="87796"/>
                  </a:lnTo>
                  <a:lnTo>
                    <a:pt x="66871" y="84425"/>
                  </a:lnTo>
                  <a:lnTo>
                    <a:pt x="81798" y="53096"/>
                  </a:lnTo>
                  <a:lnTo>
                    <a:pt x="103661" y="30815"/>
                  </a:lnTo>
                  <a:lnTo>
                    <a:pt x="127407" y="13746"/>
                  </a:lnTo>
                  <a:lnTo>
                    <a:pt x="141762" y="9024"/>
                  </a:lnTo>
                  <a:lnTo>
                    <a:pt x="170603" y="2621"/>
                  </a:lnTo>
                  <a:lnTo>
                    <a:pt x="193620" y="0"/>
                  </a:lnTo>
                  <a:lnTo>
                    <a:pt x="225056" y="2594"/>
                  </a:lnTo>
                  <a:lnTo>
                    <a:pt x="248897" y="5949"/>
                  </a:lnTo>
                  <a:lnTo>
                    <a:pt x="270782" y="10497"/>
                  </a:lnTo>
                  <a:lnTo>
                    <a:pt x="291036" y="20992"/>
                  </a:lnTo>
                  <a:lnTo>
                    <a:pt x="301270" y="28942"/>
                  </a:lnTo>
                  <a:lnTo>
                    <a:pt x="306759" y="37179"/>
                  </a:lnTo>
                  <a:lnTo>
                    <a:pt x="308223" y="41352"/>
                  </a:lnTo>
                  <a:lnTo>
                    <a:pt x="307967" y="51632"/>
                  </a:lnTo>
                  <a:lnTo>
                    <a:pt x="304797" y="62551"/>
                  </a:lnTo>
                  <a:lnTo>
                    <a:pt x="287309" y="85421"/>
                  </a:lnTo>
                  <a:lnTo>
                    <a:pt x="256950" y="105589"/>
                  </a:lnTo>
                  <a:lnTo>
                    <a:pt x="228152" y="119102"/>
                  </a:lnTo>
                  <a:lnTo>
                    <a:pt x="201861" y="130776"/>
                  </a:lnTo>
                  <a:lnTo>
                    <a:pt x="189319" y="141531"/>
                  </a:lnTo>
                  <a:lnTo>
                    <a:pt x="181527" y="152950"/>
                  </a:lnTo>
                  <a:lnTo>
                    <a:pt x="179456" y="158616"/>
                  </a:lnTo>
                  <a:lnTo>
                    <a:pt x="182299" y="167250"/>
                  </a:lnTo>
                  <a:lnTo>
                    <a:pt x="185033" y="172515"/>
                  </a:lnTo>
                  <a:lnTo>
                    <a:pt x="193715" y="180247"/>
                  </a:lnTo>
                  <a:lnTo>
                    <a:pt x="224084" y="197625"/>
                  </a:lnTo>
                  <a:lnTo>
                    <a:pt x="250154" y="205632"/>
                  </a:lnTo>
                  <a:lnTo>
                    <a:pt x="280522" y="214658"/>
                  </a:lnTo>
                  <a:lnTo>
                    <a:pt x="310117" y="223235"/>
                  </a:lnTo>
                  <a:lnTo>
                    <a:pt x="337052" y="233135"/>
                  </a:lnTo>
                  <a:lnTo>
                    <a:pt x="366999" y="253247"/>
                  </a:lnTo>
                  <a:lnTo>
                    <a:pt x="371249" y="262224"/>
                  </a:lnTo>
                  <a:lnTo>
                    <a:pt x="372383" y="267582"/>
                  </a:lnTo>
                  <a:lnTo>
                    <a:pt x="371022" y="273270"/>
                  </a:lnTo>
                  <a:lnTo>
                    <a:pt x="363865" y="285234"/>
                  </a:lnTo>
                  <a:lnTo>
                    <a:pt x="332590" y="309457"/>
                  </a:lnTo>
                  <a:lnTo>
                    <a:pt x="306998" y="323355"/>
                  </a:lnTo>
                  <a:lnTo>
                    <a:pt x="280835" y="331550"/>
                  </a:lnTo>
                  <a:lnTo>
                    <a:pt x="252465" y="334997"/>
                  </a:lnTo>
                  <a:lnTo>
                    <a:pt x="221320" y="342125"/>
                  </a:lnTo>
                  <a:lnTo>
                    <a:pt x="196574" y="346362"/>
                  </a:lnTo>
                  <a:lnTo>
                    <a:pt x="166300" y="351165"/>
                  </a:lnTo>
                  <a:lnTo>
                    <a:pt x="134867" y="353838"/>
                  </a:lnTo>
                  <a:lnTo>
                    <a:pt x="103363" y="354366"/>
                  </a:lnTo>
                  <a:lnTo>
                    <a:pt x="73177" y="354470"/>
                  </a:lnTo>
                  <a:lnTo>
                    <a:pt x="41683" y="354493"/>
                  </a:lnTo>
                  <a:lnTo>
                    <a:pt x="0" y="3608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SMARTInkShape-31">
              <a:extLst>
                <a:ext uri="{FF2B5EF4-FFF2-40B4-BE49-F238E27FC236}">
                  <a16:creationId xmlns:a16="http://schemas.microsoft.com/office/drawing/2014/main" id="{44701929-1B89-4FF6-9B25-22A079428C4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2150" y="3470380"/>
              <a:ext cx="19051" cy="233380"/>
            </a:xfrm>
            <a:custGeom>
              <a:avLst/>
              <a:gdLst/>
              <a:ahLst/>
              <a:cxnLst/>
              <a:rect l="0" t="0" r="0" b="0"/>
              <a:pathLst>
                <a:path w="19051" h="233380">
                  <a:moveTo>
                    <a:pt x="12700" y="9420"/>
                  </a:moveTo>
                  <a:lnTo>
                    <a:pt x="12700" y="9420"/>
                  </a:lnTo>
                  <a:lnTo>
                    <a:pt x="12700" y="0"/>
                  </a:lnTo>
                  <a:lnTo>
                    <a:pt x="16071" y="28602"/>
                  </a:lnTo>
                  <a:lnTo>
                    <a:pt x="18167" y="55399"/>
                  </a:lnTo>
                  <a:lnTo>
                    <a:pt x="18788" y="84584"/>
                  </a:lnTo>
                  <a:lnTo>
                    <a:pt x="18972" y="115574"/>
                  </a:lnTo>
                  <a:lnTo>
                    <a:pt x="19016" y="138444"/>
                  </a:lnTo>
                  <a:lnTo>
                    <a:pt x="19040" y="169475"/>
                  </a:lnTo>
                  <a:lnTo>
                    <a:pt x="19047" y="193956"/>
                  </a:lnTo>
                  <a:lnTo>
                    <a:pt x="19050" y="225109"/>
                  </a:lnTo>
                  <a:lnTo>
                    <a:pt x="19050" y="233379"/>
                  </a:lnTo>
                  <a:lnTo>
                    <a:pt x="19050" y="232809"/>
                  </a:lnTo>
                  <a:lnTo>
                    <a:pt x="4744" y="201884"/>
                  </a:lnTo>
                  <a:lnTo>
                    <a:pt x="0" y="1872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SMARTInkShape-32">
              <a:extLst>
                <a:ext uri="{FF2B5EF4-FFF2-40B4-BE49-F238E27FC236}">
                  <a16:creationId xmlns:a16="http://schemas.microsoft.com/office/drawing/2014/main" id="{CF5EB34A-B00A-4ABC-8A8E-D1878C810A7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79450" y="3181366"/>
              <a:ext cx="247651" cy="12685"/>
            </a:xfrm>
            <a:custGeom>
              <a:avLst/>
              <a:gdLst/>
              <a:ahLst/>
              <a:cxnLst/>
              <a:rect l="0" t="0" r="0" b="0"/>
              <a:pathLst>
                <a:path w="247651" h="12685">
                  <a:moveTo>
                    <a:pt x="0" y="12684"/>
                  </a:moveTo>
                  <a:lnTo>
                    <a:pt x="0" y="12684"/>
                  </a:lnTo>
                  <a:lnTo>
                    <a:pt x="3371" y="9313"/>
                  </a:lnTo>
                  <a:lnTo>
                    <a:pt x="26040" y="6923"/>
                  </a:lnTo>
                  <a:lnTo>
                    <a:pt x="57695" y="6450"/>
                  </a:lnTo>
                  <a:lnTo>
                    <a:pt x="87753" y="2986"/>
                  </a:lnTo>
                  <a:lnTo>
                    <a:pt x="114073" y="577"/>
                  </a:lnTo>
                  <a:lnTo>
                    <a:pt x="141537" y="101"/>
                  </a:lnTo>
                  <a:lnTo>
                    <a:pt x="172842" y="0"/>
                  </a:lnTo>
                  <a:lnTo>
                    <a:pt x="199006" y="1868"/>
                  </a:lnTo>
                  <a:lnTo>
                    <a:pt x="229328" y="5746"/>
                  </a:lnTo>
                  <a:lnTo>
                    <a:pt x="247650" y="63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SMARTInkShape-33">
              <a:extLst>
                <a:ext uri="{FF2B5EF4-FFF2-40B4-BE49-F238E27FC236}">
                  <a16:creationId xmlns:a16="http://schemas.microsoft.com/office/drawing/2014/main" id="{80B0FD02-7EBB-4236-A1A2-C487C9EBA8B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1350" y="3073643"/>
              <a:ext cx="234951" cy="247408"/>
            </a:xfrm>
            <a:custGeom>
              <a:avLst/>
              <a:gdLst/>
              <a:ahLst/>
              <a:cxnLst/>
              <a:rect l="0" t="0" r="0" b="0"/>
              <a:pathLst>
                <a:path w="234951" h="247408">
                  <a:moveTo>
                    <a:pt x="0" y="228357"/>
                  </a:moveTo>
                  <a:lnTo>
                    <a:pt x="0" y="228357"/>
                  </a:lnTo>
                  <a:lnTo>
                    <a:pt x="1881" y="202609"/>
                  </a:lnTo>
                  <a:lnTo>
                    <a:pt x="6467" y="175525"/>
                  </a:lnTo>
                  <a:lnTo>
                    <a:pt x="11740" y="145539"/>
                  </a:lnTo>
                  <a:lnTo>
                    <a:pt x="16036" y="134870"/>
                  </a:lnTo>
                  <a:lnTo>
                    <a:pt x="21238" y="124718"/>
                  </a:lnTo>
                  <a:lnTo>
                    <a:pt x="25578" y="107809"/>
                  </a:lnTo>
                  <a:lnTo>
                    <a:pt x="42914" y="81345"/>
                  </a:lnTo>
                  <a:lnTo>
                    <a:pt x="62317" y="52961"/>
                  </a:lnTo>
                  <a:lnTo>
                    <a:pt x="93607" y="23928"/>
                  </a:lnTo>
                  <a:lnTo>
                    <a:pt x="123021" y="3916"/>
                  </a:lnTo>
                  <a:lnTo>
                    <a:pt x="134681" y="578"/>
                  </a:lnTo>
                  <a:lnTo>
                    <a:pt x="144955" y="0"/>
                  </a:lnTo>
                  <a:lnTo>
                    <a:pt x="152854" y="3628"/>
                  </a:lnTo>
                  <a:lnTo>
                    <a:pt x="159657" y="9239"/>
                  </a:lnTo>
                  <a:lnTo>
                    <a:pt x="176715" y="37026"/>
                  </a:lnTo>
                  <a:lnTo>
                    <a:pt x="186052" y="57997"/>
                  </a:lnTo>
                  <a:lnTo>
                    <a:pt x="190327" y="86887"/>
                  </a:lnTo>
                  <a:lnTo>
                    <a:pt x="195309" y="109299"/>
                  </a:lnTo>
                  <a:lnTo>
                    <a:pt x="199223" y="130287"/>
                  </a:lnTo>
                  <a:lnTo>
                    <a:pt x="205195" y="151844"/>
                  </a:lnTo>
                  <a:lnTo>
                    <a:pt x="214610" y="181933"/>
                  </a:lnTo>
                  <a:lnTo>
                    <a:pt x="223749" y="208722"/>
                  </a:lnTo>
                  <a:lnTo>
                    <a:pt x="233475" y="240013"/>
                  </a:lnTo>
                  <a:lnTo>
                    <a:pt x="234950" y="2474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2" name="SMARTInkShape-34">
            <a:extLst>
              <a:ext uri="{FF2B5EF4-FFF2-40B4-BE49-F238E27FC236}">
                <a16:creationId xmlns:a16="http://schemas.microsoft.com/office/drawing/2014/main" id="{70D4BBEE-2188-4FF8-9242-5A5B25A2B7C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55732" y="4579089"/>
            <a:ext cx="38019" cy="225861"/>
          </a:xfrm>
          <a:custGeom>
            <a:avLst/>
            <a:gdLst/>
            <a:ahLst/>
            <a:cxnLst/>
            <a:rect l="0" t="0" r="0" b="0"/>
            <a:pathLst>
              <a:path w="38019" h="225861">
                <a:moveTo>
                  <a:pt x="38018" y="56411"/>
                </a:moveTo>
                <a:lnTo>
                  <a:pt x="38018" y="56411"/>
                </a:lnTo>
                <a:lnTo>
                  <a:pt x="38018" y="53040"/>
                </a:lnTo>
                <a:lnTo>
                  <a:pt x="25153" y="24447"/>
                </a:lnTo>
                <a:lnTo>
                  <a:pt x="17037" y="11897"/>
                </a:lnTo>
                <a:lnTo>
                  <a:pt x="6898" y="0"/>
                </a:lnTo>
                <a:lnTo>
                  <a:pt x="2029" y="21802"/>
                </a:lnTo>
                <a:lnTo>
                  <a:pt x="856" y="44793"/>
                </a:lnTo>
                <a:lnTo>
                  <a:pt x="196" y="75389"/>
                </a:lnTo>
                <a:lnTo>
                  <a:pt x="0" y="102329"/>
                </a:lnTo>
                <a:lnTo>
                  <a:pt x="3314" y="128185"/>
                </a:lnTo>
                <a:lnTo>
                  <a:pt x="10754" y="157137"/>
                </a:lnTo>
                <a:lnTo>
                  <a:pt x="17136" y="183239"/>
                </a:lnTo>
                <a:lnTo>
                  <a:pt x="23091" y="213727"/>
                </a:lnTo>
                <a:lnTo>
                  <a:pt x="24328" y="221109"/>
                </a:lnTo>
                <a:lnTo>
                  <a:pt x="25364" y="223359"/>
                </a:lnTo>
                <a:lnTo>
                  <a:pt x="26760" y="224860"/>
                </a:lnTo>
                <a:lnTo>
                  <a:pt x="28396" y="225860"/>
                </a:lnTo>
                <a:lnTo>
                  <a:pt x="29486" y="225821"/>
                </a:lnTo>
                <a:lnTo>
                  <a:pt x="30214" y="225090"/>
                </a:lnTo>
                <a:lnTo>
                  <a:pt x="30698" y="223897"/>
                </a:lnTo>
                <a:lnTo>
                  <a:pt x="31668" y="19611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MARTInkShape-35">
            <a:extLst>
              <a:ext uri="{FF2B5EF4-FFF2-40B4-BE49-F238E27FC236}">
                <a16:creationId xmlns:a16="http://schemas.microsoft.com/office/drawing/2014/main" id="{145A8BFE-9326-4806-B3AC-B7EBBD56FCB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63600" y="3003550"/>
            <a:ext cx="6351" cy="12701"/>
          </a:xfrm>
          <a:custGeom>
            <a:avLst/>
            <a:gdLst/>
            <a:ahLst/>
            <a:cxnLst/>
            <a:rect l="0" t="0" r="0" b="0"/>
            <a:pathLst>
              <a:path w="6351" h="12701">
                <a:moveTo>
                  <a:pt x="6350" y="12700"/>
                </a:moveTo>
                <a:lnTo>
                  <a:pt x="6350" y="12700"/>
                </a:lnTo>
                <a:lnTo>
                  <a:pt x="6350" y="9329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SMARTInkShape-36">
            <a:extLst>
              <a:ext uri="{FF2B5EF4-FFF2-40B4-BE49-F238E27FC236}">
                <a16:creationId xmlns:a16="http://schemas.microsoft.com/office/drawing/2014/main" id="{542684E8-9ACC-4FD4-A9BD-00CED753BA9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831850" y="4053992"/>
            <a:ext cx="393701" cy="48109"/>
          </a:xfrm>
          <a:custGeom>
            <a:avLst/>
            <a:gdLst/>
            <a:ahLst/>
            <a:cxnLst/>
            <a:rect l="0" t="0" r="0" b="0"/>
            <a:pathLst>
              <a:path w="393701" h="48109">
                <a:moveTo>
                  <a:pt x="0" y="3658"/>
                </a:moveTo>
                <a:lnTo>
                  <a:pt x="0" y="3658"/>
                </a:lnTo>
                <a:lnTo>
                  <a:pt x="27630" y="1777"/>
                </a:lnTo>
                <a:lnTo>
                  <a:pt x="42619" y="0"/>
                </a:lnTo>
                <a:lnTo>
                  <a:pt x="65074" y="2260"/>
                </a:lnTo>
                <a:lnTo>
                  <a:pt x="86072" y="3037"/>
                </a:lnTo>
                <a:lnTo>
                  <a:pt x="111397" y="5263"/>
                </a:lnTo>
                <a:lnTo>
                  <a:pt x="139115" y="8605"/>
                </a:lnTo>
                <a:lnTo>
                  <a:pt x="167898" y="12442"/>
                </a:lnTo>
                <a:lnTo>
                  <a:pt x="198384" y="18568"/>
                </a:lnTo>
                <a:lnTo>
                  <a:pt x="224194" y="21482"/>
                </a:lnTo>
                <a:lnTo>
                  <a:pt x="253835" y="26830"/>
                </a:lnTo>
                <a:lnTo>
                  <a:pt x="284254" y="30499"/>
                </a:lnTo>
                <a:lnTo>
                  <a:pt x="310001" y="33953"/>
                </a:lnTo>
                <a:lnTo>
                  <a:pt x="336915" y="34977"/>
                </a:lnTo>
                <a:lnTo>
                  <a:pt x="367774" y="35370"/>
                </a:lnTo>
                <a:lnTo>
                  <a:pt x="386859" y="35408"/>
                </a:lnTo>
                <a:lnTo>
                  <a:pt x="390575" y="38779"/>
                </a:lnTo>
                <a:lnTo>
                  <a:pt x="392311" y="42315"/>
                </a:lnTo>
                <a:lnTo>
                  <a:pt x="393700" y="4810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" name="SMARTInkShape-Group24">
            <a:extLst>
              <a:ext uri="{FF2B5EF4-FFF2-40B4-BE49-F238E27FC236}">
                <a16:creationId xmlns:a16="http://schemas.microsoft.com/office/drawing/2014/main" id="{AFC9285F-8553-45C5-B8BB-081170FB2741}"/>
              </a:ext>
            </a:extLst>
          </p:cNvPr>
          <p:cNvGrpSpPr/>
          <p:nvPr/>
        </p:nvGrpSpPr>
        <p:grpSpPr>
          <a:xfrm>
            <a:off x="426181" y="4267321"/>
            <a:ext cx="1012759" cy="805839"/>
            <a:chOff x="426181" y="4267321"/>
            <a:chExt cx="1012759" cy="805839"/>
          </a:xfrm>
        </p:grpSpPr>
        <p:sp>
          <p:nvSpPr>
            <p:cNvPr id="15" name="SMARTInkShape-37">
              <a:extLst>
                <a:ext uri="{FF2B5EF4-FFF2-40B4-BE49-F238E27FC236}">
                  <a16:creationId xmlns:a16="http://schemas.microsoft.com/office/drawing/2014/main" id="{A1C35F0F-E6FC-434C-BC90-41AD9752279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49350" y="4603750"/>
              <a:ext cx="241301" cy="419101"/>
            </a:xfrm>
            <a:custGeom>
              <a:avLst/>
              <a:gdLst/>
              <a:ahLst/>
              <a:cxnLst/>
              <a:rect l="0" t="0" r="0" b="0"/>
              <a:pathLst>
                <a:path w="241301" h="4191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8838" y="15580"/>
                  </a:lnTo>
                  <a:lnTo>
                    <a:pt x="15732" y="45586"/>
                  </a:lnTo>
                  <a:lnTo>
                    <a:pt x="30546" y="76349"/>
                  </a:lnTo>
                  <a:lnTo>
                    <a:pt x="43350" y="101629"/>
                  </a:lnTo>
                  <a:lnTo>
                    <a:pt x="58705" y="127400"/>
                  </a:lnTo>
                  <a:lnTo>
                    <a:pt x="72718" y="153211"/>
                  </a:lnTo>
                  <a:lnTo>
                    <a:pt x="84487" y="180886"/>
                  </a:lnTo>
                  <a:lnTo>
                    <a:pt x="97462" y="208173"/>
                  </a:lnTo>
                  <a:lnTo>
                    <a:pt x="111314" y="236560"/>
                  </a:lnTo>
                  <a:lnTo>
                    <a:pt x="127997" y="262708"/>
                  </a:lnTo>
                  <a:lnTo>
                    <a:pt x="146345" y="292799"/>
                  </a:lnTo>
                  <a:lnTo>
                    <a:pt x="164766" y="324458"/>
                  </a:lnTo>
                  <a:lnTo>
                    <a:pt x="183993" y="353140"/>
                  </a:lnTo>
                  <a:lnTo>
                    <a:pt x="213053" y="384443"/>
                  </a:lnTo>
                  <a:lnTo>
                    <a:pt x="232109" y="404263"/>
                  </a:lnTo>
                  <a:lnTo>
                    <a:pt x="236270" y="412745"/>
                  </a:lnTo>
                  <a:lnTo>
                    <a:pt x="241300" y="419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6" name="SMARTInkShape-38">
              <a:extLst>
                <a:ext uri="{FF2B5EF4-FFF2-40B4-BE49-F238E27FC236}">
                  <a16:creationId xmlns:a16="http://schemas.microsoft.com/office/drawing/2014/main" id="{863EFC65-85A1-45AC-BB7B-E86AEA28692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270000" y="4610100"/>
              <a:ext cx="168940" cy="146051"/>
            </a:xfrm>
            <a:custGeom>
              <a:avLst/>
              <a:gdLst/>
              <a:ahLst/>
              <a:cxnLst/>
              <a:rect l="0" t="0" r="0" b="0"/>
              <a:pathLst>
                <a:path w="168940" h="146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0507" y="8838"/>
                  </a:lnTo>
                  <a:lnTo>
                    <a:pt x="58310" y="19098"/>
                  </a:lnTo>
                  <a:lnTo>
                    <a:pt x="84689" y="30345"/>
                  </a:lnTo>
                  <a:lnTo>
                    <a:pt x="115768" y="53165"/>
                  </a:lnTo>
                  <a:lnTo>
                    <a:pt x="146012" y="84446"/>
                  </a:lnTo>
                  <a:lnTo>
                    <a:pt x="162976" y="111696"/>
                  </a:lnTo>
                  <a:lnTo>
                    <a:pt x="168939" y="129208"/>
                  </a:lnTo>
                  <a:lnTo>
                    <a:pt x="168453" y="136918"/>
                  </a:lnTo>
                  <a:lnTo>
                    <a:pt x="165100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7" name="SMARTInkShape-39">
              <a:extLst>
                <a:ext uri="{FF2B5EF4-FFF2-40B4-BE49-F238E27FC236}">
                  <a16:creationId xmlns:a16="http://schemas.microsoft.com/office/drawing/2014/main" id="{0B0B3E49-A82A-472D-B2FE-01CB06897335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232262" y="4616450"/>
              <a:ext cx="18689" cy="25401"/>
            </a:xfrm>
            <a:custGeom>
              <a:avLst/>
              <a:gdLst/>
              <a:ahLst/>
              <a:cxnLst/>
              <a:rect l="0" t="0" r="0" b="0"/>
              <a:pathLst>
                <a:path w="18689" h="25401">
                  <a:moveTo>
                    <a:pt x="18688" y="25400"/>
                  </a:moveTo>
                  <a:lnTo>
                    <a:pt x="18688" y="25400"/>
                  </a:lnTo>
                  <a:lnTo>
                    <a:pt x="15317" y="25400"/>
                  </a:lnTo>
                  <a:lnTo>
                    <a:pt x="11781" y="21637"/>
                  </a:lnTo>
                  <a:lnTo>
                    <a:pt x="7857" y="16672"/>
                  </a:lnTo>
                  <a:lnTo>
                    <a:pt x="860" y="13223"/>
                  </a:lnTo>
                  <a:lnTo>
                    <a:pt x="452" y="12343"/>
                  </a:lnTo>
                  <a:lnTo>
                    <a:pt x="0" y="9484"/>
                  </a:lnTo>
                  <a:lnTo>
                    <a:pt x="1681" y="5862"/>
                  </a:lnTo>
                  <a:lnTo>
                    <a:pt x="598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8" name="SMARTInkShape-40">
              <a:extLst>
                <a:ext uri="{FF2B5EF4-FFF2-40B4-BE49-F238E27FC236}">
                  <a16:creationId xmlns:a16="http://schemas.microsoft.com/office/drawing/2014/main" id="{F168D89B-E294-4F3F-ABB6-E78DAC6B5BB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26181" y="4267321"/>
              <a:ext cx="683776" cy="805839"/>
            </a:xfrm>
            <a:custGeom>
              <a:avLst/>
              <a:gdLst/>
              <a:ahLst/>
              <a:cxnLst/>
              <a:rect l="0" t="0" r="0" b="0"/>
              <a:pathLst>
                <a:path w="683776" h="805839">
                  <a:moveTo>
                    <a:pt x="678719" y="234829"/>
                  </a:moveTo>
                  <a:lnTo>
                    <a:pt x="678719" y="234829"/>
                  </a:lnTo>
                  <a:lnTo>
                    <a:pt x="683083" y="205823"/>
                  </a:lnTo>
                  <a:lnTo>
                    <a:pt x="683775" y="179276"/>
                  </a:lnTo>
                  <a:lnTo>
                    <a:pt x="679825" y="150793"/>
                  </a:lnTo>
                  <a:lnTo>
                    <a:pt x="672169" y="123371"/>
                  </a:lnTo>
                  <a:lnTo>
                    <a:pt x="666636" y="112620"/>
                  </a:lnTo>
                  <a:lnTo>
                    <a:pt x="639864" y="82224"/>
                  </a:lnTo>
                  <a:lnTo>
                    <a:pt x="613659" y="57694"/>
                  </a:lnTo>
                  <a:lnTo>
                    <a:pt x="585280" y="43037"/>
                  </a:lnTo>
                  <a:lnTo>
                    <a:pt x="562401" y="34112"/>
                  </a:lnTo>
                  <a:lnTo>
                    <a:pt x="540004" y="25442"/>
                  </a:lnTo>
                  <a:lnTo>
                    <a:pt x="516879" y="17590"/>
                  </a:lnTo>
                  <a:lnTo>
                    <a:pt x="490138" y="11748"/>
                  </a:lnTo>
                  <a:lnTo>
                    <a:pt x="465553" y="6801"/>
                  </a:lnTo>
                  <a:lnTo>
                    <a:pt x="440751" y="2956"/>
                  </a:lnTo>
                  <a:lnTo>
                    <a:pt x="410913" y="1246"/>
                  </a:lnTo>
                  <a:lnTo>
                    <a:pt x="382600" y="487"/>
                  </a:lnTo>
                  <a:lnTo>
                    <a:pt x="355199" y="149"/>
                  </a:lnTo>
                  <a:lnTo>
                    <a:pt x="326558" y="0"/>
                  </a:lnTo>
                  <a:lnTo>
                    <a:pt x="301129" y="3695"/>
                  </a:lnTo>
                  <a:lnTo>
                    <a:pt x="277362" y="10042"/>
                  </a:lnTo>
                  <a:lnTo>
                    <a:pt x="252688" y="17567"/>
                  </a:lnTo>
                  <a:lnTo>
                    <a:pt x="227611" y="27496"/>
                  </a:lnTo>
                  <a:lnTo>
                    <a:pt x="203060" y="38964"/>
                  </a:lnTo>
                  <a:lnTo>
                    <a:pt x="180389" y="51117"/>
                  </a:lnTo>
                  <a:lnTo>
                    <a:pt x="151163" y="73229"/>
                  </a:lnTo>
                  <a:lnTo>
                    <a:pt x="121074" y="101622"/>
                  </a:lnTo>
                  <a:lnTo>
                    <a:pt x="100505" y="126843"/>
                  </a:lnTo>
                  <a:lnTo>
                    <a:pt x="84950" y="148735"/>
                  </a:lnTo>
                  <a:lnTo>
                    <a:pt x="68629" y="174457"/>
                  </a:lnTo>
                  <a:lnTo>
                    <a:pt x="53379" y="201647"/>
                  </a:lnTo>
                  <a:lnTo>
                    <a:pt x="41898" y="227842"/>
                  </a:lnTo>
                  <a:lnTo>
                    <a:pt x="32091" y="253596"/>
                  </a:lnTo>
                  <a:lnTo>
                    <a:pt x="23029" y="279153"/>
                  </a:lnTo>
                  <a:lnTo>
                    <a:pt x="14297" y="304623"/>
                  </a:lnTo>
                  <a:lnTo>
                    <a:pt x="7595" y="330054"/>
                  </a:lnTo>
                  <a:lnTo>
                    <a:pt x="2969" y="355468"/>
                  </a:lnTo>
                  <a:lnTo>
                    <a:pt x="913" y="380874"/>
                  </a:lnTo>
                  <a:lnTo>
                    <a:pt x="0" y="404395"/>
                  </a:lnTo>
                  <a:lnTo>
                    <a:pt x="1005" y="427315"/>
                  </a:lnTo>
                  <a:lnTo>
                    <a:pt x="6156" y="451611"/>
                  </a:lnTo>
                  <a:lnTo>
                    <a:pt x="11267" y="474639"/>
                  </a:lnTo>
                  <a:lnTo>
                    <a:pt x="16596" y="496634"/>
                  </a:lnTo>
                  <a:lnTo>
                    <a:pt x="23668" y="518168"/>
                  </a:lnTo>
                  <a:lnTo>
                    <a:pt x="33396" y="539498"/>
                  </a:lnTo>
                  <a:lnTo>
                    <a:pt x="44070" y="560737"/>
                  </a:lnTo>
                  <a:lnTo>
                    <a:pt x="58718" y="591823"/>
                  </a:lnTo>
                  <a:lnTo>
                    <a:pt x="76150" y="619221"/>
                  </a:lnTo>
                  <a:lnTo>
                    <a:pt x="94721" y="645213"/>
                  </a:lnTo>
                  <a:lnTo>
                    <a:pt x="114334" y="670083"/>
                  </a:lnTo>
                  <a:lnTo>
                    <a:pt x="145888" y="699689"/>
                  </a:lnTo>
                  <a:lnTo>
                    <a:pt x="170888" y="722286"/>
                  </a:lnTo>
                  <a:lnTo>
                    <a:pt x="198050" y="742387"/>
                  </a:lnTo>
                  <a:lnTo>
                    <a:pt x="228441" y="759866"/>
                  </a:lnTo>
                  <a:lnTo>
                    <a:pt x="259789" y="773983"/>
                  </a:lnTo>
                  <a:lnTo>
                    <a:pt x="291419" y="787102"/>
                  </a:lnTo>
                  <a:lnTo>
                    <a:pt x="323134" y="796164"/>
                  </a:lnTo>
                  <a:lnTo>
                    <a:pt x="354873" y="800731"/>
                  </a:lnTo>
                  <a:lnTo>
                    <a:pt x="384739" y="804670"/>
                  </a:lnTo>
                  <a:lnTo>
                    <a:pt x="409580" y="805838"/>
                  </a:lnTo>
                  <a:lnTo>
                    <a:pt x="434110" y="804302"/>
                  </a:lnTo>
                  <a:lnTo>
                    <a:pt x="463890" y="800833"/>
                  </a:lnTo>
                  <a:lnTo>
                    <a:pt x="492829" y="793184"/>
                  </a:lnTo>
                  <a:lnTo>
                    <a:pt x="520576" y="782281"/>
                  </a:lnTo>
                  <a:lnTo>
                    <a:pt x="539199" y="770198"/>
                  </a:lnTo>
                  <a:lnTo>
                    <a:pt x="562573" y="743426"/>
                  </a:lnTo>
                  <a:lnTo>
                    <a:pt x="585343" y="714110"/>
                  </a:lnTo>
                  <a:lnTo>
                    <a:pt x="597508" y="689087"/>
                  </a:lnTo>
                  <a:lnTo>
                    <a:pt x="608297" y="659071"/>
                  </a:lnTo>
                  <a:lnTo>
                    <a:pt x="617223" y="629544"/>
                  </a:lnTo>
                  <a:lnTo>
                    <a:pt x="623652" y="603038"/>
                  </a:lnTo>
                  <a:lnTo>
                    <a:pt x="630026" y="576212"/>
                  </a:lnTo>
                  <a:lnTo>
                    <a:pt x="636146" y="555183"/>
                  </a:lnTo>
                  <a:lnTo>
                    <a:pt x="642864" y="531725"/>
                  </a:lnTo>
                  <a:lnTo>
                    <a:pt x="648202" y="507188"/>
                  </a:lnTo>
                  <a:lnTo>
                    <a:pt x="652926" y="484053"/>
                  </a:lnTo>
                  <a:lnTo>
                    <a:pt x="657378" y="461307"/>
                  </a:lnTo>
                  <a:lnTo>
                    <a:pt x="661708" y="437086"/>
                  </a:lnTo>
                  <a:lnTo>
                    <a:pt x="665985" y="414091"/>
                  </a:lnTo>
                  <a:lnTo>
                    <a:pt x="669531" y="392112"/>
                  </a:lnTo>
                  <a:lnTo>
                    <a:pt x="671108" y="370584"/>
                  </a:lnTo>
                  <a:lnTo>
                    <a:pt x="671808" y="349257"/>
                  </a:lnTo>
                  <a:lnTo>
                    <a:pt x="672120" y="328019"/>
                  </a:lnTo>
                  <a:lnTo>
                    <a:pt x="672258" y="306821"/>
                  </a:lnTo>
                  <a:lnTo>
                    <a:pt x="672320" y="285640"/>
                  </a:lnTo>
                  <a:lnTo>
                    <a:pt x="671641" y="264467"/>
                  </a:lnTo>
                  <a:lnTo>
                    <a:pt x="668988" y="243298"/>
                  </a:lnTo>
                  <a:lnTo>
                    <a:pt x="667339" y="220248"/>
                  </a:lnTo>
                  <a:lnTo>
                    <a:pt x="666410" y="189116"/>
                  </a:lnTo>
                  <a:lnTo>
                    <a:pt x="664782" y="172884"/>
                  </a:lnTo>
                  <a:lnTo>
                    <a:pt x="652238" y="141349"/>
                  </a:lnTo>
                  <a:lnTo>
                    <a:pt x="632801" y="111158"/>
                  </a:lnTo>
                  <a:lnTo>
                    <a:pt x="618155" y="96508"/>
                  </a:lnTo>
                  <a:lnTo>
                    <a:pt x="591394" y="87698"/>
                  </a:lnTo>
                  <a:lnTo>
                    <a:pt x="560025" y="87361"/>
                  </a:lnTo>
                  <a:lnTo>
                    <a:pt x="531759" y="91730"/>
                  </a:lnTo>
                  <a:lnTo>
                    <a:pt x="494569" y="107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" name="SMARTInkShape-41">
              <a:extLst>
                <a:ext uri="{FF2B5EF4-FFF2-40B4-BE49-F238E27FC236}">
                  <a16:creationId xmlns:a16="http://schemas.microsoft.com/office/drawing/2014/main" id="{7557803B-7D7C-4A9D-99DC-967449154A3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047750" y="45974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6350"/>
                  </a:moveTo>
                  <a:lnTo>
                    <a:pt x="0" y="63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Early </a:t>
            </a:r>
            <a:r>
              <a:rPr lang="cs-CZ" altLang="cs-CZ" sz="3200" dirty="0" err="1"/>
              <a:t>warning</a:t>
            </a:r>
            <a:r>
              <a:rPr lang="cs-CZ" altLang="cs-CZ" sz="3200" dirty="0"/>
              <a:t> </a:t>
            </a:r>
            <a:r>
              <a:rPr lang="cs-CZ" altLang="cs-CZ" sz="3200" dirty="0" err="1"/>
              <a:t>signs</a:t>
            </a:r>
            <a:endParaRPr lang="cs-CZ" altLang="cs-CZ" sz="3200" dirty="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276475"/>
            <a:ext cx="8462962" cy="35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6165850"/>
            <a:ext cx="2274887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3175" cy="601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297613"/>
            <a:ext cx="3611562" cy="56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2531" name="Picture 2" descr="\\fnbrno.cz\tree\Home\61047\My Pictures\System_casne_identifikace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836613"/>
            <a:ext cx="7800975" cy="504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2093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\\fnbrno.cz\tree\Home\61047\My Pictures\System_casne_identifikace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936625"/>
            <a:ext cx="7188200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19159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4888"/>
            <a:ext cx="5483225" cy="495300"/>
          </a:xfrm>
        </p:spPr>
        <p:txBody>
          <a:bodyPr/>
          <a:lstStyle/>
          <a:p>
            <a:pPr eaLnBrk="1" hangingPunct="1"/>
            <a:r>
              <a:rPr lang="cs-CZ" altLang="cs-CZ" sz="4000" b="1" dirty="0">
                <a:latin typeface="Calibri" pitchFamily="34" charset="0"/>
                <a:cs typeface="Calibri" pitchFamily="34" charset="0"/>
              </a:rPr>
              <a:t>Jaké jsou hlavní zásady pří příjmu na ICU?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5770984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1. zhodnocení pacienta -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ABCD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2. okamžitá terapie –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resuscitace</a:t>
            </a:r>
            <a:r>
              <a:rPr lang="cs-CZ" altLang="cs-CZ" dirty="0">
                <a:latin typeface="Calibri" pitchFamily="34" charset="0"/>
                <a:cs typeface="Calibri" pitchFamily="34" charset="0"/>
              </a:rPr>
              <a:t> fyziologických funkcí (ABCD)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3.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monitorace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cs-CZ" altLang="cs-CZ" dirty="0">
                <a:latin typeface="Calibri" pitchFamily="34" charset="0"/>
                <a:cs typeface="Calibri" pitchFamily="34" charset="0"/>
              </a:rPr>
              <a:t>4. vstupní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vyšetření </a:t>
            </a:r>
          </a:p>
          <a:p>
            <a:pPr eaLnBrk="1" hangingPunct="1">
              <a:lnSpc>
                <a:spcPct val="150000"/>
              </a:lnSpc>
            </a:pPr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40" name="Picture 4" descr="K:\SKOLSTVI_KARIM\Foto\Selek. intubace p. LAŠTŮVKA\DSC004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980728"/>
            <a:ext cx="2593042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801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>
                <a:latin typeface="Calibri" pitchFamily="34" charset="0"/>
                <a:cs typeface="Calibri" pitchFamily="34" charset="0"/>
              </a:rPr>
              <a:t>Předmět RIM I+II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2x 10 lekcí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na konci podzimního semestru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test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na konci jarního semestru </a:t>
            </a:r>
            <a:r>
              <a:rPr lang="cs-CZ" altLang="cs-CZ" b="1" dirty="0">
                <a:latin typeface="Calibri" pitchFamily="34" charset="0"/>
                <a:cs typeface="Calibri" pitchFamily="34" charset="0"/>
              </a:rPr>
              <a:t>zkouška</a:t>
            </a:r>
          </a:p>
          <a:p>
            <a:pPr eaLnBrk="1" hangingPunct="1"/>
            <a:r>
              <a:rPr lang="cs-CZ" altLang="cs-CZ" dirty="0">
                <a:latin typeface="Calibri" pitchFamily="34" charset="0"/>
                <a:cs typeface="Calibri" pitchFamily="34" charset="0"/>
              </a:rPr>
              <a:t>kontakt:</a:t>
            </a:r>
          </a:p>
          <a:p>
            <a:pPr eaLnBrk="1" hangingPunct="1"/>
            <a:endParaRPr lang="cs-CZ" altLang="cs-CZ" dirty="0">
              <a:latin typeface="Calibri" pitchFamily="34" charset="0"/>
              <a:cs typeface="Calibri" pitchFamily="34" charset="0"/>
            </a:endParaRPr>
          </a:p>
          <a:p>
            <a:pPr marL="914400" lvl="2" indent="0" eaLnBrk="1" hangingPunct="1"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jan.malaska@gmail.com</a:t>
            </a:r>
          </a:p>
          <a:p>
            <a:pPr marL="914400" lvl="2" indent="0" eaLnBrk="1" hangingPunct="1">
              <a:buFontTx/>
              <a:buNone/>
            </a:pPr>
            <a:r>
              <a:rPr lang="cs-CZ" altLang="cs-CZ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723 784 101</a:t>
            </a:r>
          </a:p>
          <a:p>
            <a:pPr eaLnBrk="1" hangingPunct="1"/>
            <a:endParaRPr lang="cs-CZ" altLang="cs-CZ" dirty="0">
              <a:latin typeface="Calibri" pitchFamily="34" charset="0"/>
              <a:cs typeface="Calibri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464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907704" y="626808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A - </a:t>
            </a:r>
            <a:r>
              <a:rPr lang="cs-CZ" altLang="cs-CZ" sz="3200" dirty="0" err="1"/>
              <a:t>airways</a:t>
            </a:r>
            <a:endParaRPr lang="cs-CZ" altLang="cs-CZ" sz="3200" dirty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LOOK</a:t>
            </a:r>
            <a:r>
              <a:rPr lang="cs-CZ" altLang="cs-CZ" sz="2400"/>
              <a:t>: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cyanóza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změna dechové frekvence a její charakter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zapojení pomocných dýchacích svalů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Cambell‘s sign (pohyb thyreoidní chrupavky dolů)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úroveň vědomí  </a:t>
            </a:r>
          </a:p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LISTEN:</a:t>
            </a:r>
            <a:r>
              <a:rPr lang="cs-CZ" altLang="cs-CZ" sz="2400"/>
              <a:t>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hlučné dýchání (chrčení, stridor, sípání, bublání)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žádný zvuk – kompletní obstrukce</a:t>
            </a:r>
          </a:p>
          <a:p>
            <a:pPr indent="-341313" eaLnBrk="1" hangingPunct="1">
              <a:spcBef>
                <a:spcPts val="60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2400" b="1"/>
              <a:t>FEEL</a:t>
            </a:r>
            <a:r>
              <a:rPr lang="cs-CZ" altLang="cs-CZ" sz="2400"/>
              <a:t>: </a:t>
            </a:r>
          </a:p>
          <a:p>
            <a:pPr marL="1141413" lvl="2" indent="-227013" eaLnBrk="1" hangingPunct="1">
              <a:spcBef>
                <a:spcPts val="450"/>
              </a:spcBef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/>
              <a:t>snížené nebo nulový dýchání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3990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B - </a:t>
            </a:r>
            <a:r>
              <a:rPr lang="cs-CZ" altLang="cs-CZ" sz="3200" dirty="0" err="1"/>
              <a:t>breathing</a:t>
            </a:r>
            <a:endParaRPr lang="cs-CZ" altLang="cs-CZ" sz="3200" dirty="0"/>
          </a:p>
        </p:txBody>
      </p:sp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538662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LOOK</a:t>
            </a:r>
            <a:r>
              <a:rPr lang="cs-CZ" sz="1800"/>
              <a:t>: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cyanóza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alterovaná dechová frekvence, vzorec, zástava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hloubka a adekvátnost dýchání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pocení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zvýšená náplň krčních žil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zapojení pomocných svalů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pohyb trachey,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porucha vědomí,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periferní saturace O</a:t>
            </a:r>
            <a:r>
              <a:rPr lang="cs-CZ" sz="1400" baseline="-25000"/>
              <a:t>2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LISTEN</a:t>
            </a:r>
            <a:r>
              <a:rPr lang="cs-CZ" sz="1800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dyspnoe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nemožnost mluvení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hlučné dýchání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auskultace (poklep)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/>
              <a:t>FEEL</a:t>
            </a:r>
            <a:r>
              <a:rPr lang="cs-CZ" sz="1800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symetrie a rozsah pohybu hrudníku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pozice trachey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krepitus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400"/>
              <a:t>distenze břicha</a:t>
            </a: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2854325"/>
            <a:ext cx="2919412" cy="194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 C - </a:t>
            </a:r>
            <a:r>
              <a:rPr lang="cs-CZ" altLang="cs-CZ" sz="3200" dirty="0" err="1"/>
              <a:t>circulation</a:t>
            </a:r>
            <a:endParaRPr lang="cs-CZ" altLang="cs-CZ" sz="3200" dirty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LOOK</a:t>
            </a:r>
            <a:r>
              <a:rPr lang="cs-CZ"/>
              <a:t> 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tepová frekvence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krevní tlak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periferní perfůze (bledá, studená kůže)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vědomí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anurie, oligurie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LISTEN</a:t>
            </a:r>
            <a:r>
              <a:rPr lang="cs-CZ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šelest, přídatné ozvy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/>
              <a:t>FEEL</a:t>
            </a:r>
            <a:r>
              <a:rPr lang="cs-CZ"/>
              <a:t>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prekordiální pulsace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periferní pulsový deficit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000"/>
              <a:t>kvalita, pravidelnost, symetrie pulsu</a:t>
            </a:r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924175"/>
            <a:ext cx="2987675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1523" name="SMARTInkShape-Group63">
            <a:extLst>
              <a:ext uri="{FF2B5EF4-FFF2-40B4-BE49-F238E27FC236}">
                <a16:creationId xmlns:a16="http://schemas.microsoft.com/office/drawing/2014/main" id="{40856926-EA56-4EF9-BD1C-7220C47F1EE0}"/>
              </a:ext>
            </a:extLst>
          </p:cNvPr>
          <p:cNvGrpSpPr/>
          <p:nvPr/>
        </p:nvGrpSpPr>
        <p:grpSpPr>
          <a:xfrm>
            <a:off x="1156073" y="261341"/>
            <a:ext cx="221878" cy="106960"/>
            <a:chOff x="1156073" y="261341"/>
            <a:chExt cx="221878" cy="106960"/>
          </a:xfrm>
        </p:grpSpPr>
        <p:sp>
          <p:nvSpPr>
            <p:cNvPr id="21521" name="SMARTInkShape-234">
              <a:extLst>
                <a:ext uri="{FF2B5EF4-FFF2-40B4-BE49-F238E27FC236}">
                  <a16:creationId xmlns:a16="http://schemas.microsoft.com/office/drawing/2014/main" id="{5798C706-33B3-4FE0-ABAE-4D304FE44C1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238250" y="351995"/>
              <a:ext cx="88901" cy="16306"/>
            </a:xfrm>
            <a:custGeom>
              <a:avLst/>
              <a:gdLst/>
              <a:ahLst/>
              <a:cxnLst/>
              <a:rect l="0" t="0" r="0" b="0"/>
              <a:pathLst>
                <a:path w="88901" h="16306">
                  <a:moveTo>
                    <a:pt x="0" y="16305"/>
                  </a:moveTo>
                  <a:lnTo>
                    <a:pt x="0" y="16305"/>
                  </a:lnTo>
                  <a:lnTo>
                    <a:pt x="0" y="12934"/>
                  </a:lnTo>
                  <a:lnTo>
                    <a:pt x="1411" y="11941"/>
                  </a:lnTo>
                  <a:lnTo>
                    <a:pt x="13815" y="10347"/>
                  </a:lnTo>
                  <a:lnTo>
                    <a:pt x="21662" y="9424"/>
                  </a:lnTo>
                  <a:lnTo>
                    <a:pt x="45770" y="4511"/>
                  </a:lnTo>
                  <a:lnTo>
                    <a:pt x="69466" y="1843"/>
                  </a:lnTo>
                  <a:lnTo>
                    <a:pt x="73828" y="314"/>
                  </a:lnTo>
                  <a:lnTo>
                    <a:pt x="77441" y="0"/>
                  </a:lnTo>
                  <a:lnTo>
                    <a:pt x="88900" y="36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2" name="SMARTInkShape-235">
              <a:extLst>
                <a:ext uri="{FF2B5EF4-FFF2-40B4-BE49-F238E27FC236}">
                  <a16:creationId xmlns:a16="http://schemas.microsoft.com/office/drawing/2014/main" id="{FCBD5336-7AE3-4A0B-AF5C-E5AE26CAA18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156073" y="261341"/>
              <a:ext cx="221878" cy="37110"/>
            </a:xfrm>
            <a:custGeom>
              <a:avLst/>
              <a:gdLst/>
              <a:ahLst/>
              <a:cxnLst/>
              <a:rect l="0" t="0" r="0" b="0"/>
              <a:pathLst>
                <a:path w="221878" h="37110">
                  <a:moveTo>
                    <a:pt x="37727" y="37109"/>
                  </a:moveTo>
                  <a:lnTo>
                    <a:pt x="37727" y="37109"/>
                  </a:lnTo>
                  <a:lnTo>
                    <a:pt x="28293" y="28381"/>
                  </a:lnTo>
                  <a:lnTo>
                    <a:pt x="16712" y="21561"/>
                  </a:lnTo>
                  <a:lnTo>
                    <a:pt x="885" y="6594"/>
                  </a:lnTo>
                  <a:lnTo>
                    <a:pt x="186" y="4027"/>
                  </a:lnTo>
                  <a:lnTo>
                    <a:pt x="0" y="2354"/>
                  </a:lnTo>
                  <a:lnTo>
                    <a:pt x="581" y="1239"/>
                  </a:lnTo>
                  <a:lnTo>
                    <a:pt x="1674" y="496"/>
                  </a:lnTo>
                  <a:lnTo>
                    <a:pt x="3108" y="0"/>
                  </a:lnTo>
                  <a:lnTo>
                    <a:pt x="4770" y="375"/>
                  </a:lnTo>
                  <a:lnTo>
                    <a:pt x="11185" y="3569"/>
                  </a:lnTo>
                  <a:lnTo>
                    <a:pt x="39780" y="8494"/>
                  </a:lnTo>
                  <a:lnTo>
                    <a:pt x="68596" y="14127"/>
                  </a:lnTo>
                  <a:lnTo>
                    <a:pt x="92735" y="16894"/>
                  </a:lnTo>
                  <a:lnTo>
                    <a:pt x="116663" y="17714"/>
                  </a:lnTo>
                  <a:lnTo>
                    <a:pt x="141627" y="17957"/>
                  </a:lnTo>
                  <a:lnTo>
                    <a:pt x="173309" y="12583"/>
                  </a:lnTo>
                  <a:lnTo>
                    <a:pt x="204902" y="11019"/>
                  </a:lnTo>
                  <a:lnTo>
                    <a:pt x="210334" y="8345"/>
                  </a:lnTo>
                  <a:lnTo>
                    <a:pt x="212771" y="8055"/>
                  </a:lnTo>
                  <a:lnTo>
                    <a:pt x="221877" y="11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532" name="SMARTInkShape-Group64">
            <a:extLst>
              <a:ext uri="{FF2B5EF4-FFF2-40B4-BE49-F238E27FC236}">
                <a16:creationId xmlns:a16="http://schemas.microsoft.com/office/drawing/2014/main" id="{630A2FA2-7173-446F-B1AE-173398366264}"/>
              </a:ext>
            </a:extLst>
          </p:cNvPr>
          <p:cNvGrpSpPr/>
          <p:nvPr/>
        </p:nvGrpSpPr>
        <p:grpSpPr>
          <a:xfrm>
            <a:off x="679450" y="0"/>
            <a:ext cx="696139" cy="393701"/>
            <a:chOff x="679450" y="0"/>
            <a:chExt cx="696139" cy="393701"/>
          </a:xfrm>
        </p:grpSpPr>
        <p:sp>
          <p:nvSpPr>
            <p:cNvPr id="21524" name="SMARTInkShape-236">
              <a:extLst>
                <a:ext uri="{FF2B5EF4-FFF2-40B4-BE49-F238E27FC236}">
                  <a16:creationId xmlns:a16="http://schemas.microsoft.com/office/drawing/2014/main" id="{70431BCB-DDF3-4EDE-92A2-2B05E27240CB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81050" y="1333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5" name="SMARTInkShape-237">
              <a:extLst>
                <a:ext uri="{FF2B5EF4-FFF2-40B4-BE49-F238E27FC236}">
                  <a16:creationId xmlns:a16="http://schemas.microsoft.com/office/drawing/2014/main" id="{8E610278-A372-4F9C-B92B-3F0CAB4C7CC1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143000" y="120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6" name="SMARTInkShape-238">
              <a:extLst>
                <a:ext uri="{FF2B5EF4-FFF2-40B4-BE49-F238E27FC236}">
                  <a16:creationId xmlns:a16="http://schemas.microsoft.com/office/drawing/2014/main" id="{65247745-E71E-4299-AAB2-774BCB343791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98550" y="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95250" y="0"/>
                  </a:moveTo>
                  <a:lnTo>
                    <a:pt x="95250" y="0"/>
                  </a:lnTo>
                  <a:lnTo>
                    <a:pt x="71653" y="3371"/>
                  </a:lnTo>
                  <a:lnTo>
                    <a:pt x="48779" y="690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7" name="SMARTInkShape-239">
              <a:extLst>
                <a:ext uri="{FF2B5EF4-FFF2-40B4-BE49-F238E27FC236}">
                  <a16:creationId xmlns:a16="http://schemas.microsoft.com/office/drawing/2014/main" id="{2EA2CB0D-D18D-43D0-828B-3A6B1E6A2386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11191" y="0"/>
              <a:ext cx="364398" cy="230394"/>
            </a:xfrm>
            <a:custGeom>
              <a:avLst/>
              <a:gdLst/>
              <a:ahLst/>
              <a:cxnLst/>
              <a:rect l="0" t="0" r="0" b="0"/>
              <a:pathLst>
                <a:path w="364398" h="230394">
                  <a:moveTo>
                    <a:pt x="36559" y="19050"/>
                  </a:moveTo>
                  <a:lnTo>
                    <a:pt x="36559" y="19050"/>
                  </a:lnTo>
                  <a:lnTo>
                    <a:pt x="36559" y="22421"/>
                  </a:lnTo>
                  <a:lnTo>
                    <a:pt x="25728" y="52663"/>
                  </a:lnTo>
                  <a:lnTo>
                    <a:pt x="17460" y="81455"/>
                  </a:lnTo>
                  <a:lnTo>
                    <a:pt x="9033" y="107734"/>
                  </a:lnTo>
                  <a:lnTo>
                    <a:pt x="1279" y="134718"/>
                  </a:lnTo>
                  <a:lnTo>
                    <a:pt x="0" y="160410"/>
                  </a:lnTo>
                  <a:lnTo>
                    <a:pt x="7407" y="190858"/>
                  </a:lnTo>
                  <a:lnTo>
                    <a:pt x="13254" y="199596"/>
                  </a:lnTo>
                  <a:lnTo>
                    <a:pt x="34013" y="217673"/>
                  </a:lnTo>
                  <a:lnTo>
                    <a:pt x="61247" y="228114"/>
                  </a:lnTo>
                  <a:lnTo>
                    <a:pt x="67834" y="230393"/>
                  </a:lnTo>
                  <a:lnTo>
                    <a:pt x="93960" y="230229"/>
                  </a:lnTo>
                  <a:lnTo>
                    <a:pt x="124254" y="224558"/>
                  </a:lnTo>
                  <a:lnTo>
                    <a:pt x="150621" y="220824"/>
                  </a:lnTo>
                  <a:lnTo>
                    <a:pt x="179583" y="213502"/>
                  </a:lnTo>
                  <a:lnTo>
                    <a:pt x="207411" y="205261"/>
                  </a:lnTo>
                  <a:lnTo>
                    <a:pt x="236310" y="198097"/>
                  </a:lnTo>
                  <a:lnTo>
                    <a:pt x="267422" y="190107"/>
                  </a:lnTo>
                  <a:lnTo>
                    <a:pt x="296102" y="185327"/>
                  </a:lnTo>
                  <a:lnTo>
                    <a:pt x="323527" y="182423"/>
                  </a:lnTo>
                  <a:lnTo>
                    <a:pt x="344786" y="176998"/>
                  </a:lnTo>
                  <a:lnTo>
                    <a:pt x="361444" y="163575"/>
                  </a:lnTo>
                  <a:lnTo>
                    <a:pt x="364397" y="153368"/>
                  </a:lnTo>
                  <a:lnTo>
                    <a:pt x="364177" y="129874"/>
                  </a:lnTo>
                  <a:lnTo>
                    <a:pt x="357763" y="102452"/>
                  </a:lnTo>
                  <a:lnTo>
                    <a:pt x="345044" y="76452"/>
                  </a:lnTo>
                  <a:lnTo>
                    <a:pt x="328524" y="49125"/>
                  </a:lnTo>
                  <a:lnTo>
                    <a:pt x="314038" y="31254"/>
                  </a:lnTo>
                  <a:lnTo>
                    <a:pt x="292969" y="15924"/>
                  </a:lnTo>
                  <a:lnTo>
                    <a:pt x="263388" y="3877"/>
                  </a:lnTo>
                  <a:lnTo>
                    <a:pt x="25245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8" name="SMARTInkShape-240">
              <a:extLst>
                <a:ext uri="{FF2B5EF4-FFF2-40B4-BE49-F238E27FC236}">
                  <a16:creationId xmlns:a16="http://schemas.microsoft.com/office/drawing/2014/main" id="{CDC47C84-CE30-4977-938B-8C12E391425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79848" y="19797"/>
              <a:ext cx="328438" cy="227689"/>
            </a:xfrm>
            <a:custGeom>
              <a:avLst/>
              <a:gdLst/>
              <a:ahLst/>
              <a:cxnLst/>
              <a:rect l="0" t="0" r="0" b="0"/>
              <a:pathLst>
                <a:path w="328438" h="227689">
                  <a:moveTo>
                    <a:pt x="132952" y="43703"/>
                  </a:moveTo>
                  <a:lnTo>
                    <a:pt x="132952" y="43703"/>
                  </a:lnTo>
                  <a:lnTo>
                    <a:pt x="120087" y="12015"/>
                  </a:lnTo>
                  <a:lnTo>
                    <a:pt x="115945" y="4925"/>
                  </a:lnTo>
                  <a:lnTo>
                    <a:pt x="111753" y="1774"/>
                  </a:lnTo>
                  <a:lnTo>
                    <a:pt x="102054" y="0"/>
                  </a:lnTo>
                  <a:lnTo>
                    <a:pt x="86873" y="2845"/>
                  </a:lnTo>
                  <a:lnTo>
                    <a:pt x="58419" y="17173"/>
                  </a:lnTo>
                  <a:lnTo>
                    <a:pt x="40148" y="29918"/>
                  </a:lnTo>
                  <a:lnTo>
                    <a:pt x="16672" y="61389"/>
                  </a:lnTo>
                  <a:lnTo>
                    <a:pt x="6397" y="87674"/>
                  </a:lnTo>
                  <a:lnTo>
                    <a:pt x="1615" y="108943"/>
                  </a:lnTo>
                  <a:lnTo>
                    <a:pt x="0" y="138042"/>
                  </a:lnTo>
                  <a:lnTo>
                    <a:pt x="3091" y="154362"/>
                  </a:lnTo>
                  <a:lnTo>
                    <a:pt x="10325" y="163676"/>
                  </a:lnTo>
                  <a:lnTo>
                    <a:pt x="40330" y="191726"/>
                  </a:lnTo>
                  <a:lnTo>
                    <a:pt x="48513" y="197215"/>
                  </a:lnTo>
                  <a:lnTo>
                    <a:pt x="71166" y="204272"/>
                  </a:lnTo>
                  <a:lnTo>
                    <a:pt x="100220" y="210831"/>
                  </a:lnTo>
                  <a:lnTo>
                    <a:pt x="128551" y="219369"/>
                  </a:lnTo>
                  <a:lnTo>
                    <a:pt x="155245" y="225026"/>
                  </a:lnTo>
                  <a:lnTo>
                    <a:pt x="182047" y="227015"/>
                  </a:lnTo>
                  <a:lnTo>
                    <a:pt x="212944" y="227688"/>
                  </a:lnTo>
                  <a:lnTo>
                    <a:pt x="220010" y="227074"/>
                  </a:lnTo>
                  <a:lnTo>
                    <a:pt x="248928" y="220674"/>
                  </a:lnTo>
                  <a:lnTo>
                    <a:pt x="278976" y="200833"/>
                  </a:lnTo>
                  <a:lnTo>
                    <a:pt x="295930" y="185200"/>
                  </a:lnTo>
                  <a:lnTo>
                    <a:pt x="312162" y="155431"/>
                  </a:lnTo>
                  <a:lnTo>
                    <a:pt x="322894" y="130004"/>
                  </a:lnTo>
                  <a:lnTo>
                    <a:pt x="328437" y="101594"/>
                  </a:lnTo>
                  <a:lnTo>
                    <a:pt x="326027" y="85394"/>
                  </a:lnTo>
                  <a:lnTo>
                    <a:pt x="318891" y="67983"/>
                  </a:lnTo>
                  <a:lnTo>
                    <a:pt x="314840" y="62020"/>
                  </a:lnTo>
                  <a:lnTo>
                    <a:pt x="287423" y="45209"/>
                  </a:lnTo>
                  <a:lnTo>
                    <a:pt x="265457" y="35534"/>
                  </a:lnTo>
                  <a:lnTo>
                    <a:pt x="240030" y="31192"/>
                  </a:lnTo>
                  <a:lnTo>
                    <a:pt x="217439" y="27610"/>
                  </a:lnTo>
                  <a:lnTo>
                    <a:pt x="190749" y="30417"/>
                  </a:lnTo>
                  <a:lnTo>
                    <a:pt x="188417" y="31318"/>
                  </a:lnTo>
                  <a:lnTo>
                    <a:pt x="186862" y="32624"/>
                  </a:lnTo>
                  <a:lnTo>
                    <a:pt x="183752" y="3735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29" name="SMARTInkShape-241">
              <a:extLst>
                <a:ext uri="{FF2B5EF4-FFF2-40B4-BE49-F238E27FC236}">
                  <a16:creationId xmlns:a16="http://schemas.microsoft.com/office/drawing/2014/main" id="{9F6EFAA5-1290-41DB-9F37-40A42702642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49300" y="349250"/>
              <a:ext cx="514351" cy="44451"/>
            </a:xfrm>
            <a:custGeom>
              <a:avLst/>
              <a:gdLst/>
              <a:ahLst/>
              <a:cxnLst/>
              <a:rect l="0" t="0" r="0" b="0"/>
              <a:pathLst>
                <a:path w="514351" h="44451">
                  <a:moveTo>
                    <a:pt x="0" y="44450"/>
                  </a:moveTo>
                  <a:lnTo>
                    <a:pt x="0" y="44450"/>
                  </a:lnTo>
                  <a:lnTo>
                    <a:pt x="27790" y="41079"/>
                  </a:lnTo>
                  <a:lnTo>
                    <a:pt x="48334" y="37542"/>
                  </a:lnTo>
                  <a:lnTo>
                    <a:pt x="70871" y="34324"/>
                  </a:lnTo>
                  <a:lnTo>
                    <a:pt x="92646" y="32894"/>
                  </a:lnTo>
                  <a:lnTo>
                    <a:pt x="121368" y="32089"/>
                  </a:lnTo>
                  <a:lnTo>
                    <a:pt x="151123" y="31850"/>
                  </a:lnTo>
                  <a:lnTo>
                    <a:pt x="182282" y="31780"/>
                  </a:lnTo>
                  <a:lnTo>
                    <a:pt x="205192" y="31763"/>
                  </a:lnTo>
                  <a:lnTo>
                    <a:pt x="234364" y="31754"/>
                  </a:lnTo>
                  <a:lnTo>
                    <a:pt x="263605" y="31751"/>
                  </a:lnTo>
                  <a:lnTo>
                    <a:pt x="293605" y="31045"/>
                  </a:lnTo>
                  <a:lnTo>
                    <a:pt x="314641" y="28379"/>
                  </a:lnTo>
                  <a:lnTo>
                    <a:pt x="336220" y="24843"/>
                  </a:lnTo>
                  <a:lnTo>
                    <a:pt x="364439" y="20766"/>
                  </a:lnTo>
                  <a:lnTo>
                    <a:pt x="389969" y="15796"/>
                  </a:lnTo>
                  <a:lnTo>
                    <a:pt x="417994" y="9149"/>
                  </a:lnTo>
                  <a:lnTo>
                    <a:pt x="444173" y="5298"/>
                  </a:lnTo>
                  <a:lnTo>
                    <a:pt x="472287" y="698"/>
                  </a:lnTo>
                  <a:lnTo>
                    <a:pt x="501099" y="61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0" name="SMARTInkShape-242">
              <a:extLst>
                <a:ext uri="{FF2B5EF4-FFF2-40B4-BE49-F238E27FC236}">
                  <a16:creationId xmlns:a16="http://schemas.microsoft.com/office/drawing/2014/main" id="{BAFC4ADB-175C-47DC-A1C1-9BFAA4153631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79450" y="266700"/>
              <a:ext cx="514351" cy="38101"/>
            </a:xfrm>
            <a:custGeom>
              <a:avLst/>
              <a:gdLst/>
              <a:ahLst/>
              <a:cxnLst/>
              <a:rect l="0" t="0" r="0" b="0"/>
              <a:pathLst>
                <a:path w="51435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3371" y="28641"/>
                  </a:lnTo>
                  <a:lnTo>
                    <a:pt x="33588" y="23945"/>
                  </a:lnTo>
                  <a:lnTo>
                    <a:pt x="62609" y="20017"/>
                  </a:lnTo>
                  <a:lnTo>
                    <a:pt x="89429" y="19241"/>
                  </a:lnTo>
                  <a:lnTo>
                    <a:pt x="121173" y="19088"/>
                  </a:lnTo>
                  <a:lnTo>
                    <a:pt x="146205" y="19061"/>
                  </a:lnTo>
                  <a:lnTo>
                    <a:pt x="176576" y="19052"/>
                  </a:lnTo>
                  <a:lnTo>
                    <a:pt x="203229" y="19051"/>
                  </a:lnTo>
                  <a:lnTo>
                    <a:pt x="230730" y="19050"/>
                  </a:lnTo>
                  <a:lnTo>
                    <a:pt x="260591" y="19050"/>
                  </a:lnTo>
                  <a:lnTo>
                    <a:pt x="283270" y="19050"/>
                  </a:lnTo>
                  <a:lnTo>
                    <a:pt x="311905" y="15679"/>
                  </a:lnTo>
                  <a:lnTo>
                    <a:pt x="333358" y="14024"/>
                  </a:lnTo>
                  <a:lnTo>
                    <a:pt x="355592" y="12583"/>
                  </a:lnTo>
                  <a:lnTo>
                    <a:pt x="383977" y="8510"/>
                  </a:lnTo>
                  <a:lnTo>
                    <a:pt x="410261" y="6285"/>
                  </a:lnTo>
                  <a:lnTo>
                    <a:pt x="435218" y="2176"/>
                  </a:lnTo>
                  <a:lnTo>
                    <a:pt x="464852" y="430"/>
                  </a:lnTo>
                  <a:lnTo>
                    <a:pt x="494303" y="85"/>
                  </a:lnTo>
                  <a:lnTo>
                    <a:pt x="514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1" name="SMARTInkShape-243">
              <a:extLst>
                <a:ext uri="{FF2B5EF4-FFF2-40B4-BE49-F238E27FC236}">
                  <a16:creationId xmlns:a16="http://schemas.microsoft.com/office/drawing/2014/main" id="{E4E31395-198D-4A12-9652-D62825036D42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8500" y="3048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533" name="SMARTInkShape-244">
            <a:extLst>
              <a:ext uri="{FF2B5EF4-FFF2-40B4-BE49-F238E27FC236}">
                <a16:creationId xmlns:a16="http://schemas.microsoft.com/office/drawing/2014/main" id="{F3F0DDB3-7AC4-4C00-9A03-F6A677331C1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94031" y="673216"/>
            <a:ext cx="1666460" cy="685675"/>
          </a:xfrm>
          <a:custGeom>
            <a:avLst/>
            <a:gdLst/>
            <a:ahLst/>
            <a:cxnLst/>
            <a:rect l="0" t="0" r="0" b="0"/>
            <a:pathLst>
              <a:path w="1666460" h="685675">
                <a:moveTo>
                  <a:pt x="500369" y="6234"/>
                </a:moveTo>
                <a:lnTo>
                  <a:pt x="500369" y="6234"/>
                </a:lnTo>
                <a:lnTo>
                  <a:pt x="480595" y="767"/>
                </a:lnTo>
                <a:lnTo>
                  <a:pt x="449961" y="0"/>
                </a:lnTo>
                <a:lnTo>
                  <a:pt x="430635" y="1800"/>
                </a:lnTo>
                <a:lnTo>
                  <a:pt x="405142" y="8729"/>
                </a:lnTo>
                <a:lnTo>
                  <a:pt x="379333" y="14813"/>
                </a:lnTo>
                <a:lnTo>
                  <a:pt x="347735" y="23895"/>
                </a:lnTo>
                <a:lnTo>
                  <a:pt x="320540" y="33888"/>
                </a:lnTo>
                <a:lnTo>
                  <a:pt x="291672" y="45824"/>
                </a:lnTo>
                <a:lnTo>
                  <a:pt x="265588" y="58191"/>
                </a:lnTo>
                <a:lnTo>
                  <a:pt x="240052" y="72497"/>
                </a:lnTo>
                <a:lnTo>
                  <a:pt x="214625" y="90793"/>
                </a:lnTo>
                <a:lnTo>
                  <a:pt x="185850" y="111210"/>
                </a:lnTo>
                <a:lnTo>
                  <a:pt x="154656" y="136884"/>
                </a:lnTo>
                <a:lnTo>
                  <a:pt x="126417" y="164451"/>
                </a:lnTo>
                <a:lnTo>
                  <a:pt x="100457" y="190279"/>
                </a:lnTo>
                <a:lnTo>
                  <a:pt x="76827" y="215763"/>
                </a:lnTo>
                <a:lnTo>
                  <a:pt x="58363" y="244551"/>
                </a:lnTo>
                <a:lnTo>
                  <a:pt x="41834" y="272345"/>
                </a:lnTo>
                <a:lnTo>
                  <a:pt x="29159" y="298218"/>
                </a:lnTo>
                <a:lnTo>
                  <a:pt x="16648" y="327082"/>
                </a:lnTo>
                <a:lnTo>
                  <a:pt x="9597" y="354987"/>
                </a:lnTo>
                <a:lnTo>
                  <a:pt x="3040" y="382226"/>
                </a:lnTo>
                <a:lnTo>
                  <a:pt x="0" y="411542"/>
                </a:lnTo>
                <a:lnTo>
                  <a:pt x="3336" y="442914"/>
                </a:lnTo>
                <a:lnTo>
                  <a:pt x="8489" y="473257"/>
                </a:lnTo>
                <a:lnTo>
                  <a:pt x="18783" y="498800"/>
                </a:lnTo>
                <a:lnTo>
                  <a:pt x="34903" y="529765"/>
                </a:lnTo>
                <a:lnTo>
                  <a:pt x="55895" y="557663"/>
                </a:lnTo>
                <a:lnTo>
                  <a:pt x="74221" y="572963"/>
                </a:lnTo>
                <a:lnTo>
                  <a:pt x="96349" y="585257"/>
                </a:lnTo>
                <a:lnTo>
                  <a:pt x="126581" y="596153"/>
                </a:lnTo>
                <a:lnTo>
                  <a:pt x="152863" y="607808"/>
                </a:lnTo>
                <a:lnTo>
                  <a:pt x="182666" y="619318"/>
                </a:lnTo>
                <a:lnTo>
                  <a:pt x="206719" y="626195"/>
                </a:lnTo>
                <a:lnTo>
                  <a:pt x="231720" y="632702"/>
                </a:lnTo>
                <a:lnTo>
                  <a:pt x="258413" y="639098"/>
                </a:lnTo>
                <a:lnTo>
                  <a:pt x="280649" y="643342"/>
                </a:lnTo>
                <a:lnTo>
                  <a:pt x="310227" y="649698"/>
                </a:lnTo>
                <a:lnTo>
                  <a:pt x="331900" y="652052"/>
                </a:lnTo>
                <a:lnTo>
                  <a:pt x="354939" y="653803"/>
                </a:lnTo>
                <a:lnTo>
                  <a:pt x="376937" y="656933"/>
                </a:lnTo>
                <a:lnTo>
                  <a:pt x="398474" y="658795"/>
                </a:lnTo>
                <a:lnTo>
                  <a:pt x="421216" y="659622"/>
                </a:lnTo>
                <a:lnTo>
                  <a:pt x="447786" y="659990"/>
                </a:lnTo>
                <a:lnTo>
                  <a:pt x="472295" y="662035"/>
                </a:lnTo>
                <a:lnTo>
                  <a:pt x="495653" y="664590"/>
                </a:lnTo>
                <a:lnTo>
                  <a:pt x="520146" y="665726"/>
                </a:lnTo>
                <a:lnTo>
                  <a:pt x="545141" y="666230"/>
                </a:lnTo>
                <a:lnTo>
                  <a:pt x="569657" y="667160"/>
                </a:lnTo>
                <a:lnTo>
                  <a:pt x="592312" y="669925"/>
                </a:lnTo>
                <a:lnTo>
                  <a:pt x="616022" y="671625"/>
                </a:lnTo>
                <a:lnTo>
                  <a:pt x="640672" y="672380"/>
                </a:lnTo>
                <a:lnTo>
                  <a:pt x="665737" y="672716"/>
                </a:lnTo>
                <a:lnTo>
                  <a:pt x="690988" y="674746"/>
                </a:lnTo>
                <a:lnTo>
                  <a:pt x="716323" y="677295"/>
                </a:lnTo>
                <a:lnTo>
                  <a:pt x="741693" y="678428"/>
                </a:lnTo>
                <a:lnTo>
                  <a:pt x="767079" y="678931"/>
                </a:lnTo>
                <a:lnTo>
                  <a:pt x="793180" y="679861"/>
                </a:lnTo>
                <a:lnTo>
                  <a:pt x="821241" y="682626"/>
                </a:lnTo>
                <a:lnTo>
                  <a:pt x="848296" y="684325"/>
                </a:lnTo>
                <a:lnTo>
                  <a:pt x="875137" y="685080"/>
                </a:lnTo>
                <a:lnTo>
                  <a:pt x="903529" y="685415"/>
                </a:lnTo>
                <a:lnTo>
                  <a:pt x="934490" y="685565"/>
                </a:lnTo>
                <a:lnTo>
                  <a:pt x="965657" y="685631"/>
                </a:lnTo>
                <a:lnTo>
                  <a:pt x="993620" y="685660"/>
                </a:lnTo>
                <a:lnTo>
                  <a:pt x="1022039" y="685674"/>
                </a:lnTo>
                <a:lnTo>
                  <a:pt x="1050428" y="684974"/>
                </a:lnTo>
                <a:lnTo>
                  <a:pt x="1077157" y="682311"/>
                </a:lnTo>
                <a:lnTo>
                  <a:pt x="1105029" y="680657"/>
                </a:lnTo>
                <a:lnTo>
                  <a:pt x="1133173" y="679922"/>
                </a:lnTo>
                <a:lnTo>
                  <a:pt x="1159793" y="679595"/>
                </a:lnTo>
                <a:lnTo>
                  <a:pt x="1185736" y="679450"/>
                </a:lnTo>
                <a:lnTo>
                  <a:pt x="1212082" y="678680"/>
                </a:lnTo>
                <a:lnTo>
                  <a:pt x="1240254" y="675986"/>
                </a:lnTo>
                <a:lnTo>
                  <a:pt x="1265475" y="672437"/>
                </a:lnTo>
                <a:lnTo>
                  <a:pt x="1289150" y="667802"/>
                </a:lnTo>
                <a:lnTo>
                  <a:pt x="1313783" y="661038"/>
                </a:lnTo>
                <a:lnTo>
                  <a:pt x="1344710" y="652668"/>
                </a:lnTo>
                <a:lnTo>
                  <a:pt x="1371747" y="645719"/>
                </a:lnTo>
                <a:lnTo>
                  <a:pt x="1401002" y="639192"/>
                </a:lnTo>
                <a:lnTo>
                  <a:pt x="1432014" y="629418"/>
                </a:lnTo>
                <a:lnTo>
                  <a:pt x="1463544" y="620957"/>
                </a:lnTo>
                <a:lnTo>
                  <a:pt x="1488488" y="610610"/>
                </a:lnTo>
                <a:lnTo>
                  <a:pt x="1512655" y="598607"/>
                </a:lnTo>
                <a:lnTo>
                  <a:pt x="1541035" y="586273"/>
                </a:lnTo>
                <a:lnTo>
                  <a:pt x="1567023" y="572862"/>
                </a:lnTo>
                <a:lnTo>
                  <a:pt x="1598193" y="555926"/>
                </a:lnTo>
                <a:lnTo>
                  <a:pt x="1629844" y="526747"/>
                </a:lnTo>
                <a:lnTo>
                  <a:pt x="1648190" y="497163"/>
                </a:lnTo>
                <a:lnTo>
                  <a:pt x="1659582" y="469469"/>
                </a:lnTo>
                <a:lnTo>
                  <a:pt x="1665734" y="445075"/>
                </a:lnTo>
                <a:lnTo>
                  <a:pt x="1666459" y="416523"/>
                </a:lnTo>
                <a:lnTo>
                  <a:pt x="1659069" y="390581"/>
                </a:lnTo>
                <a:lnTo>
                  <a:pt x="1651393" y="367765"/>
                </a:lnTo>
                <a:lnTo>
                  <a:pt x="1640494" y="341405"/>
                </a:lnTo>
                <a:lnTo>
                  <a:pt x="1619985" y="314084"/>
                </a:lnTo>
                <a:lnTo>
                  <a:pt x="1591306" y="284462"/>
                </a:lnTo>
                <a:lnTo>
                  <a:pt x="1571283" y="265778"/>
                </a:lnTo>
                <a:lnTo>
                  <a:pt x="1545796" y="250798"/>
                </a:lnTo>
                <a:lnTo>
                  <a:pt x="1517164" y="231245"/>
                </a:lnTo>
                <a:lnTo>
                  <a:pt x="1485986" y="207638"/>
                </a:lnTo>
                <a:lnTo>
                  <a:pt x="1454394" y="187050"/>
                </a:lnTo>
                <a:lnTo>
                  <a:pt x="1430899" y="173717"/>
                </a:lnTo>
                <a:lnTo>
                  <a:pt x="1402694" y="157459"/>
                </a:lnTo>
                <a:lnTo>
                  <a:pt x="1370992" y="143141"/>
                </a:lnTo>
                <a:lnTo>
                  <a:pt x="1345903" y="135072"/>
                </a:lnTo>
                <a:lnTo>
                  <a:pt x="1317145" y="124763"/>
                </a:lnTo>
                <a:lnTo>
                  <a:pt x="1289732" y="116221"/>
                </a:lnTo>
                <a:lnTo>
                  <a:pt x="1259580" y="105772"/>
                </a:lnTo>
                <a:lnTo>
                  <a:pt x="1228303" y="97894"/>
                </a:lnTo>
                <a:lnTo>
                  <a:pt x="1196693" y="90386"/>
                </a:lnTo>
                <a:lnTo>
                  <a:pt x="1164985" y="80949"/>
                </a:lnTo>
                <a:lnTo>
                  <a:pt x="1133247" y="76820"/>
                </a:lnTo>
                <a:lnTo>
                  <a:pt x="1112084" y="73354"/>
                </a:lnTo>
                <a:lnTo>
                  <a:pt x="1089037" y="69461"/>
                </a:lnTo>
                <a:lnTo>
                  <a:pt x="1065388" y="65379"/>
                </a:lnTo>
                <a:lnTo>
                  <a:pt x="1043117" y="61213"/>
                </a:lnTo>
                <a:lnTo>
                  <a:pt x="1019579" y="57010"/>
                </a:lnTo>
                <a:lnTo>
                  <a:pt x="994302" y="53496"/>
                </a:lnTo>
                <a:lnTo>
                  <a:pt x="966603" y="51934"/>
                </a:lnTo>
                <a:lnTo>
                  <a:pt x="941593" y="49358"/>
                </a:lnTo>
                <a:lnTo>
                  <a:pt x="918013" y="46567"/>
                </a:lnTo>
                <a:lnTo>
                  <a:pt x="893423" y="45326"/>
                </a:lnTo>
                <a:lnTo>
                  <a:pt x="868381" y="44775"/>
                </a:lnTo>
                <a:lnTo>
                  <a:pt x="843142" y="44530"/>
                </a:lnTo>
                <a:lnTo>
                  <a:pt x="817812" y="44421"/>
                </a:lnTo>
                <a:lnTo>
                  <a:pt x="792443" y="44373"/>
                </a:lnTo>
                <a:lnTo>
                  <a:pt x="767058" y="44351"/>
                </a:lnTo>
                <a:lnTo>
                  <a:pt x="741663" y="44342"/>
                </a:lnTo>
                <a:lnTo>
                  <a:pt x="714385" y="44337"/>
                </a:lnTo>
                <a:lnTo>
                  <a:pt x="686505" y="44336"/>
                </a:lnTo>
                <a:lnTo>
                  <a:pt x="660001" y="44335"/>
                </a:lnTo>
                <a:lnTo>
                  <a:pt x="634111" y="46216"/>
                </a:lnTo>
                <a:lnTo>
                  <a:pt x="607787" y="48698"/>
                </a:lnTo>
                <a:lnTo>
                  <a:pt x="579626" y="49801"/>
                </a:lnTo>
                <a:lnTo>
                  <a:pt x="550646" y="52173"/>
                </a:lnTo>
                <a:lnTo>
                  <a:pt x="521303" y="55579"/>
                </a:lnTo>
                <a:lnTo>
                  <a:pt x="491799" y="59445"/>
                </a:lnTo>
                <a:lnTo>
                  <a:pt x="464106" y="63515"/>
                </a:lnTo>
                <a:lnTo>
                  <a:pt x="436979" y="68381"/>
                </a:lnTo>
                <a:lnTo>
                  <a:pt x="408460" y="75247"/>
                </a:lnTo>
                <a:lnTo>
                  <a:pt x="392531" y="79054"/>
                </a:lnTo>
                <a:lnTo>
                  <a:pt x="375560" y="83003"/>
                </a:lnTo>
                <a:lnTo>
                  <a:pt x="357896" y="87047"/>
                </a:lnTo>
                <a:lnTo>
                  <a:pt x="341182" y="91154"/>
                </a:lnTo>
                <a:lnTo>
                  <a:pt x="309440" y="99480"/>
                </a:lnTo>
                <a:lnTo>
                  <a:pt x="278868" y="109765"/>
                </a:lnTo>
                <a:lnTo>
                  <a:pt x="253758" y="119276"/>
                </a:lnTo>
                <a:lnTo>
                  <a:pt x="233669" y="12688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1559" name="SMARTInkShape-Group66">
            <a:extLst>
              <a:ext uri="{FF2B5EF4-FFF2-40B4-BE49-F238E27FC236}">
                <a16:creationId xmlns:a16="http://schemas.microsoft.com/office/drawing/2014/main" id="{88AE452F-B7EC-4BAD-A2B1-7845C2429A99}"/>
              </a:ext>
            </a:extLst>
          </p:cNvPr>
          <p:cNvGrpSpPr/>
          <p:nvPr/>
        </p:nvGrpSpPr>
        <p:grpSpPr>
          <a:xfrm>
            <a:off x="5232400" y="838200"/>
            <a:ext cx="2882901" cy="1003301"/>
            <a:chOff x="5232400" y="838200"/>
            <a:chExt cx="2882901" cy="1003301"/>
          </a:xfrm>
        </p:grpSpPr>
        <p:sp>
          <p:nvSpPr>
            <p:cNvPr id="21534" name="SMARTInkShape-245">
              <a:extLst>
                <a:ext uri="{FF2B5EF4-FFF2-40B4-BE49-F238E27FC236}">
                  <a16:creationId xmlns:a16="http://schemas.microsoft.com/office/drawing/2014/main" id="{FC435E83-752B-43BC-BE5D-21C4D60C9277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108950" y="15494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5" name="SMARTInkShape-246">
              <a:extLst>
                <a:ext uri="{FF2B5EF4-FFF2-40B4-BE49-F238E27FC236}">
                  <a16:creationId xmlns:a16="http://schemas.microsoft.com/office/drawing/2014/main" id="{5E5333A8-51D4-4205-B624-DCEDAC09DD0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85018" y="1663700"/>
              <a:ext cx="23933" cy="146051"/>
            </a:xfrm>
            <a:custGeom>
              <a:avLst/>
              <a:gdLst/>
              <a:ahLst/>
              <a:cxnLst/>
              <a:rect l="0" t="0" r="0" b="0"/>
              <a:pathLst>
                <a:path w="23933" h="146051">
                  <a:moveTo>
                    <a:pt x="11232" y="0"/>
                  </a:moveTo>
                  <a:lnTo>
                    <a:pt x="11232" y="0"/>
                  </a:lnTo>
                  <a:lnTo>
                    <a:pt x="11232" y="3371"/>
                  </a:lnTo>
                  <a:lnTo>
                    <a:pt x="9350" y="6907"/>
                  </a:lnTo>
                  <a:lnTo>
                    <a:pt x="6162" y="12242"/>
                  </a:lnTo>
                  <a:lnTo>
                    <a:pt x="1106" y="28557"/>
                  </a:lnTo>
                  <a:lnTo>
                    <a:pt x="0" y="53695"/>
                  </a:lnTo>
                  <a:lnTo>
                    <a:pt x="3708" y="81867"/>
                  </a:lnTo>
                  <a:lnTo>
                    <a:pt x="8021" y="111186"/>
                  </a:lnTo>
                  <a:lnTo>
                    <a:pt x="11303" y="128946"/>
                  </a:lnTo>
                  <a:lnTo>
                    <a:pt x="16114" y="136906"/>
                  </a:lnTo>
                  <a:lnTo>
                    <a:pt x="23932" y="146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6" name="SMARTInkShape-247">
              <a:extLst>
                <a:ext uri="{FF2B5EF4-FFF2-40B4-BE49-F238E27FC236}">
                  <a16:creationId xmlns:a16="http://schemas.microsoft.com/office/drawing/2014/main" id="{03442E12-926C-492D-9DFF-F6F518FB1A6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06365" y="1625600"/>
              <a:ext cx="151786" cy="179167"/>
            </a:xfrm>
            <a:custGeom>
              <a:avLst/>
              <a:gdLst/>
              <a:ahLst/>
              <a:cxnLst/>
              <a:rect l="0" t="0" r="0" b="0"/>
              <a:pathLst>
                <a:path w="151786" h="179167">
                  <a:moveTo>
                    <a:pt x="62885" y="0"/>
                  </a:moveTo>
                  <a:lnTo>
                    <a:pt x="62885" y="0"/>
                  </a:lnTo>
                  <a:lnTo>
                    <a:pt x="57110" y="5069"/>
                  </a:lnTo>
                  <a:lnTo>
                    <a:pt x="30683" y="22782"/>
                  </a:lnTo>
                  <a:lnTo>
                    <a:pt x="21292" y="33408"/>
                  </a:lnTo>
                  <a:lnTo>
                    <a:pt x="8834" y="61136"/>
                  </a:lnTo>
                  <a:lnTo>
                    <a:pt x="2498" y="78400"/>
                  </a:lnTo>
                  <a:lnTo>
                    <a:pt x="0" y="108803"/>
                  </a:lnTo>
                  <a:lnTo>
                    <a:pt x="1448" y="133603"/>
                  </a:lnTo>
                  <a:lnTo>
                    <a:pt x="6346" y="153180"/>
                  </a:lnTo>
                  <a:lnTo>
                    <a:pt x="8259" y="157154"/>
                  </a:lnTo>
                  <a:lnTo>
                    <a:pt x="21064" y="169488"/>
                  </a:lnTo>
                  <a:lnTo>
                    <a:pt x="45006" y="178708"/>
                  </a:lnTo>
                  <a:lnTo>
                    <a:pt x="74442" y="179166"/>
                  </a:lnTo>
                  <a:lnTo>
                    <a:pt x="102136" y="174834"/>
                  </a:lnTo>
                  <a:lnTo>
                    <a:pt x="131003" y="167049"/>
                  </a:lnTo>
                  <a:lnTo>
                    <a:pt x="151785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7" name="SMARTInkShape-248">
              <a:extLst>
                <a:ext uri="{FF2B5EF4-FFF2-40B4-BE49-F238E27FC236}">
                  <a16:creationId xmlns:a16="http://schemas.microsoft.com/office/drawing/2014/main" id="{6B76E4DA-77B8-489C-959D-308124F89A2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90248" y="1658494"/>
              <a:ext cx="183753" cy="124639"/>
            </a:xfrm>
            <a:custGeom>
              <a:avLst/>
              <a:gdLst/>
              <a:ahLst/>
              <a:cxnLst/>
              <a:rect l="0" t="0" r="0" b="0"/>
              <a:pathLst>
                <a:path w="183753" h="124639">
                  <a:moveTo>
                    <a:pt x="107552" y="11556"/>
                  </a:moveTo>
                  <a:lnTo>
                    <a:pt x="107552" y="11556"/>
                  </a:lnTo>
                  <a:lnTo>
                    <a:pt x="104181" y="11556"/>
                  </a:lnTo>
                  <a:lnTo>
                    <a:pt x="100645" y="9674"/>
                  </a:lnTo>
                  <a:lnTo>
                    <a:pt x="92625" y="2718"/>
                  </a:lnTo>
                  <a:lnTo>
                    <a:pt x="86572" y="572"/>
                  </a:lnTo>
                  <a:lnTo>
                    <a:pt x="82981" y="0"/>
                  </a:lnTo>
                  <a:lnTo>
                    <a:pt x="67816" y="2566"/>
                  </a:lnTo>
                  <a:lnTo>
                    <a:pt x="53289" y="7795"/>
                  </a:lnTo>
                  <a:lnTo>
                    <a:pt x="40047" y="17184"/>
                  </a:lnTo>
                  <a:lnTo>
                    <a:pt x="16666" y="45504"/>
                  </a:lnTo>
                  <a:lnTo>
                    <a:pt x="8735" y="59558"/>
                  </a:lnTo>
                  <a:lnTo>
                    <a:pt x="944" y="86856"/>
                  </a:lnTo>
                  <a:lnTo>
                    <a:pt x="0" y="102071"/>
                  </a:lnTo>
                  <a:lnTo>
                    <a:pt x="1660" y="110111"/>
                  </a:lnTo>
                  <a:lnTo>
                    <a:pt x="3090" y="113242"/>
                  </a:lnTo>
                  <a:lnTo>
                    <a:pt x="6161" y="115330"/>
                  </a:lnTo>
                  <a:lnTo>
                    <a:pt x="19889" y="118269"/>
                  </a:lnTo>
                  <a:lnTo>
                    <a:pt x="33914" y="118434"/>
                  </a:lnTo>
                  <a:lnTo>
                    <a:pt x="45191" y="115972"/>
                  </a:lnTo>
                  <a:lnTo>
                    <a:pt x="76784" y="95726"/>
                  </a:lnTo>
                  <a:lnTo>
                    <a:pt x="91962" y="78486"/>
                  </a:lnTo>
                  <a:lnTo>
                    <a:pt x="103011" y="60785"/>
                  </a:lnTo>
                  <a:lnTo>
                    <a:pt x="111542" y="31759"/>
                  </a:lnTo>
                  <a:lnTo>
                    <a:pt x="113435" y="12176"/>
                  </a:lnTo>
                  <a:lnTo>
                    <a:pt x="112886" y="9852"/>
                  </a:lnTo>
                  <a:lnTo>
                    <a:pt x="111814" y="8304"/>
                  </a:lnTo>
                  <a:lnTo>
                    <a:pt x="110393" y="7271"/>
                  </a:lnTo>
                  <a:lnTo>
                    <a:pt x="106933" y="6124"/>
                  </a:lnTo>
                  <a:lnTo>
                    <a:pt x="105023" y="5818"/>
                  </a:lnTo>
                  <a:lnTo>
                    <a:pt x="103044" y="7025"/>
                  </a:lnTo>
                  <a:lnTo>
                    <a:pt x="98963" y="12129"/>
                  </a:lnTo>
                  <a:lnTo>
                    <a:pt x="93512" y="41012"/>
                  </a:lnTo>
                  <a:lnTo>
                    <a:pt x="91841" y="46010"/>
                  </a:lnTo>
                  <a:lnTo>
                    <a:pt x="92862" y="66528"/>
                  </a:lnTo>
                  <a:lnTo>
                    <a:pt x="97633" y="87111"/>
                  </a:lnTo>
                  <a:lnTo>
                    <a:pt x="110257" y="106615"/>
                  </a:lnTo>
                  <a:lnTo>
                    <a:pt x="117692" y="113777"/>
                  </a:lnTo>
                  <a:lnTo>
                    <a:pt x="134955" y="121745"/>
                  </a:lnTo>
                  <a:lnTo>
                    <a:pt x="155967" y="124638"/>
                  </a:lnTo>
                  <a:lnTo>
                    <a:pt x="183752" y="1195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8" name="SMARTInkShape-249">
              <a:extLst>
                <a:ext uri="{FF2B5EF4-FFF2-40B4-BE49-F238E27FC236}">
                  <a16:creationId xmlns:a16="http://schemas.microsoft.com/office/drawing/2014/main" id="{E6D3BE7C-C4A1-4E9E-93EE-C0D9B1EA3DD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167023" y="1551373"/>
              <a:ext cx="497428" cy="235602"/>
            </a:xfrm>
            <a:custGeom>
              <a:avLst/>
              <a:gdLst/>
              <a:ahLst/>
              <a:cxnLst/>
              <a:rect l="0" t="0" r="0" b="0"/>
              <a:pathLst>
                <a:path w="497428" h="235602">
                  <a:moveTo>
                    <a:pt x="129127" y="86927"/>
                  </a:moveTo>
                  <a:lnTo>
                    <a:pt x="129127" y="86927"/>
                  </a:lnTo>
                  <a:lnTo>
                    <a:pt x="125756" y="86927"/>
                  </a:lnTo>
                  <a:lnTo>
                    <a:pt x="122219" y="88808"/>
                  </a:lnTo>
                  <a:lnTo>
                    <a:pt x="116884" y="91996"/>
                  </a:lnTo>
                  <a:lnTo>
                    <a:pt x="86880" y="105225"/>
                  </a:lnTo>
                  <a:lnTo>
                    <a:pt x="56362" y="127088"/>
                  </a:lnTo>
                  <a:lnTo>
                    <a:pt x="27405" y="151273"/>
                  </a:lnTo>
                  <a:lnTo>
                    <a:pt x="1053" y="176929"/>
                  </a:lnTo>
                  <a:lnTo>
                    <a:pt x="0" y="180089"/>
                  </a:lnTo>
                  <a:lnTo>
                    <a:pt x="711" y="187364"/>
                  </a:lnTo>
                  <a:lnTo>
                    <a:pt x="5078" y="199393"/>
                  </a:lnTo>
                  <a:lnTo>
                    <a:pt x="10730" y="205821"/>
                  </a:lnTo>
                  <a:lnTo>
                    <a:pt x="19355" y="211030"/>
                  </a:lnTo>
                  <a:lnTo>
                    <a:pt x="40080" y="217224"/>
                  </a:lnTo>
                  <a:lnTo>
                    <a:pt x="64799" y="218667"/>
                  </a:lnTo>
                  <a:lnTo>
                    <a:pt x="93447" y="214234"/>
                  </a:lnTo>
                  <a:lnTo>
                    <a:pt x="123124" y="204214"/>
                  </a:lnTo>
                  <a:lnTo>
                    <a:pt x="132104" y="201144"/>
                  </a:lnTo>
                  <a:lnTo>
                    <a:pt x="163699" y="182482"/>
                  </a:lnTo>
                  <a:lnTo>
                    <a:pt x="174831" y="176668"/>
                  </a:lnTo>
                  <a:lnTo>
                    <a:pt x="206167" y="149338"/>
                  </a:lnTo>
                  <a:lnTo>
                    <a:pt x="212756" y="142182"/>
                  </a:lnTo>
                  <a:lnTo>
                    <a:pt x="215685" y="136649"/>
                  </a:lnTo>
                  <a:lnTo>
                    <a:pt x="217564" y="127349"/>
                  </a:lnTo>
                  <a:lnTo>
                    <a:pt x="217890" y="122266"/>
                  </a:lnTo>
                  <a:lnTo>
                    <a:pt x="217966" y="123329"/>
                  </a:lnTo>
                  <a:lnTo>
                    <a:pt x="209183" y="149296"/>
                  </a:lnTo>
                  <a:lnTo>
                    <a:pt x="201019" y="176309"/>
                  </a:lnTo>
                  <a:lnTo>
                    <a:pt x="193871" y="206273"/>
                  </a:lnTo>
                  <a:lnTo>
                    <a:pt x="195061" y="212407"/>
                  </a:lnTo>
                  <a:lnTo>
                    <a:pt x="196366" y="215030"/>
                  </a:lnTo>
                  <a:lnTo>
                    <a:pt x="201580" y="219826"/>
                  </a:lnTo>
                  <a:lnTo>
                    <a:pt x="204945" y="222093"/>
                  </a:lnTo>
                  <a:lnTo>
                    <a:pt x="208600" y="222194"/>
                  </a:lnTo>
                  <a:lnTo>
                    <a:pt x="216424" y="218542"/>
                  </a:lnTo>
                  <a:lnTo>
                    <a:pt x="247197" y="193812"/>
                  </a:lnTo>
                  <a:lnTo>
                    <a:pt x="261712" y="179274"/>
                  </a:lnTo>
                  <a:lnTo>
                    <a:pt x="270604" y="171715"/>
                  </a:lnTo>
                  <a:lnTo>
                    <a:pt x="282132" y="156970"/>
                  </a:lnTo>
                  <a:lnTo>
                    <a:pt x="290492" y="142543"/>
                  </a:lnTo>
                  <a:lnTo>
                    <a:pt x="291737" y="141643"/>
                  </a:lnTo>
                  <a:lnTo>
                    <a:pt x="292567" y="141749"/>
                  </a:lnTo>
                  <a:lnTo>
                    <a:pt x="293120" y="142525"/>
                  </a:lnTo>
                  <a:lnTo>
                    <a:pt x="300675" y="173991"/>
                  </a:lnTo>
                  <a:lnTo>
                    <a:pt x="309335" y="198450"/>
                  </a:lnTo>
                  <a:lnTo>
                    <a:pt x="322221" y="211615"/>
                  </a:lnTo>
                  <a:lnTo>
                    <a:pt x="328413" y="213797"/>
                  </a:lnTo>
                  <a:lnTo>
                    <a:pt x="342816" y="214339"/>
                  </a:lnTo>
                  <a:lnTo>
                    <a:pt x="366793" y="207307"/>
                  </a:lnTo>
                  <a:lnTo>
                    <a:pt x="390745" y="191583"/>
                  </a:lnTo>
                  <a:lnTo>
                    <a:pt x="415127" y="165063"/>
                  </a:lnTo>
                  <a:lnTo>
                    <a:pt x="436955" y="136385"/>
                  </a:lnTo>
                  <a:lnTo>
                    <a:pt x="454142" y="108945"/>
                  </a:lnTo>
                  <a:lnTo>
                    <a:pt x="469227" y="78982"/>
                  </a:lnTo>
                  <a:lnTo>
                    <a:pt x="476360" y="56743"/>
                  </a:lnTo>
                  <a:lnTo>
                    <a:pt x="477979" y="35182"/>
                  </a:lnTo>
                  <a:lnTo>
                    <a:pt x="474888" y="16797"/>
                  </a:lnTo>
                  <a:lnTo>
                    <a:pt x="469504" y="4686"/>
                  </a:lnTo>
                  <a:lnTo>
                    <a:pt x="466816" y="2466"/>
                  </a:lnTo>
                  <a:lnTo>
                    <a:pt x="460069" y="0"/>
                  </a:lnTo>
                  <a:lnTo>
                    <a:pt x="450485" y="2667"/>
                  </a:lnTo>
                  <a:lnTo>
                    <a:pt x="435070" y="12102"/>
                  </a:lnTo>
                  <a:lnTo>
                    <a:pt x="423447" y="23834"/>
                  </a:lnTo>
                  <a:lnTo>
                    <a:pt x="403696" y="50744"/>
                  </a:lnTo>
                  <a:lnTo>
                    <a:pt x="396277" y="74090"/>
                  </a:lnTo>
                  <a:lnTo>
                    <a:pt x="391492" y="100292"/>
                  </a:lnTo>
                  <a:lnTo>
                    <a:pt x="385378" y="131465"/>
                  </a:lnTo>
                  <a:lnTo>
                    <a:pt x="384499" y="150453"/>
                  </a:lnTo>
                  <a:lnTo>
                    <a:pt x="388682" y="182180"/>
                  </a:lnTo>
                  <a:lnTo>
                    <a:pt x="398048" y="210531"/>
                  </a:lnTo>
                  <a:lnTo>
                    <a:pt x="400341" y="219003"/>
                  </a:lnTo>
                  <a:lnTo>
                    <a:pt x="403776" y="222250"/>
                  </a:lnTo>
                  <a:lnTo>
                    <a:pt x="429566" y="232531"/>
                  </a:lnTo>
                  <a:lnTo>
                    <a:pt x="443983" y="235601"/>
                  </a:lnTo>
                  <a:lnTo>
                    <a:pt x="468500" y="231823"/>
                  </a:lnTo>
                  <a:lnTo>
                    <a:pt x="497427" y="220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39" name="SMARTInkShape-250">
              <a:extLst>
                <a:ext uri="{FF2B5EF4-FFF2-40B4-BE49-F238E27FC236}">
                  <a16:creationId xmlns:a16="http://schemas.microsoft.com/office/drawing/2014/main" id="{D7409D69-8829-4A1C-9606-BE74F73D9090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83146" y="1549400"/>
              <a:ext cx="24105" cy="247651"/>
            </a:xfrm>
            <a:custGeom>
              <a:avLst/>
              <a:gdLst/>
              <a:ahLst/>
              <a:cxnLst/>
              <a:rect l="0" t="0" r="0" b="0"/>
              <a:pathLst>
                <a:path w="24105" h="247651">
                  <a:moveTo>
                    <a:pt x="24104" y="0"/>
                  </a:moveTo>
                  <a:lnTo>
                    <a:pt x="24104" y="0"/>
                  </a:lnTo>
                  <a:lnTo>
                    <a:pt x="20733" y="3371"/>
                  </a:lnTo>
                  <a:lnTo>
                    <a:pt x="15266" y="15580"/>
                  </a:lnTo>
                  <a:lnTo>
                    <a:pt x="10030" y="44829"/>
                  </a:lnTo>
                  <a:lnTo>
                    <a:pt x="6037" y="73296"/>
                  </a:lnTo>
                  <a:lnTo>
                    <a:pt x="5491" y="95135"/>
                  </a:lnTo>
                  <a:lnTo>
                    <a:pt x="5248" y="120599"/>
                  </a:lnTo>
                  <a:lnTo>
                    <a:pt x="5140" y="146027"/>
                  </a:lnTo>
                  <a:lnTo>
                    <a:pt x="5080" y="174030"/>
                  </a:lnTo>
                  <a:lnTo>
                    <a:pt x="1691" y="199104"/>
                  </a:lnTo>
                  <a:lnTo>
                    <a:pt x="0" y="227085"/>
                  </a:lnTo>
                  <a:lnTo>
                    <a:pt x="5054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0" name="SMARTInkShape-251">
              <a:extLst>
                <a:ext uri="{FF2B5EF4-FFF2-40B4-BE49-F238E27FC236}">
                  <a16:creationId xmlns:a16="http://schemas.microsoft.com/office/drawing/2014/main" id="{2B8E33C4-A418-4F19-83F0-9DD43C62C8B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016750" y="1663700"/>
              <a:ext cx="127001" cy="144741"/>
            </a:xfrm>
            <a:custGeom>
              <a:avLst/>
              <a:gdLst/>
              <a:ahLst/>
              <a:cxnLst/>
              <a:rect l="0" t="0" r="0" b="0"/>
              <a:pathLst>
                <a:path w="127001" h="144741">
                  <a:moveTo>
                    <a:pt x="0" y="0"/>
                  </a:moveTo>
                  <a:lnTo>
                    <a:pt x="0" y="0"/>
                  </a:lnTo>
                  <a:lnTo>
                    <a:pt x="0" y="28561"/>
                  </a:lnTo>
                  <a:lnTo>
                    <a:pt x="1881" y="55500"/>
                  </a:lnTo>
                  <a:lnTo>
                    <a:pt x="5026" y="86530"/>
                  </a:lnTo>
                  <a:lnTo>
                    <a:pt x="6089" y="115556"/>
                  </a:lnTo>
                  <a:lnTo>
                    <a:pt x="6343" y="141629"/>
                  </a:lnTo>
                  <a:lnTo>
                    <a:pt x="7051" y="143103"/>
                  </a:lnTo>
                  <a:lnTo>
                    <a:pt x="8228" y="144085"/>
                  </a:lnTo>
                  <a:lnTo>
                    <a:pt x="9719" y="144740"/>
                  </a:lnTo>
                  <a:lnTo>
                    <a:pt x="10713" y="144471"/>
                  </a:lnTo>
                  <a:lnTo>
                    <a:pt x="11375" y="143586"/>
                  </a:lnTo>
                  <a:lnTo>
                    <a:pt x="25530" y="112189"/>
                  </a:lnTo>
                  <a:lnTo>
                    <a:pt x="30397" y="101367"/>
                  </a:lnTo>
                  <a:lnTo>
                    <a:pt x="52292" y="69960"/>
                  </a:lnTo>
                  <a:lnTo>
                    <a:pt x="63942" y="59064"/>
                  </a:lnTo>
                  <a:lnTo>
                    <a:pt x="83892" y="49061"/>
                  </a:lnTo>
                  <a:lnTo>
                    <a:pt x="93965" y="48381"/>
                  </a:lnTo>
                  <a:lnTo>
                    <a:pt x="102440" y="50430"/>
                  </a:lnTo>
                  <a:lnTo>
                    <a:pt x="111178" y="55551"/>
                  </a:lnTo>
                  <a:lnTo>
                    <a:pt x="118235" y="62242"/>
                  </a:lnTo>
                  <a:lnTo>
                    <a:pt x="127000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1" name="SMARTInkShape-252">
              <a:extLst>
                <a:ext uri="{FF2B5EF4-FFF2-40B4-BE49-F238E27FC236}">
                  <a16:creationId xmlns:a16="http://schemas.microsoft.com/office/drawing/2014/main" id="{22DF154C-1EB7-4F73-9ED2-61F2FCCFD8C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905141" y="1620133"/>
              <a:ext cx="3660" cy="11818"/>
            </a:xfrm>
            <a:custGeom>
              <a:avLst/>
              <a:gdLst/>
              <a:ahLst/>
              <a:cxnLst/>
              <a:rect l="0" t="0" r="0" b="0"/>
              <a:pathLst>
                <a:path w="3660" h="11818">
                  <a:moveTo>
                    <a:pt x="3659" y="5467"/>
                  </a:moveTo>
                  <a:lnTo>
                    <a:pt x="3659" y="5467"/>
                  </a:lnTo>
                  <a:lnTo>
                    <a:pt x="3659" y="2096"/>
                  </a:lnTo>
                  <a:lnTo>
                    <a:pt x="2954" y="1103"/>
                  </a:lnTo>
                  <a:lnTo>
                    <a:pt x="1777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2261" y="4361"/>
                  </a:lnTo>
                  <a:lnTo>
                    <a:pt x="3659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2" name="SMARTInkShape-253">
              <a:extLst>
                <a:ext uri="{FF2B5EF4-FFF2-40B4-BE49-F238E27FC236}">
                  <a16:creationId xmlns:a16="http://schemas.microsoft.com/office/drawing/2014/main" id="{F84F5EA7-7E6C-41F2-ADA9-F4D1989F473D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897932" y="1701800"/>
              <a:ext cx="23569" cy="114301"/>
            </a:xfrm>
            <a:custGeom>
              <a:avLst/>
              <a:gdLst/>
              <a:ahLst/>
              <a:cxnLst/>
              <a:rect l="0" t="0" r="0" b="0"/>
              <a:pathLst>
                <a:path w="23569" h="114301">
                  <a:moveTo>
                    <a:pt x="17218" y="0"/>
                  </a:moveTo>
                  <a:lnTo>
                    <a:pt x="17218" y="0"/>
                  </a:lnTo>
                  <a:lnTo>
                    <a:pt x="6387" y="31096"/>
                  </a:lnTo>
                  <a:lnTo>
                    <a:pt x="0" y="58902"/>
                  </a:lnTo>
                  <a:lnTo>
                    <a:pt x="593" y="81187"/>
                  </a:lnTo>
                  <a:lnTo>
                    <a:pt x="4185" y="93233"/>
                  </a:lnTo>
                  <a:lnTo>
                    <a:pt x="2356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3" name="SMARTInkShape-254">
              <a:extLst>
                <a:ext uri="{FF2B5EF4-FFF2-40B4-BE49-F238E27FC236}">
                  <a16:creationId xmlns:a16="http://schemas.microsoft.com/office/drawing/2014/main" id="{8C26C558-E264-4AD5-B856-B22C3D380B58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721776" y="1670412"/>
              <a:ext cx="79075" cy="132989"/>
            </a:xfrm>
            <a:custGeom>
              <a:avLst/>
              <a:gdLst/>
              <a:ahLst/>
              <a:cxnLst/>
              <a:rect l="0" t="0" r="0" b="0"/>
              <a:pathLst>
                <a:path w="79075" h="132989">
                  <a:moveTo>
                    <a:pt x="79074" y="18688"/>
                  </a:moveTo>
                  <a:lnTo>
                    <a:pt x="79074" y="18688"/>
                  </a:lnTo>
                  <a:lnTo>
                    <a:pt x="79074" y="15317"/>
                  </a:lnTo>
                  <a:lnTo>
                    <a:pt x="77192" y="11780"/>
                  </a:lnTo>
                  <a:lnTo>
                    <a:pt x="70236" y="3761"/>
                  </a:lnTo>
                  <a:lnTo>
                    <a:pt x="66208" y="1470"/>
                  </a:lnTo>
                  <a:lnTo>
                    <a:pt x="58093" y="181"/>
                  </a:lnTo>
                  <a:lnTo>
                    <a:pt x="54503" y="0"/>
                  </a:lnTo>
                  <a:lnTo>
                    <a:pt x="48632" y="1681"/>
                  </a:lnTo>
                  <a:lnTo>
                    <a:pt x="37599" y="10356"/>
                  </a:lnTo>
                  <a:lnTo>
                    <a:pt x="14555" y="33949"/>
                  </a:lnTo>
                  <a:lnTo>
                    <a:pt x="6649" y="50491"/>
                  </a:lnTo>
                  <a:lnTo>
                    <a:pt x="0" y="80191"/>
                  </a:lnTo>
                  <a:lnTo>
                    <a:pt x="1831" y="94001"/>
                  </a:lnTo>
                  <a:lnTo>
                    <a:pt x="10796" y="111794"/>
                  </a:lnTo>
                  <a:lnTo>
                    <a:pt x="23097" y="127077"/>
                  </a:lnTo>
                  <a:lnTo>
                    <a:pt x="31617" y="130361"/>
                  </a:lnTo>
                  <a:lnTo>
                    <a:pt x="62711" y="132642"/>
                  </a:lnTo>
                  <a:lnTo>
                    <a:pt x="72724" y="1329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4" name="SMARTInkShape-255">
              <a:extLst>
                <a:ext uri="{FF2B5EF4-FFF2-40B4-BE49-F238E27FC236}">
                  <a16:creationId xmlns:a16="http://schemas.microsoft.com/office/drawing/2014/main" id="{C857EA79-8DE2-49C6-89BC-9828BDB4381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527800" y="1665565"/>
              <a:ext cx="123184" cy="155666"/>
            </a:xfrm>
            <a:custGeom>
              <a:avLst/>
              <a:gdLst/>
              <a:ahLst/>
              <a:cxnLst/>
              <a:rect l="0" t="0" r="0" b="0"/>
              <a:pathLst>
                <a:path w="123184" h="155666">
                  <a:moveTo>
                    <a:pt x="38100" y="17185"/>
                  </a:moveTo>
                  <a:lnTo>
                    <a:pt x="38100" y="17185"/>
                  </a:lnTo>
                  <a:lnTo>
                    <a:pt x="26167" y="31000"/>
                  </a:lnTo>
                  <a:lnTo>
                    <a:pt x="19277" y="46678"/>
                  </a:lnTo>
                  <a:lnTo>
                    <a:pt x="10628" y="73889"/>
                  </a:lnTo>
                  <a:lnTo>
                    <a:pt x="7618" y="96624"/>
                  </a:lnTo>
                  <a:lnTo>
                    <a:pt x="10096" y="117863"/>
                  </a:lnTo>
                  <a:lnTo>
                    <a:pt x="23406" y="146691"/>
                  </a:lnTo>
                  <a:lnTo>
                    <a:pt x="31551" y="152767"/>
                  </a:lnTo>
                  <a:lnTo>
                    <a:pt x="39531" y="155665"/>
                  </a:lnTo>
                  <a:lnTo>
                    <a:pt x="63791" y="151311"/>
                  </a:lnTo>
                  <a:lnTo>
                    <a:pt x="78167" y="144023"/>
                  </a:lnTo>
                  <a:lnTo>
                    <a:pt x="95833" y="126185"/>
                  </a:lnTo>
                  <a:lnTo>
                    <a:pt x="114284" y="96989"/>
                  </a:lnTo>
                  <a:lnTo>
                    <a:pt x="123183" y="69488"/>
                  </a:lnTo>
                  <a:lnTo>
                    <a:pt x="122498" y="49380"/>
                  </a:lnTo>
                  <a:lnTo>
                    <a:pt x="114456" y="30017"/>
                  </a:lnTo>
                  <a:lnTo>
                    <a:pt x="88748" y="4006"/>
                  </a:lnTo>
                  <a:lnTo>
                    <a:pt x="79660" y="744"/>
                  </a:lnTo>
                  <a:lnTo>
                    <a:pt x="67154" y="0"/>
                  </a:lnTo>
                  <a:lnTo>
                    <a:pt x="41691" y="4254"/>
                  </a:lnTo>
                  <a:lnTo>
                    <a:pt x="26997" y="10497"/>
                  </a:lnTo>
                  <a:lnTo>
                    <a:pt x="17173" y="19857"/>
                  </a:lnTo>
                  <a:lnTo>
                    <a:pt x="0" y="48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5" name="SMARTInkShape-256">
              <a:extLst>
                <a:ext uri="{FF2B5EF4-FFF2-40B4-BE49-F238E27FC236}">
                  <a16:creationId xmlns:a16="http://schemas.microsoft.com/office/drawing/2014/main" id="{4251A179-9A4F-4469-9B47-6E9915C18C6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356350" y="1651000"/>
              <a:ext cx="133351" cy="163424"/>
            </a:xfrm>
            <a:custGeom>
              <a:avLst/>
              <a:gdLst/>
              <a:ahLst/>
              <a:cxnLst/>
              <a:rect l="0" t="0" r="0" b="0"/>
              <a:pathLst>
                <a:path w="133351" h="163424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8838" y="30507"/>
                  </a:lnTo>
                  <a:lnTo>
                    <a:pt x="16301" y="61974"/>
                  </a:lnTo>
                  <a:lnTo>
                    <a:pt x="18507" y="91604"/>
                  </a:lnTo>
                  <a:lnTo>
                    <a:pt x="18943" y="118205"/>
                  </a:lnTo>
                  <a:lnTo>
                    <a:pt x="13574" y="149697"/>
                  </a:lnTo>
                  <a:lnTo>
                    <a:pt x="12777" y="163423"/>
                  </a:lnTo>
                  <a:lnTo>
                    <a:pt x="12722" y="161232"/>
                  </a:lnTo>
                  <a:lnTo>
                    <a:pt x="14591" y="157972"/>
                  </a:lnTo>
                  <a:lnTo>
                    <a:pt x="16078" y="156115"/>
                  </a:lnTo>
                  <a:lnTo>
                    <a:pt x="17729" y="150288"/>
                  </a:lnTo>
                  <a:lnTo>
                    <a:pt x="23945" y="126591"/>
                  </a:lnTo>
                  <a:lnTo>
                    <a:pt x="35643" y="102643"/>
                  </a:lnTo>
                  <a:lnTo>
                    <a:pt x="57919" y="71310"/>
                  </a:lnTo>
                  <a:lnTo>
                    <a:pt x="83108" y="44088"/>
                  </a:lnTo>
                  <a:lnTo>
                    <a:pt x="90088" y="40761"/>
                  </a:lnTo>
                  <a:lnTo>
                    <a:pt x="93925" y="39874"/>
                  </a:lnTo>
                  <a:lnTo>
                    <a:pt x="101952" y="40770"/>
                  </a:lnTo>
                  <a:lnTo>
                    <a:pt x="109517" y="43520"/>
                  </a:lnTo>
                  <a:lnTo>
                    <a:pt x="115232" y="47094"/>
                  </a:lnTo>
                  <a:lnTo>
                    <a:pt x="133350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6" name="SMARTInkShape-257">
              <a:extLst>
                <a:ext uri="{FF2B5EF4-FFF2-40B4-BE49-F238E27FC236}">
                  <a16:creationId xmlns:a16="http://schemas.microsoft.com/office/drawing/2014/main" id="{A1B9A916-5713-4D1F-99E5-C561B6C82A9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173298" y="1670050"/>
              <a:ext cx="132253" cy="138731"/>
            </a:xfrm>
            <a:custGeom>
              <a:avLst/>
              <a:gdLst/>
              <a:ahLst/>
              <a:cxnLst/>
              <a:rect l="0" t="0" r="0" b="0"/>
              <a:pathLst>
                <a:path w="132253" h="138731">
                  <a:moveTo>
                    <a:pt x="100502" y="0"/>
                  </a:moveTo>
                  <a:lnTo>
                    <a:pt x="100502" y="0"/>
                  </a:lnTo>
                  <a:lnTo>
                    <a:pt x="85999" y="706"/>
                  </a:lnTo>
                  <a:lnTo>
                    <a:pt x="77358" y="3371"/>
                  </a:lnTo>
                  <a:lnTo>
                    <a:pt x="48460" y="23765"/>
                  </a:lnTo>
                  <a:lnTo>
                    <a:pt x="17676" y="46185"/>
                  </a:lnTo>
                  <a:lnTo>
                    <a:pt x="10774" y="52982"/>
                  </a:lnTo>
                  <a:lnTo>
                    <a:pt x="1373" y="71917"/>
                  </a:lnTo>
                  <a:lnTo>
                    <a:pt x="0" y="77354"/>
                  </a:lnTo>
                  <a:lnTo>
                    <a:pt x="1272" y="84004"/>
                  </a:lnTo>
                  <a:lnTo>
                    <a:pt x="4894" y="91663"/>
                  </a:lnTo>
                  <a:lnTo>
                    <a:pt x="19325" y="108897"/>
                  </a:lnTo>
                  <a:lnTo>
                    <a:pt x="32939" y="119441"/>
                  </a:lnTo>
                  <a:lnTo>
                    <a:pt x="60868" y="130577"/>
                  </a:lnTo>
                  <a:lnTo>
                    <a:pt x="90579" y="138359"/>
                  </a:lnTo>
                  <a:lnTo>
                    <a:pt x="109387" y="138730"/>
                  </a:lnTo>
                  <a:lnTo>
                    <a:pt x="132252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7" name="SMARTInkShape-258">
              <a:extLst>
                <a:ext uri="{FF2B5EF4-FFF2-40B4-BE49-F238E27FC236}">
                  <a16:creationId xmlns:a16="http://schemas.microsoft.com/office/drawing/2014/main" id="{F4D32220-92A7-4C03-87D6-B5A973688AA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140450" y="1555750"/>
              <a:ext cx="44451" cy="268508"/>
            </a:xfrm>
            <a:custGeom>
              <a:avLst/>
              <a:gdLst/>
              <a:ahLst/>
              <a:cxnLst/>
              <a:rect l="0" t="0" r="0" b="0"/>
              <a:pathLst>
                <a:path w="44451" h="268508">
                  <a:moveTo>
                    <a:pt x="44450" y="0"/>
                  </a:moveTo>
                  <a:lnTo>
                    <a:pt x="44450" y="0"/>
                  </a:lnTo>
                  <a:lnTo>
                    <a:pt x="44450" y="25417"/>
                  </a:lnTo>
                  <a:lnTo>
                    <a:pt x="44450" y="55899"/>
                  </a:lnTo>
                  <a:lnTo>
                    <a:pt x="44450" y="86667"/>
                  </a:lnTo>
                  <a:lnTo>
                    <a:pt x="44450" y="115740"/>
                  </a:lnTo>
                  <a:lnTo>
                    <a:pt x="44450" y="141709"/>
                  </a:lnTo>
                  <a:lnTo>
                    <a:pt x="43039" y="171272"/>
                  </a:lnTo>
                  <a:lnTo>
                    <a:pt x="34311" y="199463"/>
                  </a:lnTo>
                  <a:lnTo>
                    <a:pt x="23494" y="225297"/>
                  </a:lnTo>
                  <a:lnTo>
                    <a:pt x="10890" y="256544"/>
                  </a:lnTo>
                  <a:lnTo>
                    <a:pt x="4325" y="267062"/>
                  </a:lnTo>
                  <a:lnTo>
                    <a:pt x="2883" y="268352"/>
                  </a:lnTo>
                  <a:lnTo>
                    <a:pt x="1921" y="268507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8" name="SMARTInkShape-259">
              <a:extLst>
                <a:ext uri="{FF2B5EF4-FFF2-40B4-BE49-F238E27FC236}">
                  <a16:creationId xmlns:a16="http://schemas.microsoft.com/office/drawing/2014/main" id="{6787A0E6-3534-4ACB-A5A6-8E959898636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045200" y="1720850"/>
              <a:ext cx="3660" cy="114301"/>
            </a:xfrm>
            <a:custGeom>
              <a:avLst/>
              <a:gdLst/>
              <a:ahLst/>
              <a:cxnLst/>
              <a:rect l="0" t="0" r="0" b="0"/>
              <a:pathLst>
                <a:path w="3660" h="114301">
                  <a:moveTo>
                    <a:pt x="0" y="0"/>
                  </a:moveTo>
                  <a:lnTo>
                    <a:pt x="0" y="0"/>
                  </a:lnTo>
                  <a:lnTo>
                    <a:pt x="0" y="30507"/>
                  </a:lnTo>
                  <a:lnTo>
                    <a:pt x="705" y="60563"/>
                  </a:lnTo>
                  <a:lnTo>
                    <a:pt x="3659" y="77525"/>
                  </a:lnTo>
                  <a:lnTo>
                    <a:pt x="276" y="106912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49" name="SMARTInkShape-260">
              <a:extLst>
                <a:ext uri="{FF2B5EF4-FFF2-40B4-BE49-F238E27FC236}">
                  <a16:creationId xmlns:a16="http://schemas.microsoft.com/office/drawing/2014/main" id="{F0DC9A7E-18D5-441C-BB94-DACA0A058A0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19750" y="1676876"/>
              <a:ext cx="317501" cy="164625"/>
            </a:xfrm>
            <a:custGeom>
              <a:avLst/>
              <a:gdLst/>
              <a:ahLst/>
              <a:cxnLst/>
              <a:rect l="0" t="0" r="0" b="0"/>
              <a:pathLst>
                <a:path w="317501" h="164625">
                  <a:moveTo>
                    <a:pt x="0" y="31274"/>
                  </a:moveTo>
                  <a:lnTo>
                    <a:pt x="0" y="31274"/>
                  </a:lnTo>
                  <a:lnTo>
                    <a:pt x="0" y="62435"/>
                  </a:lnTo>
                  <a:lnTo>
                    <a:pt x="0" y="93110"/>
                  </a:lnTo>
                  <a:lnTo>
                    <a:pt x="1882" y="104618"/>
                  </a:lnTo>
                  <a:lnTo>
                    <a:pt x="5026" y="112978"/>
                  </a:lnTo>
                  <a:lnTo>
                    <a:pt x="13141" y="140265"/>
                  </a:lnTo>
                  <a:lnTo>
                    <a:pt x="18977" y="160266"/>
                  </a:lnTo>
                  <a:lnTo>
                    <a:pt x="20413" y="161719"/>
                  </a:lnTo>
                  <a:lnTo>
                    <a:pt x="22075" y="162687"/>
                  </a:lnTo>
                  <a:lnTo>
                    <a:pt x="23183" y="162627"/>
                  </a:lnTo>
                  <a:lnTo>
                    <a:pt x="23922" y="161882"/>
                  </a:lnTo>
                  <a:lnTo>
                    <a:pt x="24743" y="159172"/>
                  </a:lnTo>
                  <a:lnTo>
                    <a:pt x="25910" y="152974"/>
                  </a:lnTo>
                  <a:lnTo>
                    <a:pt x="29706" y="141103"/>
                  </a:lnTo>
                  <a:lnTo>
                    <a:pt x="31481" y="111232"/>
                  </a:lnTo>
                  <a:lnTo>
                    <a:pt x="38412" y="87264"/>
                  </a:lnTo>
                  <a:lnTo>
                    <a:pt x="49033" y="56994"/>
                  </a:lnTo>
                  <a:lnTo>
                    <a:pt x="64686" y="26334"/>
                  </a:lnTo>
                  <a:lnTo>
                    <a:pt x="78969" y="10673"/>
                  </a:lnTo>
                  <a:lnTo>
                    <a:pt x="87073" y="4950"/>
                  </a:lnTo>
                  <a:lnTo>
                    <a:pt x="99569" y="1132"/>
                  </a:lnTo>
                  <a:lnTo>
                    <a:pt x="108838" y="0"/>
                  </a:lnTo>
                  <a:lnTo>
                    <a:pt x="115636" y="3499"/>
                  </a:lnTo>
                  <a:lnTo>
                    <a:pt x="128126" y="13871"/>
                  </a:lnTo>
                  <a:lnTo>
                    <a:pt x="141730" y="41305"/>
                  </a:lnTo>
                  <a:lnTo>
                    <a:pt x="154630" y="68821"/>
                  </a:lnTo>
                  <a:lnTo>
                    <a:pt x="163582" y="99684"/>
                  </a:lnTo>
                  <a:lnTo>
                    <a:pt x="171807" y="130315"/>
                  </a:lnTo>
                  <a:lnTo>
                    <a:pt x="184034" y="160866"/>
                  </a:lnTo>
                  <a:lnTo>
                    <a:pt x="185483" y="162118"/>
                  </a:lnTo>
                  <a:lnTo>
                    <a:pt x="187155" y="162954"/>
                  </a:lnTo>
                  <a:lnTo>
                    <a:pt x="188271" y="162805"/>
                  </a:lnTo>
                  <a:lnTo>
                    <a:pt x="189013" y="162000"/>
                  </a:lnTo>
                  <a:lnTo>
                    <a:pt x="189840" y="159224"/>
                  </a:lnTo>
                  <a:lnTo>
                    <a:pt x="191010" y="152989"/>
                  </a:lnTo>
                  <a:lnTo>
                    <a:pt x="201314" y="122457"/>
                  </a:lnTo>
                  <a:lnTo>
                    <a:pt x="211697" y="96102"/>
                  </a:lnTo>
                  <a:lnTo>
                    <a:pt x="224503" y="75411"/>
                  </a:lnTo>
                  <a:lnTo>
                    <a:pt x="232246" y="64891"/>
                  </a:lnTo>
                  <a:lnTo>
                    <a:pt x="239714" y="50407"/>
                  </a:lnTo>
                  <a:lnTo>
                    <a:pt x="258582" y="32705"/>
                  </a:lnTo>
                  <a:lnTo>
                    <a:pt x="266855" y="28382"/>
                  </a:lnTo>
                  <a:lnTo>
                    <a:pt x="271036" y="27229"/>
                  </a:lnTo>
                  <a:lnTo>
                    <a:pt x="274530" y="27166"/>
                  </a:lnTo>
                  <a:lnTo>
                    <a:pt x="280293" y="28978"/>
                  </a:lnTo>
                  <a:lnTo>
                    <a:pt x="285207" y="34016"/>
                  </a:lnTo>
                  <a:lnTo>
                    <a:pt x="303428" y="60678"/>
                  </a:lnTo>
                  <a:lnTo>
                    <a:pt x="315498" y="90866"/>
                  </a:lnTo>
                  <a:lnTo>
                    <a:pt x="317105" y="117677"/>
                  </a:lnTo>
                  <a:lnTo>
                    <a:pt x="317422" y="144375"/>
                  </a:lnTo>
                  <a:lnTo>
                    <a:pt x="317500" y="1646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0" name="SMARTInkShape-261">
              <a:extLst>
                <a:ext uri="{FF2B5EF4-FFF2-40B4-BE49-F238E27FC236}">
                  <a16:creationId xmlns:a16="http://schemas.microsoft.com/office/drawing/2014/main" id="{79C23122-EB3A-44C5-9339-905E2DE8C88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32400" y="1314450"/>
              <a:ext cx="252976" cy="456003"/>
            </a:xfrm>
            <a:custGeom>
              <a:avLst/>
              <a:gdLst/>
              <a:ahLst/>
              <a:cxnLst/>
              <a:rect l="0" t="0" r="0" b="0"/>
              <a:pathLst>
                <a:path w="252976" h="456003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1" y="15580"/>
                  </a:lnTo>
                  <a:lnTo>
                    <a:pt x="18952" y="39345"/>
                  </a:lnTo>
                  <a:lnTo>
                    <a:pt x="34700" y="65359"/>
                  </a:lnTo>
                  <a:lnTo>
                    <a:pt x="48299" y="93657"/>
                  </a:lnTo>
                  <a:lnTo>
                    <a:pt x="67961" y="121416"/>
                  </a:lnTo>
                  <a:lnTo>
                    <a:pt x="88930" y="152501"/>
                  </a:lnTo>
                  <a:lnTo>
                    <a:pt x="105707" y="184163"/>
                  </a:lnTo>
                  <a:lnTo>
                    <a:pt x="125145" y="215902"/>
                  </a:lnTo>
                  <a:lnTo>
                    <a:pt x="139177" y="247650"/>
                  </a:lnTo>
                  <a:lnTo>
                    <a:pt x="154579" y="279400"/>
                  </a:lnTo>
                  <a:lnTo>
                    <a:pt x="170318" y="311150"/>
                  </a:lnTo>
                  <a:lnTo>
                    <a:pt x="186461" y="337961"/>
                  </a:lnTo>
                  <a:lnTo>
                    <a:pt x="199025" y="364328"/>
                  </a:lnTo>
                  <a:lnTo>
                    <a:pt x="215911" y="394797"/>
                  </a:lnTo>
                  <a:lnTo>
                    <a:pt x="232835" y="421041"/>
                  </a:lnTo>
                  <a:lnTo>
                    <a:pt x="248808" y="451135"/>
                  </a:lnTo>
                  <a:lnTo>
                    <a:pt x="252975" y="456002"/>
                  </a:lnTo>
                  <a:lnTo>
                    <a:pt x="247650" y="450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1" name="SMARTInkShape-262">
              <a:extLst>
                <a:ext uri="{FF2B5EF4-FFF2-40B4-BE49-F238E27FC236}">
                  <a16:creationId xmlns:a16="http://schemas.microsoft.com/office/drawing/2014/main" id="{FD52A1B3-8966-42F4-AB26-76228F3E78C9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757446" y="958850"/>
              <a:ext cx="150197" cy="182863"/>
            </a:xfrm>
            <a:custGeom>
              <a:avLst/>
              <a:gdLst/>
              <a:ahLst/>
              <a:cxnLst/>
              <a:rect l="0" t="0" r="0" b="0"/>
              <a:pathLst>
                <a:path w="150197" h="182863">
                  <a:moveTo>
                    <a:pt x="68804" y="0"/>
                  </a:moveTo>
                  <a:lnTo>
                    <a:pt x="68804" y="0"/>
                  </a:lnTo>
                  <a:lnTo>
                    <a:pt x="62062" y="3371"/>
                  </a:lnTo>
                  <a:lnTo>
                    <a:pt x="36166" y="33588"/>
                  </a:lnTo>
                  <a:lnTo>
                    <a:pt x="19623" y="59576"/>
                  </a:lnTo>
                  <a:lnTo>
                    <a:pt x="7665" y="87737"/>
                  </a:lnTo>
                  <a:lnTo>
                    <a:pt x="675" y="115795"/>
                  </a:lnTo>
                  <a:lnTo>
                    <a:pt x="0" y="144359"/>
                  </a:lnTo>
                  <a:lnTo>
                    <a:pt x="2476" y="157998"/>
                  </a:lnTo>
                  <a:lnTo>
                    <a:pt x="11208" y="174206"/>
                  </a:lnTo>
                  <a:lnTo>
                    <a:pt x="15590" y="177521"/>
                  </a:lnTo>
                  <a:lnTo>
                    <a:pt x="26104" y="181204"/>
                  </a:lnTo>
                  <a:lnTo>
                    <a:pt x="51510" y="182862"/>
                  </a:lnTo>
                  <a:lnTo>
                    <a:pt x="76224" y="178202"/>
                  </a:lnTo>
                  <a:lnTo>
                    <a:pt x="105181" y="160362"/>
                  </a:lnTo>
                  <a:lnTo>
                    <a:pt x="126188" y="143834"/>
                  </a:lnTo>
                  <a:lnTo>
                    <a:pt x="143615" y="116012"/>
                  </a:lnTo>
                  <a:lnTo>
                    <a:pt x="149061" y="95757"/>
                  </a:lnTo>
                  <a:lnTo>
                    <a:pt x="150196" y="74314"/>
                  </a:lnTo>
                  <a:lnTo>
                    <a:pt x="146150" y="58002"/>
                  </a:lnTo>
                  <a:lnTo>
                    <a:pt x="139778" y="47368"/>
                  </a:lnTo>
                  <a:lnTo>
                    <a:pt x="129265" y="36299"/>
                  </a:lnTo>
                  <a:lnTo>
                    <a:pt x="121311" y="30714"/>
                  </a:lnTo>
                  <a:lnTo>
                    <a:pt x="105528" y="26975"/>
                  </a:lnTo>
                  <a:lnTo>
                    <a:pt x="81233" y="30781"/>
                  </a:lnTo>
                  <a:lnTo>
                    <a:pt x="68683" y="34376"/>
                  </a:lnTo>
                  <a:lnTo>
                    <a:pt x="63785" y="37734"/>
                  </a:lnTo>
                  <a:lnTo>
                    <a:pt x="50853" y="56451"/>
                  </a:lnTo>
                  <a:lnTo>
                    <a:pt x="43404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2" name="SMARTInkShape-263">
              <a:extLst>
                <a:ext uri="{FF2B5EF4-FFF2-40B4-BE49-F238E27FC236}">
                  <a16:creationId xmlns:a16="http://schemas.microsoft.com/office/drawing/2014/main" id="{52011307-60EE-4236-A771-639543179FB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521718" y="946150"/>
              <a:ext cx="171183" cy="158587"/>
            </a:xfrm>
            <a:custGeom>
              <a:avLst/>
              <a:gdLst/>
              <a:ahLst/>
              <a:cxnLst/>
              <a:rect l="0" t="0" r="0" b="0"/>
              <a:pathLst>
                <a:path w="171183" h="158587">
                  <a:moveTo>
                    <a:pt x="6082" y="0"/>
                  </a:moveTo>
                  <a:lnTo>
                    <a:pt x="6082" y="0"/>
                  </a:lnTo>
                  <a:lnTo>
                    <a:pt x="7964" y="27299"/>
                  </a:lnTo>
                  <a:lnTo>
                    <a:pt x="11108" y="55831"/>
                  </a:lnTo>
                  <a:lnTo>
                    <a:pt x="12170" y="87385"/>
                  </a:lnTo>
                  <a:lnTo>
                    <a:pt x="12380" y="116954"/>
                  </a:lnTo>
                  <a:lnTo>
                    <a:pt x="10541" y="135547"/>
                  </a:lnTo>
                  <a:lnTo>
                    <a:pt x="6342" y="156881"/>
                  </a:lnTo>
                  <a:lnTo>
                    <a:pt x="5550" y="157504"/>
                  </a:lnTo>
                  <a:lnTo>
                    <a:pt x="638" y="158586"/>
                  </a:lnTo>
                  <a:lnTo>
                    <a:pt x="0" y="151959"/>
                  </a:lnTo>
                  <a:lnTo>
                    <a:pt x="8593" y="125521"/>
                  </a:lnTo>
                  <a:lnTo>
                    <a:pt x="21407" y="100770"/>
                  </a:lnTo>
                  <a:lnTo>
                    <a:pt x="45852" y="69253"/>
                  </a:lnTo>
                  <a:lnTo>
                    <a:pt x="65609" y="52505"/>
                  </a:lnTo>
                  <a:lnTo>
                    <a:pt x="94197" y="34203"/>
                  </a:lnTo>
                  <a:lnTo>
                    <a:pt x="107057" y="28008"/>
                  </a:lnTo>
                  <a:lnTo>
                    <a:pt x="118429" y="25915"/>
                  </a:lnTo>
                  <a:lnTo>
                    <a:pt x="125629" y="25629"/>
                  </a:lnTo>
                  <a:lnTo>
                    <a:pt x="129524" y="27669"/>
                  </a:lnTo>
                  <a:lnTo>
                    <a:pt x="160211" y="58851"/>
                  </a:lnTo>
                  <a:lnTo>
                    <a:pt x="171182" y="69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3" name="SMARTInkShape-264">
              <a:extLst>
                <a:ext uri="{FF2B5EF4-FFF2-40B4-BE49-F238E27FC236}">
                  <a16:creationId xmlns:a16="http://schemas.microsoft.com/office/drawing/2014/main" id="{4B7008FC-D883-44FD-A0A6-E75137053407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288479" y="933450"/>
              <a:ext cx="144072" cy="177801"/>
            </a:xfrm>
            <a:custGeom>
              <a:avLst/>
              <a:gdLst/>
              <a:ahLst/>
              <a:cxnLst/>
              <a:rect l="0" t="0" r="0" b="0"/>
              <a:pathLst>
                <a:path w="144072" h="177801">
                  <a:moveTo>
                    <a:pt x="144071" y="0"/>
                  </a:moveTo>
                  <a:lnTo>
                    <a:pt x="144071" y="0"/>
                  </a:lnTo>
                  <a:lnTo>
                    <a:pt x="140700" y="6742"/>
                  </a:lnTo>
                  <a:lnTo>
                    <a:pt x="135282" y="11933"/>
                  </a:lnTo>
                  <a:lnTo>
                    <a:pt x="107081" y="32240"/>
                  </a:lnTo>
                  <a:lnTo>
                    <a:pt x="76905" y="59074"/>
                  </a:lnTo>
                  <a:lnTo>
                    <a:pt x="47189" y="79720"/>
                  </a:lnTo>
                  <a:lnTo>
                    <a:pt x="16856" y="99668"/>
                  </a:lnTo>
                  <a:lnTo>
                    <a:pt x="4700" y="112238"/>
                  </a:lnTo>
                  <a:lnTo>
                    <a:pt x="0" y="121529"/>
                  </a:lnTo>
                  <a:lnTo>
                    <a:pt x="782" y="128331"/>
                  </a:lnTo>
                  <a:lnTo>
                    <a:pt x="1979" y="132121"/>
                  </a:lnTo>
                  <a:lnTo>
                    <a:pt x="7070" y="138213"/>
                  </a:lnTo>
                  <a:lnTo>
                    <a:pt x="14744" y="143272"/>
                  </a:lnTo>
                  <a:lnTo>
                    <a:pt x="43001" y="154430"/>
                  </a:lnTo>
                  <a:lnTo>
                    <a:pt x="59953" y="162261"/>
                  </a:lnTo>
                  <a:lnTo>
                    <a:pt x="89555" y="168097"/>
                  </a:lnTo>
                  <a:lnTo>
                    <a:pt x="119785" y="174527"/>
                  </a:lnTo>
                  <a:lnTo>
                    <a:pt x="131371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4" name="SMARTInkShape-265">
              <a:extLst>
                <a:ext uri="{FF2B5EF4-FFF2-40B4-BE49-F238E27FC236}">
                  <a16:creationId xmlns:a16="http://schemas.microsoft.com/office/drawing/2014/main" id="{872C8F79-496C-488B-B630-2019CC2C3FA1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292850" y="838200"/>
              <a:ext cx="31163" cy="273051"/>
            </a:xfrm>
            <a:custGeom>
              <a:avLst/>
              <a:gdLst/>
              <a:ahLst/>
              <a:cxnLst/>
              <a:rect l="0" t="0" r="0" b="0"/>
              <a:pathLst>
                <a:path w="31163" h="273051">
                  <a:moveTo>
                    <a:pt x="25400" y="0"/>
                  </a:moveTo>
                  <a:lnTo>
                    <a:pt x="25400" y="0"/>
                  </a:lnTo>
                  <a:lnTo>
                    <a:pt x="26105" y="26745"/>
                  </a:lnTo>
                  <a:lnTo>
                    <a:pt x="29764" y="53864"/>
                  </a:lnTo>
                  <a:lnTo>
                    <a:pt x="31162" y="80792"/>
                  </a:lnTo>
                  <a:lnTo>
                    <a:pt x="30870" y="109389"/>
                  </a:lnTo>
                  <a:lnTo>
                    <a:pt x="26690" y="138730"/>
                  </a:lnTo>
                  <a:lnTo>
                    <a:pt x="22284" y="164908"/>
                  </a:lnTo>
                  <a:lnTo>
                    <a:pt x="12569" y="191799"/>
                  </a:lnTo>
                  <a:lnTo>
                    <a:pt x="6463" y="218057"/>
                  </a:lnTo>
                  <a:lnTo>
                    <a:pt x="660" y="249120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5" name="SMARTInkShape-266">
              <a:extLst>
                <a:ext uri="{FF2B5EF4-FFF2-40B4-BE49-F238E27FC236}">
                  <a16:creationId xmlns:a16="http://schemas.microsoft.com/office/drawing/2014/main" id="{52192E6A-FB8E-4267-B752-A18C0C609F6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058562" y="972795"/>
              <a:ext cx="164439" cy="153568"/>
            </a:xfrm>
            <a:custGeom>
              <a:avLst/>
              <a:gdLst/>
              <a:ahLst/>
              <a:cxnLst/>
              <a:rect l="0" t="0" r="0" b="0"/>
              <a:pathLst>
                <a:path w="164439" h="153568">
                  <a:moveTo>
                    <a:pt x="113638" y="24155"/>
                  </a:moveTo>
                  <a:lnTo>
                    <a:pt x="113638" y="24155"/>
                  </a:lnTo>
                  <a:lnTo>
                    <a:pt x="113638" y="20784"/>
                  </a:lnTo>
                  <a:lnTo>
                    <a:pt x="111756" y="17247"/>
                  </a:lnTo>
                  <a:lnTo>
                    <a:pt x="104800" y="9228"/>
                  </a:lnTo>
                  <a:lnTo>
                    <a:pt x="95340" y="2956"/>
                  </a:lnTo>
                  <a:lnTo>
                    <a:pt x="86971" y="0"/>
                  </a:lnTo>
                  <a:lnTo>
                    <a:pt x="56809" y="5826"/>
                  </a:lnTo>
                  <a:lnTo>
                    <a:pt x="41296" y="11669"/>
                  </a:lnTo>
                  <a:lnTo>
                    <a:pt x="26362" y="23335"/>
                  </a:lnTo>
                  <a:lnTo>
                    <a:pt x="14188" y="40639"/>
                  </a:lnTo>
                  <a:lnTo>
                    <a:pt x="2690" y="66007"/>
                  </a:lnTo>
                  <a:lnTo>
                    <a:pt x="0" y="91767"/>
                  </a:lnTo>
                  <a:lnTo>
                    <a:pt x="880" y="122621"/>
                  </a:lnTo>
                  <a:lnTo>
                    <a:pt x="10290" y="141605"/>
                  </a:lnTo>
                  <a:lnTo>
                    <a:pt x="12284" y="142672"/>
                  </a:lnTo>
                  <a:lnTo>
                    <a:pt x="18262" y="143857"/>
                  </a:lnTo>
                  <a:lnTo>
                    <a:pt x="45216" y="135883"/>
                  </a:lnTo>
                  <a:lnTo>
                    <a:pt x="53361" y="130021"/>
                  </a:lnTo>
                  <a:lnTo>
                    <a:pt x="71729" y="104889"/>
                  </a:lnTo>
                  <a:lnTo>
                    <a:pt x="85785" y="76083"/>
                  </a:lnTo>
                  <a:lnTo>
                    <a:pt x="92823" y="50510"/>
                  </a:lnTo>
                  <a:lnTo>
                    <a:pt x="97515" y="31493"/>
                  </a:lnTo>
                  <a:lnTo>
                    <a:pt x="96359" y="21302"/>
                  </a:lnTo>
                  <a:lnTo>
                    <a:pt x="95064" y="18019"/>
                  </a:lnTo>
                  <a:lnTo>
                    <a:pt x="93494" y="15831"/>
                  </a:lnTo>
                  <a:lnTo>
                    <a:pt x="89869" y="13400"/>
                  </a:lnTo>
                  <a:lnTo>
                    <a:pt x="83860" y="12031"/>
                  </a:lnTo>
                  <a:lnTo>
                    <a:pt x="79707" y="11711"/>
                  </a:lnTo>
                  <a:lnTo>
                    <a:pt x="73628" y="15332"/>
                  </a:lnTo>
                  <a:lnTo>
                    <a:pt x="70031" y="18273"/>
                  </a:lnTo>
                  <a:lnTo>
                    <a:pt x="61598" y="32525"/>
                  </a:lnTo>
                  <a:lnTo>
                    <a:pt x="58002" y="60266"/>
                  </a:lnTo>
                  <a:lnTo>
                    <a:pt x="60308" y="88555"/>
                  </a:lnTo>
                  <a:lnTo>
                    <a:pt x="65459" y="108069"/>
                  </a:lnTo>
                  <a:lnTo>
                    <a:pt x="83166" y="136086"/>
                  </a:lnTo>
                  <a:lnTo>
                    <a:pt x="91629" y="142812"/>
                  </a:lnTo>
                  <a:lnTo>
                    <a:pt x="117679" y="152878"/>
                  </a:lnTo>
                  <a:lnTo>
                    <a:pt x="127899" y="153567"/>
                  </a:lnTo>
                  <a:lnTo>
                    <a:pt x="151369" y="146403"/>
                  </a:lnTo>
                  <a:lnTo>
                    <a:pt x="164438" y="1384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6" name="SMARTInkShape-267">
              <a:extLst>
                <a:ext uri="{FF2B5EF4-FFF2-40B4-BE49-F238E27FC236}">
                  <a16:creationId xmlns:a16="http://schemas.microsoft.com/office/drawing/2014/main" id="{5E5C22C4-A36F-401D-B5D0-7838E6EE065B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696028" y="943608"/>
              <a:ext cx="317423" cy="196346"/>
            </a:xfrm>
            <a:custGeom>
              <a:avLst/>
              <a:gdLst/>
              <a:ahLst/>
              <a:cxnLst/>
              <a:rect l="0" t="0" r="0" b="0"/>
              <a:pathLst>
                <a:path w="317423" h="196346">
                  <a:moveTo>
                    <a:pt x="6272" y="15242"/>
                  </a:moveTo>
                  <a:lnTo>
                    <a:pt x="6272" y="15242"/>
                  </a:lnTo>
                  <a:lnTo>
                    <a:pt x="0" y="8970"/>
                  </a:lnTo>
                  <a:lnTo>
                    <a:pt x="1812" y="33388"/>
                  </a:lnTo>
                  <a:lnTo>
                    <a:pt x="8762" y="64609"/>
                  </a:lnTo>
                  <a:lnTo>
                    <a:pt x="11478" y="91409"/>
                  </a:lnTo>
                  <a:lnTo>
                    <a:pt x="12283" y="118322"/>
                  </a:lnTo>
                  <a:lnTo>
                    <a:pt x="12555" y="143972"/>
                  </a:lnTo>
                  <a:lnTo>
                    <a:pt x="12608" y="170989"/>
                  </a:lnTo>
                  <a:lnTo>
                    <a:pt x="12622" y="196345"/>
                  </a:lnTo>
                  <a:lnTo>
                    <a:pt x="12622" y="169582"/>
                  </a:lnTo>
                  <a:lnTo>
                    <a:pt x="12622" y="139100"/>
                  </a:lnTo>
                  <a:lnTo>
                    <a:pt x="13327" y="113951"/>
                  </a:lnTo>
                  <a:lnTo>
                    <a:pt x="21411" y="83894"/>
                  </a:lnTo>
                  <a:lnTo>
                    <a:pt x="31732" y="56398"/>
                  </a:lnTo>
                  <a:lnTo>
                    <a:pt x="50416" y="26983"/>
                  </a:lnTo>
                  <a:lnTo>
                    <a:pt x="54819" y="20460"/>
                  </a:lnTo>
                  <a:lnTo>
                    <a:pt x="59128" y="17561"/>
                  </a:lnTo>
                  <a:lnTo>
                    <a:pt x="68891" y="15929"/>
                  </a:lnTo>
                  <a:lnTo>
                    <a:pt x="76672" y="19310"/>
                  </a:lnTo>
                  <a:lnTo>
                    <a:pt x="105787" y="41743"/>
                  </a:lnTo>
                  <a:lnTo>
                    <a:pt x="112354" y="50303"/>
                  </a:lnTo>
                  <a:lnTo>
                    <a:pt x="132301" y="80701"/>
                  </a:lnTo>
                  <a:lnTo>
                    <a:pt x="142540" y="108187"/>
                  </a:lnTo>
                  <a:lnTo>
                    <a:pt x="150035" y="138326"/>
                  </a:lnTo>
                  <a:lnTo>
                    <a:pt x="152021" y="161221"/>
                  </a:lnTo>
                  <a:lnTo>
                    <a:pt x="150307" y="166669"/>
                  </a:lnTo>
                  <a:lnTo>
                    <a:pt x="147898" y="171443"/>
                  </a:lnTo>
                  <a:lnTo>
                    <a:pt x="146828" y="175916"/>
                  </a:lnTo>
                  <a:lnTo>
                    <a:pt x="145837" y="176686"/>
                  </a:lnTo>
                  <a:lnTo>
                    <a:pt x="144471" y="176494"/>
                  </a:lnTo>
                  <a:lnTo>
                    <a:pt x="139177" y="172852"/>
                  </a:lnTo>
                  <a:lnTo>
                    <a:pt x="137209" y="171115"/>
                  </a:lnTo>
                  <a:lnTo>
                    <a:pt x="135022" y="167304"/>
                  </a:lnTo>
                  <a:lnTo>
                    <a:pt x="134050" y="161847"/>
                  </a:lnTo>
                  <a:lnTo>
                    <a:pt x="135308" y="139216"/>
                  </a:lnTo>
                  <a:lnTo>
                    <a:pt x="142140" y="107778"/>
                  </a:lnTo>
                  <a:lnTo>
                    <a:pt x="155354" y="80166"/>
                  </a:lnTo>
                  <a:lnTo>
                    <a:pt x="179096" y="49183"/>
                  </a:lnTo>
                  <a:lnTo>
                    <a:pt x="204627" y="22438"/>
                  </a:lnTo>
                  <a:lnTo>
                    <a:pt x="234446" y="3174"/>
                  </a:lnTo>
                  <a:lnTo>
                    <a:pt x="238822" y="846"/>
                  </a:lnTo>
                  <a:lnTo>
                    <a:pt x="242445" y="0"/>
                  </a:lnTo>
                  <a:lnTo>
                    <a:pt x="245564" y="142"/>
                  </a:lnTo>
                  <a:lnTo>
                    <a:pt x="252324" y="2886"/>
                  </a:lnTo>
                  <a:lnTo>
                    <a:pt x="276576" y="20078"/>
                  </a:lnTo>
                  <a:lnTo>
                    <a:pt x="286348" y="39096"/>
                  </a:lnTo>
                  <a:lnTo>
                    <a:pt x="298182" y="70307"/>
                  </a:lnTo>
                  <a:lnTo>
                    <a:pt x="301816" y="81343"/>
                  </a:lnTo>
                  <a:lnTo>
                    <a:pt x="304147" y="109542"/>
                  </a:lnTo>
                  <a:lnTo>
                    <a:pt x="305351" y="131978"/>
                  </a:lnTo>
                  <a:lnTo>
                    <a:pt x="308059" y="137210"/>
                  </a:lnTo>
                  <a:lnTo>
                    <a:pt x="309769" y="138887"/>
                  </a:lnTo>
                  <a:lnTo>
                    <a:pt x="313551" y="140751"/>
                  </a:lnTo>
                  <a:lnTo>
                    <a:pt x="314841" y="140542"/>
                  </a:lnTo>
                  <a:lnTo>
                    <a:pt x="315702" y="139698"/>
                  </a:lnTo>
                  <a:lnTo>
                    <a:pt x="317422" y="135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7" name="SMARTInkShape-268">
              <a:extLst>
                <a:ext uri="{FF2B5EF4-FFF2-40B4-BE49-F238E27FC236}">
                  <a16:creationId xmlns:a16="http://schemas.microsoft.com/office/drawing/2014/main" id="{C0E1E3BF-BDDF-46DD-8EE0-74D46ABE40A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5283210" y="1060450"/>
              <a:ext cx="355591" cy="202908"/>
            </a:xfrm>
            <a:custGeom>
              <a:avLst/>
              <a:gdLst/>
              <a:ahLst/>
              <a:cxnLst/>
              <a:rect l="0" t="0" r="0" b="0"/>
              <a:pathLst>
                <a:path w="355591" h="202908">
                  <a:moveTo>
                    <a:pt x="25390" y="171450"/>
                  </a:moveTo>
                  <a:lnTo>
                    <a:pt x="25390" y="171450"/>
                  </a:lnTo>
                  <a:lnTo>
                    <a:pt x="15956" y="180178"/>
                  </a:lnTo>
                  <a:lnTo>
                    <a:pt x="4375" y="186998"/>
                  </a:lnTo>
                  <a:lnTo>
                    <a:pt x="1938" y="190825"/>
                  </a:lnTo>
                  <a:lnTo>
                    <a:pt x="246" y="196762"/>
                  </a:lnTo>
                  <a:lnTo>
                    <a:pt x="0" y="202907"/>
                  </a:lnTo>
                  <a:lnTo>
                    <a:pt x="24409" y="190965"/>
                  </a:lnTo>
                  <a:lnTo>
                    <a:pt x="50892" y="176056"/>
                  </a:lnTo>
                  <a:lnTo>
                    <a:pt x="74339" y="161604"/>
                  </a:lnTo>
                  <a:lnTo>
                    <a:pt x="101433" y="145014"/>
                  </a:lnTo>
                  <a:lnTo>
                    <a:pt x="132055" y="125515"/>
                  </a:lnTo>
                  <a:lnTo>
                    <a:pt x="158486" y="109956"/>
                  </a:lnTo>
                  <a:lnTo>
                    <a:pt x="184090" y="96509"/>
                  </a:lnTo>
                  <a:lnTo>
                    <a:pt x="209530" y="80264"/>
                  </a:lnTo>
                  <a:lnTo>
                    <a:pt x="234938" y="65348"/>
                  </a:lnTo>
                  <a:lnTo>
                    <a:pt x="265984" y="48796"/>
                  </a:lnTo>
                  <a:lnTo>
                    <a:pt x="292972" y="32906"/>
                  </a:lnTo>
                  <a:lnTo>
                    <a:pt x="318930" y="17600"/>
                  </a:lnTo>
                  <a:lnTo>
                    <a:pt x="341901" y="2311"/>
                  </a:lnTo>
                  <a:lnTo>
                    <a:pt x="349202" y="12"/>
                  </a:lnTo>
                  <a:lnTo>
                    <a:pt x="35559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58" name="SMARTInkShape-269">
              <a:extLst>
                <a:ext uri="{FF2B5EF4-FFF2-40B4-BE49-F238E27FC236}">
                  <a16:creationId xmlns:a16="http://schemas.microsoft.com/office/drawing/2014/main" id="{C6F77DF5-54A6-4973-90E6-C37B6FDA3DE4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039112" y="1619557"/>
              <a:ext cx="6089" cy="18744"/>
            </a:xfrm>
            <a:custGeom>
              <a:avLst/>
              <a:gdLst/>
              <a:ahLst/>
              <a:cxnLst/>
              <a:rect l="0" t="0" r="0" b="0"/>
              <a:pathLst>
                <a:path w="6089" h="18744">
                  <a:moveTo>
                    <a:pt x="6088" y="18743"/>
                  </a:moveTo>
                  <a:lnTo>
                    <a:pt x="6088" y="18743"/>
                  </a:lnTo>
                  <a:lnTo>
                    <a:pt x="6088" y="7808"/>
                  </a:lnTo>
                  <a:lnTo>
                    <a:pt x="0" y="0"/>
                  </a:lnTo>
                  <a:lnTo>
                    <a:pt x="6088" y="60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1564" name="SMARTInkShape-Group67">
            <a:extLst>
              <a:ext uri="{FF2B5EF4-FFF2-40B4-BE49-F238E27FC236}">
                <a16:creationId xmlns:a16="http://schemas.microsoft.com/office/drawing/2014/main" id="{AFB24863-5D09-453A-80F0-C036ADC30F07}"/>
              </a:ext>
            </a:extLst>
          </p:cNvPr>
          <p:cNvGrpSpPr/>
          <p:nvPr/>
        </p:nvGrpSpPr>
        <p:grpSpPr>
          <a:xfrm>
            <a:off x="1747957" y="1216382"/>
            <a:ext cx="3905383" cy="1780819"/>
            <a:chOff x="1747957" y="1216382"/>
            <a:chExt cx="3905383" cy="1780819"/>
          </a:xfrm>
        </p:grpSpPr>
        <p:sp>
          <p:nvSpPr>
            <p:cNvPr id="21560" name="SMARTInkShape-270">
              <a:extLst>
                <a:ext uri="{FF2B5EF4-FFF2-40B4-BE49-F238E27FC236}">
                  <a16:creationId xmlns:a16="http://schemas.microsoft.com/office/drawing/2014/main" id="{31AA6119-FC7F-4A49-891C-0E6DE3C2495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499100" y="1216382"/>
              <a:ext cx="154240" cy="237769"/>
            </a:xfrm>
            <a:custGeom>
              <a:avLst/>
              <a:gdLst/>
              <a:ahLst/>
              <a:cxnLst/>
              <a:rect l="0" t="0" r="0" b="0"/>
              <a:pathLst>
                <a:path w="154240" h="237769">
                  <a:moveTo>
                    <a:pt x="0" y="47268"/>
                  </a:moveTo>
                  <a:lnTo>
                    <a:pt x="0" y="47268"/>
                  </a:lnTo>
                  <a:lnTo>
                    <a:pt x="15579" y="35059"/>
                  </a:lnTo>
                  <a:lnTo>
                    <a:pt x="44830" y="22211"/>
                  </a:lnTo>
                  <a:lnTo>
                    <a:pt x="74003" y="11330"/>
                  </a:lnTo>
                  <a:lnTo>
                    <a:pt x="104006" y="4948"/>
                  </a:lnTo>
                  <a:lnTo>
                    <a:pt x="132730" y="0"/>
                  </a:lnTo>
                  <a:lnTo>
                    <a:pt x="143187" y="1095"/>
                  </a:lnTo>
                  <a:lnTo>
                    <a:pt x="150187" y="5815"/>
                  </a:lnTo>
                  <a:lnTo>
                    <a:pt x="153041" y="9049"/>
                  </a:lnTo>
                  <a:lnTo>
                    <a:pt x="154239" y="12617"/>
                  </a:lnTo>
                  <a:lnTo>
                    <a:pt x="153688" y="20343"/>
                  </a:lnTo>
                  <a:lnTo>
                    <a:pt x="143780" y="49785"/>
                  </a:lnTo>
                  <a:lnTo>
                    <a:pt x="132678" y="73414"/>
                  </a:lnTo>
                  <a:lnTo>
                    <a:pt x="118570" y="98289"/>
                  </a:lnTo>
                  <a:lnTo>
                    <a:pt x="100983" y="123533"/>
                  </a:lnTo>
                  <a:lnTo>
                    <a:pt x="80486" y="152650"/>
                  </a:lnTo>
                  <a:lnTo>
                    <a:pt x="64699" y="175949"/>
                  </a:lnTo>
                  <a:lnTo>
                    <a:pt x="48275" y="200415"/>
                  </a:lnTo>
                  <a:lnTo>
                    <a:pt x="25400" y="23776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61" name="SMARTInkShape-271">
              <a:extLst>
                <a:ext uri="{FF2B5EF4-FFF2-40B4-BE49-F238E27FC236}">
                  <a16:creationId xmlns:a16="http://schemas.microsoft.com/office/drawing/2014/main" id="{30A4C86C-F80B-4E34-9BEC-88B5274CF6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627787" y="1295400"/>
              <a:ext cx="1915764" cy="1123951"/>
            </a:xfrm>
            <a:custGeom>
              <a:avLst/>
              <a:gdLst/>
              <a:ahLst/>
              <a:cxnLst/>
              <a:rect l="0" t="0" r="0" b="0"/>
              <a:pathLst>
                <a:path w="1915764" h="1123951">
                  <a:moveTo>
                    <a:pt x="67913" y="1123950"/>
                  </a:moveTo>
                  <a:lnTo>
                    <a:pt x="67913" y="1123950"/>
                  </a:lnTo>
                  <a:lnTo>
                    <a:pt x="39020" y="1118924"/>
                  </a:lnTo>
                  <a:lnTo>
                    <a:pt x="7869" y="1112690"/>
                  </a:lnTo>
                  <a:lnTo>
                    <a:pt x="4601" y="1112210"/>
                  </a:lnTo>
                  <a:lnTo>
                    <a:pt x="2421" y="1111185"/>
                  </a:lnTo>
                  <a:lnTo>
                    <a:pt x="969" y="1109795"/>
                  </a:lnTo>
                  <a:lnTo>
                    <a:pt x="0" y="1108163"/>
                  </a:lnTo>
                  <a:lnTo>
                    <a:pt x="60" y="1106370"/>
                  </a:lnTo>
                  <a:lnTo>
                    <a:pt x="2008" y="1102496"/>
                  </a:lnTo>
                  <a:lnTo>
                    <a:pt x="14077" y="1089896"/>
                  </a:lnTo>
                  <a:lnTo>
                    <a:pt x="44465" y="1066355"/>
                  </a:lnTo>
                  <a:lnTo>
                    <a:pt x="74520" y="1045575"/>
                  </a:lnTo>
                  <a:lnTo>
                    <a:pt x="101595" y="1028688"/>
                  </a:lnTo>
                  <a:lnTo>
                    <a:pt x="130541" y="1011764"/>
                  </a:lnTo>
                  <a:lnTo>
                    <a:pt x="156946" y="995695"/>
                  </a:lnTo>
                  <a:lnTo>
                    <a:pt x="183742" y="980899"/>
                  </a:lnTo>
                  <a:lnTo>
                    <a:pt x="212927" y="964207"/>
                  </a:lnTo>
                  <a:lnTo>
                    <a:pt x="240545" y="945856"/>
                  </a:lnTo>
                  <a:lnTo>
                    <a:pt x="263232" y="927013"/>
                  </a:lnTo>
                  <a:lnTo>
                    <a:pt x="284308" y="914361"/>
                  </a:lnTo>
                  <a:lnTo>
                    <a:pt x="308022" y="901683"/>
                  </a:lnTo>
                  <a:lnTo>
                    <a:pt x="339356" y="881939"/>
                  </a:lnTo>
                  <a:lnTo>
                    <a:pt x="365178" y="866577"/>
                  </a:lnTo>
                  <a:lnTo>
                    <a:pt x="389355" y="852223"/>
                  </a:lnTo>
                  <a:lnTo>
                    <a:pt x="413976" y="838082"/>
                  </a:lnTo>
                  <a:lnTo>
                    <a:pt x="443733" y="822390"/>
                  </a:lnTo>
                  <a:lnTo>
                    <a:pt x="472011" y="807890"/>
                  </a:lnTo>
                  <a:lnTo>
                    <a:pt x="498690" y="793685"/>
                  </a:lnTo>
                  <a:lnTo>
                    <a:pt x="524658" y="777963"/>
                  </a:lnTo>
                  <a:lnTo>
                    <a:pt x="555955" y="759687"/>
                  </a:lnTo>
                  <a:lnTo>
                    <a:pt x="573191" y="749875"/>
                  </a:lnTo>
                  <a:lnTo>
                    <a:pt x="603631" y="731446"/>
                  </a:lnTo>
                  <a:lnTo>
                    <a:pt x="631977" y="713848"/>
                  </a:lnTo>
                  <a:lnTo>
                    <a:pt x="661038" y="696619"/>
                  </a:lnTo>
                  <a:lnTo>
                    <a:pt x="692298" y="679555"/>
                  </a:lnTo>
                  <a:lnTo>
                    <a:pt x="708536" y="671053"/>
                  </a:lnTo>
                  <a:lnTo>
                    <a:pt x="726418" y="661858"/>
                  </a:lnTo>
                  <a:lnTo>
                    <a:pt x="745394" y="652200"/>
                  </a:lnTo>
                  <a:lnTo>
                    <a:pt x="765100" y="642233"/>
                  </a:lnTo>
                  <a:lnTo>
                    <a:pt x="783177" y="632766"/>
                  </a:lnTo>
                  <a:lnTo>
                    <a:pt x="800167" y="623633"/>
                  </a:lnTo>
                  <a:lnTo>
                    <a:pt x="816432" y="614722"/>
                  </a:lnTo>
                  <a:lnTo>
                    <a:pt x="832920" y="605959"/>
                  </a:lnTo>
                  <a:lnTo>
                    <a:pt x="849557" y="597295"/>
                  </a:lnTo>
                  <a:lnTo>
                    <a:pt x="866292" y="588697"/>
                  </a:lnTo>
                  <a:lnTo>
                    <a:pt x="883094" y="580142"/>
                  </a:lnTo>
                  <a:lnTo>
                    <a:pt x="899939" y="571617"/>
                  </a:lnTo>
                  <a:lnTo>
                    <a:pt x="916814" y="563111"/>
                  </a:lnTo>
                  <a:lnTo>
                    <a:pt x="934413" y="554619"/>
                  </a:lnTo>
                  <a:lnTo>
                    <a:pt x="952497" y="546134"/>
                  </a:lnTo>
                  <a:lnTo>
                    <a:pt x="970902" y="537656"/>
                  </a:lnTo>
                  <a:lnTo>
                    <a:pt x="988816" y="529182"/>
                  </a:lnTo>
                  <a:lnTo>
                    <a:pt x="1006405" y="520710"/>
                  </a:lnTo>
                  <a:lnTo>
                    <a:pt x="1023774" y="512240"/>
                  </a:lnTo>
                  <a:lnTo>
                    <a:pt x="1040998" y="503771"/>
                  </a:lnTo>
                  <a:lnTo>
                    <a:pt x="1058125" y="495303"/>
                  </a:lnTo>
                  <a:lnTo>
                    <a:pt x="1075188" y="486835"/>
                  </a:lnTo>
                  <a:lnTo>
                    <a:pt x="1092913" y="478368"/>
                  </a:lnTo>
                  <a:lnTo>
                    <a:pt x="1111080" y="469901"/>
                  </a:lnTo>
                  <a:lnTo>
                    <a:pt x="1129540" y="461434"/>
                  </a:lnTo>
                  <a:lnTo>
                    <a:pt x="1147492" y="452967"/>
                  </a:lnTo>
                  <a:lnTo>
                    <a:pt x="1165105" y="444500"/>
                  </a:lnTo>
                  <a:lnTo>
                    <a:pt x="1182491" y="436033"/>
                  </a:lnTo>
                  <a:lnTo>
                    <a:pt x="1199726" y="427567"/>
                  </a:lnTo>
                  <a:lnTo>
                    <a:pt x="1216861" y="419100"/>
                  </a:lnTo>
                  <a:lnTo>
                    <a:pt x="1233927" y="410633"/>
                  </a:lnTo>
                  <a:lnTo>
                    <a:pt x="1250951" y="401461"/>
                  </a:lnTo>
                  <a:lnTo>
                    <a:pt x="1267944" y="391818"/>
                  </a:lnTo>
                  <a:lnTo>
                    <a:pt x="1284917" y="381862"/>
                  </a:lnTo>
                  <a:lnTo>
                    <a:pt x="1301171" y="372402"/>
                  </a:lnTo>
                  <a:lnTo>
                    <a:pt x="1332402" y="354366"/>
                  </a:lnTo>
                  <a:lnTo>
                    <a:pt x="1348350" y="344899"/>
                  </a:lnTo>
                  <a:lnTo>
                    <a:pt x="1364626" y="335061"/>
                  </a:lnTo>
                  <a:lnTo>
                    <a:pt x="1381122" y="324974"/>
                  </a:lnTo>
                  <a:lnTo>
                    <a:pt x="1412620" y="306240"/>
                  </a:lnTo>
                  <a:lnTo>
                    <a:pt x="1443083" y="287801"/>
                  </a:lnTo>
                  <a:lnTo>
                    <a:pt x="1473085" y="267847"/>
                  </a:lnTo>
                  <a:lnTo>
                    <a:pt x="1502882" y="249100"/>
                  </a:lnTo>
                  <a:lnTo>
                    <a:pt x="1531883" y="231361"/>
                  </a:lnTo>
                  <a:lnTo>
                    <a:pt x="1558883" y="214070"/>
                  </a:lnTo>
                  <a:lnTo>
                    <a:pt x="1584994" y="196977"/>
                  </a:lnTo>
                  <a:lnTo>
                    <a:pt x="1610710" y="180679"/>
                  </a:lnTo>
                  <a:lnTo>
                    <a:pt x="1636251" y="166380"/>
                  </a:lnTo>
                  <a:lnTo>
                    <a:pt x="1659831" y="152969"/>
                  </a:lnTo>
                  <a:lnTo>
                    <a:pt x="1682776" y="139953"/>
                  </a:lnTo>
                  <a:lnTo>
                    <a:pt x="1707086" y="127112"/>
                  </a:lnTo>
                  <a:lnTo>
                    <a:pt x="1737830" y="107983"/>
                  </a:lnTo>
                  <a:lnTo>
                    <a:pt x="1768183" y="88910"/>
                  </a:lnTo>
                  <a:lnTo>
                    <a:pt x="1792779" y="73224"/>
                  </a:lnTo>
                  <a:lnTo>
                    <a:pt x="1824415" y="55282"/>
                  </a:lnTo>
                  <a:lnTo>
                    <a:pt x="1851778" y="40031"/>
                  </a:lnTo>
                  <a:lnTo>
                    <a:pt x="1869288" y="30440"/>
                  </a:lnTo>
                  <a:lnTo>
                    <a:pt x="1899679" y="8117"/>
                  </a:lnTo>
                  <a:lnTo>
                    <a:pt x="1905793" y="3607"/>
                  </a:lnTo>
                  <a:lnTo>
                    <a:pt x="191576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62" name="SMARTInkShape-272">
              <a:extLst>
                <a:ext uri="{FF2B5EF4-FFF2-40B4-BE49-F238E27FC236}">
                  <a16:creationId xmlns:a16="http://schemas.microsoft.com/office/drawing/2014/main" id="{6D8B7F57-E3BB-4699-AC1A-DF6D09375FA4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747957" y="2254250"/>
              <a:ext cx="2049227" cy="742951"/>
            </a:xfrm>
            <a:custGeom>
              <a:avLst/>
              <a:gdLst/>
              <a:ahLst/>
              <a:cxnLst/>
              <a:rect l="0" t="0" r="0" b="0"/>
              <a:pathLst>
                <a:path w="2049227" h="742951">
                  <a:moveTo>
                    <a:pt x="55443" y="101600"/>
                  </a:moveTo>
                  <a:lnTo>
                    <a:pt x="55443" y="101600"/>
                  </a:lnTo>
                  <a:lnTo>
                    <a:pt x="28928" y="80552"/>
                  </a:lnTo>
                  <a:lnTo>
                    <a:pt x="6935" y="61207"/>
                  </a:lnTo>
                  <a:lnTo>
                    <a:pt x="4054" y="59855"/>
                  </a:lnTo>
                  <a:lnTo>
                    <a:pt x="2134" y="58248"/>
                  </a:lnTo>
                  <a:lnTo>
                    <a:pt x="0" y="54580"/>
                  </a:lnTo>
                  <a:lnTo>
                    <a:pt x="842" y="52615"/>
                  </a:lnTo>
                  <a:lnTo>
                    <a:pt x="5541" y="48549"/>
                  </a:lnTo>
                  <a:lnTo>
                    <a:pt x="22862" y="38922"/>
                  </a:lnTo>
                  <a:lnTo>
                    <a:pt x="43550" y="34938"/>
                  </a:lnTo>
                  <a:lnTo>
                    <a:pt x="67090" y="32461"/>
                  </a:lnTo>
                  <a:lnTo>
                    <a:pt x="95505" y="28511"/>
                  </a:lnTo>
                  <a:lnTo>
                    <a:pt x="119054" y="30477"/>
                  </a:lnTo>
                  <a:lnTo>
                    <a:pt x="147041" y="31373"/>
                  </a:lnTo>
                  <a:lnTo>
                    <a:pt x="173522" y="31638"/>
                  </a:lnTo>
                  <a:lnTo>
                    <a:pt x="199947" y="31717"/>
                  </a:lnTo>
                  <a:lnTo>
                    <a:pt x="230512" y="31740"/>
                  </a:lnTo>
                  <a:lnTo>
                    <a:pt x="253901" y="31746"/>
                  </a:lnTo>
                  <a:lnTo>
                    <a:pt x="284127" y="28378"/>
                  </a:lnTo>
                  <a:lnTo>
                    <a:pt x="314329" y="26282"/>
                  </a:lnTo>
                  <a:lnTo>
                    <a:pt x="342249" y="22290"/>
                  </a:lnTo>
                  <a:lnTo>
                    <a:pt x="365416" y="18609"/>
                  </a:lnTo>
                  <a:lnTo>
                    <a:pt x="390764" y="15326"/>
                  </a:lnTo>
                  <a:lnTo>
                    <a:pt x="413790" y="13867"/>
                  </a:lnTo>
                  <a:lnTo>
                    <a:pt x="437664" y="13219"/>
                  </a:lnTo>
                  <a:lnTo>
                    <a:pt x="461680" y="12225"/>
                  </a:lnTo>
                  <a:lnTo>
                    <a:pt x="484113" y="9431"/>
                  </a:lnTo>
                  <a:lnTo>
                    <a:pt x="507724" y="7719"/>
                  </a:lnTo>
                  <a:lnTo>
                    <a:pt x="534446" y="6959"/>
                  </a:lnTo>
                  <a:lnTo>
                    <a:pt x="550462" y="6756"/>
                  </a:lnTo>
                  <a:lnTo>
                    <a:pt x="567489" y="6621"/>
                  </a:lnTo>
                  <a:lnTo>
                    <a:pt x="597697" y="6470"/>
                  </a:lnTo>
                  <a:lnTo>
                    <a:pt x="627350" y="6403"/>
                  </a:lnTo>
                  <a:lnTo>
                    <a:pt x="644148" y="6386"/>
                  </a:lnTo>
                  <a:lnTo>
                    <a:pt x="661696" y="6374"/>
                  </a:lnTo>
                  <a:lnTo>
                    <a:pt x="692483" y="4479"/>
                  </a:lnTo>
                  <a:lnTo>
                    <a:pt x="720278" y="1991"/>
                  </a:lnTo>
                  <a:lnTo>
                    <a:pt x="746742" y="885"/>
                  </a:lnTo>
                  <a:lnTo>
                    <a:pt x="776378" y="393"/>
                  </a:lnTo>
                  <a:lnTo>
                    <a:pt x="807659" y="175"/>
                  </a:lnTo>
                  <a:lnTo>
                    <a:pt x="838024" y="78"/>
                  </a:lnTo>
                  <a:lnTo>
                    <a:pt x="855152" y="52"/>
                  </a:lnTo>
                  <a:lnTo>
                    <a:pt x="873627" y="34"/>
                  </a:lnTo>
                  <a:lnTo>
                    <a:pt x="892999" y="23"/>
                  </a:lnTo>
                  <a:lnTo>
                    <a:pt x="910852" y="15"/>
                  </a:lnTo>
                  <a:lnTo>
                    <a:pt x="927694" y="10"/>
                  </a:lnTo>
                  <a:lnTo>
                    <a:pt x="943860" y="7"/>
                  </a:lnTo>
                  <a:lnTo>
                    <a:pt x="974993" y="3"/>
                  </a:lnTo>
                  <a:lnTo>
                    <a:pt x="1005999" y="1"/>
                  </a:lnTo>
                  <a:lnTo>
                    <a:pt x="1022169" y="1"/>
                  </a:lnTo>
                  <a:lnTo>
                    <a:pt x="1038594" y="0"/>
                  </a:lnTo>
                  <a:lnTo>
                    <a:pt x="1055188" y="0"/>
                  </a:lnTo>
                  <a:lnTo>
                    <a:pt x="1071895" y="0"/>
                  </a:lnTo>
                  <a:lnTo>
                    <a:pt x="1088678" y="0"/>
                  </a:lnTo>
                  <a:lnTo>
                    <a:pt x="1105511" y="0"/>
                  </a:lnTo>
                  <a:lnTo>
                    <a:pt x="1122377" y="0"/>
                  </a:lnTo>
                  <a:lnTo>
                    <a:pt x="1139266" y="0"/>
                  </a:lnTo>
                  <a:lnTo>
                    <a:pt x="1155464" y="0"/>
                  </a:lnTo>
                  <a:lnTo>
                    <a:pt x="1186632" y="0"/>
                  </a:lnTo>
                  <a:lnTo>
                    <a:pt x="1202563" y="0"/>
                  </a:lnTo>
                  <a:lnTo>
                    <a:pt x="1218829" y="0"/>
                  </a:lnTo>
                  <a:lnTo>
                    <a:pt x="1235317" y="0"/>
                  </a:lnTo>
                  <a:lnTo>
                    <a:pt x="1266807" y="0"/>
                  </a:lnTo>
                  <a:lnTo>
                    <a:pt x="1297972" y="0"/>
                  </a:lnTo>
                  <a:lnTo>
                    <a:pt x="1314184" y="0"/>
                  </a:lnTo>
                  <a:lnTo>
                    <a:pt x="1330637" y="0"/>
                  </a:lnTo>
                  <a:lnTo>
                    <a:pt x="1362089" y="0"/>
                  </a:lnTo>
                  <a:lnTo>
                    <a:pt x="1391119" y="0"/>
                  </a:lnTo>
                  <a:lnTo>
                    <a:pt x="1415781" y="0"/>
                  </a:lnTo>
                  <a:lnTo>
                    <a:pt x="1444145" y="0"/>
                  </a:lnTo>
                  <a:lnTo>
                    <a:pt x="1474861" y="0"/>
                  </a:lnTo>
                  <a:lnTo>
                    <a:pt x="1504975" y="0"/>
                  </a:lnTo>
                  <a:lnTo>
                    <a:pt x="1534822" y="0"/>
                  </a:lnTo>
                  <a:lnTo>
                    <a:pt x="1561728" y="0"/>
                  </a:lnTo>
                  <a:lnTo>
                    <a:pt x="1590892" y="0"/>
                  </a:lnTo>
                  <a:lnTo>
                    <a:pt x="1613460" y="0"/>
                  </a:lnTo>
                  <a:lnTo>
                    <a:pt x="1639482" y="0"/>
                  </a:lnTo>
                  <a:lnTo>
                    <a:pt x="1667510" y="0"/>
                  </a:lnTo>
                  <a:lnTo>
                    <a:pt x="1696430" y="0"/>
                  </a:lnTo>
                  <a:lnTo>
                    <a:pt x="1723865" y="0"/>
                  </a:lnTo>
                  <a:lnTo>
                    <a:pt x="1750170" y="0"/>
                  </a:lnTo>
                  <a:lnTo>
                    <a:pt x="1775971" y="0"/>
                  </a:lnTo>
                  <a:lnTo>
                    <a:pt x="1799669" y="0"/>
                  </a:lnTo>
                  <a:lnTo>
                    <a:pt x="1830962" y="0"/>
                  </a:lnTo>
                  <a:lnTo>
                    <a:pt x="1861871" y="0"/>
                  </a:lnTo>
                  <a:lnTo>
                    <a:pt x="1892196" y="0"/>
                  </a:lnTo>
                  <a:lnTo>
                    <a:pt x="1921405" y="3371"/>
                  </a:lnTo>
                  <a:lnTo>
                    <a:pt x="1951216" y="5761"/>
                  </a:lnTo>
                  <a:lnTo>
                    <a:pt x="1972157" y="8115"/>
                  </a:lnTo>
                  <a:lnTo>
                    <a:pt x="1981171" y="12073"/>
                  </a:lnTo>
                  <a:lnTo>
                    <a:pt x="1993474" y="22235"/>
                  </a:lnTo>
                  <a:lnTo>
                    <a:pt x="1999348" y="30108"/>
                  </a:lnTo>
                  <a:lnTo>
                    <a:pt x="2006621" y="49216"/>
                  </a:lnTo>
                  <a:lnTo>
                    <a:pt x="2006503" y="72752"/>
                  </a:lnTo>
                  <a:lnTo>
                    <a:pt x="2000141" y="100919"/>
                  </a:lnTo>
                  <a:lnTo>
                    <a:pt x="1992091" y="128747"/>
                  </a:lnTo>
                  <a:lnTo>
                    <a:pt x="1983706" y="157841"/>
                  </a:lnTo>
                  <a:lnTo>
                    <a:pt x="1977370" y="184272"/>
                  </a:lnTo>
                  <a:lnTo>
                    <a:pt x="1975022" y="209840"/>
                  </a:lnTo>
                  <a:lnTo>
                    <a:pt x="1973978" y="237195"/>
                  </a:lnTo>
                  <a:lnTo>
                    <a:pt x="1973391" y="268463"/>
                  </a:lnTo>
                  <a:lnTo>
                    <a:pt x="1973922" y="295601"/>
                  </a:lnTo>
                  <a:lnTo>
                    <a:pt x="1978234" y="321516"/>
                  </a:lnTo>
                  <a:lnTo>
                    <a:pt x="1983981" y="347775"/>
                  </a:lnTo>
                  <a:lnTo>
                    <a:pt x="1989446" y="376878"/>
                  </a:lnTo>
                  <a:lnTo>
                    <a:pt x="1992084" y="403689"/>
                  </a:lnTo>
                  <a:lnTo>
                    <a:pt x="1997021" y="429507"/>
                  </a:lnTo>
                  <a:lnTo>
                    <a:pt x="2002953" y="455737"/>
                  </a:lnTo>
                  <a:lnTo>
                    <a:pt x="2008473" y="484832"/>
                  </a:lnTo>
                  <a:lnTo>
                    <a:pt x="2011128" y="510935"/>
                  </a:lnTo>
                  <a:lnTo>
                    <a:pt x="2017988" y="540957"/>
                  </a:lnTo>
                  <a:lnTo>
                    <a:pt x="2025941" y="565508"/>
                  </a:lnTo>
                  <a:lnTo>
                    <a:pt x="2037900" y="592345"/>
                  </a:lnTo>
                  <a:lnTo>
                    <a:pt x="2047348" y="620655"/>
                  </a:lnTo>
                  <a:lnTo>
                    <a:pt x="2049226" y="639628"/>
                  </a:lnTo>
                  <a:lnTo>
                    <a:pt x="2045937" y="644211"/>
                  </a:lnTo>
                  <a:lnTo>
                    <a:pt x="2037124" y="650037"/>
                  </a:lnTo>
                  <a:lnTo>
                    <a:pt x="2009953" y="658327"/>
                  </a:lnTo>
                  <a:lnTo>
                    <a:pt x="1988797" y="662536"/>
                  </a:lnTo>
                  <a:lnTo>
                    <a:pt x="1963402" y="664877"/>
                  </a:lnTo>
                  <a:lnTo>
                    <a:pt x="1937770" y="665918"/>
                  </a:lnTo>
                  <a:lnTo>
                    <a:pt x="1907472" y="666503"/>
                  </a:lnTo>
                  <a:lnTo>
                    <a:pt x="1881327" y="666677"/>
                  </a:lnTo>
                  <a:lnTo>
                    <a:pt x="1851290" y="666735"/>
                  </a:lnTo>
                  <a:lnTo>
                    <a:pt x="1824855" y="666746"/>
                  </a:lnTo>
                  <a:lnTo>
                    <a:pt x="1803521" y="666748"/>
                  </a:lnTo>
                  <a:lnTo>
                    <a:pt x="1777576" y="666749"/>
                  </a:lnTo>
                  <a:lnTo>
                    <a:pt x="1755226" y="668631"/>
                  </a:lnTo>
                  <a:lnTo>
                    <a:pt x="1733769" y="671114"/>
                  </a:lnTo>
                  <a:lnTo>
                    <a:pt x="1707769" y="672217"/>
                  </a:lnTo>
                  <a:lnTo>
                    <a:pt x="1685395" y="672707"/>
                  </a:lnTo>
                  <a:lnTo>
                    <a:pt x="1656932" y="672984"/>
                  </a:lnTo>
                  <a:lnTo>
                    <a:pt x="1626862" y="674947"/>
                  </a:lnTo>
                  <a:lnTo>
                    <a:pt x="1604752" y="677449"/>
                  </a:lnTo>
                  <a:lnTo>
                    <a:pt x="1577142" y="679562"/>
                  </a:lnTo>
                  <a:lnTo>
                    <a:pt x="1548493" y="684359"/>
                  </a:lnTo>
                  <a:lnTo>
                    <a:pt x="1525117" y="689136"/>
                  </a:lnTo>
                  <a:lnTo>
                    <a:pt x="1493424" y="698678"/>
                  </a:lnTo>
                  <a:lnTo>
                    <a:pt x="1465921" y="712071"/>
                  </a:lnTo>
                  <a:lnTo>
                    <a:pt x="1454200" y="720054"/>
                  </a:lnTo>
                  <a:lnTo>
                    <a:pt x="1433393" y="742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1563" name="SMARTInkShape-273">
              <a:extLst>
                <a:ext uri="{FF2B5EF4-FFF2-40B4-BE49-F238E27FC236}">
                  <a16:creationId xmlns:a16="http://schemas.microsoft.com/office/drawing/2014/main" id="{7B1A19C7-E21C-4278-8A38-31D26EA0FC9B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60636" y="2346190"/>
              <a:ext cx="1479465" cy="619259"/>
            </a:xfrm>
            <a:custGeom>
              <a:avLst/>
              <a:gdLst/>
              <a:ahLst/>
              <a:cxnLst/>
              <a:rect l="0" t="0" r="0" b="0"/>
              <a:pathLst>
                <a:path w="1479465" h="619259">
                  <a:moveTo>
                    <a:pt x="18964" y="16010"/>
                  </a:moveTo>
                  <a:lnTo>
                    <a:pt x="18964" y="16010"/>
                  </a:lnTo>
                  <a:lnTo>
                    <a:pt x="8029" y="5075"/>
                  </a:lnTo>
                  <a:lnTo>
                    <a:pt x="7048" y="2213"/>
                  </a:lnTo>
                  <a:lnTo>
                    <a:pt x="6787" y="462"/>
                  </a:lnTo>
                  <a:lnTo>
                    <a:pt x="5907" y="0"/>
                  </a:lnTo>
                  <a:lnTo>
                    <a:pt x="4615" y="398"/>
                  </a:lnTo>
                  <a:lnTo>
                    <a:pt x="3048" y="1369"/>
                  </a:lnTo>
                  <a:lnTo>
                    <a:pt x="2709" y="2721"/>
                  </a:lnTo>
                  <a:lnTo>
                    <a:pt x="3188" y="4329"/>
                  </a:lnTo>
                  <a:lnTo>
                    <a:pt x="4214" y="6106"/>
                  </a:lnTo>
                  <a:lnTo>
                    <a:pt x="6565" y="32894"/>
                  </a:lnTo>
                  <a:lnTo>
                    <a:pt x="11210" y="60032"/>
                  </a:lnTo>
                  <a:lnTo>
                    <a:pt x="12198" y="85027"/>
                  </a:lnTo>
                  <a:lnTo>
                    <a:pt x="12429" y="106657"/>
                  </a:lnTo>
                  <a:lnTo>
                    <a:pt x="12559" y="137961"/>
                  </a:lnTo>
                  <a:lnTo>
                    <a:pt x="13303" y="166130"/>
                  </a:lnTo>
                  <a:lnTo>
                    <a:pt x="16973" y="195800"/>
                  </a:lnTo>
                  <a:lnTo>
                    <a:pt x="19080" y="222073"/>
                  </a:lnTo>
                  <a:lnTo>
                    <a:pt x="23153" y="245693"/>
                  </a:lnTo>
                  <a:lnTo>
                    <a:pt x="25379" y="276446"/>
                  </a:lnTo>
                  <a:lnTo>
                    <a:pt x="29489" y="302020"/>
                  </a:lnTo>
                  <a:lnTo>
                    <a:pt x="30697" y="323748"/>
                  </a:lnTo>
                  <a:lnTo>
                    <a:pt x="31378" y="353039"/>
                  </a:lnTo>
                  <a:lnTo>
                    <a:pt x="31579" y="376220"/>
                  </a:lnTo>
                  <a:lnTo>
                    <a:pt x="28268" y="406607"/>
                  </a:lnTo>
                  <a:lnTo>
                    <a:pt x="26189" y="432309"/>
                  </a:lnTo>
                  <a:lnTo>
                    <a:pt x="21123" y="459251"/>
                  </a:lnTo>
                  <a:lnTo>
                    <a:pt x="19248" y="490091"/>
                  </a:lnTo>
                  <a:lnTo>
                    <a:pt x="19020" y="520184"/>
                  </a:lnTo>
                  <a:lnTo>
                    <a:pt x="17086" y="551377"/>
                  </a:lnTo>
                  <a:lnTo>
                    <a:pt x="7981" y="580775"/>
                  </a:lnTo>
                  <a:lnTo>
                    <a:pt x="7409" y="585137"/>
                  </a:lnTo>
                  <a:lnTo>
                    <a:pt x="6322" y="588044"/>
                  </a:lnTo>
                  <a:lnTo>
                    <a:pt x="4891" y="589983"/>
                  </a:lnTo>
                  <a:lnTo>
                    <a:pt x="897" y="593094"/>
                  </a:lnTo>
                  <a:lnTo>
                    <a:pt x="351" y="595401"/>
                  </a:lnTo>
                  <a:lnTo>
                    <a:pt x="0" y="599260"/>
                  </a:lnTo>
                  <a:lnTo>
                    <a:pt x="21581" y="594393"/>
                  </a:lnTo>
                  <a:lnTo>
                    <a:pt x="49055" y="593930"/>
                  </a:lnTo>
                  <a:lnTo>
                    <a:pt x="77197" y="593874"/>
                  </a:lnTo>
                  <a:lnTo>
                    <a:pt x="105206" y="593864"/>
                  </a:lnTo>
                  <a:lnTo>
                    <a:pt x="134436" y="594567"/>
                  </a:lnTo>
                  <a:lnTo>
                    <a:pt x="165873" y="598886"/>
                  </a:lnTo>
                  <a:lnTo>
                    <a:pt x="190669" y="599818"/>
                  </a:lnTo>
                  <a:lnTo>
                    <a:pt x="217589" y="600132"/>
                  </a:lnTo>
                  <a:lnTo>
                    <a:pt x="245929" y="600195"/>
                  </a:lnTo>
                  <a:lnTo>
                    <a:pt x="268952" y="600205"/>
                  </a:lnTo>
                  <a:lnTo>
                    <a:pt x="292583" y="600208"/>
                  </a:lnTo>
                  <a:lnTo>
                    <a:pt x="320170" y="603580"/>
                  </a:lnTo>
                  <a:lnTo>
                    <a:pt x="345120" y="605677"/>
                  </a:lnTo>
                  <a:lnTo>
                    <a:pt x="374471" y="606386"/>
                  </a:lnTo>
                  <a:lnTo>
                    <a:pt x="398447" y="607214"/>
                  </a:lnTo>
                  <a:lnTo>
                    <a:pt x="423425" y="610909"/>
                  </a:lnTo>
                  <a:lnTo>
                    <a:pt x="450817" y="612317"/>
                  </a:lnTo>
                  <a:lnTo>
                    <a:pt x="475717" y="612646"/>
                  </a:lnTo>
                  <a:lnTo>
                    <a:pt x="507390" y="616203"/>
                  </a:lnTo>
                  <a:lnTo>
                    <a:pt x="534648" y="618354"/>
                  </a:lnTo>
                  <a:lnTo>
                    <a:pt x="560599" y="618991"/>
                  </a:lnTo>
                  <a:lnTo>
                    <a:pt x="586162" y="619181"/>
                  </a:lnTo>
                  <a:lnTo>
                    <a:pt x="611610" y="619236"/>
                  </a:lnTo>
                  <a:lnTo>
                    <a:pt x="637025" y="619253"/>
                  </a:lnTo>
                  <a:lnTo>
                    <a:pt x="662429" y="619258"/>
                  </a:lnTo>
                  <a:lnTo>
                    <a:pt x="691201" y="615888"/>
                  </a:lnTo>
                  <a:lnTo>
                    <a:pt x="718698" y="613793"/>
                  </a:lnTo>
                  <a:lnTo>
                    <a:pt x="744719" y="609800"/>
                  </a:lnTo>
                  <a:lnTo>
                    <a:pt x="770303" y="607520"/>
                  </a:lnTo>
                  <a:lnTo>
                    <a:pt x="795758" y="603473"/>
                  </a:lnTo>
                  <a:lnTo>
                    <a:pt x="824545" y="601177"/>
                  </a:lnTo>
                  <a:lnTo>
                    <a:pt x="852046" y="600496"/>
                  </a:lnTo>
                  <a:lnTo>
                    <a:pt x="878069" y="596924"/>
                  </a:lnTo>
                  <a:lnTo>
                    <a:pt x="903653" y="594768"/>
                  </a:lnTo>
                  <a:lnTo>
                    <a:pt x="929108" y="594129"/>
                  </a:lnTo>
                  <a:lnTo>
                    <a:pt x="954524" y="593939"/>
                  </a:lnTo>
                  <a:lnTo>
                    <a:pt x="979929" y="593883"/>
                  </a:lnTo>
                  <a:lnTo>
                    <a:pt x="1005330" y="590496"/>
                  </a:lnTo>
                  <a:lnTo>
                    <a:pt x="1030731" y="588394"/>
                  </a:lnTo>
                  <a:lnTo>
                    <a:pt x="1056131" y="591143"/>
                  </a:lnTo>
                  <a:lnTo>
                    <a:pt x="1081531" y="593055"/>
                  </a:lnTo>
                  <a:lnTo>
                    <a:pt x="1110302" y="593621"/>
                  </a:lnTo>
                  <a:lnTo>
                    <a:pt x="1137798" y="593789"/>
                  </a:lnTo>
                  <a:lnTo>
                    <a:pt x="1163819" y="593839"/>
                  </a:lnTo>
                  <a:lnTo>
                    <a:pt x="1189403" y="593854"/>
                  </a:lnTo>
                  <a:lnTo>
                    <a:pt x="1218968" y="589495"/>
                  </a:lnTo>
                  <a:lnTo>
                    <a:pt x="1242981" y="588098"/>
                  </a:lnTo>
                  <a:lnTo>
                    <a:pt x="1274498" y="585745"/>
                  </a:lnTo>
                  <a:lnTo>
                    <a:pt x="1304686" y="582066"/>
                  </a:lnTo>
                  <a:lnTo>
                    <a:pt x="1333462" y="585703"/>
                  </a:lnTo>
                  <a:lnTo>
                    <a:pt x="1361829" y="587153"/>
                  </a:lnTo>
                  <a:lnTo>
                    <a:pt x="1391552" y="587439"/>
                  </a:lnTo>
                  <a:lnTo>
                    <a:pt x="1417746" y="584118"/>
                  </a:lnTo>
                  <a:lnTo>
                    <a:pt x="1429221" y="584356"/>
                  </a:lnTo>
                  <a:lnTo>
                    <a:pt x="1454268" y="587095"/>
                  </a:lnTo>
                  <a:lnTo>
                    <a:pt x="1467609" y="586681"/>
                  </a:lnTo>
                  <a:lnTo>
                    <a:pt x="1479464" y="5811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1565" name="SMARTInkShape-274">
            <a:extLst>
              <a:ext uri="{FF2B5EF4-FFF2-40B4-BE49-F238E27FC236}">
                <a16:creationId xmlns:a16="http://schemas.microsoft.com/office/drawing/2014/main" id="{CCD1E47D-7380-4735-A32B-87BD316AE5F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550560" y="1887275"/>
            <a:ext cx="2469491" cy="81226"/>
          </a:xfrm>
          <a:custGeom>
            <a:avLst/>
            <a:gdLst/>
            <a:ahLst/>
            <a:cxnLst/>
            <a:rect l="0" t="0" r="0" b="0"/>
            <a:pathLst>
              <a:path w="2469491" h="81226">
                <a:moveTo>
                  <a:pt x="43790" y="81225"/>
                </a:moveTo>
                <a:lnTo>
                  <a:pt x="43790" y="81225"/>
                </a:lnTo>
                <a:lnTo>
                  <a:pt x="29975" y="72436"/>
                </a:lnTo>
                <a:lnTo>
                  <a:pt x="22834" y="66735"/>
                </a:lnTo>
                <a:lnTo>
                  <a:pt x="1568" y="56886"/>
                </a:lnTo>
                <a:lnTo>
                  <a:pt x="825" y="55827"/>
                </a:lnTo>
                <a:lnTo>
                  <a:pt x="0" y="52768"/>
                </a:lnTo>
                <a:lnTo>
                  <a:pt x="486" y="51670"/>
                </a:lnTo>
                <a:lnTo>
                  <a:pt x="1514" y="50938"/>
                </a:lnTo>
                <a:lnTo>
                  <a:pt x="2906" y="50451"/>
                </a:lnTo>
                <a:lnTo>
                  <a:pt x="31960" y="55028"/>
                </a:lnTo>
                <a:lnTo>
                  <a:pt x="58073" y="60031"/>
                </a:lnTo>
                <a:lnTo>
                  <a:pt x="84319" y="62245"/>
                </a:lnTo>
                <a:lnTo>
                  <a:pt x="112865" y="67075"/>
                </a:lnTo>
                <a:lnTo>
                  <a:pt x="136223" y="68096"/>
                </a:lnTo>
                <a:lnTo>
                  <a:pt x="161724" y="70279"/>
                </a:lnTo>
                <a:lnTo>
                  <a:pt x="192674" y="73967"/>
                </a:lnTo>
                <a:lnTo>
                  <a:pt x="221601" y="74696"/>
                </a:lnTo>
                <a:lnTo>
                  <a:pt x="245504" y="74822"/>
                </a:lnTo>
                <a:lnTo>
                  <a:pt x="273282" y="74154"/>
                </a:lnTo>
                <a:lnTo>
                  <a:pt x="300774" y="71497"/>
                </a:lnTo>
                <a:lnTo>
                  <a:pt x="324281" y="69846"/>
                </a:lnTo>
                <a:lnTo>
                  <a:pt x="353382" y="68916"/>
                </a:lnTo>
                <a:lnTo>
                  <a:pt x="381759" y="68641"/>
                </a:lnTo>
                <a:lnTo>
                  <a:pt x="410628" y="68559"/>
                </a:lnTo>
                <a:lnTo>
                  <a:pt x="437057" y="68535"/>
                </a:lnTo>
                <a:lnTo>
                  <a:pt x="464644" y="66646"/>
                </a:lnTo>
                <a:lnTo>
                  <a:pt x="493277" y="63500"/>
                </a:lnTo>
                <a:lnTo>
                  <a:pt x="521517" y="62567"/>
                </a:lnTo>
                <a:lnTo>
                  <a:pt x="550347" y="62291"/>
                </a:lnTo>
                <a:lnTo>
                  <a:pt x="578644" y="62209"/>
                </a:lnTo>
                <a:lnTo>
                  <a:pt x="609370" y="62185"/>
                </a:lnTo>
                <a:lnTo>
                  <a:pt x="638937" y="60296"/>
                </a:lnTo>
                <a:lnTo>
                  <a:pt x="667452" y="57150"/>
                </a:lnTo>
                <a:lnTo>
                  <a:pt x="698243" y="56218"/>
                </a:lnTo>
                <a:lnTo>
                  <a:pt x="729709" y="54060"/>
                </a:lnTo>
                <a:lnTo>
                  <a:pt x="751515" y="51513"/>
                </a:lnTo>
                <a:lnTo>
                  <a:pt x="775318" y="50381"/>
                </a:lnTo>
                <a:lnTo>
                  <a:pt x="798127" y="49877"/>
                </a:lnTo>
                <a:lnTo>
                  <a:pt x="820022" y="48948"/>
                </a:lnTo>
                <a:lnTo>
                  <a:pt x="841514" y="46183"/>
                </a:lnTo>
                <a:lnTo>
                  <a:pt x="862825" y="44484"/>
                </a:lnTo>
                <a:lnTo>
                  <a:pt x="884055" y="43729"/>
                </a:lnTo>
                <a:lnTo>
                  <a:pt x="905251" y="43394"/>
                </a:lnTo>
                <a:lnTo>
                  <a:pt x="926430" y="41363"/>
                </a:lnTo>
                <a:lnTo>
                  <a:pt x="947602" y="38814"/>
                </a:lnTo>
                <a:lnTo>
                  <a:pt x="968772" y="37681"/>
                </a:lnTo>
                <a:lnTo>
                  <a:pt x="989939" y="37178"/>
                </a:lnTo>
                <a:lnTo>
                  <a:pt x="1011106" y="36954"/>
                </a:lnTo>
                <a:lnTo>
                  <a:pt x="1032273" y="36854"/>
                </a:lnTo>
                <a:lnTo>
                  <a:pt x="1064024" y="36799"/>
                </a:lnTo>
                <a:lnTo>
                  <a:pt x="1095773" y="36782"/>
                </a:lnTo>
                <a:lnTo>
                  <a:pt x="1127523" y="33406"/>
                </a:lnTo>
                <a:lnTo>
                  <a:pt x="1155902" y="31308"/>
                </a:lnTo>
                <a:lnTo>
                  <a:pt x="1185556" y="30687"/>
                </a:lnTo>
                <a:lnTo>
                  <a:pt x="1216684" y="30503"/>
                </a:lnTo>
                <a:lnTo>
                  <a:pt x="1244879" y="27077"/>
                </a:lnTo>
                <a:lnTo>
                  <a:pt x="1274479" y="24964"/>
                </a:lnTo>
                <a:lnTo>
                  <a:pt x="1305591" y="24339"/>
                </a:lnTo>
                <a:lnTo>
                  <a:pt x="1333781" y="24153"/>
                </a:lnTo>
                <a:lnTo>
                  <a:pt x="1363379" y="24098"/>
                </a:lnTo>
                <a:lnTo>
                  <a:pt x="1391121" y="24082"/>
                </a:lnTo>
                <a:lnTo>
                  <a:pt x="1420585" y="24077"/>
                </a:lnTo>
                <a:lnTo>
                  <a:pt x="1448287" y="20705"/>
                </a:lnTo>
                <a:lnTo>
                  <a:pt x="1474369" y="18608"/>
                </a:lnTo>
                <a:lnTo>
                  <a:pt x="1503343" y="17987"/>
                </a:lnTo>
                <a:lnTo>
                  <a:pt x="1529504" y="17841"/>
                </a:lnTo>
                <a:lnTo>
                  <a:pt x="1557124" y="17777"/>
                </a:lnTo>
                <a:lnTo>
                  <a:pt x="1588541" y="17740"/>
                </a:lnTo>
                <a:lnTo>
                  <a:pt x="1615723" y="17729"/>
                </a:lnTo>
                <a:lnTo>
                  <a:pt x="1641651" y="17021"/>
                </a:lnTo>
                <a:lnTo>
                  <a:pt x="1666502" y="13361"/>
                </a:lnTo>
                <a:lnTo>
                  <a:pt x="1696102" y="11767"/>
                </a:lnTo>
                <a:lnTo>
                  <a:pt x="1720579" y="11491"/>
                </a:lnTo>
                <a:lnTo>
                  <a:pt x="1745705" y="11409"/>
                </a:lnTo>
                <a:lnTo>
                  <a:pt x="1765397" y="10685"/>
                </a:lnTo>
                <a:lnTo>
                  <a:pt x="1792963" y="8011"/>
                </a:lnTo>
                <a:lnTo>
                  <a:pt x="1820268" y="6352"/>
                </a:lnTo>
                <a:lnTo>
                  <a:pt x="1847219" y="5615"/>
                </a:lnTo>
                <a:lnTo>
                  <a:pt x="1875660" y="5287"/>
                </a:lnTo>
                <a:lnTo>
                  <a:pt x="1905955" y="5103"/>
                </a:lnTo>
                <a:lnTo>
                  <a:pt x="1931707" y="5048"/>
                </a:lnTo>
                <a:lnTo>
                  <a:pt x="1962741" y="4324"/>
                </a:lnTo>
                <a:lnTo>
                  <a:pt x="1983918" y="1656"/>
                </a:lnTo>
                <a:lnTo>
                  <a:pt x="2007441" y="0"/>
                </a:lnTo>
                <a:lnTo>
                  <a:pt x="2038840" y="949"/>
                </a:lnTo>
                <a:lnTo>
                  <a:pt x="2067194" y="3817"/>
                </a:lnTo>
                <a:lnTo>
                  <a:pt x="2089609" y="4488"/>
                </a:lnTo>
                <a:lnTo>
                  <a:pt x="2111329" y="4786"/>
                </a:lnTo>
                <a:lnTo>
                  <a:pt x="2134624" y="4919"/>
                </a:lnTo>
                <a:lnTo>
                  <a:pt x="2165895" y="4994"/>
                </a:lnTo>
                <a:lnTo>
                  <a:pt x="2190447" y="5016"/>
                </a:lnTo>
                <a:lnTo>
                  <a:pt x="2217477" y="5022"/>
                </a:lnTo>
                <a:lnTo>
                  <a:pt x="2245947" y="5024"/>
                </a:lnTo>
                <a:lnTo>
                  <a:pt x="2277480" y="5025"/>
                </a:lnTo>
                <a:lnTo>
                  <a:pt x="2304092" y="5025"/>
                </a:lnTo>
                <a:lnTo>
                  <a:pt x="2331612" y="5025"/>
                </a:lnTo>
                <a:lnTo>
                  <a:pt x="2344711" y="4319"/>
                </a:lnTo>
                <a:lnTo>
                  <a:pt x="2348204" y="3144"/>
                </a:lnTo>
                <a:lnTo>
                  <a:pt x="2350533" y="1654"/>
                </a:lnTo>
                <a:lnTo>
                  <a:pt x="2353496" y="1367"/>
                </a:lnTo>
                <a:lnTo>
                  <a:pt x="2382619" y="4749"/>
                </a:lnTo>
                <a:lnTo>
                  <a:pt x="2412949" y="5009"/>
                </a:lnTo>
                <a:lnTo>
                  <a:pt x="2435653" y="5730"/>
                </a:lnTo>
                <a:lnTo>
                  <a:pt x="2454025" y="10786"/>
                </a:lnTo>
                <a:lnTo>
                  <a:pt x="2458619" y="11113"/>
                </a:lnTo>
                <a:lnTo>
                  <a:pt x="2460125" y="10495"/>
                </a:lnTo>
                <a:lnTo>
                  <a:pt x="2461131" y="9377"/>
                </a:lnTo>
                <a:lnTo>
                  <a:pt x="2461801" y="7926"/>
                </a:lnTo>
                <a:lnTo>
                  <a:pt x="2462952" y="6959"/>
                </a:lnTo>
                <a:lnTo>
                  <a:pt x="2466114" y="5885"/>
                </a:lnTo>
                <a:lnTo>
                  <a:pt x="2467240" y="6304"/>
                </a:lnTo>
                <a:lnTo>
                  <a:pt x="2469490" y="113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23740" y="8569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Tzv. 3 okna do mikrocirkulace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608013" indent="-608013" eaLnBrk="1" hangingPunct="1">
              <a:lnSpc>
                <a:spcPct val="200000"/>
              </a:lnSpc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Vědomí</a:t>
            </a:r>
          </a:p>
          <a:p>
            <a:pPr marL="608013" indent="-608013" eaLnBrk="1" hangingPunct="1">
              <a:lnSpc>
                <a:spcPct val="200000"/>
              </a:lnSpc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Kapilární návrat (&gt;2 s)</a:t>
            </a:r>
          </a:p>
          <a:p>
            <a:pPr marL="608013" indent="-608013" eaLnBrk="1" hangingPunct="1">
              <a:lnSpc>
                <a:spcPct val="200000"/>
              </a:lnSpc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Hodinová diuréza</a:t>
            </a:r>
          </a:p>
        </p:txBody>
      </p:sp>
      <p:sp>
        <p:nvSpPr>
          <p:cNvPr id="22753" name="SMARTInkShape-275">
            <a:extLst>
              <a:ext uri="{FF2B5EF4-FFF2-40B4-BE49-F238E27FC236}">
                <a16:creationId xmlns:a16="http://schemas.microsoft.com/office/drawing/2014/main" id="{8FD40263-272D-45CB-95B4-FB34FAC08A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924550" y="49212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762" name="SMARTInkShape-Group70">
            <a:extLst>
              <a:ext uri="{FF2B5EF4-FFF2-40B4-BE49-F238E27FC236}">
                <a16:creationId xmlns:a16="http://schemas.microsoft.com/office/drawing/2014/main" id="{411D0392-7821-48FF-A07B-F118A66547C3}"/>
              </a:ext>
            </a:extLst>
          </p:cNvPr>
          <p:cNvGrpSpPr/>
          <p:nvPr/>
        </p:nvGrpSpPr>
        <p:grpSpPr>
          <a:xfrm>
            <a:off x="5601937" y="5300861"/>
            <a:ext cx="589314" cy="737990"/>
            <a:chOff x="5601937" y="5300861"/>
            <a:chExt cx="589314" cy="737990"/>
          </a:xfrm>
        </p:grpSpPr>
        <p:sp>
          <p:nvSpPr>
            <p:cNvPr id="22754" name="SMARTInkShape-276">
              <a:extLst>
                <a:ext uri="{FF2B5EF4-FFF2-40B4-BE49-F238E27FC236}">
                  <a16:creationId xmlns:a16="http://schemas.microsoft.com/office/drawing/2014/main" id="{6BA6BD1F-F961-405A-8C43-59CA97281951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5747657" y="5300861"/>
              <a:ext cx="239127" cy="411141"/>
            </a:xfrm>
            <a:custGeom>
              <a:avLst/>
              <a:gdLst/>
              <a:ahLst/>
              <a:cxnLst/>
              <a:rect l="0" t="0" r="0" b="0"/>
              <a:pathLst>
                <a:path w="239127" h="411141">
                  <a:moveTo>
                    <a:pt x="62593" y="83939"/>
                  </a:moveTo>
                  <a:lnTo>
                    <a:pt x="62593" y="83939"/>
                  </a:lnTo>
                  <a:lnTo>
                    <a:pt x="62593" y="54085"/>
                  </a:lnTo>
                  <a:lnTo>
                    <a:pt x="68827" y="22483"/>
                  </a:lnTo>
                  <a:lnTo>
                    <a:pt x="68864" y="21801"/>
                  </a:lnTo>
                  <a:lnTo>
                    <a:pt x="68185" y="21346"/>
                  </a:lnTo>
                  <a:lnTo>
                    <a:pt x="63469" y="20558"/>
                  </a:lnTo>
                  <a:lnTo>
                    <a:pt x="56110" y="23845"/>
                  </a:lnTo>
                  <a:lnTo>
                    <a:pt x="54037" y="25532"/>
                  </a:lnTo>
                  <a:lnTo>
                    <a:pt x="47068" y="38740"/>
                  </a:lnTo>
                  <a:lnTo>
                    <a:pt x="37100" y="68771"/>
                  </a:lnTo>
                  <a:lnTo>
                    <a:pt x="28708" y="94427"/>
                  </a:lnTo>
                  <a:lnTo>
                    <a:pt x="22371" y="118405"/>
                  </a:lnTo>
                  <a:lnTo>
                    <a:pt x="16024" y="146754"/>
                  </a:lnTo>
                  <a:lnTo>
                    <a:pt x="12629" y="174847"/>
                  </a:lnTo>
                  <a:lnTo>
                    <a:pt x="11335" y="201499"/>
                  </a:lnTo>
                  <a:lnTo>
                    <a:pt x="7502" y="227583"/>
                  </a:lnTo>
                  <a:lnTo>
                    <a:pt x="6053" y="252482"/>
                  </a:lnTo>
                  <a:lnTo>
                    <a:pt x="3683" y="282096"/>
                  </a:lnTo>
                  <a:lnTo>
                    <a:pt x="0" y="311542"/>
                  </a:lnTo>
                  <a:lnTo>
                    <a:pt x="4238" y="340395"/>
                  </a:lnTo>
                  <a:lnTo>
                    <a:pt x="7218" y="368581"/>
                  </a:lnTo>
                  <a:lnTo>
                    <a:pt x="12319" y="380179"/>
                  </a:lnTo>
                  <a:lnTo>
                    <a:pt x="23152" y="397044"/>
                  </a:lnTo>
                  <a:lnTo>
                    <a:pt x="30011" y="402543"/>
                  </a:lnTo>
                  <a:lnTo>
                    <a:pt x="37765" y="405457"/>
                  </a:lnTo>
                  <a:lnTo>
                    <a:pt x="59140" y="411140"/>
                  </a:lnTo>
                  <a:lnTo>
                    <a:pt x="90810" y="406166"/>
                  </a:lnTo>
                  <a:lnTo>
                    <a:pt x="102651" y="401423"/>
                  </a:lnTo>
                  <a:lnTo>
                    <a:pt x="133249" y="383013"/>
                  </a:lnTo>
                  <a:lnTo>
                    <a:pt x="147617" y="374199"/>
                  </a:lnTo>
                  <a:lnTo>
                    <a:pt x="177853" y="343477"/>
                  </a:lnTo>
                  <a:lnTo>
                    <a:pt x="200601" y="316847"/>
                  </a:lnTo>
                  <a:lnTo>
                    <a:pt x="215521" y="291361"/>
                  </a:lnTo>
                  <a:lnTo>
                    <a:pt x="225263" y="262599"/>
                  </a:lnTo>
                  <a:lnTo>
                    <a:pt x="233981" y="231622"/>
                  </a:lnTo>
                  <a:lnTo>
                    <a:pt x="239126" y="201541"/>
                  </a:lnTo>
                  <a:lnTo>
                    <a:pt x="236647" y="176797"/>
                  </a:lnTo>
                  <a:lnTo>
                    <a:pt x="229487" y="148926"/>
                  </a:lnTo>
                  <a:lnTo>
                    <a:pt x="215813" y="117888"/>
                  </a:lnTo>
                  <a:lnTo>
                    <a:pt x="200799" y="87373"/>
                  </a:lnTo>
                  <a:lnTo>
                    <a:pt x="185065" y="55846"/>
                  </a:lnTo>
                  <a:lnTo>
                    <a:pt x="164005" y="28923"/>
                  </a:lnTo>
                  <a:lnTo>
                    <a:pt x="134421" y="9440"/>
                  </a:lnTo>
                  <a:lnTo>
                    <a:pt x="110609" y="403"/>
                  </a:lnTo>
                  <a:lnTo>
                    <a:pt x="85678" y="0"/>
                  </a:lnTo>
                  <a:lnTo>
                    <a:pt x="57040" y="6184"/>
                  </a:lnTo>
                  <a:lnTo>
                    <a:pt x="30843" y="140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55" name="SMARTInkShape-277">
              <a:extLst>
                <a:ext uri="{FF2B5EF4-FFF2-40B4-BE49-F238E27FC236}">
                  <a16:creationId xmlns:a16="http://schemas.microsoft.com/office/drawing/2014/main" id="{88539199-0D51-46F1-A842-0A43E16B75BD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5601937" y="5747895"/>
              <a:ext cx="94014" cy="140821"/>
            </a:xfrm>
            <a:custGeom>
              <a:avLst/>
              <a:gdLst/>
              <a:ahLst/>
              <a:cxnLst/>
              <a:rect l="0" t="0" r="0" b="0"/>
              <a:pathLst>
                <a:path w="94014" h="140821">
                  <a:moveTo>
                    <a:pt x="74963" y="11555"/>
                  </a:moveTo>
                  <a:lnTo>
                    <a:pt x="74963" y="11555"/>
                  </a:lnTo>
                  <a:lnTo>
                    <a:pt x="74963" y="8185"/>
                  </a:lnTo>
                  <a:lnTo>
                    <a:pt x="73081" y="4647"/>
                  </a:lnTo>
                  <a:lnTo>
                    <a:pt x="71592" y="2717"/>
                  </a:lnTo>
                  <a:lnTo>
                    <a:pt x="68056" y="572"/>
                  </a:lnTo>
                  <a:lnTo>
                    <a:pt x="66125" y="0"/>
                  </a:lnTo>
                  <a:lnTo>
                    <a:pt x="53295" y="2565"/>
                  </a:lnTo>
                  <a:lnTo>
                    <a:pt x="39458" y="7794"/>
                  </a:lnTo>
                  <a:lnTo>
                    <a:pt x="8154" y="34369"/>
                  </a:lnTo>
                  <a:lnTo>
                    <a:pt x="2936" y="43096"/>
                  </a:lnTo>
                  <a:lnTo>
                    <a:pt x="0" y="59706"/>
                  </a:lnTo>
                  <a:lnTo>
                    <a:pt x="18" y="73173"/>
                  </a:lnTo>
                  <a:lnTo>
                    <a:pt x="4701" y="89392"/>
                  </a:lnTo>
                  <a:lnTo>
                    <a:pt x="22549" y="119720"/>
                  </a:lnTo>
                  <a:lnTo>
                    <a:pt x="34500" y="128537"/>
                  </a:lnTo>
                  <a:lnTo>
                    <a:pt x="58424" y="139947"/>
                  </a:lnTo>
                  <a:lnTo>
                    <a:pt x="71611" y="140820"/>
                  </a:lnTo>
                  <a:lnTo>
                    <a:pt x="94013" y="1385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56" name="SMARTInkShape-278">
              <a:extLst>
                <a:ext uri="{FF2B5EF4-FFF2-40B4-BE49-F238E27FC236}">
                  <a16:creationId xmlns:a16="http://schemas.microsoft.com/office/drawing/2014/main" id="{4B58D8BF-CC53-4ECD-8418-18B4165E2D9B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5659637" y="5803900"/>
              <a:ext cx="188206" cy="215784"/>
            </a:xfrm>
            <a:custGeom>
              <a:avLst/>
              <a:gdLst/>
              <a:ahLst/>
              <a:cxnLst/>
              <a:rect l="0" t="0" r="0" b="0"/>
              <a:pathLst>
                <a:path w="188206" h="215784">
                  <a:moveTo>
                    <a:pt x="125213" y="0"/>
                  </a:moveTo>
                  <a:lnTo>
                    <a:pt x="125213" y="0"/>
                  </a:lnTo>
                  <a:lnTo>
                    <a:pt x="121842" y="0"/>
                  </a:lnTo>
                  <a:lnTo>
                    <a:pt x="118306" y="1882"/>
                  </a:lnTo>
                  <a:lnTo>
                    <a:pt x="114381" y="5775"/>
                  </a:lnTo>
                  <a:lnTo>
                    <a:pt x="94773" y="35109"/>
                  </a:lnTo>
                  <a:lnTo>
                    <a:pt x="85255" y="49347"/>
                  </a:lnTo>
                  <a:lnTo>
                    <a:pt x="81354" y="78108"/>
                  </a:lnTo>
                  <a:lnTo>
                    <a:pt x="80880" y="90139"/>
                  </a:lnTo>
                  <a:lnTo>
                    <a:pt x="84578" y="96741"/>
                  </a:lnTo>
                  <a:lnTo>
                    <a:pt x="90220" y="102969"/>
                  </a:lnTo>
                  <a:lnTo>
                    <a:pt x="95080" y="105736"/>
                  </a:lnTo>
                  <a:lnTo>
                    <a:pt x="101472" y="105084"/>
                  </a:lnTo>
                  <a:lnTo>
                    <a:pt x="129926" y="96284"/>
                  </a:lnTo>
                  <a:lnTo>
                    <a:pt x="157724" y="77896"/>
                  </a:lnTo>
                  <a:lnTo>
                    <a:pt x="180025" y="60858"/>
                  </a:lnTo>
                  <a:lnTo>
                    <a:pt x="182920" y="59622"/>
                  </a:lnTo>
                  <a:lnTo>
                    <a:pt x="184851" y="58091"/>
                  </a:lnTo>
                  <a:lnTo>
                    <a:pt x="187569" y="53980"/>
                  </a:lnTo>
                  <a:lnTo>
                    <a:pt x="187950" y="54332"/>
                  </a:lnTo>
                  <a:lnTo>
                    <a:pt x="188205" y="55271"/>
                  </a:lnTo>
                  <a:lnTo>
                    <a:pt x="184723" y="58196"/>
                  </a:lnTo>
                  <a:lnTo>
                    <a:pt x="181820" y="59964"/>
                  </a:lnTo>
                  <a:lnTo>
                    <a:pt x="158847" y="89705"/>
                  </a:lnTo>
                  <a:lnTo>
                    <a:pt x="142908" y="115731"/>
                  </a:lnTo>
                  <a:lnTo>
                    <a:pt x="118744" y="145617"/>
                  </a:lnTo>
                  <a:lnTo>
                    <a:pt x="94690" y="175657"/>
                  </a:lnTo>
                  <a:lnTo>
                    <a:pt x="66730" y="195613"/>
                  </a:lnTo>
                  <a:lnTo>
                    <a:pt x="46058" y="206771"/>
                  </a:lnTo>
                  <a:lnTo>
                    <a:pt x="14871" y="214559"/>
                  </a:lnTo>
                  <a:lnTo>
                    <a:pt x="0" y="215783"/>
                  </a:lnTo>
                  <a:lnTo>
                    <a:pt x="26447" y="194231"/>
                  </a:lnTo>
                  <a:lnTo>
                    <a:pt x="55737" y="173501"/>
                  </a:lnTo>
                  <a:lnTo>
                    <a:pt x="87161" y="152391"/>
                  </a:lnTo>
                  <a:lnTo>
                    <a:pt x="118310" y="128881"/>
                  </a:lnTo>
                  <a:lnTo>
                    <a:pt x="131563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57" name="SMARTInkShape-279">
              <a:extLst>
                <a:ext uri="{FF2B5EF4-FFF2-40B4-BE49-F238E27FC236}">
                  <a16:creationId xmlns:a16="http://schemas.microsoft.com/office/drawing/2014/main" id="{DAABB56A-3237-450B-9645-03559C005C97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5864946" y="5803900"/>
              <a:ext cx="104055" cy="138472"/>
            </a:xfrm>
            <a:custGeom>
              <a:avLst/>
              <a:gdLst/>
              <a:ahLst/>
              <a:cxnLst/>
              <a:rect l="0" t="0" r="0" b="0"/>
              <a:pathLst>
                <a:path w="104055" h="138472">
                  <a:moveTo>
                    <a:pt x="97704" y="0"/>
                  </a:moveTo>
                  <a:lnTo>
                    <a:pt x="97704" y="0"/>
                  </a:lnTo>
                  <a:lnTo>
                    <a:pt x="81803" y="30390"/>
                  </a:lnTo>
                  <a:lnTo>
                    <a:pt x="64948" y="57946"/>
                  </a:lnTo>
                  <a:lnTo>
                    <a:pt x="42396" y="86483"/>
                  </a:lnTo>
                  <a:lnTo>
                    <a:pt x="19343" y="106690"/>
                  </a:lnTo>
                  <a:lnTo>
                    <a:pt x="8556" y="112045"/>
                  </a:lnTo>
                  <a:lnTo>
                    <a:pt x="891" y="113632"/>
                  </a:lnTo>
                  <a:lnTo>
                    <a:pt x="0" y="114559"/>
                  </a:lnTo>
                  <a:lnTo>
                    <a:pt x="113" y="115884"/>
                  </a:lnTo>
                  <a:lnTo>
                    <a:pt x="893" y="117473"/>
                  </a:lnTo>
                  <a:lnTo>
                    <a:pt x="2119" y="118531"/>
                  </a:lnTo>
                  <a:lnTo>
                    <a:pt x="28404" y="125534"/>
                  </a:lnTo>
                  <a:lnTo>
                    <a:pt x="58249" y="133478"/>
                  </a:lnTo>
                  <a:lnTo>
                    <a:pt x="77994" y="138471"/>
                  </a:lnTo>
                  <a:lnTo>
                    <a:pt x="104054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58" name="SMARTInkShape-280">
              <a:extLst>
                <a:ext uri="{FF2B5EF4-FFF2-40B4-BE49-F238E27FC236}">
                  <a16:creationId xmlns:a16="http://schemas.microsoft.com/office/drawing/2014/main" id="{8BA0485F-7875-4814-BF07-45513BEEEAB5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6051579" y="5854700"/>
              <a:ext cx="76172" cy="101566"/>
            </a:xfrm>
            <a:custGeom>
              <a:avLst/>
              <a:gdLst/>
              <a:ahLst/>
              <a:cxnLst/>
              <a:rect l="0" t="0" r="0" b="0"/>
              <a:pathLst>
                <a:path w="76172" h="101566">
                  <a:moveTo>
                    <a:pt x="76171" y="0"/>
                  </a:moveTo>
                  <a:lnTo>
                    <a:pt x="76171" y="0"/>
                  </a:lnTo>
                  <a:lnTo>
                    <a:pt x="57347" y="20704"/>
                  </a:lnTo>
                  <a:lnTo>
                    <a:pt x="41296" y="44595"/>
                  </a:lnTo>
                  <a:lnTo>
                    <a:pt x="40221" y="48780"/>
                  </a:lnTo>
                  <a:lnTo>
                    <a:pt x="35263" y="55313"/>
                  </a:lnTo>
                  <a:lnTo>
                    <a:pt x="29062" y="61272"/>
                  </a:lnTo>
                  <a:lnTo>
                    <a:pt x="9618" y="87136"/>
                  </a:lnTo>
                  <a:lnTo>
                    <a:pt x="7082" y="92349"/>
                  </a:lnTo>
                  <a:lnTo>
                    <a:pt x="0" y="101565"/>
                  </a:lnTo>
                  <a:lnTo>
                    <a:pt x="3352" y="98219"/>
                  </a:lnTo>
                  <a:lnTo>
                    <a:pt x="5002" y="94689"/>
                  </a:lnTo>
                  <a:lnTo>
                    <a:pt x="6321" y="88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59" name="SMARTInkShape-281">
              <a:extLst>
                <a:ext uri="{FF2B5EF4-FFF2-40B4-BE49-F238E27FC236}">
                  <a16:creationId xmlns:a16="http://schemas.microsoft.com/office/drawing/2014/main" id="{FAD9BA03-50D9-4E14-8995-D33AEB1EFA90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127750" y="5886450"/>
              <a:ext cx="50801" cy="25401"/>
            </a:xfrm>
            <a:custGeom>
              <a:avLst/>
              <a:gdLst/>
              <a:ahLst/>
              <a:cxnLst/>
              <a:rect l="0" t="0" r="0" b="0"/>
              <a:pathLst>
                <a:path w="50801" h="254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8" y="8838"/>
                  </a:lnTo>
                  <a:lnTo>
                    <a:pt x="9460" y="14926"/>
                  </a:lnTo>
                  <a:lnTo>
                    <a:pt x="18481" y="21199"/>
                  </a:lnTo>
                  <a:lnTo>
                    <a:pt x="30092" y="24156"/>
                  </a:lnTo>
                  <a:lnTo>
                    <a:pt x="50800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60" name="SMARTInkShape-282">
              <a:extLst>
                <a:ext uri="{FF2B5EF4-FFF2-40B4-BE49-F238E27FC236}">
                  <a16:creationId xmlns:a16="http://schemas.microsoft.com/office/drawing/2014/main" id="{0160AFE1-9EE8-4E81-B18D-9FAC8F9A26DD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108700" y="5803900"/>
              <a:ext cx="82551" cy="107951"/>
            </a:xfrm>
            <a:custGeom>
              <a:avLst/>
              <a:gdLst/>
              <a:ahLst/>
              <a:cxnLst/>
              <a:rect l="0" t="0" r="0" b="0"/>
              <a:pathLst>
                <a:path w="82551" h="107951">
                  <a:moveTo>
                    <a:pt x="0" y="0"/>
                  </a:moveTo>
                  <a:lnTo>
                    <a:pt x="0" y="0"/>
                  </a:lnTo>
                  <a:lnTo>
                    <a:pt x="12210" y="0"/>
                  </a:lnTo>
                  <a:lnTo>
                    <a:pt x="19772" y="3763"/>
                  </a:lnTo>
                  <a:lnTo>
                    <a:pt x="51421" y="32637"/>
                  </a:lnTo>
                  <a:lnTo>
                    <a:pt x="62365" y="44845"/>
                  </a:lnTo>
                  <a:lnTo>
                    <a:pt x="75138" y="71810"/>
                  </a:lnTo>
                  <a:lnTo>
                    <a:pt x="82550" y="107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61" name="SMARTInkShape-283">
              <a:extLst>
                <a:ext uri="{FF2B5EF4-FFF2-40B4-BE49-F238E27FC236}">
                  <a16:creationId xmlns:a16="http://schemas.microsoft.com/office/drawing/2014/main" id="{D5DBB826-CB60-4414-9E20-3E9BBE475F51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007100" y="5981700"/>
              <a:ext cx="38101" cy="57151"/>
            </a:xfrm>
            <a:custGeom>
              <a:avLst/>
              <a:gdLst/>
              <a:ahLst/>
              <a:cxnLst/>
              <a:rect l="0" t="0" r="0" b="0"/>
              <a:pathLst>
                <a:path w="38101" h="571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662" y="32908"/>
                  </a:lnTo>
                  <a:lnTo>
                    <a:pt x="38100" y="57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763" name="SMARTInkShape-284">
            <a:extLst>
              <a:ext uri="{FF2B5EF4-FFF2-40B4-BE49-F238E27FC236}">
                <a16:creationId xmlns:a16="http://schemas.microsoft.com/office/drawing/2014/main" id="{AF96CE59-BF6F-46EF-B843-2987212A10E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160508" y="5327650"/>
            <a:ext cx="454768" cy="444095"/>
          </a:xfrm>
          <a:custGeom>
            <a:avLst/>
            <a:gdLst/>
            <a:ahLst/>
            <a:cxnLst/>
            <a:rect l="0" t="0" r="0" b="0"/>
            <a:pathLst>
              <a:path w="454768" h="444095">
                <a:moveTo>
                  <a:pt x="392692" y="133350"/>
                </a:moveTo>
                <a:lnTo>
                  <a:pt x="392692" y="133350"/>
                </a:lnTo>
                <a:lnTo>
                  <a:pt x="410337" y="133350"/>
                </a:lnTo>
                <a:lnTo>
                  <a:pt x="410099" y="132645"/>
                </a:lnTo>
                <a:lnTo>
                  <a:pt x="393408" y="115052"/>
                </a:lnTo>
                <a:lnTo>
                  <a:pt x="363819" y="90897"/>
                </a:lnTo>
                <a:lnTo>
                  <a:pt x="332258" y="71073"/>
                </a:lnTo>
                <a:lnTo>
                  <a:pt x="303359" y="52563"/>
                </a:lnTo>
                <a:lnTo>
                  <a:pt x="271985" y="40449"/>
                </a:lnTo>
                <a:lnTo>
                  <a:pt x="244749" y="31795"/>
                </a:lnTo>
                <a:lnTo>
                  <a:pt x="215772" y="23293"/>
                </a:lnTo>
                <a:lnTo>
                  <a:pt x="192732" y="16937"/>
                </a:lnTo>
                <a:lnTo>
                  <a:pt x="170706" y="14582"/>
                </a:lnTo>
                <a:lnTo>
                  <a:pt x="145160" y="13537"/>
                </a:lnTo>
                <a:lnTo>
                  <a:pt x="119695" y="13072"/>
                </a:lnTo>
                <a:lnTo>
                  <a:pt x="91669" y="16181"/>
                </a:lnTo>
                <a:lnTo>
                  <a:pt x="63944" y="27917"/>
                </a:lnTo>
                <a:lnTo>
                  <a:pt x="44146" y="39643"/>
                </a:lnTo>
                <a:lnTo>
                  <a:pt x="26649" y="58708"/>
                </a:lnTo>
                <a:lnTo>
                  <a:pt x="10479" y="83404"/>
                </a:lnTo>
                <a:lnTo>
                  <a:pt x="2395" y="106322"/>
                </a:lnTo>
                <a:lnTo>
                  <a:pt x="0" y="136631"/>
                </a:lnTo>
                <a:lnTo>
                  <a:pt x="1321" y="162090"/>
                </a:lnTo>
                <a:lnTo>
                  <a:pt x="4966" y="187751"/>
                </a:lnTo>
                <a:lnTo>
                  <a:pt x="14952" y="217359"/>
                </a:lnTo>
                <a:lnTo>
                  <a:pt x="30967" y="248566"/>
                </a:lnTo>
                <a:lnTo>
                  <a:pt x="47719" y="278326"/>
                </a:lnTo>
                <a:lnTo>
                  <a:pt x="65323" y="305294"/>
                </a:lnTo>
                <a:lnTo>
                  <a:pt x="90333" y="335184"/>
                </a:lnTo>
                <a:lnTo>
                  <a:pt x="118870" y="358310"/>
                </a:lnTo>
                <a:lnTo>
                  <a:pt x="144889" y="375760"/>
                </a:lnTo>
                <a:lnTo>
                  <a:pt x="172293" y="390496"/>
                </a:lnTo>
                <a:lnTo>
                  <a:pt x="196391" y="405451"/>
                </a:lnTo>
                <a:lnTo>
                  <a:pt x="226446" y="423145"/>
                </a:lnTo>
                <a:lnTo>
                  <a:pt x="257130" y="435160"/>
                </a:lnTo>
                <a:lnTo>
                  <a:pt x="286187" y="442446"/>
                </a:lnTo>
                <a:lnTo>
                  <a:pt x="312152" y="444094"/>
                </a:lnTo>
                <a:lnTo>
                  <a:pt x="336530" y="441010"/>
                </a:lnTo>
                <a:lnTo>
                  <a:pt x="366939" y="432234"/>
                </a:lnTo>
                <a:lnTo>
                  <a:pt x="395628" y="413463"/>
                </a:lnTo>
                <a:lnTo>
                  <a:pt x="408849" y="400261"/>
                </a:lnTo>
                <a:lnTo>
                  <a:pt x="429214" y="372787"/>
                </a:lnTo>
                <a:lnTo>
                  <a:pt x="442318" y="342140"/>
                </a:lnTo>
                <a:lnTo>
                  <a:pt x="447613" y="315787"/>
                </a:lnTo>
                <a:lnTo>
                  <a:pt x="453766" y="285960"/>
                </a:lnTo>
                <a:lnTo>
                  <a:pt x="454767" y="261902"/>
                </a:lnTo>
                <a:lnTo>
                  <a:pt x="449143" y="230370"/>
                </a:lnTo>
                <a:lnTo>
                  <a:pt x="441238" y="200178"/>
                </a:lnTo>
                <a:lnTo>
                  <a:pt x="432176" y="172108"/>
                </a:lnTo>
                <a:lnTo>
                  <a:pt x="419411" y="146180"/>
                </a:lnTo>
                <a:lnTo>
                  <a:pt x="406514" y="120676"/>
                </a:lnTo>
                <a:lnTo>
                  <a:pt x="385310" y="95255"/>
                </a:lnTo>
                <a:lnTo>
                  <a:pt x="357827" y="66871"/>
                </a:lnTo>
                <a:lnTo>
                  <a:pt x="329857" y="48226"/>
                </a:lnTo>
                <a:lnTo>
                  <a:pt x="305479" y="31693"/>
                </a:lnTo>
                <a:lnTo>
                  <a:pt x="280381" y="18248"/>
                </a:lnTo>
                <a:lnTo>
                  <a:pt x="255071" y="9484"/>
                </a:lnTo>
                <a:lnTo>
                  <a:pt x="229697" y="3123"/>
                </a:lnTo>
                <a:lnTo>
                  <a:pt x="204305" y="926"/>
                </a:lnTo>
                <a:lnTo>
                  <a:pt x="170442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764" name="SMARTInkShape-285">
            <a:extLst>
              <a:ext uri="{FF2B5EF4-FFF2-40B4-BE49-F238E27FC236}">
                <a16:creationId xmlns:a16="http://schemas.microsoft.com/office/drawing/2014/main" id="{1F1C4990-EC4B-4029-99A0-4869162A139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95250" y="2095500"/>
            <a:ext cx="384372" cy="1940455"/>
          </a:xfrm>
          <a:custGeom>
            <a:avLst/>
            <a:gdLst/>
            <a:ahLst/>
            <a:cxnLst/>
            <a:rect l="0" t="0" r="0" b="0"/>
            <a:pathLst>
              <a:path w="384372" h="1940455">
                <a:moveTo>
                  <a:pt x="247650" y="0"/>
                </a:moveTo>
                <a:lnTo>
                  <a:pt x="247650" y="0"/>
                </a:lnTo>
                <a:lnTo>
                  <a:pt x="219349" y="5775"/>
                </a:lnTo>
                <a:lnTo>
                  <a:pt x="191181" y="19773"/>
                </a:lnTo>
                <a:lnTo>
                  <a:pt x="178808" y="28543"/>
                </a:lnTo>
                <a:lnTo>
                  <a:pt x="154928" y="57564"/>
                </a:lnTo>
                <a:lnTo>
                  <a:pt x="137665" y="87701"/>
                </a:lnTo>
                <a:lnTo>
                  <a:pt x="124907" y="112455"/>
                </a:lnTo>
                <a:lnTo>
                  <a:pt x="112190" y="138369"/>
                </a:lnTo>
                <a:lnTo>
                  <a:pt x="99485" y="167371"/>
                </a:lnTo>
                <a:lnTo>
                  <a:pt x="86784" y="195563"/>
                </a:lnTo>
                <a:lnTo>
                  <a:pt x="78317" y="218150"/>
                </a:lnTo>
                <a:lnTo>
                  <a:pt x="68988" y="247925"/>
                </a:lnTo>
                <a:lnTo>
                  <a:pt x="58384" y="277992"/>
                </a:lnTo>
                <a:lnTo>
                  <a:pt x="50408" y="300646"/>
                </a:lnTo>
                <a:lnTo>
                  <a:pt x="42865" y="324121"/>
                </a:lnTo>
                <a:lnTo>
                  <a:pt x="37160" y="346313"/>
                </a:lnTo>
                <a:lnTo>
                  <a:pt x="32273" y="369817"/>
                </a:lnTo>
                <a:lnTo>
                  <a:pt x="27749" y="393669"/>
                </a:lnTo>
                <a:lnTo>
                  <a:pt x="23387" y="416029"/>
                </a:lnTo>
                <a:lnTo>
                  <a:pt x="19096" y="439607"/>
                </a:lnTo>
                <a:lnTo>
                  <a:pt x="14837" y="464197"/>
                </a:lnTo>
                <a:lnTo>
                  <a:pt x="10592" y="489238"/>
                </a:lnTo>
                <a:lnTo>
                  <a:pt x="6354" y="518241"/>
                </a:lnTo>
                <a:lnTo>
                  <a:pt x="2824" y="548535"/>
                </a:lnTo>
                <a:lnTo>
                  <a:pt x="1255" y="576110"/>
                </a:lnTo>
                <a:lnTo>
                  <a:pt x="558" y="602477"/>
                </a:lnTo>
                <a:lnTo>
                  <a:pt x="248" y="629012"/>
                </a:lnTo>
                <a:lnTo>
                  <a:pt x="110" y="657268"/>
                </a:lnTo>
                <a:lnTo>
                  <a:pt x="49" y="684408"/>
                </a:lnTo>
                <a:lnTo>
                  <a:pt x="22" y="711287"/>
                </a:lnTo>
                <a:lnTo>
                  <a:pt x="10" y="739696"/>
                </a:lnTo>
                <a:lnTo>
                  <a:pt x="4" y="768785"/>
                </a:lnTo>
                <a:lnTo>
                  <a:pt x="2" y="798177"/>
                </a:lnTo>
                <a:lnTo>
                  <a:pt x="1" y="827703"/>
                </a:lnTo>
                <a:lnTo>
                  <a:pt x="0" y="855407"/>
                </a:lnTo>
                <a:lnTo>
                  <a:pt x="706" y="882537"/>
                </a:lnTo>
                <a:lnTo>
                  <a:pt x="3371" y="911057"/>
                </a:lnTo>
                <a:lnTo>
                  <a:pt x="5026" y="940196"/>
                </a:lnTo>
                <a:lnTo>
                  <a:pt x="6467" y="969609"/>
                </a:lnTo>
                <a:lnTo>
                  <a:pt x="9460" y="999145"/>
                </a:lnTo>
                <a:lnTo>
                  <a:pt x="11260" y="1028735"/>
                </a:lnTo>
                <a:lnTo>
                  <a:pt x="12765" y="1058349"/>
                </a:lnTo>
                <a:lnTo>
                  <a:pt x="15787" y="1087973"/>
                </a:lnTo>
                <a:lnTo>
                  <a:pt x="19481" y="1117603"/>
                </a:lnTo>
                <a:lnTo>
                  <a:pt x="22770" y="1147940"/>
                </a:lnTo>
                <a:lnTo>
                  <a:pt x="23646" y="1163932"/>
                </a:lnTo>
                <a:lnTo>
                  <a:pt x="24231" y="1180238"/>
                </a:lnTo>
                <a:lnTo>
                  <a:pt x="26762" y="1211526"/>
                </a:lnTo>
                <a:lnTo>
                  <a:pt x="30239" y="1242601"/>
                </a:lnTo>
                <a:lnTo>
                  <a:pt x="32154" y="1258789"/>
                </a:lnTo>
                <a:lnTo>
                  <a:pt x="34136" y="1275226"/>
                </a:lnTo>
                <a:lnTo>
                  <a:pt x="38220" y="1306660"/>
                </a:lnTo>
                <a:lnTo>
                  <a:pt x="41681" y="1337799"/>
                </a:lnTo>
                <a:lnTo>
                  <a:pt x="42604" y="1354005"/>
                </a:lnTo>
                <a:lnTo>
                  <a:pt x="43219" y="1370453"/>
                </a:lnTo>
                <a:lnTo>
                  <a:pt x="45785" y="1401900"/>
                </a:lnTo>
                <a:lnTo>
                  <a:pt x="49276" y="1432339"/>
                </a:lnTo>
                <a:lnTo>
                  <a:pt x="53180" y="1462330"/>
                </a:lnTo>
                <a:lnTo>
                  <a:pt x="59149" y="1492122"/>
                </a:lnTo>
                <a:lnTo>
                  <a:pt x="65799" y="1521826"/>
                </a:lnTo>
                <a:lnTo>
                  <a:pt x="71107" y="1551492"/>
                </a:lnTo>
                <a:lnTo>
                  <a:pt x="75818" y="1581139"/>
                </a:lnTo>
                <a:lnTo>
                  <a:pt x="80969" y="1610073"/>
                </a:lnTo>
                <a:lnTo>
                  <a:pt x="87962" y="1637043"/>
                </a:lnTo>
                <a:lnTo>
                  <a:pt x="93893" y="1661260"/>
                </a:lnTo>
                <a:lnTo>
                  <a:pt x="98880" y="1684487"/>
                </a:lnTo>
                <a:lnTo>
                  <a:pt x="103449" y="1708922"/>
                </a:lnTo>
                <a:lnTo>
                  <a:pt x="109712" y="1732011"/>
                </a:lnTo>
                <a:lnTo>
                  <a:pt x="117200" y="1754738"/>
                </a:lnTo>
                <a:lnTo>
                  <a:pt x="125232" y="1778951"/>
                </a:lnTo>
                <a:lnTo>
                  <a:pt x="134316" y="1806269"/>
                </a:lnTo>
                <a:lnTo>
                  <a:pt x="144847" y="1834511"/>
                </a:lnTo>
                <a:lnTo>
                  <a:pt x="160342" y="1866225"/>
                </a:lnTo>
                <a:lnTo>
                  <a:pt x="172810" y="1897054"/>
                </a:lnTo>
                <a:lnTo>
                  <a:pt x="188652" y="1920364"/>
                </a:lnTo>
                <a:lnTo>
                  <a:pt x="204534" y="1934168"/>
                </a:lnTo>
                <a:lnTo>
                  <a:pt x="218374" y="1939130"/>
                </a:lnTo>
                <a:lnTo>
                  <a:pt x="226016" y="1940454"/>
                </a:lnTo>
                <a:lnTo>
                  <a:pt x="242033" y="1936280"/>
                </a:lnTo>
                <a:lnTo>
                  <a:pt x="268569" y="1919724"/>
                </a:lnTo>
                <a:lnTo>
                  <a:pt x="276468" y="1909427"/>
                </a:lnTo>
                <a:lnTo>
                  <a:pt x="290303" y="1878642"/>
                </a:lnTo>
                <a:lnTo>
                  <a:pt x="305281" y="1849124"/>
                </a:lnTo>
                <a:lnTo>
                  <a:pt x="312775" y="1833600"/>
                </a:lnTo>
                <a:lnTo>
                  <a:pt x="318457" y="1812589"/>
                </a:lnTo>
                <a:lnTo>
                  <a:pt x="323335" y="1789139"/>
                </a:lnTo>
                <a:lnTo>
                  <a:pt x="328560" y="1766017"/>
                </a:lnTo>
                <a:lnTo>
                  <a:pt x="338730" y="1735017"/>
                </a:lnTo>
                <a:lnTo>
                  <a:pt x="344104" y="1709272"/>
                </a:lnTo>
                <a:lnTo>
                  <a:pt x="348844" y="1685130"/>
                </a:lnTo>
                <a:lnTo>
                  <a:pt x="353303" y="1661230"/>
                </a:lnTo>
                <a:lnTo>
                  <a:pt x="357637" y="1634145"/>
                </a:lnTo>
                <a:lnTo>
                  <a:pt x="360033" y="1607525"/>
                </a:lnTo>
                <a:lnTo>
                  <a:pt x="361804" y="1580173"/>
                </a:lnTo>
                <a:lnTo>
                  <a:pt x="364942" y="1549201"/>
                </a:lnTo>
                <a:lnTo>
                  <a:pt x="368689" y="1520384"/>
                </a:lnTo>
                <a:lnTo>
                  <a:pt x="372001" y="1492760"/>
                </a:lnTo>
                <a:lnTo>
                  <a:pt x="373473" y="1464019"/>
                </a:lnTo>
                <a:lnTo>
                  <a:pt x="374127" y="1434782"/>
                </a:lnTo>
                <a:lnTo>
                  <a:pt x="375123" y="1405325"/>
                </a:lnTo>
                <a:lnTo>
                  <a:pt x="377918" y="1375771"/>
                </a:lnTo>
                <a:lnTo>
                  <a:pt x="378945" y="1359564"/>
                </a:lnTo>
                <a:lnTo>
                  <a:pt x="379630" y="1342410"/>
                </a:lnTo>
                <a:lnTo>
                  <a:pt x="380087" y="1324623"/>
                </a:lnTo>
                <a:lnTo>
                  <a:pt x="380391" y="1307826"/>
                </a:lnTo>
                <a:lnTo>
                  <a:pt x="380594" y="1291690"/>
                </a:lnTo>
                <a:lnTo>
                  <a:pt x="380820" y="1260590"/>
                </a:lnTo>
                <a:lnTo>
                  <a:pt x="380920" y="1230305"/>
                </a:lnTo>
                <a:lnTo>
                  <a:pt x="380965" y="1200382"/>
                </a:lnTo>
                <a:lnTo>
                  <a:pt x="380984" y="1169914"/>
                </a:lnTo>
                <a:lnTo>
                  <a:pt x="380989" y="1153887"/>
                </a:lnTo>
                <a:lnTo>
                  <a:pt x="380993" y="1137558"/>
                </a:lnTo>
                <a:lnTo>
                  <a:pt x="380997" y="1106244"/>
                </a:lnTo>
                <a:lnTo>
                  <a:pt x="380293" y="1075158"/>
                </a:lnTo>
                <a:lnTo>
                  <a:pt x="379117" y="1058967"/>
                </a:lnTo>
                <a:lnTo>
                  <a:pt x="377628" y="1042528"/>
                </a:lnTo>
                <a:lnTo>
                  <a:pt x="375974" y="1011092"/>
                </a:lnTo>
                <a:lnTo>
                  <a:pt x="375238" y="979952"/>
                </a:lnTo>
                <a:lnTo>
                  <a:pt x="375042" y="963746"/>
                </a:lnTo>
                <a:lnTo>
                  <a:pt x="374911" y="947297"/>
                </a:lnTo>
                <a:lnTo>
                  <a:pt x="374824" y="930687"/>
                </a:lnTo>
                <a:lnTo>
                  <a:pt x="374766" y="913970"/>
                </a:lnTo>
                <a:lnTo>
                  <a:pt x="374727" y="897180"/>
                </a:lnTo>
                <a:lnTo>
                  <a:pt x="374702" y="881048"/>
                </a:lnTo>
                <a:lnTo>
                  <a:pt x="374673" y="849953"/>
                </a:lnTo>
                <a:lnTo>
                  <a:pt x="374665" y="834041"/>
                </a:lnTo>
                <a:lnTo>
                  <a:pt x="374660" y="817788"/>
                </a:lnTo>
                <a:lnTo>
                  <a:pt x="374657" y="801309"/>
                </a:lnTo>
                <a:lnTo>
                  <a:pt x="374655" y="784678"/>
                </a:lnTo>
                <a:lnTo>
                  <a:pt x="374653" y="767946"/>
                </a:lnTo>
                <a:lnTo>
                  <a:pt x="374652" y="751148"/>
                </a:lnTo>
                <a:lnTo>
                  <a:pt x="375357" y="735009"/>
                </a:lnTo>
                <a:lnTo>
                  <a:pt x="378022" y="703908"/>
                </a:lnTo>
                <a:lnTo>
                  <a:pt x="379014" y="687994"/>
                </a:lnTo>
                <a:lnTo>
                  <a:pt x="379676" y="671741"/>
                </a:lnTo>
                <a:lnTo>
                  <a:pt x="380118" y="655260"/>
                </a:lnTo>
                <a:lnTo>
                  <a:pt x="380608" y="623778"/>
                </a:lnTo>
                <a:lnTo>
                  <a:pt x="380826" y="594029"/>
                </a:lnTo>
                <a:lnTo>
                  <a:pt x="380923" y="566696"/>
                </a:lnTo>
                <a:lnTo>
                  <a:pt x="380966" y="538556"/>
                </a:lnTo>
                <a:lnTo>
                  <a:pt x="380985" y="510292"/>
                </a:lnTo>
                <a:lnTo>
                  <a:pt x="380993" y="483619"/>
                </a:lnTo>
                <a:lnTo>
                  <a:pt x="380997" y="457653"/>
                </a:lnTo>
                <a:lnTo>
                  <a:pt x="381704" y="432001"/>
                </a:lnTo>
                <a:lnTo>
                  <a:pt x="384371" y="406489"/>
                </a:lnTo>
                <a:lnTo>
                  <a:pt x="383096" y="375068"/>
                </a:lnTo>
                <a:lnTo>
                  <a:pt x="381932" y="352964"/>
                </a:lnTo>
                <a:lnTo>
                  <a:pt x="381414" y="330440"/>
                </a:lnTo>
                <a:lnTo>
                  <a:pt x="379712" y="301186"/>
                </a:lnTo>
                <a:lnTo>
                  <a:pt x="371603" y="271901"/>
                </a:lnTo>
                <a:lnTo>
                  <a:pt x="363712" y="247780"/>
                </a:lnTo>
                <a:lnTo>
                  <a:pt x="353457" y="221034"/>
                </a:lnTo>
                <a:lnTo>
                  <a:pt x="344225" y="202526"/>
                </a:lnTo>
                <a:lnTo>
                  <a:pt x="322857" y="175785"/>
                </a:lnTo>
                <a:lnTo>
                  <a:pt x="296333" y="145341"/>
                </a:lnTo>
                <a:lnTo>
                  <a:pt x="272632" y="129160"/>
                </a:lnTo>
                <a:lnTo>
                  <a:pt x="243492" y="117407"/>
                </a:lnTo>
                <a:lnTo>
                  <a:pt x="214903" y="115926"/>
                </a:lnTo>
                <a:lnTo>
                  <a:pt x="184150" y="1206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767" name="SMARTInkShape-Group73">
            <a:extLst>
              <a:ext uri="{FF2B5EF4-FFF2-40B4-BE49-F238E27FC236}">
                <a16:creationId xmlns:a16="http://schemas.microsoft.com/office/drawing/2014/main" id="{6B06EA46-1825-4D61-BBC6-56C751FD0D94}"/>
              </a:ext>
            </a:extLst>
          </p:cNvPr>
          <p:cNvGrpSpPr/>
          <p:nvPr/>
        </p:nvGrpSpPr>
        <p:grpSpPr>
          <a:xfrm>
            <a:off x="450850" y="781050"/>
            <a:ext cx="450851" cy="1167352"/>
            <a:chOff x="450850" y="781050"/>
            <a:chExt cx="450851" cy="1167352"/>
          </a:xfrm>
        </p:grpSpPr>
        <p:sp>
          <p:nvSpPr>
            <p:cNvPr id="22765" name="SMARTInkShape-286">
              <a:extLst>
                <a:ext uri="{FF2B5EF4-FFF2-40B4-BE49-F238E27FC236}">
                  <a16:creationId xmlns:a16="http://schemas.microsoft.com/office/drawing/2014/main" id="{5DCF5DAC-FF1A-4B6E-849B-A85FA8F2A04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577850" y="781050"/>
              <a:ext cx="323851" cy="1003301"/>
            </a:xfrm>
            <a:custGeom>
              <a:avLst/>
              <a:gdLst/>
              <a:ahLst/>
              <a:cxnLst/>
              <a:rect l="0" t="0" r="0" b="0"/>
              <a:pathLst>
                <a:path w="323851" h="1003301">
                  <a:moveTo>
                    <a:pt x="323850" y="0"/>
                  </a:moveTo>
                  <a:lnTo>
                    <a:pt x="323850" y="0"/>
                  </a:lnTo>
                  <a:lnTo>
                    <a:pt x="323850" y="27790"/>
                  </a:lnTo>
                  <a:lnTo>
                    <a:pt x="323850" y="52998"/>
                  </a:lnTo>
                  <a:lnTo>
                    <a:pt x="321969" y="73649"/>
                  </a:lnTo>
                  <a:lnTo>
                    <a:pt x="318075" y="96233"/>
                  </a:lnTo>
                  <a:lnTo>
                    <a:pt x="311641" y="118029"/>
                  </a:lnTo>
                  <a:lnTo>
                    <a:pt x="304077" y="139476"/>
                  </a:lnTo>
                  <a:lnTo>
                    <a:pt x="296012" y="161473"/>
                  </a:lnTo>
                  <a:lnTo>
                    <a:pt x="287724" y="185360"/>
                  </a:lnTo>
                  <a:lnTo>
                    <a:pt x="279336" y="210088"/>
                  </a:lnTo>
                  <a:lnTo>
                    <a:pt x="270905" y="235189"/>
                  </a:lnTo>
                  <a:lnTo>
                    <a:pt x="262454" y="260456"/>
                  </a:lnTo>
                  <a:lnTo>
                    <a:pt x="252113" y="283916"/>
                  </a:lnTo>
                  <a:lnTo>
                    <a:pt x="240461" y="308218"/>
                  </a:lnTo>
                  <a:lnTo>
                    <a:pt x="228227" y="337834"/>
                  </a:lnTo>
                  <a:lnTo>
                    <a:pt x="217616" y="364167"/>
                  </a:lnTo>
                  <a:lnTo>
                    <a:pt x="207490" y="388335"/>
                  </a:lnTo>
                  <a:lnTo>
                    <a:pt x="195935" y="413188"/>
                  </a:lnTo>
                  <a:lnTo>
                    <a:pt x="183743" y="438345"/>
                  </a:lnTo>
                  <a:lnTo>
                    <a:pt x="171975" y="463637"/>
                  </a:lnTo>
                  <a:lnTo>
                    <a:pt x="162041" y="488988"/>
                  </a:lnTo>
                  <a:lnTo>
                    <a:pt x="149159" y="520012"/>
                  </a:lnTo>
                  <a:lnTo>
                    <a:pt x="141773" y="537174"/>
                  </a:lnTo>
                  <a:lnTo>
                    <a:pt x="129803" y="567533"/>
                  </a:lnTo>
                  <a:lnTo>
                    <a:pt x="119073" y="595842"/>
                  </a:lnTo>
                  <a:lnTo>
                    <a:pt x="107249" y="624887"/>
                  </a:lnTo>
                  <a:lnTo>
                    <a:pt x="96820" y="654259"/>
                  </a:lnTo>
                  <a:lnTo>
                    <a:pt x="87481" y="683776"/>
                  </a:lnTo>
                  <a:lnTo>
                    <a:pt x="78627" y="713358"/>
                  </a:lnTo>
                  <a:lnTo>
                    <a:pt x="69988" y="742969"/>
                  </a:lnTo>
                  <a:lnTo>
                    <a:pt x="61445" y="771886"/>
                  </a:lnTo>
                  <a:lnTo>
                    <a:pt x="52944" y="798849"/>
                  </a:lnTo>
                  <a:lnTo>
                    <a:pt x="44462" y="826826"/>
                  </a:lnTo>
                  <a:lnTo>
                    <a:pt x="36694" y="855017"/>
                  </a:lnTo>
                  <a:lnTo>
                    <a:pt x="30890" y="881658"/>
                  </a:lnTo>
                  <a:lnTo>
                    <a:pt x="23656" y="910343"/>
                  </a:lnTo>
                  <a:lnTo>
                    <a:pt x="14890" y="938998"/>
                  </a:lnTo>
                  <a:lnTo>
                    <a:pt x="8246" y="968805"/>
                  </a:lnTo>
                  <a:lnTo>
                    <a:pt x="5030" y="990492"/>
                  </a:lnTo>
                  <a:lnTo>
                    <a:pt x="0" y="1003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66" name="SMARTInkShape-287">
              <a:extLst>
                <a:ext uri="{FF2B5EF4-FFF2-40B4-BE49-F238E27FC236}">
                  <a16:creationId xmlns:a16="http://schemas.microsoft.com/office/drawing/2014/main" id="{D57C7922-09FA-43FC-89D4-EBBB5AC9DD17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450850" y="1720850"/>
              <a:ext cx="241301" cy="227552"/>
            </a:xfrm>
            <a:custGeom>
              <a:avLst/>
              <a:gdLst/>
              <a:ahLst/>
              <a:cxnLst/>
              <a:rect l="0" t="0" r="0" b="0"/>
              <a:pathLst>
                <a:path w="241301" h="227552">
                  <a:moveTo>
                    <a:pt x="0" y="0"/>
                  </a:moveTo>
                  <a:lnTo>
                    <a:pt x="0" y="0"/>
                  </a:lnTo>
                  <a:lnTo>
                    <a:pt x="3371" y="31161"/>
                  </a:lnTo>
                  <a:lnTo>
                    <a:pt x="5467" y="58465"/>
                  </a:lnTo>
                  <a:lnTo>
                    <a:pt x="9459" y="84429"/>
                  </a:lnTo>
                  <a:lnTo>
                    <a:pt x="15111" y="109996"/>
                  </a:lnTo>
                  <a:lnTo>
                    <a:pt x="21254" y="135446"/>
                  </a:lnTo>
                  <a:lnTo>
                    <a:pt x="29651" y="164260"/>
                  </a:lnTo>
                  <a:lnTo>
                    <a:pt x="38103" y="190334"/>
                  </a:lnTo>
                  <a:lnTo>
                    <a:pt x="43040" y="202421"/>
                  </a:lnTo>
                  <a:lnTo>
                    <a:pt x="58384" y="222731"/>
                  </a:lnTo>
                  <a:lnTo>
                    <a:pt x="70634" y="225992"/>
                  </a:lnTo>
                  <a:lnTo>
                    <a:pt x="98489" y="227551"/>
                  </a:lnTo>
                  <a:lnTo>
                    <a:pt x="109390" y="225076"/>
                  </a:lnTo>
                  <a:lnTo>
                    <a:pt x="140709" y="204821"/>
                  </a:lnTo>
                  <a:lnTo>
                    <a:pt x="171583" y="182203"/>
                  </a:lnTo>
                  <a:lnTo>
                    <a:pt x="202654" y="152787"/>
                  </a:lnTo>
                  <a:lnTo>
                    <a:pt x="229431" y="126160"/>
                  </a:lnTo>
                  <a:lnTo>
                    <a:pt x="231976" y="125029"/>
                  </a:lnTo>
                  <a:lnTo>
                    <a:pt x="234378" y="124981"/>
                  </a:lnTo>
                  <a:lnTo>
                    <a:pt x="24130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82" name="SMARTInkShape-Group74">
            <a:extLst>
              <a:ext uri="{FF2B5EF4-FFF2-40B4-BE49-F238E27FC236}">
                <a16:creationId xmlns:a16="http://schemas.microsoft.com/office/drawing/2014/main" id="{8D918A02-7A58-4C41-B01C-B569D9B113AF}"/>
              </a:ext>
            </a:extLst>
          </p:cNvPr>
          <p:cNvGrpSpPr/>
          <p:nvPr/>
        </p:nvGrpSpPr>
        <p:grpSpPr>
          <a:xfrm>
            <a:off x="3143250" y="3355492"/>
            <a:ext cx="2451101" cy="606024"/>
            <a:chOff x="3143250" y="3355492"/>
            <a:chExt cx="2451101" cy="606024"/>
          </a:xfrm>
        </p:grpSpPr>
        <p:sp>
          <p:nvSpPr>
            <p:cNvPr id="22768" name="SMARTInkShape-288">
              <a:extLst>
                <a:ext uri="{FF2B5EF4-FFF2-40B4-BE49-F238E27FC236}">
                  <a16:creationId xmlns:a16="http://schemas.microsoft.com/office/drawing/2014/main" id="{63079BC4-B1C5-4AC9-B855-FFD0FB10DDE0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3143250" y="3553612"/>
              <a:ext cx="268540" cy="287419"/>
            </a:xfrm>
            <a:custGeom>
              <a:avLst/>
              <a:gdLst/>
              <a:ahLst/>
              <a:cxnLst/>
              <a:rect l="0" t="0" r="0" b="0"/>
              <a:pathLst>
                <a:path w="268540" h="287419">
                  <a:moveTo>
                    <a:pt x="0" y="21438"/>
                  </a:moveTo>
                  <a:lnTo>
                    <a:pt x="0" y="21438"/>
                  </a:lnTo>
                  <a:lnTo>
                    <a:pt x="0" y="12600"/>
                  </a:lnTo>
                  <a:lnTo>
                    <a:pt x="2116" y="11313"/>
                  </a:lnTo>
                  <a:lnTo>
                    <a:pt x="26515" y="5706"/>
                  </a:lnTo>
                  <a:lnTo>
                    <a:pt x="54894" y="0"/>
                  </a:lnTo>
                  <a:lnTo>
                    <a:pt x="80000" y="583"/>
                  </a:lnTo>
                  <a:lnTo>
                    <a:pt x="104215" y="1853"/>
                  </a:lnTo>
                  <a:lnTo>
                    <a:pt x="132612" y="7352"/>
                  </a:lnTo>
                  <a:lnTo>
                    <a:pt x="162367" y="15233"/>
                  </a:lnTo>
                  <a:lnTo>
                    <a:pt x="187809" y="23362"/>
                  </a:lnTo>
                  <a:lnTo>
                    <a:pt x="215368" y="35380"/>
                  </a:lnTo>
                  <a:lnTo>
                    <a:pt x="243019" y="48878"/>
                  </a:lnTo>
                  <a:lnTo>
                    <a:pt x="257488" y="58653"/>
                  </a:lnTo>
                  <a:lnTo>
                    <a:pt x="264487" y="70198"/>
                  </a:lnTo>
                  <a:lnTo>
                    <a:pt x="268539" y="84031"/>
                  </a:lnTo>
                  <a:lnTo>
                    <a:pt x="267988" y="97235"/>
                  </a:lnTo>
                  <a:lnTo>
                    <a:pt x="260340" y="119940"/>
                  </a:lnTo>
                  <a:lnTo>
                    <a:pt x="251173" y="132480"/>
                  </a:lnTo>
                  <a:lnTo>
                    <a:pt x="220678" y="163996"/>
                  </a:lnTo>
                  <a:lnTo>
                    <a:pt x="190293" y="187045"/>
                  </a:lnTo>
                  <a:lnTo>
                    <a:pt x="158722" y="209609"/>
                  </a:lnTo>
                  <a:lnTo>
                    <a:pt x="126996" y="230960"/>
                  </a:lnTo>
                  <a:lnTo>
                    <a:pt x="99613" y="251445"/>
                  </a:lnTo>
                  <a:lnTo>
                    <a:pt x="68395" y="271792"/>
                  </a:lnTo>
                  <a:lnTo>
                    <a:pt x="52812" y="284491"/>
                  </a:lnTo>
                  <a:lnTo>
                    <a:pt x="46102" y="287418"/>
                  </a:lnTo>
                  <a:lnTo>
                    <a:pt x="46257" y="286952"/>
                  </a:lnTo>
                  <a:lnTo>
                    <a:pt x="50800" y="281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69" name="SMARTInkShape-289">
              <a:extLst>
                <a:ext uri="{FF2B5EF4-FFF2-40B4-BE49-F238E27FC236}">
                  <a16:creationId xmlns:a16="http://schemas.microsoft.com/office/drawing/2014/main" id="{C3E77EBE-2123-4757-AC73-898EB8912B3E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3460750" y="3480571"/>
              <a:ext cx="169903" cy="275869"/>
            </a:xfrm>
            <a:custGeom>
              <a:avLst/>
              <a:gdLst/>
              <a:ahLst/>
              <a:cxnLst/>
              <a:rect l="0" t="0" r="0" b="0"/>
              <a:pathLst>
                <a:path w="169903" h="275869">
                  <a:moveTo>
                    <a:pt x="88900" y="107179"/>
                  </a:moveTo>
                  <a:lnTo>
                    <a:pt x="88900" y="107179"/>
                  </a:lnTo>
                  <a:lnTo>
                    <a:pt x="72307" y="91292"/>
                  </a:lnTo>
                  <a:lnTo>
                    <a:pt x="67885" y="89535"/>
                  </a:lnTo>
                  <a:lnTo>
                    <a:pt x="54686" y="91916"/>
                  </a:lnTo>
                  <a:lnTo>
                    <a:pt x="50569" y="94888"/>
                  </a:lnTo>
                  <a:lnTo>
                    <a:pt x="33139" y="124140"/>
                  </a:lnTo>
                  <a:lnTo>
                    <a:pt x="21860" y="155580"/>
                  </a:lnTo>
                  <a:lnTo>
                    <a:pt x="12837" y="186668"/>
                  </a:lnTo>
                  <a:lnTo>
                    <a:pt x="8272" y="216104"/>
                  </a:lnTo>
                  <a:lnTo>
                    <a:pt x="8801" y="243405"/>
                  </a:lnTo>
                  <a:lnTo>
                    <a:pt x="10101" y="250913"/>
                  </a:lnTo>
                  <a:lnTo>
                    <a:pt x="17189" y="263018"/>
                  </a:lnTo>
                  <a:lnTo>
                    <a:pt x="22043" y="268222"/>
                  </a:lnTo>
                  <a:lnTo>
                    <a:pt x="33080" y="274004"/>
                  </a:lnTo>
                  <a:lnTo>
                    <a:pt x="45041" y="275868"/>
                  </a:lnTo>
                  <a:lnTo>
                    <a:pt x="57413" y="274344"/>
                  </a:lnTo>
                  <a:lnTo>
                    <a:pt x="79649" y="262778"/>
                  </a:lnTo>
                  <a:lnTo>
                    <a:pt x="102307" y="244271"/>
                  </a:lnTo>
                  <a:lnTo>
                    <a:pt x="124698" y="218157"/>
                  </a:lnTo>
                  <a:lnTo>
                    <a:pt x="141074" y="191764"/>
                  </a:lnTo>
                  <a:lnTo>
                    <a:pt x="154140" y="163621"/>
                  </a:lnTo>
                  <a:lnTo>
                    <a:pt x="165050" y="132486"/>
                  </a:lnTo>
                  <a:lnTo>
                    <a:pt x="168606" y="117721"/>
                  </a:lnTo>
                  <a:lnTo>
                    <a:pt x="169902" y="87725"/>
                  </a:lnTo>
                  <a:lnTo>
                    <a:pt x="164376" y="59435"/>
                  </a:lnTo>
                  <a:lnTo>
                    <a:pt x="156490" y="36678"/>
                  </a:lnTo>
                  <a:lnTo>
                    <a:pt x="146692" y="26221"/>
                  </a:lnTo>
                  <a:lnTo>
                    <a:pt x="119454" y="5083"/>
                  </a:lnTo>
                  <a:lnTo>
                    <a:pt x="110477" y="1831"/>
                  </a:lnTo>
                  <a:lnTo>
                    <a:pt x="90746" y="0"/>
                  </a:lnTo>
                  <a:lnTo>
                    <a:pt x="67026" y="6200"/>
                  </a:lnTo>
                  <a:lnTo>
                    <a:pt x="37240" y="24990"/>
                  </a:lnTo>
                  <a:lnTo>
                    <a:pt x="31177" y="29103"/>
                  </a:lnTo>
                  <a:lnTo>
                    <a:pt x="22558" y="41199"/>
                  </a:lnTo>
                  <a:lnTo>
                    <a:pt x="11276" y="68589"/>
                  </a:lnTo>
                  <a:lnTo>
                    <a:pt x="0" y="1008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0" name="SMARTInkShape-290">
              <a:extLst>
                <a:ext uri="{FF2B5EF4-FFF2-40B4-BE49-F238E27FC236}">
                  <a16:creationId xmlns:a16="http://schemas.microsoft.com/office/drawing/2014/main" id="{CD3C8827-0BA4-4CAD-8466-AA1998D8E006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614058" y="3632200"/>
              <a:ext cx="30843" cy="286023"/>
            </a:xfrm>
            <a:custGeom>
              <a:avLst/>
              <a:gdLst/>
              <a:ahLst/>
              <a:cxnLst/>
              <a:rect l="0" t="0" r="0" b="0"/>
              <a:pathLst>
                <a:path w="30843" h="286023">
                  <a:moveTo>
                    <a:pt x="30842" y="0"/>
                  </a:moveTo>
                  <a:lnTo>
                    <a:pt x="30842" y="0"/>
                  </a:lnTo>
                  <a:lnTo>
                    <a:pt x="30842" y="27790"/>
                  </a:lnTo>
                  <a:lnTo>
                    <a:pt x="27471" y="56368"/>
                  </a:lnTo>
                  <a:lnTo>
                    <a:pt x="23935" y="78675"/>
                  </a:lnTo>
                  <a:lnTo>
                    <a:pt x="20011" y="101995"/>
                  </a:lnTo>
                  <a:lnTo>
                    <a:pt x="15915" y="124118"/>
                  </a:lnTo>
                  <a:lnTo>
                    <a:pt x="13014" y="153036"/>
                  </a:lnTo>
                  <a:lnTo>
                    <a:pt x="7669" y="183021"/>
                  </a:lnTo>
                  <a:lnTo>
                    <a:pt x="5882" y="211208"/>
                  </a:lnTo>
                  <a:lnTo>
                    <a:pt x="3691" y="237323"/>
                  </a:lnTo>
                  <a:lnTo>
                    <a:pt x="0" y="267639"/>
                  </a:lnTo>
                  <a:lnTo>
                    <a:pt x="2732" y="282657"/>
                  </a:lnTo>
                  <a:lnTo>
                    <a:pt x="4341" y="285099"/>
                  </a:lnTo>
                  <a:lnTo>
                    <a:pt x="6119" y="286022"/>
                  </a:lnTo>
                  <a:lnTo>
                    <a:pt x="8010" y="285931"/>
                  </a:lnTo>
                  <a:lnTo>
                    <a:pt x="9976" y="284459"/>
                  </a:lnTo>
                  <a:lnTo>
                    <a:pt x="18142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1" name="SMARTInkShape-291">
              <a:extLst>
                <a:ext uri="{FF2B5EF4-FFF2-40B4-BE49-F238E27FC236}">
                  <a16:creationId xmlns:a16="http://schemas.microsoft.com/office/drawing/2014/main" id="{E6179451-8464-4451-8760-F21116B7290F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683000" y="3524250"/>
              <a:ext cx="148821" cy="234342"/>
            </a:xfrm>
            <a:custGeom>
              <a:avLst/>
              <a:gdLst/>
              <a:ahLst/>
              <a:cxnLst/>
              <a:rect l="0" t="0" r="0" b="0"/>
              <a:pathLst>
                <a:path w="148821" h="234342">
                  <a:moveTo>
                    <a:pt x="101600" y="0"/>
                  </a:moveTo>
                  <a:lnTo>
                    <a:pt x="101600" y="0"/>
                  </a:lnTo>
                  <a:lnTo>
                    <a:pt x="94858" y="6742"/>
                  </a:lnTo>
                  <a:lnTo>
                    <a:pt x="87294" y="31161"/>
                  </a:lnTo>
                  <a:lnTo>
                    <a:pt x="87852" y="62129"/>
                  </a:lnTo>
                  <a:lnTo>
                    <a:pt x="90001" y="81438"/>
                  </a:lnTo>
                  <a:lnTo>
                    <a:pt x="105465" y="110489"/>
                  </a:lnTo>
                  <a:lnTo>
                    <a:pt x="116368" y="136663"/>
                  </a:lnTo>
                  <a:lnTo>
                    <a:pt x="132020" y="166800"/>
                  </a:lnTo>
                  <a:lnTo>
                    <a:pt x="139306" y="180185"/>
                  </a:lnTo>
                  <a:lnTo>
                    <a:pt x="148820" y="204794"/>
                  </a:lnTo>
                  <a:lnTo>
                    <a:pt x="147751" y="213551"/>
                  </a:lnTo>
                  <a:lnTo>
                    <a:pt x="143043" y="220266"/>
                  </a:lnTo>
                  <a:lnTo>
                    <a:pt x="135541" y="225601"/>
                  </a:lnTo>
                  <a:lnTo>
                    <a:pt x="119418" y="231866"/>
                  </a:lnTo>
                  <a:lnTo>
                    <a:pt x="93125" y="234341"/>
                  </a:lnTo>
                  <a:lnTo>
                    <a:pt x="67339" y="232888"/>
                  </a:lnTo>
                  <a:lnTo>
                    <a:pt x="41119" y="227989"/>
                  </a:lnTo>
                  <a:lnTo>
                    <a:pt x="23707" y="222069"/>
                  </a:lnTo>
                  <a:lnTo>
                    <a:pt x="20039" y="220013"/>
                  </a:lnTo>
                  <a:lnTo>
                    <a:pt x="8132" y="203635"/>
                  </a:lnTo>
                  <a:lnTo>
                    <a:pt x="2410" y="17753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2" name="SMARTInkShape-292">
              <a:extLst>
                <a:ext uri="{FF2B5EF4-FFF2-40B4-BE49-F238E27FC236}">
                  <a16:creationId xmlns:a16="http://schemas.microsoft.com/office/drawing/2014/main" id="{53CB0A10-4317-4F5B-A8B3-2DE46C5F9B25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759200" y="3460759"/>
              <a:ext cx="215901" cy="19042"/>
            </a:xfrm>
            <a:custGeom>
              <a:avLst/>
              <a:gdLst/>
              <a:ahLst/>
              <a:cxnLst/>
              <a:rect l="0" t="0" r="0" b="0"/>
              <a:pathLst>
                <a:path w="215901" h="19042">
                  <a:moveTo>
                    <a:pt x="0" y="19041"/>
                  </a:moveTo>
                  <a:lnTo>
                    <a:pt x="0" y="19041"/>
                  </a:lnTo>
                  <a:lnTo>
                    <a:pt x="0" y="15670"/>
                  </a:lnTo>
                  <a:lnTo>
                    <a:pt x="29006" y="8210"/>
                  </a:lnTo>
                  <a:lnTo>
                    <a:pt x="58400" y="1213"/>
                  </a:lnTo>
                  <a:lnTo>
                    <a:pt x="84182" y="232"/>
                  </a:lnTo>
                  <a:lnTo>
                    <a:pt x="115253" y="63"/>
                  </a:lnTo>
                  <a:lnTo>
                    <a:pt x="144373" y="12"/>
                  </a:lnTo>
                  <a:lnTo>
                    <a:pt x="167177" y="0"/>
                  </a:lnTo>
                  <a:lnTo>
                    <a:pt x="197073" y="3365"/>
                  </a:lnTo>
                  <a:lnTo>
                    <a:pt x="215900" y="6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3" name="SMARTInkShape-293">
              <a:extLst>
                <a:ext uri="{FF2B5EF4-FFF2-40B4-BE49-F238E27FC236}">
                  <a16:creationId xmlns:a16="http://schemas.microsoft.com/office/drawing/2014/main" id="{513FE2C3-2EB1-4624-B2B9-D442761BE53E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3905250" y="3530891"/>
              <a:ext cx="508001" cy="240671"/>
            </a:xfrm>
            <a:custGeom>
              <a:avLst/>
              <a:gdLst/>
              <a:ahLst/>
              <a:cxnLst/>
              <a:rect l="0" t="0" r="0" b="0"/>
              <a:pathLst>
                <a:path w="508001" h="240671">
                  <a:moveTo>
                    <a:pt x="0" y="228309"/>
                  </a:moveTo>
                  <a:lnTo>
                    <a:pt x="0" y="228309"/>
                  </a:lnTo>
                  <a:lnTo>
                    <a:pt x="0" y="240670"/>
                  </a:lnTo>
                  <a:lnTo>
                    <a:pt x="0" y="237538"/>
                  </a:lnTo>
                  <a:lnTo>
                    <a:pt x="17676" y="208397"/>
                  </a:lnTo>
                  <a:lnTo>
                    <a:pt x="33224" y="179840"/>
                  </a:lnTo>
                  <a:lnTo>
                    <a:pt x="45105" y="158554"/>
                  </a:lnTo>
                  <a:lnTo>
                    <a:pt x="61813" y="130500"/>
                  </a:lnTo>
                  <a:lnTo>
                    <a:pt x="80080" y="100528"/>
                  </a:lnTo>
                  <a:lnTo>
                    <a:pt x="103086" y="71460"/>
                  </a:lnTo>
                  <a:lnTo>
                    <a:pt x="122154" y="43835"/>
                  </a:lnTo>
                  <a:lnTo>
                    <a:pt x="123769" y="42532"/>
                  </a:lnTo>
                  <a:lnTo>
                    <a:pt x="124846" y="42369"/>
                  </a:lnTo>
                  <a:lnTo>
                    <a:pt x="125564" y="42966"/>
                  </a:lnTo>
                  <a:lnTo>
                    <a:pt x="126575" y="53918"/>
                  </a:lnTo>
                  <a:lnTo>
                    <a:pt x="121847" y="78699"/>
                  </a:lnTo>
                  <a:lnTo>
                    <a:pt x="116144" y="108956"/>
                  </a:lnTo>
                  <a:lnTo>
                    <a:pt x="110691" y="135717"/>
                  </a:lnTo>
                  <a:lnTo>
                    <a:pt x="108311" y="160560"/>
                  </a:lnTo>
                  <a:lnTo>
                    <a:pt x="110307" y="161976"/>
                  </a:lnTo>
                  <a:lnTo>
                    <a:pt x="118170" y="163550"/>
                  </a:lnTo>
                  <a:lnTo>
                    <a:pt x="128720" y="160487"/>
                  </a:lnTo>
                  <a:lnTo>
                    <a:pt x="158271" y="143074"/>
                  </a:lnTo>
                  <a:lnTo>
                    <a:pt x="172092" y="130774"/>
                  </a:lnTo>
                  <a:lnTo>
                    <a:pt x="195316" y="101299"/>
                  </a:lnTo>
                  <a:lnTo>
                    <a:pt x="211595" y="77188"/>
                  </a:lnTo>
                  <a:lnTo>
                    <a:pt x="217044" y="72949"/>
                  </a:lnTo>
                  <a:lnTo>
                    <a:pt x="218779" y="73231"/>
                  </a:lnTo>
                  <a:lnTo>
                    <a:pt x="219936" y="74829"/>
                  </a:lnTo>
                  <a:lnTo>
                    <a:pt x="220707" y="77306"/>
                  </a:lnTo>
                  <a:lnTo>
                    <a:pt x="219683" y="83820"/>
                  </a:lnTo>
                  <a:lnTo>
                    <a:pt x="211206" y="112822"/>
                  </a:lnTo>
                  <a:lnTo>
                    <a:pt x="204669" y="144331"/>
                  </a:lnTo>
                  <a:lnTo>
                    <a:pt x="204558" y="152885"/>
                  </a:lnTo>
                  <a:lnTo>
                    <a:pt x="206861" y="159039"/>
                  </a:lnTo>
                  <a:lnTo>
                    <a:pt x="209874" y="160257"/>
                  </a:lnTo>
                  <a:lnTo>
                    <a:pt x="218866" y="159729"/>
                  </a:lnTo>
                  <a:lnTo>
                    <a:pt x="235829" y="152093"/>
                  </a:lnTo>
                  <a:lnTo>
                    <a:pt x="260918" y="132009"/>
                  </a:lnTo>
                  <a:lnTo>
                    <a:pt x="264130" y="127183"/>
                  </a:lnTo>
                  <a:lnTo>
                    <a:pt x="264987" y="124909"/>
                  </a:lnTo>
                  <a:lnTo>
                    <a:pt x="265558" y="124098"/>
                  </a:lnTo>
                  <a:lnTo>
                    <a:pt x="265939" y="124262"/>
                  </a:lnTo>
                  <a:lnTo>
                    <a:pt x="266362" y="126327"/>
                  </a:lnTo>
                  <a:lnTo>
                    <a:pt x="267305" y="132162"/>
                  </a:lnTo>
                  <a:lnTo>
                    <a:pt x="271740" y="141808"/>
                  </a:lnTo>
                  <a:lnTo>
                    <a:pt x="275525" y="147061"/>
                  </a:lnTo>
                  <a:lnTo>
                    <a:pt x="279639" y="148038"/>
                  </a:lnTo>
                  <a:lnTo>
                    <a:pt x="306520" y="144537"/>
                  </a:lnTo>
                  <a:lnTo>
                    <a:pt x="321087" y="140277"/>
                  </a:lnTo>
                  <a:lnTo>
                    <a:pt x="350938" y="122311"/>
                  </a:lnTo>
                  <a:lnTo>
                    <a:pt x="372477" y="103125"/>
                  </a:lnTo>
                  <a:lnTo>
                    <a:pt x="388750" y="73341"/>
                  </a:lnTo>
                  <a:lnTo>
                    <a:pt x="399490" y="47911"/>
                  </a:lnTo>
                  <a:lnTo>
                    <a:pt x="402623" y="32421"/>
                  </a:lnTo>
                  <a:lnTo>
                    <a:pt x="401664" y="16129"/>
                  </a:lnTo>
                  <a:lnTo>
                    <a:pt x="399009" y="9950"/>
                  </a:lnTo>
                  <a:lnTo>
                    <a:pt x="390415" y="1203"/>
                  </a:lnTo>
                  <a:lnTo>
                    <a:pt x="385160" y="0"/>
                  </a:lnTo>
                  <a:lnTo>
                    <a:pt x="373677" y="2426"/>
                  </a:lnTo>
                  <a:lnTo>
                    <a:pt x="348570" y="15096"/>
                  </a:lnTo>
                  <a:lnTo>
                    <a:pt x="336483" y="26303"/>
                  </a:lnTo>
                  <a:lnTo>
                    <a:pt x="321949" y="50157"/>
                  </a:lnTo>
                  <a:lnTo>
                    <a:pt x="312422" y="73636"/>
                  </a:lnTo>
                  <a:lnTo>
                    <a:pt x="308187" y="102886"/>
                  </a:lnTo>
                  <a:lnTo>
                    <a:pt x="309175" y="134232"/>
                  </a:lnTo>
                  <a:lnTo>
                    <a:pt x="314035" y="147926"/>
                  </a:lnTo>
                  <a:lnTo>
                    <a:pt x="328653" y="168216"/>
                  </a:lnTo>
                  <a:lnTo>
                    <a:pt x="350199" y="185107"/>
                  </a:lnTo>
                  <a:lnTo>
                    <a:pt x="381125" y="201654"/>
                  </a:lnTo>
                  <a:lnTo>
                    <a:pt x="410789" y="208462"/>
                  </a:lnTo>
                  <a:lnTo>
                    <a:pt x="433336" y="213178"/>
                  </a:lnTo>
                  <a:lnTo>
                    <a:pt x="454355" y="214528"/>
                  </a:lnTo>
                  <a:lnTo>
                    <a:pt x="475926" y="215129"/>
                  </a:lnTo>
                  <a:lnTo>
                    <a:pt x="508000" y="2156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4" name="SMARTInkShape-294">
              <a:extLst>
                <a:ext uri="{FF2B5EF4-FFF2-40B4-BE49-F238E27FC236}">
                  <a16:creationId xmlns:a16="http://schemas.microsoft.com/office/drawing/2014/main" id="{CEDF1B61-FCE0-473E-A8DE-3B9B0D5CCC1A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397612" y="3355492"/>
              <a:ext cx="174389" cy="520168"/>
            </a:xfrm>
            <a:custGeom>
              <a:avLst/>
              <a:gdLst/>
              <a:ahLst/>
              <a:cxnLst/>
              <a:rect l="0" t="0" r="0" b="0"/>
              <a:pathLst>
                <a:path w="174389" h="520168">
                  <a:moveTo>
                    <a:pt x="174388" y="3658"/>
                  </a:moveTo>
                  <a:lnTo>
                    <a:pt x="174388" y="3658"/>
                  </a:lnTo>
                  <a:lnTo>
                    <a:pt x="171017" y="287"/>
                  </a:lnTo>
                  <a:lnTo>
                    <a:pt x="170024" y="0"/>
                  </a:lnTo>
                  <a:lnTo>
                    <a:pt x="169362" y="514"/>
                  </a:lnTo>
                  <a:lnTo>
                    <a:pt x="154340" y="31012"/>
                  </a:lnTo>
                  <a:lnTo>
                    <a:pt x="142342" y="56918"/>
                  </a:lnTo>
                  <a:lnTo>
                    <a:pt x="131732" y="86937"/>
                  </a:lnTo>
                  <a:lnTo>
                    <a:pt x="124120" y="118174"/>
                  </a:lnTo>
                  <a:lnTo>
                    <a:pt x="118886" y="140632"/>
                  </a:lnTo>
                  <a:lnTo>
                    <a:pt x="111855" y="167076"/>
                  </a:lnTo>
                  <a:lnTo>
                    <a:pt x="104028" y="193410"/>
                  </a:lnTo>
                  <a:lnTo>
                    <a:pt x="95845" y="219226"/>
                  </a:lnTo>
                  <a:lnTo>
                    <a:pt x="87505" y="244811"/>
                  </a:lnTo>
                  <a:lnTo>
                    <a:pt x="79093" y="268411"/>
                  </a:lnTo>
                  <a:lnTo>
                    <a:pt x="70652" y="291365"/>
                  </a:lnTo>
                  <a:lnTo>
                    <a:pt x="62196" y="315678"/>
                  </a:lnTo>
                  <a:lnTo>
                    <a:pt x="53734" y="338713"/>
                  </a:lnTo>
                  <a:lnTo>
                    <a:pt x="45269" y="361416"/>
                  </a:lnTo>
                  <a:lnTo>
                    <a:pt x="36804" y="385617"/>
                  </a:lnTo>
                  <a:lnTo>
                    <a:pt x="30219" y="408603"/>
                  </a:lnTo>
                  <a:lnTo>
                    <a:pt x="24236" y="430578"/>
                  </a:lnTo>
                  <a:lnTo>
                    <a:pt x="14344" y="460666"/>
                  </a:lnTo>
                  <a:lnTo>
                    <a:pt x="8405" y="488311"/>
                  </a:lnTo>
                  <a:lnTo>
                    <a:pt x="2676" y="506622"/>
                  </a:lnTo>
                  <a:lnTo>
                    <a:pt x="647" y="510417"/>
                  </a:lnTo>
                  <a:lnTo>
                    <a:pt x="0" y="513653"/>
                  </a:lnTo>
                  <a:lnTo>
                    <a:pt x="273" y="516516"/>
                  </a:lnTo>
                  <a:lnTo>
                    <a:pt x="1163" y="519130"/>
                  </a:lnTo>
                  <a:lnTo>
                    <a:pt x="3166" y="520167"/>
                  </a:lnTo>
                  <a:lnTo>
                    <a:pt x="15638" y="5180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5" name="SMARTInkShape-295">
              <a:extLst>
                <a:ext uri="{FF2B5EF4-FFF2-40B4-BE49-F238E27FC236}">
                  <a16:creationId xmlns:a16="http://schemas.microsoft.com/office/drawing/2014/main" id="{6A26158C-D169-4EFB-A136-F3911986C985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541624" y="3429000"/>
              <a:ext cx="227227" cy="238954"/>
            </a:xfrm>
            <a:custGeom>
              <a:avLst/>
              <a:gdLst/>
              <a:ahLst/>
              <a:cxnLst/>
              <a:rect l="0" t="0" r="0" b="0"/>
              <a:pathLst>
                <a:path w="227227" h="238954">
                  <a:moveTo>
                    <a:pt x="227226" y="0"/>
                  </a:moveTo>
                  <a:lnTo>
                    <a:pt x="227226" y="0"/>
                  </a:lnTo>
                  <a:lnTo>
                    <a:pt x="205572" y="26680"/>
                  </a:lnTo>
                  <a:lnTo>
                    <a:pt x="181153" y="56613"/>
                  </a:lnTo>
                  <a:lnTo>
                    <a:pt x="156187" y="83455"/>
                  </a:lnTo>
                  <a:lnTo>
                    <a:pt x="125469" y="107511"/>
                  </a:lnTo>
                  <a:lnTo>
                    <a:pt x="98220" y="128353"/>
                  </a:lnTo>
                  <a:lnTo>
                    <a:pt x="68212" y="148180"/>
                  </a:lnTo>
                  <a:lnTo>
                    <a:pt x="38572" y="166147"/>
                  </a:lnTo>
                  <a:lnTo>
                    <a:pt x="10571" y="191424"/>
                  </a:lnTo>
                  <a:lnTo>
                    <a:pt x="3263" y="205355"/>
                  </a:lnTo>
                  <a:lnTo>
                    <a:pt x="0" y="216146"/>
                  </a:lnTo>
                  <a:lnTo>
                    <a:pt x="1660" y="219592"/>
                  </a:lnTo>
                  <a:lnTo>
                    <a:pt x="9146" y="227183"/>
                  </a:lnTo>
                  <a:lnTo>
                    <a:pt x="38746" y="236020"/>
                  </a:lnTo>
                  <a:lnTo>
                    <a:pt x="61142" y="238953"/>
                  </a:lnTo>
                  <a:lnTo>
                    <a:pt x="89822" y="238723"/>
                  </a:lnTo>
                  <a:lnTo>
                    <a:pt x="125626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6" name="SMARTInkShape-296">
              <a:extLst>
                <a:ext uri="{FF2B5EF4-FFF2-40B4-BE49-F238E27FC236}">
                  <a16:creationId xmlns:a16="http://schemas.microsoft.com/office/drawing/2014/main" id="{161AFFC2-9179-4757-95A0-CDFC90E22D8F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4640537" y="3556000"/>
              <a:ext cx="253784" cy="405516"/>
            </a:xfrm>
            <a:custGeom>
              <a:avLst/>
              <a:gdLst/>
              <a:ahLst/>
              <a:cxnLst/>
              <a:rect l="0" t="0" r="0" b="0"/>
              <a:pathLst>
                <a:path w="253784" h="405516">
                  <a:moveTo>
                    <a:pt x="210863" y="0"/>
                  </a:moveTo>
                  <a:lnTo>
                    <a:pt x="210863" y="0"/>
                  </a:lnTo>
                  <a:lnTo>
                    <a:pt x="186445" y="0"/>
                  </a:lnTo>
                  <a:lnTo>
                    <a:pt x="165673" y="0"/>
                  </a:lnTo>
                  <a:lnTo>
                    <a:pt x="142801" y="705"/>
                  </a:lnTo>
                  <a:lnTo>
                    <a:pt x="118024" y="5069"/>
                  </a:lnTo>
                  <a:lnTo>
                    <a:pt x="90689" y="10983"/>
                  </a:lnTo>
                  <a:lnTo>
                    <a:pt x="84180" y="11555"/>
                  </a:lnTo>
                  <a:lnTo>
                    <a:pt x="53456" y="26977"/>
                  </a:lnTo>
                  <a:lnTo>
                    <a:pt x="21907" y="45241"/>
                  </a:lnTo>
                  <a:lnTo>
                    <a:pt x="6139" y="59841"/>
                  </a:lnTo>
                  <a:lnTo>
                    <a:pt x="400" y="67989"/>
                  </a:lnTo>
                  <a:lnTo>
                    <a:pt x="0" y="72137"/>
                  </a:lnTo>
                  <a:lnTo>
                    <a:pt x="3316" y="80509"/>
                  </a:lnTo>
                  <a:lnTo>
                    <a:pt x="23230" y="93156"/>
                  </a:lnTo>
                  <a:lnTo>
                    <a:pt x="45391" y="97847"/>
                  </a:lnTo>
                  <a:lnTo>
                    <a:pt x="69586" y="99932"/>
                  </a:lnTo>
                  <a:lnTo>
                    <a:pt x="100486" y="99695"/>
                  </a:lnTo>
                  <a:lnTo>
                    <a:pt x="123707" y="94638"/>
                  </a:lnTo>
                  <a:lnTo>
                    <a:pt x="150467" y="87229"/>
                  </a:lnTo>
                  <a:lnTo>
                    <a:pt x="178472" y="74040"/>
                  </a:lnTo>
                  <a:lnTo>
                    <a:pt x="207408" y="61656"/>
                  </a:lnTo>
                  <a:lnTo>
                    <a:pt x="237907" y="45810"/>
                  </a:lnTo>
                  <a:lnTo>
                    <a:pt x="253783" y="33084"/>
                  </a:lnTo>
                  <a:lnTo>
                    <a:pt x="253588" y="32639"/>
                  </a:lnTo>
                  <a:lnTo>
                    <a:pt x="251489" y="32145"/>
                  </a:lnTo>
                  <a:lnTo>
                    <a:pt x="242970" y="35238"/>
                  </a:lnTo>
                  <a:lnTo>
                    <a:pt x="231508" y="43994"/>
                  </a:lnTo>
                  <a:lnTo>
                    <a:pt x="219175" y="65639"/>
                  </a:lnTo>
                  <a:lnTo>
                    <a:pt x="213326" y="87652"/>
                  </a:lnTo>
                  <a:lnTo>
                    <a:pt x="211593" y="114322"/>
                  </a:lnTo>
                  <a:lnTo>
                    <a:pt x="211080" y="141196"/>
                  </a:lnTo>
                  <a:lnTo>
                    <a:pt x="211611" y="170491"/>
                  </a:lnTo>
                  <a:lnTo>
                    <a:pt x="215898" y="198542"/>
                  </a:lnTo>
                  <a:lnTo>
                    <a:pt x="216824" y="222751"/>
                  </a:lnTo>
                  <a:lnTo>
                    <a:pt x="217098" y="253443"/>
                  </a:lnTo>
                  <a:lnTo>
                    <a:pt x="217161" y="279153"/>
                  </a:lnTo>
                  <a:lnTo>
                    <a:pt x="217190" y="304690"/>
                  </a:lnTo>
                  <a:lnTo>
                    <a:pt x="217206" y="332754"/>
                  </a:lnTo>
                  <a:lnTo>
                    <a:pt x="217211" y="357846"/>
                  </a:lnTo>
                  <a:lnTo>
                    <a:pt x="210470" y="379784"/>
                  </a:lnTo>
                  <a:lnTo>
                    <a:pt x="199536" y="396318"/>
                  </a:lnTo>
                  <a:lnTo>
                    <a:pt x="187719" y="401919"/>
                  </a:lnTo>
                  <a:lnTo>
                    <a:pt x="167251" y="405515"/>
                  </a:lnTo>
                  <a:lnTo>
                    <a:pt x="148709" y="399396"/>
                  </a:lnTo>
                  <a:lnTo>
                    <a:pt x="122228" y="384686"/>
                  </a:lnTo>
                  <a:lnTo>
                    <a:pt x="93619" y="363994"/>
                  </a:lnTo>
                  <a:lnTo>
                    <a:pt x="66307" y="341009"/>
                  </a:lnTo>
                  <a:lnTo>
                    <a:pt x="41426" y="309660"/>
                  </a:lnTo>
                  <a:lnTo>
                    <a:pt x="38638" y="303807"/>
                  </a:lnTo>
                  <a:lnTo>
                    <a:pt x="37422" y="289777"/>
                  </a:lnTo>
                  <a:lnTo>
                    <a:pt x="38086" y="282085"/>
                  </a:lnTo>
                  <a:lnTo>
                    <a:pt x="44468" y="267893"/>
                  </a:lnTo>
                  <a:lnTo>
                    <a:pt x="55065" y="255236"/>
                  </a:lnTo>
                  <a:lnTo>
                    <a:pt x="82982" y="237494"/>
                  </a:lnTo>
                  <a:lnTo>
                    <a:pt x="112460" y="226986"/>
                  </a:lnTo>
                  <a:lnTo>
                    <a:pt x="139684" y="218116"/>
                  </a:lnTo>
                  <a:lnTo>
                    <a:pt x="154809" y="210991"/>
                  </a:lnTo>
                  <a:lnTo>
                    <a:pt x="172763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7" name="SMARTInkShape-297">
              <a:extLst>
                <a:ext uri="{FF2B5EF4-FFF2-40B4-BE49-F238E27FC236}">
                  <a16:creationId xmlns:a16="http://schemas.microsoft.com/office/drawing/2014/main" id="{55667CD0-794A-492C-A229-E8B7731A56BE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4514850" y="3441700"/>
              <a:ext cx="57151" cy="361951"/>
            </a:xfrm>
            <a:custGeom>
              <a:avLst/>
              <a:gdLst/>
              <a:ahLst/>
              <a:cxnLst/>
              <a:rect l="0" t="0" r="0" b="0"/>
              <a:pathLst>
                <a:path w="57151" h="361951">
                  <a:moveTo>
                    <a:pt x="57150" y="0"/>
                  </a:moveTo>
                  <a:lnTo>
                    <a:pt x="57150" y="0"/>
                  </a:lnTo>
                  <a:lnTo>
                    <a:pt x="53779" y="3371"/>
                  </a:lnTo>
                  <a:lnTo>
                    <a:pt x="48312" y="15580"/>
                  </a:lnTo>
                  <a:lnTo>
                    <a:pt x="42223" y="42716"/>
                  </a:lnTo>
                  <a:lnTo>
                    <a:pt x="39933" y="65552"/>
                  </a:lnTo>
                  <a:lnTo>
                    <a:pt x="38209" y="89107"/>
                  </a:lnTo>
                  <a:lnTo>
                    <a:pt x="35091" y="111334"/>
                  </a:lnTo>
                  <a:lnTo>
                    <a:pt x="33235" y="138617"/>
                  </a:lnTo>
                  <a:lnTo>
                    <a:pt x="31705" y="168852"/>
                  </a:lnTo>
                  <a:lnTo>
                    <a:pt x="28672" y="198753"/>
                  </a:lnTo>
                  <a:lnTo>
                    <a:pt x="24973" y="228505"/>
                  </a:lnTo>
                  <a:lnTo>
                    <a:pt x="20977" y="256780"/>
                  </a:lnTo>
                  <a:lnTo>
                    <a:pt x="16849" y="281106"/>
                  </a:lnTo>
                  <a:lnTo>
                    <a:pt x="12662" y="303677"/>
                  </a:lnTo>
                  <a:lnTo>
                    <a:pt x="6338" y="334336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8" name="SMARTInkShape-298">
              <a:extLst>
                <a:ext uri="{FF2B5EF4-FFF2-40B4-BE49-F238E27FC236}">
                  <a16:creationId xmlns:a16="http://schemas.microsoft.com/office/drawing/2014/main" id="{80887CC5-F04A-48AB-BFD5-3E10E43B5F68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4946650" y="3376465"/>
              <a:ext cx="157562" cy="497036"/>
            </a:xfrm>
            <a:custGeom>
              <a:avLst/>
              <a:gdLst/>
              <a:ahLst/>
              <a:cxnLst/>
              <a:rect l="0" t="0" r="0" b="0"/>
              <a:pathLst>
                <a:path w="157562" h="497036">
                  <a:moveTo>
                    <a:pt x="133350" y="33485"/>
                  </a:moveTo>
                  <a:lnTo>
                    <a:pt x="133350" y="33485"/>
                  </a:lnTo>
                  <a:lnTo>
                    <a:pt x="133350" y="26743"/>
                  </a:lnTo>
                  <a:lnTo>
                    <a:pt x="144284" y="1535"/>
                  </a:lnTo>
                  <a:lnTo>
                    <a:pt x="145579" y="191"/>
                  </a:lnTo>
                  <a:lnTo>
                    <a:pt x="147146" y="0"/>
                  </a:lnTo>
                  <a:lnTo>
                    <a:pt x="148898" y="578"/>
                  </a:lnTo>
                  <a:lnTo>
                    <a:pt x="154733" y="18247"/>
                  </a:lnTo>
                  <a:lnTo>
                    <a:pt x="157561" y="45825"/>
                  </a:lnTo>
                  <a:lnTo>
                    <a:pt x="155026" y="76339"/>
                  </a:lnTo>
                  <a:lnTo>
                    <a:pt x="151685" y="102861"/>
                  </a:lnTo>
                  <a:lnTo>
                    <a:pt x="147143" y="132052"/>
                  </a:lnTo>
                  <a:lnTo>
                    <a:pt x="140421" y="159137"/>
                  </a:lnTo>
                  <a:lnTo>
                    <a:pt x="132730" y="187167"/>
                  </a:lnTo>
                  <a:lnTo>
                    <a:pt x="123904" y="216794"/>
                  </a:lnTo>
                  <a:lnTo>
                    <a:pt x="118585" y="232597"/>
                  </a:lnTo>
                  <a:lnTo>
                    <a:pt x="107739" y="263090"/>
                  </a:lnTo>
                  <a:lnTo>
                    <a:pt x="98214" y="288402"/>
                  </a:lnTo>
                  <a:lnTo>
                    <a:pt x="87396" y="313293"/>
                  </a:lnTo>
                  <a:lnTo>
                    <a:pt x="76236" y="337761"/>
                  </a:lnTo>
                  <a:lnTo>
                    <a:pt x="66574" y="360395"/>
                  </a:lnTo>
                  <a:lnTo>
                    <a:pt x="55694" y="384095"/>
                  </a:lnTo>
                  <a:lnTo>
                    <a:pt x="44509" y="407328"/>
                  </a:lnTo>
                  <a:lnTo>
                    <a:pt x="30278" y="435570"/>
                  </a:lnTo>
                  <a:lnTo>
                    <a:pt x="14709" y="462551"/>
                  </a:lnTo>
                  <a:lnTo>
                    <a:pt x="1372" y="493484"/>
                  </a:lnTo>
                  <a:lnTo>
                    <a:pt x="0" y="4970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79" name="SMARTInkShape-299">
              <a:extLst>
                <a:ext uri="{FF2B5EF4-FFF2-40B4-BE49-F238E27FC236}">
                  <a16:creationId xmlns:a16="http://schemas.microsoft.com/office/drawing/2014/main" id="{19A7CEFB-9681-489D-9D94-1F62402F248F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5120540" y="3448050"/>
              <a:ext cx="260305" cy="316297"/>
            </a:xfrm>
            <a:custGeom>
              <a:avLst/>
              <a:gdLst/>
              <a:ahLst/>
              <a:cxnLst/>
              <a:rect l="0" t="0" r="0" b="0"/>
              <a:pathLst>
                <a:path w="260305" h="316297">
                  <a:moveTo>
                    <a:pt x="149960" y="0"/>
                  </a:moveTo>
                  <a:lnTo>
                    <a:pt x="149960" y="0"/>
                  </a:lnTo>
                  <a:lnTo>
                    <a:pt x="136145" y="25748"/>
                  </a:lnTo>
                  <a:lnTo>
                    <a:pt x="126111" y="46435"/>
                  </a:lnTo>
                  <a:lnTo>
                    <a:pt x="114907" y="70438"/>
                  </a:lnTo>
                  <a:lnTo>
                    <a:pt x="98182" y="97306"/>
                  </a:lnTo>
                  <a:lnTo>
                    <a:pt x="79820" y="127609"/>
                  </a:lnTo>
                  <a:lnTo>
                    <a:pt x="67281" y="149143"/>
                  </a:lnTo>
                  <a:lnTo>
                    <a:pt x="54653" y="172825"/>
                  </a:lnTo>
                  <a:lnTo>
                    <a:pt x="39014" y="203215"/>
                  </a:lnTo>
                  <a:lnTo>
                    <a:pt x="28815" y="230094"/>
                  </a:lnTo>
                  <a:lnTo>
                    <a:pt x="17954" y="255932"/>
                  </a:lnTo>
                  <a:lnTo>
                    <a:pt x="5798" y="281462"/>
                  </a:lnTo>
                  <a:lnTo>
                    <a:pt x="0" y="300158"/>
                  </a:lnTo>
                  <a:lnTo>
                    <a:pt x="598" y="305233"/>
                  </a:lnTo>
                  <a:lnTo>
                    <a:pt x="5025" y="314635"/>
                  </a:lnTo>
                  <a:lnTo>
                    <a:pt x="9593" y="316296"/>
                  </a:lnTo>
                  <a:lnTo>
                    <a:pt x="22193" y="314378"/>
                  </a:lnTo>
                  <a:lnTo>
                    <a:pt x="51896" y="305365"/>
                  </a:lnTo>
                  <a:lnTo>
                    <a:pt x="75331" y="293997"/>
                  </a:lnTo>
                  <a:lnTo>
                    <a:pt x="104800" y="277375"/>
                  </a:lnTo>
                  <a:lnTo>
                    <a:pt x="131391" y="258672"/>
                  </a:lnTo>
                  <a:lnTo>
                    <a:pt x="141793" y="250524"/>
                  </a:lnTo>
                  <a:lnTo>
                    <a:pt x="159792" y="243331"/>
                  </a:lnTo>
                  <a:lnTo>
                    <a:pt x="162866" y="242654"/>
                  </a:lnTo>
                  <a:lnTo>
                    <a:pt x="164914" y="242908"/>
                  </a:lnTo>
                  <a:lnTo>
                    <a:pt x="166278" y="243783"/>
                  </a:lnTo>
                  <a:lnTo>
                    <a:pt x="167189" y="245072"/>
                  </a:lnTo>
                  <a:lnTo>
                    <a:pt x="168201" y="248386"/>
                  </a:lnTo>
                  <a:lnTo>
                    <a:pt x="172334" y="276816"/>
                  </a:lnTo>
                  <a:lnTo>
                    <a:pt x="179659" y="283661"/>
                  </a:lnTo>
                  <a:lnTo>
                    <a:pt x="201610" y="293804"/>
                  </a:lnTo>
                  <a:lnTo>
                    <a:pt x="210074" y="294504"/>
                  </a:lnTo>
                  <a:lnTo>
                    <a:pt x="228000" y="289204"/>
                  </a:lnTo>
                  <a:lnTo>
                    <a:pt x="246148" y="276999"/>
                  </a:lnTo>
                  <a:lnTo>
                    <a:pt x="252212" y="271748"/>
                  </a:lnTo>
                  <a:lnTo>
                    <a:pt x="259592" y="258082"/>
                  </a:lnTo>
                  <a:lnTo>
                    <a:pt x="260304" y="248524"/>
                  </a:lnTo>
                  <a:lnTo>
                    <a:pt x="255011" y="230889"/>
                  </a:lnTo>
                  <a:lnTo>
                    <a:pt x="252451" y="228010"/>
                  </a:lnTo>
                  <a:lnTo>
                    <a:pt x="245841" y="224810"/>
                  </a:lnTo>
                  <a:lnTo>
                    <a:pt x="230817" y="223008"/>
                  </a:lnTo>
                  <a:lnTo>
                    <a:pt x="219058" y="228232"/>
                  </a:lnTo>
                  <a:lnTo>
                    <a:pt x="204300" y="241191"/>
                  </a:lnTo>
                  <a:lnTo>
                    <a:pt x="18171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0" name="SMARTInkShape-300">
              <a:extLst>
                <a:ext uri="{FF2B5EF4-FFF2-40B4-BE49-F238E27FC236}">
                  <a16:creationId xmlns:a16="http://schemas.microsoft.com/office/drawing/2014/main" id="{CFAA26A0-5213-4D97-A728-CA81F564550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5429738" y="3644900"/>
              <a:ext cx="132863" cy="99793"/>
            </a:xfrm>
            <a:custGeom>
              <a:avLst/>
              <a:gdLst/>
              <a:ahLst/>
              <a:cxnLst/>
              <a:rect l="0" t="0" r="0" b="0"/>
              <a:pathLst>
                <a:path w="132863" h="99793">
                  <a:moveTo>
                    <a:pt x="69362" y="38100"/>
                  </a:moveTo>
                  <a:lnTo>
                    <a:pt x="69362" y="38100"/>
                  </a:lnTo>
                  <a:lnTo>
                    <a:pt x="65991" y="34729"/>
                  </a:lnTo>
                  <a:lnTo>
                    <a:pt x="60573" y="33074"/>
                  </a:lnTo>
                  <a:lnTo>
                    <a:pt x="57153" y="32633"/>
                  </a:lnTo>
                  <a:lnTo>
                    <a:pt x="47708" y="35906"/>
                  </a:lnTo>
                  <a:lnTo>
                    <a:pt x="27769" y="49504"/>
                  </a:lnTo>
                  <a:lnTo>
                    <a:pt x="5065" y="70784"/>
                  </a:lnTo>
                  <a:lnTo>
                    <a:pt x="1980" y="79437"/>
                  </a:lnTo>
                  <a:lnTo>
                    <a:pt x="0" y="95497"/>
                  </a:lnTo>
                  <a:lnTo>
                    <a:pt x="1248" y="97531"/>
                  </a:lnTo>
                  <a:lnTo>
                    <a:pt x="3493" y="98888"/>
                  </a:lnTo>
                  <a:lnTo>
                    <a:pt x="6400" y="99792"/>
                  </a:lnTo>
                  <a:lnTo>
                    <a:pt x="20602" y="97693"/>
                  </a:lnTo>
                  <a:lnTo>
                    <a:pt x="51374" y="77788"/>
                  </a:lnTo>
                  <a:lnTo>
                    <a:pt x="82203" y="55199"/>
                  </a:lnTo>
                  <a:lnTo>
                    <a:pt x="113124" y="25143"/>
                  </a:lnTo>
                  <a:lnTo>
                    <a:pt x="13286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1" name="SMARTInkShape-301">
              <a:extLst>
                <a:ext uri="{FF2B5EF4-FFF2-40B4-BE49-F238E27FC236}">
                  <a16:creationId xmlns:a16="http://schemas.microsoft.com/office/drawing/2014/main" id="{AC3CFE7F-677D-4126-A3F9-E31BF7CDFD60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5501172" y="3549650"/>
              <a:ext cx="93179" cy="349251"/>
            </a:xfrm>
            <a:custGeom>
              <a:avLst/>
              <a:gdLst/>
              <a:ahLst/>
              <a:cxnLst/>
              <a:rect l="0" t="0" r="0" b="0"/>
              <a:pathLst>
                <a:path w="93179" h="349251">
                  <a:moveTo>
                    <a:pt x="74128" y="0"/>
                  </a:moveTo>
                  <a:lnTo>
                    <a:pt x="74128" y="0"/>
                  </a:lnTo>
                  <a:lnTo>
                    <a:pt x="45136" y="26040"/>
                  </a:lnTo>
                  <a:lnTo>
                    <a:pt x="24291" y="57694"/>
                  </a:lnTo>
                  <a:lnTo>
                    <a:pt x="12794" y="82711"/>
                  </a:lnTo>
                  <a:lnTo>
                    <a:pt x="4920" y="109879"/>
                  </a:lnTo>
                  <a:lnTo>
                    <a:pt x="0" y="138390"/>
                  </a:lnTo>
                  <a:lnTo>
                    <a:pt x="424" y="164712"/>
                  </a:lnTo>
                  <a:lnTo>
                    <a:pt x="6899" y="190385"/>
                  </a:lnTo>
                  <a:lnTo>
                    <a:pt x="17755" y="217747"/>
                  </a:lnTo>
                  <a:lnTo>
                    <a:pt x="29909" y="244434"/>
                  </a:lnTo>
                  <a:lnTo>
                    <a:pt x="46657" y="272415"/>
                  </a:lnTo>
                  <a:lnTo>
                    <a:pt x="64260" y="299030"/>
                  </a:lnTo>
                  <a:lnTo>
                    <a:pt x="83625" y="328851"/>
                  </a:lnTo>
                  <a:lnTo>
                    <a:pt x="93178" y="349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88" name="SMARTInkShape-Group75">
            <a:extLst>
              <a:ext uri="{FF2B5EF4-FFF2-40B4-BE49-F238E27FC236}">
                <a16:creationId xmlns:a16="http://schemas.microsoft.com/office/drawing/2014/main" id="{DE420323-2A26-4EF1-9E7B-1E94C439EC16}"/>
              </a:ext>
            </a:extLst>
          </p:cNvPr>
          <p:cNvGrpSpPr/>
          <p:nvPr/>
        </p:nvGrpSpPr>
        <p:grpSpPr>
          <a:xfrm>
            <a:off x="2311400" y="3460750"/>
            <a:ext cx="715931" cy="469901"/>
            <a:chOff x="2311400" y="3460750"/>
            <a:chExt cx="715931" cy="469901"/>
          </a:xfrm>
        </p:grpSpPr>
        <p:sp>
          <p:nvSpPr>
            <p:cNvPr id="22783" name="SMARTInkShape-302">
              <a:extLst>
                <a:ext uri="{FF2B5EF4-FFF2-40B4-BE49-F238E27FC236}">
                  <a16:creationId xmlns:a16="http://schemas.microsoft.com/office/drawing/2014/main" id="{4DDA1126-7EA4-457C-91C6-86A4397ABE57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368550" y="3499995"/>
              <a:ext cx="25401" cy="339062"/>
            </a:xfrm>
            <a:custGeom>
              <a:avLst/>
              <a:gdLst/>
              <a:ahLst/>
              <a:cxnLst/>
              <a:rect l="0" t="0" r="0" b="0"/>
              <a:pathLst>
                <a:path w="25401" h="339062">
                  <a:moveTo>
                    <a:pt x="25400" y="11555"/>
                  </a:moveTo>
                  <a:lnTo>
                    <a:pt x="25400" y="11555"/>
                  </a:lnTo>
                  <a:lnTo>
                    <a:pt x="22029" y="8184"/>
                  </a:lnTo>
                  <a:lnTo>
                    <a:pt x="20375" y="4648"/>
                  </a:lnTo>
                  <a:lnTo>
                    <a:pt x="19312" y="0"/>
                  </a:lnTo>
                  <a:lnTo>
                    <a:pt x="21048" y="1245"/>
                  </a:lnTo>
                  <a:lnTo>
                    <a:pt x="22499" y="2565"/>
                  </a:lnTo>
                  <a:lnTo>
                    <a:pt x="24540" y="28019"/>
                  </a:lnTo>
                  <a:lnTo>
                    <a:pt x="25145" y="56729"/>
                  </a:lnTo>
                  <a:lnTo>
                    <a:pt x="25287" y="78199"/>
                  </a:lnTo>
                  <a:lnTo>
                    <a:pt x="25350" y="100441"/>
                  </a:lnTo>
                  <a:lnTo>
                    <a:pt x="25385" y="129535"/>
                  </a:lnTo>
                  <a:lnTo>
                    <a:pt x="24690" y="159480"/>
                  </a:lnTo>
                  <a:lnTo>
                    <a:pt x="21035" y="186540"/>
                  </a:lnTo>
                  <a:lnTo>
                    <a:pt x="19638" y="212431"/>
                  </a:lnTo>
                  <a:lnTo>
                    <a:pt x="19224" y="240094"/>
                  </a:lnTo>
                  <a:lnTo>
                    <a:pt x="19127" y="265057"/>
                  </a:lnTo>
                  <a:lnTo>
                    <a:pt x="15702" y="293395"/>
                  </a:lnTo>
                  <a:lnTo>
                    <a:pt x="12587" y="321227"/>
                  </a:lnTo>
                  <a:lnTo>
                    <a:pt x="7311" y="338773"/>
                  </a:lnTo>
                  <a:lnTo>
                    <a:pt x="6285" y="339061"/>
                  </a:lnTo>
                  <a:lnTo>
                    <a:pt x="0" y="33540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4" name="SMARTInkShape-303">
              <a:extLst>
                <a:ext uri="{FF2B5EF4-FFF2-40B4-BE49-F238E27FC236}">
                  <a16:creationId xmlns:a16="http://schemas.microsoft.com/office/drawing/2014/main" id="{14C7D4EB-CED8-40DD-AB57-35A4314A42C6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11400" y="3644900"/>
              <a:ext cx="285751" cy="50689"/>
            </a:xfrm>
            <a:custGeom>
              <a:avLst/>
              <a:gdLst/>
              <a:ahLst/>
              <a:cxnLst/>
              <a:rect l="0" t="0" r="0" b="0"/>
              <a:pathLst>
                <a:path w="285751" h="5068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35505" y="15111"/>
                  </a:lnTo>
                  <a:lnTo>
                    <a:pt x="67139" y="30465"/>
                  </a:lnTo>
                  <a:lnTo>
                    <a:pt x="96361" y="39963"/>
                  </a:lnTo>
                  <a:lnTo>
                    <a:pt x="125840" y="46492"/>
                  </a:lnTo>
                  <a:lnTo>
                    <a:pt x="150175" y="49523"/>
                  </a:lnTo>
                  <a:lnTo>
                    <a:pt x="177533" y="50422"/>
                  </a:lnTo>
                  <a:lnTo>
                    <a:pt x="207981" y="50688"/>
                  </a:lnTo>
                  <a:lnTo>
                    <a:pt x="235975" y="47396"/>
                  </a:lnTo>
                  <a:lnTo>
                    <a:pt x="252030" y="41952"/>
                  </a:lnTo>
                  <a:lnTo>
                    <a:pt x="276163" y="25063"/>
                  </a:lnTo>
                  <a:lnTo>
                    <a:pt x="285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5" name="SMARTInkShape-304">
              <a:extLst>
                <a:ext uri="{FF2B5EF4-FFF2-40B4-BE49-F238E27FC236}">
                  <a16:creationId xmlns:a16="http://schemas.microsoft.com/office/drawing/2014/main" id="{74B7DC75-700B-4876-836D-2A288570DC97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2559945" y="3473450"/>
              <a:ext cx="37206" cy="366394"/>
            </a:xfrm>
            <a:custGeom>
              <a:avLst/>
              <a:gdLst/>
              <a:ahLst/>
              <a:cxnLst/>
              <a:rect l="0" t="0" r="0" b="0"/>
              <a:pathLst>
                <a:path w="37206" h="366394">
                  <a:moveTo>
                    <a:pt x="37205" y="0"/>
                  </a:moveTo>
                  <a:lnTo>
                    <a:pt x="37205" y="0"/>
                  </a:lnTo>
                  <a:lnTo>
                    <a:pt x="37205" y="6742"/>
                  </a:lnTo>
                  <a:lnTo>
                    <a:pt x="27771" y="36165"/>
                  </a:lnTo>
                  <a:lnTo>
                    <a:pt x="20612" y="61437"/>
                  </a:lnTo>
                  <a:lnTo>
                    <a:pt x="14728" y="86799"/>
                  </a:lnTo>
                  <a:lnTo>
                    <a:pt x="12671" y="111483"/>
                  </a:lnTo>
                  <a:lnTo>
                    <a:pt x="11976" y="141025"/>
                  </a:lnTo>
                  <a:lnTo>
                    <a:pt x="11881" y="160044"/>
                  </a:lnTo>
                  <a:lnTo>
                    <a:pt x="11839" y="187312"/>
                  </a:lnTo>
                  <a:lnTo>
                    <a:pt x="9939" y="214483"/>
                  </a:lnTo>
                  <a:lnTo>
                    <a:pt x="7448" y="239259"/>
                  </a:lnTo>
                  <a:lnTo>
                    <a:pt x="5340" y="270486"/>
                  </a:lnTo>
                  <a:lnTo>
                    <a:pt x="2346" y="293782"/>
                  </a:lnTo>
                  <a:lnTo>
                    <a:pt x="65" y="323957"/>
                  </a:lnTo>
                  <a:lnTo>
                    <a:pt x="0" y="353661"/>
                  </a:lnTo>
                  <a:lnTo>
                    <a:pt x="2560" y="364381"/>
                  </a:lnTo>
                  <a:lnTo>
                    <a:pt x="4231" y="366393"/>
                  </a:lnTo>
                  <a:lnTo>
                    <a:pt x="6050" y="366323"/>
                  </a:lnTo>
                  <a:lnTo>
                    <a:pt x="7968" y="364865"/>
                  </a:lnTo>
                  <a:lnTo>
                    <a:pt x="11805" y="355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6" name="SMARTInkShape-305">
              <a:extLst>
                <a:ext uri="{FF2B5EF4-FFF2-40B4-BE49-F238E27FC236}">
                  <a16:creationId xmlns:a16="http://schemas.microsoft.com/office/drawing/2014/main" id="{45C4F717-9BA1-4844-A22A-AE600BAF4F20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2711450" y="3511550"/>
              <a:ext cx="44451" cy="262098"/>
            </a:xfrm>
            <a:custGeom>
              <a:avLst/>
              <a:gdLst/>
              <a:ahLst/>
              <a:cxnLst/>
              <a:rect l="0" t="0" r="0" b="0"/>
              <a:pathLst>
                <a:path w="44451" h="262098">
                  <a:moveTo>
                    <a:pt x="44450" y="0"/>
                  </a:moveTo>
                  <a:lnTo>
                    <a:pt x="44450" y="0"/>
                  </a:lnTo>
                  <a:lnTo>
                    <a:pt x="41079" y="6742"/>
                  </a:lnTo>
                  <a:lnTo>
                    <a:pt x="38983" y="34532"/>
                  </a:lnTo>
                  <a:lnTo>
                    <a:pt x="38362" y="63932"/>
                  </a:lnTo>
                  <a:lnTo>
                    <a:pt x="34806" y="93888"/>
                  </a:lnTo>
                  <a:lnTo>
                    <a:pt x="32656" y="121736"/>
                  </a:lnTo>
                  <a:lnTo>
                    <a:pt x="32018" y="147861"/>
                  </a:lnTo>
                  <a:lnTo>
                    <a:pt x="26733" y="179020"/>
                  </a:lnTo>
                  <a:lnTo>
                    <a:pt x="21640" y="210382"/>
                  </a:lnTo>
                  <a:lnTo>
                    <a:pt x="17680" y="241333"/>
                  </a:lnTo>
                  <a:lnTo>
                    <a:pt x="13684" y="254869"/>
                  </a:lnTo>
                  <a:lnTo>
                    <a:pt x="12991" y="262097"/>
                  </a:lnTo>
                  <a:lnTo>
                    <a:pt x="12188" y="261515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87" name="SMARTInkShape-306">
              <a:extLst>
                <a:ext uri="{FF2B5EF4-FFF2-40B4-BE49-F238E27FC236}">
                  <a16:creationId xmlns:a16="http://schemas.microsoft.com/office/drawing/2014/main" id="{B2BA0AAF-F9B2-4D85-8488-BC7776DC895A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2425700" y="3460750"/>
              <a:ext cx="601631" cy="469901"/>
            </a:xfrm>
            <a:custGeom>
              <a:avLst/>
              <a:gdLst/>
              <a:ahLst/>
              <a:cxnLst/>
              <a:rect l="0" t="0" r="0" b="0"/>
              <a:pathLst>
                <a:path w="601631" h="469901">
                  <a:moveTo>
                    <a:pt x="241300" y="0"/>
                  </a:moveTo>
                  <a:lnTo>
                    <a:pt x="241300" y="0"/>
                  </a:lnTo>
                  <a:lnTo>
                    <a:pt x="267667" y="0"/>
                  </a:lnTo>
                  <a:lnTo>
                    <a:pt x="296855" y="1881"/>
                  </a:lnTo>
                  <a:lnTo>
                    <a:pt x="323378" y="6907"/>
                  </a:lnTo>
                  <a:lnTo>
                    <a:pt x="354252" y="14927"/>
                  </a:lnTo>
                  <a:lnTo>
                    <a:pt x="375227" y="22862"/>
                  </a:lnTo>
                  <a:lnTo>
                    <a:pt x="398190" y="32739"/>
                  </a:lnTo>
                  <a:lnTo>
                    <a:pt x="423723" y="46232"/>
                  </a:lnTo>
                  <a:lnTo>
                    <a:pt x="455395" y="63434"/>
                  </a:lnTo>
                  <a:lnTo>
                    <a:pt x="482243" y="80420"/>
                  </a:lnTo>
                  <a:lnTo>
                    <a:pt x="507929" y="97364"/>
                  </a:lnTo>
                  <a:lnTo>
                    <a:pt x="531505" y="116181"/>
                  </a:lnTo>
                  <a:lnTo>
                    <a:pt x="558681" y="141934"/>
                  </a:lnTo>
                  <a:lnTo>
                    <a:pt x="581789" y="171744"/>
                  </a:lnTo>
                  <a:lnTo>
                    <a:pt x="596304" y="201357"/>
                  </a:lnTo>
                  <a:lnTo>
                    <a:pt x="600163" y="212965"/>
                  </a:lnTo>
                  <a:lnTo>
                    <a:pt x="601630" y="237922"/>
                  </a:lnTo>
                  <a:lnTo>
                    <a:pt x="599473" y="252499"/>
                  </a:lnTo>
                  <a:lnTo>
                    <a:pt x="594281" y="264151"/>
                  </a:lnTo>
                  <a:lnTo>
                    <a:pt x="579449" y="283130"/>
                  </a:lnTo>
                  <a:lnTo>
                    <a:pt x="549943" y="301589"/>
                  </a:lnTo>
                  <a:lnTo>
                    <a:pt x="524426" y="316549"/>
                  </a:lnTo>
                  <a:lnTo>
                    <a:pt x="504012" y="325544"/>
                  </a:lnTo>
                  <a:lnTo>
                    <a:pt x="480827" y="334245"/>
                  </a:lnTo>
                  <a:lnTo>
                    <a:pt x="450717" y="343707"/>
                  </a:lnTo>
                  <a:lnTo>
                    <a:pt x="423274" y="352431"/>
                  </a:lnTo>
                  <a:lnTo>
                    <a:pt x="407066" y="357720"/>
                  </a:lnTo>
                  <a:lnTo>
                    <a:pt x="388500" y="362658"/>
                  </a:lnTo>
                  <a:lnTo>
                    <a:pt x="368361" y="367361"/>
                  </a:lnTo>
                  <a:lnTo>
                    <a:pt x="347174" y="371907"/>
                  </a:lnTo>
                  <a:lnTo>
                    <a:pt x="325993" y="377055"/>
                  </a:lnTo>
                  <a:lnTo>
                    <a:pt x="304818" y="382603"/>
                  </a:lnTo>
                  <a:lnTo>
                    <a:pt x="283645" y="388419"/>
                  </a:lnTo>
                  <a:lnTo>
                    <a:pt x="263180" y="393707"/>
                  </a:lnTo>
                  <a:lnTo>
                    <a:pt x="243187" y="398643"/>
                  </a:lnTo>
                  <a:lnTo>
                    <a:pt x="223508" y="403346"/>
                  </a:lnTo>
                  <a:lnTo>
                    <a:pt x="197689" y="410008"/>
                  </a:lnTo>
                  <a:lnTo>
                    <a:pt x="167776" y="417978"/>
                  </a:lnTo>
                  <a:lnTo>
                    <a:pt x="135134" y="426819"/>
                  </a:lnTo>
                  <a:lnTo>
                    <a:pt x="105612" y="435535"/>
                  </a:lnTo>
                  <a:lnTo>
                    <a:pt x="0" y="4699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796" name="SMARTInkShape-Group76">
            <a:extLst>
              <a:ext uri="{FF2B5EF4-FFF2-40B4-BE49-F238E27FC236}">
                <a16:creationId xmlns:a16="http://schemas.microsoft.com/office/drawing/2014/main" id="{7139FAF2-C396-415A-A7F5-4B000325160E}"/>
              </a:ext>
            </a:extLst>
          </p:cNvPr>
          <p:cNvGrpSpPr/>
          <p:nvPr/>
        </p:nvGrpSpPr>
        <p:grpSpPr>
          <a:xfrm>
            <a:off x="654050" y="3427189"/>
            <a:ext cx="1587501" cy="858752"/>
            <a:chOff x="654050" y="3427189"/>
            <a:chExt cx="1587501" cy="858752"/>
          </a:xfrm>
        </p:grpSpPr>
        <p:sp>
          <p:nvSpPr>
            <p:cNvPr id="22789" name="SMARTInkShape-307">
              <a:extLst>
                <a:ext uri="{FF2B5EF4-FFF2-40B4-BE49-F238E27FC236}">
                  <a16:creationId xmlns:a16="http://schemas.microsoft.com/office/drawing/2014/main" id="{B18A2F75-89C7-4244-B86F-9E9FBD7A8785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54050" y="3427189"/>
              <a:ext cx="294027" cy="344712"/>
            </a:xfrm>
            <a:custGeom>
              <a:avLst/>
              <a:gdLst/>
              <a:ahLst/>
              <a:cxnLst/>
              <a:rect l="0" t="0" r="0" b="0"/>
              <a:pathLst>
                <a:path w="294027" h="344712">
                  <a:moveTo>
                    <a:pt x="0" y="338361"/>
                  </a:moveTo>
                  <a:lnTo>
                    <a:pt x="0" y="338361"/>
                  </a:lnTo>
                  <a:lnTo>
                    <a:pt x="26006" y="307329"/>
                  </a:lnTo>
                  <a:lnTo>
                    <a:pt x="45941" y="284833"/>
                  </a:lnTo>
                  <a:lnTo>
                    <a:pt x="55632" y="268408"/>
                  </a:lnTo>
                  <a:lnTo>
                    <a:pt x="84255" y="240465"/>
                  </a:lnTo>
                  <a:lnTo>
                    <a:pt x="105779" y="211013"/>
                  </a:lnTo>
                  <a:lnTo>
                    <a:pt x="128874" y="182710"/>
                  </a:lnTo>
                  <a:lnTo>
                    <a:pt x="153927" y="152633"/>
                  </a:lnTo>
                  <a:lnTo>
                    <a:pt x="175606" y="122253"/>
                  </a:lnTo>
                  <a:lnTo>
                    <a:pt x="196840" y="90684"/>
                  </a:lnTo>
                  <a:lnTo>
                    <a:pt x="217310" y="59663"/>
                  </a:lnTo>
                  <a:lnTo>
                    <a:pt x="233716" y="32678"/>
                  </a:lnTo>
                  <a:lnTo>
                    <a:pt x="239053" y="17621"/>
                  </a:lnTo>
                  <a:lnTo>
                    <a:pt x="238391" y="13762"/>
                  </a:lnTo>
                  <a:lnTo>
                    <a:pt x="236538" y="10483"/>
                  </a:lnTo>
                  <a:lnTo>
                    <a:pt x="233892" y="7592"/>
                  </a:lnTo>
                  <a:lnTo>
                    <a:pt x="220055" y="153"/>
                  </a:lnTo>
                  <a:lnTo>
                    <a:pt x="214437" y="0"/>
                  </a:lnTo>
                  <a:lnTo>
                    <a:pt x="188329" y="9894"/>
                  </a:lnTo>
                  <a:lnTo>
                    <a:pt x="166338" y="23256"/>
                  </a:lnTo>
                  <a:lnTo>
                    <a:pt x="137877" y="52926"/>
                  </a:lnTo>
                  <a:lnTo>
                    <a:pt x="115821" y="79954"/>
                  </a:lnTo>
                  <a:lnTo>
                    <a:pt x="102051" y="103987"/>
                  </a:lnTo>
                  <a:lnTo>
                    <a:pt x="90915" y="128982"/>
                  </a:lnTo>
                  <a:lnTo>
                    <a:pt x="83147" y="154262"/>
                  </a:lnTo>
                  <a:lnTo>
                    <a:pt x="76377" y="179626"/>
                  </a:lnTo>
                  <a:lnTo>
                    <a:pt x="71784" y="205016"/>
                  </a:lnTo>
                  <a:lnTo>
                    <a:pt x="72304" y="230413"/>
                  </a:lnTo>
                  <a:lnTo>
                    <a:pt x="76927" y="255811"/>
                  </a:lnTo>
                  <a:lnTo>
                    <a:pt x="84647" y="279330"/>
                  </a:lnTo>
                  <a:lnTo>
                    <a:pt x="99898" y="306239"/>
                  </a:lnTo>
                  <a:lnTo>
                    <a:pt x="112306" y="322180"/>
                  </a:lnTo>
                  <a:lnTo>
                    <a:pt x="131662" y="335840"/>
                  </a:lnTo>
                  <a:lnTo>
                    <a:pt x="155271" y="342082"/>
                  </a:lnTo>
                  <a:lnTo>
                    <a:pt x="176769" y="343932"/>
                  </a:lnTo>
                  <a:lnTo>
                    <a:pt x="199916" y="337738"/>
                  </a:lnTo>
                  <a:lnTo>
                    <a:pt x="227246" y="323709"/>
                  </a:lnTo>
                  <a:lnTo>
                    <a:pt x="243094" y="313637"/>
                  </a:lnTo>
                  <a:lnTo>
                    <a:pt x="265173" y="287904"/>
                  </a:lnTo>
                  <a:lnTo>
                    <a:pt x="278948" y="264849"/>
                  </a:lnTo>
                  <a:lnTo>
                    <a:pt x="290085" y="239439"/>
                  </a:lnTo>
                  <a:lnTo>
                    <a:pt x="294026" y="225251"/>
                  </a:lnTo>
                  <a:lnTo>
                    <a:pt x="292493" y="202581"/>
                  </a:lnTo>
                  <a:lnTo>
                    <a:pt x="282104" y="193081"/>
                  </a:lnTo>
                  <a:lnTo>
                    <a:pt x="271429" y="189125"/>
                  </a:lnTo>
                  <a:lnTo>
                    <a:pt x="265620" y="188071"/>
                  </a:lnTo>
                  <a:lnTo>
                    <a:pt x="253520" y="190661"/>
                  </a:lnTo>
                  <a:lnTo>
                    <a:pt x="235247" y="200452"/>
                  </a:lnTo>
                  <a:lnTo>
                    <a:pt x="211507" y="227755"/>
                  </a:lnTo>
                  <a:lnTo>
                    <a:pt x="202290" y="250947"/>
                  </a:lnTo>
                  <a:lnTo>
                    <a:pt x="198462" y="280162"/>
                  </a:lnTo>
                  <a:lnTo>
                    <a:pt x="200698" y="304419"/>
                  </a:lnTo>
                  <a:lnTo>
                    <a:pt x="212140" y="330167"/>
                  </a:lnTo>
                  <a:lnTo>
                    <a:pt x="222250" y="34471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0" name="SMARTInkShape-308">
              <a:extLst>
                <a:ext uri="{FF2B5EF4-FFF2-40B4-BE49-F238E27FC236}">
                  <a16:creationId xmlns:a16="http://schemas.microsoft.com/office/drawing/2014/main" id="{CB3C48D4-A9A4-4A23-A63F-62C2EFB5CEED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1000559" y="3508083"/>
              <a:ext cx="237234" cy="327318"/>
            </a:xfrm>
            <a:custGeom>
              <a:avLst/>
              <a:gdLst/>
              <a:ahLst/>
              <a:cxnLst/>
              <a:rect l="0" t="0" r="0" b="0"/>
              <a:pathLst>
                <a:path w="237234" h="327318">
                  <a:moveTo>
                    <a:pt x="104341" y="149517"/>
                  </a:moveTo>
                  <a:lnTo>
                    <a:pt x="104341" y="149517"/>
                  </a:lnTo>
                  <a:lnTo>
                    <a:pt x="76551" y="152888"/>
                  </a:lnTo>
                  <a:lnTo>
                    <a:pt x="54715" y="161726"/>
                  </a:lnTo>
                  <a:lnTo>
                    <a:pt x="38210" y="173282"/>
                  </a:lnTo>
                  <a:lnTo>
                    <a:pt x="24382" y="189014"/>
                  </a:lnTo>
                  <a:lnTo>
                    <a:pt x="14719" y="207081"/>
                  </a:lnTo>
                  <a:lnTo>
                    <a:pt x="7388" y="235952"/>
                  </a:lnTo>
                  <a:lnTo>
                    <a:pt x="2925" y="257312"/>
                  </a:lnTo>
                  <a:lnTo>
                    <a:pt x="0" y="276448"/>
                  </a:lnTo>
                  <a:lnTo>
                    <a:pt x="3872" y="302113"/>
                  </a:lnTo>
                  <a:lnTo>
                    <a:pt x="7477" y="312587"/>
                  </a:lnTo>
                  <a:lnTo>
                    <a:pt x="11431" y="317243"/>
                  </a:lnTo>
                  <a:lnTo>
                    <a:pt x="27737" y="323235"/>
                  </a:lnTo>
                  <a:lnTo>
                    <a:pt x="40661" y="321739"/>
                  </a:lnTo>
                  <a:lnTo>
                    <a:pt x="66206" y="309282"/>
                  </a:lnTo>
                  <a:lnTo>
                    <a:pt x="86564" y="292527"/>
                  </a:lnTo>
                  <a:lnTo>
                    <a:pt x="111834" y="263417"/>
                  </a:lnTo>
                  <a:lnTo>
                    <a:pt x="131247" y="233974"/>
                  </a:lnTo>
                  <a:lnTo>
                    <a:pt x="150552" y="205162"/>
                  </a:lnTo>
                  <a:lnTo>
                    <a:pt x="166481" y="180821"/>
                  </a:lnTo>
                  <a:lnTo>
                    <a:pt x="181135" y="150683"/>
                  </a:lnTo>
                  <a:lnTo>
                    <a:pt x="195893" y="119278"/>
                  </a:lnTo>
                  <a:lnTo>
                    <a:pt x="210515" y="87779"/>
                  </a:lnTo>
                  <a:lnTo>
                    <a:pt x="223778" y="60965"/>
                  </a:lnTo>
                  <a:lnTo>
                    <a:pt x="234211" y="35286"/>
                  </a:lnTo>
                  <a:lnTo>
                    <a:pt x="237233" y="6847"/>
                  </a:lnTo>
                  <a:lnTo>
                    <a:pt x="235269" y="3603"/>
                  </a:lnTo>
                  <a:lnTo>
                    <a:pt x="231843" y="1441"/>
                  </a:lnTo>
                  <a:lnTo>
                    <a:pt x="227442" y="0"/>
                  </a:lnTo>
                  <a:lnTo>
                    <a:pt x="215026" y="4043"/>
                  </a:lnTo>
                  <a:lnTo>
                    <a:pt x="190802" y="20514"/>
                  </a:lnTo>
                  <a:lnTo>
                    <a:pt x="168065" y="47495"/>
                  </a:lnTo>
                  <a:lnTo>
                    <a:pt x="153012" y="72408"/>
                  </a:lnTo>
                  <a:lnTo>
                    <a:pt x="136166" y="101818"/>
                  </a:lnTo>
                  <a:lnTo>
                    <a:pt x="121923" y="132170"/>
                  </a:lnTo>
                  <a:lnTo>
                    <a:pt x="108767" y="160762"/>
                  </a:lnTo>
                  <a:lnTo>
                    <a:pt x="100193" y="183442"/>
                  </a:lnTo>
                  <a:lnTo>
                    <a:pt x="87433" y="213270"/>
                  </a:lnTo>
                  <a:lnTo>
                    <a:pt x="78086" y="243352"/>
                  </a:lnTo>
                  <a:lnTo>
                    <a:pt x="70848" y="271237"/>
                  </a:lnTo>
                  <a:lnTo>
                    <a:pt x="67606" y="300745"/>
                  </a:lnTo>
                  <a:lnTo>
                    <a:pt x="70611" y="313861"/>
                  </a:lnTo>
                  <a:lnTo>
                    <a:pt x="78941" y="327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1" name="SMARTInkShape-309">
              <a:extLst>
                <a:ext uri="{FF2B5EF4-FFF2-40B4-BE49-F238E27FC236}">
                  <a16:creationId xmlns:a16="http://schemas.microsoft.com/office/drawing/2014/main" id="{4DE8423E-952C-40C1-AB49-05128B131F9C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1187545" y="3645783"/>
              <a:ext cx="203106" cy="208051"/>
            </a:xfrm>
            <a:custGeom>
              <a:avLst/>
              <a:gdLst/>
              <a:ahLst/>
              <a:cxnLst/>
              <a:rect l="0" t="0" r="0" b="0"/>
              <a:pathLst>
                <a:path w="203106" h="208051">
                  <a:moveTo>
                    <a:pt x="57055" y="5467"/>
                  </a:moveTo>
                  <a:lnTo>
                    <a:pt x="57055" y="5467"/>
                  </a:lnTo>
                  <a:lnTo>
                    <a:pt x="57055" y="2096"/>
                  </a:lnTo>
                  <a:lnTo>
                    <a:pt x="56349" y="1103"/>
                  </a:lnTo>
                  <a:lnTo>
                    <a:pt x="55173" y="441"/>
                  </a:lnTo>
                  <a:lnTo>
                    <a:pt x="53684" y="0"/>
                  </a:lnTo>
                  <a:lnTo>
                    <a:pt x="51985" y="1117"/>
                  </a:lnTo>
                  <a:lnTo>
                    <a:pt x="35386" y="26984"/>
                  </a:lnTo>
                  <a:lnTo>
                    <a:pt x="24921" y="52138"/>
                  </a:lnTo>
                  <a:lnTo>
                    <a:pt x="13981" y="77465"/>
                  </a:lnTo>
                  <a:lnTo>
                    <a:pt x="7076" y="106943"/>
                  </a:lnTo>
                  <a:lnTo>
                    <a:pt x="1530" y="137329"/>
                  </a:lnTo>
                  <a:lnTo>
                    <a:pt x="226" y="167294"/>
                  </a:lnTo>
                  <a:lnTo>
                    <a:pt x="0" y="188647"/>
                  </a:lnTo>
                  <a:lnTo>
                    <a:pt x="1380" y="193909"/>
                  </a:lnTo>
                  <a:lnTo>
                    <a:pt x="6675" y="201638"/>
                  </a:lnTo>
                  <a:lnTo>
                    <a:pt x="11851" y="205543"/>
                  </a:lnTo>
                  <a:lnTo>
                    <a:pt x="14219" y="206584"/>
                  </a:lnTo>
                  <a:lnTo>
                    <a:pt x="31036" y="208050"/>
                  </a:lnTo>
                  <a:lnTo>
                    <a:pt x="47151" y="205113"/>
                  </a:lnTo>
                  <a:lnTo>
                    <a:pt x="77233" y="184886"/>
                  </a:lnTo>
                  <a:lnTo>
                    <a:pt x="108004" y="164152"/>
                  </a:lnTo>
                  <a:lnTo>
                    <a:pt x="125068" y="149616"/>
                  </a:lnTo>
                  <a:lnTo>
                    <a:pt x="152144" y="120157"/>
                  </a:lnTo>
                  <a:lnTo>
                    <a:pt x="177691" y="92520"/>
                  </a:lnTo>
                  <a:lnTo>
                    <a:pt x="203105" y="62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2" name="SMARTInkShape-310">
              <a:extLst>
                <a:ext uri="{FF2B5EF4-FFF2-40B4-BE49-F238E27FC236}">
                  <a16:creationId xmlns:a16="http://schemas.microsoft.com/office/drawing/2014/main" id="{7887E187-7B0A-471B-A154-2CE193B2EF13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1390650" y="3663950"/>
              <a:ext cx="44451" cy="196851"/>
            </a:xfrm>
            <a:custGeom>
              <a:avLst/>
              <a:gdLst/>
              <a:ahLst/>
              <a:cxnLst/>
              <a:rect l="0" t="0" r="0" b="0"/>
              <a:pathLst>
                <a:path w="44451" h="196851">
                  <a:moveTo>
                    <a:pt x="44450" y="0"/>
                  </a:moveTo>
                  <a:lnTo>
                    <a:pt x="44450" y="0"/>
                  </a:lnTo>
                  <a:lnTo>
                    <a:pt x="43039" y="28156"/>
                  </a:lnTo>
                  <a:lnTo>
                    <a:pt x="37708" y="51555"/>
                  </a:lnTo>
                  <a:lnTo>
                    <a:pt x="32517" y="74654"/>
                  </a:lnTo>
                  <a:lnTo>
                    <a:pt x="25627" y="105611"/>
                  </a:lnTo>
                  <a:lnTo>
                    <a:pt x="19117" y="130775"/>
                  </a:lnTo>
                  <a:lnTo>
                    <a:pt x="10597" y="158242"/>
                  </a:lnTo>
                  <a:lnTo>
                    <a:pt x="3352" y="187967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3" name="SMARTInkShape-311">
              <a:extLst>
                <a:ext uri="{FF2B5EF4-FFF2-40B4-BE49-F238E27FC236}">
                  <a16:creationId xmlns:a16="http://schemas.microsoft.com/office/drawing/2014/main" id="{C713246D-F72E-4231-B0AE-0B13F4E46526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1504950" y="35949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6350" y="2096"/>
                  </a:lnTo>
                  <a:lnTo>
                    <a:pt x="5644" y="1103"/>
                  </a:lnTo>
                  <a:lnTo>
                    <a:pt x="4469" y="441"/>
                  </a:lnTo>
                  <a:lnTo>
                    <a:pt x="2979" y="0"/>
                  </a:lnTo>
                  <a:lnTo>
                    <a:pt x="1986" y="411"/>
                  </a:lnTo>
                  <a:lnTo>
                    <a:pt x="1324" y="139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4" name="SMARTInkShape-312">
              <a:extLst>
                <a:ext uri="{FF2B5EF4-FFF2-40B4-BE49-F238E27FC236}">
                  <a16:creationId xmlns:a16="http://schemas.microsoft.com/office/drawing/2014/main" id="{81D4633A-A7AB-4C7A-9742-017178E1C2DE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1410035" y="3695700"/>
              <a:ext cx="825166" cy="590241"/>
            </a:xfrm>
            <a:custGeom>
              <a:avLst/>
              <a:gdLst/>
              <a:ahLst/>
              <a:cxnLst/>
              <a:rect l="0" t="0" r="0" b="0"/>
              <a:pathLst>
                <a:path w="825166" h="590241">
                  <a:moveTo>
                    <a:pt x="164765" y="0"/>
                  </a:moveTo>
                  <a:lnTo>
                    <a:pt x="164765" y="0"/>
                  </a:lnTo>
                  <a:lnTo>
                    <a:pt x="147088" y="26515"/>
                  </a:lnTo>
                  <a:lnTo>
                    <a:pt x="128449" y="57297"/>
                  </a:lnTo>
                  <a:lnTo>
                    <a:pt x="117022" y="87509"/>
                  </a:lnTo>
                  <a:lnTo>
                    <a:pt x="115324" y="94867"/>
                  </a:lnTo>
                  <a:lnTo>
                    <a:pt x="115576" y="97111"/>
                  </a:lnTo>
                  <a:lnTo>
                    <a:pt x="116450" y="98608"/>
                  </a:lnTo>
                  <a:lnTo>
                    <a:pt x="117739" y="99605"/>
                  </a:lnTo>
                  <a:lnTo>
                    <a:pt x="136407" y="97638"/>
                  </a:lnTo>
                  <a:lnTo>
                    <a:pt x="148869" y="92548"/>
                  </a:lnTo>
                  <a:lnTo>
                    <a:pt x="175109" y="77783"/>
                  </a:lnTo>
                  <a:lnTo>
                    <a:pt x="202400" y="61278"/>
                  </a:lnTo>
                  <a:lnTo>
                    <a:pt x="231183" y="40203"/>
                  </a:lnTo>
                  <a:lnTo>
                    <a:pt x="256258" y="16422"/>
                  </a:lnTo>
                  <a:lnTo>
                    <a:pt x="257511" y="15887"/>
                  </a:lnTo>
                  <a:lnTo>
                    <a:pt x="258346" y="16236"/>
                  </a:lnTo>
                  <a:lnTo>
                    <a:pt x="258902" y="17174"/>
                  </a:lnTo>
                  <a:lnTo>
                    <a:pt x="259917" y="46675"/>
                  </a:lnTo>
                  <a:lnTo>
                    <a:pt x="263735" y="59785"/>
                  </a:lnTo>
                  <a:lnTo>
                    <a:pt x="270135" y="69610"/>
                  </a:lnTo>
                  <a:lnTo>
                    <a:pt x="277683" y="76328"/>
                  </a:lnTo>
                  <a:lnTo>
                    <a:pt x="293237" y="84077"/>
                  </a:lnTo>
                  <a:lnTo>
                    <a:pt x="318161" y="87948"/>
                  </a:lnTo>
                  <a:lnTo>
                    <a:pt x="349530" y="88712"/>
                  </a:lnTo>
                  <a:lnTo>
                    <a:pt x="379532" y="88863"/>
                  </a:lnTo>
                  <a:lnTo>
                    <a:pt x="410911" y="84529"/>
                  </a:lnTo>
                  <a:lnTo>
                    <a:pt x="442404" y="84822"/>
                  </a:lnTo>
                  <a:lnTo>
                    <a:pt x="472588" y="91465"/>
                  </a:lnTo>
                  <a:lnTo>
                    <a:pt x="499952" y="100277"/>
                  </a:lnTo>
                  <a:lnTo>
                    <a:pt x="527511" y="122287"/>
                  </a:lnTo>
                  <a:lnTo>
                    <a:pt x="546497" y="142010"/>
                  </a:lnTo>
                  <a:lnTo>
                    <a:pt x="560120" y="171754"/>
                  </a:lnTo>
                  <a:lnTo>
                    <a:pt x="568957" y="201980"/>
                  </a:lnTo>
                  <a:lnTo>
                    <a:pt x="573960" y="228866"/>
                  </a:lnTo>
                  <a:lnTo>
                    <a:pt x="572878" y="253648"/>
                  </a:lnTo>
                  <a:lnTo>
                    <a:pt x="571672" y="285254"/>
                  </a:lnTo>
                  <a:lnTo>
                    <a:pt x="564574" y="312492"/>
                  </a:lnTo>
                  <a:lnTo>
                    <a:pt x="553533" y="338437"/>
                  </a:lnTo>
                  <a:lnTo>
                    <a:pt x="541325" y="363999"/>
                  </a:lnTo>
                  <a:lnTo>
                    <a:pt x="525400" y="389446"/>
                  </a:lnTo>
                  <a:lnTo>
                    <a:pt x="500350" y="418965"/>
                  </a:lnTo>
                  <a:lnTo>
                    <a:pt x="468956" y="449360"/>
                  </a:lnTo>
                  <a:lnTo>
                    <a:pt x="442103" y="471340"/>
                  </a:lnTo>
                  <a:lnTo>
                    <a:pt x="415567" y="491964"/>
                  </a:lnTo>
                  <a:lnTo>
                    <a:pt x="390536" y="507012"/>
                  </a:lnTo>
                  <a:lnTo>
                    <a:pt x="362658" y="520407"/>
                  </a:lnTo>
                  <a:lnTo>
                    <a:pt x="334643" y="533314"/>
                  </a:lnTo>
                  <a:lnTo>
                    <a:pt x="313644" y="542534"/>
                  </a:lnTo>
                  <a:lnTo>
                    <a:pt x="290200" y="553688"/>
                  </a:lnTo>
                  <a:lnTo>
                    <a:pt x="267551" y="561937"/>
                  </a:lnTo>
                  <a:lnTo>
                    <a:pt x="245020" y="568661"/>
                  </a:lnTo>
                  <a:lnTo>
                    <a:pt x="220895" y="576352"/>
                  </a:lnTo>
                  <a:lnTo>
                    <a:pt x="196062" y="582594"/>
                  </a:lnTo>
                  <a:lnTo>
                    <a:pt x="171619" y="587014"/>
                  </a:lnTo>
                  <a:lnTo>
                    <a:pt x="148996" y="588978"/>
                  </a:lnTo>
                  <a:lnTo>
                    <a:pt x="125301" y="589851"/>
                  </a:lnTo>
                  <a:lnTo>
                    <a:pt x="102070" y="590240"/>
                  </a:lnTo>
                  <a:lnTo>
                    <a:pt x="72419" y="589047"/>
                  </a:lnTo>
                  <a:lnTo>
                    <a:pt x="43721" y="581795"/>
                  </a:lnTo>
                  <a:lnTo>
                    <a:pt x="24635" y="577608"/>
                  </a:lnTo>
                  <a:lnTo>
                    <a:pt x="12174" y="571628"/>
                  </a:lnTo>
                  <a:lnTo>
                    <a:pt x="3343" y="560503"/>
                  </a:lnTo>
                  <a:lnTo>
                    <a:pt x="0" y="553586"/>
                  </a:lnTo>
                  <a:lnTo>
                    <a:pt x="49" y="536492"/>
                  </a:lnTo>
                  <a:lnTo>
                    <a:pt x="4775" y="519252"/>
                  </a:lnTo>
                  <a:lnTo>
                    <a:pt x="21187" y="492923"/>
                  </a:lnTo>
                  <a:lnTo>
                    <a:pt x="47974" y="464335"/>
                  </a:lnTo>
                  <a:lnTo>
                    <a:pt x="75519" y="444733"/>
                  </a:lnTo>
                  <a:lnTo>
                    <a:pt x="102652" y="428890"/>
                  </a:lnTo>
                  <a:lnTo>
                    <a:pt x="123754" y="415925"/>
                  </a:lnTo>
                  <a:lnTo>
                    <a:pt x="147243" y="402167"/>
                  </a:lnTo>
                  <a:lnTo>
                    <a:pt x="171794" y="391348"/>
                  </a:lnTo>
                  <a:lnTo>
                    <a:pt x="200580" y="381836"/>
                  </a:lnTo>
                  <a:lnTo>
                    <a:pt x="230777" y="372905"/>
                  </a:lnTo>
                  <a:lnTo>
                    <a:pt x="258309" y="364232"/>
                  </a:lnTo>
                  <a:lnTo>
                    <a:pt x="288420" y="355673"/>
                  </a:lnTo>
                  <a:lnTo>
                    <a:pt x="319912" y="347871"/>
                  </a:lnTo>
                  <a:lnTo>
                    <a:pt x="350371" y="342052"/>
                  </a:lnTo>
                  <a:lnTo>
                    <a:pt x="380372" y="337114"/>
                  </a:lnTo>
                  <a:lnTo>
                    <a:pt x="410874" y="332567"/>
                  </a:lnTo>
                  <a:lnTo>
                    <a:pt x="426909" y="330367"/>
                  </a:lnTo>
                  <a:lnTo>
                    <a:pt x="443245" y="328194"/>
                  </a:lnTo>
                  <a:lnTo>
                    <a:pt x="461190" y="325335"/>
                  </a:lnTo>
                  <a:lnTo>
                    <a:pt x="480210" y="322018"/>
                  </a:lnTo>
                  <a:lnTo>
                    <a:pt x="499945" y="318395"/>
                  </a:lnTo>
                  <a:lnTo>
                    <a:pt x="518040" y="315275"/>
                  </a:lnTo>
                  <a:lnTo>
                    <a:pt x="535043" y="312488"/>
                  </a:lnTo>
                  <a:lnTo>
                    <a:pt x="551317" y="309925"/>
                  </a:lnTo>
                  <a:lnTo>
                    <a:pt x="567811" y="308217"/>
                  </a:lnTo>
                  <a:lnTo>
                    <a:pt x="584451" y="307078"/>
                  </a:lnTo>
                  <a:lnTo>
                    <a:pt x="601189" y="306319"/>
                  </a:lnTo>
                  <a:lnTo>
                    <a:pt x="617992" y="305812"/>
                  </a:lnTo>
                  <a:lnTo>
                    <a:pt x="634839" y="305475"/>
                  </a:lnTo>
                  <a:lnTo>
                    <a:pt x="651714" y="305250"/>
                  </a:lnTo>
                  <a:lnTo>
                    <a:pt x="667903" y="304395"/>
                  </a:lnTo>
                  <a:lnTo>
                    <a:pt x="699061" y="301563"/>
                  </a:lnTo>
                  <a:lnTo>
                    <a:pt x="714991" y="300525"/>
                  </a:lnTo>
                  <a:lnTo>
                    <a:pt x="731254" y="299833"/>
                  </a:lnTo>
                  <a:lnTo>
                    <a:pt x="747741" y="299372"/>
                  </a:lnTo>
                  <a:lnTo>
                    <a:pt x="779231" y="298860"/>
                  </a:lnTo>
                  <a:lnTo>
                    <a:pt x="804750" y="298632"/>
                  </a:lnTo>
                  <a:lnTo>
                    <a:pt x="825165" y="29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5" name="SMARTInkShape-313">
              <a:extLst>
                <a:ext uri="{FF2B5EF4-FFF2-40B4-BE49-F238E27FC236}">
                  <a16:creationId xmlns:a16="http://schemas.microsoft.com/office/drawing/2014/main" id="{7E724628-8C59-4E18-B3C0-DFCEBE957057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006862" y="3715646"/>
              <a:ext cx="234689" cy="18155"/>
            </a:xfrm>
            <a:custGeom>
              <a:avLst/>
              <a:gdLst/>
              <a:ahLst/>
              <a:cxnLst/>
              <a:rect l="0" t="0" r="0" b="0"/>
              <a:pathLst>
                <a:path w="234689" h="18155">
                  <a:moveTo>
                    <a:pt x="6088" y="18154"/>
                  </a:moveTo>
                  <a:lnTo>
                    <a:pt x="6088" y="18154"/>
                  </a:lnTo>
                  <a:lnTo>
                    <a:pt x="2717" y="18154"/>
                  </a:lnTo>
                  <a:lnTo>
                    <a:pt x="1724" y="17449"/>
                  </a:lnTo>
                  <a:lnTo>
                    <a:pt x="1062" y="16273"/>
                  </a:lnTo>
                  <a:lnTo>
                    <a:pt x="0" y="12687"/>
                  </a:lnTo>
                  <a:lnTo>
                    <a:pt x="6557" y="8694"/>
                  </a:lnTo>
                  <a:lnTo>
                    <a:pt x="27502" y="2367"/>
                  </a:lnTo>
                  <a:lnTo>
                    <a:pt x="51630" y="71"/>
                  </a:lnTo>
                  <a:lnTo>
                    <a:pt x="83366" y="0"/>
                  </a:lnTo>
                  <a:lnTo>
                    <a:pt x="104639" y="2560"/>
                  </a:lnTo>
                  <a:lnTo>
                    <a:pt x="130087" y="6049"/>
                  </a:lnTo>
                  <a:lnTo>
                    <a:pt x="155743" y="9246"/>
                  </a:lnTo>
                  <a:lnTo>
                    <a:pt x="186054" y="11046"/>
                  </a:lnTo>
                  <a:lnTo>
                    <a:pt x="211498" y="11580"/>
                  </a:lnTo>
                  <a:lnTo>
                    <a:pt x="234688" y="118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01" name="SMARTInkShape-Group77">
            <a:extLst>
              <a:ext uri="{FF2B5EF4-FFF2-40B4-BE49-F238E27FC236}">
                <a16:creationId xmlns:a16="http://schemas.microsoft.com/office/drawing/2014/main" id="{EA57668B-4543-4B5C-A55B-BEE03FC69ADC}"/>
              </a:ext>
            </a:extLst>
          </p:cNvPr>
          <p:cNvGrpSpPr/>
          <p:nvPr/>
        </p:nvGrpSpPr>
        <p:grpSpPr>
          <a:xfrm>
            <a:off x="490746" y="3009900"/>
            <a:ext cx="651946" cy="292628"/>
            <a:chOff x="490746" y="3009900"/>
            <a:chExt cx="651946" cy="292628"/>
          </a:xfrm>
        </p:grpSpPr>
        <p:sp>
          <p:nvSpPr>
            <p:cNvPr id="22797" name="SMARTInkShape-314">
              <a:extLst>
                <a:ext uri="{FF2B5EF4-FFF2-40B4-BE49-F238E27FC236}">
                  <a16:creationId xmlns:a16="http://schemas.microsoft.com/office/drawing/2014/main" id="{C9740C83-54E4-4A6C-A4BF-92115A16F71A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927100" y="3018942"/>
              <a:ext cx="215592" cy="238156"/>
            </a:xfrm>
            <a:custGeom>
              <a:avLst/>
              <a:gdLst/>
              <a:ahLst/>
              <a:cxnLst/>
              <a:rect l="0" t="0" r="0" b="0"/>
              <a:pathLst>
                <a:path w="215592" h="238156">
                  <a:moveTo>
                    <a:pt x="177800" y="3658"/>
                  </a:moveTo>
                  <a:lnTo>
                    <a:pt x="177800" y="3658"/>
                  </a:lnTo>
                  <a:lnTo>
                    <a:pt x="171058" y="287"/>
                  </a:lnTo>
                  <a:lnTo>
                    <a:pt x="168366" y="0"/>
                  </a:lnTo>
                  <a:lnTo>
                    <a:pt x="150043" y="6408"/>
                  </a:lnTo>
                  <a:lnTo>
                    <a:pt x="119077" y="26493"/>
                  </a:lnTo>
                  <a:lnTo>
                    <a:pt x="111484" y="34268"/>
                  </a:lnTo>
                  <a:lnTo>
                    <a:pt x="103406" y="47131"/>
                  </a:lnTo>
                  <a:lnTo>
                    <a:pt x="100756" y="64137"/>
                  </a:lnTo>
                  <a:lnTo>
                    <a:pt x="103232" y="89781"/>
                  </a:lnTo>
                  <a:lnTo>
                    <a:pt x="110315" y="110785"/>
                  </a:lnTo>
                  <a:lnTo>
                    <a:pt x="123232" y="130414"/>
                  </a:lnTo>
                  <a:lnTo>
                    <a:pt x="149931" y="156010"/>
                  </a:lnTo>
                  <a:lnTo>
                    <a:pt x="176607" y="180037"/>
                  </a:lnTo>
                  <a:lnTo>
                    <a:pt x="207979" y="202259"/>
                  </a:lnTo>
                  <a:lnTo>
                    <a:pt x="212380" y="207871"/>
                  </a:lnTo>
                  <a:lnTo>
                    <a:pt x="214857" y="218369"/>
                  </a:lnTo>
                  <a:lnTo>
                    <a:pt x="215591" y="227045"/>
                  </a:lnTo>
                  <a:lnTo>
                    <a:pt x="213577" y="228783"/>
                  </a:lnTo>
                  <a:lnTo>
                    <a:pt x="185987" y="235171"/>
                  </a:lnTo>
                  <a:lnTo>
                    <a:pt x="155531" y="237589"/>
                  </a:lnTo>
                  <a:lnTo>
                    <a:pt x="131919" y="238155"/>
                  </a:lnTo>
                  <a:lnTo>
                    <a:pt x="108020" y="237701"/>
                  </a:lnTo>
                  <a:lnTo>
                    <a:pt x="85638" y="235147"/>
                  </a:lnTo>
                  <a:lnTo>
                    <a:pt x="63932" y="233542"/>
                  </a:lnTo>
                  <a:lnTo>
                    <a:pt x="34736" y="232512"/>
                  </a:lnTo>
                  <a:lnTo>
                    <a:pt x="17105" y="231603"/>
                  </a:lnTo>
                  <a:lnTo>
                    <a:pt x="0" y="2259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8" name="SMARTInkShape-315">
              <a:extLst>
                <a:ext uri="{FF2B5EF4-FFF2-40B4-BE49-F238E27FC236}">
                  <a16:creationId xmlns:a16="http://schemas.microsoft.com/office/drawing/2014/main" id="{6B43DF85-2C2E-42C9-9069-3837007A8F85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762000" y="3009900"/>
              <a:ext cx="196851" cy="229623"/>
            </a:xfrm>
            <a:custGeom>
              <a:avLst/>
              <a:gdLst/>
              <a:ahLst/>
              <a:cxnLst/>
              <a:rect l="0" t="0" r="0" b="0"/>
              <a:pathLst>
                <a:path w="196851" h="229623">
                  <a:moveTo>
                    <a:pt x="0" y="0"/>
                  </a:moveTo>
                  <a:lnTo>
                    <a:pt x="0" y="0"/>
                  </a:lnTo>
                  <a:lnTo>
                    <a:pt x="1411" y="12962"/>
                  </a:lnTo>
                  <a:lnTo>
                    <a:pt x="10139" y="40529"/>
                  </a:lnTo>
                  <a:lnTo>
                    <a:pt x="20957" y="67198"/>
                  </a:lnTo>
                  <a:lnTo>
                    <a:pt x="28944" y="92975"/>
                  </a:lnTo>
                  <a:lnTo>
                    <a:pt x="35073" y="119192"/>
                  </a:lnTo>
                  <a:lnTo>
                    <a:pt x="37203" y="147578"/>
                  </a:lnTo>
                  <a:lnTo>
                    <a:pt x="39804" y="176847"/>
                  </a:lnTo>
                  <a:lnTo>
                    <a:pt x="43532" y="203012"/>
                  </a:lnTo>
                  <a:lnTo>
                    <a:pt x="44178" y="218823"/>
                  </a:lnTo>
                  <a:lnTo>
                    <a:pt x="46385" y="222788"/>
                  </a:lnTo>
                  <a:lnTo>
                    <a:pt x="54482" y="229074"/>
                  </a:lnTo>
                  <a:lnTo>
                    <a:pt x="58899" y="229622"/>
                  </a:lnTo>
                  <a:lnTo>
                    <a:pt x="83756" y="220128"/>
                  </a:lnTo>
                  <a:lnTo>
                    <a:pt x="92023" y="212135"/>
                  </a:lnTo>
                  <a:lnTo>
                    <a:pt x="106288" y="190090"/>
                  </a:lnTo>
                  <a:lnTo>
                    <a:pt x="124626" y="160510"/>
                  </a:lnTo>
                  <a:lnTo>
                    <a:pt x="137115" y="135753"/>
                  </a:lnTo>
                  <a:lnTo>
                    <a:pt x="151027" y="108425"/>
                  </a:lnTo>
                  <a:lnTo>
                    <a:pt x="171548" y="81288"/>
                  </a:lnTo>
                  <a:lnTo>
                    <a:pt x="189951" y="49984"/>
                  </a:lnTo>
                  <a:lnTo>
                    <a:pt x="192251" y="48139"/>
                  </a:lnTo>
                  <a:lnTo>
                    <a:pt x="194806" y="44208"/>
                  </a:lnTo>
                  <a:lnTo>
                    <a:pt x="19685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799" name="SMARTInkShape-316">
              <a:extLst>
                <a:ext uri="{FF2B5EF4-FFF2-40B4-BE49-F238E27FC236}">
                  <a16:creationId xmlns:a16="http://schemas.microsoft.com/office/drawing/2014/main" id="{2EC30AEA-B344-49C8-8033-D522C771CD86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490746" y="3013338"/>
              <a:ext cx="182355" cy="243815"/>
            </a:xfrm>
            <a:custGeom>
              <a:avLst/>
              <a:gdLst/>
              <a:ahLst/>
              <a:cxnLst/>
              <a:rect l="0" t="0" r="0" b="0"/>
              <a:pathLst>
                <a:path w="182355" h="243815">
                  <a:moveTo>
                    <a:pt x="156954" y="15612"/>
                  </a:moveTo>
                  <a:lnTo>
                    <a:pt x="156954" y="15612"/>
                  </a:lnTo>
                  <a:lnTo>
                    <a:pt x="156954" y="4677"/>
                  </a:lnTo>
                  <a:lnTo>
                    <a:pt x="150212" y="64"/>
                  </a:lnTo>
                  <a:lnTo>
                    <a:pt x="139376" y="0"/>
                  </a:lnTo>
                  <a:lnTo>
                    <a:pt x="112795" y="5708"/>
                  </a:lnTo>
                  <a:lnTo>
                    <a:pt x="87161" y="18699"/>
                  </a:lnTo>
                  <a:lnTo>
                    <a:pt x="61715" y="36735"/>
                  </a:lnTo>
                  <a:lnTo>
                    <a:pt x="35025" y="65979"/>
                  </a:lnTo>
                  <a:lnTo>
                    <a:pt x="13131" y="96102"/>
                  </a:lnTo>
                  <a:lnTo>
                    <a:pt x="1884" y="123155"/>
                  </a:lnTo>
                  <a:lnTo>
                    <a:pt x="0" y="142491"/>
                  </a:lnTo>
                  <a:lnTo>
                    <a:pt x="5327" y="167988"/>
                  </a:lnTo>
                  <a:lnTo>
                    <a:pt x="13173" y="190036"/>
                  </a:lnTo>
                  <a:lnTo>
                    <a:pt x="22787" y="203622"/>
                  </a:lnTo>
                  <a:lnTo>
                    <a:pt x="51902" y="227139"/>
                  </a:lnTo>
                  <a:lnTo>
                    <a:pt x="78739" y="237416"/>
                  </a:lnTo>
                  <a:lnTo>
                    <a:pt x="107481" y="242870"/>
                  </a:lnTo>
                  <a:lnTo>
                    <a:pt x="132339" y="243814"/>
                  </a:lnTo>
                  <a:lnTo>
                    <a:pt x="160793" y="239769"/>
                  </a:lnTo>
                  <a:lnTo>
                    <a:pt x="171889" y="237722"/>
                  </a:lnTo>
                  <a:lnTo>
                    <a:pt x="182354" y="2315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00" name="SMARTInkShape-317">
              <a:extLst>
                <a:ext uri="{FF2B5EF4-FFF2-40B4-BE49-F238E27FC236}">
                  <a16:creationId xmlns:a16="http://schemas.microsoft.com/office/drawing/2014/main" id="{E0389A27-D80A-44D9-ABC9-AF059107D1E0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724272" y="3009900"/>
              <a:ext cx="75829" cy="292628"/>
            </a:xfrm>
            <a:custGeom>
              <a:avLst/>
              <a:gdLst/>
              <a:ahLst/>
              <a:cxnLst/>
              <a:rect l="0" t="0" r="0" b="0"/>
              <a:pathLst>
                <a:path w="75829" h="292628">
                  <a:moveTo>
                    <a:pt x="75828" y="0"/>
                  </a:moveTo>
                  <a:lnTo>
                    <a:pt x="75828" y="0"/>
                  </a:lnTo>
                  <a:lnTo>
                    <a:pt x="75122" y="6480"/>
                  </a:lnTo>
                  <a:lnTo>
                    <a:pt x="66990" y="35974"/>
                  </a:lnTo>
                  <a:lnTo>
                    <a:pt x="62963" y="59262"/>
                  </a:lnTo>
                  <a:lnTo>
                    <a:pt x="58116" y="85606"/>
                  </a:lnTo>
                  <a:lnTo>
                    <a:pt x="48159" y="117008"/>
                  </a:lnTo>
                  <a:lnTo>
                    <a:pt x="40427" y="148342"/>
                  </a:lnTo>
                  <a:lnTo>
                    <a:pt x="33667" y="178558"/>
                  </a:lnTo>
                  <a:lnTo>
                    <a:pt x="27196" y="202248"/>
                  </a:lnTo>
                  <a:lnTo>
                    <a:pt x="18688" y="233299"/>
                  </a:lnTo>
                  <a:lnTo>
                    <a:pt x="10213" y="260024"/>
                  </a:lnTo>
                  <a:lnTo>
                    <a:pt x="882" y="289583"/>
                  </a:lnTo>
                  <a:lnTo>
                    <a:pt x="186" y="292627"/>
                  </a:lnTo>
                  <a:lnTo>
                    <a:pt x="0" y="292452"/>
                  </a:lnTo>
                  <a:lnTo>
                    <a:pt x="5978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06" name="SMARTInkShape-Group78">
            <a:extLst>
              <a:ext uri="{FF2B5EF4-FFF2-40B4-BE49-F238E27FC236}">
                <a16:creationId xmlns:a16="http://schemas.microsoft.com/office/drawing/2014/main" id="{2FD878EA-DDEA-40AB-A26C-4A226F4640E7}"/>
              </a:ext>
            </a:extLst>
          </p:cNvPr>
          <p:cNvGrpSpPr/>
          <p:nvPr/>
        </p:nvGrpSpPr>
        <p:grpSpPr>
          <a:xfrm>
            <a:off x="152884" y="3036894"/>
            <a:ext cx="297967" cy="804857"/>
            <a:chOff x="152884" y="3036894"/>
            <a:chExt cx="297967" cy="804857"/>
          </a:xfrm>
        </p:grpSpPr>
        <p:sp>
          <p:nvSpPr>
            <p:cNvPr id="22802" name="SMARTInkShape-318">
              <a:extLst>
                <a:ext uri="{FF2B5EF4-FFF2-40B4-BE49-F238E27FC236}">
                  <a16:creationId xmlns:a16="http://schemas.microsoft.com/office/drawing/2014/main" id="{274BA5A6-AC35-40BE-A823-E90581832103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44500" y="38036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03" name="SMARTInkShape-319">
              <a:extLst>
                <a:ext uri="{FF2B5EF4-FFF2-40B4-BE49-F238E27FC236}">
                  <a16:creationId xmlns:a16="http://schemas.microsoft.com/office/drawing/2014/main" id="{0314867B-7D1E-4D12-8E8C-4BAEA201836A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158750" y="3492905"/>
              <a:ext cx="232952" cy="348846"/>
            </a:xfrm>
            <a:custGeom>
              <a:avLst/>
              <a:gdLst/>
              <a:ahLst/>
              <a:cxnLst/>
              <a:rect l="0" t="0" r="0" b="0"/>
              <a:pathLst>
                <a:path w="232952" h="348846">
                  <a:moveTo>
                    <a:pt x="0" y="63095"/>
                  </a:moveTo>
                  <a:lnTo>
                    <a:pt x="0" y="63095"/>
                  </a:lnTo>
                  <a:lnTo>
                    <a:pt x="24419" y="47515"/>
                  </a:lnTo>
                  <a:lnTo>
                    <a:pt x="54970" y="29496"/>
                  </a:lnTo>
                  <a:lnTo>
                    <a:pt x="84001" y="14229"/>
                  </a:lnTo>
                  <a:lnTo>
                    <a:pt x="112143" y="6518"/>
                  </a:lnTo>
                  <a:lnTo>
                    <a:pt x="134508" y="2672"/>
                  </a:lnTo>
                  <a:lnTo>
                    <a:pt x="165521" y="507"/>
                  </a:lnTo>
                  <a:lnTo>
                    <a:pt x="181515" y="0"/>
                  </a:lnTo>
                  <a:lnTo>
                    <a:pt x="187332" y="1982"/>
                  </a:lnTo>
                  <a:lnTo>
                    <a:pt x="195677" y="9828"/>
                  </a:lnTo>
                  <a:lnTo>
                    <a:pt x="196774" y="14884"/>
                  </a:lnTo>
                  <a:lnTo>
                    <a:pt x="194229" y="26146"/>
                  </a:lnTo>
                  <a:lnTo>
                    <a:pt x="176522" y="54358"/>
                  </a:lnTo>
                  <a:lnTo>
                    <a:pt x="150848" y="83376"/>
                  </a:lnTo>
                  <a:lnTo>
                    <a:pt x="133174" y="102719"/>
                  </a:lnTo>
                  <a:lnTo>
                    <a:pt x="129744" y="111515"/>
                  </a:lnTo>
                  <a:lnTo>
                    <a:pt x="127813" y="124400"/>
                  </a:lnTo>
                  <a:lnTo>
                    <a:pt x="131124" y="134792"/>
                  </a:lnTo>
                  <a:lnTo>
                    <a:pt x="141377" y="151967"/>
                  </a:lnTo>
                  <a:lnTo>
                    <a:pt x="171183" y="171320"/>
                  </a:lnTo>
                  <a:lnTo>
                    <a:pt x="196797" y="184662"/>
                  </a:lnTo>
                  <a:lnTo>
                    <a:pt x="220828" y="199161"/>
                  </a:lnTo>
                  <a:lnTo>
                    <a:pt x="228203" y="207294"/>
                  </a:lnTo>
                  <a:lnTo>
                    <a:pt x="231951" y="217495"/>
                  </a:lnTo>
                  <a:lnTo>
                    <a:pt x="232951" y="223178"/>
                  </a:lnTo>
                  <a:lnTo>
                    <a:pt x="230299" y="235138"/>
                  </a:lnTo>
                  <a:lnTo>
                    <a:pt x="224416" y="246097"/>
                  </a:lnTo>
                  <a:lnTo>
                    <a:pt x="211054" y="257645"/>
                  </a:lnTo>
                  <a:lnTo>
                    <a:pt x="179770" y="277914"/>
                  </a:lnTo>
                  <a:lnTo>
                    <a:pt x="152789" y="292344"/>
                  </a:lnTo>
                  <a:lnTo>
                    <a:pt x="127077" y="306352"/>
                  </a:lnTo>
                  <a:lnTo>
                    <a:pt x="101615" y="316645"/>
                  </a:lnTo>
                  <a:lnTo>
                    <a:pt x="89612" y="321834"/>
                  </a:lnTo>
                  <a:lnTo>
                    <a:pt x="74921" y="331278"/>
                  </a:lnTo>
                  <a:lnTo>
                    <a:pt x="45099" y="340787"/>
                  </a:lnTo>
                  <a:lnTo>
                    <a:pt x="32714" y="347044"/>
                  </a:lnTo>
                  <a:lnTo>
                    <a:pt x="29357" y="348045"/>
                  </a:lnTo>
                  <a:lnTo>
                    <a:pt x="29449" y="348311"/>
                  </a:lnTo>
                  <a:lnTo>
                    <a:pt x="31750" y="3488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04" name="SMARTInkShape-320">
              <a:extLst>
                <a:ext uri="{FF2B5EF4-FFF2-40B4-BE49-F238E27FC236}">
                  <a16:creationId xmlns:a16="http://schemas.microsoft.com/office/drawing/2014/main" id="{9442826F-B2D8-4582-A82D-AB942B05CC7F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349250" y="329565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05" name="SMARTInkShape-321">
              <a:extLst>
                <a:ext uri="{FF2B5EF4-FFF2-40B4-BE49-F238E27FC236}">
                  <a16:creationId xmlns:a16="http://schemas.microsoft.com/office/drawing/2014/main" id="{D68EC669-0596-4E2B-9902-812D580047B6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52884" y="3036894"/>
              <a:ext cx="141267" cy="264514"/>
            </a:xfrm>
            <a:custGeom>
              <a:avLst/>
              <a:gdLst/>
              <a:ahLst/>
              <a:cxnLst/>
              <a:rect l="0" t="0" r="0" b="0"/>
              <a:pathLst>
                <a:path w="141267" h="264514">
                  <a:moveTo>
                    <a:pt x="18566" y="55556"/>
                  </a:moveTo>
                  <a:lnTo>
                    <a:pt x="18566" y="55556"/>
                  </a:lnTo>
                  <a:lnTo>
                    <a:pt x="18566" y="41250"/>
                  </a:lnTo>
                  <a:lnTo>
                    <a:pt x="20447" y="36733"/>
                  </a:lnTo>
                  <a:lnTo>
                    <a:pt x="21937" y="34541"/>
                  </a:lnTo>
                  <a:lnTo>
                    <a:pt x="47128" y="16919"/>
                  </a:lnTo>
                  <a:lnTo>
                    <a:pt x="78457" y="3788"/>
                  </a:lnTo>
                  <a:lnTo>
                    <a:pt x="103418" y="0"/>
                  </a:lnTo>
                  <a:lnTo>
                    <a:pt x="114604" y="997"/>
                  </a:lnTo>
                  <a:lnTo>
                    <a:pt x="130905" y="7385"/>
                  </a:lnTo>
                  <a:lnTo>
                    <a:pt x="137404" y="15096"/>
                  </a:lnTo>
                  <a:lnTo>
                    <a:pt x="140124" y="20116"/>
                  </a:lnTo>
                  <a:lnTo>
                    <a:pt x="141266" y="33220"/>
                  </a:lnTo>
                  <a:lnTo>
                    <a:pt x="136250" y="61257"/>
                  </a:lnTo>
                  <a:lnTo>
                    <a:pt x="127127" y="77393"/>
                  </a:lnTo>
                  <a:lnTo>
                    <a:pt x="102242" y="106723"/>
                  </a:lnTo>
                  <a:lnTo>
                    <a:pt x="75815" y="137580"/>
                  </a:lnTo>
                  <a:lnTo>
                    <a:pt x="45299" y="168486"/>
                  </a:lnTo>
                  <a:lnTo>
                    <a:pt x="18683" y="200162"/>
                  </a:lnTo>
                  <a:lnTo>
                    <a:pt x="10857" y="210842"/>
                  </a:lnTo>
                  <a:lnTo>
                    <a:pt x="1149" y="235347"/>
                  </a:lnTo>
                  <a:lnTo>
                    <a:pt x="0" y="245156"/>
                  </a:lnTo>
                  <a:lnTo>
                    <a:pt x="1955" y="248279"/>
                  </a:lnTo>
                  <a:lnTo>
                    <a:pt x="9772" y="253629"/>
                  </a:lnTo>
                  <a:lnTo>
                    <a:pt x="31332" y="262107"/>
                  </a:lnTo>
                  <a:lnTo>
                    <a:pt x="55555" y="264513"/>
                  </a:lnTo>
                  <a:lnTo>
                    <a:pt x="107466" y="2587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807" name="SMARTInkShape-322">
            <a:extLst>
              <a:ext uri="{FF2B5EF4-FFF2-40B4-BE49-F238E27FC236}">
                <a16:creationId xmlns:a16="http://schemas.microsoft.com/office/drawing/2014/main" id="{BA15E4D2-CECE-4F3F-9428-0607C43924C4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2222500" y="2673525"/>
            <a:ext cx="213367" cy="266526"/>
          </a:xfrm>
          <a:custGeom>
            <a:avLst/>
            <a:gdLst/>
            <a:ahLst/>
            <a:cxnLst/>
            <a:rect l="0" t="0" r="0" b="0"/>
            <a:pathLst>
              <a:path w="213367" h="266526">
                <a:moveTo>
                  <a:pt x="196850" y="6175"/>
                </a:moveTo>
                <a:lnTo>
                  <a:pt x="196850" y="6175"/>
                </a:lnTo>
                <a:lnTo>
                  <a:pt x="193479" y="2804"/>
                </a:lnTo>
                <a:lnTo>
                  <a:pt x="188061" y="1149"/>
                </a:lnTo>
                <a:lnTo>
                  <a:pt x="163237" y="0"/>
                </a:lnTo>
                <a:lnTo>
                  <a:pt x="134445" y="1741"/>
                </a:lnTo>
                <a:lnTo>
                  <a:pt x="110862" y="6743"/>
                </a:lnTo>
                <a:lnTo>
                  <a:pt x="83413" y="12693"/>
                </a:lnTo>
                <a:lnTo>
                  <a:pt x="67411" y="18244"/>
                </a:lnTo>
                <a:lnTo>
                  <a:pt x="55596" y="27767"/>
                </a:lnTo>
                <a:lnTo>
                  <a:pt x="44381" y="45028"/>
                </a:lnTo>
                <a:lnTo>
                  <a:pt x="42993" y="49716"/>
                </a:lnTo>
                <a:lnTo>
                  <a:pt x="42773" y="53547"/>
                </a:lnTo>
                <a:lnTo>
                  <a:pt x="43332" y="56806"/>
                </a:lnTo>
                <a:lnTo>
                  <a:pt x="50860" y="71507"/>
                </a:lnTo>
                <a:lnTo>
                  <a:pt x="75480" y="99095"/>
                </a:lnTo>
                <a:lnTo>
                  <a:pt x="105221" y="121478"/>
                </a:lnTo>
                <a:lnTo>
                  <a:pt x="134536" y="142702"/>
                </a:lnTo>
                <a:lnTo>
                  <a:pt x="160230" y="157878"/>
                </a:lnTo>
                <a:lnTo>
                  <a:pt x="176357" y="166600"/>
                </a:lnTo>
                <a:lnTo>
                  <a:pt x="207349" y="189189"/>
                </a:lnTo>
                <a:lnTo>
                  <a:pt x="212099" y="197111"/>
                </a:lnTo>
                <a:lnTo>
                  <a:pt x="213366" y="201199"/>
                </a:lnTo>
                <a:lnTo>
                  <a:pt x="212892" y="209504"/>
                </a:lnTo>
                <a:lnTo>
                  <a:pt x="211778" y="213694"/>
                </a:lnTo>
                <a:lnTo>
                  <a:pt x="208919" y="217193"/>
                </a:lnTo>
                <a:lnTo>
                  <a:pt x="194782" y="225489"/>
                </a:lnTo>
                <a:lnTo>
                  <a:pt x="169160" y="234613"/>
                </a:lnTo>
                <a:lnTo>
                  <a:pt x="145371" y="239195"/>
                </a:lnTo>
                <a:lnTo>
                  <a:pt x="115421" y="244115"/>
                </a:lnTo>
                <a:lnTo>
                  <a:pt x="84052" y="247517"/>
                </a:lnTo>
                <a:lnTo>
                  <a:pt x="58379" y="252348"/>
                </a:lnTo>
                <a:lnTo>
                  <a:pt x="30154" y="258247"/>
                </a:lnTo>
                <a:lnTo>
                  <a:pt x="0" y="2665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817" name="SMARTInkShape-Group80">
            <a:extLst>
              <a:ext uri="{FF2B5EF4-FFF2-40B4-BE49-F238E27FC236}">
                <a16:creationId xmlns:a16="http://schemas.microsoft.com/office/drawing/2014/main" id="{AC7FECA6-41AD-4B6F-9993-E2CB506A4C9E}"/>
              </a:ext>
            </a:extLst>
          </p:cNvPr>
          <p:cNvGrpSpPr/>
          <p:nvPr/>
        </p:nvGrpSpPr>
        <p:grpSpPr>
          <a:xfrm>
            <a:off x="184150" y="2434802"/>
            <a:ext cx="1865503" cy="453429"/>
            <a:chOff x="184150" y="2434802"/>
            <a:chExt cx="1865503" cy="453429"/>
          </a:xfrm>
        </p:grpSpPr>
        <p:sp>
          <p:nvSpPr>
            <p:cNvPr id="22808" name="SMARTInkShape-323">
              <a:extLst>
                <a:ext uri="{FF2B5EF4-FFF2-40B4-BE49-F238E27FC236}">
                  <a16:creationId xmlns:a16="http://schemas.microsoft.com/office/drawing/2014/main" id="{5B479E41-05E2-44EB-AC3A-C81B66D582B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1812442" y="2562567"/>
              <a:ext cx="237211" cy="325664"/>
            </a:xfrm>
            <a:custGeom>
              <a:avLst/>
              <a:gdLst/>
              <a:ahLst/>
              <a:cxnLst/>
              <a:rect l="0" t="0" r="0" b="0"/>
              <a:pathLst>
                <a:path w="237211" h="325664">
                  <a:moveTo>
                    <a:pt x="3658" y="40933"/>
                  </a:moveTo>
                  <a:lnTo>
                    <a:pt x="3658" y="40933"/>
                  </a:lnTo>
                  <a:lnTo>
                    <a:pt x="3658" y="37562"/>
                  </a:lnTo>
                  <a:lnTo>
                    <a:pt x="0" y="26443"/>
                  </a:lnTo>
                  <a:lnTo>
                    <a:pt x="514" y="24923"/>
                  </a:lnTo>
                  <a:lnTo>
                    <a:pt x="6408" y="19112"/>
                  </a:lnTo>
                  <a:lnTo>
                    <a:pt x="33939" y="11170"/>
                  </a:lnTo>
                  <a:lnTo>
                    <a:pt x="58883" y="4911"/>
                  </a:lnTo>
                  <a:lnTo>
                    <a:pt x="83443" y="0"/>
                  </a:lnTo>
                  <a:lnTo>
                    <a:pt x="112943" y="3946"/>
                  </a:lnTo>
                  <a:lnTo>
                    <a:pt x="138997" y="11519"/>
                  </a:lnTo>
                  <a:lnTo>
                    <a:pt x="167165" y="19810"/>
                  </a:lnTo>
                  <a:lnTo>
                    <a:pt x="193843" y="28242"/>
                  </a:lnTo>
                  <a:lnTo>
                    <a:pt x="206012" y="33175"/>
                  </a:lnTo>
                  <a:lnTo>
                    <a:pt x="220091" y="43887"/>
                  </a:lnTo>
                  <a:lnTo>
                    <a:pt x="229045" y="56703"/>
                  </a:lnTo>
                  <a:lnTo>
                    <a:pt x="235461" y="75004"/>
                  </a:lnTo>
                  <a:lnTo>
                    <a:pt x="237210" y="92529"/>
                  </a:lnTo>
                  <a:lnTo>
                    <a:pt x="231451" y="118858"/>
                  </a:lnTo>
                  <a:lnTo>
                    <a:pt x="220809" y="137792"/>
                  </a:lnTo>
                  <a:lnTo>
                    <a:pt x="196199" y="165586"/>
                  </a:lnTo>
                  <a:lnTo>
                    <a:pt x="165400" y="185729"/>
                  </a:lnTo>
                  <a:lnTo>
                    <a:pt x="138331" y="201264"/>
                  </a:lnTo>
                  <a:lnTo>
                    <a:pt x="111870" y="211859"/>
                  </a:lnTo>
                  <a:lnTo>
                    <a:pt x="86260" y="220746"/>
                  </a:lnTo>
                  <a:lnTo>
                    <a:pt x="61524" y="234365"/>
                  </a:lnTo>
                  <a:lnTo>
                    <a:pt x="33540" y="259021"/>
                  </a:lnTo>
                  <a:lnTo>
                    <a:pt x="24935" y="267448"/>
                  </a:lnTo>
                  <a:lnTo>
                    <a:pt x="22782" y="273082"/>
                  </a:lnTo>
                  <a:lnTo>
                    <a:pt x="22270" y="286868"/>
                  </a:lnTo>
                  <a:lnTo>
                    <a:pt x="24395" y="296758"/>
                  </a:lnTo>
                  <a:lnTo>
                    <a:pt x="25949" y="300383"/>
                  </a:lnTo>
                  <a:lnTo>
                    <a:pt x="38250" y="312227"/>
                  </a:lnTo>
                  <a:lnTo>
                    <a:pt x="62042" y="321302"/>
                  </a:lnTo>
                  <a:lnTo>
                    <a:pt x="91434" y="325089"/>
                  </a:lnTo>
                  <a:lnTo>
                    <a:pt x="119173" y="325663"/>
                  </a:lnTo>
                  <a:lnTo>
                    <a:pt x="142934" y="321520"/>
                  </a:lnTo>
                  <a:lnTo>
                    <a:pt x="171298" y="316530"/>
                  </a:lnTo>
                  <a:lnTo>
                    <a:pt x="200879" y="312605"/>
                  </a:lnTo>
                  <a:lnTo>
                    <a:pt x="213208" y="3076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09" name="SMARTInkShape-324">
              <a:extLst>
                <a:ext uri="{FF2B5EF4-FFF2-40B4-BE49-F238E27FC236}">
                  <a16:creationId xmlns:a16="http://schemas.microsoft.com/office/drawing/2014/main" id="{676D71C2-B16E-4BF3-9E4D-726B92500E9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1414186" y="2559050"/>
              <a:ext cx="325715" cy="284766"/>
            </a:xfrm>
            <a:custGeom>
              <a:avLst/>
              <a:gdLst/>
              <a:ahLst/>
              <a:cxnLst/>
              <a:rect l="0" t="0" r="0" b="0"/>
              <a:pathLst>
                <a:path w="325715" h="284766">
                  <a:moveTo>
                    <a:pt x="293964" y="0"/>
                  </a:moveTo>
                  <a:lnTo>
                    <a:pt x="293964" y="0"/>
                  </a:lnTo>
                  <a:lnTo>
                    <a:pt x="266207" y="27757"/>
                  </a:lnTo>
                  <a:lnTo>
                    <a:pt x="239095" y="54869"/>
                  </a:lnTo>
                  <a:lnTo>
                    <a:pt x="210878" y="81204"/>
                  </a:lnTo>
                  <a:lnTo>
                    <a:pt x="179594" y="103539"/>
                  </a:lnTo>
                  <a:lnTo>
                    <a:pt x="147905" y="124860"/>
                  </a:lnTo>
                  <a:lnTo>
                    <a:pt x="118148" y="145471"/>
                  </a:lnTo>
                  <a:lnTo>
                    <a:pt x="91156" y="159681"/>
                  </a:lnTo>
                  <a:lnTo>
                    <a:pt x="65441" y="175867"/>
                  </a:lnTo>
                  <a:lnTo>
                    <a:pt x="39979" y="188289"/>
                  </a:lnTo>
                  <a:lnTo>
                    <a:pt x="11587" y="207700"/>
                  </a:lnTo>
                  <a:lnTo>
                    <a:pt x="1374" y="216841"/>
                  </a:lnTo>
                  <a:lnTo>
                    <a:pt x="126" y="219350"/>
                  </a:lnTo>
                  <a:lnTo>
                    <a:pt x="0" y="221728"/>
                  </a:lnTo>
                  <a:lnTo>
                    <a:pt x="621" y="224018"/>
                  </a:lnTo>
                  <a:lnTo>
                    <a:pt x="11608" y="233984"/>
                  </a:lnTo>
                  <a:lnTo>
                    <a:pt x="28270" y="242504"/>
                  </a:lnTo>
                  <a:lnTo>
                    <a:pt x="53568" y="246634"/>
                  </a:lnTo>
                  <a:lnTo>
                    <a:pt x="83129" y="249331"/>
                  </a:lnTo>
                  <a:lnTo>
                    <a:pt x="110609" y="252616"/>
                  </a:lnTo>
                  <a:lnTo>
                    <a:pt x="133451" y="253385"/>
                  </a:lnTo>
                  <a:lnTo>
                    <a:pt x="158210" y="254523"/>
                  </a:lnTo>
                  <a:lnTo>
                    <a:pt x="185539" y="258990"/>
                  </a:lnTo>
                  <a:lnTo>
                    <a:pt x="211320" y="263452"/>
                  </a:lnTo>
                  <a:lnTo>
                    <a:pt x="236796" y="266764"/>
                  </a:lnTo>
                  <a:lnTo>
                    <a:pt x="264092" y="273481"/>
                  </a:lnTo>
                  <a:lnTo>
                    <a:pt x="294655" y="279326"/>
                  </a:lnTo>
                  <a:lnTo>
                    <a:pt x="313688" y="284765"/>
                  </a:lnTo>
                  <a:lnTo>
                    <a:pt x="316286" y="284387"/>
                  </a:lnTo>
                  <a:lnTo>
                    <a:pt x="325714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0" name="SMARTInkShape-325">
              <a:extLst>
                <a:ext uri="{FF2B5EF4-FFF2-40B4-BE49-F238E27FC236}">
                  <a16:creationId xmlns:a16="http://schemas.microsoft.com/office/drawing/2014/main" id="{E1E073B4-19DF-484B-821B-6033CDC3A821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1009650" y="2482928"/>
              <a:ext cx="311151" cy="18973"/>
            </a:xfrm>
            <a:custGeom>
              <a:avLst/>
              <a:gdLst/>
              <a:ahLst/>
              <a:cxnLst/>
              <a:rect l="0" t="0" r="0" b="0"/>
              <a:pathLst>
                <a:path w="311151" h="18973">
                  <a:moveTo>
                    <a:pt x="0" y="6272"/>
                  </a:moveTo>
                  <a:lnTo>
                    <a:pt x="0" y="6272"/>
                  </a:lnTo>
                  <a:lnTo>
                    <a:pt x="3371" y="2901"/>
                  </a:lnTo>
                  <a:lnTo>
                    <a:pt x="8789" y="1246"/>
                  </a:lnTo>
                  <a:lnTo>
                    <a:pt x="35730" y="96"/>
                  </a:lnTo>
                  <a:lnTo>
                    <a:pt x="58449" y="0"/>
                  </a:lnTo>
                  <a:lnTo>
                    <a:pt x="81246" y="1838"/>
                  </a:lnTo>
                  <a:lnTo>
                    <a:pt x="110151" y="6840"/>
                  </a:lnTo>
                  <a:lnTo>
                    <a:pt x="134002" y="10909"/>
                  </a:lnTo>
                  <a:lnTo>
                    <a:pt x="163975" y="15655"/>
                  </a:lnTo>
                  <a:lnTo>
                    <a:pt x="193557" y="18535"/>
                  </a:lnTo>
                  <a:lnTo>
                    <a:pt x="223802" y="18914"/>
                  </a:lnTo>
                  <a:lnTo>
                    <a:pt x="254204" y="18964"/>
                  </a:lnTo>
                  <a:lnTo>
                    <a:pt x="283099" y="18970"/>
                  </a:lnTo>
                  <a:lnTo>
                    <a:pt x="311150" y="1897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1" name="SMARTInkShape-326">
              <a:extLst>
                <a:ext uri="{FF2B5EF4-FFF2-40B4-BE49-F238E27FC236}">
                  <a16:creationId xmlns:a16="http://schemas.microsoft.com/office/drawing/2014/main" id="{197234EE-3AC4-4063-A491-2AD693106B07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1060450" y="2540000"/>
              <a:ext cx="76201" cy="259749"/>
            </a:xfrm>
            <a:custGeom>
              <a:avLst/>
              <a:gdLst/>
              <a:ahLst/>
              <a:cxnLst/>
              <a:rect l="0" t="0" r="0" b="0"/>
              <a:pathLst>
                <a:path w="76201" h="259749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69733" y="30404"/>
                  </a:lnTo>
                  <a:lnTo>
                    <a:pt x="65661" y="55262"/>
                  </a:lnTo>
                  <a:lnTo>
                    <a:pt x="63435" y="79796"/>
                  </a:lnTo>
                  <a:lnTo>
                    <a:pt x="58620" y="102901"/>
                  </a:lnTo>
                  <a:lnTo>
                    <a:pt x="52020" y="132794"/>
                  </a:lnTo>
                  <a:lnTo>
                    <a:pt x="37505" y="162612"/>
                  </a:lnTo>
                  <a:lnTo>
                    <a:pt x="25224" y="189763"/>
                  </a:lnTo>
                  <a:lnTo>
                    <a:pt x="11803" y="220850"/>
                  </a:lnTo>
                  <a:lnTo>
                    <a:pt x="2042" y="250053"/>
                  </a:lnTo>
                  <a:lnTo>
                    <a:pt x="119" y="259748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2" name="SMARTInkShape-327">
              <a:extLst>
                <a:ext uri="{FF2B5EF4-FFF2-40B4-BE49-F238E27FC236}">
                  <a16:creationId xmlns:a16="http://schemas.microsoft.com/office/drawing/2014/main" id="{7732F910-8408-4D61-9161-1AE3E9B2569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813721" y="2483733"/>
              <a:ext cx="181685" cy="334320"/>
            </a:xfrm>
            <a:custGeom>
              <a:avLst/>
              <a:gdLst/>
              <a:ahLst/>
              <a:cxnLst/>
              <a:rect l="0" t="0" r="0" b="0"/>
              <a:pathLst>
                <a:path w="181685" h="334320">
                  <a:moveTo>
                    <a:pt x="18129" y="5467"/>
                  </a:moveTo>
                  <a:lnTo>
                    <a:pt x="18129" y="5467"/>
                  </a:lnTo>
                  <a:lnTo>
                    <a:pt x="21500" y="2096"/>
                  </a:lnTo>
                  <a:lnTo>
                    <a:pt x="33709" y="0"/>
                  </a:lnTo>
                  <a:lnTo>
                    <a:pt x="57474" y="2750"/>
                  </a:lnTo>
                  <a:lnTo>
                    <a:pt x="87676" y="10705"/>
                  </a:lnTo>
                  <a:lnTo>
                    <a:pt x="118206" y="23252"/>
                  </a:lnTo>
                  <a:lnTo>
                    <a:pt x="138086" y="32734"/>
                  </a:lnTo>
                  <a:lnTo>
                    <a:pt x="162015" y="54959"/>
                  </a:lnTo>
                  <a:lnTo>
                    <a:pt x="172553" y="68344"/>
                  </a:lnTo>
                  <a:lnTo>
                    <a:pt x="178014" y="72218"/>
                  </a:lnTo>
                  <a:lnTo>
                    <a:pt x="179752" y="74662"/>
                  </a:lnTo>
                  <a:lnTo>
                    <a:pt x="181684" y="81141"/>
                  </a:lnTo>
                  <a:lnTo>
                    <a:pt x="181493" y="84138"/>
                  </a:lnTo>
                  <a:lnTo>
                    <a:pt x="179400" y="89350"/>
                  </a:lnTo>
                  <a:lnTo>
                    <a:pt x="150585" y="111603"/>
                  </a:lnTo>
                  <a:lnTo>
                    <a:pt x="119611" y="125600"/>
                  </a:lnTo>
                  <a:lnTo>
                    <a:pt x="94306" y="134481"/>
                  </a:lnTo>
                  <a:lnTo>
                    <a:pt x="68530" y="144274"/>
                  </a:lnTo>
                  <a:lnTo>
                    <a:pt x="42013" y="155862"/>
                  </a:lnTo>
                  <a:lnTo>
                    <a:pt x="14824" y="171007"/>
                  </a:lnTo>
                  <a:lnTo>
                    <a:pt x="6077" y="178524"/>
                  </a:lnTo>
                  <a:lnTo>
                    <a:pt x="2189" y="184217"/>
                  </a:lnTo>
                  <a:lnTo>
                    <a:pt x="0" y="194759"/>
                  </a:lnTo>
                  <a:lnTo>
                    <a:pt x="2723" y="210191"/>
                  </a:lnTo>
                  <a:lnTo>
                    <a:pt x="11752" y="222044"/>
                  </a:lnTo>
                  <a:lnTo>
                    <a:pt x="40545" y="243530"/>
                  </a:lnTo>
                  <a:lnTo>
                    <a:pt x="69860" y="253736"/>
                  </a:lnTo>
                  <a:lnTo>
                    <a:pt x="81337" y="258331"/>
                  </a:lnTo>
                  <a:lnTo>
                    <a:pt x="105848" y="272779"/>
                  </a:lnTo>
                  <a:lnTo>
                    <a:pt x="130198" y="286930"/>
                  </a:lnTo>
                  <a:lnTo>
                    <a:pt x="145173" y="300765"/>
                  </a:lnTo>
                  <a:lnTo>
                    <a:pt x="168256" y="328843"/>
                  </a:lnTo>
                  <a:lnTo>
                    <a:pt x="169014" y="331118"/>
                  </a:lnTo>
                  <a:lnTo>
                    <a:pt x="170225" y="332634"/>
                  </a:lnTo>
                  <a:lnTo>
                    <a:pt x="173451" y="334319"/>
                  </a:lnTo>
                  <a:lnTo>
                    <a:pt x="174594" y="334063"/>
                  </a:lnTo>
                  <a:lnTo>
                    <a:pt x="176879" y="3293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3" name="SMARTInkShape-328">
              <a:extLst>
                <a:ext uri="{FF2B5EF4-FFF2-40B4-BE49-F238E27FC236}">
                  <a16:creationId xmlns:a16="http://schemas.microsoft.com/office/drawing/2014/main" id="{B38013CA-3DBC-4C9A-B51E-D28A4E8CB956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781050" y="2476500"/>
              <a:ext cx="76201" cy="321773"/>
            </a:xfrm>
            <a:custGeom>
              <a:avLst/>
              <a:gdLst/>
              <a:ahLst/>
              <a:cxnLst/>
              <a:rect l="0" t="0" r="0" b="0"/>
              <a:pathLst>
                <a:path w="76201" h="321773">
                  <a:moveTo>
                    <a:pt x="76200" y="0"/>
                  </a:moveTo>
                  <a:lnTo>
                    <a:pt x="76200" y="0"/>
                  </a:lnTo>
                  <a:lnTo>
                    <a:pt x="75494" y="10844"/>
                  </a:lnTo>
                  <a:lnTo>
                    <a:pt x="67362" y="42063"/>
                  </a:lnTo>
                  <a:lnTo>
                    <a:pt x="61273" y="66164"/>
                  </a:lnTo>
                  <a:lnTo>
                    <a:pt x="55001" y="91179"/>
                  </a:lnTo>
                  <a:lnTo>
                    <a:pt x="48674" y="116465"/>
                  </a:lnTo>
                  <a:lnTo>
                    <a:pt x="45701" y="141831"/>
                  </a:lnTo>
                  <a:lnTo>
                    <a:pt x="41450" y="167221"/>
                  </a:lnTo>
                  <a:lnTo>
                    <a:pt x="35721" y="192618"/>
                  </a:lnTo>
                  <a:lnTo>
                    <a:pt x="29556" y="218017"/>
                  </a:lnTo>
                  <a:lnTo>
                    <a:pt x="21151" y="246814"/>
                  </a:lnTo>
                  <a:lnTo>
                    <a:pt x="12697" y="274766"/>
                  </a:lnTo>
                  <a:lnTo>
                    <a:pt x="4233" y="303885"/>
                  </a:lnTo>
                  <a:lnTo>
                    <a:pt x="372" y="321772"/>
                  </a:lnTo>
                  <a:lnTo>
                    <a:pt x="248" y="321759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4" name="SMARTInkShape-329">
              <a:extLst>
                <a:ext uri="{FF2B5EF4-FFF2-40B4-BE49-F238E27FC236}">
                  <a16:creationId xmlns:a16="http://schemas.microsoft.com/office/drawing/2014/main" id="{577FECC7-C7D6-446A-88E0-BEE6B804C8AF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78577" y="2477330"/>
              <a:ext cx="264374" cy="303608"/>
            </a:xfrm>
            <a:custGeom>
              <a:avLst/>
              <a:gdLst/>
              <a:ahLst/>
              <a:cxnLst/>
              <a:rect l="0" t="0" r="0" b="0"/>
              <a:pathLst>
                <a:path w="264374" h="303608">
                  <a:moveTo>
                    <a:pt x="213573" y="24570"/>
                  </a:moveTo>
                  <a:lnTo>
                    <a:pt x="213573" y="24570"/>
                  </a:lnTo>
                  <a:lnTo>
                    <a:pt x="220315" y="24570"/>
                  </a:lnTo>
                  <a:lnTo>
                    <a:pt x="225506" y="22689"/>
                  </a:lnTo>
                  <a:lnTo>
                    <a:pt x="227879" y="21199"/>
                  </a:lnTo>
                  <a:lnTo>
                    <a:pt x="229460" y="19501"/>
                  </a:lnTo>
                  <a:lnTo>
                    <a:pt x="231217" y="15732"/>
                  </a:lnTo>
                  <a:lnTo>
                    <a:pt x="232499" y="3371"/>
                  </a:lnTo>
                  <a:lnTo>
                    <a:pt x="230424" y="1970"/>
                  </a:lnTo>
                  <a:lnTo>
                    <a:pt x="215979" y="0"/>
                  </a:lnTo>
                  <a:lnTo>
                    <a:pt x="191395" y="121"/>
                  </a:lnTo>
                  <a:lnTo>
                    <a:pt x="163409" y="6126"/>
                  </a:lnTo>
                  <a:lnTo>
                    <a:pt x="137499" y="17477"/>
                  </a:lnTo>
                  <a:lnTo>
                    <a:pt x="108340" y="37672"/>
                  </a:lnTo>
                  <a:lnTo>
                    <a:pt x="79605" y="63698"/>
                  </a:lnTo>
                  <a:lnTo>
                    <a:pt x="50273" y="94556"/>
                  </a:lnTo>
                  <a:lnTo>
                    <a:pt x="31895" y="119847"/>
                  </a:lnTo>
                  <a:lnTo>
                    <a:pt x="19040" y="149589"/>
                  </a:lnTo>
                  <a:lnTo>
                    <a:pt x="5526" y="178461"/>
                  </a:lnTo>
                  <a:lnTo>
                    <a:pt x="0" y="206574"/>
                  </a:lnTo>
                  <a:lnTo>
                    <a:pt x="244" y="234190"/>
                  </a:lnTo>
                  <a:lnTo>
                    <a:pt x="4460" y="247556"/>
                  </a:lnTo>
                  <a:lnTo>
                    <a:pt x="22532" y="275371"/>
                  </a:lnTo>
                  <a:lnTo>
                    <a:pt x="31299" y="284204"/>
                  </a:lnTo>
                  <a:lnTo>
                    <a:pt x="61988" y="295719"/>
                  </a:lnTo>
                  <a:lnTo>
                    <a:pt x="89659" y="302744"/>
                  </a:lnTo>
                  <a:lnTo>
                    <a:pt x="116650" y="303607"/>
                  </a:lnTo>
                  <a:lnTo>
                    <a:pt x="148088" y="300491"/>
                  </a:lnTo>
                  <a:lnTo>
                    <a:pt x="176374" y="295100"/>
                  </a:lnTo>
                  <a:lnTo>
                    <a:pt x="207830" y="284867"/>
                  </a:lnTo>
                  <a:lnTo>
                    <a:pt x="232743" y="273072"/>
                  </a:lnTo>
                  <a:lnTo>
                    <a:pt x="252272" y="257153"/>
                  </a:lnTo>
                  <a:lnTo>
                    <a:pt x="264373" y="2404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5" name="SMARTInkShape-330">
              <a:extLst>
                <a:ext uri="{FF2B5EF4-FFF2-40B4-BE49-F238E27FC236}">
                  <a16:creationId xmlns:a16="http://schemas.microsoft.com/office/drawing/2014/main" id="{9F797E5F-9CC5-4A5D-9B5F-69D318D24BC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355985" y="2724150"/>
              <a:ext cx="25016" cy="12701"/>
            </a:xfrm>
            <a:custGeom>
              <a:avLst/>
              <a:gdLst/>
              <a:ahLst/>
              <a:cxnLst/>
              <a:rect l="0" t="0" r="0" b="0"/>
              <a:pathLst>
                <a:path w="25016" h="12701">
                  <a:moveTo>
                    <a:pt x="25015" y="0"/>
                  </a:moveTo>
                  <a:lnTo>
                    <a:pt x="25015" y="0"/>
                  </a:lnTo>
                  <a:lnTo>
                    <a:pt x="15581" y="8728"/>
                  </a:lnTo>
                  <a:lnTo>
                    <a:pt x="10709" y="10935"/>
                  </a:lnTo>
                  <a:lnTo>
                    <a:pt x="0" y="12654"/>
                  </a:lnTo>
                  <a:lnTo>
                    <a:pt x="5965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6" name="SMARTInkShape-331">
              <a:extLst>
                <a:ext uri="{FF2B5EF4-FFF2-40B4-BE49-F238E27FC236}">
                  <a16:creationId xmlns:a16="http://schemas.microsoft.com/office/drawing/2014/main" id="{C6691A58-6C04-41C8-9A76-B5975367B7B8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84150" y="2434802"/>
              <a:ext cx="119284" cy="371899"/>
            </a:xfrm>
            <a:custGeom>
              <a:avLst/>
              <a:gdLst/>
              <a:ahLst/>
              <a:cxnLst/>
              <a:rect l="0" t="0" r="0" b="0"/>
              <a:pathLst>
                <a:path w="119284" h="371899">
                  <a:moveTo>
                    <a:pt x="0" y="168698"/>
                  </a:moveTo>
                  <a:lnTo>
                    <a:pt x="0" y="168698"/>
                  </a:lnTo>
                  <a:lnTo>
                    <a:pt x="0" y="159860"/>
                  </a:lnTo>
                  <a:lnTo>
                    <a:pt x="1881" y="155833"/>
                  </a:lnTo>
                  <a:lnTo>
                    <a:pt x="5070" y="150280"/>
                  </a:lnTo>
                  <a:lnTo>
                    <a:pt x="12948" y="134548"/>
                  </a:lnTo>
                  <a:lnTo>
                    <a:pt x="40972" y="102879"/>
                  </a:lnTo>
                  <a:lnTo>
                    <a:pt x="63362" y="74976"/>
                  </a:lnTo>
                  <a:lnTo>
                    <a:pt x="86486" y="45270"/>
                  </a:lnTo>
                  <a:lnTo>
                    <a:pt x="102952" y="18441"/>
                  </a:lnTo>
                  <a:lnTo>
                    <a:pt x="111330" y="4154"/>
                  </a:lnTo>
                  <a:lnTo>
                    <a:pt x="116037" y="317"/>
                  </a:lnTo>
                  <a:lnTo>
                    <a:pt x="117575" y="0"/>
                  </a:lnTo>
                  <a:lnTo>
                    <a:pt x="118600" y="494"/>
                  </a:lnTo>
                  <a:lnTo>
                    <a:pt x="119283" y="1528"/>
                  </a:lnTo>
                  <a:lnTo>
                    <a:pt x="118161" y="6441"/>
                  </a:lnTo>
                  <a:lnTo>
                    <a:pt x="111692" y="37948"/>
                  </a:lnTo>
                  <a:lnTo>
                    <a:pt x="109059" y="67476"/>
                  </a:lnTo>
                  <a:lnTo>
                    <a:pt x="104908" y="94100"/>
                  </a:lnTo>
                  <a:lnTo>
                    <a:pt x="102580" y="119862"/>
                  </a:lnTo>
                  <a:lnTo>
                    <a:pt x="98519" y="145370"/>
                  </a:lnTo>
                  <a:lnTo>
                    <a:pt x="92848" y="170802"/>
                  </a:lnTo>
                  <a:lnTo>
                    <a:pt x="86699" y="199582"/>
                  </a:lnTo>
                  <a:lnTo>
                    <a:pt x="80408" y="223710"/>
                  </a:lnTo>
                  <a:lnTo>
                    <a:pt x="74076" y="247635"/>
                  </a:lnTo>
                  <a:lnTo>
                    <a:pt x="67731" y="272599"/>
                  </a:lnTo>
                  <a:lnTo>
                    <a:pt x="59266" y="301954"/>
                  </a:lnTo>
                  <a:lnTo>
                    <a:pt x="53622" y="325931"/>
                  </a:lnTo>
                  <a:lnTo>
                    <a:pt x="49476" y="355553"/>
                  </a:lnTo>
                  <a:lnTo>
                    <a:pt x="44450" y="371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26" name="SMARTInkShape-Group81">
            <a:extLst>
              <a:ext uri="{FF2B5EF4-FFF2-40B4-BE49-F238E27FC236}">
                <a16:creationId xmlns:a16="http://schemas.microsoft.com/office/drawing/2014/main" id="{CFD8A5BD-C269-4FCD-83A6-65059A5991BD}"/>
              </a:ext>
            </a:extLst>
          </p:cNvPr>
          <p:cNvGrpSpPr/>
          <p:nvPr/>
        </p:nvGrpSpPr>
        <p:grpSpPr>
          <a:xfrm>
            <a:off x="1587500" y="1213575"/>
            <a:ext cx="1860551" cy="881001"/>
            <a:chOff x="1587500" y="1213575"/>
            <a:chExt cx="1860551" cy="881001"/>
          </a:xfrm>
        </p:grpSpPr>
        <p:sp>
          <p:nvSpPr>
            <p:cNvPr id="22818" name="SMARTInkShape-332">
              <a:extLst>
                <a:ext uri="{FF2B5EF4-FFF2-40B4-BE49-F238E27FC236}">
                  <a16:creationId xmlns:a16="http://schemas.microsoft.com/office/drawing/2014/main" id="{08A6475F-A1B9-4BC0-9D71-5E554B78888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188366" y="1800935"/>
              <a:ext cx="259685" cy="293641"/>
            </a:xfrm>
            <a:custGeom>
              <a:avLst/>
              <a:gdLst/>
              <a:ahLst/>
              <a:cxnLst/>
              <a:rect l="0" t="0" r="0" b="0"/>
              <a:pathLst>
                <a:path w="259685" h="293641">
                  <a:moveTo>
                    <a:pt x="31084" y="40565"/>
                  </a:moveTo>
                  <a:lnTo>
                    <a:pt x="31084" y="40565"/>
                  </a:lnTo>
                  <a:lnTo>
                    <a:pt x="25617" y="40565"/>
                  </a:lnTo>
                  <a:lnTo>
                    <a:pt x="40117" y="31131"/>
                  </a:lnTo>
                  <a:lnTo>
                    <a:pt x="67127" y="19860"/>
                  </a:lnTo>
                  <a:lnTo>
                    <a:pt x="93975" y="10206"/>
                  </a:lnTo>
                  <a:lnTo>
                    <a:pt x="121589" y="623"/>
                  </a:lnTo>
                  <a:lnTo>
                    <a:pt x="131515" y="0"/>
                  </a:lnTo>
                  <a:lnTo>
                    <a:pt x="149387" y="5349"/>
                  </a:lnTo>
                  <a:lnTo>
                    <a:pt x="162249" y="17901"/>
                  </a:lnTo>
                  <a:lnTo>
                    <a:pt x="166990" y="29081"/>
                  </a:lnTo>
                  <a:lnTo>
                    <a:pt x="168393" y="41105"/>
                  </a:lnTo>
                  <a:lnTo>
                    <a:pt x="166664" y="53505"/>
                  </a:lnTo>
                  <a:lnTo>
                    <a:pt x="154982" y="79128"/>
                  </a:lnTo>
                  <a:lnTo>
                    <a:pt x="127807" y="109082"/>
                  </a:lnTo>
                  <a:lnTo>
                    <a:pt x="96787" y="139970"/>
                  </a:lnTo>
                  <a:lnTo>
                    <a:pt x="65841" y="165441"/>
                  </a:lnTo>
                  <a:lnTo>
                    <a:pt x="35369" y="195081"/>
                  </a:lnTo>
                  <a:lnTo>
                    <a:pt x="10713" y="224715"/>
                  </a:lnTo>
                  <a:lnTo>
                    <a:pt x="4391" y="233182"/>
                  </a:lnTo>
                  <a:lnTo>
                    <a:pt x="1582" y="241648"/>
                  </a:lnTo>
                  <a:lnTo>
                    <a:pt x="0" y="257719"/>
                  </a:lnTo>
                  <a:lnTo>
                    <a:pt x="2903" y="272516"/>
                  </a:lnTo>
                  <a:lnTo>
                    <a:pt x="8211" y="279591"/>
                  </a:lnTo>
                  <a:lnTo>
                    <a:pt x="11602" y="282466"/>
                  </a:lnTo>
                  <a:lnTo>
                    <a:pt x="29858" y="289882"/>
                  </a:lnTo>
                  <a:lnTo>
                    <a:pt x="57653" y="293640"/>
                  </a:lnTo>
                  <a:lnTo>
                    <a:pt x="84896" y="293585"/>
                  </a:lnTo>
                  <a:lnTo>
                    <a:pt x="111861" y="290120"/>
                  </a:lnTo>
                  <a:lnTo>
                    <a:pt x="140469" y="288074"/>
                  </a:lnTo>
                  <a:lnTo>
                    <a:pt x="167931" y="283301"/>
                  </a:lnTo>
                  <a:lnTo>
                    <a:pt x="197267" y="278778"/>
                  </a:lnTo>
                  <a:lnTo>
                    <a:pt x="223394" y="273111"/>
                  </a:lnTo>
                  <a:lnTo>
                    <a:pt x="234854" y="272800"/>
                  </a:lnTo>
                  <a:lnTo>
                    <a:pt x="255113" y="275356"/>
                  </a:lnTo>
                  <a:lnTo>
                    <a:pt x="256636" y="276115"/>
                  </a:lnTo>
                  <a:lnTo>
                    <a:pt x="257652" y="277326"/>
                  </a:lnTo>
                  <a:lnTo>
                    <a:pt x="259282" y="280968"/>
                  </a:lnTo>
                  <a:lnTo>
                    <a:pt x="259684" y="2882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19" name="SMARTInkShape-333">
              <a:extLst>
                <a:ext uri="{FF2B5EF4-FFF2-40B4-BE49-F238E27FC236}">
                  <a16:creationId xmlns:a16="http://schemas.microsoft.com/office/drawing/2014/main" id="{2F7EF92F-B22A-4C58-AB06-2482C9D4DC2E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979697" y="1454785"/>
              <a:ext cx="225158" cy="412918"/>
            </a:xfrm>
            <a:custGeom>
              <a:avLst/>
              <a:gdLst/>
              <a:ahLst/>
              <a:cxnLst/>
              <a:rect l="0" t="0" r="0" b="0"/>
              <a:pathLst>
                <a:path w="225158" h="412918">
                  <a:moveTo>
                    <a:pt x="55603" y="94615"/>
                  </a:moveTo>
                  <a:lnTo>
                    <a:pt x="55603" y="94615"/>
                  </a:lnTo>
                  <a:lnTo>
                    <a:pt x="50136" y="83680"/>
                  </a:lnTo>
                  <a:lnTo>
                    <a:pt x="45882" y="82700"/>
                  </a:lnTo>
                  <a:lnTo>
                    <a:pt x="42773" y="82438"/>
                  </a:lnTo>
                  <a:lnTo>
                    <a:pt x="39288" y="84380"/>
                  </a:lnTo>
                  <a:lnTo>
                    <a:pt x="31654" y="92183"/>
                  </a:lnTo>
                  <a:lnTo>
                    <a:pt x="22793" y="108476"/>
                  </a:lnTo>
                  <a:lnTo>
                    <a:pt x="13478" y="138014"/>
                  </a:lnTo>
                  <a:lnTo>
                    <a:pt x="6982" y="163370"/>
                  </a:lnTo>
                  <a:lnTo>
                    <a:pt x="1294" y="192206"/>
                  </a:lnTo>
                  <a:lnTo>
                    <a:pt x="0" y="218938"/>
                  </a:lnTo>
                  <a:lnTo>
                    <a:pt x="3066" y="244732"/>
                  </a:lnTo>
                  <a:lnTo>
                    <a:pt x="4288" y="270249"/>
                  </a:lnTo>
                  <a:lnTo>
                    <a:pt x="4650" y="295684"/>
                  </a:lnTo>
                  <a:lnTo>
                    <a:pt x="4758" y="321094"/>
                  </a:lnTo>
                  <a:lnTo>
                    <a:pt x="5495" y="345792"/>
                  </a:lnTo>
                  <a:lnTo>
                    <a:pt x="11708" y="375339"/>
                  </a:lnTo>
                  <a:lnTo>
                    <a:pt x="17667" y="394163"/>
                  </a:lnTo>
                  <a:lnTo>
                    <a:pt x="19729" y="398030"/>
                  </a:lnTo>
                  <a:lnTo>
                    <a:pt x="32744" y="410215"/>
                  </a:lnTo>
                  <a:lnTo>
                    <a:pt x="45914" y="412917"/>
                  </a:lnTo>
                  <a:lnTo>
                    <a:pt x="61175" y="411060"/>
                  </a:lnTo>
                  <a:lnTo>
                    <a:pt x="84222" y="402082"/>
                  </a:lnTo>
                  <a:lnTo>
                    <a:pt x="109130" y="382643"/>
                  </a:lnTo>
                  <a:lnTo>
                    <a:pt x="137438" y="352044"/>
                  </a:lnTo>
                  <a:lnTo>
                    <a:pt x="158342" y="326845"/>
                  </a:lnTo>
                  <a:lnTo>
                    <a:pt x="171730" y="301399"/>
                  </a:lnTo>
                  <a:lnTo>
                    <a:pt x="184634" y="278416"/>
                  </a:lnTo>
                  <a:lnTo>
                    <a:pt x="196689" y="250596"/>
                  </a:lnTo>
                  <a:lnTo>
                    <a:pt x="205043" y="224166"/>
                  </a:lnTo>
                  <a:lnTo>
                    <a:pt x="211986" y="199166"/>
                  </a:lnTo>
                  <a:lnTo>
                    <a:pt x="220654" y="169516"/>
                  </a:lnTo>
                  <a:lnTo>
                    <a:pt x="225157" y="145030"/>
                  </a:lnTo>
                  <a:lnTo>
                    <a:pt x="224610" y="116138"/>
                  </a:lnTo>
                  <a:lnTo>
                    <a:pt x="221734" y="93597"/>
                  </a:lnTo>
                  <a:lnTo>
                    <a:pt x="218104" y="71820"/>
                  </a:lnTo>
                  <a:lnTo>
                    <a:pt x="205352" y="43097"/>
                  </a:lnTo>
                  <a:lnTo>
                    <a:pt x="178421" y="14588"/>
                  </a:lnTo>
                  <a:lnTo>
                    <a:pt x="167574" y="6601"/>
                  </a:lnTo>
                  <a:lnTo>
                    <a:pt x="143421" y="1509"/>
                  </a:lnTo>
                  <a:lnTo>
                    <a:pt x="113922" y="0"/>
                  </a:lnTo>
                  <a:lnTo>
                    <a:pt x="89581" y="2924"/>
                  </a:lnTo>
                  <a:lnTo>
                    <a:pt x="65592" y="15001"/>
                  </a:lnTo>
                  <a:lnTo>
                    <a:pt x="43981" y="31985"/>
                  </a:lnTo>
                  <a:lnTo>
                    <a:pt x="34445" y="47965"/>
                  </a:lnTo>
                  <a:lnTo>
                    <a:pt x="25110" y="73031"/>
                  </a:lnTo>
                  <a:lnTo>
                    <a:pt x="19757" y="97627"/>
                  </a:lnTo>
                  <a:lnTo>
                    <a:pt x="17503" y="126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0" name="SMARTInkShape-334">
              <a:extLst>
                <a:ext uri="{FF2B5EF4-FFF2-40B4-BE49-F238E27FC236}">
                  <a16:creationId xmlns:a16="http://schemas.microsoft.com/office/drawing/2014/main" id="{12973428-DBBE-4869-B7CA-E6E2B1A86F85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743200" y="1442918"/>
              <a:ext cx="222251" cy="460418"/>
            </a:xfrm>
            <a:custGeom>
              <a:avLst/>
              <a:gdLst/>
              <a:ahLst/>
              <a:cxnLst/>
              <a:rect l="0" t="0" r="0" b="0"/>
              <a:pathLst>
                <a:path w="222251" h="460418">
                  <a:moveTo>
                    <a:pt x="0" y="125532"/>
                  </a:moveTo>
                  <a:lnTo>
                    <a:pt x="0" y="125532"/>
                  </a:lnTo>
                  <a:lnTo>
                    <a:pt x="0" y="148754"/>
                  </a:lnTo>
                  <a:lnTo>
                    <a:pt x="1881" y="178274"/>
                  </a:lnTo>
                  <a:lnTo>
                    <a:pt x="6907" y="204189"/>
                  </a:lnTo>
                  <a:lnTo>
                    <a:pt x="12865" y="232328"/>
                  </a:lnTo>
                  <a:lnTo>
                    <a:pt x="17218" y="260422"/>
                  </a:lnTo>
                  <a:lnTo>
                    <a:pt x="20389" y="287325"/>
                  </a:lnTo>
                  <a:lnTo>
                    <a:pt x="24410" y="318750"/>
                  </a:lnTo>
                  <a:lnTo>
                    <a:pt x="30274" y="349181"/>
                  </a:lnTo>
                  <a:lnTo>
                    <a:pt x="36173" y="379711"/>
                  </a:lnTo>
                  <a:lnTo>
                    <a:pt x="44488" y="410063"/>
                  </a:lnTo>
                  <a:lnTo>
                    <a:pt x="55038" y="437802"/>
                  </a:lnTo>
                  <a:lnTo>
                    <a:pt x="65618" y="456463"/>
                  </a:lnTo>
                  <a:lnTo>
                    <a:pt x="69850" y="459585"/>
                  </a:lnTo>
                  <a:lnTo>
                    <a:pt x="71967" y="460417"/>
                  </a:lnTo>
                  <a:lnTo>
                    <a:pt x="74083" y="459561"/>
                  </a:lnTo>
                  <a:lnTo>
                    <a:pt x="88038" y="444259"/>
                  </a:lnTo>
                  <a:lnTo>
                    <a:pt x="101208" y="416957"/>
                  </a:lnTo>
                  <a:lnTo>
                    <a:pt x="109989" y="388728"/>
                  </a:lnTo>
                  <a:lnTo>
                    <a:pt x="114154" y="361044"/>
                  </a:lnTo>
                  <a:lnTo>
                    <a:pt x="121040" y="333312"/>
                  </a:lnTo>
                  <a:lnTo>
                    <a:pt x="129194" y="304237"/>
                  </a:lnTo>
                  <a:lnTo>
                    <a:pt x="136893" y="273041"/>
                  </a:lnTo>
                  <a:lnTo>
                    <a:pt x="140279" y="248104"/>
                  </a:lnTo>
                  <a:lnTo>
                    <a:pt x="148887" y="222841"/>
                  </a:lnTo>
                  <a:lnTo>
                    <a:pt x="156220" y="198187"/>
                  </a:lnTo>
                  <a:lnTo>
                    <a:pt x="165018" y="168655"/>
                  </a:lnTo>
                  <a:lnTo>
                    <a:pt x="173307" y="146070"/>
                  </a:lnTo>
                  <a:lnTo>
                    <a:pt x="185379" y="116105"/>
                  </a:lnTo>
                  <a:lnTo>
                    <a:pt x="198922" y="88078"/>
                  </a:lnTo>
                  <a:lnTo>
                    <a:pt x="207241" y="64041"/>
                  </a:lnTo>
                  <a:lnTo>
                    <a:pt x="214316" y="36060"/>
                  </a:lnTo>
                  <a:lnTo>
                    <a:pt x="221724" y="5964"/>
                  </a:lnTo>
                  <a:lnTo>
                    <a:pt x="222146" y="0"/>
                  </a:lnTo>
                  <a:lnTo>
                    <a:pt x="222250" y="11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1" name="SMARTInkShape-335">
              <a:extLst>
                <a:ext uri="{FF2B5EF4-FFF2-40B4-BE49-F238E27FC236}">
                  <a16:creationId xmlns:a16="http://schemas.microsoft.com/office/drawing/2014/main" id="{8601428F-AD45-43ED-8F3D-9BA4CA7E455C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355850" y="1213575"/>
              <a:ext cx="508001" cy="824776"/>
            </a:xfrm>
            <a:custGeom>
              <a:avLst/>
              <a:gdLst/>
              <a:ahLst/>
              <a:cxnLst/>
              <a:rect l="0" t="0" r="0" b="0"/>
              <a:pathLst>
                <a:path w="508001" h="824776">
                  <a:moveTo>
                    <a:pt x="0" y="824775"/>
                  </a:moveTo>
                  <a:lnTo>
                    <a:pt x="0" y="824775"/>
                  </a:lnTo>
                  <a:lnTo>
                    <a:pt x="5069" y="819000"/>
                  </a:lnTo>
                  <a:lnTo>
                    <a:pt x="18298" y="790897"/>
                  </a:lnTo>
                  <a:lnTo>
                    <a:pt x="29772" y="761403"/>
                  </a:lnTo>
                  <a:lnTo>
                    <a:pt x="44896" y="731014"/>
                  </a:lnTo>
                  <a:lnTo>
                    <a:pt x="61471" y="701048"/>
                  </a:lnTo>
                  <a:lnTo>
                    <a:pt x="74109" y="676324"/>
                  </a:lnTo>
                  <a:lnTo>
                    <a:pt x="86791" y="647753"/>
                  </a:lnTo>
                  <a:lnTo>
                    <a:pt x="102857" y="620316"/>
                  </a:lnTo>
                  <a:lnTo>
                    <a:pt x="117651" y="594313"/>
                  </a:lnTo>
                  <a:lnTo>
                    <a:pt x="130371" y="573475"/>
                  </a:lnTo>
                  <a:lnTo>
                    <a:pt x="144726" y="550808"/>
                  </a:lnTo>
                  <a:lnTo>
                    <a:pt x="158162" y="528975"/>
                  </a:lnTo>
                  <a:lnTo>
                    <a:pt x="173070" y="505630"/>
                  </a:lnTo>
                  <a:lnTo>
                    <a:pt x="188398" y="482555"/>
                  </a:lnTo>
                  <a:lnTo>
                    <a:pt x="209633" y="452992"/>
                  </a:lnTo>
                  <a:lnTo>
                    <a:pt x="232780" y="422203"/>
                  </a:lnTo>
                  <a:lnTo>
                    <a:pt x="254062" y="390738"/>
                  </a:lnTo>
                  <a:lnTo>
                    <a:pt x="277224" y="359073"/>
                  </a:lnTo>
                  <a:lnTo>
                    <a:pt x="297805" y="327348"/>
                  </a:lnTo>
                  <a:lnTo>
                    <a:pt x="318014" y="295605"/>
                  </a:lnTo>
                  <a:lnTo>
                    <a:pt x="340857" y="263857"/>
                  </a:lnTo>
                  <a:lnTo>
                    <a:pt x="361345" y="232814"/>
                  </a:lnTo>
                  <a:lnTo>
                    <a:pt x="380821" y="204722"/>
                  </a:lnTo>
                  <a:lnTo>
                    <a:pt x="399292" y="175781"/>
                  </a:lnTo>
                  <a:lnTo>
                    <a:pt x="420414" y="144442"/>
                  </a:lnTo>
                  <a:lnTo>
                    <a:pt x="436658" y="119663"/>
                  </a:lnTo>
                  <a:lnTo>
                    <a:pt x="452289" y="92566"/>
                  </a:lnTo>
                  <a:lnTo>
                    <a:pt x="468445" y="65958"/>
                  </a:lnTo>
                  <a:lnTo>
                    <a:pt x="490170" y="37219"/>
                  </a:lnTo>
                  <a:lnTo>
                    <a:pt x="503370" y="19724"/>
                  </a:lnTo>
                  <a:lnTo>
                    <a:pt x="507879" y="0"/>
                  </a:lnTo>
                  <a:lnTo>
                    <a:pt x="508000" y="56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2" name="SMARTInkShape-336">
              <a:extLst>
                <a:ext uri="{FF2B5EF4-FFF2-40B4-BE49-F238E27FC236}">
                  <a16:creationId xmlns:a16="http://schemas.microsoft.com/office/drawing/2014/main" id="{A1ADCA4E-52B6-4079-BAC1-04F1F1D5E3E9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2171237" y="1664647"/>
              <a:ext cx="182750" cy="225091"/>
            </a:xfrm>
            <a:custGeom>
              <a:avLst/>
              <a:gdLst/>
              <a:ahLst/>
              <a:cxnLst/>
              <a:rect l="0" t="0" r="0" b="0"/>
              <a:pathLst>
                <a:path w="182750" h="225091">
                  <a:moveTo>
                    <a:pt x="76663" y="18103"/>
                  </a:moveTo>
                  <a:lnTo>
                    <a:pt x="76663" y="18103"/>
                  </a:lnTo>
                  <a:lnTo>
                    <a:pt x="103395" y="7272"/>
                  </a:lnTo>
                  <a:lnTo>
                    <a:pt x="129608" y="886"/>
                  </a:lnTo>
                  <a:lnTo>
                    <a:pt x="156281" y="0"/>
                  </a:lnTo>
                  <a:lnTo>
                    <a:pt x="171515" y="4194"/>
                  </a:lnTo>
                  <a:lnTo>
                    <a:pt x="178321" y="7923"/>
                  </a:lnTo>
                  <a:lnTo>
                    <a:pt x="180418" y="11316"/>
                  </a:lnTo>
                  <a:lnTo>
                    <a:pt x="182749" y="20731"/>
                  </a:lnTo>
                  <a:lnTo>
                    <a:pt x="180690" y="37932"/>
                  </a:lnTo>
                  <a:lnTo>
                    <a:pt x="172240" y="53063"/>
                  </a:lnTo>
                  <a:lnTo>
                    <a:pt x="143586" y="83660"/>
                  </a:lnTo>
                  <a:lnTo>
                    <a:pt x="112520" y="109114"/>
                  </a:lnTo>
                  <a:lnTo>
                    <a:pt x="81536" y="134519"/>
                  </a:lnTo>
                  <a:lnTo>
                    <a:pt x="51189" y="159920"/>
                  </a:lnTo>
                  <a:lnTo>
                    <a:pt x="19633" y="186408"/>
                  </a:lnTo>
                  <a:lnTo>
                    <a:pt x="2603" y="205865"/>
                  </a:lnTo>
                  <a:lnTo>
                    <a:pt x="479" y="210306"/>
                  </a:lnTo>
                  <a:lnTo>
                    <a:pt x="0" y="219002"/>
                  </a:lnTo>
                  <a:lnTo>
                    <a:pt x="860" y="221886"/>
                  </a:lnTo>
                  <a:lnTo>
                    <a:pt x="2139" y="223808"/>
                  </a:lnTo>
                  <a:lnTo>
                    <a:pt x="3697" y="225090"/>
                  </a:lnTo>
                  <a:lnTo>
                    <a:pt x="11072" y="224632"/>
                  </a:lnTo>
                  <a:lnTo>
                    <a:pt x="39796" y="218590"/>
                  </a:lnTo>
                  <a:lnTo>
                    <a:pt x="64939" y="209896"/>
                  </a:lnTo>
                  <a:lnTo>
                    <a:pt x="92471" y="194653"/>
                  </a:lnTo>
                  <a:lnTo>
                    <a:pt x="121522" y="178291"/>
                  </a:lnTo>
                  <a:lnTo>
                    <a:pt x="138403" y="169048"/>
                  </a:lnTo>
                  <a:lnTo>
                    <a:pt x="154223" y="159253"/>
                  </a:lnTo>
                  <a:lnTo>
                    <a:pt x="178263" y="1451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3" name="SMARTInkShape-337">
              <a:extLst>
                <a:ext uri="{FF2B5EF4-FFF2-40B4-BE49-F238E27FC236}">
                  <a16:creationId xmlns:a16="http://schemas.microsoft.com/office/drawing/2014/main" id="{21EE519D-E074-4A9C-88D0-5C9465BAEC02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2057400" y="1334665"/>
              <a:ext cx="176293" cy="343716"/>
            </a:xfrm>
            <a:custGeom>
              <a:avLst/>
              <a:gdLst/>
              <a:ahLst/>
              <a:cxnLst/>
              <a:rect l="0" t="0" r="0" b="0"/>
              <a:pathLst>
                <a:path w="176293" h="343716">
                  <a:moveTo>
                    <a:pt x="44450" y="100435"/>
                  </a:moveTo>
                  <a:lnTo>
                    <a:pt x="44450" y="100435"/>
                  </a:lnTo>
                  <a:lnTo>
                    <a:pt x="37708" y="103806"/>
                  </a:lnTo>
                  <a:lnTo>
                    <a:pt x="32517" y="111105"/>
                  </a:lnTo>
                  <a:lnTo>
                    <a:pt x="23435" y="133038"/>
                  </a:lnTo>
                  <a:lnTo>
                    <a:pt x="19916" y="162823"/>
                  </a:lnTo>
                  <a:lnTo>
                    <a:pt x="19307" y="189633"/>
                  </a:lnTo>
                  <a:lnTo>
                    <a:pt x="19164" y="214397"/>
                  </a:lnTo>
                  <a:lnTo>
                    <a:pt x="22455" y="242622"/>
                  </a:lnTo>
                  <a:lnTo>
                    <a:pt x="25524" y="271122"/>
                  </a:lnTo>
                  <a:lnTo>
                    <a:pt x="32193" y="297134"/>
                  </a:lnTo>
                  <a:lnTo>
                    <a:pt x="40304" y="319284"/>
                  </a:lnTo>
                  <a:lnTo>
                    <a:pt x="49964" y="332888"/>
                  </a:lnTo>
                  <a:lnTo>
                    <a:pt x="61763" y="342485"/>
                  </a:lnTo>
                  <a:lnTo>
                    <a:pt x="71900" y="343715"/>
                  </a:lnTo>
                  <a:lnTo>
                    <a:pt x="88913" y="342126"/>
                  </a:lnTo>
                  <a:lnTo>
                    <a:pt x="103485" y="335109"/>
                  </a:lnTo>
                  <a:lnTo>
                    <a:pt x="121208" y="320722"/>
                  </a:lnTo>
                  <a:lnTo>
                    <a:pt x="136495" y="296311"/>
                  </a:lnTo>
                  <a:lnTo>
                    <a:pt x="146590" y="270107"/>
                  </a:lnTo>
                  <a:lnTo>
                    <a:pt x="159980" y="240332"/>
                  </a:lnTo>
                  <a:lnTo>
                    <a:pt x="164289" y="216283"/>
                  </a:lnTo>
                  <a:lnTo>
                    <a:pt x="171708" y="184754"/>
                  </a:lnTo>
                  <a:lnTo>
                    <a:pt x="175995" y="156933"/>
                  </a:lnTo>
                  <a:lnTo>
                    <a:pt x="176292" y="133306"/>
                  </a:lnTo>
                  <a:lnTo>
                    <a:pt x="172493" y="102727"/>
                  </a:lnTo>
                  <a:lnTo>
                    <a:pt x="168856" y="79581"/>
                  </a:lnTo>
                  <a:lnTo>
                    <a:pt x="159471" y="56235"/>
                  </a:lnTo>
                  <a:lnTo>
                    <a:pt x="142952" y="31340"/>
                  </a:lnTo>
                  <a:lnTo>
                    <a:pt x="117263" y="7680"/>
                  </a:lnTo>
                  <a:lnTo>
                    <a:pt x="102682" y="2766"/>
                  </a:lnTo>
                  <a:lnTo>
                    <a:pt x="74639" y="0"/>
                  </a:lnTo>
                  <a:lnTo>
                    <a:pt x="49632" y="1061"/>
                  </a:lnTo>
                  <a:lnTo>
                    <a:pt x="43671" y="2436"/>
                  </a:lnTo>
                  <a:lnTo>
                    <a:pt x="25169" y="14483"/>
                  </a:lnTo>
                  <a:lnTo>
                    <a:pt x="9653" y="34830"/>
                  </a:lnTo>
                  <a:lnTo>
                    <a:pt x="0" y="623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4" name="SMARTInkShape-338">
              <a:extLst>
                <a:ext uri="{FF2B5EF4-FFF2-40B4-BE49-F238E27FC236}">
                  <a16:creationId xmlns:a16="http://schemas.microsoft.com/office/drawing/2014/main" id="{CB08D321-1EA6-4679-A356-D1142A6F5AC2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1587500" y="1358912"/>
              <a:ext cx="434681" cy="425138"/>
            </a:xfrm>
            <a:custGeom>
              <a:avLst/>
              <a:gdLst/>
              <a:ahLst/>
              <a:cxnLst/>
              <a:rect l="0" t="0" r="0" b="0"/>
              <a:pathLst>
                <a:path w="434681" h="425138">
                  <a:moveTo>
                    <a:pt x="0" y="44438"/>
                  </a:moveTo>
                  <a:lnTo>
                    <a:pt x="0" y="44438"/>
                  </a:lnTo>
                  <a:lnTo>
                    <a:pt x="3371" y="41067"/>
                  </a:lnTo>
                  <a:lnTo>
                    <a:pt x="30443" y="29691"/>
                  </a:lnTo>
                  <a:lnTo>
                    <a:pt x="61988" y="17771"/>
                  </a:lnTo>
                  <a:lnTo>
                    <a:pt x="84943" y="9328"/>
                  </a:lnTo>
                  <a:lnTo>
                    <a:pt x="113309" y="5047"/>
                  </a:lnTo>
                  <a:lnTo>
                    <a:pt x="139504" y="987"/>
                  </a:lnTo>
                  <a:lnTo>
                    <a:pt x="159839" y="432"/>
                  </a:lnTo>
                  <a:lnTo>
                    <a:pt x="183223" y="185"/>
                  </a:lnTo>
                  <a:lnTo>
                    <a:pt x="210843" y="47"/>
                  </a:lnTo>
                  <a:lnTo>
                    <a:pt x="237296" y="0"/>
                  </a:lnTo>
                  <a:lnTo>
                    <a:pt x="264808" y="1873"/>
                  </a:lnTo>
                  <a:lnTo>
                    <a:pt x="294126" y="6896"/>
                  </a:lnTo>
                  <a:lnTo>
                    <a:pt x="325267" y="16995"/>
                  </a:lnTo>
                  <a:lnTo>
                    <a:pt x="352416" y="27514"/>
                  </a:lnTo>
                  <a:lnTo>
                    <a:pt x="381417" y="39971"/>
                  </a:lnTo>
                  <a:lnTo>
                    <a:pt x="393180" y="48097"/>
                  </a:lnTo>
                  <a:lnTo>
                    <a:pt x="420280" y="77790"/>
                  </a:lnTo>
                  <a:lnTo>
                    <a:pt x="426210" y="86542"/>
                  </a:lnTo>
                  <a:lnTo>
                    <a:pt x="432945" y="117960"/>
                  </a:lnTo>
                  <a:lnTo>
                    <a:pt x="434680" y="123086"/>
                  </a:lnTo>
                  <a:lnTo>
                    <a:pt x="433751" y="143784"/>
                  </a:lnTo>
                  <a:lnTo>
                    <a:pt x="427116" y="175357"/>
                  </a:lnTo>
                  <a:lnTo>
                    <a:pt x="417130" y="202708"/>
                  </a:lnTo>
                  <a:lnTo>
                    <a:pt x="402038" y="233464"/>
                  </a:lnTo>
                  <a:lnTo>
                    <a:pt x="377275" y="261509"/>
                  </a:lnTo>
                  <a:lnTo>
                    <a:pt x="346756" y="288871"/>
                  </a:lnTo>
                  <a:lnTo>
                    <a:pt x="321946" y="307393"/>
                  </a:lnTo>
                  <a:lnTo>
                    <a:pt x="295926" y="323199"/>
                  </a:lnTo>
                  <a:lnTo>
                    <a:pt x="264225" y="341384"/>
                  </a:lnTo>
                  <a:lnTo>
                    <a:pt x="236447" y="357120"/>
                  </a:lnTo>
                  <a:lnTo>
                    <a:pt x="209846" y="369636"/>
                  </a:lnTo>
                  <a:lnTo>
                    <a:pt x="178545" y="384563"/>
                  </a:lnTo>
                  <a:lnTo>
                    <a:pt x="151523" y="395718"/>
                  </a:lnTo>
                  <a:lnTo>
                    <a:pt x="126121" y="408618"/>
                  </a:lnTo>
                  <a:lnTo>
                    <a:pt x="98421" y="416811"/>
                  </a:lnTo>
                  <a:lnTo>
                    <a:pt x="88898" y="418781"/>
                  </a:lnTo>
                  <a:lnTo>
                    <a:pt x="71269" y="425137"/>
                  </a:lnTo>
                  <a:lnTo>
                    <a:pt x="71502" y="424532"/>
                  </a:lnTo>
                  <a:lnTo>
                    <a:pt x="76200" y="419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5" name="SMARTInkShape-339">
              <a:extLst>
                <a:ext uri="{FF2B5EF4-FFF2-40B4-BE49-F238E27FC236}">
                  <a16:creationId xmlns:a16="http://schemas.microsoft.com/office/drawing/2014/main" id="{DB21762C-C668-42C6-B66C-E9667CADA6B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1683972" y="1430072"/>
              <a:ext cx="43229" cy="334715"/>
            </a:xfrm>
            <a:custGeom>
              <a:avLst/>
              <a:gdLst/>
              <a:ahLst/>
              <a:cxnLst/>
              <a:rect l="0" t="0" r="0" b="0"/>
              <a:pathLst>
                <a:path w="43229" h="334715">
                  <a:moveTo>
                    <a:pt x="17828" y="30428"/>
                  </a:moveTo>
                  <a:lnTo>
                    <a:pt x="17828" y="30428"/>
                  </a:lnTo>
                  <a:lnTo>
                    <a:pt x="17828" y="27057"/>
                  </a:lnTo>
                  <a:lnTo>
                    <a:pt x="14457" y="18219"/>
                  </a:lnTo>
                  <a:lnTo>
                    <a:pt x="4963" y="5371"/>
                  </a:lnTo>
                  <a:lnTo>
                    <a:pt x="0" y="0"/>
                  </a:lnTo>
                  <a:lnTo>
                    <a:pt x="2511" y="2441"/>
                  </a:lnTo>
                  <a:lnTo>
                    <a:pt x="3965" y="5760"/>
                  </a:lnTo>
                  <a:lnTo>
                    <a:pt x="10045" y="35280"/>
                  </a:lnTo>
                  <a:lnTo>
                    <a:pt x="17963" y="66769"/>
                  </a:lnTo>
                  <a:lnTo>
                    <a:pt x="22951" y="96951"/>
                  </a:lnTo>
                  <a:lnTo>
                    <a:pt x="23814" y="128455"/>
                  </a:lnTo>
                  <a:lnTo>
                    <a:pt x="24016" y="152312"/>
                  </a:lnTo>
                  <a:lnTo>
                    <a:pt x="24106" y="175615"/>
                  </a:lnTo>
                  <a:lnTo>
                    <a:pt x="24862" y="205307"/>
                  </a:lnTo>
                  <a:lnTo>
                    <a:pt x="28536" y="236839"/>
                  </a:lnTo>
                  <a:lnTo>
                    <a:pt x="29643" y="260455"/>
                  </a:lnTo>
                  <a:lnTo>
                    <a:pt x="30266" y="290809"/>
                  </a:lnTo>
                  <a:lnTo>
                    <a:pt x="30450" y="317677"/>
                  </a:lnTo>
                  <a:lnTo>
                    <a:pt x="32375" y="329309"/>
                  </a:lnTo>
                  <a:lnTo>
                    <a:pt x="33876" y="333399"/>
                  </a:lnTo>
                  <a:lnTo>
                    <a:pt x="35582" y="334714"/>
                  </a:lnTo>
                  <a:lnTo>
                    <a:pt x="37425" y="334180"/>
                  </a:lnTo>
                  <a:lnTo>
                    <a:pt x="39359" y="332412"/>
                  </a:lnTo>
                  <a:lnTo>
                    <a:pt x="41509" y="326686"/>
                  </a:lnTo>
                  <a:lnTo>
                    <a:pt x="43228" y="316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37" name="SMARTInkShape-Group82">
            <a:extLst>
              <a:ext uri="{FF2B5EF4-FFF2-40B4-BE49-F238E27FC236}">
                <a16:creationId xmlns:a16="http://schemas.microsoft.com/office/drawing/2014/main" id="{AF2A94C8-9601-4D1C-9E79-E9CF033B01E5}"/>
              </a:ext>
            </a:extLst>
          </p:cNvPr>
          <p:cNvGrpSpPr/>
          <p:nvPr/>
        </p:nvGrpSpPr>
        <p:grpSpPr>
          <a:xfrm>
            <a:off x="3331061" y="2522547"/>
            <a:ext cx="1334744" cy="661238"/>
            <a:chOff x="3331061" y="2522547"/>
            <a:chExt cx="1334744" cy="661238"/>
          </a:xfrm>
        </p:grpSpPr>
        <p:sp>
          <p:nvSpPr>
            <p:cNvPr id="22827" name="SMARTInkShape-340">
              <a:extLst>
                <a:ext uri="{FF2B5EF4-FFF2-40B4-BE49-F238E27FC236}">
                  <a16:creationId xmlns:a16="http://schemas.microsoft.com/office/drawing/2014/main" id="{A33F41C0-8F91-4EEB-AF3C-E76358F7F3BC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3365500" y="3003551"/>
              <a:ext cx="1300305" cy="107950"/>
            </a:xfrm>
            <a:custGeom>
              <a:avLst/>
              <a:gdLst/>
              <a:ahLst/>
              <a:cxnLst/>
              <a:rect l="0" t="0" r="0" b="0"/>
              <a:pathLst>
                <a:path w="1300305" h="107950">
                  <a:moveTo>
                    <a:pt x="0" y="107949"/>
                  </a:moveTo>
                  <a:lnTo>
                    <a:pt x="0" y="107949"/>
                  </a:lnTo>
                  <a:lnTo>
                    <a:pt x="3371" y="107949"/>
                  </a:lnTo>
                  <a:lnTo>
                    <a:pt x="33613" y="97823"/>
                  </a:lnTo>
                  <a:lnTo>
                    <a:pt x="57624" y="95306"/>
                  </a:lnTo>
                  <a:lnTo>
                    <a:pt x="88805" y="90405"/>
                  </a:lnTo>
                  <a:lnTo>
                    <a:pt x="119377" y="82428"/>
                  </a:lnTo>
                  <a:lnTo>
                    <a:pt x="149170" y="77430"/>
                  </a:lnTo>
                  <a:lnTo>
                    <a:pt x="171190" y="74864"/>
                  </a:lnTo>
                  <a:lnTo>
                    <a:pt x="196029" y="71372"/>
                  </a:lnTo>
                  <a:lnTo>
                    <a:pt x="218828" y="67469"/>
                  </a:lnTo>
                  <a:lnTo>
                    <a:pt x="248125" y="64675"/>
                  </a:lnTo>
                  <a:lnTo>
                    <a:pt x="274681" y="60477"/>
                  </a:lnTo>
                  <a:lnTo>
                    <a:pt x="300423" y="54764"/>
                  </a:lnTo>
                  <a:lnTo>
                    <a:pt x="321199" y="50680"/>
                  </a:lnTo>
                  <a:lnTo>
                    <a:pt x="343838" y="47218"/>
                  </a:lnTo>
                  <a:lnTo>
                    <a:pt x="365660" y="45680"/>
                  </a:lnTo>
                  <a:lnTo>
                    <a:pt x="388999" y="43115"/>
                  </a:lnTo>
                  <a:lnTo>
                    <a:pt x="412777" y="39623"/>
                  </a:lnTo>
                  <a:lnTo>
                    <a:pt x="435104" y="35719"/>
                  </a:lnTo>
                  <a:lnTo>
                    <a:pt x="456787" y="31632"/>
                  </a:lnTo>
                  <a:lnTo>
                    <a:pt x="480300" y="27463"/>
                  </a:lnTo>
                  <a:lnTo>
                    <a:pt x="509565" y="23259"/>
                  </a:lnTo>
                  <a:lnTo>
                    <a:pt x="535742" y="20920"/>
                  </a:lnTo>
                  <a:lnTo>
                    <a:pt x="559841" y="19175"/>
                  </a:lnTo>
                  <a:lnTo>
                    <a:pt x="584663" y="16048"/>
                  </a:lnTo>
                  <a:lnTo>
                    <a:pt x="609805" y="14187"/>
                  </a:lnTo>
                  <a:lnTo>
                    <a:pt x="635091" y="12655"/>
                  </a:lnTo>
                  <a:lnTo>
                    <a:pt x="660441" y="9622"/>
                  </a:lnTo>
                  <a:lnTo>
                    <a:pt x="687700" y="7804"/>
                  </a:lnTo>
                  <a:lnTo>
                    <a:pt x="715572" y="6995"/>
                  </a:lnTo>
                  <a:lnTo>
                    <a:pt x="742071" y="6636"/>
                  </a:lnTo>
                  <a:lnTo>
                    <a:pt x="769841" y="4595"/>
                  </a:lnTo>
                  <a:lnTo>
                    <a:pt x="797940" y="2042"/>
                  </a:lnTo>
                  <a:lnTo>
                    <a:pt x="824540" y="907"/>
                  </a:lnTo>
                  <a:lnTo>
                    <a:pt x="850474" y="402"/>
                  </a:lnTo>
                  <a:lnTo>
                    <a:pt x="876110" y="178"/>
                  </a:lnTo>
                  <a:lnTo>
                    <a:pt x="901616" y="79"/>
                  </a:lnTo>
                  <a:lnTo>
                    <a:pt x="927063" y="34"/>
                  </a:lnTo>
                  <a:lnTo>
                    <a:pt x="952484" y="15"/>
                  </a:lnTo>
                  <a:lnTo>
                    <a:pt x="977893" y="6"/>
                  </a:lnTo>
                  <a:lnTo>
                    <a:pt x="1003297" y="2"/>
                  </a:lnTo>
                  <a:lnTo>
                    <a:pt x="1027993" y="0"/>
                  </a:lnTo>
                  <a:lnTo>
                    <a:pt x="1050729" y="0"/>
                  </a:lnTo>
                  <a:lnTo>
                    <a:pt x="1079991" y="3370"/>
                  </a:lnTo>
                  <a:lnTo>
                    <a:pt x="1109906" y="5466"/>
                  </a:lnTo>
                  <a:lnTo>
                    <a:pt x="1137741" y="6087"/>
                  </a:lnTo>
                  <a:lnTo>
                    <a:pt x="1163863" y="6271"/>
                  </a:lnTo>
                  <a:lnTo>
                    <a:pt x="1192848" y="6326"/>
                  </a:lnTo>
                  <a:lnTo>
                    <a:pt x="1215249" y="6339"/>
                  </a:lnTo>
                  <a:lnTo>
                    <a:pt x="1237905" y="6344"/>
                  </a:lnTo>
                  <a:lnTo>
                    <a:pt x="1265116" y="6347"/>
                  </a:lnTo>
                  <a:lnTo>
                    <a:pt x="1294433" y="6349"/>
                  </a:lnTo>
                  <a:lnTo>
                    <a:pt x="1300304" y="6349"/>
                  </a:lnTo>
                  <a:lnTo>
                    <a:pt x="1295400" y="6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8" name="SMARTInkShape-341">
              <a:extLst>
                <a:ext uri="{FF2B5EF4-FFF2-40B4-BE49-F238E27FC236}">
                  <a16:creationId xmlns:a16="http://schemas.microsoft.com/office/drawing/2014/main" id="{EB15B6EC-FFD5-4398-BD88-CF18F7FC7063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395629" y="2731942"/>
              <a:ext cx="214472" cy="176063"/>
            </a:xfrm>
            <a:custGeom>
              <a:avLst/>
              <a:gdLst/>
              <a:ahLst/>
              <a:cxnLst/>
              <a:rect l="0" t="0" r="0" b="0"/>
              <a:pathLst>
                <a:path w="214472" h="176063">
                  <a:moveTo>
                    <a:pt x="11271" y="131908"/>
                  </a:moveTo>
                  <a:lnTo>
                    <a:pt x="11271" y="131908"/>
                  </a:lnTo>
                  <a:lnTo>
                    <a:pt x="37310" y="111643"/>
                  </a:lnTo>
                  <a:lnTo>
                    <a:pt x="65203" y="93986"/>
                  </a:lnTo>
                  <a:lnTo>
                    <a:pt x="95420" y="68424"/>
                  </a:lnTo>
                  <a:lnTo>
                    <a:pt x="109582" y="55713"/>
                  </a:lnTo>
                  <a:lnTo>
                    <a:pt x="123021" y="33836"/>
                  </a:lnTo>
                  <a:lnTo>
                    <a:pt x="127495" y="22704"/>
                  </a:lnTo>
                  <a:lnTo>
                    <a:pt x="128073" y="14464"/>
                  </a:lnTo>
                  <a:lnTo>
                    <a:pt x="125977" y="8449"/>
                  </a:lnTo>
                  <a:lnTo>
                    <a:pt x="122694" y="3424"/>
                  </a:lnTo>
                  <a:lnTo>
                    <a:pt x="115120" y="721"/>
                  </a:lnTo>
                  <a:lnTo>
                    <a:pt x="110137" y="0"/>
                  </a:lnTo>
                  <a:lnTo>
                    <a:pt x="82567" y="8276"/>
                  </a:lnTo>
                  <a:lnTo>
                    <a:pt x="56007" y="19319"/>
                  </a:lnTo>
                  <a:lnTo>
                    <a:pt x="27698" y="38132"/>
                  </a:lnTo>
                  <a:lnTo>
                    <a:pt x="17866" y="45780"/>
                  </a:lnTo>
                  <a:lnTo>
                    <a:pt x="8365" y="58724"/>
                  </a:lnTo>
                  <a:lnTo>
                    <a:pt x="715" y="77941"/>
                  </a:lnTo>
                  <a:lnTo>
                    <a:pt x="0" y="81113"/>
                  </a:lnTo>
                  <a:lnTo>
                    <a:pt x="2365" y="95691"/>
                  </a:lnTo>
                  <a:lnTo>
                    <a:pt x="10906" y="110045"/>
                  </a:lnTo>
                  <a:lnTo>
                    <a:pt x="19002" y="119864"/>
                  </a:lnTo>
                  <a:lnTo>
                    <a:pt x="47183" y="136742"/>
                  </a:lnTo>
                  <a:lnTo>
                    <a:pt x="72614" y="149796"/>
                  </a:lnTo>
                  <a:lnTo>
                    <a:pt x="99924" y="158453"/>
                  </a:lnTo>
                  <a:lnTo>
                    <a:pt x="129913" y="166994"/>
                  </a:lnTo>
                  <a:lnTo>
                    <a:pt x="158032" y="172982"/>
                  </a:lnTo>
                  <a:lnTo>
                    <a:pt x="184549" y="176062"/>
                  </a:lnTo>
                  <a:lnTo>
                    <a:pt x="192471" y="174345"/>
                  </a:lnTo>
                  <a:lnTo>
                    <a:pt x="209274" y="165509"/>
                  </a:lnTo>
                  <a:lnTo>
                    <a:pt x="214471" y="1573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29" name="SMARTInkShape-342">
              <a:extLst>
                <a:ext uri="{FF2B5EF4-FFF2-40B4-BE49-F238E27FC236}">
                  <a16:creationId xmlns:a16="http://schemas.microsoft.com/office/drawing/2014/main" id="{17AEA5AA-CF20-4D79-BE5D-C8AD0AF2337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349828" y="2667261"/>
              <a:ext cx="6273" cy="12440"/>
            </a:xfrm>
            <a:custGeom>
              <a:avLst/>
              <a:gdLst/>
              <a:ahLst/>
              <a:cxnLst/>
              <a:rect l="0" t="0" r="0" b="0"/>
              <a:pathLst>
                <a:path w="6273" h="12440">
                  <a:moveTo>
                    <a:pt x="6272" y="6089"/>
                  </a:moveTo>
                  <a:lnTo>
                    <a:pt x="6272" y="6089"/>
                  </a:lnTo>
                  <a:lnTo>
                    <a:pt x="2901" y="6089"/>
                  </a:lnTo>
                  <a:lnTo>
                    <a:pt x="1908" y="5383"/>
                  </a:lnTo>
                  <a:lnTo>
                    <a:pt x="1246" y="4207"/>
                  </a:lnTo>
                  <a:lnTo>
                    <a:pt x="0" y="0"/>
                  </a:lnTo>
                  <a:lnTo>
                    <a:pt x="6272" y="124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0" name="SMARTInkShape-343">
              <a:extLst>
                <a:ext uri="{FF2B5EF4-FFF2-40B4-BE49-F238E27FC236}">
                  <a16:creationId xmlns:a16="http://schemas.microsoft.com/office/drawing/2014/main" id="{6E11F399-5680-470F-B0CC-B4DC0B96CA64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324614" y="2774950"/>
              <a:ext cx="18787" cy="150952"/>
            </a:xfrm>
            <a:custGeom>
              <a:avLst/>
              <a:gdLst/>
              <a:ahLst/>
              <a:cxnLst/>
              <a:rect l="0" t="0" r="0" b="0"/>
              <a:pathLst>
                <a:path w="18787" h="150952">
                  <a:moveTo>
                    <a:pt x="18786" y="0"/>
                  </a:moveTo>
                  <a:lnTo>
                    <a:pt x="18786" y="0"/>
                  </a:lnTo>
                  <a:lnTo>
                    <a:pt x="15415" y="29886"/>
                  </a:lnTo>
                  <a:lnTo>
                    <a:pt x="9948" y="60361"/>
                  </a:lnTo>
                  <a:lnTo>
                    <a:pt x="7802" y="82095"/>
                  </a:lnTo>
                  <a:lnTo>
                    <a:pt x="6425" y="111309"/>
                  </a:lnTo>
                  <a:lnTo>
                    <a:pt x="5448" y="132602"/>
                  </a:lnTo>
                  <a:lnTo>
                    <a:pt x="0" y="150951"/>
                  </a:lnTo>
                  <a:lnTo>
                    <a:pt x="618" y="150728"/>
                  </a:lnTo>
                  <a:lnTo>
                    <a:pt x="6086" y="146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1" name="SMARTInkShape-344">
              <a:extLst>
                <a:ext uri="{FF2B5EF4-FFF2-40B4-BE49-F238E27FC236}">
                  <a16:creationId xmlns:a16="http://schemas.microsoft.com/office/drawing/2014/main" id="{8A523B47-6BD7-41E8-B9DF-9404EA7C089D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4140200" y="2774950"/>
              <a:ext cx="101601" cy="171451"/>
            </a:xfrm>
            <a:custGeom>
              <a:avLst/>
              <a:gdLst/>
              <a:ahLst/>
              <a:cxnLst/>
              <a:rect l="0" t="0" r="0" b="0"/>
              <a:pathLst>
                <a:path w="101601" h="171451">
                  <a:moveTo>
                    <a:pt x="0" y="0"/>
                  </a:moveTo>
                  <a:lnTo>
                    <a:pt x="0" y="0"/>
                  </a:lnTo>
                  <a:lnTo>
                    <a:pt x="6481" y="10844"/>
                  </a:lnTo>
                  <a:lnTo>
                    <a:pt x="22917" y="32638"/>
                  </a:lnTo>
                  <a:lnTo>
                    <a:pt x="36747" y="57325"/>
                  </a:lnTo>
                  <a:lnTo>
                    <a:pt x="48910" y="82994"/>
                  </a:lnTo>
                  <a:lnTo>
                    <a:pt x="60592" y="109475"/>
                  </a:lnTo>
                  <a:lnTo>
                    <a:pt x="71575" y="136656"/>
                  </a:lnTo>
                  <a:lnTo>
                    <a:pt x="94350" y="167673"/>
                  </a:lnTo>
                  <a:lnTo>
                    <a:pt x="10160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2" name="SMARTInkShape-345">
              <a:extLst>
                <a:ext uri="{FF2B5EF4-FFF2-40B4-BE49-F238E27FC236}">
                  <a16:creationId xmlns:a16="http://schemas.microsoft.com/office/drawing/2014/main" id="{3BD17BA3-F681-4840-BC33-88CAC01914DC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4140200" y="2781300"/>
              <a:ext cx="101601" cy="152401"/>
            </a:xfrm>
            <a:custGeom>
              <a:avLst/>
              <a:gdLst/>
              <a:ahLst/>
              <a:cxnLst/>
              <a:rect l="0" t="0" r="0" b="0"/>
              <a:pathLst>
                <a:path w="101601" h="152401">
                  <a:moveTo>
                    <a:pt x="101600" y="0"/>
                  </a:moveTo>
                  <a:lnTo>
                    <a:pt x="101600" y="0"/>
                  </a:lnTo>
                  <a:lnTo>
                    <a:pt x="73762" y="28543"/>
                  </a:lnTo>
                  <a:lnTo>
                    <a:pt x="58968" y="51421"/>
                  </a:lnTo>
                  <a:lnTo>
                    <a:pt x="49457" y="68152"/>
                  </a:lnTo>
                  <a:lnTo>
                    <a:pt x="39584" y="83929"/>
                  </a:lnTo>
                  <a:lnTo>
                    <a:pt x="26556" y="111593"/>
                  </a:lnTo>
                  <a:lnTo>
                    <a:pt x="8105" y="141930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3" name="SMARTInkShape-346">
              <a:extLst>
                <a:ext uri="{FF2B5EF4-FFF2-40B4-BE49-F238E27FC236}">
                  <a16:creationId xmlns:a16="http://schemas.microsoft.com/office/drawing/2014/main" id="{C7566B50-CE9F-4DEC-973F-BFB57927F1A1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993381" y="2816671"/>
              <a:ext cx="149050" cy="131883"/>
            </a:xfrm>
            <a:custGeom>
              <a:avLst/>
              <a:gdLst/>
              <a:ahLst/>
              <a:cxnLst/>
              <a:rect l="0" t="0" r="0" b="0"/>
              <a:pathLst>
                <a:path w="149050" h="131883">
                  <a:moveTo>
                    <a:pt x="38869" y="15429"/>
                  </a:moveTo>
                  <a:lnTo>
                    <a:pt x="38869" y="15429"/>
                  </a:lnTo>
                  <a:lnTo>
                    <a:pt x="22968" y="32741"/>
                  </a:lnTo>
                  <a:lnTo>
                    <a:pt x="6905" y="61208"/>
                  </a:lnTo>
                  <a:lnTo>
                    <a:pt x="2743" y="69232"/>
                  </a:lnTo>
                  <a:lnTo>
                    <a:pt x="0" y="85673"/>
                  </a:lnTo>
                  <a:lnTo>
                    <a:pt x="3988" y="115852"/>
                  </a:lnTo>
                  <a:lnTo>
                    <a:pt x="7609" y="123562"/>
                  </a:lnTo>
                  <a:lnTo>
                    <a:pt x="9562" y="125617"/>
                  </a:lnTo>
                  <a:lnTo>
                    <a:pt x="25795" y="131882"/>
                  </a:lnTo>
                  <a:lnTo>
                    <a:pt x="51850" y="131465"/>
                  </a:lnTo>
                  <a:lnTo>
                    <a:pt x="81913" y="126872"/>
                  </a:lnTo>
                  <a:lnTo>
                    <a:pt x="98922" y="119287"/>
                  </a:lnTo>
                  <a:lnTo>
                    <a:pt x="127088" y="97171"/>
                  </a:lnTo>
                  <a:lnTo>
                    <a:pt x="145614" y="78056"/>
                  </a:lnTo>
                  <a:lnTo>
                    <a:pt x="148132" y="74114"/>
                  </a:lnTo>
                  <a:lnTo>
                    <a:pt x="149049" y="64089"/>
                  </a:lnTo>
                  <a:lnTo>
                    <a:pt x="143889" y="40406"/>
                  </a:lnTo>
                  <a:lnTo>
                    <a:pt x="134463" y="29822"/>
                  </a:lnTo>
                  <a:lnTo>
                    <a:pt x="112158" y="14901"/>
                  </a:lnTo>
                  <a:lnTo>
                    <a:pt x="84024" y="5159"/>
                  </a:lnTo>
                  <a:lnTo>
                    <a:pt x="61734" y="0"/>
                  </a:lnTo>
                  <a:lnTo>
                    <a:pt x="34049" y="5601"/>
                  </a:lnTo>
                  <a:lnTo>
                    <a:pt x="20664" y="11420"/>
                  </a:lnTo>
                  <a:lnTo>
                    <a:pt x="14785" y="19291"/>
                  </a:lnTo>
                  <a:lnTo>
                    <a:pt x="12230" y="24354"/>
                  </a:lnTo>
                  <a:lnTo>
                    <a:pt x="11232" y="28434"/>
                  </a:lnTo>
                  <a:lnTo>
                    <a:pt x="11272" y="31860"/>
                  </a:lnTo>
                  <a:lnTo>
                    <a:pt x="13469" y="408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4" name="SMARTInkShape-347">
              <a:extLst>
                <a:ext uri="{FF2B5EF4-FFF2-40B4-BE49-F238E27FC236}">
                  <a16:creationId xmlns:a16="http://schemas.microsoft.com/office/drawing/2014/main" id="{0A6F97E0-79D8-4CD4-9402-C9D432B88EFF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3797300" y="2781300"/>
              <a:ext cx="163753" cy="171443"/>
            </a:xfrm>
            <a:custGeom>
              <a:avLst/>
              <a:gdLst/>
              <a:ahLst/>
              <a:cxnLst/>
              <a:rect l="0" t="0" r="0" b="0"/>
              <a:pathLst>
                <a:path w="163753" h="171443">
                  <a:moveTo>
                    <a:pt x="146050" y="0"/>
                  </a:moveTo>
                  <a:lnTo>
                    <a:pt x="146050" y="0"/>
                  </a:lnTo>
                  <a:lnTo>
                    <a:pt x="142679" y="3371"/>
                  </a:lnTo>
                  <a:lnTo>
                    <a:pt x="111351" y="18298"/>
                  </a:lnTo>
                  <a:lnTo>
                    <a:pt x="97747" y="36780"/>
                  </a:lnTo>
                  <a:lnTo>
                    <a:pt x="91522" y="63501"/>
                  </a:lnTo>
                  <a:lnTo>
                    <a:pt x="93828" y="81610"/>
                  </a:lnTo>
                  <a:lnTo>
                    <a:pt x="103060" y="103908"/>
                  </a:lnTo>
                  <a:lnTo>
                    <a:pt x="111421" y="114620"/>
                  </a:lnTo>
                  <a:lnTo>
                    <a:pt x="140670" y="140919"/>
                  </a:lnTo>
                  <a:lnTo>
                    <a:pt x="163752" y="163757"/>
                  </a:lnTo>
                  <a:lnTo>
                    <a:pt x="163496" y="164910"/>
                  </a:lnTo>
                  <a:lnTo>
                    <a:pt x="161330" y="168073"/>
                  </a:lnTo>
                  <a:lnTo>
                    <a:pt x="154252" y="169949"/>
                  </a:lnTo>
                  <a:lnTo>
                    <a:pt x="122749" y="171252"/>
                  </a:lnTo>
                  <a:lnTo>
                    <a:pt x="91180" y="171424"/>
                  </a:lnTo>
                  <a:lnTo>
                    <a:pt x="60413" y="171442"/>
                  </a:lnTo>
                  <a:lnTo>
                    <a:pt x="28710" y="166379"/>
                  </a:lnTo>
                  <a:lnTo>
                    <a:pt x="12309" y="16046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5" name="SMARTInkShape-348">
              <a:extLst>
                <a:ext uri="{FF2B5EF4-FFF2-40B4-BE49-F238E27FC236}">
                  <a16:creationId xmlns:a16="http://schemas.microsoft.com/office/drawing/2014/main" id="{4ABC7399-7A14-4273-9661-3254DDCF5FBF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3613749" y="2755900"/>
              <a:ext cx="177202" cy="427885"/>
            </a:xfrm>
            <a:custGeom>
              <a:avLst/>
              <a:gdLst/>
              <a:ahLst/>
              <a:cxnLst/>
              <a:rect l="0" t="0" r="0" b="0"/>
              <a:pathLst>
                <a:path w="177202" h="427885">
                  <a:moveTo>
                    <a:pt x="62901" y="0"/>
                  </a:moveTo>
                  <a:lnTo>
                    <a:pt x="62901" y="0"/>
                  </a:lnTo>
                  <a:lnTo>
                    <a:pt x="56159" y="3371"/>
                  </a:lnTo>
                  <a:lnTo>
                    <a:pt x="37171" y="31706"/>
                  </a:lnTo>
                  <a:lnTo>
                    <a:pt x="26585" y="52668"/>
                  </a:lnTo>
                  <a:lnTo>
                    <a:pt x="18980" y="78635"/>
                  </a:lnTo>
                  <a:lnTo>
                    <a:pt x="14139" y="104909"/>
                  </a:lnTo>
                  <a:lnTo>
                    <a:pt x="12705" y="129862"/>
                  </a:lnTo>
                  <a:lnTo>
                    <a:pt x="14161" y="153953"/>
                  </a:lnTo>
                  <a:lnTo>
                    <a:pt x="15591" y="159785"/>
                  </a:lnTo>
                  <a:lnTo>
                    <a:pt x="18661" y="164379"/>
                  </a:lnTo>
                  <a:lnTo>
                    <a:pt x="27717" y="171365"/>
                  </a:lnTo>
                  <a:lnTo>
                    <a:pt x="38797" y="173058"/>
                  </a:lnTo>
                  <a:lnTo>
                    <a:pt x="44715" y="172522"/>
                  </a:lnTo>
                  <a:lnTo>
                    <a:pt x="66528" y="161654"/>
                  </a:lnTo>
                  <a:lnTo>
                    <a:pt x="95616" y="137922"/>
                  </a:lnTo>
                  <a:lnTo>
                    <a:pt x="123613" y="113949"/>
                  </a:lnTo>
                  <a:lnTo>
                    <a:pt x="154787" y="86435"/>
                  </a:lnTo>
                  <a:lnTo>
                    <a:pt x="159713" y="84277"/>
                  </a:lnTo>
                  <a:lnTo>
                    <a:pt x="162015" y="84407"/>
                  </a:lnTo>
                  <a:lnTo>
                    <a:pt x="166454" y="86433"/>
                  </a:lnTo>
                  <a:lnTo>
                    <a:pt x="167919" y="88666"/>
                  </a:lnTo>
                  <a:lnTo>
                    <a:pt x="169548" y="94911"/>
                  </a:lnTo>
                  <a:lnTo>
                    <a:pt x="169888" y="119851"/>
                  </a:lnTo>
                  <a:lnTo>
                    <a:pt x="163893" y="145892"/>
                  </a:lnTo>
                  <a:lnTo>
                    <a:pt x="155914" y="171419"/>
                  </a:lnTo>
                  <a:lnTo>
                    <a:pt x="148250" y="196844"/>
                  </a:lnTo>
                  <a:lnTo>
                    <a:pt x="144122" y="222248"/>
                  </a:lnTo>
                  <a:lnTo>
                    <a:pt x="136722" y="247650"/>
                  </a:lnTo>
                  <a:lnTo>
                    <a:pt x="129171" y="273050"/>
                  </a:lnTo>
                  <a:lnTo>
                    <a:pt x="123395" y="304800"/>
                  </a:lnTo>
                  <a:lnTo>
                    <a:pt x="113584" y="336550"/>
                  </a:lnTo>
                  <a:lnTo>
                    <a:pt x="105211" y="365321"/>
                  </a:lnTo>
                  <a:lnTo>
                    <a:pt x="96058" y="396770"/>
                  </a:lnTo>
                  <a:lnTo>
                    <a:pt x="80717" y="419252"/>
                  </a:lnTo>
                  <a:lnTo>
                    <a:pt x="70375" y="426984"/>
                  </a:lnTo>
                  <a:lnTo>
                    <a:pt x="66472" y="427884"/>
                  </a:lnTo>
                  <a:lnTo>
                    <a:pt x="53533" y="425779"/>
                  </a:lnTo>
                  <a:lnTo>
                    <a:pt x="34318" y="418747"/>
                  </a:lnTo>
                  <a:lnTo>
                    <a:pt x="11052" y="398795"/>
                  </a:lnTo>
                  <a:lnTo>
                    <a:pt x="3951" y="385097"/>
                  </a:lnTo>
                  <a:lnTo>
                    <a:pt x="0" y="354040"/>
                  </a:lnTo>
                  <a:lnTo>
                    <a:pt x="2890" y="328246"/>
                  </a:lnTo>
                  <a:lnTo>
                    <a:pt x="15016" y="299360"/>
                  </a:lnTo>
                  <a:lnTo>
                    <a:pt x="37327" y="268213"/>
                  </a:lnTo>
                  <a:lnTo>
                    <a:pt x="66649" y="239551"/>
                  </a:lnTo>
                  <a:lnTo>
                    <a:pt x="91293" y="223613"/>
                  </a:lnTo>
                  <a:lnTo>
                    <a:pt x="119056" y="211836"/>
                  </a:lnTo>
                  <a:lnTo>
                    <a:pt x="134425" y="207744"/>
                  </a:lnTo>
                  <a:lnTo>
                    <a:pt x="164537" y="209382"/>
                  </a:lnTo>
                  <a:lnTo>
                    <a:pt x="177201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6" name="SMARTInkShape-349">
              <a:extLst>
                <a:ext uri="{FF2B5EF4-FFF2-40B4-BE49-F238E27FC236}">
                  <a16:creationId xmlns:a16="http://schemas.microsoft.com/office/drawing/2014/main" id="{C3699FFB-4D40-4877-8092-EC5F2A3971F9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3331061" y="2522547"/>
              <a:ext cx="288146" cy="454629"/>
            </a:xfrm>
            <a:custGeom>
              <a:avLst/>
              <a:gdLst/>
              <a:ahLst/>
              <a:cxnLst/>
              <a:rect l="0" t="0" r="0" b="0"/>
              <a:pathLst>
                <a:path w="288146" h="454629">
                  <a:moveTo>
                    <a:pt x="256689" y="290503"/>
                  </a:moveTo>
                  <a:lnTo>
                    <a:pt x="256689" y="290503"/>
                  </a:lnTo>
                  <a:lnTo>
                    <a:pt x="239730" y="283595"/>
                  </a:lnTo>
                  <a:lnTo>
                    <a:pt x="232218" y="279672"/>
                  </a:lnTo>
                  <a:lnTo>
                    <a:pt x="203172" y="269304"/>
                  </a:lnTo>
                  <a:lnTo>
                    <a:pt x="185022" y="260158"/>
                  </a:lnTo>
                  <a:lnTo>
                    <a:pt x="169730" y="249257"/>
                  </a:lnTo>
                  <a:lnTo>
                    <a:pt x="142151" y="240773"/>
                  </a:lnTo>
                  <a:lnTo>
                    <a:pt x="120995" y="243391"/>
                  </a:lnTo>
                  <a:lnTo>
                    <a:pt x="92384" y="255377"/>
                  </a:lnTo>
                  <a:lnTo>
                    <a:pt x="64909" y="274732"/>
                  </a:lnTo>
                  <a:lnTo>
                    <a:pt x="37531" y="300506"/>
                  </a:lnTo>
                  <a:lnTo>
                    <a:pt x="28052" y="311176"/>
                  </a:lnTo>
                  <a:lnTo>
                    <a:pt x="10454" y="338146"/>
                  </a:lnTo>
                  <a:lnTo>
                    <a:pt x="6140" y="349072"/>
                  </a:lnTo>
                  <a:lnTo>
                    <a:pt x="0" y="373333"/>
                  </a:lnTo>
                  <a:lnTo>
                    <a:pt x="795" y="398928"/>
                  </a:lnTo>
                  <a:lnTo>
                    <a:pt x="5499" y="418741"/>
                  </a:lnTo>
                  <a:lnTo>
                    <a:pt x="13110" y="428872"/>
                  </a:lnTo>
                  <a:lnTo>
                    <a:pt x="24254" y="437372"/>
                  </a:lnTo>
                  <a:lnTo>
                    <a:pt x="50641" y="446697"/>
                  </a:lnTo>
                  <a:lnTo>
                    <a:pt x="62101" y="447411"/>
                  </a:lnTo>
                  <a:lnTo>
                    <a:pt x="85125" y="442436"/>
                  </a:lnTo>
                  <a:lnTo>
                    <a:pt x="113271" y="427478"/>
                  </a:lnTo>
                  <a:lnTo>
                    <a:pt x="144660" y="401259"/>
                  </a:lnTo>
                  <a:lnTo>
                    <a:pt x="173733" y="372586"/>
                  </a:lnTo>
                  <a:lnTo>
                    <a:pt x="190809" y="347561"/>
                  </a:lnTo>
                  <a:lnTo>
                    <a:pt x="204557" y="318864"/>
                  </a:lnTo>
                  <a:lnTo>
                    <a:pt x="220861" y="291088"/>
                  </a:lnTo>
                  <a:lnTo>
                    <a:pt x="232041" y="270920"/>
                  </a:lnTo>
                  <a:lnTo>
                    <a:pt x="240296" y="241061"/>
                  </a:lnTo>
                  <a:lnTo>
                    <a:pt x="251726" y="214571"/>
                  </a:lnTo>
                  <a:lnTo>
                    <a:pt x="260778" y="184592"/>
                  </a:lnTo>
                  <a:lnTo>
                    <a:pt x="269360" y="157556"/>
                  </a:lnTo>
                  <a:lnTo>
                    <a:pt x="275730" y="130696"/>
                  </a:lnTo>
                  <a:lnTo>
                    <a:pt x="279263" y="106589"/>
                  </a:lnTo>
                  <a:lnTo>
                    <a:pt x="280833" y="84115"/>
                  </a:lnTo>
                  <a:lnTo>
                    <a:pt x="285088" y="55000"/>
                  </a:lnTo>
                  <a:lnTo>
                    <a:pt x="287446" y="28500"/>
                  </a:lnTo>
                  <a:lnTo>
                    <a:pt x="288145" y="12887"/>
                  </a:lnTo>
                  <a:lnTo>
                    <a:pt x="286427" y="6486"/>
                  </a:lnTo>
                  <a:lnTo>
                    <a:pt x="282946" y="0"/>
                  </a:lnTo>
                  <a:lnTo>
                    <a:pt x="281955" y="879"/>
                  </a:lnTo>
                  <a:lnTo>
                    <a:pt x="278972" y="5618"/>
                  </a:lnTo>
                  <a:lnTo>
                    <a:pt x="274283" y="36748"/>
                  </a:lnTo>
                  <a:lnTo>
                    <a:pt x="270839" y="64562"/>
                  </a:lnTo>
                  <a:lnTo>
                    <a:pt x="269818" y="91854"/>
                  </a:lnTo>
                  <a:lnTo>
                    <a:pt x="267635" y="122988"/>
                  </a:lnTo>
                  <a:lnTo>
                    <a:pt x="263947" y="152051"/>
                  </a:lnTo>
                  <a:lnTo>
                    <a:pt x="262513" y="181519"/>
                  </a:lnTo>
                  <a:lnTo>
                    <a:pt x="258728" y="206157"/>
                  </a:lnTo>
                  <a:lnTo>
                    <a:pt x="256588" y="231331"/>
                  </a:lnTo>
                  <a:lnTo>
                    <a:pt x="252504" y="255959"/>
                  </a:lnTo>
                  <a:lnTo>
                    <a:pt x="248885" y="285482"/>
                  </a:lnTo>
                  <a:lnTo>
                    <a:pt x="245440" y="309947"/>
                  </a:lnTo>
                  <a:lnTo>
                    <a:pt x="240904" y="340127"/>
                  </a:lnTo>
                  <a:lnTo>
                    <a:pt x="238606" y="370117"/>
                  </a:lnTo>
                  <a:lnTo>
                    <a:pt x="234555" y="399073"/>
                  </a:lnTo>
                  <a:lnTo>
                    <a:pt x="232257" y="425526"/>
                  </a:lnTo>
                  <a:lnTo>
                    <a:pt x="225907" y="452312"/>
                  </a:lnTo>
                  <a:lnTo>
                    <a:pt x="224879" y="453409"/>
                  </a:lnTo>
                  <a:lnTo>
                    <a:pt x="221855" y="454628"/>
                  </a:lnTo>
                  <a:lnTo>
                    <a:pt x="220766" y="454247"/>
                  </a:lnTo>
                  <a:lnTo>
                    <a:pt x="220040" y="453288"/>
                  </a:lnTo>
                  <a:lnTo>
                    <a:pt x="219234" y="450341"/>
                  </a:lnTo>
                  <a:lnTo>
                    <a:pt x="218589" y="4429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41" name="SMARTInkShape-Group83">
            <a:extLst>
              <a:ext uri="{FF2B5EF4-FFF2-40B4-BE49-F238E27FC236}">
                <a16:creationId xmlns:a16="http://schemas.microsoft.com/office/drawing/2014/main" id="{DA83EEC9-30AB-4974-AE24-89A6D2FFE2EA}"/>
              </a:ext>
            </a:extLst>
          </p:cNvPr>
          <p:cNvGrpSpPr/>
          <p:nvPr/>
        </p:nvGrpSpPr>
        <p:grpSpPr>
          <a:xfrm>
            <a:off x="3111500" y="2362200"/>
            <a:ext cx="1581151" cy="755182"/>
            <a:chOff x="3111500" y="2362200"/>
            <a:chExt cx="1581151" cy="755182"/>
          </a:xfrm>
        </p:grpSpPr>
        <p:sp>
          <p:nvSpPr>
            <p:cNvPr id="22838" name="SMARTInkShape-350">
              <a:extLst>
                <a:ext uri="{FF2B5EF4-FFF2-40B4-BE49-F238E27FC236}">
                  <a16:creationId xmlns:a16="http://schemas.microsoft.com/office/drawing/2014/main" id="{C68AEBE9-75DE-402B-978F-F8027981FFB1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111500" y="2362200"/>
              <a:ext cx="1400575" cy="133351"/>
            </a:xfrm>
            <a:custGeom>
              <a:avLst/>
              <a:gdLst/>
              <a:ahLst/>
              <a:cxnLst/>
              <a:rect l="0" t="0" r="0" b="0"/>
              <a:pathLst>
                <a:path w="1400575" h="133351">
                  <a:moveTo>
                    <a:pt x="0" y="133350"/>
                  </a:moveTo>
                  <a:lnTo>
                    <a:pt x="0" y="133350"/>
                  </a:lnTo>
                  <a:lnTo>
                    <a:pt x="0" y="129979"/>
                  </a:lnTo>
                  <a:lnTo>
                    <a:pt x="1881" y="126443"/>
                  </a:lnTo>
                  <a:lnTo>
                    <a:pt x="8838" y="118423"/>
                  </a:lnTo>
                  <a:lnTo>
                    <a:pt x="38876" y="105823"/>
                  </a:lnTo>
                  <a:lnTo>
                    <a:pt x="69952" y="97130"/>
                  </a:lnTo>
                  <a:lnTo>
                    <a:pt x="98641" y="92250"/>
                  </a:lnTo>
                  <a:lnTo>
                    <a:pt x="127827" y="89562"/>
                  </a:lnTo>
                  <a:lnTo>
                    <a:pt x="158133" y="88391"/>
                  </a:lnTo>
                  <a:lnTo>
                    <a:pt x="186463" y="85616"/>
                  </a:lnTo>
                  <a:lnTo>
                    <a:pt x="212224" y="83913"/>
                  </a:lnTo>
                  <a:lnTo>
                    <a:pt x="234728" y="82450"/>
                  </a:lnTo>
                  <a:lnTo>
                    <a:pt x="263969" y="77660"/>
                  </a:lnTo>
                  <a:lnTo>
                    <a:pt x="294661" y="72478"/>
                  </a:lnTo>
                  <a:lnTo>
                    <a:pt x="325393" y="69923"/>
                  </a:lnTo>
                  <a:lnTo>
                    <a:pt x="354803" y="65011"/>
                  </a:lnTo>
                  <a:lnTo>
                    <a:pt x="380175" y="61114"/>
                  </a:lnTo>
                  <a:lnTo>
                    <a:pt x="404152" y="58912"/>
                  </a:lnTo>
                  <a:lnTo>
                    <a:pt x="426568" y="57228"/>
                  </a:lnTo>
                  <a:lnTo>
                    <a:pt x="448289" y="54127"/>
                  </a:lnTo>
                  <a:lnTo>
                    <a:pt x="469703" y="50397"/>
                  </a:lnTo>
                  <a:lnTo>
                    <a:pt x="491684" y="47093"/>
                  </a:lnTo>
                  <a:lnTo>
                    <a:pt x="515565" y="45625"/>
                  </a:lnTo>
                  <a:lnTo>
                    <a:pt x="538409" y="43091"/>
                  </a:lnTo>
                  <a:lnTo>
                    <a:pt x="561026" y="39612"/>
                  </a:lnTo>
                  <a:lnTo>
                    <a:pt x="585189" y="35715"/>
                  </a:lnTo>
                  <a:lnTo>
                    <a:pt x="610040" y="33512"/>
                  </a:lnTo>
                  <a:lnTo>
                    <a:pt x="635901" y="31828"/>
                  </a:lnTo>
                  <a:lnTo>
                    <a:pt x="663858" y="28727"/>
                  </a:lnTo>
                  <a:lnTo>
                    <a:pt x="690865" y="24997"/>
                  </a:lnTo>
                  <a:lnTo>
                    <a:pt x="716273" y="21693"/>
                  </a:lnTo>
                  <a:lnTo>
                    <a:pt x="739325" y="20225"/>
                  </a:lnTo>
                  <a:lnTo>
                    <a:pt x="763212" y="17690"/>
                  </a:lnTo>
                  <a:lnTo>
                    <a:pt x="787938" y="14212"/>
                  </a:lnTo>
                  <a:lnTo>
                    <a:pt x="813039" y="10315"/>
                  </a:lnTo>
                  <a:lnTo>
                    <a:pt x="838307" y="8112"/>
                  </a:lnTo>
                  <a:lnTo>
                    <a:pt x="863647" y="7133"/>
                  </a:lnTo>
                  <a:lnTo>
                    <a:pt x="889021" y="6698"/>
                  </a:lnTo>
                  <a:lnTo>
                    <a:pt x="912528" y="4623"/>
                  </a:lnTo>
                  <a:lnTo>
                    <a:pt x="935440" y="2055"/>
                  </a:lnTo>
                  <a:lnTo>
                    <a:pt x="959734" y="913"/>
                  </a:lnTo>
                  <a:lnTo>
                    <a:pt x="984643" y="406"/>
                  </a:lnTo>
                  <a:lnTo>
                    <a:pt x="1009119" y="180"/>
                  </a:lnTo>
                  <a:lnTo>
                    <a:pt x="1031757" y="80"/>
                  </a:lnTo>
                  <a:lnTo>
                    <a:pt x="1053577" y="36"/>
                  </a:lnTo>
                  <a:lnTo>
                    <a:pt x="1075740" y="16"/>
                  </a:lnTo>
                  <a:lnTo>
                    <a:pt x="1099701" y="7"/>
                  </a:lnTo>
                  <a:lnTo>
                    <a:pt x="1122580" y="3"/>
                  </a:lnTo>
                  <a:lnTo>
                    <a:pt x="1144508" y="1"/>
                  </a:lnTo>
                  <a:lnTo>
                    <a:pt x="1166013" y="0"/>
                  </a:lnTo>
                  <a:lnTo>
                    <a:pt x="1187329" y="1882"/>
                  </a:lnTo>
                  <a:lnTo>
                    <a:pt x="1208563" y="4364"/>
                  </a:lnTo>
                  <a:lnTo>
                    <a:pt x="1229759" y="5467"/>
                  </a:lnTo>
                  <a:lnTo>
                    <a:pt x="1256584" y="7839"/>
                  </a:lnTo>
                  <a:lnTo>
                    <a:pt x="1284498" y="10540"/>
                  </a:lnTo>
                  <a:lnTo>
                    <a:pt x="1316080" y="12060"/>
                  </a:lnTo>
                  <a:lnTo>
                    <a:pt x="1343312" y="12510"/>
                  </a:lnTo>
                  <a:lnTo>
                    <a:pt x="1370666" y="12644"/>
                  </a:lnTo>
                  <a:lnTo>
                    <a:pt x="1393057" y="12675"/>
                  </a:lnTo>
                  <a:lnTo>
                    <a:pt x="1400574" y="126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39" name="SMARTInkShape-351">
              <a:extLst>
                <a:ext uri="{FF2B5EF4-FFF2-40B4-BE49-F238E27FC236}">
                  <a16:creationId xmlns:a16="http://schemas.microsoft.com/office/drawing/2014/main" id="{0981FA29-9338-4BBB-8081-24EFE68A1EB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155950" y="2546350"/>
              <a:ext cx="165101" cy="571032"/>
            </a:xfrm>
            <a:custGeom>
              <a:avLst/>
              <a:gdLst/>
              <a:ahLst/>
              <a:cxnLst/>
              <a:rect l="0" t="0" r="0" b="0"/>
              <a:pathLst>
                <a:path w="165101" h="571032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21048" y="18951"/>
                  </a:lnTo>
                  <a:lnTo>
                    <a:pt x="34706" y="44431"/>
                  </a:lnTo>
                  <a:lnTo>
                    <a:pt x="44197" y="71727"/>
                  </a:lnTo>
                  <a:lnTo>
                    <a:pt x="50725" y="95806"/>
                  </a:lnTo>
                  <a:lnTo>
                    <a:pt x="59009" y="122696"/>
                  </a:lnTo>
                  <a:lnTo>
                    <a:pt x="68519" y="151124"/>
                  </a:lnTo>
                  <a:lnTo>
                    <a:pt x="73924" y="177422"/>
                  </a:lnTo>
                  <a:lnTo>
                    <a:pt x="77407" y="203088"/>
                  </a:lnTo>
                  <a:lnTo>
                    <a:pt x="81026" y="228567"/>
                  </a:lnTo>
                  <a:lnTo>
                    <a:pt x="83980" y="257753"/>
                  </a:lnTo>
                  <a:lnTo>
                    <a:pt x="89324" y="289449"/>
                  </a:lnTo>
                  <a:lnTo>
                    <a:pt x="95376" y="318596"/>
                  </a:lnTo>
                  <a:lnTo>
                    <a:pt x="101637" y="347693"/>
                  </a:lnTo>
                  <a:lnTo>
                    <a:pt x="107961" y="374189"/>
                  </a:lnTo>
                  <a:lnTo>
                    <a:pt x="114303" y="401795"/>
                  </a:lnTo>
                  <a:lnTo>
                    <a:pt x="118535" y="423403"/>
                  </a:lnTo>
                  <a:lnTo>
                    <a:pt x="122767" y="449470"/>
                  </a:lnTo>
                  <a:lnTo>
                    <a:pt x="125119" y="475637"/>
                  </a:lnTo>
                  <a:lnTo>
                    <a:pt x="126443" y="506642"/>
                  </a:lnTo>
                  <a:lnTo>
                    <a:pt x="131290" y="538160"/>
                  </a:lnTo>
                  <a:lnTo>
                    <a:pt x="136450" y="557171"/>
                  </a:lnTo>
                  <a:lnTo>
                    <a:pt x="142108" y="566157"/>
                  </a:lnTo>
                  <a:lnTo>
                    <a:pt x="146179" y="569125"/>
                  </a:lnTo>
                  <a:lnTo>
                    <a:pt x="151171" y="571031"/>
                  </a:lnTo>
                  <a:lnTo>
                    <a:pt x="155407" y="564619"/>
                  </a:lnTo>
                  <a:lnTo>
                    <a:pt x="161130" y="550411"/>
                  </a:lnTo>
                  <a:lnTo>
                    <a:pt x="164316" y="520036"/>
                  </a:lnTo>
                  <a:lnTo>
                    <a:pt x="165100" y="508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40" name="SMARTInkShape-352">
              <a:extLst>
                <a:ext uri="{FF2B5EF4-FFF2-40B4-BE49-F238E27FC236}">
                  <a16:creationId xmlns:a16="http://schemas.microsoft.com/office/drawing/2014/main" id="{58F87B63-E518-4ABA-A05D-C7D40D3AE8D1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631187" y="2570487"/>
              <a:ext cx="61464" cy="433064"/>
            </a:xfrm>
            <a:custGeom>
              <a:avLst/>
              <a:gdLst/>
              <a:ahLst/>
              <a:cxnLst/>
              <a:rect l="0" t="0" r="0" b="0"/>
              <a:pathLst>
                <a:path w="61464" h="433064">
                  <a:moveTo>
                    <a:pt x="0" y="0"/>
                  </a:moveTo>
                  <a:lnTo>
                    <a:pt x="0" y="0"/>
                  </a:lnTo>
                  <a:lnTo>
                    <a:pt x="3032" y="17364"/>
                  </a:lnTo>
                  <a:lnTo>
                    <a:pt x="9519" y="48304"/>
                  </a:lnTo>
                  <a:lnTo>
                    <a:pt x="17420" y="75923"/>
                  </a:lnTo>
                  <a:lnTo>
                    <a:pt x="25560" y="107576"/>
                  </a:lnTo>
                  <a:lnTo>
                    <a:pt x="33257" y="136432"/>
                  </a:lnTo>
                  <a:lnTo>
                    <a:pt x="35937" y="162512"/>
                  </a:lnTo>
                  <a:lnTo>
                    <a:pt x="42806" y="191002"/>
                  </a:lnTo>
                  <a:lnTo>
                    <a:pt x="48879" y="214351"/>
                  </a:lnTo>
                  <a:lnTo>
                    <a:pt x="55147" y="243611"/>
                  </a:lnTo>
                  <a:lnTo>
                    <a:pt x="60215" y="274990"/>
                  </a:lnTo>
                  <a:lnTo>
                    <a:pt x="61217" y="304916"/>
                  </a:lnTo>
                  <a:lnTo>
                    <a:pt x="61415" y="334242"/>
                  </a:lnTo>
                  <a:lnTo>
                    <a:pt x="61453" y="360783"/>
                  </a:lnTo>
                  <a:lnTo>
                    <a:pt x="61462" y="391498"/>
                  </a:lnTo>
                  <a:lnTo>
                    <a:pt x="61463" y="412937"/>
                  </a:lnTo>
                  <a:lnTo>
                    <a:pt x="60757" y="415412"/>
                  </a:lnTo>
                  <a:lnTo>
                    <a:pt x="59581" y="417063"/>
                  </a:lnTo>
                  <a:lnTo>
                    <a:pt x="58092" y="418163"/>
                  </a:lnTo>
                  <a:lnTo>
                    <a:pt x="57099" y="419602"/>
                  </a:lnTo>
                  <a:lnTo>
                    <a:pt x="55374" y="425637"/>
                  </a:lnTo>
                  <a:lnTo>
                    <a:pt x="55993" y="425996"/>
                  </a:lnTo>
                  <a:lnTo>
                    <a:pt x="58561" y="426394"/>
                  </a:lnTo>
                  <a:lnTo>
                    <a:pt x="59528" y="427206"/>
                  </a:lnTo>
                  <a:lnTo>
                    <a:pt x="61463" y="4330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44" name="SMARTInkShape-Group84">
            <a:extLst>
              <a:ext uri="{FF2B5EF4-FFF2-40B4-BE49-F238E27FC236}">
                <a16:creationId xmlns:a16="http://schemas.microsoft.com/office/drawing/2014/main" id="{56976184-6606-4516-9237-69A54A68E95E}"/>
              </a:ext>
            </a:extLst>
          </p:cNvPr>
          <p:cNvGrpSpPr/>
          <p:nvPr/>
        </p:nvGrpSpPr>
        <p:grpSpPr>
          <a:xfrm>
            <a:off x="5803912" y="1499263"/>
            <a:ext cx="2241527" cy="1955130"/>
            <a:chOff x="5803912" y="1499263"/>
            <a:chExt cx="2241527" cy="1955130"/>
          </a:xfrm>
        </p:grpSpPr>
        <p:sp>
          <p:nvSpPr>
            <p:cNvPr id="22842" name="SMARTInkShape-353">
              <a:extLst>
                <a:ext uri="{FF2B5EF4-FFF2-40B4-BE49-F238E27FC236}">
                  <a16:creationId xmlns:a16="http://schemas.microsoft.com/office/drawing/2014/main" id="{D2B1E9A4-33F5-4A21-8EE0-06E89704D462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5803912" y="1499263"/>
              <a:ext cx="2241527" cy="1955130"/>
            </a:xfrm>
            <a:custGeom>
              <a:avLst/>
              <a:gdLst/>
              <a:ahLst/>
              <a:cxnLst/>
              <a:rect l="0" t="0" r="0" b="0"/>
              <a:pathLst>
                <a:path w="2241527" h="1955130">
                  <a:moveTo>
                    <a:pt x="1041388" y="177137"/>
                  </a:moveTo>
                  <a:lnTo>
                    <a:pt x="1041388" y="177137"/>
                  </a:lnTo>
                  <a:lnTo>
                    <a:pt x="1041388" y="173766"/>
                  </a:lnTo>
                  <a:lnTo>
                    <a:pt x="1027573" y="145431"/>
                  </a:lnTo>
                  <a:lnTo>
                    <a:pt x="1011739" y="117301"/>
                  </a:lnTo>
                  <a:lnTo>
                    <a:pt x="994635" y="89170"/>
                  </a:lnTo>
                  <a:lnTo>
                    <a:pt x="983920" y="78068"/>
                  </a:lnTo>
                  <a:lnTo>
                    <a:pt x="957821" y="63615"/>
                  </a:lnTo>
                  <a:lnTo>
                    <a:pt x="931120" y="52825"/>
                  </a:lnTo>
                  <a:lnTo>
                    <a:pt x="900531" y="46073"/>
                  </a:lnTo>
                  <a:lnTo>
                    <a:pt x="873672" y="40309"/>
                  </a:lnTo>
                  <a:lnTo>
                    <a:pt x="843394" y="38004"/>
                  </a:lnTo>
                  <a:lnTo>
                    <a:pt x="820681" y="39487"/>
                  </a:lnTo>
                  <a:lnTo>
                    <a:pt x="790672" y="42937"/>
                  </a:lnTo>
                  <a:lnTo>
                    <a:pt x="762569" y="46906"/>
                  </a:lnTo>
                  <a:lnTo>
                    <a:pt x="735270" y="52551"/>
                  </a:lnTo>
                  <a:lnTo>
                    <a:pt x="705937" y="62063"/>
                  </a:lnTo>
                  <a:lnTo>
                    <a:pt x="678274" y="70447"/>
                  </a:lnTo>
                  <a:lnTo>
                    <a:pt x="652204" y="80771"/>
                  </a:lnTo>
                  <a:lnTo>
                    <a:pt x="631350" y="90563"/>
                  </a:lnTo>
                  <a:lnTo>
                    <a:pt x="609382" y="101265"/>
                  </a:lnTo>
                  <a:lnTo>
                    <a:pt x="581148" y="115929"/>
                  </a:lnTo>
                  <a:lnTo>
                    <a:pt x="554908" y="133366"/>
                  </a:lnTo>
                  <a:lnTo>
                    <a:pt x="528554" y="151233"/>
                  </a:lnTo>
                  <a:lnTo>
                    <a:pt x="499422" y="167188"/>
                  </a:lnTo>
                  <a:lnTo>
                    <a:pt x="472603" y="189163"/>
                  </a:lnTo>
                  <a:lnTo>
                    <a:pt x="445371" y="213548"/>
                  </a:lnTo>
                  <a:lnTo>
                    <a:pt x="423008" y="230243"/>
                  </a:lnTo>
                  <a:lnTo>
                    <a:pt x="393361" y="255510"/>
                  </a:lnTo>
                  <a:lnTo>
                    <a:pt x="366701" y="284241"/>
                  </a:lnTo>
                  <a:lnTo>
                    <a:pt x="340928" y="311726"/>
                  </a:lnTo>
                  <a:lnTo>
                    <a:pt x="312048" y="341115"/>
                  </a:lnTo>
                  <a:lnTo>
                    <a:pt x="284518" y="372165"/>
                  </a:lnTo>
                  <a:lnTo>
                    <a:pt x="258487" y="400337"/>
                  </a:lnTo>
                  <a:lnTo>
                    <a:pt x="241406" y="421681"/>
                  </a:lnTo>
                  <a:lnTo>
                    <a:pt x="225112" y="444573"/>
                  </a:lnTo>
                  <a:lnTo>
                    <a:pt x="210815" y="466507"/>
                  </a:lnTo>
                  <a:lnTo>
                    <a:pt x="195525" y="488014"/>
                  </a:lnTo>
                  <a:lnTo>
                    <a:pt x="180025" y="509332"/>
                  </a:lnTo>
                  <a:lnTo>
                    <a:pt x="166083" y="530566"/>
                  </a:lnTo>
                  <a:lnTo>
                    <a:pt x="152830" y="553645"/>
                  </a:lnTo>
                  <a:lnTo>
                    <a:pt x="139884" y="577307"/>
                  </a:lnTo>
                  <a:lnTo>
                    <a:pt x="127076" y="599583"/>
                  </a:lnTo>
                  <a:lnTo>
                    <a:pt x="116208" y="623124"/>
                  </a:lnTo>
                  <a:lnTo>
                    <a:pt x="105969" y="647698"/>
                  </a:lnTo>
                  <a:lnTo>
                    <a:pt x="94362" y="672731"/>
                  </a:lnTo>
                  <a:lnTo>
                    <a:pt x="84031" y="697968"/>
                  </a:lnTo>
                  <a:lnTo>
                    <a:pt x="74735" y="722589"/>
                  </a:lnTo>
                  <a:lnTo>
                    <a:pt x="65899" y="745292"/>
                  </a:lnTo>
                  <a:lnTo>
                    <a:pt x="59150" y="769022"/>
                  </a:lnTo>
                  <a:lnTo>
                    <a:pt x="53093" y="793680"/>
                  </a:lnTo>
                  <a:lnTo>
                    <a:pt x="45698" y="818751"/>
                  </a:lnTo>
                  <a:lnTo>
                    <a:pt x="39590" y="844004"/>
                  </a:lnTo>
                  <a:lnTo>
                    <a:pt x="33817" y="869339"/>
                  </a:lnTo>
                  <a:lnTo>
                    <a:pt x="26546" y="894710"/>
                  </a:lnTo>
                  <a:lnTo>
                    <a:pt x="20494" y="918216"/>
                  </a:lnTo>
                  <a:lnTo>
                    <a:pt x="15452" y="941128"/>
                  </a:lnTo>
                  <a:lnTo>
                    <a:pt x="10859" y="965422"/>
                  </a:lnTo>
                  <a:lnTo>
                    <a:pt x="8347" y="988449"/>
                  </a:lnTo>
                  <a:lnTo>
                    <a:pt x="6525" y="1010442"/>
                  </a:lnTo>
                  <a:lnTo>
                    <a:pt x="3363" y="1031976"/>
                  </a:lnTo>
                  <a:lnTo>
                    <a:pt x="1488" y="1053306"/>
                  </a:lnTo>
                  <a:lnTo>
                    <a:pt x="655" y="1074546"/>
                  </a:lnTo>
                  <a:lnTo>
                    <a:pt x="284" y="1095744"/>
                  </a:lnTo>
                  <a:lnTo>
                    <a:pt x="120" y="1116925"/>
                  </a:lnTo>
                  <a:lnTo>
                    <a:pt x="47" y="1138098"/>
                  </a:lnTo>
                  <a:lnTo>
                    <a:pt x="14" y="1159268"/>
                  </a:lnTo>
                  <a:lnTo>
                    <a:pt x="0" y="1180436"/>
                  </a:lnTo>
                  <a:lnTo>
                    <a:pt x="699" y="1201603"/>
                  </a:lnTo>
                  <a:lnTo>
                    <a:pt x="4355" y="1231942"/>
                  </a:lnTo>
                  <a:lnTo>
                    <a:pt x="5750" y="1256375"/>
                  </a:lnTo>
                  <a:lnTo>
                    <a:pt x="6869" y="1285330"/>
                  </a:lnTo>
                  <a:lnTo>
                    <a:pt x="11356" y="1315547"/>
                  </a:lnTo>
                  <a:lnTo>
                    <a:pt x="17154" y="1342687"/>
                  </a:lnTo>
                  <a:lnTo>
                    <a:pt x="23340" y="1368603"/>
                  </a:lnTo>
                  <a:lnTo>
                    <a:pt x="29642" y="1394156"/>
                  </a:lnTo>
                  <a:lnTo>
                    <a:pt x="35977" y="1418896"/>
                  </a:lnTo>
                  <a:lnTo>
                    <a:pt x="44439" y="1448457"/>
                  </a:lnTo>
                  <a:lnTo>
                    <a:pt x="50789" y="1472928"/>
                  </a:lnTo>
                  <a:lnTo>
                    <a:pt x="59020" y="1498052"/>
                  </a:lnTo>
                  <a:lnTo>
                    <a:pt x="70395" y="1523371"/>
                  </a:lnTo>
                  <a:lnTo>
                    <a:pt x="86881" y="1553839"/>
                  </a:lnTo>
                  <a:lnTo>
                    <a:pt x="99363" y="1584605"/>
                  </a:lnTo>
                  <a:lnTo>
                    <a:pt x="116565" y="1613677"/>
                  </a:lnTo>
                  <a:lnTo>
                    <a:pt x="136767" y="1643017"/>
                  </a:lnTo>
                  <a:lnTo>
                    <a:pt x="155051" y="1669195"/>
                  </a:lnTo>
                  <a:lnTo>
                    <a:pt x="184490" y="1697741"/>
                  </a:lnTo>
                  <a:lnTo>
                    <a:pt x="215934" y="1725044"/>
                  </a:lnTo>
                  <a:lnTo>
                    <a:pt x="243987" y="1747507"/>
                  </a:lnTo>
                  <a:lnTo>
                    <a:pt x="272107" y="1764598"/>
                  </a:lnTo>
                  <a:lnTo>
                    <a:pt x="298254" y="1781563"/>
                  </a:lnTo>
                  <a:lnTo>
                    <a:pt x="323802" y="1798502"/>
                  </a:lnTo>
                  <a:lnTo>
                    <a:pt x="351112" y="1815436"/>
                  </a:lnTo>
                  <a:lnTo>
                    <a:pt x="380103" y="1832370"/>
                  </a:lnTo>
                  <a:lnTo>
                    <a:pt x="411282" y="1844939"/>
                  </a:lnTo>
                  <a:lnTo>
                    <a:pt x="436217" y="1856242"/>
                  </a:lnTo>
                  <a:lnTo>
                    <a:pt x="460774" y="1867823"/>
                  </a:lnTo>
                  <a:lnTo>
                    <a:pt x="490273" y="1880295"/>
                  </a:lnTo>
                  <a:lnTo>
                    <a:pt x="514734" y="1890158"/>
                  </a:lnTo>
                  <a:lnTo>
                    <a:pt x="539855" y="1899430"/>
                  </a:lnTo>
                  <a:lnTo>
                    <a:pt x="565172" y="1909233"/>
                  </a:lnTo>
                  <a:lnTo>
                    <a:pt x="590548" y="1916606"/>
                  </a:lnTo>
                  <a:lnTo>
                    <a:pt x="615941" y="1923259"/>
                  </a:lnTo>
                  <a:lnTo>
                    <a:pt x="641339" y="1929699"/>
                  </a:lnTo>
                  <a:lnTo>
                    <a:pt x="668620" y="1936075"/>
                  </a:lnTo>
                  <a:lnTo>
                    <a:pt x="697164" y="1940552"/>
                  </a:lnTo>
                  <a:lnTo>
                    <a:pt x="725376" y="1943760"/>
                  </a:lnTo>
                  <a:lnTo>
                    <a:pt x="746422" y="1946553"/>
                  </a:lnTo>
                  <a:lnTo>
                    <a:pt x="769886" y="1947794"/>
                  </a:lnTo>
                  <a:lnTo>
                    <a:pt x="792544" y="1950227"/>
                  </a:lnTo>
                  <a:lnTo>
                    <a:pt x="814374" y="1952955"/>
                  </a:lnTo>
                  <a:lnTo>
                    <a:pt x="835835" y="1954167"/>
                  </a:lnTo>
                  <a:lnTo>
                    <a:pt x="857133" y="1954706"/>
                  </a:lnTo>
                  <a:lnTo>
                    <a:pt x="878358" y="1954946"/>
                  </a:lnTo>
                  <a:lnTo>
                    <a:pt x="899550" y="1955052"/>
                  </a:lnTo>
                  <a:lnTo>
                    <a:pt x="922610" y="1955099"/>
                  </a:lnTo>
                  <a:lnTo>
                    <a:pt x="947675" y="1955120"/>
                  </a:lnTo>
                  <a:lnTo>
                    <a:pt x="975279" y="1955129"/>
                  </a:lnTo>
                  <a:lnTo>
                    <a:pt x="1000246" y="1953252"/>
                  </a:lnTo>
                  <a:lnTo>
                    <a:pt x="1023808" y="1950066"/>
                  </a:lnTo>
                  <a:lnTo>
                    <a:pt x="1048392" y="1946298"/>
                  </a:lnTo>
                  <a:lnTo>
                    <a:pt x="1071547" y="1942272"/>
                  </a:lnTo>
                  <a:lnTo>
                    <a:pt x="1095009" y="1938130"/>
                  </a:lnTo>
                  <a:lnTo>
                    <a:pt x="1121899" y="1933938"/>
                  </a:lnTo>
                  <a:lnTo>
                    <a:pt x="1148432" y="1929722"/>
                  </a:lnTo>
                  <a:lnTo>
                    <a:pt x="1174335" y="1924792"/>
                  </a:lnTo>
                  <a:lnTo>
                    <a:pt x="1199959" y="1917897"/>
                  </a:lnTo>
                  <a:lnTo>
                    <a:pt x="1225457" y="1912009"/>
                  </a:lnTo>
                  <a:lnTo>
                    <a:pt x="1250902" y="1906336"/>
                  </a:lnTo>
                  <a:lnTo>
                    <a:pt x="1276322" y="1899110"/>
                  </a:lnTo>
                  <a:lnTo>
                    <a:pt x="1301731" y="1891196"/>
                  </a:lnTo>
                  <a:lnTo>
                    <a:pt x="1327840" y="1882269"/>
                  </a:lnTo>
                  <a:lnTo>
                    <a:pt x="1355908" y="1871246"/>
                  </a:lnTo>
                  <a:lnTo>
                    <a:pt x="1382964" y="1861172"/>
                  </a:lnTo>
                  <a:lnTo>
                    <a:pt x="1406983" y="1852697"/>
                  </a:lnTo>
                  <a:lnTo>
                    <a:pt x="1434522" y="1842548"/>
                  </a:lnTo>
                  <a:lnTo>
                    <a:pt x="1456708" y="1832425"/>
                  </a:lnTo>
                  <a:lnTo>
                    <a:pt x="1482562" y="1822752"/>
                  </a:lnTo>
                  <a:lnTo>
                    <a:pt x="1509810" y="1813043"/>
                  </a:lnTo>
                  <a:lnTo>
                    <a:pt x="1536031" y="1801673"/>
                  </a:lnTo>
                  <a:lnTo>
                    <a:pt x="1561796" y="1789564"/>
                  </a:lnTo>
                  <a:lnTo>
                    <a:pt x="1588063" y="1777127"/>
                  </a:lnTo>
                  <a:lnTo>
                    <a:pt x="1616201" y="1764543"/>
                  </a:lnTo>
                  <a:lnTo>
                    <a:pt x="1643288" y="1751895"/>
                  </a:lnTo>
                  <a:lnTo>
                    <a:pt x="1669438" y="1739218"/>
                  </a:lnTo>
                  <a:lnTo>
                    <a:pt x="1695171" y="1726529"/>
                  </a:lnTo>
                  <a:lnTo>
                    <a:pt x="1722601" y="1711952"/>
                  </a:lnTo>
                  <a:lnTo>
                    <a:pt x="1749844" y="1696771"/>
                  </a:lnTo>
                  <a:lnTo>
                    <a:pt x="1773711" y="1682969"/>
                  </a:lnTo>
                  <a:lnTo>
                    <a:pt x="1797959" y="1667897"/>
                  </a:lnTo>
                  <a:lnTo>
                    <a:pt x="1822142" y="1651086"/>
                  </a:lnTo>
                  <a:lnTo>
                    <a:pt x="1844648" y="1631855"/>
                  </a:lnTo>
                  <a:lnTo>
                    <a:pt x="1868293" y="1613430"/>
                  </a:lnTo>
                  <a:lnTo>
                    <a:pt x="1892207" y="1595834"/>
                  </a:lnTo>
                  <a:lnTo>
                    <a:pt x="1914594" y="1578606"/>
                  </a:lnTo>
                  <a:lnTo>
                    <a:pt x="1943660" y="1553040"/>
                  </a:lnTo>
                  <a:lnTo>
                    <a:pt x="1973518" y="1524220"/>
                  </a:lnTo>
                  <a:lnTo>
                    <a:pt x="2004707" y="1496709"/>
                  </a:lnTo>
                  <a:lnTo>
                    <a:pt x="2032920" y="1470684"/>
                  </a:lnTo>
                  <a:lnTo>
                    <a:pt x="2059154" y="1445098"/>
                  </a:lnTo>
                  <a:lnTo>
                    <a:pt x="2084800" y="1419643"/>
                  </a:lnTo>
                  <a:lnTo>
                    <a:pt x="2110273" y="1394227"/>
                  </a:lnTo>
                  <a:lnTo>
                    <a:pt x="2134732" y="1364013"/>
                  </a:lnTo>
                  <a:lnTo>
                    <a:pt x="2152977" y="1336352"/>
                  </a:lnTo>
                  <a:lnTo>
                    <a:pt x="2170377" y="1310673"/>
                  </a:lnTo>
                  <a:lnTo>
                    <a:pt x="2185174" y="1280795"/>
                  </a:lnTo>
                  <a:lnTo>
                    <a:pt x="2195439" y="1256269"/>
                  </a:lnTo>
                  <a:lnTo>
                    <a:pt x="2202950" y="1231128"/>
                  </a:lnTo>
                  <a:lnTo>
                    <a:pt x="2211525" y="1205804"/>
                  </a:lnTo>
                  <a:lnTo>
                    <a:pt x="2221121" y="1178546"/>
                  </a:lnTo>
                  <a:lnTo>
                    <a:pt x="2228433" y="1150008"/>
                  </a:lnTo>
                  <a:lnTo>
                    <a:pt x="2233187" y="1123678"/>
                  </a:lnTo>
                  <a:lnTo>
                    <a:pt x="2236476" y="1098003"/>
                  </a:lnTo>
                  <a:lnTo>
                    <a:pt x="2240037" y="1070640"/>
                  </a:lnTo>
                  <a:lnTo>
                    <a:pt x="2241093" y="1042071"/>
                  </a:lnTo>
                  <a:lnTo>
                    <a:pt x="2241406" y="1015732"/>
                  </a:lnTo>
                  <a:lnTo>
                    <a:pt x="2241498" y="990054"/>
                  </a:lnTo>
                  <a:lnTo>
                    <a:pt x="2241526" y="962690"/>
                  </a:lnTo>
                  <a:lnTo>
                    <a:pt x="2239653" y="936003"/>
                  </a:lnTo>
                  <a:lnTo>
                    <a:pt x="2232698" y="904651"/>
                  </a:lnTo>
                  <a:lnTo>
                    <a:pt x="2226611" y="879687"/>
                  </a:lnTo>
                  <a:lnTo>
                    <a:pt x="2220339" y="854416"/>
                  </a:lnTo>
                  <a:lnTo>
                    <a:pt x="2214011" y="829054"/>
                  </a:lnTo>
                  <a:lnTo>
                    <a:pt x="2207669" y="803666"/>
                  </a:lnTo>
                  <a:lnTo>
                    <a:pt x="2201320" y="778269"/>
                  </a:lnTo>
                  <a:lnTo>
                    <a:pt x="2194970" y="752870"/>
                  </a:lnTo>
                  <a:lnTo>
                    <a:pt x="2185250" y="727470"/>
                  </a:lnTo>
                  <a:lnTo>
                    <a:pt x="2169324" y="697968"/>
                  </a:lnTo>
                  <a:lnTo>
                    <a:pt x="2157503" y="673965"/>
                  </a:lnTo>
                  <a:lnTo>
                    <a:pt x="2148513" y="648979"/>
                  </a:lnTo>
                  <a:lnTo>
                    <a:pt x="2136521" y="624408"/>
                  </a:lnTo>
                  <a:lnTo>
                    <a:pt x="2115744" y="594903"/>
                  </a:lnTo>
                  <a:lnTo>
                    <a:pt x="2102195" y="570442"/>
                  </a:lnTo>
                  <a:lnTo>
                    <a:pt x="2081604" y="540263"/>
                  </a:lnTo>
                  <a:lnTo>
                    <a:pt x="2057154" y="513919"/>
                  </a:lnTo>
                  <a:lnTo>
                    <a:pt x="2031941" y="488333"/>
                  </a:lnTo>
                  <a:lnTo>
                    <a:pt x="2006579" y="462896"/>
                  </a:lnTo>
                  <a:lnTo>
                    <a:pt x="1976822" y="437489"/>
                  </a:lnTo>
                  <a:lnTo>
                    <a:pt x="1949830" y="412087"/>
                  </a:lnTo>
                  <a:lnTo>
                    <a:pt x="1920744" y="386687"/>
                  </a:lnTo>
                  <a:lnTo>
                    <a:pt x="1896173" y="367637"/>
                  </a:lnTo>
                  <a:lnTo>
                    <a:pt x="1866950" y="342942"/>
                  </a:lnTo>
                  <a:lnTo>
                    <a:pt x="1842996" y="327551"/>
                  </a:lnTo>
                  <a:lnTo>
                    <a:pt x="1818024" y="309898"/>
                  </a:lnTo>
                  <a:lnTo>
                    <a:pt x="1792751" y="291968"/>
                  </a:lnTo>
                  <a:lnTo>
                    <a:pt x="1767389" y="276699"/>
                  </a:lnTo>
                  <a:lnTo>
                    <a:pt x="1742000" y="259789"/>
                  </a:lnTo>
                  <a:lnTo>
                    <a:pt x="1716603" y="244822"/>
                  </a:lnTo>
                  <a:lnTo>
                    <a:pt x="1691204" y="228001"/>
                  </a:lnTo>
                  <a:lnTo>
                    <a:pt x="1665099" y="213061"/>
                  </a:lnTo>
                  <a:lnTo>
                    <a:pt x="1636040" y="196248"/>
                  </a:lnTo>
                  <a:lnTo>
                    <a:pt x="1609243" y="182015"/>
                  </a:lnTo>
                  <a:lnTo>
                    <a:pt x="1583429" y="168862"/>
                  </a:lnTo>
                  <a:lnTo>
                    <a:pt x="1557906" y="156027"/>
                  </a:lnTo>
                  <a:lnTo>
                    <a:pt x="1532470" y="143993"/>
                  </a:lnTo>
                  <a:lnTo>
                    <a:pt x="1507059" y="134234"/>
                  </a:lnTo>
                  <a:lnTo>
                    <a:pt x="1480950" y="119269"/>
                  </a:lnTo>
                  <a:lnTo>
                    <a:pt x="1451891" y="105585"/>
                  </a:lnTo>
                  <a:lnTo>
                    <a:pt x="1424388" y="92593"/>
                  </a:lnTo>
                  <a:lnTo>
                    <a:pt x="1394210" y="79807"/>
                  </a:lnTo>
                  <a:lnTo>
                    <a:pt x="1363630" y="67787"/>
                  </a:lnTo>
                  <a:lnTo>
                    <a:pt x="1335677" y="58737"/>
                  </a:lnTo>
                  <a:lnTo>
                    <a:pt x="1305366" y="48138"/>
                  </a:lnTo>
                  <a:lnTo>
                    <a:pt x="1274042" y="39510"/>
                  </a:lnTo>
                  <a:lnTo>
                    <a:pt x="1242418" y="29036"/>
                  </a:lnTo>
                  <a:lnTo>
                    <a:pt x="1210705" y="21150"/>
                  </a:lnTo>
                  <a:lnTo>
                    <a:pt x="1178966" y="14345"/>
                  </a:lnTo>
                  <a:lnTo>
                    <a:pt x="1147220" y="8566"/>
                  </a:lnTo>
                  <a:lnTo>
                    <a:pt x="1115471" y="5834"/>
                  </a:lnTo>
                  <a:lnTo>
                    <a:pt x="1083721" y="1576"/>
                  </a:lnTo>
                  <a:lnTo>
                    <a:pt x="1051971" y="0"/>
                  </a:lnTo>
                  <a:lnTo>
                    <a:pt x="1020222" y="239"/>
                  </a:lnTo>
                  <a:lnTo>
                    <a:pt x="988471" y="4465"/>
                  </a:lnTo>
                  <a:lnTo>
                    <a:pt x="960249" y="9480"/>
                  </a:lnTo>
                  <a:lnTo>
                    <a:pt x="946138" y="1203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43" name="SMARTInkShape-354">
              <a:extLst>
                <a:ext uri="{FF2B5EF4-FFF2-40B4-BE49-F238E27FC236}">
                  <a16:creationId xmlns:a16="http://schemas.microsoft.com/office/drawing/2014/main" id="{A3D4D51B-95FC-474C-9024-228F65BEB45C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541920" y="2256574"/>
              <a:ext cx="530191" cy="384707"/>
            </a:xfrm>
            <a:custGeom>
              <a:avLst/>
              <a:gdLst/>
              <a:ahLst/>
              <a:cxnLst/>
              <a:rect l="0" t="0" r="0" b="0"/>
              <a:pathLst>
                <a:path w="530191" h="384707">
                  <a:moveTo>
                    <a:pt x="265280" y="86576"/>
                  </a:moveTo>
                  <a:lnTo>
                    <a:pt x="265280" y="86576"/>
                  </a:lnTo>
                  <a:lnTo>
                    <a:pt x="265985" y="76437"/>
                  </a:lnTo>
                  <a:lnTo>
                    <a:pt x="270747" y="56722"/>
                  </a:lnTo>
                  <a:lnTo>
                    <a:pt x="271552" y="28152"/>
                  </a:lnTo>
                  <a:lnTo>
                    <a:pt x="270167" y="23638"/>
                  </a:lnTo>
                  <a:lnTo>
                    <a:pt x="257318" y="5520"/>
                  </a:lnTo>
                  <a:lnTo>
                    <a:pt x="252211" y="2905"/>
                  </a:lnTo>
                  <a:lnTo>
                    <a:pt x="237129" y="0"/>
                  </a:lnTo>
                  <a:lnTo>
                    <a:pt x="212175" y="1735"/>
                  </a:lnTo>
                  <a:lnTo>
                    <a:pt x="186908" y="6718"/>
                  </a:lnTo>
                  <a:lnTo>
                    <a:pt x="161813" y="15428"/>
                  </a:lnTo>
                  <a:lnTo>
                    <a:pt x="134906" y="30006"/>
                  </a:lnTo>
                  <a:lnTo>
                    <a:pt x="106086" y="50669"/>
                  </a:lnTo>
                  <a:lnTo>
                    <a:pt x="78092" y="71769"/>
                  </a:lnTo>
                  <a:lnTo>
                    <a:pt x="50861" y="102979"/>
                  </a:lnTo>
                  <a:lnTo>
                    <a:pt x="42277" y="113622"/>
                  </a:lnTo>
                  <a:lnTo>
                    <a:pt x="28672" y="143943"/>
                  </a:lnTo>
                  <a:lnTo>
                    <a:pt x="15808" y="175505"/>
                  </a:lnTo>
                  <a:lnTo>
                    <a:pt x="8153" y="192653"/>
                  </a:lnTo>
                  <a:lnTo>
                    <a:pt x="991" y="220515"/>
                  </a:lnTo>
                  <a:lnTo>
                    <a:pt x="0" y="239856"/>
                  </a:lnTo>
                  <a:lnTo>
                    <a:pt x="7510" y="271318"/>
                  </a:lnTo>
                  <a:lnTo>
                    <a:pt x="19002" y="301338"/>
                  </a:lnTo>
                  <a:lnTo>
                    <a:pt x="47192" y="332195"/>
                  </a:lnTo>
                  <a:lnTo>
                    <a:pt x="70964" y="354420"/>
                  </a:lnTo>
                  <a:lnTo>
                    <a:pt x="98093" y="367247"/>
                  </a:lnTo>
                  <a:lnTo>
                    <a:pt x="123080" y="375289"/>
                  </a:lnTo>
                  <a:lnTo>
                    <a:pt x="153857" y="381378"/>
                  </a:lnTo>
                  <a:lnTo>
                    <a:pt x="178722" y="383945"/>
                  </a:lnTo>
                  <a:lnTo>
                    <a:pt x="203963" y="384706"/>
                  </a:lnTo>
                  <a:lnTo>
                    <a:pt x="233412" y="379893"/>
                  </a:lnTo>
                  <a:lnTo>
                    <a:pt x="257406" y="374176"/>
                  </a:lnTo>
                  <a:lnTo>
                    <a:pt x="288916" y="365923"/>
                  </a:lnTo>
                  <a:lnTo>
                    <a:pt x="319102" y="357499"/>
                  </a:lnTo>
                  <a:lnTo>
                    <a:pt x="347173" y="343971"/>
                  </a:lnTo>
                  <a:lnTo>
                    <a:pt x="374982" y="327711"/>
                  </a:lnTo>
                  <a:lnTo>
                    <a:pt x="404072" y="310910"/>
                  </a:lnTo>
                  <a:lnTo>
                    <a:pt x="431585" y="289772"/>
                  </a:lnTo>
                  <a:lnTo>
                    <a:pt x="461678" y="264376"/>
                  </a:lnTo>
                  <a:lnTo>
                    <a:pt x="487490" y="233950"/>
                  </a:lnTo>
                  <a:lnTo>
                    <a:pt x="508691" y="205859"/>
                  </a:lnTo>
                  <a:lnTo>
                    <a:pt x="523748" y="176669"/>
                  </a:lnTo>
                  <a:lnTo>
                    <a:pt x="529541" y="158661"/>
                  </a:lnTo>
                  <a:lnTo>
                    <a:pt x="530190" y="147541"/>
                  </a:lnTo>
                  <a:lnTo>
                    <a:pt x="525883" y="125415"/>
                  </a:lnTo>
                  <a:lnTo>
                    <a:pt x="514025" y="96417"/>
                  </a:lnTo>
                  <a:lnTo>
                    <a:pt x="507772" y="85305"/>
                  </a:lnTo>
                  <a:lnTo>
                    <a:pt x="491646" y="67855"/>
                  </a:lnTo>
                  <a:lnTo>
                    <a:pt x="463152" y="50841"/>
                  </a:lnTo>
                  <a:lnTo>
                    <a:pt x="436932" y="40476"/>
                  </a:lnTo>
                  <a:lnTo>
                    <a:pt x="411370" y="31635"/>
                  </a:lnTo>
                  <a:lnTo>
                    <a:pt x="385938" y="23094"/>
                  </a:lnTo>
                  <a:lnTo>
                    <a:pt x="363119" y="18613"/>
                  </a:lnTo>
                  <a:lnTo>
                    <a:pt x="337779" y="15404"/>
                  </a:lnTo>
                  <a:lnTo>
                    <a:pt x="310253" y="11369"/>
                  </a:lnTo>
                  <a:lnTo>
                    <a:pt x="280070" y="14936"/>
                  </a:lnTo>
                  <a:lnTo>
                    <a:pt x="251110" y="16373"/>
                  </a:lnTo>
                  <a:lnTo>
                    <a:pt x="219487" y="17385"/>
                  </a:lnTo>
                  <a:lnTo>
                    <a:pt x="188903" y="25558"/>
                  </a:lnTo>
                  <a:lnTo>
                    <a:pt x="170030" y="3577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47" name="SMARTInkShape-Group85">
            <a:extLst>
              <a:ext uri="{FF2B5EF4-FFF2-40B4-BE49-F238E27FC236}">
                <a16:creationId xmlns:a16="http://schemas.microsoft.com/office/drawing/2014/main" id="{681F0D07-10E7-4D4E-9B45-05E1513C13BD}"/>
              </a:ext>
            </a:extLst>
          </p:cNvPr>
          <p:cNvGrpSpPr/>
          <p:nvPr/>
        </p:nvGrpSpPr>
        <p:grpSpPr>
          <a:xfrm>
            <a:off x="6711985" y="2889381"/>
            <a:ext cx="570383" cy="285609"/>
            <a:chOff x="6711985" y="2889381"/>
            <a:chExt cx="570383" cy="285609"/>
          </a:xfrm>
        </p:grpSpPr>
        <p:sp>
          <p:nvSpPr>
            <p:cNvPr id="22845" name="SMARTInkShape-355">
              <a:extLst>
                <a:ext uri="{FF2B5EF4-FFF2-40B4-BE49-F238E27FC236}">
                  <a16:creationId xmlns:a16="http://schemas.microsoft.com/office/drawing/2014/main" id="{2944E4EB-E4C8-48D0-ACB4-5B2B040D8649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711985" y="2889381"/>
              <a:ext cx="570383" cy="285609"/>
            </a:xfrm>
            <a:custGeom>
              <a:avLst/>
              <a:gdLst/>
              <a:ahLst/>
              <a:cxnLst/>
              <a:rect l="0" t="0" r="0" b="0"/>
              <a:pathLst>
                <a:path w="570383" h="285609">
                  <a:moveTo>
                    <a:pt x="165065" y="101469"/>
                  </a:moveTo>
                  <a:lnTo>
                    <a:pt x="165065" y="101469"/>
                  </a:lnTo>
                  <a:lnTo>
                    <a:pt x="165065" y="92631"/>
                  </a:lnTo>
                  <a:lnTo>
                    <a:pt x="166947" y="88604"/>
                  </a:lnTo>
                  <a:lnTo>
                    <a:pt x="189636" y="64228"/>
                  </a:lnTo>
                  <a:lnTo>
                    <a:pt x="216592" y="49179"/>
                  </a:lnTo>
                  <a:lnTo>
                    <a:pt x="246300" y="34376"/>
                  </a:lnTo>
                  <a:lnTo>
                    <a:pt x="264863" y="25395"/>
                  </a:lnTo>
                  <a:lnTo>
                    <a:pt x="291709" y="16827"/>
                  </a:lnTo>
                  <a:lnTo>
                    <a:pt x="320347" y="9046"/>
                  </a:lnTo>
                  <a:lnTo>
                    <a:pt x="347731" y="3220"/>
                  </a:lnTo>
                  <a:lnTo>
                    <a:pt x="375027" y="531"/>
                  </a:lnTo>
                  <a:lnTo>
                    <a:pt x="403102" y="0"/>
                  </a:lnTo>
                  <a:lnTo>
                    <a:pt x="432877" y="592"/>
                  </a:lnTo>
                  <a:lnTo>
                    <a:pt x="460390" y="4899"/>
                  </a:lnTo>
                  <a:lnTo>
                    <a:pt x="489340" y="6751"/>
                  </a:lnTo>
                  <a:lnTo>
                    <a:pt x="520721" y="15034"/>
                  </a:lnTo>
                  <a:lnTo>
                    <a:pt x="543633" y="25315"/>
                  </a:lnTo>
                  <a:lnTo>
                    <a:pt x="559987" y="36564"/>
                  </a:lnTo>
                  <a:lnTo>
                    <a:pt x="569029" y="55020"/>
                  </a:lnTo>
                  <a:lnTo>
                    <a:pt x="570382" y="62245"/>
                  </a:lnTo>
                  <a:lnTo>
                    <a:pt x="569102" y="70160"/>
                  </a:lnTo>
                  <a:lnTo>
                    <a:pt x="558557" y="97039"/>
                  </a:lnTo>
                  <a:lnTo>
                    <a:pt x="552354" y="110975"/>
                  </a:lnTo>
                  <a:lnTo>
                    <a:pt x="534224" y="141008"/>
                  </a:lnTo>
                  <a:lnTo>
                    <a:pt x="515438" y="168957"/>
                  </a:lnTo>
                  <a:lnTo>
                    <a:pt x="491104" y="198821"/>
                  </a:lnTo>
                  <a:lnTo>
                    <a:pt x="479137" y="210826"/>
                  </a:lnTo>
                  <a:lnTo>
                    <a:pt x="450363" y="227234"/>
                  </a:lnTo>
                  <a:lnTo>
                    <a:pt x="423610" y="242991"/>
                  </a:lnTo>
                  <a:lnTo>
                    <a:pt x="392164" y="253830"/>
                  </a:lnTo>
                  <a:lnTo>
                    <a:pt x="376758" y="260208"/>
                  </a:lnTo>
                  <a:lnTo>
                    <a:pt x="349638" y="268683"/>
                  </a:lnTo>
                  <a:lnTo>
                    <a:pt x="318829" y="272082"/>
                  </a:lnTo>
                  <a:lnTo>
                    <a:pt x="289330" y="272754"/>
                  </a:lnTo>
                  <a:lnTo>
                    <a:pt x="262754" y="276257"/>
                  </a:lnTo>
                  <a:lnTo>
                    <a:pt x="234691" y="278674"/>
                  </a:lnTo>
                  <a:lnTo>
                    <a:pt x="206466" y="281033"/>
                  </a:lnTo>
                  <a:lnTo>
                    <a:pt x="183513" y="284713"/>
                  </a:lnTo>
                  <a:lnTo>
                    <a:pt x="158144" y="285350"/>
                  </a:lnTo>
                  <a:lnTo>
                    <a:pt x="128107" y="285566"/>
                  </a:lnTo>
                  <a:lnTo>
                    <a:pt x="101791" y="285608"/>
                  </a:lnTo>
                  <a:lnTo>
                    <a:pt x="70551" y="284912"/>
                  </a:lnTo>
                  <a:lnTo>
                    <a:pt x="42548" y="279152"/>
                  </a:lnTo>
                  <a:lnTo>
                    <a:pt x="14561" y="271464"/>
                  </a:lnTo>
                  <a:lnTo>
                    <a:pt x="4572" y="264165"/>
                  </a:lnTo>
                  <a:lnTo>
                    <a:pt x="2013" y="260091"/>
                  </a:lnTo>
                  <a:lnTo>
                    <a:pt x="370" y="251727"/>
                  </a:lnTo>
                  <a:lnTo>
                    <a:pt x="0" y="239050"/>
                  </a:lnTo>
                  <a:lnTo>
                    <a:pt x="8806" y="217514"/>
                  </a:lnTo>
                  <a:lnTo>
                    <a:pt x="20945" y="201696"/>
                  </a:lnTo>
                  <a:lnTo>
                    <a:pt x="32287" y="191844"/>
                  </a:lnTo>
                  <a:lnTo>
                    <a:pt x="61991" y="166331"/>
                  </a:lnTo>
                  <a:lnTo>
                    <a:pt x="71260" y="159023"/>
                  </a:lnTo>
                  <a:lnTo>
                    <a:pt x="99533" y="140455"/>
                  </a:lnTo>
                  <a:lnTo>
                    <a:pt x="106071" y="136435"/>
                  </a:lnTo>
                  <a:lnTo>
                    <a:pt x="136312" y="121808"/>
                  </a:lnTo>
                  <a:lnTo>
                    <a:pt x="166007" y="101854"/>
                  </a:lnTo>
                  <a:lnTo>
                    <a:pt x="193899" y="82447"/>
                  </a:lnTo>
                  <a:lnTo>
                    <a:pt x="200811" y="74118"/>
                  </a:lnTo>
                  <a:lnTo>
                    <a:pt x="230218" y="59708"/>
                  </a:lnTo>
                  <a:lnTo>
                    <a:pt x="241265" y="5701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46" name="SMARTInkShape-356">
              <a:extLst>
                <a:ext uri="{FF2B5EF4-FFF2-40B4-BE49-F238E27FC236}">
                  <a16:creationId xmlns:a16="http://schemas.microsoft.com/office/drawing/2014/main" id="{FA604576-6410-466E-859E-1B94662272C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813550" y="2946806"/>
              <a:ext cx="403518" cy="180558"/>
            </a:xfrm>
            <a:custGeom>
              <a:avLst/>
              <a:gdLst/>
              <a:ahLst/>
              <a:cxnLst/>
              <a:rect l="0" t="0" r="0" b="0"/>
              <a:pathLst>
                <a:path w="403518" h="180558">
                  <a:moveTo>
                    <a:pt x="0" y="107544"/>
                  </a:moveTo>
                  <a:lnTo>
                    <a:pt x="0" y="107544"/>
                  </a:lnTo>
                  <a:lnTo>
                    <a:pt x="0" y="104173"/>
                  </a:lnTo>
                  <a:lnTo>
                    <a:pt x="705" y="103180"/>
                  </a:lnTo>
                  <a:lnTo>
                    <a:pt x="1882" y="102518"/>
                  </a:lnTo>
                  <a:lnTo>
                    <a:pt x="5468" y="101456"/>
                  </a:lnTo>
                  <a:lnTo>
                    <a:pt x="11740" y="106684"/>
                  </a:lnTo>
                  <a:lnTo>
                    <a:pt x="18445" y="136473"/>
                  </a:lnTo>
                  <a:lnTo>
                    <a:pt x="19043" y="161073"/>
                  </a:lnTo>
                  <a:lnTo>
                    <a:pt x="19751" y="162280"/>
                  </a:lnTo>
                  <a:lnTo>
                    <a:pt x="20928" y="163085"/>
                  </a:lnTo>
                  <a:lnTo>
                    <a:pt x="22419" y="163621"/>
                  </a:lnTo>
                  <a:lnTo>
                    <a:pt x="23413" y="164684"/>
                  </a:lnTo>
                  <a:lnTo>
                    <a:pt x="25377" y="170958"/>
                  </a:lnTo>
                  <a:lnTo>
                    <a:pt x="30866" y="165569"/>
                  </a:lnTo>
                  <a:lnTo>
                    <a:pt x="31487" y="161582"/>
                  </a:lnTo>
                  <a:lnTo>
                    <a:pt x="31727" y="146419"/>
                  </a:lnTo>
                  <a:lnTo>
                    <a:pt x="25791" y="115723"/>
                  </a:lnTo>
                  <a:lnTo>
                    <a:pt x="25661" y="112996"/>
                  </a:lnTo>
                  <a:lnTo>
                    <a:pt x="34866" y="83299"/>
                  </a:lnTo>
                  <a:lnTo>
                    <a:pt x="37142" y="78018"/>
                  </a:lnTo>
                  <a:lnTo>
                    <a:pt x="38167" y="77276"/>
                  </a:lnTo>
                  <a:lnTo>
                    <a:pt x="41187" y="76453"/>
                  </a:lnTo>
                  <a:lnTo>
                    <a:pt x="50225" y="75989"/>
                  </a:lnTo>
                  <a:lnTo>
                    <a:pt x="55954" y="77762"/>
                  </a:lnTo>
                  <a:lnTo>
                    <a:pt x="68752" y="88020"/>
                  </a:lnTo>
                  <a:lnTo>
                    <a:pt x="79798" y="99271"/>
                  </a:lnTo>
                  <a:lnTo>
                    <a:pt x="97341" y="130917"/>
                  </a:lnTo>
                  <a:lnTo>
                    <a:pt x="112182" y="160466"/>
                  </a:lnTo>
                  <a:lnTo>
                    <a:pt x="120519" y="176427"/>
                  </a:lnTo>
                  <a:lnTo>
                    <a:pt x="123649" y="180022"/>
                  </a:lnTo>
                  <a:lnTo>
                    <a:pt x="124766" y="180557"/>
                  </a:lnTo>
                  <a:lnTo>
                    <a:pt x="125511" y="180208"/>
                  </a:lnTo>
                  <a:lnTo>
                    <a:pt x="126007" y="179270"/>
                  </a:lnTo>
                  <a:lnTo>
                    <a:pt x="126869" y="168852"/>
                  </a:lnTo>
                  <a:lnTo>
                    <a:pt x="126995" y="140750"/>
                  </a:lnTo>
                  <a:lnTo>
                    <a:pt x="127000" y="112184"/>
                  </a:lnTo>
                  <a:lnTo>
                    <a:pt x="128881" y="93043"/>
                  </a:lnTo>
                  <a:lnTo>
                    <a:pt x="133089" y="62498"/>
                  </a:lnTo>
                  <a:lnTo>
                    <a:pt x="138795" y="46314"/>
                  </a:lnTo>
                  <a:lnTo>
                    <a:pt x="139802" y="46263"/>
                  </a:lnTo>
                  <a:lnTo>
                    <a:pt x="142802" y="48088"/>
                  </a:lnTo>
                  <a:lnTo>
                    <a:pt x="154842" y="60078"/>
                  </a:lnTo>
                  <a:lnTo>
                    <a:pt x="176868" y="90678"/>
                  </a:lnTo>
                  <a:lnTo>
                    <a:pt x="198213" y="121535"/>
                  </a:lnTo>
                  <a:lnTo>
                    <a:pt x="207832" y="136919"/>
                  </a:lnTo>
                  <a:lnTo>
                    <a:pt x="213902" y="142745"/>
                  </a:lnTo>
                  <a:lnTo>
                    <a:pt x="218069" y="144356"/>
                  </a:lnTo>
                  <a:lnTo>
                    <a:pt x="220168" y="144079"/>
                  </a:lnTo>
                  <a:lnTo>
                    <a:pt x="224382" y="141891"/>
                  </a:lnTo>
                  <a:lnTo>
                    <a:pt x="225789" y="139614"/>
                  </a:lnTo>
                  <a:lnTo>
                    <a:pt x="227767" y="129668"/>
                  </a:lnTo>
                  <a:lnTo>
                    <a:pt x="228551" y="99245"/>
                  </a:lnTo>
                  <a:lnTo>
                    <a:pt x="229284" y="88333"/>
                  </a:lnTo>
                  <a:lnTo>
                    <a:pt x="234556" y="56858"/>
                  </a:lnTo>
                  <a:lnTo>
                    <a:pt x="235481" y="48328"/>
                  </a:lnTo>
                  <a:lnTo>
                    <a:pt x="239968" y="36298"/>
                  </a:lnTo>
                  <a:lnTo>
                    <a:pt x="249870" y="23251"/>
                  </a:lnTo>
                  <a:lnTo>
                    <a:pt x="254046" y="20691"/>
                  </a:lnTo>
                  <a:lnTo>
                    <a:pt x="256147" y="20009"/>
                  </a:lnTo>
                  <a:lnTo>
                    <a:pt x="258254" y="20259"/>
                  </a:lnTo>
                  <a:lnTo>
                    <a:pt x="262475" y="22419"/>
                  </a:lnTo>
                  <a:lnTo>
                    <a:pt x="272191" y="30973"/>
                  </a:lnTo>
                  <a:lnTo>
                    <a:pt x="276196" y="38470"/>
                  </a:lnTo>
                  <a:lnTo>
                    <a:pt x="288051" y="67373"/>
                  </a:lnTo>
                  <a:lnTo>
                    <a:pt x="302694" y="96258"/>
                  </a:lnTo>
                  <a:lnTo>
                    <a:pt x="308331" y="104592"/>
                  </a:lnTo>
                  <a:lnTo>
                    <a:pt x="309897" y="109289"/>
                  </a:lnTo>
                  <a:lnTo>
                    <a:pt x="311021" y="110824"/>
                  </a:lnTo>
                  <a:lnTo>
                    <a:pt x="312474" y="111847"/>
                  </a:lnTo>
                  <a:lnTo>
                    <a:pt x="314149" y="112530"/>
                  </a:lnTo>
                  <a:lnTo>
                    <a:pt x="315266" y="112279"/>
                  </a:lnTo>
                  <a:lnTo>
                    <a:pt x="316011" y="111406"/>
                  </a:lnTo>
                  <a:lnTo>
                    <a:pt x="316838" y="107849"/>
                  </a:lnTo>
                  <a:lnTo>
                    <a:pt x="318009" y="97913"/>
                  </a:lnTo>
                  <a:lnTo>
                    <a:pt x="325327" y="69376"/>
                  </a:lnTo>
                  <a:lnTo>
                    <a:pt x="328034" y="60241"/>
                  </a:lnTo>
                  <a:lnTo>
                    <a:pt x="330010" y="29813"/>
                  </a:lnTo>
                  <a:lnTo>
                    <a:pt x="330850" y="17406"/>
                  </a:lnTo>
                  <a:lnTo>
                    <a:pt x="336662" y="2679"/>
                  </a:lnTo>
                  <a:lnTo>
                    <a:pt x="338035" y="1651"/>
                  </a:lnTo>
                  <a:lnTo>
                    <a:pt x="341443" y="508"/>
                  </a:lnTo>
                  <a:lnTo>
                    <a:pt x="345310" y="0"/>
                  </a:lnTo>
                  <a:lnTo>
                    <a:pt x="349380" y="1656"/>
                  </a:lnTo>
                  <a:lnTo>
                    <a:pt x="357743" y="8468"/>
                  </a:lnTo>
                  <a:lnTo>
                    <a:pt x="372769" y="36925"/>
                  </a:lnTo>
                  <a:lnTo>
                    <a:pt x="377650" y="52751"/>
                  </a:lnTo>
                  <a:lnTo>
                    <a:pt x="381392" y="58497"/>
                  </a:lnTo>
                  <a:lnTo>
                    <a:pt x="383378" y="60029"/>
                  </a:lnTo>
                  <a:lnTo>
                    <a:pt x="385584" y="63613"/>
                  </a:lnTo>
                  <a:lnTo>
                    <a:pt x="386173" y="65557"/>
                  </a:lnTo>
                  <a:lnTo>
                    <a:pt x="387271" y="66852"/>
                  </a:lnTo>
                  <a:lnTo>
                    <a:pt x="392714" y="69103"/>
                  </a:lnTo>
                  <a:lnTo>
                    <a:pt x="396779" y="65972"/>
                  </a:lnTo>
                  <a:lnTo>
                    <a:pt x="398596" y="60610"/>
                  </a:lnTo>
                  <a:lnTo>
                    <a:pt x="400109" y="54229"/>
                  </a:lnTo>
                  <a:lnTo>
                    <a:pt x="403134" y="49041"/>
                  </a:lnTo>
                  <a:lnTo>
                    <a:pt x="403517" y="47375"/>
                  </a:lnTo>
                  <a:lnTo>
                    <a:pt x="403067" y="46265"/>
                  </a:lnTo>
                  <a:lnTo>
                    <a:pt x="400050" y="440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50" name="SMARTInkShape-Group86">
            <a:extLst>
              <a:ext uri="{FF2B5EF4-FFF2-40B4-BE49-F238E27FC236}">
                <a16:creationId xmlns:a16="http://schemas.microsoft.com/office/drawing/2014/main" id="{B0287FBE-2272-45BE-A88D-527E17CA80A2}"/>
              </a:ext>
            </a:extLst>
          </p:cNvPr>
          <p:cNvGrpSpPr/>
          <p:nvPr/>
        </p:nvGrpSpPr>
        <p:grpSpPr>
          <a:xfrm>
            <a:off x="7429500" y="2025724"/>
            <a:ext cx="372722" cy="564073"/>
            <a:chOff x="7429500" y="2025724"/>
            <a:chExt cx="372722" cy="564073"/>
          </a:xfrm>
        </p:grpSpPr>
        <p:sp>
          <p:nvSpPr>
            <p:cNvPr id="22848" name="SMARTInkShape-357">
              <a:extLst>
                <a:ext uri="{FF2B5EF4-FFF2-40B4-BE49-F238E27FC236}">
                  <a16:creationId xmlns:a16="http://schemas.microsoft.com/office/drawing/2014/main" id="{3FF2898A-6D18-4C4D-AE48-9CF486C83B1F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429500" y="2025724"/>
              <a:ext cx="372722" cy="564073"/>
            </a:xfrm>
            <a:custGeom>
              <a:avLst/>
              <a:gdLst/>
              <a:ahLst/>
              <a:cxnLst/>
              <a:rect l="0" t="0" r="0" b="0"/>
              <a:pathLst>
                <a:path w="372722" h="564073">
                  <a:moveTo>
                    <a:pt x="19050" y="57076"/>
                  </a:moveTo>
                  <a:lnTo>
                    <a:pt x="19050" y="57076"/>
                  </a:lnTo>
                  <a:lnTo>
                    <a:pt x="15679" y="57076"/>
                  </a:lnTo>
                  <a:lnTo>
                    <a:pt x="12142" y="58957"/>
                  </a:lnTo>
                  <a:lnTo>
                    <a:pt x="10212" y="60447"/>
                  </a:lnTo>
                  <a:lnTo>
                    <a:pt x="8066" y="65865"/>
                  </a:lnTo>
                  <a:lnTo>
                    <a:pt x="2212" y="95053"/>
                  </a:lnTo>
                  <a:lnTo>
                    <a:pt x="655" y="120461"/>
                  </a:lnTo>
                  <a:lnTo>
                    <a:pt x="899" y="152057"/>
                  </a:lnTo>
                  <a:lnTo>
                    <a:pt x="4421" y="177176"/>
                  </a:lnTo>
                  <a:lnTo>
                    <a:pt x="5779" y="205628"/>
                  </a:lnTo>
                  <a:lnTo>
                    <a:pt x="6180" y="232952"/>
                  </a:lnTo>
                  <a:lnTo>
                    <a:pt x="7006" y="263782"/>
                  </a:lnTo>
                  <a:lnTo>
                    <a:pt x="9699" y="287234"/>
                  </a:lnTo>
                  <a:lnTo>
                    <a:pt x="12812" y="318622"/>
                  </a:lnTo>
                  <a:lnTo>
                    <a:pt x="17593" y="345846"/>
                  </a:lnTo>
                  <a:lnTo>
                    <a:pt x="23479" y="371394"/>
                  </a:lnTo>
                  <a:lnTo>
                    <a:pt x="31789" y="403110"/>
                  </a:lnTo>
                  <a:lnTo>
                    <a:pt x="39993" y="430773"/>
                  </a:lnTo>
                  <a:lnTo>
                    <a:pt x="51361" y="453081"/>
                  </a:lnTo>
                  <a:lnTo>
                    <a:pt x="71223" y="482171"/>
                  </a:lnTo>
                  <a:lnTo>
                    <a:pt x="92609" y="512374"/>
                  </a:lnTo>
                  <a:lnTo>
                    <a:pt x="123142" y="537030"/>
                  </a:lnTo>
                  <a:lnTo>
                    <a:pt x="137068" y="546731"/>
                  </a:lnTo>
                  <a:lnTo>
                    <a:pt x="163143" y="555625"/>
                  </a:lnTo>
                  <a:lnTo>
                    <a:pt x="191218" y="561689"/>
                  </a:lnTo>
                  <a:lnTo>
                    <a:pt x="216505" y="564072"/>
                  </a:lnTo>
                  <a:lnTo>
                    <a:pt x="245810" y="559808"/>
                  </a:lnTo>
                  <a:lnTo>
                    <a:pt x="267799" y="550290"/>
                  </a:lnTo>
                  <a:lnTo>
                    <a:pt x="298594" y="529524"/>
                  </a:lnTo>
                  <a:lnTo>
                    <a:pt x="323476" y="502443"/>
                  </a:lnTo>
                  <a:lnTo>
                    <a:pt x="339011" y="476373"/>
                  </a:lnTo>
                  <a:lnTo>
                    <a:pt x="353786" y="447810"/>
                  </a:lnTo>
                  <a:lnTo>
                    <a:pt x="361412" y="425203"/>
                  </a:lnTo>
                  <a:lnTo>
                    <a:pt x="368141" y="395456"/>
                  </a:lnTo>
                  <a:lnTo>
                    <a:pt x="372721" y="366887"/>
                  </a:lnTo>
                  <a:lnTo>
                    <a:pt x="372197" y="339842"/>
                  </a:lnTo>
                  <a:lnTo>
                    <a:pt x="365699" y="308370"/>
                  </a:lnTo>
                  <a:lnTo>
                    <a:pt x="356319" y="280014"/>
                  </a:lnTo>
                  <a:lnTo>
                    <a:pt x="344602" y="252640"/>
                  </a:lnTo>
                  <a:lnTo>
                    <a:pt x="333071" y="226835"/>
                  </a:lnTo>
                  <a:lnTo>
                    <a:pt x="323999" y="196024"/>
                  </a:lnTo>
                  <a:lnTo>
                    <a:pt x="317544" y="169271"/>
                  </a:lnTo>
                  <a:lnTo>
                    <a:pt x="312580" y="152096"/>
                  </a:lnTo>
                  <a:lnTo>
                    <a:pt x="293847" y="125781"/>
                  </a:lnTo>
                  <a:lnTo>
                    <a:pt x="277210" y="96936"/>
                  </a:lnTo>
                  <a:lnTo>
                    <a:pt x="259479" y="70400"/>
                  </a:lnTo>
                  <a:lnTo>
                    <a:pt x="231337" y="46362"/>
                  </a:lnTo>
                  <a:lnTo>
                    <a:pt x="203274" y="24452"/>
                  </a:lnTo>
                  <a:lnTo>
                    <a:pt x="174270" y="10618"/>
                  </a:lnTo>
                  <a:lnTo>
                    <a:pt x="146132" y="1190"/>
                  </a:lnTo>
                  <a:lnTo>
                    <a:pt x="117708" y="0"/>
                  </a:lnTo>
                  <a:lnTo>
                    <a:pt x="102140" y="653"/>
                  </a:lnTo>
                  <a:lnTo>
                    <a:pt x="74947" y="11464"/>
                  </a:lnTo>
                  <a:lnTo>
                    <a:pt x="47423" y="29698"/>
                  </a:lnTo>
                  <a:lnTo>
                    <a:pt x="18138" y="58026"/>
                  </a:lnTo>
                  <a:lnTo>
                    <a:pt x="5046" y="71793"/>
                  </a:lnTo>
                  <a:lnTo>
                    <a:pt x="2243" y="77258"/>
                  </a:lnTo>
                  <a:lnTo>
                    <a:pt x="0" y="88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49" name="SMARTInkShape-358">
              <a:extLst>
                <a:ext uri="{FF2B5EF4-FFF2-40B4-BE49-F238E27FC236}">
                  <a16:creationId xmlns:a16="http://schemas.microsoft.com/office/drawing/2014/main" id="{2A7B33C2-6E2C-49FC-A85C-11DB2BB81EF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480300" y="2140595"/>
              <a:ext cx="218362" cy="380356"/>
            </a:xfrm>
            <a:custGeom>
              <a:avLst/>
              <a:gdLst/>
              <a:ahLst/>
              <a:cxnLst/>
              <a:rect l="0" t="0" r="0" b="0"/>
              <a:pathLst>
                <a:path w="218362" h="380356">
                  <a:moveTo>
                    <a:pt x="0" y="18405"/>
                  </a:moveTo>
                  <a:lnTo>
                    <a:pt x="0" y="18405"/>
                  </a:lnTo>
                  <a:lnTo>
                    <a:pt x="12242" y="17699"/>
                  </a:lnTo>
                  <a:lnTo>
                    <a:pt x="40603" y="11938"/>
                  </a:lnTo>
                  <a:lnTo>
                    <a:pt x="70180" y="6665"/>
                  </a:lnTo>
                  <a:lnTo>
                    <a:pt x="95739" y="2619"/>
                  </a:lnTo>
                  <a:lnTo>
                    <a:pt x="121479" y="0"/>
                  </a:lnTo>
                  <a:lnTo>
                    <a:pt x="138534" y="251"/>
                  </a:lnTo>
                  <a:lnTo>
                    <a:pt x="145767" y="2811"/>
                  </a:lnTo>
                  <a:lnTo>
                    <a:pt x="147978" y="4481"/>
                  </a:lnTo>
                  <a:lnTo>
                    <a:pt x="150434" y="8218"/>
                  </a:lnTo>
                  <a:lnTo>
                    <a:pt x="151817" y="14289"/>
                  </a:lnTo>
                  <a:lnTo>
                    <a:pt x="148378" y="20339"/>
                  </a:lnTo>
                  <a:lnTo>
                    <a:pt x="128588" y="44896"/>
                  </a:lnTo>
                  <a:lnTo>
                    <a:pt x="96966" y="68957"/>
                  </a:lnTo>
                  <a:lnTo>
                    <a:pt x="70920" y="88755"/>
                  </a:lnTo>
                  <a:lnTo>
                    <a:pt x="53234" y="102592"/>
                  </a:lnTo>
                  <a:lnTo>
                    <a:pt x="33031" y="132677"/>
                  </a:lnTo>
                  <a:lnTo>
                    <a:pt x="30487" y="136920"/>
                  </a:lnTo>
                  <a:lnTo>
                    <a:pt x="29497" y="141159"/>
                  </a:lnTo>
                  <a:lnTo>
                    <a:pt x="30278" y="149633"/>
                  </a:lnTo>
                  <a:lnTo>
                    <a:pt x="32977" y="156221"/>
                  </a:lnTo>
                  <a:lnTo>
                    <a:pt x="34685" y="158966"/>
                  </a:lnTo>
                  <a:lnTo>
                    <a:pt x="43830" y="166199"/>
                  </a:lnTo>
                  <a:lnTo>
                    <a:pt x="62219" y="169440"/>
                  </a:lnTo>
                  <a:lnTo>
                    <a:pt x="88912" y="167030"/>
                  </a:lnTo>
                  <a:lnTo>
                    <a:pt x="119164" y="165218"/>
                  </a:lnTo>
                  <a:lnTo>
                    <a:pt x="150147" y="160242"/>
                  </a:lnTo>
                  <a:lnTo>
                    <a:pt x="181849" y="155015"/>
                  </a:lnTo>
                  <a:lnTo>
                    <a:pt x="193946" y="155085"/>
                  </a:lnTo>
                  <a:lnTo>
                    <a:pt x="217475" y="157928"/>
                  </a:lnTo>
                  <a:lnTo>
                    <a:pt x="218361" y="158693"/>
                  </a:lnTo>
                  <a:lnTo>
                    <a:pt x="218246" y="159908"/>
                  </a:lnTo>
                  <a:lnTo>
                    <a:pt x="217464" y="161424"/>
                  </a:lnTo>
                  <a:lnTo>
                    <a:pt x="209621" y="166928"/>
                  </a:lnTo>
                  <a:lnTo>
                    <a:pt x="184190" y="180178"/>
                  </a:lnTo>
                  <a:lnTo>
                    <a:pt x="153871" y="194503"/>
                  </a:lnTo>
                  <a:lnTo>
                    <a:pt x="124502" y="207270"/>
                  </a:lnTo>
                  <a:lnTo>
                    <a:pt x="92918" y="226180"/>
                  </a:lnTo>
                  <a:lnTo>
                    <a:pt x="82251" y="235269"/>
                  </a:lnTo>
                  <a:lnTo>
                    <a:pt x="78889" y="242024"/>
                  </a:lnTo>
                  <a:lnTo>
                    <a:pt x="76731" y="257859"/>
                  </a:lnTo>
                  <a:lnTo>
                    <a:pt x="78317" y="264294"/>
                  </a:lnTo>
                  <a:lnTo>
                    <a:pt x="79728" y="266997"/>
                  </a:lnTo>
                  <a:lnTo>
                    <a:pt x="85058" y="271883"/>
                  </a:lnTo>
                  <a:lnTo>
                    <a:pt x="93543" y="276406"/>
                  </a:lnTo>
                  <a:lnTo>
                    <a:pt x="120104" y="283178"/>
                  </a:lnTo>
                  <a:lnTo>
                    <a:pt x="137657" y="286415"/>
                  </a:lnTo>
                  <a:lnTo>
                    <a:pt x="153676" y="289962"/>
                  </a:lnTo>
                  <a:lnTo>
                    <a:pt x="182907" y="295622"/>
                  </a:lnTo>
                  <a:lnTo>
                    <a:pt x="193111" y="297864"/>
                  </a:lnTo>
                  <a:lnTo>
                    <a:pt x="198245" y="300889"/>
                  </a:lnTo>
                  <a:lnTo>
                    <a:pt x="199191" y="302683"/>
                  </a:lnTo>
                  <a:lnTo>
                    <a:pt x="199117" y="304585"/>
                  </a:lnTo>
                  <a:lnTo>
                    <a:pt x="193926" y="316078"/>
                  </a:lnTo>
                  <a:lnTo>
                    <a:pt x="188260" y="321919"/>
                  </a:lnTo>
                  <a:lnTo>
                    <a:pt x="159877" y="340818"/>
                  </a:lnTo>
                  <a:lnTo>
                    <a:pt x="129997" y="360530"/>
                  </a:lnTo>
                  <a:lnTo>
                    <a:pt x="125275" y="364018"/>
                  </a:lnTo>
                  <a:lnTo>
                    <a:pt x="122705" y="367920"/>
                  </a:lnTo>
                  <a:lnTo>
                    <a:pt x="122020" y="369948"/>
                  </a:lnTo>
                  <a:lnTo>
                    <a:pt x="122269" y="372006"/>
                  </a:lnTo>
                  <a:lnTo>
                    <a:pt x="124427" y="376174"/>
                  </a:lnTo>
                  <a:lnTo>
                    <a:pt x="125991" y="377568"/>
                  </a:lnTo>
                  <a:lnTo>
                    <a:pt x="129609" y="379116"/>
                  </a:lnTo>
                  <a:lnTo>
                    <a:pt x="159157" y="380283"/>
                  </a:lnTo>
                  <a:lnTo>
                    <a:pt x="189199" y="380352"/>
                  </a:lnTo>
                  <a:lnTo>
                    <a:pt x="196850" y="3803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851" name="SMARTInkShape-359">
            <a:extLst>
              <a:ext uri="{FF2B5EF4-FFF2-40B4-BE49-F238E27FC236}">
                <a16:creationId xmlns:a16="http://schemas.microsoft.com/office/drawing/2014/main" id="{0D2D8435-F1D1-4E5F-8320-E2831889BEBB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946654" y="3930657"/>
            <a:ext cx="3793784" cy="1879568"/>
          </a:xfrm>
          <a:custGeom>
            <a:avLst/>
            <a:gdLst/>
            <a:ahLst/>
            <a:cxnLst/>
            <a:rect l="0" t="0" r="0" b="0"/>
            <a:pathLst>
              <a:path w="3793784" h="1879568">
                <a:moveTo>
                  <a:pt x="507996" y="387343"/>
                </a:moveTo>
                <a:lnTo>
                  <a:pt x="507996" y="387343"/>
                </a:lnTo>
                <a:lnTo>
                  <a:pt x="507996" y="372416"/>
                </a:lnTo>
                <a:lnTo>
                  <a:pt x="509877" y="368244"/>
                </a:lnTo>
                <a:lnTo>
                  <a:pt x="512360" y="364038"/>
                </a:lnTo>
                <a:lnTo>
                  <a:pt x="513463" y="359817"/>
                </a:lnTo>
                <a:lnTo>
                  <a:pt x="525203" y="345029"/>
                </a:lnTo>
                <a:lnTo>
                  <a:pt x="551303" y="330871"/>
                </a:lnTo>
                <a:lnTo>
                  <a:pt x="577900" y="319183"/>
                </a:lnTo>
                <a:lnTo>
                  <a:pt x="607647" y="307662"/>
                </a:lnTo>
                <a:lnTo>
                  <a:pt x="633487" y="298591"/>
                </a:lnTo>
                <a:lnTo>
                  <a:pt x="665193" y="290006"/>
                </a:lnTo>
                <a:lnTo>
                  <a:pt x="686282" y="285756"/>
                </a:lnTo>
                <a:lnTo>
                  <a:pt x="710706" y="281515"/>
                </a:lnTo>
                <a:lnTo>
                  <a:pt x="733321" y="277278"/>
                </a:lnTo>
                <a:lnTo>
                  <a:pt x="759143" y="270927"/>
                </a:lnTo>
                <a:lnTo>
                  <a:pt x="786127" y="262460"/>
                </a:lnTo>
                <a:lnTo>
                  <a:pt x="816976" y="251876"/>
                </a:lnTo>
                <a:lnTo>
                  <a:pt x="844295" y="245526"/>
                </a:lnTo>
                <a:lnTo>
                  <a:pt x="875698" y="237060"/>
                </a:lnTo>
                <a:lnTo>
                  <a:pt x="900029" y="230710"/>
                </a:lnTo>
                <a:lnTo>
                  <a:pt x="925112" y="224360"/>
                </a:lnTo>
                <a:lnTo>
                  <a:pt x="949713" y="218010"/>
                </a:lnTo>
                <a:lnTo>
                  <a:pt x="979228" y="209543"/>
                </a:lnTo>
                <a:lnTo>
                  <a:pt x="1008655" y="204447"/>
                </a:lnTo>
                <a:lnTo>
                  <a:pt x="1039919" y="194713"/>
                </a:lnTo>
                <a:lnTo>
                  <a:pt x="1064869" y="191038"/>
                </a:lnTo>
                <a:lnTo>
                  <a:pt x="1090136" y="185794"/>
                </a:lnTo>
                <a:lnTo>
                  <a:pt x="1115496" y="179772"/>
                </a:lnTo>
                <a:lnTo>
                  <a:pt x="1140885" y="173519"/>
                </a:lnTo>
                <a:lnTo>
                  <a:pt x="1165576" y="167198"/>
                </a:lnTo>
                <a:lnTo>
                  <a:pt x="1188728" y="160856"/>
                </a:lnTo>
                <a:lnTo>
                  <a:pt x="1220047" y="154508"/>
                </a:lnTo>
                <a:lnTo>
                  <a:pt x="1247827" y="148159"/>
                </a:lnTo>
                <a:lnTo>
                  <a:pt x="1273932" y="141810"/>
                </a:lnTo>
                <a:lnTo>
                  <a:pt x="1299541" y="136165"/>
                </a:lnTo>
                <a:lnTo>
                  <a:pt x="1325002" y="133473"/>
                </a:lnTo>
                <a:lnTo>
                  <a:pt x="1350421" y="128521"/>
                </a:lnTo>
                <a:lnTo>
                  <a:pt x="1376533" y="122585"/>
                </a:lnTo>
                <a:lnTo>
                  <a:pt x="1405592" y="116358"/>
                </a:lnTo>
                <a:lnTo>
                  <a:pt x="1432391" y="110044"/>
                </a:lnTo>
                <a:lnTo>
                  <a:pt x="1458205" y="103705"/>
                </a:lnTo>
                <a:lnTo>
                  <a:pt x="1484433" y="98064"/>
                </a:lnTo>
                <a:lnTo>
                  <a:pt x="1513528" y="95373"/>
                </a:lnTo>
                <a:lnTo>
                  <a:pt x="1540337" y="90421"/>
                </a:lnTo>
                <a:lnTo>
                  <a:pt x="1566859" y="84485"/>
                </a:lnTo>
                <a:lnTo>
                  <a:pt x="1596747" y="78258"/>
                </a:lnTo>
                <a:lnTo>
                  <a:pt x="1627945" y="71944"/>
                </a:lnTo>
                <a:lnTo>
                  <a:pt x="1658826" y="66310"/>
                </a:lnTo>
                <a:lnTo>
                  <a:pt x="1686869" y="63622"/>
                </a:lnTo>
                <a:lnTo>
                  <a:pt x="1717207" y="58671"/>
                </a:lnTo>
                <a:lnTo>
                  <a:pt x="1748539" y="53441"/>
                </a:lnTo>
                <a:lnTo>
                  <a:pt x="1780165" y="50872"/>
                </a:lnTo>
                <a:lnTo>
                  <a:pt x="1811878" y="45956"/>
                </a:lnTo>
                <a:lnTo>
                  <a:pt x="1843617" y="40736"/>
                </a:lnTo>
                <a:lnTo>
                  <a:pt x="1875364" y="38171"/>
                </a:lnTo>
                <a:lnTo>
                  <a:pt x="1907113" y="33961"/>
                </a:lnTo>
                <a:lnTo>
                  <a:pt x="1938862" y="31695"/>
                </a:lnTo>
                <a:lnTo>
                  <a:pt x="1970613" y="26868"/>
                </a:lnTo>
                <a:lnTo>
                  <a:pt x="2002362" y="21675"/>
                </a:lnTo>
                <a:lnTo>
                  <a:pt x="2034112" y="19823"/>
                </a:lnTo>
                <a:lnTo>
                  <a:pt x="2065863" y="18569"/>
                </a:lnTo>
                <a:lnTo>
                  <a:pt x="2087030" y="15775"/>
                </a:lnTo>
                <a:lnTo>
                  <a:pt x="2110077" y="14063"/>
                </a:lnTo>
                <a:lnTo>
                  <a:pt x="2133726" y="13301"/>
                </a:lnTo>
                <a:lnTo>
                  <a:pt x="2155997" y="12964"/>
                </a:lnTo>
                <a:lnTo>
                  <a:pt x="2177654" y="10932"/>
                </a:lnTo>
                <a:lnTo>
                  <a:pt x="2199039" y="8382"/>
                </a:lnTo>
                <a:lnTo>
                  <a:pt x="2220302" y="7250"/>
                </a:lnTo>
                <a:lnTo>
                  <a:pt x="2241511" y="6746"/>
                </a:lnTo>
                <a:lnTo>
                  <a:pt x="2262697" y="6522"/>
                </a:lnTo>
                <a:lnTo>
                  <a:pt x="2283872" y="6422"/>
                </a:lnTo>
                <a:lnTo>
                  <a:pt x="2305043" y="4497"/>
                </a:lnTo>
                <a:lnTo>
                  <a:pt x="2326918" y="1994"/>
                </a:lnTo>
                <a:lnTo>
                  <a:pt x="2350749" y="882"/>
                </a:lnTo>
                <a:lnTo>
                  <a:pt x="2373572" y="388"/>
                </a:lnTo>
                <a:lnTo>
                  <a:pt x="2395474" y="169"/>
                </a:lnTo>
                <a:lnTo>
                  <a:pt x="2416968" y="71"/>
                </a:lnTo>
                <a:lnTo>
                  <a:pt x="2440162" y="28"/>
                </a:lnTo>
                <a:lnTo>
                  <a:pt x="2463875" y="9"/>
                </a:lnTo>
                <a:lnTo>
                  <a:pt x="2486174" y="0"/>
                </a:lnTo>
                <a:lnTo>
                  <a:pt x="2507843" y="1877"/>
                </a:lnTo>
                <a:lnTo>
                  <a:pt x="2529939" y="4358"/>
                </a:lnTo>
                <a:lnTo>
                  <a:pt x="2553871" y="5460"/>
                </a:lnTo>
                <a:lnTo>
                  <a:pt x="2576736" y="5951"/>
                </a:lnTo>
                <a:lnTo>
                  <a:pt x="2598658" y="6169"/>
                </a:lnTo>
                <a:lnTo>
                  <a:pt x="2620160" y="6265"/>
                </a:lnTo>
                <a:lnTo>
                  <a:pt x="2641477" y="8190"/>
                </a:lnTo>
                <a:lnTo>
                  <a:pt x="2662709" y="10692"/>
                </a:lnTo>
                <a:lnTo>
                  <a:pt x="2683906" y="11803"/>
                </a:lnTo>
                <a:lnTo>
                  <a:pt x="2705085" y="14179"/>
                </a:lnTo>
                <a:lnTo>
                  <a:pt x="2726257" y="16881"/>
                </a:lnTo>
                <a:lnTo>
                  <a:pt x="2747428" y="18082"/>
                </a:lnTo>
                <a:lnTo>
                  <a:pt x="2770477" y="20498"/>
                </a:lnTo>
                <a:lnTo>
                  <a:pt x="2794126" y="23217"/>
                </a:lnTo>
                <a:lnTo>
                  <a:pt x="2816396" y="24426"/>
                </a:lnTo>
                <a:lnTo>
                  <a:pt x="2838054" y="26845"/>
                </a:lnTo>
                <a:lnTo>
                  <a:pt x="2859439" y="30272"/>
                </a:lnTo>
                <a:lnTo>
                  <a:pt x="2880702" y="34146"/>
                </a:lnTo>
                <a:lnTo>
                  <a:pt x="2901912" y="38220"/>
                </a:lnTo>
                <a:lnTo>
                  <a:pt x="2923097" y="42383"/>
                </a:lnTo>
                <a:lnTo>
                  <a:pt x="2944272" y="46585"/>
                </a:lnTo>
                <a:lnTo>
                  <a:pt x="2967324" y="50804"/>
                </a:lnTo>
                <a:lnTo>
                  <a:pt x="2990975" y="55032"/>
                </a:lnTo>
                <a:lnTo>
                  <a:pt x="3013246" y="59262"/>
                </a:lnTo>
                <a:lnTo>
                  <a:pt x="3042247" y="65610"/>
                </a:lnTo>
                <a:lnTo>
                  <a:pt x="3063786" y="69843"/>
                </a:lnTo>
                <a:lnTo>
                  <a:pt x="3086058" y="74076"/>
                </a:lnTo>
                <a:lnTo>
                  <a:pt x="3115169" y="80426"/>
                </a:lnTo>
                <a:lnTo>
                  <a:pt x="3145823" y="87482"/>
                </a:lnTo>
                <a:lnTo>
                  <a:pt x="3176544" y="97490"/>
                </a:lnTo>
                <a:lnTo>
                  <a:pt x="3204539" y="105944"/>
                </a:lnTo>
                <a:lnTo>
                  <a:pt x="3233452" y="116366"/>
                </a:lnTo>
                <a:lnTo>
                  <a:pt x="3264781" y="128448"/>
                </a:lnTo>
                <a:lnTo>
                  <a:pt x="3289558" y="140124"/>
                </a:lnTo>
                <a:lnTo>
                  <a:pt x="3314774" y="150639"/>
                </a:lnTo>
                <a:lnTo>
                  <a:pt x="3342001" y="160105"/>
                </a:lnTo>
                <a:lnTo>
                  <a:pt x="3368648" y="171846"/>
                </a:lnTo>
                <a:lnTo>
                  <a:pt x="3399985" y="188456"/>
                </a:lnTo>
                <a:lnTo>
                  <a:pt x="3424947" y="201100"/>
                </a:lnTo>
                <a:lnTo>
                  <a:pt x="3453596" y="218720"/>
                </a:lnTo>
                <a:lnTo>
                  <a:pt x="3481519" y="239970"/>
                </a:lnTo>
                <a:lnTo>
                  <a:pt x="3510631" y="257965"/>
                </a:lnTo>
                <a:lnTo>
                  <a:pt x="3537471" y="279472"/>
                </a:lnTo>
                <a:lnTo>
                  <a:pt x="3567336" y="299922"/>
                </a:lnTo>
                <a:lnTo>
                  <a:pt x="3593827" y="320764"/>
                </a:lnTo>
                <a:lnTo>
                  <a:pt x="3623929" y="349674"/>
                </a:lnTo>
                <a:lnTo>
                  <a:pt x="3651124" y="380344"/>
                </a:lnTo>
                <a:lnTo>
                  <a:pt x="3669854" y="403259"/>
                </a:lnTo>
                <a:lnTo>
                  <a:pt x="3692110" y="434072"/>
                </a:lnTo>
                <a:lnTo>
                  <a:pt x="3711528" y="462530"/>
                </a:lnTo>
                <a:lnTo>
                  <a:pt x="3725948" y="488743"/>
                </a:lnTo>
                <a:lnTo>
                  <a:pt x="3742385" y="514303"/>
                </a:lnTo>
                <a:lnTo>
                  <a:pt x="3757339" y="539735"/>
                </a:lnTo>
                <a:lnTo>
                  <a:pt x="3767297" y="568512"/>
                </a:lnTo>
                <a:lnTo>
                  <a:pt x="3771694" y="596304"/>
                </a:lnTo>
                <a:lnTo>
                  <a:pt x="3778624" y="622177"/>
                </a:lnTo>
                <a:lnTo>
                  <a:pt x="3786787" y="651040"/>
                </a:lnTo>
                <a:lnTo>
                  <a:pt x="3790979" y="672934"/>
                </a:lnTo>
                <a:lnTo>
                  <a:pt x="3793783" y="697011"/>
                </a:lnTo>
                <a:lnTo>
                  <a:pt x="3792099" y="725727"/>
                </a:lnTo>
                <a:lnTo>
                  <a:pt x="3791288" y="750072"/>
                </a:lnTo>
                <a:lnTo>
                  <a:pt x="3791048" y="781744"/>
                </a:lnTo>
                <a:lnTo>
                  <a:pt x="3790270" y="811746"/>
                </a:lnTo>
                <a:lnTo>
                  <a:pt x="3787588" y="837257"/>
                </a:lnTo>
                <a:lnTo>
                  <a:pt x="3785926" y="859415"/>
                </a:lnTo>
                <a:lnTo>
                  <a:pt x="3783108" y="885873"/>
                </a:lnTo>
                <a:lnTo>
                  <a:pt x="3775836" y="917148"/>
                </a:lnTo>
                <a:lnTo>
                  <a:pt x="3768309" y="946138"/>
                </a:lnTo>
                <a:lnTo>
                  <a:pt x="3765660" y="970052"/>
                </a:lnTo>
                <a:lnTo>
                  <a:pt x="3760719" y="995011"/>
                </a:lnTo>
                <a:lnTo>
                  <a:pt x="3754082" y="1020281"/>
                </a:lnTo>
                <a:lnTo>
                  <a:pt x="3744196" y="1045642"/>
                </a:lnTo>
                <a:lnTo>
                  <a:pt x="3736485" y="1071030"/>
                </a:lnTo>
                <a:lnTo>
                  <a:pt x="3729732" y="1096428"/>
                </a:lnTo>
                <a:lnTo>
                  <a:pt x="3722557" y="1121826"/>
                </a:lnTo>
                <a:lnTo>
                  <a:pt x="3711807" y="1147932"/>
                </a:lnTo>
                <a:lnTo>
                  <a:pt x="3699686" y="1176991"/>
                </a:lnTo>
                <a:lnTo>
                  <a:pt x="3687157" y="1203082"/>
                </a:lnTo>
                <a:lnTo>
                  <a:pt x="3672163" y="1233101"/>
                </a:lnTo>
                <a:lnTo>
                  <a:pt x="3660736" y="1257651"/>
                </a:lnTo>
                <a:lnTo>
                  <a:pt x="3643945" y="1282800"/>
                </a:lnTo>
                <a:lnTo>
                  <a:pt x="3627446" y="1308124"/>
                </a:lnTo>
                <a:lnTo>
                  <a:pt x="3605858" y="1338595"/>
                </a:lnTo>
                <a:lnTo>
                  <a:pt x="3580505" y="1369360"/>
                </a:lnTo>
                <a:lnTo>
                  <a:pt x="3550933" y="1396552"/>
                </a:lnTo>
                <a:lnTo>
                  <a:pt x="3521129" y="1422306"/>
                </a:lnTo>
                <a:lnTo>
                  <a:pt x="3496433" y="1444788"/>
                </a:lnTo>
                <a:lnTo>
                  <a:pt x="3467870" y="1462581"/>
                </a:lnTo>
                <a:lnTo>
                  <a:pt x="3443807" y="1480162"/>
                </a:lnTo>
                <a:lnTo>
                  <a:pt x="3416529" y="1498776"/>
                </a:lnTo>
                <a:lnTo>
                  <a:pt x="3389476" y="1517697"/>
                </a:lnTo>
                <a:lnTo>
                  <a:pt x="3360214" y="1536710"/>
                </a:lnTo>
                <a:lnTo>
                  <a:pt x="3329202" y="1552377"/>
                </a:lnTo>
                <a:lnTo>
                  <a:pt x="3306327" y="1565301"/>
                </a:lnTo>
                <a:lnTo>
                  <a:pt x="3283459" y="1579042"/>
                </a:lnTo>
                <a:lnTo>
                  <a:pt x="3253307" y="1594709"/>
                </a:lnTo>
                <a:lnTo>
                  <a:pt x="3230262" y="1603871"/>
                </a:lnTo>
                <a:lnTo>
                  <a:pt x="3207791" y="1612646"/>
                </a:lnTo>
                <a:lnTo>
                  <a:pt x="3186043" y="1621955"/>
                </a:lnTo>
                <a:lnTo>
                  <a:pt x="3164619" y="1633148"/>
                </a:lnTo>
                <a:lnTo>
                  <a:pt x="3141455" y="1641416"/>
                </a:lnTo>
                <a:lnTo>
                  <a:pt x="3117756" y="1648147"/>
                </a:lnTo>
                <a:lnTo>
                  <a:pt x="3095463" y="1655843"/>
                </a:lnTo>
                <a:lnTo>
                  <a:pt x="3071915" y="1663967"/>
                </a:lnTo>
                <a:lnTo>
                  <a:pt x="3047338" y="1672280"/>
                </a:lnTo>
                <a:lnTo>
                  <a:pt x="3022303" y="1680680"/>
                </a:lnTo>
                <a:lnTo>
                  <a:pt x="2997066" y="1687236"/>
                </a:lnTo>
                <a:lnTo>
                  <a:pt x="2972443" y="1693206"/>
                </a:lnTo>
                <a:lnTo>
                  <a:pt x="2949742" y="1700564"/>
                </a:lnTo>
                <a:lnTo>
                  <a:pt x="2926011" y="1706656"/>
                </a:lnTo>
                <a:lnTo>
                  <a:pt x="2901352" y="1712421"/>
                </a:lnTo>
                <a:lnTo>
                  <a:pt x="2876282" y="1719687"/>
                </a:lnTo>
                <a:lnTo>
                  <a:pt x="2851029" y="1725738"/>
                </a:lnTo>
                <a:lnTo>
                  <a:pt x="2824989" y="1731485"/>
                </a:lnTo>
                <a:lnTo>
                  <a:pt x="2796952" y="1738744"/>
                </a:lnTo>
                <a:lnTo>
                  <a:pt x="2769910" y="1744791"/>
                </a:lnTo>
                <a:lnTo>
                  <a:pt x="2743074" y="1750537"/>
                </a:lnTo>
                <a:lnTo>
                  <a:pt x="2714685" y="1757794"/>
                </a:lnTo>
                <a:lnTo>
                  <a:pt x="2685603" y="1765722"/>
                </a:lnTo>
                <a:lnTo>
                  <a:pt x="2656921" y="1773245"/>
                </a:lnTo>
                <a:lnTo>
                  <a:pt x="2630063" y="1778940"/>
                </a:lnTo>
                <a:lnTo>
                  <a:pt x="2602133" y="1783823"/>
                </a:lnTo>
                <a:lnTo>
                  <a:pt x="2573257" y="1788345"/>
                </a:lnTo>
                <a:lnTo>
                  <a:pt x="2543960" y="1792707"/>
                </a:lnTo>
                <a:lnTo>
                  <a:pt x="2516358" y="1796997"/>
                </a:lnTo>
                <a:lnTo>
                  <a:pt x="2489274" y="1801256"/>
                </a:lnTo>
                <a:lnTo>
                  <a:pt x="2460773" y="1805501"/>
                </a:lnTo>
                <a:lnTo>
                  <a:pt x="2431643" y="1809738"/>
                </a:lnTo>
                <a:lnTo>
                  <a:pt x="2402234" y="1814680"/>
                </a:lnTo>
                <a:lnTo>
                  <a:pt x="2372700" y="1821579"/>
                </a:lnTo>
                <a:lnTo>
                  <a:pt x="2343111" y="1827468"/>
                </a:lnTo>
                <a:lnTo>
                  <a:pt x="2313497" y="1832438"/>
                </a:lnTo>
                <a:lnTo>
                  <a:pt x="2283872" y="1836998"/>
                </a:lnTo>
                <a:lnTo>
                  <a:pt x="2254243" y="1841377"/>
                </a:lnTo>
                <a:lnTo>
                  <a:pt x="2224611" y="1844970"/>
                </a:lnTo>
                <a:lnTo>
                  <a:pt x="2194978" y="1846566"/>
                </a:lnTo>
                <a:lnTo>
                  <a:pt x="2165346" y="1849156"/>
                </a:lnTo>
                <a:lnTo>
                  <a:pt x="2135712" y="1852661"/>
                </a:lnTo>
                <a:lnTo>
                  <a:pt x="2106080" y="1856569"/>
                </a:lnTo>
                <a:lnTo>
                  <a:pt x="2076446" y="1860658"/>
                </a:lnTo>
                <a:lnTo>
                  <a:pt x="2046813" y="1864122"/>
                </a:lnTo>
                <a:lnTo>
                  <a:pt x="2017179" y="1865661"/>
                </a:lnTo>
                <a:lnTo>
                  <a:pt x="1987546" y="1868227"/>
                </a:lnTo>
                <a:lnTo>
                  <a:pt x="1957207" y="1871013"/>
                </a:lnTo>
                <a:lnTo>
                  <a:pt x="1941214" y="1871757"/>
                </a:lnTo>
                <a:lnTo>
                  <a:pt x="1924908" y="1872252"/>
                </a:lnTo>
                <a:lnTo>
                  <a:pt x="1893620" y="1874684"/>
                </a:lnTo>
                <a:lnTo>
                  <a:pt x="1863250" y="1877411"/>
                </a:lnTo>
                <a:lnTo>
                  <a:pt x="1833291" y="1878624"/>
                </a:lnTo>
                <a:lnTo>
                  <a:pt x="1801630" y="1879162"/>
                </a:lnTo>
                <a:lnTo>
                  <a:pt x="1785285" y="1879306"/>
                </a:lnTo>
                <a:lnTo>
                  <a:pt x="1753954" y="1879465"/>
                </a:lnTo>
                <a:lnTo>
                  <a:pt x="1723567" y="1879536"/>
                </a:lnTo>
                <a:lnTo>
                  <a:pt x="1693598" y="1879567"/>
                </a:lnTo>
                <a:lnTo>
                  <a:pt x="1661933" y="1877700"/>
                </a:lnTo>
                <a:lnTo>
                  <a:pt x="1645588" y="1876215"/>
                </a:lnTo>
                <a:lnTo>
                  <a:pt x="1614256" y="1874564"/>
                </a:lnTo>
                <a:lnTo>
                  <a:pt x="1583867" y="1873124"/>
                </a:lnTo>
                <a:lnTo>
                  <a:pt x="1553898" y="1870132"/>
                </a:lnTo>
                <a:lnTo>
                  <a:pt x="1524115" y="1868332"/>
                </a:lnTo>
                <a:lnTo>
                  <a:pt x="1493710" y="1866828"/>
                </a:lnTo>
                <a:lnTo>
                  <a:pt x="1477700" y="1865438"/>
                </a:lnTo>
                <a:lnTo>
                  <a:pt x="1461382" y="1863807"/>
                </a:lnTo>
                <a:lnTo>
                  <a:pt x="1430081" y="1860112"/>
                </a:lnTo>
                <a:lnTo>
                  <a:pt x="1399706" y="1856117"/>
                </a:lnTo>
                <a:lnTo>
                  <a:pt x="1369743" y="1851990"/>
                </a:lnTo>
                <a:lnTo>
                  <a:pt x="1338082" y="1847805"/>
                </a:lnTo>
                <a:lnTo>
                  <a:pt x="1321736" y="1845701"/>
                </a:lnTo>
                <a:lnTo>
                  <a:pt x="1290405" y="1841482"/>
                </a:lnTo>
                <a:lnTo>
                  <a:pt x="1260017" y="1837960"/>
                </a:lnTo>
                <a:lnTo>
                  <a:pt x="1230047" y="1836394"/>
                </a:lnTo>
                <a:lnTo>
                  <a:pt x="1198384" y="1833818"/>
                </a:lnTo>
                <a:lnTo>
                  <a:pt x="1182038" y="1832143"/>
                </a:lnTo>
                <a:lnTo>
                  <a:pt x="1150705" y="1828400"/>
                </a:lnTo>
                <a:lnTo>
                  <a:pt x="1120317" y="1823679"/>
                </a:lnTo>
                <a:lnTo>
                  <a:pt x="1090348" y="1816877"/>
                </a:lnTo>
                <a:lnTo>
                  <a:pt x="1060565" y="1811032"/>
                </a:lnTo>
                <a:lnTo>
                  <a:pt x="1031571" y="1806082"/>
                </a:lnTo>
                <a:lnTo>
                  <a:pt x="1004574" y="1801531"/>
                </a:lnTo>
                <a:lnTo>
                  <a:pt x="976583" y="1795274"/>
                </a:lnTo>
                <a:lnTo>
                  <a:pt x="947679" y="1787790"/>
                </a:lnTo>
                <a:lnTo>
                  <a:pt x="918370" y="1779759"/>
                </a:lnTo>
                <a:lnTo>
                  <a:pt x="890762" y="1773369"/>
                </a:lnTo>
                <a:lnTo>
                  <a:pt x="863675" y="1767471"/>
                </a:lnTo>
                <a:lnTo>
                  <a:pt x="835174" y="1760146"/>
                </a:lnTo>
                <a:lnTo>
                  <a:pt x="807926" y="1752187"/>
                </a:lnTo>
                <a:lnTo>
                  <a:pt x="780998" y="1744651"/>
                </a:lnTo>
                <a:lnTo>
                  <a:pt x="752567" y="1738950"/>
                </a:lnTo>
                <a:lnTo>
                  <a:pt x="727231" y="1732183"/>
                </a:lnTo>
                <a:lnTo>
                  <a:pt x="703507" y="1724471"/>
                </a:lnTo>
                <a:lnTo>
                  <a:pt x="678852" y="1716341"/>
                </a:lnTo>
                <a:lnTo>
                  <a:pt x="653782" y="1708024"/>
                </a:lnTo>
                <a:lnTo>
                  <a:pt x="628528" y="1699623"/>
                </a:lnTo>
                <a:lnTo>
                  <a:pt x="603194" y="1691186"/>
                </a:lnTo>
                <a:lnTo>
                  <a:pt x="579704" y="1682732"/>
                </a:lnTo>
                <a:lnTo>
                  <a:pt x="550409" y="1670040"/>
                </a:lnTo>
                <a:lnTo>
                  <a:pt x="522679" y="1657342"/>
                </a:lnTo>
                <a:lnTo>
                  <a:pt x="500411" y="1648170"/>
                </a:lnTo>
                <a:lnTo>
                  <a:pt x="478754" y="1637039"/>
                </a:lnTo>
                <a:lnTo>
                  <a:pt x="457370" y="1626917"/>
                </a:lnTo>
                <a:lnTo>
                  <a:pt x="436107" y="1617009"/>
                </a:lnTo>
                <a:lnTo>
                  <a:pt x="414897" y="1605550"/>
                </a:lnTo>
                <a:lnTo>
                  <a:pt x="393712" y="1595283"/>
                </a:lnTo>
                <a:lnTo>
                  <a:pt x="363832" y="1579688"/>
                </a:lnTo>
                <a:lnTo>
                  <a:pt x="335223" y="1561662"/>
                </a:lnTo>
                <a:lnTo>
                  <a:pt x="306286" y="1544796"/>
                </a:lnTo>
                <a:lnTo>
                  <a:pt x="279837" y="1528981"/>
                </a:lnTo>
                <a:lnTo>
                  <a:pt x="248988" y="1504674"/>
                </a:lnTo>
                <a:lnTo>
                  <a:pt x="218147" y="1478785"/>
                </a:lnTo>
                <a:lnTo>
                  <a:pt x="190941" y="1449106"/>
                </a:lnTo>
                <a:lnTo>
                  <a:pt x="165184" y="1426023"/>
                </a:lnTo>
                <a:lnTo>
                  <a:pt x="139713" y="1402100"/>
                </a:lnTo>
                <a:lnTo>
                  <a:pt x="116181" y="1372811"/>
                </a:lnTo>
                <a:lnTo>
                  <a:pt x="94364" y="1343063"/>
                </a:lnTo>
                <a:lnTo>
                  <a:pt x="70287" y="1311661"/>
                </a:lnTo>
                <a:lnTo>
                  <a:pt x="56371" y="1283398"/>
                </a:lnTo>
                <a:lnTo>
                  <a:pt x="41759" y="1257432"/>
                </a:lnTo>
                <a:lnTo>
                  <a:pt x="27164" y="1230038"/>
                </a:lnTo>
                <a:lnTo>
                  <a:pt x="17279" y="1201031"/>
                </a:lnTo>
                <a:lnTo>
                  <a:pt x="10683" y="1177985"/>
                </a:lnTo>
                <a:lnTo>
                  <a:pt x="4260" y="1146541"/>
                </a:lnTo>
                <a:lnTo>
                  <a:pt x="1259" y="1120525"/>
                </a:lnTo>
                <a:lnTo>
                  <a:pt x="370" y="1096041"/>
                </a:lnTo>
                <a:lnTo>
                  <a:pt x="69" y="1066847"/>
                </a:lnTo>
                <a:lnTo>
                  <a:pt x="10" y="1036517"/>
                </a:lnTo>
                <a:lnTo>
                  <a:pt x="0" y="1008904"/>
                </a:lnTo>
                <a:lnTo>
                  <a:pt x="703" y="986031"/>
                </a:lnTo>
                <a:lnTo>
                  <a:pt x="5066" y="961254"/>
                </a:lnTo>
                <a:lnTo>
                  <a:pt x="12861" y="933919"/>
                </a:lnTo>
                <a:lnTo>
                  <a:pt x="21195" y="908137"/>
                </a:lnTo>
                <a:lnTo>
                  <a:pt x="30341" y="881956"/>
                </a:lnTo>
                <a:lnTo>
                  <a:pt x="43123" y="852220"/>
                </a:lnTo>
                <a:lnTo>
                  <a:pt x="52651" y="825755"/>
                </a:lnTo>
                <a:lnTo>
                  <a:pt x="65692" y="800145"/>
                </a:lnTo>
                <a:lnTo>
                  <a:pt x="79556" y="774703"/>
                </a:lnTo>
                <a:lnTo>
                  <a:pt x="92479" y="755646"/>
                </a:lnTo>
                <a:lnTo>
                  <a:pt x="102658" y="738475"/>
                </a:lnTo>
                <a:lnTo>
                  <a:pt x="122903" y="710605"/>
                </a:lnTo>
                <a:lnTo>
                  <a:pt x="143948" y="679365"/>
                </a:lnTo>
                <a:lnTo>
                  <a:pt x="165098" y="647683"/>
                </a:lnTo>
                <a:lnTo>
                  <a:pt x="190627" y="616647"/>
                </a:lnTo>
                <a:lnTo>
                  <a:pt x="213518" y="589660"/>
                </a:lnTo>
                <a:lnTo>
                  <a:pt x="239937" y="563702"/>
                </a:lnTo>
                <a:lnTo>
                  <a:pt x="271603" y="533824"/>
                </a:lnTo>
                <a:lnTo>
                  <a:pt x="300201" y="503005"/>
                </a:lnTo>
                <a:lnTo>
                  <a:pt x="329793" y="471336"/>
                </a:lnTo>
                <a:lnTo>
                  <a:pt x="355561" y="441475"/>
                </a:lnTo>
                <a:lnTo>
                  <a:pt x="385227" y="414683"/>
                </a:lnTo>
                <a:lnTo>
                  <a:pt x="410629" y="386073"/>
                </a:lnTo>
                <a:lnTo>
                  <a:pt x="435559" y="363596"/>
                </a:lnTo>
                <a:lnTo>
                  <a:pt x="463036" y="340240"/>
                </a:lnTo>
                <a:lnTo>
                  <a:pt x="494037" y="313398"/>
                </a:lnTo>
                <a:lnTo>
                  <a:pt x="524447" y="282404"/>
                </a:lnTo>
                <a:lnTo>
                  <a:pt x="537486" y="272446"/>
                </a:lnTo>
                <a:lnTo>
                  <a:pt x="552446" y="2666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852" name="SMARTInkShape-360">
            <a:extLst>
              <a:ext uri="{FF2B5EF4-FFF2-40B4-BE49-F238E27FC236}">
                <a16:creationId xmlns:a16="http://schemas.microsoft.com/office/drawing/2014/main" id="{6BCB5F8F-39D9-4752-88E7-ED2744225604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46245" y="4083507"/>
            <a:ext cx="3189444" cy="1440086"/>
          </a:xfrm>
          <a:custGeom>
            <a:avLst/>
            <a:gdLst/>
            <a:ahLst/>
            <a:cxnLst/>
            <a:rect l="0" t="0" r="0" b="0"/>
            <a:pathLst>
              <a:path w="3189444" h="1440086">
                <a:moveTo>
                  <a:pt x="259205" y="621843"/>
                </a:moveTo>
                <a:lnTo>
                  <a:pt x="259205" y="621843"/>
                </a:lnTo>
                <a:lnTo>
                  <a:pt x="259205" y="592594"/>
                </a:lnTo>
                <a:lnTo>
                  <a:pt x="259205" y="562182"/>
                </a:lnTo>
                <a:lnTo>
                  <a:pt x="265947" y="541528"/>
                </a:lnTo>
                <a:lnTo>
                  <a:pt x="280253" y="514163"/>
                </a:lnTo>
                <a:lnTo>
                  <a:pt x="298274" y="487815"/>
                </a:lnTo>
                <a:lnTo>
                  <a:pt x="315063" y="460024"/>
                </a:lnTo>
                <a:lnTo>
                  <a:pt x="335515" y="432820"/>
                </a:lnTo>
                <a:lnTo>
                  <a:pt x="355731" y="407960"/>
                </a:lnTo>
                <a:lnTo>
                  <a:pt x="379466" y="376340"/>
                </a:lnTo>
                <a:lnTo>
                  <a:pt x="409466" y="344685"/>
                </a:lnTo>
                <a:lnTo>
                  <a:pt x="440532" y="314228"/>
                </a:lnTo>
                <a:lnTo>
                  <a:pt x="469870" y="291087"/>
                </a:lnTo>
                <a:lnTo>
                  <a:pt x="501096" y="269253"/>
                </a:lnTo>
                <a:lnTo>
                  <a:pt x="517372" y="257064"/>
                </a:lnTo>
                <a:lnTo>
                  <a:pt x="523524" y="255108"/>
                </a:lnTo>
                <a:lnTo>
                  <a:pt x="530962" y="254238"/>
                </a:lnTo>
                <a:lnTo>
                  <a:pt x="546453" y="257120"/>
                </a:lnTo>
                <a:lnTo>
                  <a:pt x="564450" y="265813"/>
                </a:lnTo>
                <a:lnTo>
                  <a:pt x="579816" y="280697"/>
                </a:lnTo>
                <a:lnTo>
                  <a:pt x="600076" y="310924"/>
                </a:lnTo>
                <a:lnTo>
                  <a:pt x="613126" y="338815"/>
                </a:lnTo>
                <a:lnTo>
                  <a:pt x="628009" y="366917"/>
                </a:lnTo>
                <a:lnTo>
                  <a:pt x="647909" y="393060"/>
                </a:lnTo>
                <a:lnTo>
                  <a:pt x="654212" y="403980"/>
                </a:lnTo>
                <a:lnTo>
                  <a:pt x="655893" y="408868"/>
                </a:lnTo>
                <a:lnTo>
                  <a:pt x="663405" y="418061"/>
                </a:lnTo>
                <a:lnTo>
                  <a:pt x="673799" y="426146"/>
                </a:lnTo>
                <a:lnTo>
                  <a:pt x="703948" y="439404"/>
                </a:lnTo>
                <a:lnTo>
                  <a:pt x="719456" y="442668"/>
                </a:lnTo>
                <a:lnTo>
                  <a:pt x="736359" y="440265"/>
                </a:lnTo>
                <a:lnTo>
                  <a:pt x="760328" y="428062"/>
                </a:lnTo>
                <a:lnTo>
                  <a:pt x="788139" y="403724"/>
                </a:lnTo>
                <a:lnTo>
                  <a:pt x="812879" y="375904"/>
                </a:lnTo>
                <a:lnTo>
                  <a:pt x="831632" y="344550"/>
                </a:lnTo>
                <a:lnTo>
                  <a:pt x="841798" y="328486"/>
                </a:lnTo>
                <a:lnTo>
                  <a:pt x="858296" y="297353"/>
                </a:lnTo>
                <a:lnTo>
                  <a:pt x="879175" y="267543"/>
                </a:lnTo>
                <a:lnTo>
                  <a:pt x="896306" y="236710"/>
                </a:lnTo>
                <a:lnTo>
                  <a:pt x="908365" y="216299"/>
                </a:lnTo>
                <a:lnTo>
                  <a:pt x="936623" y="185860"/>
                </a:lnTo>
                <a:lnTo>
                  <a:pt x="966882" y="156179"/>
                </a:lnTo>
                <a:lnTo>
                  <a:pt x="997335" y="132188"/>
                </a:lnTo>
                <a:lnTo>
                  <a:pt x="1010448" y="128215"/>
                </a:lnTo>
                <a:lnTo>
                  <a:pt x="1038507" y="126763"/>
                </a:lnTo>
                <a:lnTo>
                  <a:pt x="1050297" y="130404"/>
                </a:lnTo>
                <a:lnTo>
                  <a:pt x="1072735" y="147610"/>
                </a:lnTo>
                <a:lnTo>
                  <a:pt x="1103428" y="177128"/>
                </a:lnTo>
                <a:lnTo>
                  <a:pt x="1123824" y="200793"/>
                </a:lnTo>
                <a:lnTo>
                  <a:pt x="1138241" y="227026"/>
                </a:lnTo>
                <a:lnTo>
                  <a:pt x="1154677" y="253322"/>
                </a:lnTo>
                <a:lnTo>
                  <a:pt x="1171512" y="278898"/>
                </a:lnTo>
                <a:lnTo>
                  <a:pt x="1199565" y="308806"/>
                </a:lnTo>
                <a:lnTo>
                  <a:pt x="1229182" y="334749"/>
                </a:lnTo>
                <a:lnTo>
                  <a:pt x="1244870" y="343534"/>
                </a:lnTo>
                <a:lnTo>
                  <a:pt x="1266295" y="347235"/>
                </a:lnTo>
                <a:lnTo>
                  <a:pt x="1287146" y="344960"/>
                </a:lnTo>
                <a:lnTo>
                  <a:pt x="1306730" y="336447"/>
                </a:lnTo>
                <a:lnTo>
                  <a:pt x="1331605" y="311495"/>
                </a:lnTo>
                <a:lnTo>
                  <a:pt x="1352720" y="281688"/>
                </a:lnTo>
                <a:lnTo>
                  <a:pt x="1368964" y="250594"/>
                </a:lnTo>
                <a:lnTo>
                  <a:pt x="1382713" y="222095"/>
                </a:lnTo>
                <a:lnTo>
                  <a:pt x="1399900" y="190788"/>
                </a:lnTo>
                <a:lnTo>
                  <a:pt x="1416021" y="163766"/>
                </a:lnTo>
                <a:lnTo>
                  <a:pt x="1438472" y="135304"/>
                </a:lnTo>
                <a:lnTo>
                  <a:pt x="1461274" y="110119"/>
                </a:lnTo>
                <a:lnTo>
                  <a:pt x="1482630" y="85522"/>
                </a:lnTo>
                <a:lnTo>
                  <a:pt x="1498001" y="74799"/>
                </a:lnTo>
                <a:lnTo>
                  <a:pt x="1512512" y="70994"/>
                </a:lnTo>
                <a:lnTo>
                  <a:pt x="1529903" y="70573"/>
                </a:lnTo>
                <a:lnTo>
                  <a:pt x="1542216" y="72975"/>
                </a:lnTo>
                <a:lnTo>
                  <a:pt x="1552862" y="80157"/>
                </a:lnTo>
                <a:lnTo>
                  <a:pt x="1561591" y="90405"/>
                </a:lnTo>
                <a:lnTo>
                  <a:pt x="1578669" y="120451"/>
                </a:lnTo>
                <a:lnTo>
                  <a:pt x="1589105" y="146951"/>
                </a:lnTo>
                <a:lnTo>
                  <a:pt x="1594633" y="158896"/>
                </a:lnTo>
                <a:lnTo>
                  <a:pt x="1601944" y="185694"/>
                </a:lnTo>
                <a:lnTo>
                  <a:pt x="1610729" y="209686"/>
                </a:lnTo>
                <a:lnTo>
                  <a:pt x="1620019" y="232964"/>
                </a:lnTo>
                <a:lnTo>
                  <a:pt x="1634423" y="249425"/>
                </a:lnTo>
                <a:lnTo>
                  <a:pt x="1645113" y="257828"/>
                </a:lnTo>
                <a:lnTo>
                  <a:pt x="1658801" y="262503"/>
                </a:lnTo>
                <a:lnTo>
                  <a:pt x="1673587" y="263875"/>
                </a:lnTo>
                <a:lnTo>
                  <a:pt x="1687214" y="262133"/>
                </a:lnTo>
                <a:lnTo>
                  <a:pt x="1713208" y="250196"/>
                </a:lnTo>
                <a:lnTo>
                  <a:pt x="1738726" y="232368"/>
                </a:lnTo>
                <a:lnTo>
                  <a:pt x="1766138" y="206827"/>
                </a:lnTo>
                <a:lnTo>
                  <a:pt x="1782381" y="189371"/>
                </a:lnTo>
                <a:lnTo>
                  <a:pt x="1800726" y="161575"/>
                </a:lnTo>
                <a:lnTo>
                  <a:pt x="1821383" y="134370"/>
                </a:lnTo>
                <a:lnTo>
                  <a:pt x="1843187" y="106851"/>
                </a:lnTo>
                <a:lnTo>
                  <a:pt x="1869107" y="79029"/>
                </a:lnTo>
                <a:lnTo>
                  <a:pt x="1900778" y="52562"/>
                </a:lnTo>
                <a:lnTo>
                  <a:pt x="1932521" y="32536"/>
                </a:lnTo>
                <a:lnTo>
                  <a:pt x="1962174" y="13400"/>
                </a:lnTo>
                <a:lnTo>
                  <a:pt x="1989146" y="1856"/>
                </a:lnTo>
                <a:lnTo>
                  <a:pt x="2010622" y="0"/>
                </a:lnTo>
                <a:lnTo>
                  <a:pt x="2022097" y="3509"/>
                </a:lnTo>
                <a:lnTo>
                  <a:pt x="2031901" y="10478"/>
                </a:lnTo>
                <a:lnTo>
                  <a:pt x="2053997" y="38247"/>
                </a:lnTo>
                <a:lnTo>
                  <a:pt x="2066796" y="63614"/>
                </a:lnTo>
                <a:lnTo>
                  <a:pt x="2078694" y="92946"/>
                </a:lnTo>
                <a:lnTo>
                  <a:pt x="2087838" y="118704"/>
                </a:lnTo>
                <a:lnTo>
                  <a:pt x="2096439" y="147024"/>
                </a:lnTo>
                <a:lnTo>
                  <a:pt x="2114636" y="174980"/>
                </a:lnTo>
                <a:lnTo>
                  <a:pt x="2128144" y="202701"/>
                </a:lnTo>
                <a:lnTo>
                  <a:pt x="2151849" y="228305"/>
                </a:lnTo>
                <a:lnTo>
                  <a:pt x="2171877" y="238340"/>
                </a:lnTo>
                <a:lnTo>
                  <a:pt x="2183843" y="242788"/>
                </a:lnTo>
                <a:lnTo>
                  <a:pt x="2209221" y="242517"/>
                </a:lnTo>
                <a:lnTo>
                  <a:pt x="2235712" y="234597"/>
                </a:lnTo>
                <a:lnTo>
                  <a:pt x="2265583" y="218573"/>
                </a:lnTo>
                <a:lnTo>
                  <a:pt x="2296048" y="197638"/>
                </a:lnTo>
                <a:lnTo>
                  <a:pt x="2324742" y="175390"/>
                </a:lnTo>
                <a:lnTo>
                  <a:pt x="2351569" y="154081"/>
                </a:lnTo>
                <a:lnTo>
                  <a:pt x="2378647" y="134777"/>
                </a:lnTo>
                <a:lnTo>
                  <a:pt x="2409807" y="117488"/>
                </a:lnTo>
                <a:lnTo>
                  <a:pt x="2433846" y="102908"/>
                </a:lnTo>
                <a:lnTo>
                  <a:pt x="2460939" y="93435"/>
                </a:lnTo>
                <a:lnTo>
                  <a:pt x="2490134" y="83572"/>
                </a:lnTo>
                <a:lnTo>
                  <a:pt x="2518962" y="73918"/>
                </a:lnTo>
                <a:lnTo>
                  <a:pt x="2545744" y="70287"/>
                </a:lnTo>
                <a:lnTo>
                  <a:pt x="2577479" y="71451"/>
                </a:lnTo>
                <a:lnTo>
                  <a:pt x="2607554" y="78266"/>
                </a:lnTo>
                <a:lnTo>
                  <a:pt x="2620672" y="84330"/>
                </a:lnTo>
                <a:lnTo>
                  <a:pt x="2632398" y="93966"/>
                </a:lnTo>
                <a:lnTo>
                  <a:pt x="2649002" y="120709"/>
                </a:lnTo>
                <a:lnTo>
                  <a:pt x="2660940" y="147000"/>
                </a:lnTo>
                <a:lnTo>
                  <a:pt x="2671652" y="173361"/>
                </a:lnTo>
                <a:lnTo>
                  <a:pt x="2677192" y="198586"/>
                </a:lnTo>
                <a:lnTo>
                  <a:pt x="2678151" y="222834"/>
                </a:lnTo>
                <a:lnTo>
                  <a:pt x="2675065" y="252362"/>
                </a:lnTo>
                <a:lnTo>
                  <a:pt x="2673051" y="269970"/>
                </a:lnTo>
                <a:lnTo>
                  <a:pt x="2674463" y="276836"/>
                </a:lnTo>
                <a:lnTo>
                  <a:pt x="2677343" y="284669"/>
                </a:lnTo>
                <a:lnTo>
                  <a:pt x="2677747" y="286993"/>
                </a:lnTo>
                <a:lnTo>
                  <a:pt x="2681959" y="291458"/>
                </a:lnTo>
                <a:lnTo>
                  <a:pt x="2688534" y="295089"/>
                </a:lnTo>
                <a:lnTo>
                  <a:pt x="2696161" y="296702"/>
                </a:lnTo>
                <a:lnTo>
                  <a:pt x="2721988" y="288304"/>
                </a:lnTo>
                <a:lnTo>
                  <a:pt x="2743870" y="279913"/>
                </a:lnTo>
                <a:lnTo>
                  <a:pt x="2773402" y="265355"/>
                </a:lnTo>
                <a:lnTo>
                  <a:pt x="2799334" y="249317"/>
                </a:lnTo>
                <a:lnTo>
                  <a:pt x="2828001" y="235775"/>
                </a:lnTo>
                <a:lnTo>
                  <a:pt x="2857290" y="222240"/>
                </a:lnTo>
                <a:lnTo>
                  <a:pt x="2888934" y="211974"/>
                </a:lnTo>
                <a:lnTo>
                  <a:pt x="2912966" y="209946"/>
                </a:lnTo>
                <a:lnTo>
                  <a:pt x="2941411" y="209346"/>
                </a:lnTo>
                <a:lnTo>
                  <a:pt x="2972901" y="211024"/>
                </a:lnTo>
                <a:lnTo>
                  <a:pt x="2996015" y="214134"/>
                </a:lnTo>
                <a:lnTo>
                  <a:pt x="3022149" y="216936"/>
                </a:lnTo>
                <a:lnTo>
                  <a:pt x="3052590" y="226928"/>
                </a:lnTo>
                <a:lnTo>
                  <a:pt x="3072757" y="242103"/>
                </a:lnTo>
                <a:lnTo>
                  <a:pt x="3080244" y="255798"/>
                </a:lnTo>
                <a:lnTo>
                  <a:pt x="3080979" y="267245"/>
                </a:lnTo>
                <a:lnTo>
                  <a:pt x="3078249" y="279388"/>
                </a:lnTo>
                <a:lnTo>
                  <a:pt x="3063117" y="308194"/>
                </a:lnTo>
                <a:lnTo>
                  <a:pt x="3043325" y="337324"/>
                </a:lnTo>
                <a:lnTo>
                  <a:pt x="3013913" y="368834"/>
                </a:lnTo>
                <a:lnTo>
                  <a:pt x="2999072" y="380445"/>
                </a:lnTo>
                <a:lnTo>
                  <a:pt x="2995950" y="385416"/>
                </a:lnTo>
                <a:lnTo>
                  <a:pt x="2992480" y="398466"/>
                </a:lnTo>
                <a:lnTo>
                  <a:pt x="2994702" y="411792"/>
                </a:lnTo>
                <a:lnTo>
                  <a:pt x="3003886" y="429313"/>
                </a:lnTo>
                <a:lnTo>
                  <a:pt x="3017425" y="443441"/>
                </a:lnTo>
                <a:lnTo>
                  <a:pt x="3044912" y="461473"/>
                </a:lnTo>
                <a:lnTo>
                  <a:pt x="3073325" y="475783"/>
                </a:lnTo>
                <a:lnTo>
                  <a:pt x="3101081" y="489536"/>
                </a:lnTo>
                <a:lnTo>
                  <a:pt x="3129148" y="513984"/>
                </a:lnTo>
                <a:lnTo>
                  <a:pt x="3159023" y="541435"/>
                </a:lnTo>
                <a:lnTo>
                  <a:pt x="3178321" y="571325"/>
                </a:lnTo>
                <a:lnTo>
                  <a:pt x="3184115" y="588295"/>
                </a:lnTo>
                <a:lnTo>
                  <a:pt x="3189443" y="613413"/>
                </a:lnTo>
                <a:lnTo>
                  <a:pt x="3188508" y="637297"/>
                </a:lnTo>
                <a:lnTo>
                  <a:pt x="3183763" y="662249"/>
                </a:lnTo>
                <a:lnTo>
                  <a:pt x="3178791" y="690894"/>
                </a:lnTo>
                <a:lnTo>
                  <a:pt x="3159621" y="716935"/>
                </a:lnTo>
                <a:lnTo>
                  <a:pt x="3130614" y="747411"/>
                </a:lnTo>
                <a:lnTo>
                  <a:pt x="3115899" y="766068"/>
                </a:lnTo>
                <a:lnTo>
                  <a:pt x="3102983" y="796303"/>
                </a:lnTo>
                <a:lnTo>
                  <a:pt x="3095863" y="824446"/>
                </a:lnTo>
                <a:lnTo>
                  <a:pt x="3092206" y="851762"/>
                </a:lnTo>
                <a:lnTo>
                  <a:pt x="3089601" y="880990"/>
                </a:lnTo>
                <a:lnTo>
                  <a:pt x="3085873" y="910727"/>
                </a:lnTo>
                <a:lnTo>
                  <a:pt x="3078168" y="940243"/>
                </a:lnTo>
                <a:lnTo>
                  <a:pt x="3067258" y="971212"/>
                </a:lnTo>
                <a:lnTo>
                  <a:pt x="3056585" y="988768"/>
                </a:lnTo>
                <a:lnTo>
                  <a:pt x="3048593" y="996117"/>
                </a:lnTo>
                <a:lnTo>
                  <a:pt x="3036573" y="999853"/>
                </a:lnTo>
                <a:lnTo>
                  <a:pt x="3009232" y="1002252"/>
                </a:lnTo>
                <a:lnTo>
                  <a:pt x="2998149" y="998817"/>
                </a:lnTo>
                <a:lnTo>
                  <a:pt x="2970095" y="980440"/>
                </a:lnTo>
                <a:lnTo>
                  <a:pt x="2942202" y="954972"/>
                </a:lnTo>
                <a:lnTo>
                  <a:pt x="2920010" y="929337"/>
                </a:lnTo>
                <a:lnTo>
                  <a:pt x="2898709" y="898906"/>
                </a:lnTo>
                <a:lnTo>
                  <a:pt x="2880895" y="870553"/>
                </a:lnTo>
                <a:lnTo>
                  <a:pt x="2875964" y="866436"/>
                </a:lnTo>
                <a:lnTo>
                  <a:pt x="2873661" y="865337"/>
                </a:lnTo>
                <a:lnTo>
                  <a:pt x="2870714" y="866723"/>
                </a:lnTo>
                <a:lnTo>
                  <a:pt x="2863678" y="873906"/>
                </a:lnTo>
                <a:lnTo>
                  <a:pt x="2855154" y="893222"/>
                </a:lnTo>
                <a:lnTo>
                  <a:pt x="2848160" y="923561"/>
                </a:lnTo>
                <a:lnTo>
                  <a:pt x="2847538" y="945264"/>
                </a:lnTo>
                <a:lnTo>
                  <a:pt x="2849273" y="971671"/>
                </a:lnTo>
                <a:lnTo>
                  <a:pt x="2849861" y="999978"/>
                </a:lnTo>
                <a:lnTo>
                  <a:pt x="2850682" y="1025429"/>
                </a:lnTo>
                <a:lnTo>
                  <a:pt x="2855066" y="1054455"/>
                </a:lnTo>
                <a:lnTo>
                  <a:pt x="2860834" y="1078814"/>
                </a:lnTo>
                <a:lnTo>
                  <a:pt x="2866305" y="1108452"/>
                </a:lnTo>
                <a:lnTo>
                  <a:pt x="2867833" y="1131625"/>
                </a:lnTo>
                <a:lnTo>
                  <a:pt x="2868693" y="1161728"/>
                </a:lnTo>
                <a:lnTo>
                  <a:pt x="2868278" y="1190703"/>
                </a:lnTo>
                <a:lnTo>
                  <a:pt x="2865652" y="1198755"/>
                </a:lnTo>
                <a:lnTo>
                  <a:pt x="2860252" y="1204685"/>
                </a:lnTo>
                <a:lnTo>
                  <a:pt x="2856836" y="1207255"/>
                </a:lnTo>
                <a:lnTo>
                  <a:pt x="2852443" y="1208262"/>
                </a:lnTo>
                <a:lnTo>
                  <a:pt x="2836146" y="1206308"/>
                </a:lnTo>
                <a:lnTo>
                  <a:pt x="2808773" y="1197332"/>
                </a:lnTo>
                <a:lnTo>
                  <a:pt x="2782228" y="1179628"/>
                </a:lnTo>
                <a:lnTo>
                  <a:pt x="2754053" y="1157504"/>
                </a:lnTo>
                <a:lnTo>
                  <a:pt x="2725432" y="1131972"/>
                </a:lnTo>
                <a:lnTo>
                  <a:pt x="2696378" y="1106561"/>
                </a:lnTo>
                <a:lnTo>
                  <a:pt x="2666893" y="1084557"/>
                </a:lnTo>
                <a:lnTo>
                  <a:pt x="2635773" y="1061709"/>
                </a:lnTo>
                <a:lnTo>
                  <a:pt x="2609034" y="1046769"/>
                </a:lnTo>
                <a:lnTo>
                  <a:pt x="2582024" y="1032921"/>
                </a:lnTo>
                <a:lnTo>
                  <a:pt x="2557652" y="1020701"/>
                </a:lnTo>
                <a:lnTo>
                  <a:pt x="2529502" y="1016562"/>
                </a:lnTo>
                <a:lnTo>
                  <a:pt x="2521058" y="1015996"/>
                </a:lnTo>
                <a:lnTo>
                  <a:pt x="2513071" y="1019507"/>
                </a:lnTo>
                <a:lnTo>
                  <a:pt x="2508966" y="1022419"/>
                </a:lnTo>
                <a:lnTo>
                  <a:pt x="2502522" y="1033180"/>
                </a:lnTo>
                <a:lnTo>
                  <a:pt x="2496009" y="1056342"/>
                </a:lnTo>
                <a:lnTo>
                  <a:pt x="2495427" y="1083940"/>
                </a:lnTo>
                <a:lnTo>
                  <a:pt x="2500274" y="1104012"/>
                </a:lnTo>
                <a:lnTo>
                  <a:pt x="2512315" y="1133521"/>
                </a:lnTo>
                <a:lnTo>
                  <a:pt x="2517887" y="1150528"/>
                </a:lnTo>
                <a:lnTo>
                  <a:pt x="2533672" y="1180998"/>
                </a:lnTo>
                <a:lnTo>
                  <a:pt x="2545080" y="1211176"/>
                </a:lnTo>
                <a:lnTo>
                  <a:pt x="2549637" y="1239314"/>
                </a:lnTo>
                <a:lnTo>
                  <a:pt x="2549105" y="1264349"/>
                </a:lnTo>
                <a:lnTo>
                  <a:pt x="2545527" y="1275702"/>
                </a:lnTo>
                <a:lnTo>
                  <a:pt x="2539233" y="1285450"/>
                </a:lnTo>
                <a:lnTo>
                  <a:pt x="2534168" y="1288615"/>
                </a:lnTo>
                <a:lnTo>
                  <a:pt x="2521014" y="1292130"/>
                </a:lnTo>
                <a:lnTo>
                  <a:pt x="2491001" y="1290737"/>
                </a:lnTo>
                <a:lnTo>
                  <a:pt x="2467492" y="1283902"/>
                </a:lnTo>
                <a:lnTo>
                  <a:pt x="2437982" y="1270034"/>
                </a:lnTo>
                <a:lnTo>
                  <a:pt x="2408627" y="1252707"/>
                </a:lnTo>
                <a:lnTo>
                  <a:pt x="2380017" y="1235695"/>
                </a:lnTo>
                <a:lnTo>
                  <a:pt x="2349801" y="1218747"/>
                </a:lnTo>
                <a:lnTo>
                  <a:pt x="2325970" y="1206044"/>
                </a:lnTo>
                <a:lnTo>
                  <a:pt x="2300330" y="1193343"/>
                </a:lnTo>
                <a:lnTo>
                  <a:pt x="2269332" y="1176410"/>
                </a:lnTo>
                <a:lnTo>
                  <a:pt x="2244430" y="1167081"/>
                </a:lnTo>
                <a:lnTo>
                  <a:pt x="2215094" y="1148879"/>
                </a:lnTo>
                <a:lnTo>
                  <a:pt x="2184736" y="1135145"/>
                </a:lnTo>
                <a:lnTo>
                  <a:pt x="2154776" y="1119053"/>
                </a:lnTo>
                <a:lnTo>
                  <a:pt x="2126751" y="1107354"/>
                </a:lnTo>
                <a:lnTo>
                  <a:pt x="2098952" y="1100131"/>
                </a:lnTo>
                <a:lnTo>
                  <a:pt x="2084404" y="1099704"/>
                </a:lnTo>
                <a:lnTo>
                  <a:pt x="2073234" y="1101866"/>
                </a:lnTo>
                <a:lnTo>
                  <a:pt x="2059013" y="1110421"/>
                </a:lnTo>
                <a:lnTo>
                  <a:pt x="2053953" y="1117919"/>
                </a:lnTo>
                <a:lnTo>
                  <a:pt x="2052604" y="1121893"/>
                </a:lnTo>
                <a:lnTo>
                  <a:pt x="2055508" y="1153621"/>
                </a:lnTo>
                <a:lnTo>
                  <a:pt x="2061600" y="1183533"/>
                </a:lnTo>
                <a:lnTo>
                  <a:pt x="2071322" y="1212622"/>
                </a:lnTo>
                <a:lnTo>
                  <a:pt x="2083525" y="1244313"/>
                </a:lnTo>
                <a:lnTo>
                  <a:pt x="2089296" y="1270890"/>
                </a:lnTo>
                <a:lnTo>
                  <a:pt x="2093356" y="1291838"/>
                </a:lnTo>
                <a:lnTo>
                  <a:pt x="2090688" y="1311976"/>
                </a:lnTo>
                <a:lnTo>
                  <a:pt x="2085435" y="1323915"/>
                </a:lnTo>
                <a:lnTo>
                  <a:pt x="2073935" y="1339706"/>
                </a:lnTo>
                <a:lnTo>
                  <a:pt x="2063642" y="1343060"/>
                </a:lnTo>
                <a:lnTo>
                  <a:pt x="2040099" y="1344948"/>
                </a:lnTo>
                <a:lnTo>
                  <a:pt x="2014544" y="1343626"/>
                </a:lnTo>
                <a:lnTo>
                  <a:pt x="1993567" y="1336883"/>
                </a:lnTo>
                <a:lnTo>
                  <a:pt x="1964144" y="1321963"/>
                </a:lnTo>
                <a:lnTo>
                  <a:pt x="1939514" y="1309613"/>
                </a:lnTo>
                <a:lnTo>
                  <a:pt x="1910272" y="1292797"/>
                </a:lnTo>
                <a:lnTo>
                  <a:pt x="1886313" y="1280118"/>
                </a:lnTo>
                <a:lnTo>
                  <a:pt x="1854816" y="1263191"/>
                </a:lnTo>
                <a:lnTo>
                  <a:pt x="1824632" y="1242888"/>
                </a:lnTo>
                <a:lnTo>
                  <a:pt x="1799870" y="1228092"/>
                </a:lnTo>
                <a:lnTo>
                  <a:pt x="1774659" y="1214771"/>
                </a:lnTo>
                <a:lnTo>
                  <a:pt x="1749315" y="1201887"/>
                </a:lnTo>
                <a:lnTo>
                  <a:pt x="1723931" y="1189131"/>
                </a:lnTo>
                <a:lnTo>
                  <a:pt x="1693728" y="1172886"/>
                </a:lnTo>
                <a:lnTo>
                  <a:pt x="1666774" y="1163841"/>
                </a:lnTo>
                <a:lnTo>
                  <a:pt x="1636107" y="1150382"/>
                </a:lnTo>
                <a:lnTo>
                  <a:pt x="1609563" y="1144867"/>
                </a:lnTo>
                <a:lnTo>
                  <a:pt x="1581237" y="1143231"/>
                </a:lnTo>
                <a:lnTo>
                  <a:pt x="1558733" y="1144628"/>
                </a:lnTo>
                <a:lnTo>
                  <a:pt x="1553124" y="1146051"/>
                </a:lnTo>
                <a:lnTo>
                  <a:pt x="1543128" y="1153273"/>
                </a:lnTo>
                <a:lnTo>
                  <a:pt x="1534688" y="1163539"/>
                </a:lnTo>
                <a:lnTo>
                  <a:pt x="1526675" y="1180514"/>
                </a:lnTo>
                <a:lnTo>
                  <a:pt x="1519987" y="1207001"/>
                </a:lnTo>
                <a:lnTo>
                  <a:pt x="1520908" y="1232119"/>
                </a:lnTo>
                <a:lnTo>
                  <a:pt x="1522278" y="1261904"/>
                </a:lnTo>
                <a:lnTo>
                  <a:pt x="1522599" y="1284492"/>
                </a:lnTo>
                <a:lnTo>
                  <a:pt x="1522036" y="1308643"/>
                </a:lnTo>
                <a:lnTo>
                  <a:pt x="1519434" y="1333488"/>
                </a:lnTo>
                <a:lnTo>
                  <a:pt x="1517372" y="1361161"/>
                </a:lnTo>
                <a:lnTo>
                  <a:pt x="1513391" y="1389509"/>
                </a:lnTo>
                <a:lnTo>
                  <a:pt x="1504372" y="1413508"/>
                </a:lnTo>
                <a:lnTo>
                  <a:pt x="1493003" y="1425485"/>
                </a:lnTo>
                <a:lnTo>
                  <a:pt x="1479955" y="1434100"/>
                </a:lnTo>
                <a:lnTo>
                  <a:pt x="1469451" y="1437931"/>
                </a:lnTo>
                <a:lnTo>
                  <a:pt x="1448863" y="1440085"/>
                </a:lnTo>
                <a:lnTo>
                  <a:pt x="1424888" y="1433981"/>
                </a:lnTo>
                <a:lnTo>
                  <a:pt x="1399911" y="1426607"/>
                </a:lnTo>
                <a:lnTo>
                  <a:pt x="1371257" y="1412725"/>
                </a:lnTo>
                <a:lnTo>
                  <a:pt x="1345213" y="1396395"/>
                </a:lnTo>
                <a:lnTo>
                  <a:pt x="1319686" y="1379581"/>
                </a:lnTo>
                <a:lnTo>
                  <a:pt x="1294261" y="1358306"/>
                </a:lnTo>
                <a:lnTo>
                  <a:pt x="1266974" y="1337902"/>
                </a:lnTo>
                <a:lnTo>
                  <a:pt x="1237988" y="1317070"/>
                </a:lnTo>
                <a:lnTo>
                  <a:pt x="1211880" y="1295002"/>
                </a:lnTo>
                <a:lnTo>
                  <a:pt x="1186339" y="1276322"/>
                </a:lnTo>
                <a:lnTo>
                  <a:pt x="1157541" y="1255673"/>
                </a:lnTo>
                <a:lnTo>
                  <a:pt x="1129745" y="1236281"/>
                </a:lnTo>
                <a:lnTo>
                  <a:pt x="1103871" y="1218862"/>
                </a:lnTo>
                <a:lnTo>
                  <a:pt x="1078377" y="1201834"/>
                </a:lnTo>
                <a:lnTo>
                  <a:pt x="1052569" y="1189117"/>
                </a:lnTo>
                <a:lnTo>
                  <a:pt x="1025951" y="1183154"/>
                </a:lnTo>
                <a:lnTo>
                  <a:pt x="1014378" y="1183640"/>
                </a:lnTo>
                <a:lnTo>
                  <a:pt x="997828" y="1189701"/>
                </a:lnTo>
                <a:lnTo>
                  <a:pt x="989413" y="1199251"/>
                </a:lnTo>
                <a:lnTo>
                  <a:pt x="985194" y="1205748"/>
                </a:lnTo>
                <a:lnTo>
                  <a:pt x="982387" y="1222375"/>
                </a:lnTo>
                <a:lnTo>
                  <a:pt x="984774" y="1247806"/>
                </a:lnTo>
                <a:lnTo>
                  <a:pt x="988530" y="1278733"/>
                </a:lnTo>
                <a:lnTo>
                  <a:pt x="994342" y="1309066"/>
                </a:lnTo>
                <a:lnTo>
                  <a:pt x="1000231" y="1339579"/>
                </a:lnTo>
                <a:lnTo>
                  <a:pt x="1005740" y="1363672"/>
                </a:lnTo>
                <a:lnTo>
                  <a:pt x="1007276" y="1380052"/>
                </a:lnTo>
                <a:lnTo>
                  <a:pt x="1004196" y="1394858"/>
                </a:lnTo>
                <a:lnTo>
                  <a:pt x="990720" y="1421610"/>
                </a:lnTo>
                <a:lnTo>
                  <a:pt x="978964" y="1430732"/>
                </a:lnTo>
                <a:lnTo>
                  <a:pt x="960241" y="1437952"/>
                </a:lnTo>
                <a:lnTo>
                  <a:pt x="948249" y="1438936"/>
                </a:lnTo>
                <a:lnTo>
                  <a:pt x="920958" y="1434817"/>
                </a:lnTo>
                <a:lnTo>
                  <a:pt x="898334" y="1428605"/>
                </a:lnTo>
                <a:lnTo>
                  <a:pt x="871910" y="1417175"/>
                </a:lnTo>
                <a:lnTo>
                  <a:pt x="843313" y="1404329"/>
                </a:lnTo>
                <a:lnTo>
                  <a:pt x="818056" y="1388737"/>
                </a:lnTo>
                <a:lnTo>
                  <a:pt x="786505" y="1371417"/>
                </a:lnTo>
                <a:lnTo>
                  <a:pt x="762105" y="1357035"/>
                </a:lnTo>
                <a:lnTo>
                  <a:pt x="737315" y="1343836"/>
                </a:lnTo>
                <a:lnTo>
                  <a:pt x="712801" y="1330988"/>
                </a:lnTo>
                <a:lnTo>
                  <a:pt x="683317" y="1315886"/>
                </a:lnTo>
                <a:lnTo>
                  <a:pt x="653895" y="1302529"/>
                </a:lnTo>
                <a:lnTo>
                  <a:pt x="623336" y="1286303"/>
                </a:lnTo>
                <a:lnTo>
                  <a:pt x="594304" y="1269508"/>
                </a:lnTo>
                <a:lnTo>
                  <a:pt x="564974" y="1255973"/>
                </a:lnTo>
                <a:lnTo>
                  <a:pt x="534264" y="1241163"/>
                </a:lnTo>
                <a:lnTo>
                  <a:pt x="523976" y="1237879"/>
                </a:lnTo>
                <a:lnTo>
                  <a:pt x="500643" y="1227056"/>
                </a:lnTo>
                <a:lnTo>
                  <a:pt x="497775" y="1227107"/>
                </a:lnTo>
                <a:lnTo>
                  <a:pt x="492706" y="1229045"/>
                </a:lnTo>
                <a:lnTo>
                  <a:pt x="491072" y="1231256"/>
                </a:lnTo>
                <a:lnTo>
                  <a:pt x="489257" y="1237474"/>
                </a:lnTo>
                <a:lnTo>
                  <a:pt x="498349" y="1259022"/>
                </a:lnTo>
                <a:lnTo>
                  <a:pt x="515315" y="1287769"/>
                </a:lnTo>
                <a:lnTo>
                  <a:pt x="536487" y="1316863"/>
                </a:lnTo>
                <a:lnTo>
                  <a:pt x="556374" y="1344324"/>
                </a:lnTo>
                <a:lnTo>
                  <a:pt x="560613" y="1357812"/>
                </a:lnTo>
                <a:lnTo>
                  <a:pt x="560333" y="1362961"/>
                </a:lnTo>
                <a:lnTo>
                  <a:pt x="558734" y="1367100"/>
                </a:lnTo>
                <a:lnTo>
                  <a:pt x="556258" y="1370564"/>
                </a:lnTo>
                <a:lnTo>
                  <a:pt x="545980" y="1374413"/>
                </a:lnTo>
                <a:lnTo>
                  <a:pt x="520565" y="1374699"/>
                </a:lnTo>
                <a:lnTo>
                  <a:pt x="491868" y="1370315"/>
                </a:lnTo>
                <a:lnTo>
                  <a:pt x="468077" y="1364548"/>
                </a:lnTo>
                <a:lnTo>
                  <a:pt x="445036" y="1356488"/>
                </a:lnTo>
                <a:lnTo>
                  <a:pt x="418287" y="1341124"/>
                </a:lnTo>
                <a:lnTo>
                  <a:pt x="388256" y="1324500"/>
                </a:lnTo>
                <a:lnTo>
                  <a:pt x="359328" y="1307628"/>
                </a:lnTo>
                <a:lnTo>
                  <a:pt x="330018" y="1294078"/>
                </a:lnTo>
                <a:lnTo>
                  <a:pt x="298775" y="1279537"/>
                </a:lnTo>
                <a:lnTo>
                  <a:pt x="273829" y="1267253"/>
                </a:lnTo>
                <a:lnTo>
                  <a:pt x="249271" y="1255380"/>
                </a:lnTo>
                <a:lnTo>
                  <a:pt x="221652" y="1242809"/>
                </a:lnTo>
                <a:lnTo>
                  <a:pt x="195813" y="1226946"/>
                </a:lnTo>
                <a:lnTo>
                  <a:pt x="165963" y="1210224"/>
                </a:lnTo>
                <a:lnTo>
                  <a:pt x="138951" y="1195214"/>
                </a:lnTo>
                <a:lnTo>
                  <a:pt x="126031" y="1188530"/>
                </a:lnTo>
                <a:lnTo>
                  <a:pt x="97499" y="1164330"/>
                </a:lnTo>
                <a:lnTo>
                  <a:pt x="66663" y="1134113"/>
                </a:lnTo>
                <a:lnTo>
                  <a:pt x="38841" y="1104445"/>
                </a:lnTo>
                <a:lnTo>
                  <a:pt x="16781" y="1074810"/>
                </a:lnTo>
                <a:lnTo>
                  <a:pt x="2190" y="1045472"/>
                </a:lnTo>
                <a:lnTo>
                  <a:pt x="338" y="1035900"/>
                </a:lnTo>
                <a:lnTo>
                  <a:pt x="0" y="1011383"/>
                </a:lnTo>
                <a:lnTo>
                  <a:pt x="2421" y="994408"/>
                </a:lnTo>
                <a:lnTo>
                  <a:pt x="9612" y="979339"/>
                </a:lnTo>
                <a:lnTo>
                  <a:pt x="33171" y="950307"/>
                </a:lnTo>
                <a:lnTo>
                  <a:pt x="58393" y="926300"/>
                </a:lnTo>
                <a:lnTo>
                  <a:pt x="86972" y="901176"/>
                </a:lnTo>
                <a:lnTo>
                  <a:pt x="112494" y="872629"/>
                </a:lnTo>
                <a:lnTo>
                  <a:pt x="129958" y="841341"/>
                </a:lnTo>
                <a:lnTo>
                  <a:pt x="136008" y="813017"/>
                </a:lnTo>
                <a:lnTo>
                  <a:pt x="137346" y="785639"/>
                </a:lnTo>
                <a:lnTo>
                  <a:pt x="132631" y="761940"/>
                </a:lnTo>
                <a:lnTo>
                  <a:pt x="121905" y="733595"/>
                </a:lnTo>
                <a:lnTo>
                  <a:pt x="103438" y="704021"/>
                </a:lnTo>
                <a:lnTo>
                  <a:pt x="85195" y="673744"/>
                </a:lnTo>
                <a:lnTo>
                  <a:pt x="76975" y="660432"/>
                </a:lnTo>
                <a:lnTo>
                  <a:pt x="74262" y="647460"/>
                </a:lnTo>
                <a:lnTo>
                  <a:pt x="74526" y="641038"/>
                </a:lnTo>
                <a:lnTo>
                  <a:pt x="78583" y="630139"/>
                </a:lnTo>
                <a:lnTo>
                  <a:pt x="81639" y="625257"/>
                </a:lnTo>
                <a:lnTo>
                  <a:pt x="92563" y="617951"/>
                </a:lnTo>
                <a:lnTo>
                  <a:pt x="119200" y="607512"/>
                </a:lnTo>
                <a:lnTo>
                  <a:pt x="138465" y="604191"/>
                </a:lnTo>
                <a:lnTo>
                  <a:pt x="164320" y="606578"/>
                </a:lnTo>
                <a:lnTo>
                  <a:pt x="187582" y="608383"/>
                </a:lnTo>
                <a:lnTo>
                  <a:pt x="217992" y="612289"/>
                </a:lnTo>
                <a:lnTo>
                  <a:pt x="247072" y="617915"/>
                </a:lnTo>
                <a:lnTo>
                  <a:pt x="263932" y="621498"/>
                </a:lnTo>
                <a:lnTo>
                  <a:pt x="258332" y="621741"/>
                </a:lnTo>
                <a:lnTo>
                  <a:pt x="233563" y="616367"/>
                </a:lnTo>
                <a:lnTo>
                  <a:pt x="214755" y="6027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855" name="SMARTInkShape-Group89">
            <a:extLst>
              <a:ext uri="{FF2B5EF4-FFF2-40B4-BE49-F238E27FC236}">
                <a16:creationId xmlns:a16="http://schemas.microsoft.com/office/drawing/2014/main" id="{8BC441E3-28CB-4BD8-B6C0-4CECD3B454F0}"/>
              </a:ext>
            </a:extLst>
          </p:cNvPr>
          <p:cNvGrpSpPr/>
          <p:nvPr/>
        </p:nvGrpSpPr>
        <p:grpSpPr>
          <a:xfrm>
            <a:off x="6629400" y="3124200"/>
            <a:ext cx="273051" cy="783606"/>
            <a:chOff x="6629400" y="3124200"/>
            <a:chExt cx="273051" cy="783606"/>
          </a:xfrm>
        </p:grpSpPr>
        <p:sp>
          <p:nvSpPr>
            <p:cNvPr id="22853" name="SMARTInkShape-361">
              <a:extLst>
                <a:ext uri="{FF2B5EF4-FFF2-40B4-BE49-F238E27FC236}">
                  <a16:creationId xmlns:a16="http://schemas.microsoft.com/office/drawing/2014/main" id="{2F20419C-F970-4782-9F9F-D42BD3B7ABDC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705600" y="3124200"/>
              <a:ext cx="196851" cy="664340"/>
            </a:xfrm>
            <a:custGeom>
              <a:avLst/>
              <a:gdLst/>
              <a:ahLst/>
              <a:cxnLst/>
              <a:rect l="0" t="0" r="0" b="0"/>
              <a:pathLst>
                <a:path w="196851" h="664340">
                  <a:moveTo>
                    <a:pt x="196850" y="0"/>
                  </a:moveTo>
                  <a:lnTo>
                    <a:pt x="196850" y="0"/>
                  </a:lnTo>
                  <a:lnTo>
                    <a:pt x="196850" y="3371"/>
                  </a:lnTo>
                  <a:lnTo>
                    <a:pt x="188012" y="30507"/>
                  </a:lnTo>
                  <a:lnTo>
                    <a:pt x="181923" y="60545"/>
                  </a:lnTo>
                  <a:lnTo>
                    <a:pt x="175651" y="89514"/>
                  </a:lnTo>
                  <a:lnTo>
                    <a:pt x="169323" y="115971"/>
                  </a:lnTo>
                  <a:lnTo>
                    <a:pt x="162981" y="141684"/>
                  </a:lnTo>
                  <a:lnTo>
                    <a:pt x="156632" y="167177"/>
                  </a:lnTo>
                  <a:lnTo>
                    <a:pt x="146912" y="195976"/>
                  </a:lnTo>
                  <a:lnTo>
                    <a:pt x="138465" y="220109"/>
                  </a:lnTo>
                  <a:lnTo>
                    <a:pt x="128124" y="250779"/>
                  </a:lnTo>
                  <a:lnTo>
                    <a:pt x="119493" y="279935"/>
                  </a:lnTo>
                  <a:lnTo>
                    <a:pt x="112468" y="306448"/>
                  </a:lnTo>
                  <a:lnTo>
                    <a:pt x="105918" y="335549"/>
                  </a:lnTo>
                  <a:lnTo>
                    <a:pt x="99508" y="363143"/>
                  </a:lnTo>
                  <a:lnTo>
                    <a:pt x="93141" y="392564"/>
                  </a:lnTo>
                  <a:lnTo>
                    <a:pt x="90156" y="420253"/>
                  </a:lnTo>
                  <a:lnTo>
                    <a:pt x="85901" y="446331"/>
                  </a:lnTo>
                  <a:lnTo>
                    <a:pt x="80172" y="471932"/>
                  </a:lnTo>
                  <a:lnTo>
                    <a:pt x="74006" y="497391"/>
                  </a:lnTo>
                  <a:lnTo>
                    <a:pt x="67711" y="522809"/>
                  </a:lnTo>
                  <a:lnTo>
                    <a:pt x="58006" y="551586"/>
                  </a:lnTo>
                  <a:lnTo>
                    <a:pt x="47859" y="582070"/>
                  </a:lnTo>
                  <a:lnTo>
                    <a:pt x="38157" y="613666"/>
                  </a:lnTo>
                  <a:lnTo>
                    <a:pt x="27567" y="640492"/>
                  </a:lnTo>
                  <a:lnTo>
                    <a:pt x="22457" y="658114"/>
                  </a:lnTo>
                  <a:lnTo>
                    <a:pt x="18683" y="662911"/>
                  </a:lnTo>
                  <a:lnTo>
                    <a:pt x="16689" y="664191"/>
                  </a:lnTo>
                  <a:lnTo>
                    <a:pt x="14653" y="664339"/>
                  </a:lnTo>
                  <a:lnTo>
                    <a:pt x="10510" y="662621"/>
                  </a:lnTo>
                  <a:lnTo>
                    <a:pt x="0" y="647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54" name="SMARTInkShape-362">
              <a:extLst>
                <a:ext uri="{FF2B5EF4-FFF2-40B4-BE49-F238E27FC236}">
                  <a16:creationId xmlns:a16="http://schemas.microsoft.com/office/drawing/2014/main" id="{250BABA8-3D1F-4EA6-A85E-DB609F46D3F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29400" y="3676650"/>
              <a:ext cx="273051" cy="231156"/>
            </a:xfrm>
            <a:custGeom>
              <a:avLst/>
              <a:gdLst/>
              <a:ahLst/>
              <a:cxnLst/>
              <a:rect l="0" t="0" r="0" b="0"/>
              <a:pathLst>
                <a:path w="273051" h="231156">
                  <a:moveTo>
                    <a:pt x="0" y="0"/>
                  </a:moveTo>
                  <a:lnTo>
                    <a:pt x="0" y="0"/>
                  </a:lnTo>
                  <a:lnTo>
                    <a:pt x="15195" y="16606"/>
                  </a:lnTo>
                  <a:lnTo>
                    <a:pt x="27288" y="44964"/>
                  </a:lnTo>
                  <a:lnTo>
                    <a:pt x="31574" y="71363"/>
                  </a:lnTo>
                  <a:lnTo>
                    <a:pt x="35147" y="97658"/>
                  </a:lnTo>
                  <a:lnTo>
                    <a:pt x="33070" y="122304"/>
                  </a:lnTo>
                  <a:lnTo>
                    <a:pt x="32336" y="146315"/>
                  </a:lnTo>
                  <a:lnTo>
                    <a:pt x="30130" y="169686"/>
                  </a:lnTo>
                  <a:lnTo>
                    <a:pt x="26335" y="199951"/>
                  </a:lnTo>
                  <a:lnTo>
                    <a:pt x="25482" y="223013"/>
                  </a:lnTo>
                  <a:lnTo>
                    <a:pt x="27318" y="227998"/>
                  </a:lnTo>
                  <a:lnTo>
                    <a:pt x="28795" y="230315"/>
                  </a:lnTo>
                  <a:lnTo>
                    <a:pt x="31191" y="231155"/>
                  </a:lnTo>
                  <a:lnTo>
                    <a:pt x="37617" y="230206"/>
                  </a:lnTo>
                  <a:lnTo>
                    <a:pt x="66332" y="218778"/>
                  </a:lnTo>
                  <a:lnTo>
                    <a:pt x="95762" y="198788"/>
                  </a:lnTo>
                  <a:lnTo>
                    <a:pt x="127067" y="177776"/>
                  </a:lnTo>
                  <a:lnTo>
                    <a:pt x="154394" y="156630"/>
                  </a:lnTo>
                  <a:lnTo>
                    <a:pt x="185606" y="131233"/>
                  </a:lnTo>
                  <a:lnTo>
                    <a:pt x="206832" y="114300"/>
                  </a:lnTo>
                  <a:lnTo>
                    <a:pt x="235872" y="93839"/>
                  </a:lnTo>
                  <a:lnTo>
                    <a:pt x="249413" y="86208"/>
                  </a:lnTo>
                  <a:lnTo>
                    <a:pt x="27305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65" name="SMARTInkShape-Group90">
            <a:extLst>
              <a:ext uri="{FF2B5EF4-FFF2-40B4-BE49-F238E27FC236}">
                <a16:creationId xmlns:a16="http://schemas.microsoft.com/office/drawing/2014/main" id="{1A6C3240-5782-4A4E-88DA-AA88C6596AEC}"/>
              </a:ext>
            </a:extLst>
          </p:cNvPr>
          <p:cNvGrpSpPr/>
          <p:nvPr/>
        </p:nvGrpSpPr>
        <p:grpSpPr>
          <a:xfrm>
            <a:off x="5253483" y="964701"/>
            <a:ext cx="1333707" cy="1992726"/>
            <a:chOff x="5253483" y="964701"/>
            <a:chExt cx="1333707" cy="1992726"/>
          </a:xfrm>
        </p:grpSpPr>
        <p:sp>
          <p:nvSpPr>
            <p:cNvPr id="22856" name="SMARTInkShape-363">
              <a:extLst>
                <a:ext uri="{FF2B5EF4-FFF2-40B4-BE49-F238E27FC236}">
                  <a16:creationId xmlns:a16="http://schemas.microsoft.com/office/drawing/2014/main" id="{D1CEBC30-B563-4B45-82A8-CC5A39B7284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115050" y="2288224"/>
              <a:ext cx="292101" cy="221661"/>
            </a:xfrm>
            <a:custGeom>
              <a:avLst/>
              <a:gdLst/>
              <a:ahLst/>
              <a:cxnLst/>
              <a:rect l="0" t="0" r="0" b="0"/>
              <a:pathLst>
                <a:path w="292101" h="221661">
                  <a:moveTo>
                    <a:pt x="0" y="23176"/>
                  </a:moveTo>
                  <a:lnTo>
                    <a:pt x="0" y="23176"/>
                  </a:lnTo>
                  <a:lnTo>
                    <a:pt x="3371" y="26547"/>
                  </a:lnTo>
                  <a:lnTo>
                    <a:pt x="21371" y="57481"/>
                  </a:lnTo>
                  <a:lnTo>
                    <a:pt x="40180" y="88886"/>
                  </a:lnTo>
                  <a:lnTo>
                    <a:pt x="56004" y="118717"/>
                  </a:lnTo>
                  <a:lnTo>
                    <a:pt x="74447" y="145188"/>
                  </a:lnTo>
                  <a:lnTo>
                    <a:pt x="83912" y="161398"/>
                  </a:lnTo>
                  <a:lnTo>
                    <a:pt x="106795" y="192423"/>
                  </a:lnTo>
                  <a:lnTo>
                    <a:pt x="128026" y="213084"/>
                  </a:lnTo>
                  <a:lnTo>
                    <a:pt x="140157" y="219998"/>
                  </a:lnTo>
                  <a:lnTo>
                    <a:pt x="152603" y="221660"/>
                  </a:lnTo>
                  <a:lnTo>
                    <a:pt x="165190" y="219341"/>
                  </a:lnTo>
                  <a:lnTo>
                    <a:pt x="184176" y="209396"/>
                  </a:lnTo>
                  <a:lnTo>
                    <a:pt x="201797" y="193358"/>
                  </a:lnTo>
                  <a:lnTo>
                    <a:pt x="217274" y="166080"/>
                  </a:lnTo>
                  <a:lnTo>
                    <a:pt x="228502" y="137062"/>
                  </a:lnTo>
                  <a:lnTo>
                    <a:pt x="239170" y="105671"/>
                  </a:lnTo>
                  <a:lnTo>
                    <a:pt x="249765" y="77340"/>
                  </a:lnTo>
                  <a:lnTo>
                    <a:pt x="260350" y="48183"/>
                  </a:lnTo>
                  <a:lnTo>
                    <a:pt x="270933" y="22549"/>
                  </a:lnTo>
                  <a:lnTo>
                    <a:pt x="276578" y="12956"/>
                  </a:lnTo>
                  <a:lnTo>
                    <a:pt x="279269" y="2901"/>
                  </a:lnTo>
                  <a:lnTo>
                    <a:pt x="280724" y="1192"/>
                  </a:lnTo>
                  <a:lnTo>
                    <a:pt x="282399" y="54"/>
                  </a:lnTo>
                  <a:lnTo>
                    <a:pt x="283516" y="0"/>
                  </a:lnTo>
                  <a:lnTo>
                    <a:pt x="284261" y="670"/>
                  </a:lnTo>
                  <a:lnTo>
                    <a:pt x="285793" y="3295"/>
                  </a:lnTo>
                  <a:lnTo>
                    <a:pt x="292100" y="10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57" name="SMARTInkShape-364">
              <a:extLst>
                <a:ext uri="{FF2B5EF4-FFF2-40B4-BE49-F238E27FC236}">
                  <a16:creationId xmlns:a16="http://schemas.microsoft.com/office/drawing/2014/main" id="{B6C38D46-726D-40E7-A257-E054FE050A49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5919045" y="2482852"/>
              <a:ext cx="646316" cy="368299"/>
            </a:xfrm>
            <a:custGeom>
              <a:avLst/>
              <a:gdLst/>
              <a:ahLst/>
              <a:cxnLst/>
              <a:rect l="0" t="0" r="0" b="0"/>
              <a:pathLst>
                <a:path w="646316" h="368299">
                  <a:moveTo>
                    <a:pt x="634155" y="336548"/>
                  </a:moveTo>
                  <a:lnTo>
                    <a:pt x="634155" y="336548"/>
                  </a:lnTo>
                  <a:lnTo>
                    <a:pt x="628687" y="313404"/>
                  </a:lnTo>
                  <a:lnTo>
                    <a:pt x="633049" y="286925"/>
                  </a:lnTo>
                  <a:lnTo>
                    <a:pt x="640705" y="256818"/>
                  </a:lnTo>
                  <a:lnTo>
                    <a:pt x="645032" y="229433"/>
                  </a:lnTo>
                  <a:lnTo>
                    <a:pt x="646315" y="201564"/>
                  </a:lnTo>
                  <a:lnTo>
                    <a:pt x="644813" y="170964"/>
                  </a:lnTo>
                  <a:lnTo>
                    <a:pt x="641782" y="145199"/>
                  </a:lnTo>
                  <a:lnTo>
                    <a:pt x="637386" y="120480"/>
                  </a:lnTo>
                  <a:lnTo>
                    <a:pt x="627673" y="95165"/>
                  </a:lnTo>
                  <a:lnTo>
                    <a:pt x="619534" y="71705"/>
                  </a:lnTo>
                  <a:lnTo>
                    <a:pt x="600912" y="41963"/>
                  </a:lnTo>
                  <a:lnTo>
                    <a:pt x="592569" y="31349"/>
                  </a:lnTo>
                  <a:lnTo>
                    <a:pt x="575973" y="18146"/>
                  </a:lnTo>
                  <a:lnTo>
                    <a:pt x="555164" y="8887"/>
                  </a:lnTo>
                  <a:lnTo>
                    <a:pt x="548953" y="6771"/>
                  </a:lnTo>
                  <a:lnTo>
                    <a:pt x="538916" y="6"/>
                  </a:lnTo>
                  <a:lnTo>
                    <a:pt x="535538" y="0"/>
                  </a:lnTo>
                  <a:lnTo>
                    <a:pt x="531999" y="1881"/>
                  </a:lnTo>
                  <a:lnTo>
                    <a:pt x="530068" y="3369"/>
                  </a:lnTo>
                  <a:lnTo>
                    <a:pt x="524160" y="5024"/>
                  </a:lnTo>
                  <a:lnTo>
                    <a:pt x="495336" y="11243"/>
                  </a:lnTo>
                  <a:lnTo>
                    <a:pt x="472844" y="16422"/>
                  </a:lnTo>
                  <a:lnTo>
                    <a:pt x="449337" y="17881"/>
                  </a:lnTo>
                  <a:lnTo>
                    <a:pt x="421820" y="22073"/>
                  </a:lnTo>
                  <a:lnTo>
                    <a:pt x="391443" y="24741"/>
                  </a:lnTo>
                  <a:lnTo>
                    <a:pt x="360216" y="25909"/>
                  </a:lnTo>
                  <a:lnTo>
                    <a:pt x="330346" y="29704"/>
                  </a:lnTo>
                  <a:lnTo>
                    <a:pt x="304865" y="30840"/>
                  </a:lnTo>
                  <a:lnTo>
                    <a:pt x="282723" y="33226"/>
                  </a:lnTo>
                  <a:lnTo>
                    <a:pt x="256272" y="36654"/>
                  </a:lnTo>
                  <a:lnTo>
                    <a:pt x="227502" y="39552"/>
                  </a:lnTo>
                  <a:lnTo>
                    <a:pt x="204359" y="42272"/>
                  </a:lnTo>
                  <a:lnTo>
                    <a:pt x="178724" y="43803"/>
                  </a:lnTo>
                  <a:lnTo>
                    <a:pt x="147018" y="44320"/>
                  </a:lnTo>
                  <a:lnTo>
                    <a:pt x="120163" y="47794"/>
                  </a:lnTo>
                  <a:lnTo>
                    <a:pt x="93064" y="50910"/>
                  </a:lnTo>
                  <a:lnTo>
                    <a:pt x="62731" y="55707"/>
                  </a:lnTo>
                  <a:lnTo>
                    <a:pt x="36429" y="62028"/>
                  </a:lnTo>
                  <a:lnTo>
                    <a:pt x="5563" y="73432"/>
                  </a:lnTo>
                  <a:lnTo>
                    <a:pt x="2003" y="74969"/>
                  </a:lnTo>
                  <a:lnTo>
                    <a:pt x="1053" y="76790"/>
                  </a:lnTo>
                  <a:lnTo>
                    <a:pt x="0" y="82576"/>
                  </a:lnTo>
                  <a:lnTo>
                    <a:pt x="8067" y="109390"/>
                  </a:lnTo>
                  <a:lnTo>
                    <a:pt x="17475" y="134167"/>
                  </a:lnTo>
                  <a:lnTo>
                    <a:pt x="25828" y="163851"/>
                  </a:lnTo>
                  <a:lnTo>
                    <a:pt x="34972" y="192394"/>
                  </a:lnTo>
                  <a:lnTo>
                    <a:pt x="41439" y="218420"/>
                  </a:lnTo>
                  <a:lnTo>
                    <a:pt x="48694" y="250123"/>
                  </a:lnTo>
                  <a:lnTo>
                    <a:pt x="54070" y="277195"/>
                  </a:lnTo>
                  <a:lnTo>
                    <a:pt x="59382" y="308854"/>
                  </a:lnTo>
                  <a:lnTo>
                    <a:pt x="67078" y="339048"/>
                  </a:lnTo>
                  <a:lnTo>
                    <a:pt x="74991" y="360378"/>
                  </a:lnTo>
                  <a:lnTo>
                    <a:pt x="75248" y="364854"/>
                  </a:lnTo>
                  <a:lnTo>
                    <a:pt x="75988" y="366002"/>
                  </a:lnTo>
                  <a:lnTo>
                    <a:pt x="77188" y="366767"/>
                  </a:lnTo>
                  <a:lnTo>
                    <a:pt x="81705" y="3682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58" name="SMARTInkShape-365">
              <a:extLst>
                <a:ext uri="{FF2B5EF4-FFF2-40B4-BE49-F238E27FC236}">
                  <a16:creationId xmlns:a16="http://schemas.microsoft.com/office/drawing/2014/main" id="{10FEDB33-67D1-4376-A4AA-5DDAFE047CA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958208" y="2775030"/>
              <a:ext cx="628982" cy="95146"/>
            </a:xfrm>
            <a:custGeom>
              <a:avLst/>
              <a:gdLst/>
              <a:ahLst/>
              <a:cxnLst/>
              <a:rect l="0" t="0" r="0" b="0"/>
              <a:pathLst>
                <a:path w="628982" h="95146">
                  <a:moveTo>
                    <a:pt x="150492" y="63420"/>
                  </a:moveTo>
                  <a:lnTo>
                    <a:pt x="150492" y="63420"/>
                  </a:lnTo>
                  <a:lnTo>
                    <a:pt x="119718" y="70327"/>
                  </a:lnTo>
                  <a:lnTo>
                    <a:pt x="90779" y="76063"/>
                  </a:lnTo>
                  <a:lnTo>
                    <a:pt x="62621" y="81487"/>
                  </a:lnTo>
                  <a:lnTo>
                    <a:pt x="32746" y="87851"/>
                  </a:lnTo>
                  <a:lnTo>
                    <a:pt x="2385" y="94525"/>
                  </a:lnTo>
                  <a:lnTo>
                    <a:pt x="0" y="94883"/>
                  </a:lnTo>
                  <a:lnTo>
                    <a:pt x="26049" y="95145"/>
                  </a:lnTo>
                  <a:lnTo>
                    <a:pt x="51139" y="91792"/>
                  </a:lnTo>
                  <a:lnTo>
                    <a:pt x="75526" y="88259"/>
                  </a:lnTo>
                  <a:lnTo>
                    <a:pt x="101653" y="84337"/>
                  </a:lnTo>
                  <a:lnTo>
                    <a:pt x="129671" y="78163"/>
                  </a:lnTo>
                  <a:lnTo>
                    <a:pt x="158983" y="71864"/>
                  </a:lnTo>
                  <a:lnTo>
                    <a:pt x="186560" y="65530"/>
                  </a:lnTo>
                  <a:lnTo>
                    <a:pt x="216056" y="59185"/>
                  </a:lnTo>
                  <a:lnTo>
                    <a:pt x="242982" y="52836"/>
                  </a:lnTo>
                  <a:lnTo>
                    <a:pt x="270246" y="46487"/>
                  </a:lnTo>
                  <a:lnTo>
                    <a:pt x="292615" y="42253"/>
                  </a:lnTo>
                  <a:lnTo>
                    <a:pt x="314787" y="38020"/>
                  </a:lnTo>
                  <a:lnTo>
                    <a:pt x="345222" y="33551"/>
                  </a:lnTo>
                  <a:lnTo>
                    <a:pt x="373995" y="30346"/>
                  </a:lnTo>
                  <a:lnTo>
                    <a:pt x="404863" y="24928"/>
                  </a:lnTo>
                  <a:lnTo>
                    <a:pt x="436352" y="20735"/>
                  </a:lnTo>
                  <a:lnTo>
                    <a:pt x="466143" y="17612"/>
                  </a:lnTo>
                  <a:lnTo>
                    <a:pt x="492844" y="14099"/>
                  </a:lnTo>
                  <a:lnTo>
                    <a:pt x="518629" y="11177"/>
                  </a:lnTo>
                  <a:lnTo>
                    <a:pt x="549255" y="7239"/>
                  </a:lnTo>
                  <a:lnTo>
                    <a:pt x="578641" y="5756"/>
                  </a:lnTo>
                  <a:lnTo>
                    <a:pt x="606184" y="828"/>
                  </a:lnTo>
                  <a:lnTo>
                    <a:pt x="627983" y="0"/>
                  </a:lnTo>
                  <a:lnTo>
                    <a:pt x="628981" y="678"/>
                  </a:lnTo>
                  <a:lnTo>
                    <a:pt x="628940" y="1837"/>
                  </a:lnTo>
                  <a:lnTo>
                    <a:pt x="628207" y="3314"/>
                  </a:lnTo>
                  <a:lnTo>
                    <a:pt x="627013" y="4300"/>
                  </a:lnTo>
                  <a:lnTo>
                    <a:pt x="623806" y="5394"/>
                  </a:lnTo>
                  <a:lnTo>
                    <a:pt x="622668" y="6392"/>
                  </a:lnTo>
                  <a:lnTo>
                    <a:pt x="620392" y="126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59" name="SMARTInkShape-366">
              <a:extLst>
                <a:ext uri="{FF2B5EF4-FFF2-40B4-BE49-F238E27FC236}">
                  <a16:creationId xmlns:a16="http://schemas.microsoft.com/office/drawing/2014/main" id="{040FBE76-F105-4FC8-8A87-9453D15ECF22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6400800" y="2552700"/>
              <a:ext cx="21895" cy="95251"/>
            </a:xfrm>
            <a:custGeom>
              <a:avLst/>
              <a:gdLst/>
              <a:ahLst/>
              <a:cxnLst/>
              <a:rect l="0" t="0" r="0" b="0"/>
              <a:pathLst>
                <a:path w="21895" h="95251">
                  <a:moveTo>
                    <a:pt x="0" y="95250"/>
                  </a:moveTo>
                  <a:lnTo>
                    <a:pt x="0" y="95250"/>
                  </a:lnTo>
                  <a:lnTo>
                    <a:pt x="1882" y="82698"/>
                  </a:lnTo>
                  <a:lnTo>
                    <a:pt x="8838" y="53808"/>
                  </a:lnTo>
                  <a:lnTo>
                    <a:pt x="17007" y="26700"/>
                  </a:lnTo>
                  <a:lnTo>
                    <a:pt x="21894" y="1230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0" name="SMARTInkShape-367">
              <a:extLst>
                <a:ext uri="{FF2B5EF4-FFF2-40B4-BE49-F238E27FC236}">
                  <a16:creationId xmlns:a16="http://schemas.microsoft.com/office/drawing/2014/main" id="{E018F165-E484-4432-9234-CC3BF06BCC90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6457950" y="2534533"/>
              <a:ext cx="114301" cy="181325"/>
            </a:xfrm>
            <a:custGeom>
              <a:avLst/>
              <a:gdLst/>
              <a:ahLst/>
              <a:cxnLst/>
              <a:rect l="0" t="0" r="0" b="0"/>
              <a:pathLst>
                <a:path w="114301" h="181325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21371" y="33231"/>
                  </a:lnTo>
                  <a:lnTo>
                    <a:pt x="31373" y="61829"/>
                  </a:lnTo>
                  <a:lnTo>
                    <a:pt x="40143" y="87861"/>
                  </a:lnTo>
                  <a:lnTo>
                    <a:pt x="43599" y="114092"/>
                  </a:lnTo>
                  <a:lnTo>
                    <a:pt x="44282" y="141955"/>
                  </a:lnTo>
                  <a:lnTo>
                    <a:pt x="42518" y="158797"/>
                  </a:lnTo>
                  <a:lnTo>
                    <a:pt x="41047" y="164837"/>
                  </a:lnTo>
                  <a:lnTo>
                    <a:pt x="35646" y="173429"/>
                  </a:lnTo>
                  <a:lnTo>
                    <a:pt x="29248" y="178895"/>
                  </a:lnTo>
                  <a:lnTo>
                    <a:pt x="24053" y="181324"/>
                  </a:lnTo>
                  <a:lnTo>
                    <a:pt x="21680" y="181266"/>
                  </a:lnTo>
                  <a:lnTo>
                    <a:pt x="17162" y="179320"/>
                  </a:lnTo>
                  <a:lnTo>
                    <a:pt x="15675" y="177814"/>
                  </a:lnTo>
                  <a:lnTo>
                    <a:pt x="14022" y="174258"/>
                  </a:lnTo>
                  <a:lnTo>
                    <a:pt x="17050" y="166563"/>
                  </a:lnTo>
                  <a:lnTo>
                    <a:pt x="19833" y="161548"/>
                  </a:lnTo>
                  <a:lnTo>
                    <a:pt x="28570" y="154094"/>
                  </a:lnTo>
                  <a:lnTo>
                    <a:pt x="51426" y="143559"/>
                  </a:lnTo>
                  <a:lnTo>
                    <a:pt x="80149" y="140222"/>
                  </a:lnTo>
                  <a:lnTo>
                    <a:pt x="114300" y="1388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1" name="SMARTInkShape-368">
              <a:extLst>
                <a:ext uri="{FF2B5EF4-FFF2-40B4-BE49-F238E27FC236}">
                  <a16:creationId xmlns:a16="http://schemas.microsoft.com/office/drawing/2014/main" id="{E02A0813-9E7F-4519-8CC1-B9F64AEECA58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253483" y="964701"/>
              <a:ext cx="696468" cy="640166"/>
            </a:xfrm>
            <a:custGeom>
              <a:avLst/>
              <a:gdLst/>
              <a:ahLst/>
              <a:cxnLst/>
              <a:rect l="0" t="0" r="0" b="0"/>
              <a:pathLst>
                <a:path w="696468" h="640166">
                  <a:moveTo>
                    <a:pt x="201167" y="254499"/>
                  </a:moveTo>
                  <a:lnTo>
                    <a:pt x="201167" y="254499"/>
                  </a:lnTo>
                  <a:lnTo>
                    <a:pt x="182345" y="225955"/>
                  </a:lnTo>
                  <a:lnTo>
                    <a:pt x="170858" y="202005"/>
                  </a:lnTo>
                  <a:lnTo>
                    <a:pt x="155487" y="183842"/>
                  </a:lnTo>
                  <a:lnTo>
                    <a:pt x="138400" y="173200"/>
                  </a:lnTo>
                  <a:lnTo>
                    <a:pt x="123411" y="170858"/>
                  </a:lnTo>
                  <a:lnTo>
                    <a:pt x="94164" y="175105"/>
                  </a:lnTo>
                  <a:lnTo>
                    <a:pt x="67705" y="187465"/>
                  </a:lnTo>
                  <a:lnTo>
                    <a:pt x="38710" y="209900"/>
                  </a:lnTo>
                  <a:lnTo>
                    <a:pt x="18785" y="239776"/>
                  </a:lnTo>
                  <a:lnTo>
                    <a:pt x="4829" y="270138"/>
                  </a:lnTo>
                  <a:lnTo>
                    <a:pt x="0" y="295351"/>
                  </a:lnTo>
                  <a:lnTo>
                    <a:pt x="282" y="313578"/>
                  </a:lnTo>
                  <a:lnTo>
                    <a:pt x="8374" y="335033"/>
                  </a:lnTo>
                  <a:lnTo>
                    <a:pt x="15762" y="345796"/>
                  </a:lnTo>
                  <a:lnTo>
                    <a:pt x="21119" y="349230"/>
                  </a:lnTo>
                  <a:lnTo>
                    <a:pt x="34598" y="353046"/>
                  </a:lnTo>
                  <a:lnTo>
                    <a:pt x="54681" y="351823"/>
                  </a:lnTo>
                  <a:lnTo>
                    <a:pt x="80779" y="340251"/>
                  </a:lnTo>
                  <a:lnTo>
                    <a:pt x="107484" y="323416"/>
                  </a:lnTo>
                  <a:lnTo>
                    <a:pt x="138361" y="297502"/>
                  </a:lnTo>
                  <a:lnTo>
                    <a:pt x="164439" y="267008"/>
                  </a:lnTo>
                  <a:lnTo>
                    <a:pt x="186252" y="235424"/>
                  </a:lnTo>
                  <a:lnTo>
                    <a:pt x="205624" y="208722"/>
                  </a:lnTo>
                  <a:lnTo>
                    <a:pt x="218852" y="186569"/>
                  </a:lnTo>
                  <a:lnTo>
                    <a:pt x="219610" y="191147"/>
                  </a:lnTo>
                  <a:lnTo>
                    <a:pt x="220138" y="222324"/>
                  </a:lnTo>
                  <a:lnTo>
                    <a:pt x="220193" y="246534"/>
                  </a:lnTo>
                  <a:lnTo>
                    <a:pt x="220210" y="272286"/>
                  </a:lnTo>
                  <a:lnTo>
                    <a:pt x="220215" y="301240"/>
                  </a:lnTo>
                  <a:lnTo>
                    <a:pt x="220217" y="329418"/>
                  </a:lnTo>
                  <a:lnTo>
                    <a:pt x="220217" y="352002"/>
                  </a:lnTo>
                  <a:lnTo>
                    <a:pt x="220217" y="381775"/>
                  </a:lnTo>
                  <a:lnTo>
                    <a:pt x="220217" y="411841"/>
                  </a:lnTo>
                  <a:lnTo>
                    <a:pt x="220217" y="443092"/>
                  </a:lnTo>
                  <a:lnTo>
                    <a:pt x="220217" y="471324"/>
                  </a:lnTo>
                  <a:lnTo>
                    <a:pt x="220217" y="497562"/>
                  </a:lnTo>
                  <a:lnTo>
                    <a:pt x="220217" y="523211"/>
                  </a:lnTo>
                  <a:lnTo>
                    <a:pt x="216846" y="548685"/>
                  </a:lnTo>
                  <a:lnTo>
                    <a:pt x="208680" y="578212"/>
                  </a:lnTo>
                  <a:lnTo>
                    <a:pt x="194211" y="606727"/>
                  </a:lnTo>
                  <a:lnTo>
                    <a:pt x="177765" y="626366"/>
                  </a:lnTo>
                  <a:lnTo>
                    <a:pt x="161777" y="636164"/>
                  </a:lnTo>
                  <a:lnTo>
                    <a:pt x="147006" y="640165"/>
                  </a:lnTo>
                  <a:lnTo>
                    <a:pt x="126950" y="637979"/>
                  </a:lnTo>
                  <a:lnTo>
                    <a:pt x="99763" y="629492"/>
                  </a:lnTo>
                  <a:lnTo>
                    <a:pt x="87188" y="622011"/>
                  </a:lnTo>
                  <a:lnTo>
                    <a:pt x="56470" y="593567"/>
                  </a:lnTo>
                  <a:lnTo>
                    <a:pt x="46581" y="574627"/>
                  </a:lnTo>
                  <a:lnTo>
                    <a:pt x="43239" y="552214"/>
                  </a:lnTo>
                  <a:lnTo>
                    <a:pt x="49432" y="521102"/>
                  </a:lnTo>
                  <a:lnTo>
                    <a:pt x="59078" y="496476"/>
                  </a:lnTo>
                  <a:lnTo>
                    <a:pt x="75341" y="468012"/>
                  </a:lnTo>
                  <a:lnTo>
                    <a:pt x="101708" y="436479"/>
                  </a:lnTo>
                  <a:lnTo>
                    <a:pt x="127271" y="406052"/>
                  </a:lnTo>
                  <a:lnTo>
                    <a:pt x="155918" y="376236"/>
                  </a:lnTo>
                  <a:lnTo>
                    <a:pt x="178901" y="349679"/>
                  </a:lnTo>
                  <a:lnTo>
                    <a:pt x="206883" y="318534"/>
                  </a:lnTo>
                  <a:lnTo>
                    <a:pt x="226379" y="294247"/>
                  </a:lnTo>
                  <a:lnTo>
                    <a:pt x="251930" y="262638"/>
                  </a:lnTo>
                  <a:lnTo>
                    <a:pt x="280731" y="232431"/>
                  </a:lnTo>
                  <a:lnTo>
                    <a:pt x="301882" y="207665"/>
                  </a:lnTo>
                  <a:lnTo>
                    <a:pt x="327992" y="178377"/>
                  </a:lnTo>
                  <a:lnTo>
                    <a:pt x="346460" y="154412"/>
                  </a:lnTo>
                  <a:lnTo>
                    <a:pt x="361182" y="129437"/>
                  </a:lnTo>
                  <a:lnTo>
                    <a:pt x="376917" y="99477"/>
                  </a:lnTo>
                  <a:lnTo>
                    <a:pt x="389281" y="70709"/>
                  </a:lnTo>
                  <a:lnTo>
                    <a:pt x="400098" y="40650"/>
                  </a:lnTo>
                  <a:lnTo>
                    <a:pt x="403992" y="14985"/>
                  </a:lnTo>
                  <a:lnTo>
                    <a:pt x="400438" y="6702"/>
                  </a:lnTo>
                  <a:lnTo>
                    <a:pt x="397514" y="2518"/>
                  </a:lnTo>
                  <a:lnTo>
                    <a:pt x="392743" y="434"/>
                  </a:lnTo>
                  <a:lnTo>
                    <a:pt x="379916" y="0"/>
                  </a:lnTo>
                  <a:lnTo>
                    <a:pt x="356827" y="10464"/>
                  </a:lnTo>
                  <a:lnTo>
                    <a:pt x="329517" y="32963"/>
                  </a:lnTo>
                  <a:lnTo>
                    <a:pt x="309802" y="59672"/>
                  </a:lnTo>
                  <a:lnTo>
                    <a:pt x="294738" y="83648"/>
                  </a:lnTo>
                  <a:lnTo>
                    <a:pt x="284382" y="100954"/>
                  </a:lnTo>
                  <a:lnTo>
                    <a:pt x="273880" y="130531"/>
                  </a:lnTo>
                  <a:lnTo>
                    <a:pt x="263555" y="160931"/>
                  </a:lnTo>
                  <a:lnTo>
                    <a:pt x="259163" y="188832"/>
                  </a:lnTo>
                  <a:lnTo>
                    <a:pt x="254413" y="219128"/>
                  </a:lnTo>
                  <a:lnTo>
                    <a:pt x="252692" y="249742"/>
                  </a:lnTo>
                  <a:lnTo>
                    <a:pt x="252887" y="277000"/>
                  </a:lnTo>
                  <a:lnTo>
                    <a:pt x="257100" y="302245"/>
                  </a:lnTo>
                  <a:lnTo>
                    <a:pt x="266727" y="331977"/>
                  </a:lnTo>
                  <a:lnTo>
                    <a:pt x="279858" y="354596"/>
                  </a:lnTo>
                  <a:lnTo>
                    <a:pt x="291175" y="366720"/>
                  </a:lnTo>
                  <a:lnTo>
                    <a:pt x="315221" y="382784"/>
                  </a:lnTo>
                  <a:lnTo>
                    <a:pt x="333347" y="386348"/>
                  </a:lnTo>
                  <a:lnTo>
                    <a:pt x="356592" y="380662"/>
                  </a:lnTo>
                  <a:lnTo>
                    <a:pt x="387613" y="366099"/>
                  </a:lnTo>
                  <a:lnTo>
                    <a:pt x="415505" y="335326"/>
                  </a:lnTo>
                  <a:lnTo>
                    <a:pt x="432020" y="306918"/>
                  </a:lnTo>
                  <a:lnTo>
                    <a:pt x="447693" y="279137"/>
                  </a:lnTo>
                  <a:lnTo>
                    <a:pt x="456325" y="253881"/>
                  </a:lnTo>
                  <a:lnTo>
                    <a:pt x="465561" y="224587"/>
                  </a:lnTo>
                  <a:lnTo>
                    <a:pt x="476308" y="196615"/>
                  </a:lnTo>
                  <a:lnTo>
                    <a:pt x="476794" y="188086"/>
                  </a:lnTo>
                  <a:lnTo>
                    <a:pt x="474726" y="180232"/>
                  </a:lnTo>
                  <a:lnTo>
                    <a:pt x="470997" y="188985"/>
                  </a:lnTo>
                  <a:lnTo>
                    <a:pt x="465423" y="218468"/>
                  </a:lnTo>
                  <a:lnTo>
                    <a:pt x="463253" y="244600"/>
                  </a:lnTo>
                  <a:lnTo>
                    <a:pt x="462288" y="271266"/>
                  </a:lnTo>
                  <a:lnTo>
                    <a:pt x="461860" y="294877"/>
                  </a:lnTo>
                  <a:lnTo>
                    <a:pt x="464990" y="321261"/>
                  </a:lnTo>
                  <a:lnTo>
                    <a:pt x="469369" y="351929"/>
                  </a:lnTo>
                  <a:lnTo>
                    <a:pt x="470985" y="355436"/>
                  </a:lnTo>
                  <a:lnTo>
                    <a:pt x="473474" y="357068"/>
                  </a:lnTo>
                  <a:lnTo>
                    <a:pt x="476544" y="357451"/>
                  </a:lnTo>
                  <a:lnTo>
                    <a:pt x="480001" y="357000"/>
                  </a:lnTo>
                  <a:lnTo>
                    <a:pt x="494980" y="346253"/>
                  </a:lnTo>
                  <a:lnTo>
                    <a:pt x="513936" y="319294"/>
                  </a:lnTo>
                  <a:lnTo>
                    <a:pt x="529387" y="290973"/>
                  </a:lnTo>
                  <a:lnTo>
                    <a:pt x="541690" y="259485"/>
                  </a:lnTo>
                  <a:lnTo>
                    <a:pt x="553922" y="229110"/>
                  </a:lnTo>
                  <a:lnTo>
                    <a:pt x="555503" y="225576"/>
                  </a:lnTo>
                  <a:lnTo>
                    <a:pt x="555924" y="225339"/>
                  </a:lnTo>
                  <a:lnTo>
                    <a:pt x="556205" y="225887"/>
                  </a:lnTo>
                  <a:lnTo>
                    <a:pt x="556693" y="254729"/>
                  </a:lnTo>
                  <a:lnTo>
                    <a:pt x="557451" y="284671"/>
                  </a:lnTo>
                  <a:lnTo>
                    <a:pt x="560128" y="295661"/>
                  </a:lnTo>
                  <a:lnTo>
                    <a:pt x="575715" y="315927"/>
                  </a:lnTo>
                  <a:lnTo>
                    <a:pt x="594838" y="329693"/>
                  </a:lnTo>
                  <a:lnTo>
                    <a:pt x="620967" y="336301"/>
                  </a:lnTo>
                  <a:lnTo>
                    <a:pt x="645089" y="340277"/>
                  </a:lnTo>
                  <a:lnTo>
                    <a:pt x="672151" y="337613"/>
                  </a:lnTo>
                  <a:lnTo>
                    <a:pt x="696467" y="3306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2" name="SMARTInkShape-369">
              <a:extLst>
                <a:ext uri="{FF2B5EF4-FFF2-40B4-BE49-F238E27FC236}">
                  <a16:creationId xmlns:a16="http://schemas.microsoft.com/office/drawing/2014/main" id="{CEB60806-1ECE-4477-8F25-5DF911DF20A2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557132" y="1352550"/>
              <a:ext cx="691050" cy="1009651"/>
            </a:xfrm>
            <a:custGeom>
              <a:avLst/>
              <a:gdLst/>
              <a:ahLst/>
              <a:cxnLst/>
              <a:rect l="0" t="0" r="0" b="0"/>
              <a:pathLst>
                <a:path w="691050" h="1009651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11404" y="27790"/>
                  </a:lnTo>
                  <a:lnTo>
                    <a:pt x="26972" y="56368"/>
                  </a:lnTo>
                  <a:lnTo>
                    <a:pt x="43635" y="82395"/>
                  </a:lnTo>
                  <a:lnTo>
                    <a:pt x="60515" y="107919"/>
                  </a:lnTo>
                  <a:lnTo>
                    <a:pt x="77437" y="133344"/>
                  </a:lnTo>
                  <a:lnTo>
                    <a:pt x="96250" y="160630"/>
                  </a:lnTo>
                  <a:lnTo>
                    <a:pt x="112095" y="184707"/>
                  </a:lnTo>
                  <a:lnTo>
                    <a:pt x="130090" y="214756"/>
                  </a:lnTo>
                  <a:lnTo>
                    <a:pt x="150892" y="241074"/>
                  </a:lnTo>
                  <a:lnTo>
                    <a:pt x="165139" y="266655"/>
                  </a:lnTo>
                  <a:lnTo>
                    <a:pt x="185505" y="294080"/>
                  </a:lnTo>
                  <a:lnTo>
                    <a:pt x="206105" y="319773"/>
                  </a:lnTo>
                  <a:lnTo>
                    <a:pt x="233561" y="348444"/>
                  </a:lnTo>
                  <a:lnTo>
                    <a:pt x="260726" y="375868"/>
                  </a:lnTo>
                  <a:lnTo>
                    <a:pt x="288488" y="407033"/>
                  </a:lnTo>
                  <a:lnTo>
                    <a:pt x="316078" y="437021"/>
                  </a:lnTo>
                  <a:lnTo>
                    <a:pt x="340030" y="463327"/>
                  </a:lnTo>
                  <a:lnTo>
                    <a:pt x="368672" y="492277"/>
                  </a:lnTo>
                  <a:lnTo>
                    <a:pt x="393797" y="520808"/>
                  </a:lnTo>
                  <a:lnTo>
                    <a:pt x="418411" y="551008"/>
                  </a:lnTo>
                  <a:lnTo>
                    <a:pt x="443656" y="580936"/>
                  </a:lnTo>
                  <a:lnTo>
                    <a:pt x="468320" y="609661"/>
                  </a:lnTo>
                  <a:lnTo>
                    <a:pt x="489394" y="639899"/>
                  </a:lnTo>
                  <a:lnTo>
                    <a:pt x="513730" y="669834"/>
                  </a:lnTo>
                  <a:lnTo>
                    <a:pt x="533850" y="698560"/>
                  </a:lnTo>
                  <a:lnTo>
                    <a:pt x="547102" y="722428"/>
                  </a:lnTo>
                  <a:lnTo>
                    <a:pt x="559966" y="747375"/>
                  </a:lnTo>
                  <a:lnTo>
                    <a:pt x="572009" y="772640"/>
                  </a:lnTo>
                  <a:lnTo>
                    <a:pt x="581064" y="798000"/>
                  </a:lnTo>
                  <a:lnTo>
                    <a:pt x="591666" y="823388"/>
                  </a:lnTo>
                  <a:lnTo>
                    <a:pt x="599589" y="848079"/>
                  </a:lnTo>
                  <a:lnTo>
                    <a:pt x="610469" y="875743"/>
                  </a:lnTo>
                  <a:lnTo>
                    <a:pt x="622626" y="904961"/>
                  </a:lnTo>
                  <a:lnTo>
                    <a:pt x="640549" y="936498"/>
                  </a:lnTo>
                  <a:lnTo>
                    <a:pt x="654230" y="961543"/>
                  </a:lnTo>
                  <a:lnTo>
                    <a:pt x="670310" y="986506"/>
                  </a:lnTo>
                  <a:lnTo>
                    <a:pt x="691049" y="1009415"/>
                  </a:lnTo>
                  <a:lnTo>
                    <a:pt x="684918" y="1009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3" name="SMARTInkShape-370">
              <a:extLst>
                <a:ext uri="{FF2B5EF4-FFF2-40B4-BE49-F238E27FC236}">
                  <a16:creationId xmlns:a16="http://schemas.microsoft.com/office/drawing/2014/main" id="{68A3EAFF-A4B1-4E90-97EE-93EF46D66A27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5956300" y="2609850"/>
              <a:ext cx="155709" cy="152401"/>
            </a:xfrm>
            <a:custGeom>
              <a:avLst/>
              <a:gdLst/>
              <a:ahLst/>
              <a:cxnLst/>
              <a:rect l="0" t="0" r="0" b="0"/>
              <a:pathLst>
                <a:path w="155709" h="152401">
                  <a:moveTo>
                    <a:pt x="44450" y="0"/>
                  </a:moveTo>
                  <a:lnTo>
                    <a:pt x="44450" y="0"/>
                  </a:lnTo>
                  <a:lnTo>
                    <a:pt x="47821" y="0"/>
                  </a:lnTo>
                  <a:lnTo>
                    <a:pt x="74958" y="12209"/>
                  </a:lnTo>
                  <a:lnTo>
                    <a:pt x="101354" y="28543"/>
                  </a:lnTo>
                  <a:lnTo>
                    <a:pt x="129946" y="57564"/>
                  </a:lnTo>
                  <a:lnTo>
                    <a:pt x="153493" y="80165"/>
                  </a:lnTo>
                  <a:lnTo>
                    <a:pt x="155245" y="83077"/>
                  </a:lnTo>
                  <a:lnTo>
                    <a:pt x="155708" y="85723"/>
                  </a:lnTo>
                  <a:lnTo>
                    <a:pt x="155310" y="88193"/>
                  </a:lnTo>
                  <a:lnTo>
                    <a:pt x="149604" y="100598"/>
                  </a:lnTo>
                  <a:lnTo>
                    <a:pt x="133619" y="112513"/>
                  </a:lnTo>
                  <a:lnTo>
                    <a:pt x="106661" y="121460"/>
                  </a:lnTo>
                  <a:lnTo>
                    <a:pt x="82295" y="125906"/>
                  </a:lnTo>
                  <a:lnTo>
                    <a:pt x="52030" y="126784"/>
                  </a:lnTo>
                  <a:lnTo>
                    <a:pt x="22639" y="128839"/>
                  </a:lnTo>
                  <a:lnTo>
                    <a:pt x="9294" y="133895"/>
                  </a:lnTo>
                  <a:lnTo>
                    <a:pt x="6196" y="135830"/>
                  </a:lnTo>
                  <a:lnTo>
                    <a:pt x="4131" y="13853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4" name="SMARTInkShape-371">
              <a:extLst>
                <a:ext uri="{FF2B5EF4-FFF2-40B4-BE49-F238E27FC236}">
                  <a16:creationId xmlns:a16="http://schemas.microsoft.com/office/drawing/2014/main" id="{05D24EBC-A440-427E-B522-FE06FAAF8E40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122864" y="2609850"/>
              <a:ext cx="282864" cy="347577"/>
            </a:xfrm>
            <a:custGeom>
              <a:avLst/>
              <a:gdLst/>
              <a:ahLst/>
              <a:cxnLst/>
              <a:rect l="0" t="0" r="0" b="0"/>
              <a:pathLst>
                <a:path w="282864" h="347577">
                  <a:moveTo>
                    <a:pt x="23936" y="0"/>
                  </a:moveTo>
                  <a:lnTo>
                    <a:pt x="23936" y="0"/>
                  </a:lnTo>
                  <a:lnTo>
                    <a:pt x="23231" y="6481"/>
                  </a:lnTo>
                  <a:lnTo>
                    <a:pt x="18909" y="32324"/>
                  </a:lnTo>
                  <a:lnTo>
                    <a:pt x="19860" y="59907"/>
                  </a:lnTo>
                  <a:lnTo>
                    <a:pt x="21218" y="67455"/>
                  </a:lnTo>
                  <a:lnTo>
                    <a:pt x="28373" y="79604"/>
                  </a:lnTo>
                  <a:lnTo>
                    <a:pt x="46842" y="95530"/>
                  </a:lnTo>
                  <a:lnTo>
                    <a:pt x="75243" y="107708"/>
                  </a:lnTo>
                  <a:lnTo>
                    <a:pt x="81425" y="109905"/>
                  </a:lnTo>
                  <a:lnTo>
                    <a:pt x="92055" y="117991"/>
                  </a:lnTo>
                  <a:lnTo>
                    <a:pt x="100072" y="127935"/>
                  </a:lnTo>
                  <a:lnTo>
                    <a:pt x="110287" y="158777"/>
                  </a:lnTo>
                  <a:lnTo>
                    <a:pt x="112332" y="184913"/>
                  </a:lnTo>
                  <a:lnTo>
                    <a:pt x="112686" y="216126"/>
                  </a:lnTo>
                  <a:lnTo>
                    <a:pt x="110910" y="243954"/>
                  </a:lnTo>
                  <a:lnTo>
                    <a:pt x="105915" y="269368"/>
                  </a:lnTo>
                  <a:lnTo>
                    <a:pt x="99967" y="295478"/>
                  </a:lnTo>
                  <a:lnTo>
                    <a:pt x="91636" y="319892"/>
                  </a:lnTo>
                  <a:lnTo>
                    <a:pt x="68032" y="343601"/>
                  </a:lnTo>
                  <a:lnTo>
                    <a:pt x="57175" y="346739"/>
                  </a:lnTo>
                  <a:lnTo>
                    <a:pt x="50328" y="347576"/>
                  </a:lnTo>
                  <a:lnTo>
                    <a:pt x="37077" y="344743"/>
                  </a:lnTo>
                  <a:lnTo>
                    <a:pt x="24837" y="338075"/>
                  </a:lnTo>
                  <a:lnTo>
                    <a:pt x="14694" y="328056"/>
                  </a:lnTo>
                  <a:lnTo>
                    <a:pt x="9245" y="318428"/>
                  </a:lnTo>
                  <a:lnTo>
                    <a:pt x="1096" y="291386"/>
                  </a:lnTo>
                  <a:lnTo>
                    <a:pt x="0" y="270721"/>
                  </a:lnTo>
                  <a:lnTo>
                    <a:pt x="3831" y="240140"/>
                  </a:lnTo>
                  <a:lnTo>
                    <a:pt x="9433" y="213283"/>
                  </a:lnTo>
                  <a:lnTo>
                    <a:pt x="16267" y="190195"/>
                  </a:lnTo>
                  <a:lnTo>
                    <a:pt x="26917" y="163050"/>
                  </a:lnTo>
                  <a:lnTo>
                    <a:pt x="43158" y="134199"/>
                  </a:lnTo>
                  <a:lnTo>
                    <a:pt x="59954" y="108118"/>
                  </a:lnTo>
                  <a:lnTo>
                    <a:pt x="81223" y="82583"/>
                  </a:lnTo>
                  <a:lnTo>
                    <a:pt x="107724" y="50934"/>
                  </a:lnTo>
                  <a:lnTo>
                    <a:pt x="124165" y="39235"/>
                  </a:lnTo>
                  <a:lnTo>
                    <a:pt x="124622" y="39562"/>
                  </a:lnTo>
                  <a:lnTo>
                    <a:pt x="125130" y="41807"/>
                  </a:lnTo>
                  <a:lnTo>
                    <a:pt x="126217" y="71013"/>
                  </a:lnTo>
                  <a:lnTo>
                    <a:pt x="128896" y="76952"/>
                  </a:lnTo>
                  <a:lnTo>
                    <a:pt x="131304" y="78818"/>
                  </a:lnTo>
                  <a:lnTo>
                    <a:pt x="137742" y="80891"/>
                  </a:lnTo>
                  <a:lnTo>
                    <a:pt x="160388" y="76937"/>
                  </a:lnTo>
                  <a:lnTo>
                    <a:pt x="177657" y="70797"/>
                  </a:lnTo>
                  <a:lnTo>
                    <a:pt x="180038" y="71893"/>
                  </a:lnTo>
                  <a:lnTo>
                    <a:pt x="184567" y="76873"/>
                  </a:lnTo>
                  <a:lnTo>
                    <a:pt x="187050" y="83790"/>
                  </a:lnTo>
                  <a:lnTo>
                    <a:pt x="192015" y="99728"/>
                  </a:lnTo>
                  <a:lnTo>
                    <a:pt x="201129" y="112256"/>
                  </a:lnTo>
                  <a:lnTo>
                    <a:pt x="212520" y="116919"/>
                  </a:lnTo>
                  <a:lnTo>
                    <a:pt x="226989" y="118286"/>
                  </a:lnTo>
                  <a:lnTo>
                    <a:pt x="242829" y="116542"/>
                  </a:lnTo>
                  <a:lnTo>
                    <a:pt x="255513" y="111534"/>
                  </a:lnTo>
                  <a:lnTo>
                    <a:pt x="268705" y="104543"/>
                  </a:lnTo>
                  <a:lnTo>
                    <a:pt x="274539" y="102202"/>
                  </a:lnTo>
                  <a:lnTo>
                    <a:pt x="282863" y="96305"/>
                  </a:lnTo>
                  <a:lnTo>
                    <a:pt x="274572" y="100528"/>
                  </a:lnTo>
                  <a:lnTo>
                    <a:pt x="269856" y="104181"/>
                  </a:lnTo>
                  <a:lnTo>
                    <a:pt x="263233" y="113575"/>
                  </a:lnTo>
                  <a:lnTo>
                    <a:pt x="260174" y="125295"/>
                  </a:lnTo>
                  <a:lnTo>
                    <a:pt x="260450" y="127980"/>
                  </a:lnTo>
                  <a:lnTo>
                    <a:pt x="261340" y="129770"/>
                  </a:lnTo>
                  <a:lnTo>
                    <a:pt x="262638" y="130964"/>
                  </a:lnTo>
                  <a:lnTo>
                    <a:pt x="264210" y="130348"/>
                  </a:lnTo>
                  <a:lnTo>
                    <a:pt x="271586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866" name="SMARTInkShape-372">
            <a:extLst>
              <a:ext uri="{FF2B5EF4-FFF2-40B4-BE49-F238E27FC236}">
                <a16:creationId xmlns:a16="http://schemas.microsoft.com/office/drawing/2014/main" id="{CB1E017B-B0C6-444A-B915-DAE6C94F2ACC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6007100" y="2667000"/>
            <a:ext cx="25376" cy="266569"/>
          </a:xfrm>
          <a:custGeom>
            <a:avLst/>
            <a:gdLst/>
            <a:ahLst/>
            <a:cxnLst/>
            <a:rect l="0" t="0" r="0" b="0"/>
            <a:pathLst>
              <a:path w="25376" h="266569">
                <a:moveTo>
                  <a:pt x="6350" y="0"/>
                </a:moveTo>
                <a:lnTo>
                  <a:pt x="6350" y="0"/>
                </a:lnTo>
                <a:lnTo>
                  <a:pt x="9721" y="6742"/>
                </a:lnTo>
                <a:lnTo>
                  <a:pt x="11817" y="31161"/>
                </a:lnTo>
                <a:lnTo>
                  <a:pt x="15809" y="61836"/>
                </a:lnTo>
                <a:lnTo>
                  <a:pt x="18090" y="89896"/>
                </a:lnTo>
                <a:lnTo>
                  <a:pt x="22136" y="116085"/>
                </a:lnTo>
                <a:lnTo>
                  <a:pt x="24433" y="141718"/>
                </a:lnTo>
                <a:lnTo>
                  <a:pt x="24970" y="162469"/>
                </a:lnTo>
                <a:lnTo>
                  <a:pt x="25272" y="194189"/>
                </a:lnTo>
                <a:lnTo>
                  <a:pt x="25375" y="223449"/>
                </a:lnTo>
                <a:lnTo>
                  <a:pt x="24689" y="251545"/>
                </a:lnTo>
                <a:lnTo>
                  <a:pt x="21034" y="265345"/>
                </a:lnTo>
                <a:lnTo>
                  <a:pt x="20373" y="266503"/>
                </a:lnTo>
                <a:lnTo>
                  <a:pt x="19932" y="266568"/>
                </a:lnTo>
                <a:lnTo>
                  <a:pt x="15940" y="263290"/>
                </a:lnTo>
                <a:lnTo>
                  <a:pt x="6219" y="231844"/>
                </a:lnTo>
                <a:lnTo>
                  <a:pt x="0" y="2159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869" name="SMARTInkShape-Group92">
            <a:extLst>
              <a:ext uri="{FF2B5EF4-FFF2-40B4-BE49-F238E27FC236}">
                <a16:creationId xmlns:a16="http://schemas.microsoft.com/office/drawing/2014/main" id="{DB9571B6-91B4-4953-8882-D6D288335A1D}"/>
              </a:ext>
            </a:extLst>
          </p:cNvPr>
          <p:cNvGrpSpPr/>
          <p:nvPr/>
        </p:nvGrpSpPr>
        <p:grpSpPr>
          <a:xfrm>
            <a:off x="6032510" y="2826894"/>
            <a:ext cx="253619" cy="1764157"/>
            <a:chOff x="6032510" y="2826894"/>
            <a:chExt cx="253619" cy="1764157"/>
          </a:xfrm>
        </p:grpSpPr>
        <p:sp>
          <p:nvSpPr>
            <p:cNvPr id="22867" name="SMARTInkShape-373">
              <a:extLst>
                <a:ext uri="{FF2B5EF4-FFF2-40B4-BE49-F238E27FC236}">
                  <a16:creationId xmlns:a16="http://schemas.microsoft.com/office/drawing/2014/main" id="{FC4E5CEA-88CC-4342-B97D-44794387B929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032510" y="2826894"/>
              <a:ext cx="183848" cy="1655156"/>
            </a:xfrm>
            <a:custGeom>
              <a:avLst/>
              <a:gdLst/>
              <a:ahLst/>
              <a:cxnLst/>
              <a:rect l="0" t="0" r="0" b="0"/>
              <a:pathLst>
                <a:path w="183848" h="1655156">
                  <a:moveTo>
                    <a:pt x="38090" y="11556"/>
                  </a:moveTo>
                  <a:lnTo>
                    <a:pt x="38090" y="11556"/>
                  </a:lnTo>
                  <a:lnTo>
                    <a:pt x="38090" y="0"/>
                  </a:lnTo>
                  <a:lnTo>
                    <a:pt x="38090" y="28125"/>
                  </a:lnTo>
                  <a:lnTo>
                    <a:pt x="36209" y="59070"/>
                  </a:lnTo>
                  <a:lnTo>
                    <a:pt x="29251" y="88832"/>
                  </a:lnTo>
                  <a:lnTo>
                    <a:pt x="25447" y="117732"/>
                  </a:lnTo>
                  <a:lnTo>
                    <a:pt x="16652" y="147652"/>
                  </a:lnTo>
                  <a:lnTo>
                    <a:pt x="13473" y="175212"/>
                  </a:lnTo>
                  <a:lnTo>
                    <a:pt x="10964" y="205534"/>
                  </a:lnTo>
                  <a:lnTo>
                    <a:pt x="7709" y="234836"/>
                  </a:lnTo>
                  <a:lnTo>
                    <a:pt x="6948" y="256136"/>
                  </a:lnTo>
                  <a:lnTo>
                    <a:pt x="6611" y="279714"/>
                  </a:lnTo>
                  <a:lnTo>
                    <a:pt x="6419" y="303304"/>
                  </a:lnTo>
                  <a:lnTo>
                    <a:pt x="2993" y="332715"/>
                  </a:lnTo>
                  <a:lnTo>
                    <a:pt x="1325" y="356082"/>
                  </a:lnTo>
                  <a:lnTo>
                    <a:pt x="583" y="379873"/>
                  </a:lnTo>
                  <a:lnTo>
                    <a:pt x="255" y="402206"/>
                  </a:lnTo>
                  <a:lnTo>
                    <a:pt x="69" y="427871"/>
                  </a:lnTo>
                  <a:lnTo>
                    <a:pt x="13" y="455623"/>
                  </a:lnTo>
                  <a:lnTo>
                    <a:pt x="0" y="477736"/>
                  </a:lnTo>
                  <a:lnTo>
                    <a:pt x="700" y="501675"/>
                  </a:lnTo>
                  <a:lnTo>
                    <a:pt x="3363" y="526425"/>
                  </a:lnTo>
                  <a:lnTo>
                    <a:pt x="5458" y="554047"/>
                  </a:lnTo>
                  <a:lnTo>
                    <a:pt x="6078" y="579007"/>
                  </a:lnTo>
                  <a:lnTo>
                    <a:pt x="10653" y="608362"/>
                  </a:lnTo>
                  <a:lnTo>
                    <a:pt x="12087" y="632338"/>
                  </a:lnTo>
                  <a:lnTo>
                    <a:pt x="13217" y="659434"/>
                  </a:lnTo>
                  <a:lnTo>
                    <a:pt x="15982" y="684265"/>
                  </a:lnTo>
                  <a:lnTo>
                    <a:pt x="18133" y="715898"/>
                  </a:lnTo>
                  <a:lnTo>
                    <a:pt x="18771" y="743145"/>
                  </a:lnTo>
                  <a:lnTo>
                    <a:pt x="22331" y="769092"/>
                  </a:lnTo>
                  <a:lnTo>
                    <a:pt x="24031" y="791798"/>
                  </a:lnTo>
                  <a:lnTo>
                    <a:pt x="24787" y="816236"/>
                  </a:lnTo>
                  <a:lnTo>
                    <a:pt x="25211" y="847977"/>
                  </a:lnTo>
                  <a:lnTo>
                    <a:pt x="25311" y="873895"/>
                  </a:lnTo>
                  <a:lnTo>
                    <a:pt x="25354" y="901877"/>
                  </a:lnTo>
                  <a:lnTo>
                    <a:pt x="24668" y="929365"/>
                  </a:lnTo>
                  <a:lnTo>
                    <a:pt x="22012" y="953342"/>
                  </a:lnTo>
                  <a:lnTo>
                    <a:pt x="19921" y="983302"/>
                  </a:lnTo>
                  <a:lnTo>
                    <a:pt x="19301" y="1013424"/>
                  </a:lnTo>
                  <a:lnTo>
                    <a:pt x="19117" y="1044692"/>
                  </a:lnTo>
                  <a:lnTo>
                    <a:pt x="19063" y="1076300"/>
                  </a:lnTo>
                  <a:lnTo>
                    <a:pt x="19045" y="1104787"/>
                  </a:lnTo>
                  <a:lnTo>
                    <a:pt x="19747" y="1128677"/>
                  </a:lnTo>
                  <a:lnTo>
                    <a:pt x="24110" y="1156374"/>
                  </a:lnTo>
                  <a:lnTo>
                    <a:pt x="30023" y="1187292"/>
                  </a:lnTo>
                  <a:lnTo>
                    <a:pt x="33114" y="1208235"/>
                  </a:lnTo>
                  <a:lnTo>
                    <a:pt x="41799" y="1238896"/>
                  </a:lnTo>
                  <a:lnTo>
                    <a:pt x="44362" y="1265702"/>
                  </a:lnTo>
                  <a:lnTo>
                    <a:pt x="49278" y="1291832"/>
                  </a:lnTo>
                  <a:lnTo>
                    <a:pt x="55203" y="1316743"/>
                  </a:lnTo>
                  <a:lnTo>
                    <a:pt x="65631" y="1347651"/>
                  </a:lnTo>
                  <a:lnTo>
                    <a:pt x="79148" y="1375332"/>
                  </a:lnTo>
                  <a:lnTo>
                    <a:pt x="93525" y="1403797"/>
                  </a:lnTo>
                  <a:lnTo>
                    <a:pt x="105598" y="1435315"/>
                  </a:lnTo>
                  <a:lnTo>
                    <a:pt x="114245" y="1461506"/>
                  </a:lnTo>
                  <a:lnTo>
                    <a:pt x="126119" y="1490276"/>
                  </a:lnTo>
                  <a:lnTo>
                    <a:pt x="139296" y="1519602"/>
                  </a:lnTo>
                  <a:lnTo>
                    <a:pt x="148079" y="1547613"/>
                  </a:lnTo>
                  <a:lnTo>
                    <a:pt x="156850" y="1578040"/>
                  </a:lnTo>
                  <a:lnTo>
                    <a:pt x="163560" y="1605278"/>
                  </a:lnTo>
                  <a:lnTo>
                    <a:pt x="175019" y="1636384"/>
                  </a:lnTo>
                  <a:lnTo>
                    <a:pt x="176559" y="1643398"/>
                  </a:lnTo>
                  <a:lnTo>
                    <a:pt x="177675" y="1645550"/>
                  </a:lnTo>
                  <a:lnTo>
                    <a:pt x="179124" y="1646986"/>
                  </a:lnTo>
                  <a:lnTo>
                    <a:pt x="180796" y="1647943"/>
                  </a:lnTo>
                  <a:lnTo>
                    <a:pt x="181911" y="1649285"/>
                  </a:lnTo>
                  <a:lnTo>
                    <a:pt x="183847" y="1655155"/>
                  </a:lnTo>
                  <a:lnTo>
                    <a:pt x="177790" y="1649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68" name="SMARTInkShape-374">
              <a:extLst>
                <a:ext uri="{FF2B5EF4-FFF2-40B4-BE49-F238E27FC236}">
                  <a16:creationId xmlns:a16="http://schemas.microsoft.com/office/drawing/2014/main" id="{6147A3ED-9943-4BEA-B15E-CE28ACF122DE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6130966" y="4362450"/>
              <a:ext cx="155163" cy="228601"/>
            </a:xfrm>
            <a:custGeom>
              <a:avLst/>
              <a:gdLst/>
              <a:ahLst/>
              <a:cxnLst/>
              <a:rect l="0" t="0" r="0" b="0"/>
              <a:pathLst>
                <a:path w="155163" h="228601">
                  <a:moveTo>
                    <a:pt x="47584" y="0"/>
                  </a:moveTo>
                  <a:lnTo>
                    <a:pt x="47584" y="0"/>
                  </a:lnTo>
                  <a:lnTo>
                    <a:pt x="56422" y="0"/>
                  </a:lnTo>
                  <a:lnTo>
                    <a:pt x="60449" y="1881"/>
                  </a:lnTo>
                  <a:lnTo>
                    <a:pt x="90321" y="30083"/>
                  </a:lnTo>
                  <a:lnTo>
                    <a:pt x="95505" y="36653"/>
                  </a:lnTo>
                  <a:lnTo>
                    <a:pt x="109606" y="65917"/>
                  </a:lnTo>
                  <a:lnTo>
                    <a:pt x="122446" y="91259"/>
                  </a:lnTo>
                  <a:lnTo>
                    <a:pt x="131987" y="119861"/>
                  </a:lnTo>
                  <a:lnTo>
                    <a:pt x="140665" y="145894"/>
                  </a:lnTo>
                  <a:lnTo>
                    <a:pt x="149173" y="167656"/>
                  </a:lnTo>
                  <a:lnTo>
                    <a:pt x="152707" y="174703"/>
                  </a:lnTo>
                  <a:lnTo>
                    <a:pt x="155162" y="191512"/>
                  </a:lnTo>
                  <a:lnTo>
                    <a:pt x="152053" y="202011"/>
                  </a:lnTo>
                  <a:lnTo>
                    <a:pt x="146696" y="208081"/>
                  </a:lnTo>
                  <a:lnTo>
                    <a:pt x="126710" y="222121"/>
                  </a:lnTo>
                  <a:lnTo>
                    <a:pt x="110800" y="227320"/>
                  </a:lnTo>
                  <a:lnTo>
                    <a:pt x="99789" y="228221"/>
                  </a:lnTo>
                  <a:lnTo>
                    <a:pt x="73596" y="221643"/>
                  </a:lnTo>
                  <a:lnTo>
                    <a:pt x="42609" y="217034"/>
                  </a:lnTo>
                  <a:lnTo>
                    <a:pt x="12093" y="210532"/>
                  </a:lnTo>
                  <a:lnTo>
                    <a:pt x="0" y="209607"/>
                  </a:lnTo>
                  <a:lnTo>
                    <a:pt x="1272" y="209575"/>
                  </a:lnTo>
                  <a:lnTo>
                    <a:pt x="5953" y="212928"/>
                  </a:lnTo>
                  <a:lnTo>
                    <a:pt x="2218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79" name="SMARTInkShape-Group93">
            <a:extLst>
              <a:ext uri="{FF2B5EF4-FFF2-40B4-BE49-F238E27FC236}">
                <a16:creationId xmlns:a16="http://schemas.microsoft.com/office/drawing/2014/main" id="{51ADFB62-1C0A-48C2-BDE0-ED0A1558033B}"/>
              </a:ext>
            </a:extLst>
          </p:cNvPr>
          <p:cNvGrpSpPr/>
          <p:nvPr/>
        </p:nvGrpSpPr>
        <p:grpSpPr>
          <a:xfrm>
            <a:off x="6173856" y="4845355"/>
            <a:ext cx="607945" cy="448872"/>
            <a:chOff x="6173856" y="4845355"/>
            <a:chExt cx="607945" cy="448872"/>
          </a:xfrm>
        </p:grpSpPr>
        <p:sp>
          <p:nvSpPr>
            <p:cNvPr id="22870" name="SMARTInkShape-375">
              <a:extLst>
                <a:ext uri="{FF2B5EF4-FFF2-40B4-BE49-F238E27FC236}">
                  <a16:creationId xmlns:a16="http://schemas.microsoft.com/office/drawing/2014/main" id="{BD8691C0-902B-46C2-82B7-293508ACFA8E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540500" y="4870450"/>
              <a:ext cx="38101" cy="304801"/>
            </a:xfrm>
            <a:custGeom>
              <a:avLst/>
              <a:gdLst/>
              <a:ahLst/>
              <a:cxnLst/>
              <a:rect l="0" t="0" r="0" b="0"/>
              <a:pathLst>
                <a:path w="38101" h="304801">
                  <a:moveTo>
                    <a:pt x="38100" y="0"/>
                  </a:moveTo>
                  <a:lnTo>
                    <a:pt x="38100" y="0"/>
                  </a:lnTo>
                  <a:lnTo>
                    <a:pt x="38100" y="26367"/>
                  </a:lnTo>
                  <a:lnTo>
                    <a:pt x="38100" y="55555"/>
                  </a:lnTo>
                  <a:lnTo>
                    <a:pt x="38100" y="82077"/>
                  </a:lnTo>
                  <a:lnTo>
                    <a:pt x="36218" y="113454"/>
                  </a:lnTo>
                  <a:lnTo>
                    <a:pt x="33736" y="137207"/>
                  </a:lnTo>
                  <a:lnTo>
                    <a:pt x="32338" y="164597"/>
                  </a:lnTo>
                  <a:lnTo>
                    <a:pt x="32011" y="186748"/>
                  </a:lnTo>
                  <a:lnTo>
                    <a:pt x="28456" y="212906"/>
                  </a:lnTo>
                  <a:lnTo>
                    <a:pt x="24593" y="242120"/>
                  </a:lnTo>
                  <a:lnTo>
                    <a:pt x="15467" y="272872"/>
                  </a:lnTo>
                  <a:lnTo>
                    <a:pt x="7395" y="299301"/>
                  </a:lnTo>
                  <a:lnTo>
                    <a:pt x="6341" y="301134"/>
                  </a:lnTo>
                  <a:lnTo>
                    <a:pt x="4932" y="302356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1" name="SMARTInkShape-376">
              <a:extLst>
                <a:ext uri="{FF2B5EF4-FFF2-40B4-BE49-F238E27FC236}">
                  <a16:creationId xmlns:a16="http://schemas.microsoft.com/office/drawing/2014/main" id="{16DFC397-F813-4187-B7D8-9142C58BDA4C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527800" y="5086350"/>
              <a:ext cx="114301" cy="18964"/>
            </a:xfrm>
            <a:custGeom>
              <a:avLst/>
              <a:gdLst/>
              <a:ahLst/>
              <a:cxnLst/>
              <a:rect l="0" t="0" r="0" b="0"/>
              <a:pathLst>
                <a:path w="114301" h="18964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14746" y="10984"/>
                  </a:lnTo>
                  <a:lnTo>
                    <a:pt x="43305" y="17575"/>
                  </a:lnTo>
                  <a:lnTo>
                    <a:pt x="70535" y="18856"/>
                  </a:lnTo>
                  <a:lnTo>
                    <a:pt x="82855" y="18963"/>
                  </a:lnTo>
                  <a:lnTo>
                    <a:pt x="93504" y="1524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2" name="SMARTInkShape-377">
              <a:extLst>
                <a:ext uri="{FF2B5EF4-FFF2-40B4-BE49-F238E27FC236}">
                  <a16:creationId xmlns:a16="http://schemas.microsoft.com/office/drawing/2014/main" id="{67C6B430-E3D0-4E55-B168-90C7DF0F04A5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757390" y="4889500"/>
              <a:ext cx="24411" cy="173956"/>
            </a:xfrm>
            <a:custGeom>
              <a:avLst/>
              <a:gdLst/>
              <a:ahLst/>
              <a:cxnLst/>
              <a:rect l="0" t="0" r="0" b="0"/>
              <a:pathLst>
                <a:path w="24411" h="173956">
                  <a:moveTo>
                    <a:pt x="24410" y="0"/>
                  </a:moveTo>
                  <a:lnTo>
                    <a:pt x="24410" y="0"/>
                  </a:lnTo>
                  <a:lnTo>
                    <a:pt x="19341" y="25348"/>
                  </a:lnTo>
                  <a:lnTo>
                    <a:pt x="13579" y="53450"/>
                  </a:lnTo>
                  <a:lnTo>
                    <a:pt x="8109" y="80670"/>
                  </a:lnTo>
                  <a:lnTo>
                    <a:pt x="5469" y="108646"/>
                  </a:lnTo>
                  <a:lnTo>
                    <a:pt x="0" y="139931"/>
                  </a:lnTo>
                  <a:lnTo>
                    <a:pt x="4564" y="165610"/>
                  </a:lnTo>
                  <a:lnTo>
                    <a:pt x="6887" y="170736"/>
                  </a:lnTo>
                  <a:lnTo>
                    <a:pt x="8861" y="173955"/>
                  </a:lnTo>
                  <a:lnTo>
                    <a:pt x="8400" y="173826"/>
                  </a:lnTo>
                  <a:lnTo>
                    <a:pt x="536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3" name="SMARTInkShape-378">
              <a:extLst>
                <a:ext uri="{FF2B5EF4-FFF2-40B4-BE49-F238E27FC236}">
                  <a16:creationId xmlns:a16="http://schemas.microsoft.com/office/drawing/2014/main" id="{8981529E-ADD6-4E86-9C64-884147A03B82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597650" y="5067300"/>
              <a:ext cx="146051" cy="35235"/>
            </a:xfrm>
            <a:custGeom>
              <a:avLst/>
              <a:gdLst/>
              <a:ahLst/>
              <a:cxnLst/>
              <a:rect l="0" t="0" r="0" b="0"/>
              <a:pathLst>
                <a:path w="146051" h="35235">
                  <a:moveTo>
                    <a:pt x="0" y="25400"/>
                  </a:moveTo>
                  <a:lnTo>
                    <a:pt x="0" y="25400"/>
                  </a:lnTo>
                  <a:lnTo>
                    <a:pt x="6741" y="28771"/>
                  </a:lnTo>
                  <a:lnTo>
                    <a:pt x="36401" y="33239"/>
                  </a:lnTo>
                  <a:lnTo>
                    <a:pt x="53573" y="35234"/>
                  </a:lnTo>
                  <a:lnTo>
                    <a:pt x="83725" y="30766"/>
                  </a:lnTo>
                  <a:lnTo>
                    <a:pt x="109906" y="23089"/>
                  </a:lnTo>
                  <a:lnTo>
                    <a:pt x="139480" y="5099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4" name="SMARTInkShape-379">
              <a:extLst>
                <a:ext uri="{FF2B5EF4-FFF2-40B4-BE49-F238E27FC236}">
                  <a16:creationId xmlns:a16="http://schemas.microsoft.com/office/drawing/2014/main" id="{D7E3BA02-DDC7-47C7-BDE1-0D6FC45C050E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648475" y="4902200"/>
              <a:ext cx="88876" cy="202155"/>
            </a:xfrm>
            <a:custGeom>
              <a:avLst/>
              <a:gdLst/>
              <a:ahLst/>
              <a:cxnLst/>
              <a:rect l="0" t="0" r="0" b="0"/>
              <a:pathLst>
                <a:path w="88876" h="202155">
                  <a:moveTo>
                    <a:pt x="12675" y="0"/>
                  </a:moveTo>
                  <a:lnTo>
                    <a:pt x="12675" y="0"/>
                  </a:lnTo>
                  <a:lnTo>
                    <a:pt x="10793" y="12552"/>
                  </a:lnTo>
                  <a:lnTo>
                    <a:pt x="7648" y="37351"/>
                  </a:lnTo>
                  <a:lnTo>
                    <a:pt x="4836" y="65865"/>
                  </a:lnTo>
                  <a:lnTo>
                    <a:pt x="1415" y="93364"/>
                  </a:lnTo>
                  <a:lnTo>
                    <a:pt x="401" y="124559"/>
                  </a:lnTo>
                  <a:lnTo>
                    <a:pt x="101" y="151677"/>
                  </a:lnTo>
                  <a:lnTo>
                    <a:pt x="0" y="179382"/>
                  </a:lnTo>
                  <a:lnTo>
                    <a:pt x="1868" y="187441"/>
                  </a:lnTo>
                  <a:lnTo>
                    <a:pt x="3353" y="190576"/>
                  </a:lnTo>
                  <a:lnTo>
                    <a:pt x="5050" y="192667"/>
                  </a:lnTo>
                  <a:lnTo>
                    <a:pt x="10102" y="196316"/>
                  </a:lnTo>
                  <a:lnTo>
                    <a:pt x="11532" y="199670"/>
                  </a:lnTo>
                  <a:lnTo>
                    <a:pt x="12618" y="200847"/>
                  </a:lnTo>
                  <a:lnTo>
                    <a:pt x="15707" y="202154"/>
                  </a:lnTo>
                  <a:lnTo>
                    <a:pt x="21313" y="198972"/>
                  </a:lnTo>
                  <a:lnTo>
                    <a:pt x="27803" y="192855"/>
                  </a:lnTo>
                  <a:lnTo>
                    <a:pt x="35423" y="180772"/>
                  </a:lnTo>
                  <a:lnTo>
                    <a:pt x="46471" y="151955"/>
                  </a:lnTo>
                  <a:lnTo>
                    <a:pt x="57116" y="125618"/>
                  </a:lnTo>
                  <a:lnTo>
                    <a:pt x="68961" y="97956"/>
                  </a:lnTo>
                  <a:lnTo>
                    <a:pt x="79820" y="70384"/>
                  </a:lnTo>
                  <a:lnTo>
                    <a:pt x="87543" y="41540"/>
                  </a:lnTo>
                  <a:lnTo>
                    <a:pt x="88875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5" name="SMARTInkShape-380">
              <a:extLst>
                <a:ext uri="{FF2B5EF4-FFF2-40B4-BE49-F238E27FC236}">
                  <a16:creationId xmlns:a16="http://schemas.microsoft.com/office/drawing/2014/main" id="{936F1A68-9367-40EB-86EE-B7D7E7F17C7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35750" y="4845355"/>
              <a:ext cx="114301" cy="50496"/>
            </a:xfrm>
            <a:custGeom>
              <a:avLst/>
              <a:gdLst/>
              <a:ahLst/>
              <a:cxnLst/>
              <a:rect l="0" t="0" r="0" b="0"/>
              <a:pathLst>
                <a:path w="114301" h="50496">
                  <a:moveTo>
                    <a:pt x="0" y="50495"/>
                  </a:moveTo>
                  <a:lnTo>
                    <a:pt x="0" y="50495"/>
                  </a:lnTo>
                  <a:lnTo>
                    <a:pt x="705" y="40355"/>
                  </a:lnTo>
                  <a:lnTo>
                    <a:pt x="5069" y="29538"/>
                  </a:lnTo>
                  <a:lnTo>
                    <a:pt x="26667" y="4902"/>
                  </a:lnTo>
                  <a:lnTo>
                    <a:pt x="35135" y="2009"/>
                  </a:lnTo>
                  <a:lnTo>
                    <a:pt x="63240" y="0"/>
                  </a:lnTo>
                  <a:lnTo>
                    <a:pt x="77612" y="491"/>
                  </a:lnTo>
                  <a:lnTo>
                    <a:pt x="102761" y="8545"/>
                  </a:lnTo>
                  <a:lnTo>
                    <a:pt x="109172" y="12566"/>
                  </a:lnTo>
                  <a:lnTo>
                    <a:pt x="114300" y="187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6" name="SMARTInkShape-381">
              <a:extLst>
                <a:ext uri="{FF2B5EF4-FFF2-40B4-BE49-F238E27FC236}">
                  <a16:creationId xmlns:a16="http://schemas.microsoft.com/office/drawing/2014/main" id="{7464BAE6-9B5C-4B1B-B4CB-871D50C3F458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69334" y="5041900"/>
              <a:ext cx="126717" cy="252327"/>
            </a:xfrm>
            <a:custGeom>
              <a:avLst/>
              <a:gdLst/>
              <a:ahLst/>
              <a:cxnLst/>
              <a:rect l="0" t="0" r="0" b="0"/>
              <a:pathLst>
                <a:path w="126717" h="252327">
                  <a:moveTo>
                    <a:pt x="12416" y="0"/>
                  </a:moveTo>
                  <a:lnTo>
                    <a:pt x="12416" y="0"/>
                  </a:lnTo>
                  <a:lnTo>
                    <a:pt x="12416" y="14927"/>
                  </a:lnTo>
                  <a:lnTo>
                    <a:pt x="10534" y="19098"/>
                  </a:lnTo>
                  <a:lnTo>
                    <a:pt x="9045" y="21199"/>
                  </a:lnTo>
                  <a:lnTo>
                    <a:pt x="2957" y="49450"/>
                  </a:lnTo>
                  <a:lnTo>
                    <a:pt x="0" y="79944"/>
                  </a:lnTo>
                  <a:lnTo>
                    <a:pt x="478" y="96563"/>
                  </a:lnTo>
                  <a:lnTo>
                    <a:pt x="3112" y="102419"/>
                  </a:lnTo>
                  <a:lnTo>
                    <a:pt x="10703" y="114129"/>
                  </a:lnTo>
                  <a:lnTo>
                    <a:pt x="11274" y="116303"/>
                  </a:lnTo>
                  <a:lnTo>
                    <a:pt x="12360" y="117752"/>
                  </a:lnTo>
                  <a:lnTo>
                    <a:pt x="23180" y="124760"/>
                  </a:lnTo>
                  <a:lnTo>
                    <a:pt x="30235" y="126705"/>
                  </a:lnTo>
                  <a:lnTo>
                    <a:pt x="34472" y="126912"/>
                  </a:lnTo>
                  <a:lnTo>
                    <a:pt x="43568" y="123603"/>
                  </a:lnTo>
                  <a:lnTo>
                    <a:pt x="65305" y="109285"/>
                  </a:lnTo>
                  <a:lnTo>
                    <a:pt x="92205" y="77666"/>
                  </a:lnTo>
                  <a:lnTo>
                    <a:pt x="105748" y="46603"/>
                  </a:lnTo>
                  <a:lnTo>
                    <a:pt x="109379" y="26913"/>
                  </a:lnTo>
                  <a:lnTo>
                    <a:pt x="111955" y="21839"/>
                  </a:lnTo>
                  <a:lnTo>
                    <a:pt x="113745" y="14043"/>
                  </a:lnTo>
                  <a:lnTo>
                    <a:pt x="107700" y="6389"/>
                  </a:lnTo>
                  <a:lnTo>
                    <a:pt x="107688" y="6376"/>
                  </a:lnTo>
                  <a:lnTo>
                    <a:pt x="107668" y="11819"/>
                  </a:lnTo>
                  <a:lnTo>
                    <a:pt x="104297" y="15810"/>
                  </a:lnTo>
                  <a:lnTo>
                    <a:pt x="101905" y="39394"/>
                  </a:lnTo>
                  <a:lnTo>
                    <a:pt x="102196" y="67254"/>
                  </a:lnTo>
                  <a:lnTo>
                    <a:pt x="106437" y="97146"/>
                  </a:lnTo>
                  <a:lnTo>
                    <a:pt x="112162" y="122779"/>
                  </a:lnTo>
                  <a:lnTo>
                    <a:pt x="120418" y="148561"/>
                  </a:lnTo>
                  <a:lnTo>
                    <a:pt x="124850" y="174075"/>
                  </a:lnTo>
                  <a:lnTo>
                    <a:pt x="124282" y="200215"/>
                  </a:lnTo>
                  <a:lnTo>
                    <a:pt x="119471" y="229488"/>
                  </a:lnTo>
                  <a:lnTo>
                    <a:pt x="109499" y="248350"/>
                  </a:lnTo>
                  <a:lnTo>
                    <a:pt x="107477" y="250234"/>
                  </a:lnTo>
                  <a:lnTo>
                    <a:pt x="101467" y="252326"/>
                  </a:lnTo>
                  <a:lnTo>
                    <a:pt x="94093" y="251375"/>
                  </a:lnTo>
                  <a:lnTo>
                    <a:pt x="77860" y="245015"/>
                  </a:lnTo>
                  <a:lnTo>
                    <a:pt x="65281" y="232288"/>
                  </a:lnTo>
                  <a:lnTo>
                    <a:pt x="60606" y="222949"/>
                  </a:lnTo>
                  <a:lnTo>
                    <a:pt x="57605" y="198712"/>
                  </a:lnTo>
                  <a:lnTo>
                    <a:pt x="58423" y="167455"/>
                  </a:lnTo>
                  <a:lnTo>
                    <a:pt x="71192" y="137032"/>
                  </a:lnTo>
                  <a:lnTo>
                    <a:pt x="89108" y="107598"/>
                  </a:lnTo>
                  <a:lnTo>
                    <a:pt x="105484" y="79812"/>
                  </a:lnTo>
                  <a:lnTo>
                    <a:pt x="118889" y="49841"/>
                  </a:lnTo>
                  <a:lnTo>
                    <a:pt x="126716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7" name="SMARTInkShape-382">
              <a:extLst>
                <a:ext uri="{FF2B5EF4-FFF2-40B4-BE49-F238E27FC236}">
                  <a16:creationId xmlns:a16="http://schemas.microsoft.com/office/drawing/2014/main" id="{19A02AD5-84A1-44F5-9C97-FC92B1962218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173856" y="4997450"/>
              <a:ext cx="214245" cy="224874"/>
            </a:xfrm>
            <a:custGeom>
              <a:avLst/>
              <a:gdLst/>
              <a:ahLst/>
              <a:cxnLst/>
              <a:rect l="0" t="0" r="0" b="0"/>
              <a:pathLst>
                <a:path w="214245" h="224874">
                  <a:moveTo>
                    <a:pt x="106294" y="0"/>
                  </a:moveTo>
                  <a:lnTo>
                    <a:pt x="106294" y="0"/>
                  </a:lnTo>
                  <a:lnTo>
                    <a:pt x="78857" y="705"/>
                  </a:lnTo>
                  <a:lnTo>
                    <a:pt x="56380" y="6481"/>
                  </a:lnTo>
                  <a:lnTo>
                    <a:pt x="40131" y="15580"/>
                  </a:lnTo>
                  <a:lnTo>
                    <a:pt x="27264" y="30443"/>
                  </a:lnTo>
                  <a:lnTo>
                    <a:pt x="8110" y="60819"/>
                  </a:lnTo>
                  <a:lnTo>
                    <a:pt x="482" y="86280"/>
                  </a:lnTo>
                  <a:lnTo>
                    <a:pt x="0" y="96908"/>
                  </a:lnTo>
                  <a:lnTo>
                    <a:pt x="5439" y="124740"/>
                  </a:lnTo>
                  <a:lnTo>
                    <a:pt x="11265" y="149849"/>
                  </a:lnTo>
                  <a:lnTo>
                    <a:pt x="16081" y="163260"/>
                  </a:lnTo>
                  <a:lnTo>
                    <a:pt x="34712" y="187863"/>
                  </a:lnTo>
                  <a:lnTo>
                    <a:pt x="62452" y="204455"/>
                  </a:lnTo>
                  <a:lnTo>
                    <a:pt x="90721" y="219463"/>
                  </a:lnTo>
                  <a:lnTo>
                    <a:pt x="116340" y="224873"/>
                  </a:lnTo>
                  <a:lnTo>
                    <a:pt x="133572" y="223886"/>
                  </a:lnTo>
                  <a:lnTo>
                    <a:pt x="161855" y="213140"/>
                  </a:lnTo>
                  <a:lnTo>
                    <a:pt x="181762" y="201609"/>
                  </a:lnTo>
                  <a:lnTo>
                    <a:pt x="193096" y="190029"/>
                  </a:lnTo>
                  <a:lnTo>
                    <a:pt x="198495" y="180412"/>
                  </a:lnTo>
                  <a:lnTo>
                    <a:pt x="209888" y="149904"/>
                  </a:lnTo>
                  <a:lnTo>
                    <a:pt x="214244" y="139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78" name="SMARTInkShape-383">
              <a:extLst>
                <a:ext uri="{FF2B5EF4-FFF2-40B4-BE49-F238E27FC236}">
                  <a16:creationId xmlns:a16="http://schemas.microsoft.com/office/drawing/2014/main" id="{29D8D147-F127-46A4-A0E2-7CB05B5C21C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254750" y="5080000"/>
              <a:ext cx="31751" cy="50801"/>
            </a:xfrm>
            <a:custGeom>
              <a:avLst/>
              <a:gdLst/>
              <a:ahLst/>
              <a:cxnLst/>
              <a:rect l="0" t="0" r="0" b="0"/>
              <a:pathLst>
                <a:path w="31751" h="50801">
                  <a:moveTo>
                    <a:pt x="31750" y="50800"/>
                  </a:moveTo>
                  <a:lnTo>
                    <a:pt x="31750" y="50800"/>
                  </a:lnTo>
                  <a:lnTo>
                    <a:pt x="19817" y="36985"/>
                  </a:lnTo>
                  <a:lnTo>
                    <a:pt x="2853" y="56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85" name="SMARTInkShape-Group94">
            <a:extLst>
              <a:ext uri="{FF2B5EF4-FFF2-40B4-BE49-F238E27FC236}">
                <a16:creationId xmlns:a16="http://schemas.microsoft.com/office/drawing/2014/main" id="{EFB00A88-DAFF-49A4-BD5C-EAB3E5D52149}"/>
              </a:ext>
            </a:extLst>
          </p:cNvPr>
          <p:cNvGrpSpPr/>
          <p:nvPr/>
        </p:nvGrpSpPr>
        <p:grpSpPr>
          <a:xfrm>
            <a:off x="6849077" y="4533912"/>
            <a:ext cx="580375" cy="570488"/>
            <a:chOff x="6849077" y="4533912"/>
            <a:chExt cx="580375" cy="570488"/>
          </a:xfrm>
        </p:grpSpPr>
        <p:sp>
          <p:nvSpPr>
            <p:cNvPr id="22880" name="SMARTInkShape-384">
              <a:extLst>
                <a:ext uri="{FF2B5EF4-FFF2-40B4-BE49-F238E27FC236}">
                  <a16:creationId xmlns:a16="http://schemas.microsoft.com/office/drawing/2014/main" id="{5A42F4B9-0A7C-4FCB-B500-F420CDA8F942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023951" y="4845050"/>
              <a:ext cx="130100" cy="183857"/>
            </a:xfrm>
            <a:custGeom>
              <a:avLst/>
              <a:gdLst/>
              <a:ahLst/>
              <a:cxnLst/>
              <a:rect l="0" t="0" r="0" b="0"/>
              <a:pathLst>
                <a:path w="130100" h="183857">
                  <a:moveTo>
                    <a:pt x="49949" y="0"/>
                  </a:moveTo>
                  <a:lnTo>
                    <a:pt x="49949" y="0"/>
                  </a:lnTo>
                  <a:lnTo>
                    <a:pt x="70214" y="705"/>
                  </a:lnTo>
                  <a:lnTo>
                    <a:pt x="100696" y="7839"/>
                  </a:lnTo>
                  <a:lnTo>
                    <a:pt x="104947" y="9460"/>
                  </a:lnTo>
                  <a:lnTo>
                    <a:pt x="111551" y="15022"/>
                  </a:lnTo>
                  <a:lnTo>
                    <a:pt x="116133" y="21493"/>
                  </a:lnTo>
                  <a:lnTo>
                    <a:pt x="118170" y="26721"/>
                  </a:lnTo>
                  <a:lnTo>
                    <a:pt x="119316" y="40373"/>
                  </a:lnTo>
                  <a:lnTo>
                    <a:pt x="116284" y="57824"/>
                  </a:lnTo>
                  <a:lnTo>
                    <a:pt x="107547" y="73028"/>
                  </a:lnTo>
                  <a:lnTo>
                    <a:pt x="87589" y="90103"/>
                  </a:lnTo>
                  <a:lnTo>
                    <a:pt x="61613" y="103317"/>
                  </a:lnTo>
                  <a:lnTo>
                    <a:pt x="30763" y="116128"/>
                  </a:lnTo>
                  <a:lnTo>
                    <a:pt x="2022" y="131831"/>
                  </a:lnTo>
                  <a:lnTo>
                    <a:pt x="1064" y="133043"/>
                  </a:lnTo>
                  <a:lnTo>
                    <a:pt x="0" y="136272"/>
                  </a:lnTo>
                  <a:lnTo>
                    <a:pt x="422" y="138119"/>
                  </a:lnTo>
                  <a:lnTo>
                    <a:pt x="2772" y="142055"/>
                  </a:lnTo>
                  <a:lnTo>
                    <a:pt x="11433" y="148237"/>
                  </a:lnTo>
                  <a:lnTo>
                    <a:pt x="38030" y="158758"/>
                  </a:lnTo>
                  <a:lnTo>
                    <a:pt x="69102" y="169334"/>
                  </a:lnTo>
                  <a:lnTo>
                    <a:pt x="97392" y="176546"/>
                  </a:lnTo>
                  <a:lnTo>
                    <a:pt x="128688" y="183709"/>
                  </a:lnTo>
                  <a:lnTo>
                    <a:pt x="129958" y="183856"/>
                  </a:lnTo>
                  <a:lnTo>
                    <a:pt x="130099" y="183249"/>
                  </a:lnTo>
                  <a:lnTo>
                    <a:pt x="126149" y="177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1" name="SMARTInkShape-385">
              <a:extLst>
                <a:ext uri="{FF2B5EF4-FFF2-40B4-BE49-F238E27FC236}">
                  <a16:creationId xmlns:a16="http://schemas.microsoft.com/office/drawing/2014/main" id="{E7BC5C3E-BA39-4BE2-A2C2-40A31DCFF18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896100" y="4667592"/>
              <a:ext cx="171440" cy="260009"/>
            </a:xfrm>
            <a:custGeom>
              <a:avLst/>
              <a:gdLst/>
              <a:ahLst/>
              <a:cxnLst/>
              <a:rect l="0" t="0" r="0" b="0"/>
              <a:pathLst>
                <a:path w="171440" h="260009">
                  <a:moveTo>
                    <a:pt x="0" y="56808"/>
                  </a:moveTo>
                  <a:lnTo>
                    <a:pt x="0" y="56808"/>
                  </a:lnTo>
                  <a:lnTo>
                    <a:pt x="3371" y="60179"/>
                  </a:lnTo>
                  <a:lnTo>
                    <a:pt x="30443" y="64647"/>
                  </a:lnTo>
                  <a:lnTo>
                    <a:pt x="58617" y="68548"/>
                  </a:lnTo>
                  <a:lnTo>
                    <a:pt x="83376" y="65852"/>
                  </a:lnTo>
                  <a:lnTo>
                    <a:pt x="109685" y="63956"/>
                  </a:lnTo>
                  <a:lnTo>
                    <a:pt x="135353" y="56653"/>
                  </a:lnTo>
                  <a:lnTo>
                    <a:pt x="150719" y="48922"/>
                  </a:lnTo>
                  <a:lnTo>
                    <a:pt x="166883" y="30225"/>
                  </a:lnTo>
                  <a:lnTo>
                    <a:pt x="169420" y="21711"/>
                  </a:lnTo>
                  <a:lnTo>
                    <a:pt x="171439" y="0"/>
                  </a:lnTo>
                  <a:lnTo>
                    <a:pt x="168076" y="3129"/>
                  </a:lnTo>
                  <a:lnTo>
                    <a:pt x="161990" y="32270"/>
                  </a:lnTo>
                  <a:lnTo>
                    <a:pt x="154150" y="63272"/>
                  </a:lnTo>
                  <a:lnTo>
                    <a:pt x="149375" y="88580"/>
                  </a:lnTo>
                  <a:lnTo>
                    <a:pt x="147035" y="114356"/>
                  </a:lnTo>
                  <a:lnTo>
                    <a:pt x="146488" y="136007"/>
                  </a:lnTo>
                  <a:lnTo>
                    <a:pt x="146951" y="159035"/>
                  </a:lnTo>
                  <a:lnTo>
                    <a:pt x="150471" y="189717"/>
                  </a:lnTo>
                  <a:lnTo>
                    <a:pt x="152019" y="217561"/>
                  </a:lnTo>
                  <a:lnTo>
                    <a:pt x="152350" y="247310"/>
                  </a:lnTo>
                  <a:lnTo>
                    <a:pt x="152400" y="2600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2" name="SMARTInkShape-386">
              <a:extLst>
                <a:ext uri="{FF2B5EF4-FFF2-40B4-BE49-F238E27FC236}">
                  <a16:creationId xmlns:a16="http://schemas.microsoft.com/office/drawing/2014/main" id="{6CC7C288-9D30-4F70-865E-EF44BAECCFCE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02450" y="4689260"/>
              <a:ext cx="37832" cy="193891"/>
            </a:xfrm>
            <a:custGeom>
              <a:avLst/>
              <a:gdLst/>
              <a:ahLst/>
              <a:cxnLst/>
              <a:rect l="0" t="0" r="0" b="0"/>
              <a:pathLst>
                <a:path w="37832" h="193891">
                  <a:moveTo>
                    <a:pt x="0" y="60540"/>
                  </a:moveTo>
                  <a:lnTo>
                    <a:pt x="0" y="60540"/>
                  </a:lnTo>
                  <a:lnTo>
                    <a:pt x="0" y="53798"/>
                  </a:lnTo>
                  <a:lnTo>
                    <a:pt x="1881" y="48606"/>
                  </a:lnTo>
                  <a:lnTo>
                    <a:pt x="16301" y="20811"/>
                  </a:lnTo>
                  <a:lnTo>
                    <a:pt x="18941" y="12628"/>
                  </a:lnTo>
                  <a:lnTo>
                    <a:pt x="24409" y="4746"/>
                  </a:lnTo>
                  <a:lnTo>
                    <a:pt x="25106" y="420"/>
                  </a:lnTo>
                  <a:lnTo>
                    <a:pt x="25910" y="0"/>
                  </a:lnTo>
                  <a:lnTo>
                    <a:pt x="27151" y="424"/>
                  </a:lnTo>
                  <a:lnTo>
                    <a:pt x="28684" y="1413"/>
                  </a:lnTo>
                  <a:lnTo>
                    <a:pt x="29706" y="2777"/>
                  </a:lnTo>
                  <a:lnTo>
                    <a:pt x="30842" y="6175"/>
                  </a:lnTo>
                  <a:lnTo>
                    <a:pt x="36061" y="35557"/>
                  </a:lnTo>
                  <a:lnTo>
                    <a:pt x="37831" y="64941"/>
                  </a:lnTo>
                  <a:lnTo>
                    <a:pt x="34649" y="88734"/>
                  </a:lnTo>
                  <a:lnTo>
                    <a:pt x="29238" y="113657"/>
                  </a:lnTo>
                  <a:lnTo>
                    <a:pt x="26158" y="142293"/>
                  </a:lnTo>
                  <a:lnTo>
                    <a:pt x="23668" y="168333"/>
                  </a:lnTo>
                  <a:lnTo>
                    <a:pt x="21808" y="179709"/>
                  </a:lnTo>
                  <a:lnTo>
                    <a:pt x="24788" y="191883"/>
                  </a:lnTo>
                  <a:lnTo>
                    <a:pt x="24286" y="192552"/>
                  </a:lnTo>
                  <a:lnTo>
                    <a:pt x="19050" y="1938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3" name="SMARTInkShape-387">
              <a:extLst>
                <a:ext uri="{FF2B5EF4-FFF2-40B4-BE49-F238E27FC236}">
                  <a16:creationId xmlns:a16="http://schemas.microsoft.com/office/drawing/2014/main" id="{F9328D48-6D43-4C74-A862-E71FD5B4D62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49077" y="4533912"/>
              <a:ext cx="580375" cy="570488"/>
            </a:xfrm>
            <a:custGeom>
              <a:avLst/>
              <a:gdLst/>
              <a:ahLst/>
              <a:cxnLst/>
              <a:rect l="0" t="0" r="0" b="0"/>
              <a:pathLst>
                <a:path w="580375" h="570488">
                  <a:moveTo>
                    <a:pt x="466123" y="101588"/>
                  </a:moveTo>
                  <a:lnTo>
                    <a:pt x="466123" y="101588"/>
                  </a:lnTo>
                  <a:lnTo>
                    <a:pt x="453880" y="72753"/>
                  </a:lnTo>
                  <a:lnTo>
                    <a:pt x="438272" y="52671"/>
                  </a:lnTo>
                  <a:lnTo>
                    <a:pt x="406647" y="28031"/>
                  </a:lnTo>
                  <a:lnTo>
                    <a:pt x="392605" y="18332"/>
                  </a:lnTo>
                  <a:lnTo>
                    <a:pt x="361420" y="9439"/>
                  </a:lnTo>
                  <a:lnTo>
                    <a:pt x="333414" y="5069"/>
                  </a:lnTo>
                  <a:lnTo>
                    <a:pt x="307499" y="991"/>
                  </a:lnTo>
                  <a:lnTo>
                    <a:pt x="277634" y="186"/>
                  </a:lnTo>
                  <a:lnTo>
                    <a:pt x="246857" y="27"/>
                  </a:lnTo>
                  <a:lnTo>
                    <a:pt x="221239" y="0"/>
                  </a:lnTo>
                  <a:lnTo>
                    <a:pt x="194598" y="1873"/>
                  </a:lnTo>
                  <a:lnTo>
                    <a:pt x="172584" y="5764"/>
                  </a:lnTo>
                  <a:lnTo>
                    <a:pt x="141768" y="15183"/>
                  </a:lnTo>
                  <a:lnTo>
                    <a:pt x="111678" y="26926"/>
                  </a:lnTo>
                  <a:lnTo>
                    <a:pt x="83289" y="46757"/>
                  </a:lnTo>
                  <a:lnTo>
                    <a:pt x="51931" y="72678"/>
                  </a:lnTo>
                  <a:lnTo>
                    <a:pt x="30178" y="98591"/>
                  </a:lnTo>
                  <a:lnTo>
                    <a:pt x="17416" y="118652"/>
                  </a:lnTo>
                  <a:lnTo>
                    <a:pt x="8069" y="149213"/>
                  </a:lnTo>
                  <a:lnTo>
                    <a:pt x="3134" y="172849"/>
                  </a:lnTo>
                  <a:lnTo>
                    <a:pt x="0" y="198170"/>
                  </a:lnTo>
                  <a:lnTo>
                    <a:pt x="959" y="225887"/>
                  </a:lnTo>
                  <a:lnTo>
                    <a:pt x="2095" y="255775"/>
                  </a:lnTo>
                  <a:lnTo>
                    <a:pt x="6843" y="285542"/>
                  </a:lnTo>
                  <a:lnTo>
                    <a:pt x="10393" y="315986"/>
                  </a:lnTo>
                  <a:lnTo>
                    <a:pt x="17590" y="336093"/>
                  </a:lnTo>
                  <a:lnTo>
                    <a:pt x="29293" y="361850"/>
                  </a:lnTo>
                  <a:lnTo>
                    <a:pt x="42763" y="387321"/>
                  </a:lnTo>
                  <a:lnTo>
                    <a:pt x="56712" y="412734"/>
                  </a:lnTo>
                  <a:lnTo>
                    <a:pt x="76062" y="438137"/>
                  </a:lnTo>
                  <a:lnTo>
                    <a:pt x="99626" y="468006"/>
                  </a:lnTo>
                  <a:lnTo>
                    <a:pt x="131055" y="498267"/>
                  </a:lnTo>
                  <a:lnTo>
                    <a:pt x="161518" y="516846"/>
                  </a:lnTo>
                  <a:lnTo>
                    <a:pt x="193099" y="534302"/>
                  </a:lnTo>
                  <a:lnTo>
                    <a:pt x="224826" y="550956"/>
                  </a:lnTo>
                  <a:lnTo>
                    <a:pt x="250223" y="560612"/>
                  </a:lnTo>
                  <a:lnTo>
                    <a:pt x="279987" y="564950"/>
                  </a:lnTo>
                  <a:lnTo>
                    <a:pt x="302552" y="569237"/>
                  </a:lnTo>
                  <a:lnTo>
                    <a:pt x="323575" y="570487"/>
                  </a:lnTo>
                  <a:lnTo>
                    <a:pt x="348910" y="569162"/>
                  </a:lnTo>
                  <a:lnTo>
                    <a:pt x="375929" y="565515"/>
                  </a:lnTo>
                  <a:lnTo>
                    <a:pt x="402048" y="559190"/>
                  </a:lnTo>
                  <a:lnTo>
                    <a:pt x="433737" y="548702"/>
                  </a:lnTo>
                  <a:lnTo>
                    <a:pt x="459647" y="537954"/>
                  </a:lnTo>
                  <a:lnTo>
                    <a:pt x="486436" y="518337"/>
                  </a:lnTo>
                  <a:lnTo>
                    <a:pt x="512615" y="488787"/>
                  </a:lnTo>
                  <a:lnTo>
                    <a:pt x="538083" y="457230"/>
                  </a:lnTo>
                  <a:lnTo>
                    <a:pt x="553140" y="436683"/>
                  </a:lnTo>
                  <a:lnTo>
                    <a:pt x="565358" y="406197"/>
                  </a:lnTo>
                  <a:lnTo>
                    <a:pt x="576157" y="374613"/>
                  </a:lnTo>
                  <a:lnTo>
                    <a:pt x="579580" y="348527"/>
                  </a:lnTo>
                  <a:lnTo>
                    <a:pt x="580173" y="323706"/>
                  </a:lnTo>
                  <a:lnTo>
                    <a:pt x="580312" y="301907"/>
                  </a:lnTo>
                  <a:lnTo>
                    <a:pt x="580374" y="276227"/>
                  </a:lnTo>
                  <a:lnTo>
                    <a:pt x="579696" y="249055"/>
                  </a:lnTo>
                  <a:lnTo>
                    <a:pt x="577043" y="222868"/>
                  </a:lnTo>
                  <a:lnTo>
                    <a:pt x="571582" y="194437"/>
                  </a:lnTo>
                  <a:lnTo>
                    <a:pt x="559051" y="165868"/>
                  </a:lnTo>
                  <a:lnTo>
                    <a:pt x="547168" y="139842"/>
                  </a:lnTo>
                  <a:lnTo>
                    <a:pt x="527308" y="108664"/>
                  </a:lnTo>
                  <a:lnTo>
                    <a:pt x="508652" y="89449"/>
                  </a:lnTo>
                  <a:lnTo>
                    <a:pt x="477330" y="63536"/>
                  </a:lnTo>
                  <a:lnTo>
                    <a:pt x="464754" y="55749"/>
                  </a:lnTo>
                  <a:lnTo>
                    <a:pt x="435566" y="43118"/>
                  </a:lnTo>
                  <a:lnTo>
                    <a:pt x="409209" y="30614"/>
                  </a:lnTo>
                  <a:lnTo>
                    <a:pt x="383620" y="21351"/>
                  </a:lnTo>
                  <a:lnTo>
                    <a:pt x="358173" y="12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4" name="SMARTInkShape-388">
              <a:extLst>
                <a:ext uri="{FF2B5EF4-FFF2-40B4-BE49-F238E27FC236}">
                  <a16:creationId xmlns:a16="http://schemas.microsoft.com/office/drawing/2014/main" id="{7371F4AD-F4AB-48D8-BB8B-BD3E131FDA55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51757" y="4725014"/>
              <a:ext cx="193830" cy="176479"/>
            </a:xfrm>
            <a:custGeom>
              <a:avLst/>
              <a:gdLst/>
              <a:ahLst/>
              <a:cxnLst/>
              <a:rect l="0" t="0" r="0" b="0"/>
              <a:pathLst>
                <a:path w="193830" h="176479">
                  <a:moveTo>
                    <a:pt x="99943" y="37486"/>
                  </a:moveTo>
                  <a:lnTo>
                    <a:pt x="99943" y="37486"/>
                  </a:lnTo>
                  <a:lnTo>
                    <a:pt x="99943" y="34115"/>
                  </a:lnTo>
                  <a:lnTo>
                    <a:pt x="101825" y="30579"/>
                  </a:lnTo>
                  <a:lnTo>
                    <a:pt x="104307" y="26654"/>
                  </a:lnTo>
                  <a:lnTo>
                    <a:pt x="105411" y="22559"/>
                  </a:lnTo>
                  <a:lnTo>
                    <a:pt x="102137" y="16505"/>
                  </a:lnTo>
                  <a:lnTo>
                    <a:pt x="96685" y="10523"/>
                  </a:lnTo>
                  <a:lnTo>
                    <a:pt x="91910" y="7863"/>
                  </a:lnTo>
                  <a:lnTo>
                    <a:pt x="83673" y="8563"/>
                  </a:lnTo>
                  <a:lnTo>
                    <a:pt x="72956" y="11931"/>
                  </a:lnTo>
                  <a:lnTo>
                    <a:pt x="42584" y="29557"/>
                  </a:lnTo>
                  <a:lnTo>
                    <a:pt x="13513" y="59934"/>
                  </a:lnTo>
                  <a:lnTo>
                    <a:pt x="3935" y="73222"/>
                  </a:lnTo>
                  <a:lnTo>
                    <a:pt x="0" y="96209"/>
                  </a:lnTo>
                  <a:lnTo>
                    <a:pt x="5576" y="121992"/>
                  </a:lnTo>
                  <a:lnTo>
                    <a:pt x="23760" y="149507"/>
                  </a:lnTo>
                  <a:lnTo>
                    <a:pt x="35193" y="161145"/>
                  </a:lnTo>
                  <a:lnTo>
                    <a:pt x="48117" y="169116"/>
                  </a:lnTo>
                  <a:lnTo>
                    <a:pt x="71260" y="174795"/>
                  </a:lnTo>
                  <a:lnTo>
                    <a:pt x="95991" y="176478"/>
                  </a:lnTo>
                  <a:lnTo>
                    <a:pt x="121193" y="170233"/>
                  </a:lnTo>
                  <a:lnTo>
                    <a:pt x="136421" y="162818"/>
                  </a:lnTo>
                  <a:lnTo>
                    <a:pt x="165589" y="140406"/>
                  </a:lnTo>
                  <a:lnTo>
                    <a:pt x="177562" y="124895"/>
                  </a:lnTo>
                  <a:lnTo>
                    <a:pt x="190589" y="97811"/>
                  </a:lnTo>
                  <a:lnTo>
                    <a:pt x="193829" y="77624"/>
                  </a:lnTo>
                  <a:lnTo>
                    <a:pt x="188047" y="53769"/>
                  </a:lnTo>
                  <a:lnTo>
                    <a:pt x="180768" y="35569"/>
                  </a:lnTo>
                  <a:lnTo>
                    <a:pt x="167400" y="21239"/>
                  </a:lnTo>
                  <a:lnTo>
                    <a:pt x="140261" y="8824"/>
                  </a:lnTo>
                  <a:lnTo>
                    <a:pt x="123100" y="2496"/>
                  </a:lnTo>
                  <a:lnTo>
                    <a:pt x="94613" y="0"/>
                  </a:lnTo>
                  <a:lnTo>
                    <a:pt x="65023" y="2878"/>
                  </a:lnTo>
                  <a:lnTo>
                    <a:pt x="49143" y="57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91" name="SMARTInkShape-Group95">
            <a:extLst>
              <a:ext uri="{FF2B5EF4-FFF2-40B4-BE49-F238E27FC236}">
                <a16:creationId xmlns:a16="http://schemas.microsoft.com/office/drawing/2014/main" id="{FFA1FFCD-32E6-47D6-8BB2-E4D0DD02D28A}"/>
              </a:ext>
            </a:extLst>
          </p:cNvPr>
          <p:cNvGrpSpPr/>
          <p:nvPr/>
        </p:nvGrpSpPr>
        <p:grpSpPr>
          <a:xfrm>
            <a:off x="6317858" y="5454650"/>
            <a:ext cx="241693" cy="241301"/>
            <a:chOff x="6317858" y="5454650"/>
            <a:chExt cx="241693" cy="241301"/>
          </a:xfrm>
        </p:grpSpPr>
        <p:sp>
          <p:nvSpPr>
            <p:cNvPr id="22886" name="SMARTInkShape-389">
              <a:extLst>
                <a:ext uri="{FF2B5EF4-FFF2-40B4-BE49-F238E27FC236}">
                  <a16:creationId xmlns:a16="http://schemas.microsoft.com/office/drawing/2014/main" id="{39A9A4DE-318F-4E82-B2C2-06467A6E7A39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6477000" y="5486400"/>
              <a:ext cx="82551" cy="31751"/>
            </a:xfrm>
            <a:custGeom>
              <a:avLst/>
              <a:gdLst/>
              <a:ahLst/>
              <a:cxnLst/>
              <a:rect l="0" t="0" r="0" b="0"/>
              <a:pathLst>
                <a:path w="82551" h="317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2" y="4364"/>
                  </a:lnTo>
                  <a:lnTo>
                    <a:pt x="15697" y="9720"/>
                  </a:lnTo>
                  <a:lnTo>
                    <a:pt x="42063" y="20577"/>
                  </a:lnTo>
                  <a:lnTo>
                    <a:pt x="65834" y="29792"/>
                  </a:lnTo>
                  <a:lnTo>
                    <a:pt x="825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7" name="SMARTInkShape-390">
              <a:extLst>
                <a:ext uri="{FF2B5EF4-FFF2-40B4-BE49-F238E27FC236}">
                  <a16:creationId xmlns:a16="http://schemas.microsoft.com/office/drawing/2014/main" id="{27DB3077-F063-411A-9183-D03202D9F8A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6484710" y="5454650"/>
              <a:ext cx="17691" cy="107951"/>
            </a:xfrm>
            <a:custGeom>
              <a:avLst/>
              <a:gdLst/>
              <a:ahLst/>
              <a:cxnLst/>
              <a:rect l="0" t="0" r="0" b="0"/>
              <a:pathLst>
                <a:path w="17691" h="107951">
                  <a:moveTo>
                    <a:pt x="17690" y="0"/>
                  </a:moveTo>
                  <a:lnTo>
                    <a:pt x="17690" y="0"/>
                  </a:lnTo>
                  <a:lnTo>
                    <a:pt x="17690" y="3371"/>
                  </a:lnTo>
                  <a:lnTo>
                    <a:pt x="8852" y="30507"/>
                  </a:lnTo>
                  <a:lnTo>
                    <a:pt x="5047" y="56904"/>
                  </a:lnTo>
                  <a:lnTo>
                    <a:pt x="114" y="82502"/>
                  </a:lnTo>
                  <a:lnTo>
                    <a:pt x="0" y="93817"/>
                  </a:lnTo>
                  <a:lnTo>
                    <a:pt x="499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8" name="SMARTInkShape-391">
              <a:extLst>
                <a:ext uri="{FF2B5EF4-FFF2-40B4-BE49-F238E27FC236}">
                  <a16:creationId xmlns:a16="http://schemas.microsoft.com/office/drawing/2014/main" id="{5E8B85DC-7CEB-46AB-A068-8D5E9376A9D9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6421160" y="5467350"/>
              <a:ext cx="24091" cy="228601"/>
            </a:xfrm>
            <a:custGeom>
              <a:avLst/>
              <a:gdLst/>
              <a:ahLst/>
              <a:cxnLst/>
              <a:rect l="0" t="0" r="0" b="0"/>
              <a:pathLst>
                <a:path w="24091" h="228601">
                  <a:moveTo>
                    <a:pt x="24090" y="0"/>
                  </a:moveTo>
                  <a:lnTo>
                    <a:pt x="24090" y="0"/>
                  </a:lnTo>
                  <a:lnTo>
                    <a:pt x="20719" y="3371"/>
                  </a:lnTo>
                  <a:lnTo>
                    <a:pt x="17623" y="29699"/>
                  </a:lnTo>
                  <a:lnTo>
                    <a:pt x="12830" y="58626"/>
                  </a:lnTo>
                  <a:lnTo>
                    <a:pt x="9935" y="84868"/>
                  </a:lnTo>
                  <a:lnTo>
                    <a:pt x="6490" y="113105"/>
                  </a:lnTo>
                  <a:lnTo>
                    <a:pt x="5327" y="141188"/>
                  </a:lnTo>
                  <a:lnTo>
                    <a:pt x="733" y="169758"/>
                  </a:lnTo>
                  <a:lnTo>
                    <a:pt x="0" y="189998"/>
                  </a:lnTo>
                  <a:lnTo>
                    <a:pt x="4237" y="218813"/>
                  </a:lnTo>
                  <a:lnTo>
                    <a:pt x="504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89" name="SMARTInkShape-392">
              <a:extLst>
                <a:ext uri="{FF2B5EF4-FFF2-40B4-BE49-F238E27FC236}">
                  <a16:creationId xmlns:a16="http://schemas.microsoft.com/office/drawing/2014/main" id="{60C291EC-358F-4640-B21C-628BE9A51AC0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6330950" y="5505450"/>
              <a:ext cx="107951" cy="36842"/>
            </a:xfrm>
            <a:custGeom>
              <a:avLst/>
              <a:gdLst/>
              <a:ahLst/>
              <a:cxnLst/>
              <a:rect l="0" t="0" r="0" b="0"/>
              <a:pathLst>
                <a:path w="107951" h="36842">
                  <a:moveTo>
                    <a:pt x="0" y="0"/>
                  </a:moveTo>
                  <a:lnTo>
                    <a:pt x="0" y="0"/>
                  </a:lnTo>
                  <a:lnTo>
                    <a:pt x="0" y="14305"/>
                  </a:lnTo>
                  <a:lnTo>
                    <a:pt x="1411" y="16593"/>
                  </a:lnTo>
                  <a:lnTo>
                    <a:pt x="6741" y="21015"/>
                  </a:lnTo>
                  <a:lnTo>
                    <a:pt x="35321" y="33853"/>
                  </a:lnTo>
                  <a:lnTo>
                    <a:pt x="48487" y="36841"/>
                  </a:lnTo>
                  <a:lnTo>
                    <a:pt x="77963" y="32781"/>
                  </a:lnTo>
                  <a:lnTo>
                    <a:pt x="87097" y="29151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0" name="SMARTInkShape-393">
              <a:extLst>
                <a:ext uri="{FF2B5EF4-FFF2-40B4-BE49-F238E27FC236}">
                  <a16:creationId xmlns:a16="http://schemas.microsoft.com/office/drawing/2014/main" id="{84811B5E-8EC2-41EB-AC58-A2E16278165D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6317858" y="5462266"/>
              <a:ext cx="51193" cy="209208"/>
            </a:xfrm>
            <a:custGeom>
              <a:avLst/>
              <a:gdLst/>
              <a:ahLst/>
              <a:cxnLst/>
              <a:rect l="0" t="0" r="0" b="0"/>
              <a:pathLst>
                <a:path w="51193" h="209208">
                  <a:moveTo>
                    <a:pt x="6742" y="68584"/>
                  </a:moveTo>
                  <a:lnTo>
                    <a:pt x="6742" y="68584"/>
                  </a:lnTo>
                  <a:lnTo>
                    <a:pt x="0" y="75325"/>
                  </a:lnTo>
                  <a:lnTo>
                    <a:pt x="17039" y="44491"/>
                  </a:lnTo>
                  <a:lnTo>
                    <a:pt x="24063" y="26482"/>
                  </a:lnTo>
                  <a:lnTo>
                    <a:pt x="25729" y="20944"/>
                  </a:lnTo>
                  <a:lnTo>
                    <a:pt x="30666" y="11640"/>
                  </a:lnTo>
                  <a:lnTo>
                    <a:pt x="31158" y="9455"/>
                  </a:lnTo>
                  <a:lnTo>
                    <a:pt x="37523" y="0"/>
                  </a:lnTo>
                  <a:lnTo>
                    <a:pt x="37846" y="284"/>
                  </a:lnTo>
                  <a:lnTo>
                    <a:pt x="38301" y="6170"/>
                  </a:lnTo>
                  <a:lnTo>
                    <a:pt x="36574" y="32371"/>
                  </a:lnTo>
                  <a:lnTo>
                    <a:pt x="29646" y="61352"/>
                  </a:lnTo>
                  <a:lnTo>
                    <a:pt x="25848" y="91118"/>
                  </a:lnTo>
                  <a:lnTo>
                    <a:pt x="20425" y="119981"/>
                  </a:lnTo>
                  <a:lnTo>
                    <a:pt x="19636" y="149266"/>
                  </a:lnTo>
                  <a:lnTo>
                    <a:pt x="21361" y="176165"/>
                  </a:lnTo>
                  <a:lnTo>
                    <a:pt x="26361" y="191711"/>
                  </a:lnTo>
                  <a:lnTo>
                    <a:pt x="34370" y="206657"/>
                  </a:lnTo>
                  <a:lnTo>
                    <a:pt x="36450" y="208610"/>
                  </a:lnTo>
                  <a:lnTo>
                    <a:pt x="38543" y="209207"/>
                  </a:lnTo>
                  <a:lnTo>
                    <a:pt x="40641" y="208899"/>
                  </a:lnTo>
                  <a:lnTo>
                    <a:pt x="44857" y="206676"/>
                  </a:lnTo>
                  <a:lnTo>
                    <a:pt x="46968" y="205095"/>
                  </a:lnTo>
                  <a:lnTo>
                    <a:pt x="49315" y="197694"/>
                  </a:lnTo>
                  <a:lnTo>
                    <a:pt x="51192" y="1828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897" name="SMARTInkShape-Group96">
            <a:extLst>
              <a:ext uri="{FF2B5EF4-FFF2-40B4-BE49-F238E27FC236}">
                <a16:creationId xmlns:a16="http://schemas.microsoft.com/office/drawing/2014/main" id="{7504843A-3D90-4A68-8D71-55CEAEF27B14}"/>
              </a:ext>
            </a:extLst>
          </p:cNvPr>
          <p:cNvGrpSpPr/>
          <p:nvPr/>
        </p:nvGrpSpPr>
        <p:grpSpPr>
          <a:xfrm>
            <a:off x="6769100" y="5410200"/>
            <a:ext cx="196851" cy="279401"/>
            <a:chOff x="6769100" y="5410200"/>
            <a:chExt cx="196851" cy="279401"/>
          </a:xfrm>
        </p:grpSpPr>
        <p:sp>
          <p:nvSpPr>
            <p:cNvPr id="22892" name="SMARTInkShape-394">
              <a:extLst>
                <a:ext uri="{FF2B5EF4-FFF2-40B4-BE49-F238E27FC236}">
                  <a16:creationId xmlns:a16="http://schemas.microsoft.com/office/drawing/2014/main" id="{F55C1DB0-0ABE-45B0-A625-D422344F5B6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858000" y="543560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117" y="4364"/>
                  </a:lnTo>
                  <a:lnTo>
                    <a:pt x="29886" y="12830"/>
                  </a:lnTo>
                  <a:lnTo>
                    <a:pt x="56782" y="22890"/>
                  </a:lnTo>
                  <a:lnTo>
                    <a:pt x="75385" y="30223"/>
                  </a:lnTo>
                  <a:lnTo>
                    <a:pt x="107950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3" name="SMARTInkShape-395">
              <a:extLst>
                <a:ext uri="{FF2B5EF4-FFF2-40B4-BE49-F238E27FC236}">
                  <a16:creationId xmlns:a16="http://schemas.microsoft.com/office/drawing/2014/main" id="{83112DA0-F17B-401B-8971-CB97959D9987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896982" y="5410200"/>
              <a:ext cx="18169" cy="127001"/>
            </a:xfrm>
            <a:custGeom>
              <a:avLst/>
              <a:gdLst/>
              <a:ahLst/>
              <a:cxnLst/>
              <a:rect l="0" t="0" r="0" b="0"/>
              <a:pathLst>
                <a:path w="18169" h="127001">
                  <a:moveTo>
                    <a:pt x="5468" y="0"/>
                  </a:moveTo>
                  <a:lnTo>
                    <a:pt x="5468" y="0"/>
                  </a:lnTo>
                  <a:lnTo>
                    <a:pt x="3586" y="18509"/>
                  </a:lnTo>
                  <a:lnTo>
                    <a:pt x="0" y="40972"/>
                  </a:lnTo>
                  <a:lnTo>
                    <a:pt x="3656" y="69137"/>
                  </a:lnTo>
                  <a:lnTo>
                    <a:pt x="6991" y="98114"/>
                  </a:lnTo>
                  <a:lnTo>
                    <a:pt x="12269" y="111385"/>
                  </a:lnTo>
                  <a:lnTo>
                    <a:pt x="15546" y="117238"/>
                  </a:lnTo>
                  <a:lnTo>
                    <a:pt x="18168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4" name="SMARTInkShape-396">
              <a:extLst>
                <a:ext uri="{FF2B5EF4-FFF2-40B4-BE49-F238E27FC236}">
                  <a16:creationId xmlns:a16="http://schemas.microsoft.com/office/drawing/2014/main" id="{264F325C-3033-4E15-A5B2-6D0414DAA4E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6769100" y="5568950"/>
              <a:ext cx="107951" cy="34578"/>
            </a:xfrm>
            <a:custGeom>
              <a:avLst/>
              <a:gdLst/>
              <a:ahLst/>
              <a:cxnLst/>
              <a:rect l="0" t="0" r="0" b="0"/>
              <a:pathLst>
                <a:path w="107951" h="34578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411" y="4364"/>
                  </a:lnTo>
                  <a:lnTo>
                    <a:pt x="30390" y="11245"/>
                  </a:lnTo>
                  <a:lnTo>
                    <a:pt x="61317" y="21254"/>
                  </a:lnTo>
                  <a:lnTo>
                    <a:pt x="87764" y="29651"/>
                  </a:lnTo>
                  <a:lnTo>
                    <a:pt x="101342" y="34577"/>
                  </a:lnTo>
                  <a:lnTo>
                    <a:pt x="103544" y="34340"/>
                  </a:lnTo>
                  <a:lnTo>
                    <a:pt x="1079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5" name="SMARTInkShape-397">
              <a:extLst>
                <a:ext uri="{FF2B5EF4-FFF2-40B4-BE49-F238E27FC236}">
                  <a16:creationId xmlns:a16="http://schemas.microsoft.com/office/drawing/2014/main" id="{5BF79F2B-E6F0-4D5B-8B90-9AC3066CB9A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6807391" y="5473700"/>
              <a:ext cx="18860" cy="171451"/>
            </a:xfrm>
            <a:custGeom>
              <a:avLst/>
              <a:gdLst/>
              <a:ahLst/>
              <a:cxnLst/>
              <a:rect l="0" t="0" r="0" b="0"/>
              <a:pathLst>
                <a:path w="18860" h="171451">
                  <a:moveTo>
                    <a:pt x="18859" y="0"/>
                  </a:moveTo>
                  <a:lnTo>
                    <a:pt x="18859" y="0"/>
                  </a:lnTo>
                  <a:lnTo>
                    <a:pt x="18859" y="30660"/>
                  </a:lnTo>
                  <a:lnTo>
                    <a:pt x="18859" y="59242"/>
                  </a:lnTo>
                  <a:lnTo>
                    <a:pt x="16977" y="63489"/>
                  </a:lnTo>
                  <a:lnTo>
                    <a:pt x="15488" y="65610"/>
                  </a:lnTo>
                  <a:lnTo>
                    <a:pt x="11020" y="81225"/>
                  </a:lnTo>
                  <a:lnTo>
                    <a:pt x="8319" y="86194"/>
                  </a:lnTo>
                  <a:lnTo>
                    <a:pt x="1259" y="115381"/>
                  </a:lnTo>
                  <a:lnTo>
                    <a:pt x="0" y="145486"/>
                  </a:lnTo>
                  <a:lnTo>
                    <a:pt x="572" y="158662"/>
                  </a:lnTo>
                  <a:lnTo>
                    <a:pt x="1727" y="160808"/>
                  </a:lnTo>
                  <a:lnTo>
                    <a:pt x="3205" y="162239"/>
                  </a:lnTo>
                  <a:lnTo>
                    <a:pt x="4846" y="165710"/>
                  </a:lnTo>
                  <a:lnTo>
                    <a:pt x="6159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6" name="SMARTInkShape-398">
              <a:extLst>
                <a:ext uri="{FF2B5EF4-FFF2-40B4-BE49-F238E27FC236}">
                  <a16:creationId xmlns:a16="http://schemas.microsoft.com/office/drawing/2014/main" id="{7F297EDC-D605-4DF3-B273-28CA07906728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6781800" y="5486400"/>
              <a:ext cx="12617" cy="203201"/>
            </a:xfrm>
            <a:custGeom>
              <a:avLst/>
              <a:gdLst/>
              <a:ahLst/>
              <a:cxnLst/>
              <a:rect l="0" t="0" r="0" b="0"/>
              <a:pathLst>
                <a:path w="12617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2"/>
                  </a:lnTo>
                  <a:lnTo>
                    <a:pt x="11260" y="30756"/>
                  </a:lnTo>
                  <a:lnTo>
                    <a:pt x="12416" y="55228"/>
                  </a:lnTo>
                  <a:lnTo>
                    <a:pt x="12616" y="85744"/>
                  </a:lnTo>
                  <a:lnTo>
                    <a:pt x="7613" y="114408"/>
                  </a:lnTo>
                  <a:lnTo>
                    <a:pt x="1713" y="143484"/>
                  </a:lnTo>
                  <a:lnTo>
                    <a:pt x="508" y="170689"/>
                  </a:lnTo>
                  <a:lnTo>
                    <a:pt x="12" y="20212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911" name="SMARTInkShape-Group97">
            <a:extLst>
              <a:ext uri="{FF2B5EF4-FFF2-40B4-BE49-F238E27FC236}">
                <a16:creationId xmlns:a16="http://schemas.microsoft.com/office/drawing/2014/main" id="{F6701BC6-FF1B-490A-83A4-E490F0BD684C}"/>
              </a:ext>
            </a:extLst>
          </p:cNvPr>
          <p:cNvGrpSpPr/>
          <p:nvPr/>
        </p:nvGrpSpPr>
        <p:grpSpPr>
          <a:xfrm>
            <a:off x="6515439" y="2356256"/>
            <a:ext cx="1751349" cy="659957"/>
            <a:chOff x="6515439" y="2356256"/>
            <a:chExt cx="1751349" cy="659957"/>
          </a:xfrm>
        </p:grpSpPr>
        <p:sp>
          <p:nvSpPr>
            <p:cNvPr id="22898" name="SMARTInkShape-399">
              <a:extLst>
                <a:ext uri="{FF2B5EF4-FFF2-40B4-BE49-F238E27FC236}">
                  <a16:creationId xmlns:a16="http://schemas.microsoft.com/office/drawing/2014/main" id="{84088FD4-C364-4037-94DB-9282DBAA43E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043159" y="2356256"/>
              <a:ext cx="1223629" cy="659957"/>
            </a:xfrm>
            <a:custGeom>
              <a:avLst/>
              <a:gdLst/>
              <a:ahLst/>
              <a:cxnLst/>
              <a:rect l="0" t="0" r="0" b="0"/>
              <a:pathLst>
                <a:path w="1223629" h="659957">
                  <a:moveTo>
                    <a:pt x="1046741" y="151994"/>
                  </a:moveTo>
                  <a:lnTo>
                    <a:pt x="1046741" y="151994"/>
                  </a:lnTo>
                  <a:lnTo>
                    <a:pt x="1040261" y="141149"/>
                  </a:lnTo>
                  <a:lnTo>
                    <a:pt x="1021943" y="123119"/>
                  </a:lnTo>
                  <a:lnTo>
                    <a:pt x="990820" y="101311"/>
                  </a:lnTo>
                  <a:lnTo>
                    <a:pt x="961374" y="86950"/>
                  </a:lnTo>
                  <a:lnTo>
                    <a:pt x="932070" y="75869"/>
                  </a:lnTo>
                  <a:lnTo>
                    <a:pt x="913282" y="71348"/>
                  </a:lnTo>
                  <a:lnTo>
                    <a:pt x="884598" y="66449"/>
                  </a:lnTo>
                  <a:lnTo>
                    <a:pt x="856120" y="58687"/>
                  </a:lnTo>
                  <a:lnTo>
                    <a:pt x="825930" y="50360"/>
                  </a:lnTo>
                  <a:lnTo>
                    <a:pt x="802105" y="44034"/>
                  </a:lnTo>
                  <a:lnTo>
                    <a:pt x="776465" y="37691"/>
                  </a:lnTo>
                  <a:lnTo>
                    <a:pt x="745469" y="29227"/>
                  </a:lnTo>
                  <a:lnTo>
                    <a:pt x="715826" y="21466"/>
                  </a:lnTo>
                  <a:lnTo>
                    <a:pt x="688970" y="18774"/>
                  </a:lnTo>
                  <a:lnTo>
                    <a:pt x="658335" y="11901"/>
                  </a:lnTo>
                  <a:lnTo>
                    <a:pt x="633678" y="7709"/>
                  </a:lnTo>
                  <a:lnTo>
                    <a:pt x="606617" y="6467"/>
                  </a:lnTo>
                  <a:lnTo>
                    <a:pt x="576257" y="4217"/>
                  </a:lnTo>
                  <a:lnTo>
                    <a:pt x="553297" y="1649"/>
                  </a:lnTo>
                  <a:lnTo>
                    <a:pt x="524279" y="507"/>
                  </a:lnTo>
                  <a:lnTo>
                    <a:pt x="500094" y="0"/>
                  </a:lnTo>
                  <a:lnTo>
                    <a:pt x="470610" y="1596"/>
                  </a:lnTo>
                  <a:lnTo>
                    <a:pt x="444000" y="4656"/>
                  </a:lnTo>
                  <a:lnTo>
                    <a:pt x="418242" y="5562"/>
                  </a:lnTo>
                  <a:lnTo>
                    <a:pt x="392736" y="5831"/>
                  </a:lnTo>
                  <a:lnTo>
                    <a:pt x="367303" y="7792"/>
                  </a:lnTo>
                  <a:lnTo>
                    <a:pt x="336798" y="14776"/>
                  </a:lnTo>
                  <a:lnTo>
                    <a:pt x="306025" y="18585"/>
                  </a:lnTo>
                  <a:lnTo>
                    <a:pt x="276951" y="27282"/>
                  </a:lnTo>
                  <a:lnTo>
                    <a:pt x="247611" y="39008"/>
                  </a:lnTo>
                  <a:lnTo>
                    <a:pt x="217069" y="53188"/>
                  </a:lnTo>
                  <a:lnTo>
                    <a:pt x="188040" y="67696"/>
                  </a:lnTo>
                  <a:lnTo>
                    <a:pt x="158709" y="80936"/>
                  </a:lnTo>
                  <a:lnTo>
                    <a:pt x="132532" y="97140"/>
                  </a:lnTo>
                  <a:lnTo>
                    <a:pt x="103987" y="118151"/>
                  </a:lnTo>
                  <a:lnTo>
                    <a:pt x="74049" y="143529"/>
                  </a:lnTo>
                  <a:lnTo>
                    <a:pt x="45829" y="168927"/>
                  </a:lnTo>
                  <a:lnTo>
                    <a:pt x="29567" y="191740"/>
                  </a:lnTo>
                  <a:lnTo>
                    <a:pt x="18085" y="220842"/>
                  </a:lnTo>
                  <a:lnTo>
                    <a:pt x="8590" y="252142"/>
                  </a:lnTo>
                  <a:lnTo>
                    <a:pt x="4102" y="282470"/>
                  </a:lnTo>
                  <a:lnTo>
                    <a:pt x="0" y="311901"/>
                  </a:lnTo>
                  <a:lnTo>
                    <a:pt x="4150" y="342646"/>
                  </a:lnTo>
                  <a:lnTo>
                    <a:pt x="8476" y="367924"/>
                  </a:lnTo>
                  <a:lnTo>
                    <a:pt x="18175" y="394622"/>
                  </a:lnTo>
                  <a:lnTo>
                    <a:pt x="33276" y="425698"/>
                  </a:lnTo>
                  <a:lnTo>
                    <a:pt x="53913" y="455498"/>
                  </a:lnTo>
                  <a:lnTo>
                    <a:pt x="80690" y="486980"/>
                  </a:lnTo>
                  <a:lnTo>
                    <a:pt x="107665" y="513868"/>
                  </a:lnTo>
                  <a:lnTo>
                    <a:pt x="138786" y="536939"/>
                  </a:lnTo>
                  <a:lnTo>
                    <a:pt x="169179" y="554104"/>
                  </a:lnTo>
                  <a:lnTo>
                    <a:pt x="200478" y="569201"/>
                  </a:lnTo>
                  <a:lnTo>
                    <a:pt x="230623" y="582558"/>
                  </a:lnTo>
                  <a:lnTo>
                    <a:pt x="258750" y="591267"/>
                  </a:lnTo>
                  <a:lnTo>
                    <a:pt x="286056" y="598316"/>
                  </a:lnTo>
                  <a:lnTo>
                    <a:pt x="315390" y="608244"/>
                  </a:lnTo>
                  <a:lnTo>
                    <a:pt x="337874" y="614181"/>
                  </a:lnTo>
                  <a:lnTo>
                    <a:pt x="360567" y="619171"/>
                  </a:lnTo>
                  <a:lnTo>
                    <a:pt x="389914" y="625948"/>
                  </a:lnTo>
                  <a:lnTo>
                    <a:pt x="420640" y="632424"/>
                  </a:lnTo>
                  <a:lnTo>
                    <a:pt x="441566" y="636687"/>
                  </a:lnTo>
                  <a:lnTo>
                    <a:pt x="464508" y="640933"/>
                  </a:lnTo>
                  <a:lnTo>
                    <a:pt x="488110" y="644467"/>
                  </a:lnTo>
                  <a:lnTo>
                    <a:pt x="510358" y="646037"/>
                  </a:lnTo>
                  <a:lnTo>
                    <a:pt x="532006" y="648617"/>
                  </a:lnTo>
                  <a:lnTo>
                    <a:pt x="553387" y="651410"/>
                  </a:lnTo>
                  <a:lnTo>
                    <a:pt x="574648" y="652651"/>
                  </a:lnTo>
                  <a:lnTo>
                    <a:pt x="597738" y="655084"/>
                  </a:lnTo>
                  <a:lnTo>
                    <a:pt x="621406" y="657812"/>
                  </a:lnTo>
                  <a:lnTo>
                    <a:pt x="643685" y="659024"/>
                  </a:lnTo>
                  <a:lnTo>
                    <a:pt x="667228" y="659563"/>
                  </a:lnTo>
                  <a:lnTo>
                    <a:pt x="691096" y="659802"/>
                  </a:lnTo>
                  <a:lnTo>
                    <a:pt x="713464" y="659909"/>
                  </a:lnTo>
                  <a:lnTo>
                    <a:pt x="735164" y="659956"/>
                  </a:lnTo>
                  <a:lnTo>
                    <a:pt x="756568" y="659272"/>
                  </a:lnTo>
                  <a:lnTo>
                    <a:pt x="777840" y="656615"/>
                  </a:lnTo>
                  <a:lnTo>
                    <a:pt x="799053" y="654964"/>
                  </a:lnTo>
                  <a:lnTo>
                    <a:pt x="820241" y="654231"/>
                  </a:lnTo>
                  <a:lnTo>
                    <a:pt x="841417" y="653905"/>
                  </a:lnTo>
                  <a:lnTo>
                    <a:pt x="862588" y="651878"/>
                  </a:lnTo>
                  <a:lnTo>
                    <a:pt x="883756" y="648626"/>
                  </a:lnTo>
                  <a:lnTo>
                    <a:pt x="914802" y="642828"/>
                  </a:lnTo>
                  <a:lnTo>
                    <a:pt x="942188" y="635936"/>
                  </a:lnTo>
                  <a:lnTo>
                    <a:pt x="968177" y="625976"/>
                  </a:lnTo>
                  <a:lnTo>
                    <a:pt x="993751" y="618243"/>
                  </a:lnTo>
                  <a:lnTo>
                    <a:pt x="1019202" y="611483"/>
                  </a:lnTo>
                  <a:lnTo>
                    <a:pt x="1046029" y="603601"/>
                  </a:lnTo>
                  <a:lnTo>
                    <a:pt x="1068296" y="594008"/>
                  </a:lnTo>
                  <a:lnTo>
                    <a:pt x="1094520" y="580078"/>
                  </a:lnTo>
                  <a:lnTo>
                    <a:pt x="1126003" y="562729"/>
                  </a:lnTo>
                  <a:lnTo>
                    <a:pt x="1151036" y="543832"/>
                  </a:lnTo>
                  <a:lnTo>
                    <a:pt x="1175998" y="523297"/>
                  </a:lnTo>
                  <a:lnTo>
                    <a:pt x="1194517" y="496219"/>
                  </a:lnTo>
                  <a:lnTo>
                    <a:pt x="1212652" y="466690"/>
                  </a:lnTo>
                  <a:lnTo>
                    <a:pt x="1221461" y="437765"/>
                  </a:lnTo>
                  <a:lnTo>
                    <a:pt x="1223628" y="410390"/>
                  </a:lnTo>
                  <a:lnTo>
                    <a:pt x="1223565" y="386835"/>
                  </a:lnTo>
                  <a:lnTo>
                    <a:pt x="1218686" y="358846"/>
                  </a:lnTo>
                  <a:lnTo>
                    <a:pt x="1208616" y="331660"/>
                  </a:lnTo>
                  <a:lnTo>
                    <a:pt x="1197402" y="303693"/>
                  </a:lnTo>
                  <a:lnTo>
                    <a:pt x="1185052" y="280528"/>
                  </a:lnTo>
                  <a:lnTo>
                    <a:pt x="1156727" y="249450"/>
                  </a:lnTo>
                  <a:lnTo>
                    <a:pt x="1138775" y="223180"/>
                  </a:lnTo>
                  <a:lnTo>
                    <a:pt x="1110516" y="196561"/>
                  </a:lnTo>
                  <a:lnTo>
                    <a:pt x="1082984" y="171054"/>
                  </a:lnTo>
                  <a:lnTo>
                    <a:pt x="1053552" y="146220"/>
                  </a:lnTo>
                  <a:lnTo>
                    <a:pt x="1026776" y="128090"/>
                  </a:lnTo>
                  <a:lnTo>
                    <a:pt x="1001627" y="112456"/>
                  </a:lnTo>
                  <a:lnTo>
                    <a:pt x="971664" y="97643"/>
                  </a:lnTo>
                  <a:lnTo>
                    <a:pt x="945363" y="81861"/>
                  </a:lnTo>
                  <a:lnTo>
                    <a:pt x="919784" y="68526"/>
                  </a:lnTo>
                  <a:lnTo>
                    <a:pt x="894350" y="59097"/>
                  </a:lnTo>
                  <a:lnTo>
                    <a:pt x="868943" y="50441"/>
                  </a:lnTo>
                  <a:lnTo>
                    <a:pt x="843542" y="41936"/>
                  </a:lnTo>
                  <a:lnTo>
                    <a:pt x="799091" y="31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899" name="SMARTInkShape-400">
              <a:extLst>
                <a:ext uri="{FF2B5EF4-FFF2-40B4-BE49-F238E27FC236}">
                  <a16:creationId xmlns:a16="http://schemas.microsoft.com/office/drawing/2014/main" id="{E9474BF6-17CC-4089-964D-89ADDC004D0A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950200" y="2686127"/>
              <a:ext cx="203201" cy="18974"/>
            </a:xfrm>
            <a:custGeom>
              <a:avLst/>
              <a:gdLst/>
              <a:ahLst/>
              <a:cxnLst/>
              <a:rect l="0" t="0" r="0" b="0"/>
              <a:pathLst>
                <a:path w="203201" h="18974">
                  <a:moveTo>
                    <a:pt x="0" y="6273"/>
                  </a:moveTo>
                  <a:lnTo>
                    <a:pt x="0" y="6273"/>
                  </a:lnTo>
                  <a:lnTo>
                    <a:pt x="3371" y="2902"/>
                  </a:lnTo>
                  <a:lnTo>
                    <a:pt x="25693" y="806"/>
                  </a:lnTo>
                  <a:lnTo>
                    <a:pt x="49284" y="315"/>
                  </a:lnTo>
                  <a:lnTo>
                    <a:pt x="74820" y="97"/>
                  </a:lnTo>
                  <a:lnTo>
                    <a:pt x="97929" y="0"/>
                  </a:lnTo>
                  <a:lnTo>
                    <a:pt x="119960" y="3720"/>
                  </a:lnTo>
                  <a:lnTo>
                    <a:pt x="150313" y="9985"/>
                  </a:lnTo>
                  <a:lnTo>
                    <a:pt x="179112" y="15473"/>
                  </a:lnTo>
                  <a:lnTo>
                    <a:pt x="203200" y="189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0" name="SMARTInkShape-401">
              <a:extLst>
                <a:ext uri="{FF2B5EF4-FFF2-40B4-BE49-F238E27FC236}">
                  <a16:creationId xmlns:a16="http://schemas.microsoft.com/office/drawing/2014/main" id="{B5A83F68-5B78-4CB6-A05B-FC1F90523E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994650" y="2527300"/>
              <a:ext cx="57151" cy="279401"/>
            </a:xfrm>
            <a:custGeom>
              <a:avLst/>
              <a:gdLst/>
              <a:ahLst/>
              <a:cxnLst/>
              <a:rect l="0" t="0" r="0" b="0"/>
              <a:pathLst>
                <a:path w="57151" h="279401">
                  <a:moveTo>
                    <a:pt x="57150" y="0"/>
                  </a:moveTo>
                  <a:lnTo>
                    <a:pt x="57150" y="0"/>
                  </a:lnTo>
                  <a:lnTo>
                    <a:pt x="56445" y="26039"/>
                  </a:lnTo>
                  <a:lnTo>
                    <a:pt x="52786" y="50911"/>
                  </a:lnTo>
                  <a:lnTo>
                    <a:pt x="51682" y="72722"/>
                  </a:lnTo>
                  <a:lnTo>
                    <a:pt x="49311" y="96526"/>
                  </a:lnTo>
                  <a:lnTo>
                    <a:pt x="45904" y="119806"/>
                  </a:lnTo>
                  <a:lnTo>
                    <a:pt x="40021" y="147368"/>
                  </a:lnTo>
                  <a:lnTo>
                    <a:pt x="31711" y="173801"/>
                  </a:lnTo>
                  <a:lnTo>
                    <a:pt x="23276" y="202410"/>
                  </a:lnTo>
                  <a:lnTo>
                    <a:pt x="12699" y="229820"/>
                  </a:lnTo>
                  <a:lnTo>
                    <a:pt x="5026" y="25989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1" name="SMARTInkShape-402">
              <a:extLst>
                <a:ext uri="{FF2B5EF4-FFF2-40B4-BE49-F238E27FC236}">
                  <a16:creationId xmlns:a16="http://schemas.microsoft.com/office/drawing/2014/main" id="{05ED0FD5-5AE9-4232-B1B0-CEDCD1A741D4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7880350" y="2540000"/>
              <a:ext cx="82551" cy="152401"/>
            </a:xfrm>
            <a:custGeom>
              <a:avLst/>
              <a:gdLst/>
              <a:ahLst/>
              <a:cxnLst/>
              <a:rect l="0" t="0" r="0" b="0"/>
              <a:pathLst>
                <a:path w="82551" h="152401">
                  <a:moveTo>
                    <a:pt x="0" y="152400"/>
                  </a:moveTo>
                  <a:lnTo>
                    <a:pt x="0" y="152400"/>
                  </a:lnTo>
                  <a:lnTo>
                    <a:pt x="11933" y="126652"/>
                  </a:lnTo>
                  <a:lnTo>
                    <a:pt x="20704" y="104084"/>
                  </a:lnTo>
                  <a:lnTo>
                    <a:pt x="32240" y="76936"/>
                  </a:lnTo>
                  <a:lnTo>
                    <a:pt x="48780" y="49220"/>
                  </a:lnTo>
                  <a:lnTo>
                    <a:pt x="67981" y="20723"/>
                  </a:lnTo>
                  <a:lnTo>
                    <a:pt x="73765" y="8727"/>
                  </a:lnTo>
                  <a:lnTo>
                    <a:pt x="74577" y="5818"/>
                  </a:lnTo>
                  <a:lnTo>
                    <a:pt x="75823" y="3879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2" name="SMARTInkShape-403">
              <a:extLst>
                <a:ext uri="{FF2B5EF4-FFF2-40B4-BE49-F238E27FC236}">
                  <a16:creationId xmlns:a16="http://schemas.microsoft.com/office/drawing/2014/main" id="{55D46EB3-B9A9-4414-BF3F-F20E7466C39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7736324" y="2680844"/>
              <a:ext cx="169427" cy="150407"/>
            </a:xfrm>
            <a:custGeom>
              <a:avLst/>
              <a:gdLst/>
              <a:ahLst/>
              <a:cxnLst/>
              <a:rect l="0" t="0" r="0" b="0"/>
              <a:pathLst>
                <a:path w="169427" h="150407">
                  <a:moveTo>
                    <a:pt x="124976" y="11556"/>
                  </a:moveTo>
                  <a:lnTo>
                    <a:pt x="124976" y="11556"/>
                  </a:lnTo>
                  <a:lnTo>
                    <a:pt x="121604" y="8185"/>
                  </a:lnTo>
                  <a:lnTo>
                    <a:pt x="109396" y="2718"/>
                  </a:lnTo>
                  <a:lnTo>
                    <a:pt x="85630" y="0"/>
                  </a:lnTo>
                  <a:lnTo>
                    <a:pt x="56246" y="5937"/>
                  </a:lnTo>
                  <a:lnTo>
                    <a:pt x="41277" y="14703"/>
                  </a:lnTo>
                  <a:lnTo>
                    <a:pt x="11936" y="43015"/>
                  </a:lnTo>
                  <a:lnTo>
                    <a:pt x="4651" y="52819"/>
                  </a:lnTo>
                  <a:lnTo>
                    <a:pt x="942" y="63762"/>
                  </a:lnTo>
                  <a:lnTo>
                    <a:pt x="0" y="75681"/>
                  </a:lnTo>
                  <a:lnTo>
                    <a:pt x="1932" y="88034"/>
                  </a:lnTo>
                  <a:lnTo>
                    <a:pt x="7025" y="98698"/>
                  </a:lnTo>
                  <a:lnTo>
                    <a:pt x="10359" y="103517"/>
                  </a:lnTo>
                  <a:lnTo>
                    <a:pt x="19708" y="110753"/>
                  </a:lnTo>
                  <a:lnTo>
                    <a:pt x="25163" y="113671"/>
                  </a:lnTo>
                  <a:lnTo>
                    <a:pt x="34989" y="115031"/>
                  </a:lnTo>
                  <a:lnTo>
                    <a:pt x="66407" y="111439"/>
                  </a:lnTo>
                  <a:lnTo>
                    <a:pt x="87850" y="100979"/>
                  </a:lnTo>
                  <a:lnTo>
                    <a:pt x="116223" y="77033"/>
                  </a:lnTo>
                  <a:lnTo>
                    <a:pt x="145255" y="48389"/>
                  </a:lnTo>
                  <a:lnTo>
                    <a:pt x="153327" y="36973"/>
                  </a:lnTo>
                  <a:lnTo>
                    <a:pt x="156638" y="24683"/>
                  </a:lnTo>
                  <a:lnTo>
                    <a:pt x="156003" y="35185"/>
                  </a:lnTo>
                  <a:lnTo>
                    <a:pt x="149815" y="60673"/>
                  </a:lnTo>
                  <a:lnTo>
                    <a:pt x="145169" y="89148"/>
                  </a:lnTo>
                  <a:lnTo>
                    <a:pt x="144957" y="113431"/>
                  </a:lnTo>
                  <a:lnTo>
                    <a:pt x="147497" y="125978"/>
                  </a:lnTo>
                  <a:lnTo>
                    <a:pt x="156265" y="141571"/>
                  </a:lnTo>
                  <a:lnTo>
                    <a:pt x="161930" y="146952"/>
                  </a:lnTo>
                  <a:lnTo>
                    <a:pt x="167945" y="150406"/>
                  </a:lnTo>
                  <a:lnTo>
                    <a:pt x="168438" y="149278"/>
                  </a:lnTo>
                  <a:lnTo>
                    <a:pt x="169426" y="1385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3" name="SMARTInkShape-404">
              <a:extLst>
                <a:ext uri="{FF2B5EF4-FFF2-40B4-BE49-F238E27FC236}">
                  <a16:creationId xmlns:a16="http://schemas.microsoft.com/office/drawing/2014/main" id="{DAF11C6D-351D-433D-AAA4-11D39FE6931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651750" y="2686709"/>
              <a:ext cx="158751" cy="24742"/>
            </a:xfrm>
            <a:custGeom>
              <a:avLst/>
              <a:gdLst/>
              <a:ahLst/>
              <a:cxnLst/>
              <a:rect l="0" t="0" r="0" b="0"/>
              <a:pathLst>
                <a:path w="158751" h="24742">
                  <a:moveTo>
                    <a:pt x="0" y="24741"/>
                  </a:moveTo>
                  <a:lnTo>
                    <a:pt x="0" y="24741"/>
                  </a:lnTo>
                  <a:lnTo>
                    <a:pt x="24418" y="12531"/>
                  </a:lnTo>
                  <a:lnTo>
                    <a:pt x="54970" y="2678"/>
                  </a:lnTo>
                  <a:lnTo>
                    <a:pt x="85882" y="0"/>
                  </a:lnTo>
                  <a:lnTo>
                    <a:pt x="113405" y="1418"/>
                  </a:lnTo>
                  <a:lnTo>
                    <a:pt x="141248" y="4847"/>
                  </a:lnTo>
                  <a:lnTo>
                    <a:pt x="145670" y="6539"/>
                  </a:lnTo>
                  <a:lnTo>
                    <a:pt x="158750" y="183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4" name="SMARTInkShape-405">
              <a:extLst>
                <a:ext uri="{FF2B5EF4-FFF2-40B4-BE49-F238E27FC236}">
                  <a16:creationId xmlns:a16="http://schemas.microsoft.com/office/drawing/2014/main" id="{3EDA5517-BB2A-401C-B390-843993EB8FA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7670800" y="2584450"/>
              <a:ext cx="82551" cy="234220"/>
            </a:xfrm>
            <a:custGeom>
              <a:avLst/>
              <a:gdLst/>
              <a:ahLst/>
              <a:cxnLst/>
              <a:rect l="0" t="0" r="0" b="0"/>
              <a:pathLst>
                <a:path w="82551" h="234220">
                  <a:moveTo>
                    <a:pt x="82550" y="0"/>
                  </a:moveTo>
                  <a:lnTo>
                    <a:pt x="82550" y="0"/>
                  </a:lnTo>
                  <a:lnTo>
                    <a:pt x="79179" y="0"/>
                  </a:lnTo>
                  <a:lnTo>
                    <a:pt x="78186" y="1411"/>
                  </a:lnTo>
                  <a:lnTo>
                    <a:pt x="71305" y="27437"/>
                  </a:lnTo>
                  <a:lnTo>
                    <a:pt x="63369" y="57971"/>
                  </a:lnTo>
                  <a:lnTo>
                    <a:pt x="57111" y="86556"/>
                  </a:lnTo>
                  <a:lnTo>
                    <a:pt x="52670" y="116193"/>
                  </a:lnTo>
                  <a:lnTo>
                    <a:pt x="49472" y="140261"/>
                  </a:lnTo>
                  <a:lnTo>
                    <a:pt x="44056" y="165266"/>
                  </a:lnTo>
                  <a:lnTo>
                    <a:pt x="37984" y="190549"/>
                  </a:lnTo>
                  <a:lnTo>
                    <a:pt x="31865" y="218337"/>
                  </a:lnTo>
                  <a:lnTo>
                    <a:pt x="28744" y="226626"/>
                  </a:lnTo>
                  <a:lnTo>
                    <a:pt x="26218" y="229400"/>
                  </a:lnTo>
                  <a:lnTo>
                    <a:pt x="19648" y="232483"/>
                  </a:lnTo>
                  <a:lnTo>
                    <a:pt x="11388" y="234219"/>
                  </a:lnTo>
                  <a:lnTo>
                    <a:pt x="9003" y="233052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5" name="SMARTInkShape-406">
              <a:extLst>
                <a:ext uri="{FF2B5EF4-FFF2-40B4-BE49-F238E27FC236}">
                  <a16:creationId xmlns:a16="http://schemas.microsoft.com/office/drawing/2014/main" id="{E07FBAD2-B2DD-417E-8A58-E610CBD2BC62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7514650" y="2679700"/>
              <a:ext cx="130751" cy="152401"/>
            </a:xfrm>
            <a:custGeom>
              <a:avLst/>
              <a:gdLst/>
              <a:ahLst/>
              <a:cxnLst/>
              <a:rect l="0" t="0" r="0" b="0"/>
              <a:pathLst>
                <a:path w="130751" h="152401">
                  <a:moveTo>
                    <a:pt x="130750" y="0"/>
                  </a:moveTo>
                  <a:lnTo>
                    <a:pt x="130750" y="0"/>
                  </a:lnTo>
                  <a:lnTo>
                    <a:pt x="101239" y="6907"/>
                  </a:lnTo>
                  <a:lnTo>
                    <a:pt x="76144" y="12865"/>
                  </a:lnTo>
                  <a:lnTo>
                    <a:pt x="46549" y="24011"/>
                  </a:lnTo>
                  <a:lnTo>
                    <a:pt x="15024" y="42452"/>
                  </a:lnTo>
                  <a:lnTo>
                    <a:pt x="6174" y="49677"/>
                  </a:lnTo>
                  <a:lnTo>
                    <a:pt x="1300" y="57592"/>
                  </a:lnTo>
                  <a:lnTo>
                    <a:pt x="0" y="61678"/>
                  </a:lnTo>
                  <a:lnTo>
                    <a:pt x="437" y="71862"/>
                  </a:lnTo>
                  <a:lnTo>
                    <a:pt x="3689" y="82739"/>
                  </a:lnTo>
                  <a:lnTo>
                    <a:pt x="21233" y="105579"/>
                  </a:lnTo>
                  <a:lnTo>
                    <a:pt x="51759" y="129690"/>
                  </a:lnTo>
                  <a:lnTo>
                    <a:pt x="81071" y="144282"/>
                  </a:lnTo>
                  <a:lnTo>
                    <a:pt x="13075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6" name="SMARTInkShape-407">
              <a:extLst>
                <a:ext uri="{FF2B5EF4-FFF2-40B4-BE49-F238E27FC236}">
                  <a16:creationId xmlns:a16="http://schemas.microsoft.com/office/drawing/2014/main" id="{63C33672-C187-4709-B287-9ECA6C169B1F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7505700" y="2584450"/>
              <a:ext cx="82551" cy="222251"/>
            </a:xfrm>
            <a:custGeom>
              <a:avLst/>
              <a:gdLst/>
              <a:ahLst/>
              <a:cxnLst/>
              <a:rect l="0" t="0" r="0" b="0"/>
              <a:pathLst>
                <a:path w="82551" h="222251">
                  <a:moveTo>
                    <a:pt x="82550" y="0"/>
                  </a:moveTo>
                  <a:lnTo>
                    <a:pt x="82550" y="0"/>
                  </a:lnTo>
                  <a:lnTo>
                    <a:pt x="82550" y="26367"/>
                  </a:lnTo>
                  <a:lnTo>
                    <a:pt x="80668" y="55555"/>
                  </a:lnTo>
                  <a:lnTo>
                    <a:pt x="75643" y="80196"/>
                  </a:lnTo>
                  <a:lnTo>
                    <a:pt x="67623" y="107485"/>
                  </a:lnTo>
                  <a:lnTo>
                    <a:pt x="57135" y="137757"/>
                  </a:lnTo>
                  <a:lnTo>
                    <a:pt x="41939" y="162992"/>
                  </a:lnTo>
                  <a:lnTo>
                    <a:pt x="25034" y="193036"/>
                  </a:lnTo>
                  <a:lnTo>
                    <a:pt x="19412" y="20504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7" name="SMARTInkShape-408">
              <a:extLst>
                <a:ext uri="{FF2B5EF4-FFF2-40B4-BE49-F238E27FC236}">
                  <a16:creationId xmlns:a16="http://schemas.microsoft.com/office/drawing/2014/main" id="{E6F6EE60-7037-4924-BB2B-9384E36B450A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7311245" y="2649537"/>
              <a:ext cx="207156" cy="179424"/>
            </a:xfrm>
            <a:custGeom>
              <a:avLst/>
              <a:gdLst/>
              <a:ahLst/>
              <a:cxnLst/>
              <a:rect l="0" t="0" r="0" b="0"/>
              <a:pathLst>
                <a:path w="207156" h="179424">
                  <a:moveTo>
                    <a:pt x="156355" y="30163"/>
                  </a:moveTo>
                  <a:lnTo>
                    <a:pt x="156355" y="30163"/>
                  </a:lnTo>
                  <a:lnTo>
                    <a:pt x="156355" y="26792"/>
                  </a:lnTo>
                  <a:lnTo>
                    <a:pt x="152984" y="17954"/>
                  </a:lnTo>
                  <a:lnTo>
                    <a:pt x="147566" y="12272"/>
                  </a:lnTo>
                  <a:lnTo>
                    <a:pt x="139043" y="7395"/>
                  </a:lnTo>
                  <a:lnTo>
                    <a:pt x="118378" y="1388"/>
                  </a:lnTo>
                  <a:lnTo>
                    <a:pt x="95087" y="0"/>
                  </a:lnTo>
                  <a:lnTo>
                    <a:pt x="81147" y="2176"/>
                  </a:lnTo>
                  <a:lnTo>
                    <a:pt x="69777" y="7376"/>
                  </a:lnTo>
                  <a:lnTo>
                    <a:pt x="42230" y="26274"/>
                  </a:lnTo>
                  <a:lnTo>
                    <a:pt x="27917" y="40143"/>
                  </a:lnTo>
                  <a:lnTo>
                    <a:pt x="6161" y="70744"/>
                  </a:lnTo>
                  <a:lnTo>
                    <a:pt x="1408" y="82066"/>
                  </a:lnTo>
                  <a:lnTo>
                    <a:pt x="0" y="94859"/>
                  </a:lnTo>
                  <a:lnTo>
                    <a:pt x="3295" y="120832"/>
                  </a:lnTo>
                  <a:lnTo>
                    <a:pt x="13258" y="133942"/>
                  </a:lnTo>
                  <a:lnTo>
                    <a:pt x="18202" y="139316"/>
                  </a:lnTo>
                  <a:lnTo>
                    <a:pt x="35066" y="146309"/>
                  </a:lnTo>
                  <a:lnTo>
                    <a:pt x="61307" y="146107"/>
                  </a:lnTo>
                  <a:lnTo>
                    <a:pt x="88055" y="141579"/>
                  </a:lnTo>
                  <a:lnTo>
                    <a:pt x="110482" y="129027"/>
                  </a:lnTo>
                  <a:lnTo>
                    <a:pt x="139705" y="101534"/>
                  </a:lnTo>
                  <a:lnTo>
                    <a:pt x="157377" y="73977"/>
                  </a:lnTo>
                  <a:lnTo>
                    <a:pt x="162237" y="42232"/>
                  </a:lnTo>
                  <a:lnTo>
                    <a:pt x="162497" y="35997"/>
                  </a:lnTo>
                  <a:lnTo>
                    <a:pt x="161860" y="34053"/>
                  </a:lnTo>
                  <a:lnTo>
                    <a:pt x="160731" y="32756"/>
                  </a:lnTo>
                  <a:lnTo>
                    <a:pt x="159273" y="31892"/>
                  </a:lnTo>
                  <a:lnTo>
                    <a:pt x="157594" y="32021"/>
                  </a:lnTo>
                  <a:lnTo>
                    <a:pt x="153848" y="34046"/>
                  </a:lnTo>
                  <a:lnTo>
                    <a:pt x="147773" y="42524"/>
                  </a:lnTo>
                  <a:lnTo>
                    <a:pt x="141503" y="60715"/>
                  </a:lnTo>
                  <a:lnTo>
                    <a:pt x="138549" y="90721"/>
                  </a:lnTo>
                  <a:lnTo>
                    <a:pt x="137674" y="112939"/>
                  </a:lnTo>
                  <a:lnTo>
                    <a:pt x="141232" y="125513"/>
                  </a:lnTo>
                  <a:lnTo>
                    <a:pt x="155014" y="154204"/>
                  </a:lnTo>
                  <a:lnTo>
                    <a:pt x="167168" y="171965"/>
                  </a:lnTo>
                  <a:lnTo>
                    <a:pt x="173625" y="177853"/>
                  </a:lnTo>
                  <a:lnTo>
                    <a:pt x="176335" y="179423"/>
                  </a:lnTo>
                  <a:lnTo>
                    <a:pt x="184990" y="179286"/>
                  </a:lnTo>
                  <a:lnTo>
                    <a:pt x="194481" y="176873"/>
                  </a:lnTo>
                  <a:lnTo>
                    <a:pt x="207155" y="1698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8" name="SMARTInkShape-409">
              <a:extLst>
                <a:ext uri="{FF2B5EF4-FFF2-40B4-BE49-F238E27FC236}">
                  <a16:creationId xmlns:a16="http://schemas.microsoft.com/office/drawing/2014/main" id="{8E5B63D5-C121-4B09-A070-2625092950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7201271" y="2495550"/>
              <a:ext cx="177430" cy="309693"/>
            </a:xfrm>
            <a:custGeom>
              <a:avLst/>
              <a:gdLst/>
              <a:ahLst/>
              <a:cxnLst/>
              <a:rect l="0" t="0" r="0" b="0"/>
              <a:pathLst>
                <a:path w="177430" h="309693">
                  <a:moveTo>
                    <a:pt x="50429" y="0"/>
                  </a:moveTo>
                  <a:lnTo>
                    <a:pt x="50429" y="0"/>
                  </a:lnTo>
                  <a:lnTo>
                    <a:pt x="53800" y="0"/>
                  </a:lnTo>
                  <a:lnTo>
                    <a:pt x="57336" y="3763"/>
                  </a:lnTo>
                  <a:lnTo>
                    <a:pt x="61260" y="11550"/>
                  </a:lnTo>
                  <a:lnTo>
                    <a:pt x="67647" y="39545"/>
                  </a:lnTo>
                  <a:lnTo>
                    <a:pt x="67054" y="62047"/>
                  </a:lnTo>
                  <a:lnTo>
                    <a:pt x="61591" y="88276"/>
                  </a:lnTo>
                  <a:lnTo>
                    <a:pt x="56323" y="111528"/>
                  </a:lnTo>
                  <a:lnTo>
                    <a:pt x="50294" y="138879"/>
                  </a:lnTo>
                  <a:lnTo>
                    <a:pt x="41936" y="170033"/>
                  </a:lnTo>
                  <a:lnTo>
                    <a:pt x="33490" y="196570"/>
                  </a:lnTo>
                  <a:lnTo>
                    <a:pt x="25028" y="222195"/>
                  </a:lnTo>
                  <a:lnTo>
                    <a:pt x="14445" y="253287"/>
                  </a:lnTo>
                  <a:lnTo>
                    <a:pt x="3863" y="280282"/>
                  </a:lnTo>
                  <a:lnTo>
                    <a:pt x="0" y="301997"/>
                  </a:lnTo>
                  <a:lnTo>
                    <a:pt x="1675" y="305436"/>
                  </a:lnTo>
                  <a:lnTo>
                    <a:pt x="3109" y="307341"/>
                  </a:lnTo>
                  <a:lnTo>
                    <a:pt x="10348" y="309457"/>
                  </a:lnTo>
                  <a:lnTo>
                    <a:pt x="19915" y="309692"/>
                  </a:lnTo>
                  <a:lnTo>
                    <a:pt x="48588" y="302213"/>
                  </a:lnTo>
                  <a:lnTo>
                    <a:pt x="75465" y="294124"/>
                  </a:lnTo>
                  <a:lnTo>
                    <a:pt x="104920" y="285731"/>
                  </a:lnTo>
                  <a:lnTo>
                    <a:pt x="130309" y="279394"/>
                  </a:lnTo>
                  <a:lnTo>
                    <a:pt x="157851" y="274303"/>
                  </a:lnTo>
                  <a:lnTo>
                    <a:pt x="170531" y="273421"/>
                  </a:lnTo>
                  <a:lnTo>
                    <a:pt x="172830" y="274003"/>
                  </a:lnTo>
                  <a:lnTo>
                    <a:pt x="174364" y="275097"/>
                  </a:lnTo>
                  <a:lnTo>
                    <a:pt x="177429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09" name="SMARTInkShape-410">
              <a:extLst>
                <a:ext uri="{FF2B5EF4-FFF2-40B4-BE49-F238E27FC236}">
                  <a16:creationId xmlns:a16="http://schemas.microsoft.com/office/drawing/2014/main" id="{097E4CDC-ECE1-440E-B599-41818C718FA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985000" y="2603500"/>
              <a:ext cx="170820" cy="158751"/>
            </a:xfrm>
            <a:custGeom>
              <a:avLst/>
              <a:gdLst/>
              <a:ahLst/>
              <a:cxnLst/>
              <a:rect l="0" t="0" r="0" b="0"/>
              <a:pathLst>
                <a:path w="170820" h="158751">
                  <a:moveTo>
                    <a:pt x="31750" y="0"/>
                  </a:moveTo>
                  <a:lnTo>
                    <a:pt x="31750" y="0"/>
                  </a:lnTo>
                  <a:lnTo>
                    <a:pt x="57790" y="706"/>
                  </a:lnTo>
                  <a:lnTo>
                    <a:pt x="81955" y="5775"/>
                  </a:lnTo>
                  <a:lnTo>
                    <a:pt x="110439" y="15195"/>
                  </a:lnTo>
                  <a:lnTo>
                    <a:pt x="136361" y="23474"/>
                  </a:lnTo>
                  <a:lnTo>
                    <a:pt x="164268" y="39266"/>
                  </a:lnTo>
                  <a:lnTo>
                    <a:pt x="168258" y="44028"/>
                  </a:lnTo>
                  <a:lnTo>
                    <a:pt x="170031" y="49201"/>
                  </a:lnTo>
                  <a:lnTo>
                    <a:pt x="170819" y="56204"/>
                  </a:lnTo>
                  <a:lnTo>
                    <a:pt x="167407" y="64020"/>
                  </a:lnTo>
                  <a:lnTo>
                    <a:pt x="153718" y="80536"/>
                  </a:lnTo>
                  <a:lnTo>
                    <a:pt x="124456" y="96588"/>
                  </a:lnTo>
                  <a:lnTo>
                    <a:pt x="93059" y="112229"/>
                  </a:lnTo>
                  <a:lnTo>
                    <a:pt x="64531" y="125546"/>
                  </a:lnTo>
                  <a:lnTo>
                    <a:pt x="38303" y="138550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0" name="SMARTInkShape-411">
              <a:extLst>
                <a:ext uri="{FF2B5EF4-FFF2-40B4-BE49-F238E27FC236}">
                  <a16:creationId xmlns:a16="http://schemas.microsoft.com/office/drawing/2014/main" id="{46CCE6C6-8CCB-4A4B-9AFF-07F6555F11E8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515439" y="2660912"/>
              <a:ext cx="482262" cy="37839"/>
            </a:xfrm>
            <a:custGeom>
              <a:avLst/>
              <a:gdLst/>
              <a:ahLst/>
              <a:cxnLst/>
              <a:rect l="0" t="0" r="0" b="0"/>
              <a:pathLst>
                <a:path w="482262" h="37839">
                  <a:moveTo>
                    <a:pt x="12361" y="37838"/>
                  </a:moveTo>
                  <a:lnTo>
                    <a:pt x="12361" y="37838"/>
                  </a:lnTo>
                  <a:lnTo>
                    <a:pt x="2235" y="27007"/>
                  </a:lnTo>
                  <a:lnTo>
                    <a:pt x="0" y="20010"/>
                  </a:lnTo>
                  <a:lnTo>
                    <a:pt x="593" y="19602"/>
                  </a:lnTo>
                  <a:lnTo>
                    <a:pt x="8495" y="18949"/>
                  </a:lnTo>
                  <a:lnTo>
                    <a:pt x="23210" y="20717"/>
                  </a:lnTo>
                  <a:lnTo>
                    <a:pt x="51089" y="25709"/>
                  </a:lnTo>
                  <a:lnTo>
                    <a:pt x="74729" y="28920"/>
                  </a:lnTo>
                  <a:lnTo>
                    <a:pt x="103904" y="30727"/>
                  </a:lnTo>
                  <a:lnTo>
                    <a:pt x="130424" y="30557"/>
                  </a:lnTo>
                  <a:lnTo>
                    <a:pt x="156860" y="27057"/>
                  </a:lnTo>
                  <a:lnTo>
                    <a:pt x="176537" y="25991"/>
                  </a:lnTo>
                  <a:lnTo>
                    <a:pt x="202685" y="23635"/>
                  </a:lnTo>
                  <a:lnTo>
                    <a:pt x="230300" y="20942"/>
                  </a:lnTo>
                  <a:lnTo>
                    <a:pt x="261712" y="18721"/>
                  </a:lnTo>
                  <a:lnTo>
                    <a:pt x="289600" y="14613"/>
                  </a:lnTo>
                  <a:lnTo>
                    <a:pt x="319186" y="12377"/>
                  </a:lnTo>
                  <a:lnTo>
                    <a:pt x="346140" y="8265"/>
                  </a:lnTo>
                  <a:lnTo>
                    <a:pt x="372000" y="6733"/>
                  </a:lnTo>
                  <a:lnTo>
                    <a:pt x="397537" y="6279"/>
                  </a:lnTo>
                  <a:lnTo>
                    <a:pt x="422977" y="6145"/>
                  </a:lnTo>
                  <a:lnTo>
                    <a:pt x="451213" y="6099"/>
                  </a:lnTo>
                  <a:lnTo>
                    <a:pt x="459290" y="5387"/>
                  </a:lnTo>
                  <a:lnTo>
                    <a:pt x="480647" y="0"/>
                  </a:lnTo>
                  <a:lnTo>
                    <a:pt x="481185" y="618"/>
                  </a:lnTo>
                  <a:lnTo>
                    <a:pt x="482261" y="6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920" name="SMARTInkShape-Group98">
            <a:extLst>
              <a:ext uri="{FF2B5EF4-FFF2-40B4-BE49-F238E27FC236}">
                <a16:creationId xmlns:a16="http://schemas.microsoft.com/office/drawing/2014/main" id="{58FBE5BA-10C2-4573-AAC0-5B5B3BA03D30}"/>
              </a:ext>
            </a:extLst>
          </p:cNvPr>
          <p:cNvGrpSpPr/>
          <p:nvPr/>
        </p:nvGrpSpPr>
        <p:grpSpPr>
          <a:xfrm>
            <a:off x="4037328" y="5291082"/>
            <a:ext cx="1370398" cy="568739"/>
            <a:chOff x="4037328" y="5291082"/>
            <a:chExt cx="1370398" cy="568739"/>
          </a:xfrm>
        </p:grpSpPr>
        <p:sp>
          <p:nvSpPr>
            <p:cNvPr id="22912" name="SMARTInkShape-412">
              <a:extLst>
                <a:ext uri="{FF2B5EF4-FFF2-40B4-BE49-F238E27FC236}">
                  <a16:creationId xmlns:a16="http://schemas.microsoft.com/office/drawing/2014/main" id="{24F59359-B84A-4123-859D-1CDD14135372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238750" y="5505450"/>
              <a:ext cx="168976" cy="148561"/>
            </a:xfrm>
            <a:custGeom>
              <a:avLst/>
              <a:gdLst/>
              <a:ahLst/>
              <a:cxnLst/>
              <a:rect l="0" t="0" r="0" b="0"/>
              <a:pathLst>
                <a:path w="168976" h="148561">
                  <a:moveTo>
                    <a:pt x="69850" y="0"/>
                  </a:moveTo>
                  <a:lnTo>
                    <a:pt x="69850" y="0"/>
                  </a:lnTo>
                  <a:lnTo>
                    <a:pt x="79963" y="0"/>
                  </a:lnTo>
                  <a:lnTo>
                    <a:pt x="111071" y="13798"/>
                  </a:lnTo>
                  <a:lnTo>
                    <a:pt x="125565" y="19772"/>
                  </a:lnTo>
                  <a:lnTo>
                    <a:pt x="135299" y="28544"/>
                  </a:lnTo>
                  <a:lnTo>
                    <a:pt x="150668" y="54792"/>
                  </a:lnTo>
                  <a:lnTo>
                    <a:pt x="165883" y="86449"/>
                  </a:lnTo>
                  <a:lnTo>
                    <a:pt x="168975" y="100510"/>
                  </a:lnTo>
                  <a:lnTo>
                    <a:pt x="167346" y="120327"/>
                  </a:lnTo>
                  <a:lnTo>
                    <a:pt x="162335" y="131324"/>
                  </a:lnTo>
                  <a:lnTo>
                    <a:pt x="156110" y="139506"/>
                  </a:lnTo>
                  <a:lnTo>
                    <a:pt x="150992" y="143140"/>
                  </a:lnTo>
                  <a:lnTo>
                    <a:pt x="134030" y="148560"/>
                  </a:lnTo>
                  <a:lnTo>
                    <a:pt x="107759" y="147891"/>
                  </a:lnTo>
                  <a:lnTo>
                    <a:pt x="85993" y="144986"/>
                  </a:lnTo>
                  <a:lnTo>
                    <a:pt x="59346" y="139385"/>
                  </a:lnTo>
                  <a:lnTo>
                    <a:pt x="31909" y="128370"/>
                  </a:lnTo>
                  <a:lnTo>
                    <a:pt x="17607" y="1169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3" name="SMARTInkShape-413">
              <a:extLst>
                <a:ext uri="{FF2B5EF4-FFF2-40B4-BE49-F238E27FC236}">
                  <a16:creationId xmlns:a16="http://schemas.microsoft.com/office/drawing/2014/main" id="{F445B54B-23FB-4655-AEE2-1CC0C322E8D5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239722" y="5543550"/>
              <a:ext cx="65900" cy="316271"/>
            </a:xfrm>
            <a:custGeom>
              <a:avLst/>
              <a:gdLst/>
              <a:ahLst/>
              <a:cxnLst/>
              <a:rect l="0" t="0" r="0" b="0"/>
              <a:pathLst>
                <a:path w="65900" h="316271">
                  <a:moveTo>
                    <a:pt x="62528" y="0"/>
                  </a:moveTo>
                  <a:lnTo>
                    <a:pt x="62528" y="0"/>
                  </a:lnTo>
                  <a:lnTo>
                    <a:pt x="65899" y="25693"/>
                  </a:lnTo>
                  <a:lnTo>
                    <a:pt x="64625" y="52377"/>
                  </a:lnTo>
                  <a:lnTo>
                    <a:pt x="59779" y="81528"/>
                  </a:lnTo>
                  <a:lnTo>
                    <a:pt x="53873" y="112508"/>
                  </a:lnTo>
                  <a:lnTo>
                    <a:pt x="47656" y="144030"/>
                  </a:lnTo>
                  <a:lnTo>
                    <a:pt x="41345" y="172341"/>
                  </a:lnTo>
                  <a:lnTo>
                    <a:pt x="31635" y="201974"/>
                  </a:lnTo>
                  <a:lnTo>
                    <a:pt x="19821" y="226355"/>
                  </a:lnTo>
                  <a:lnTo>
                    <a:pt x="8257" y="257920"/>
                  </a:lnTo>
                  <a:lnTo>
                    <a:pt x="383" y="285038"/>
                  </a:lnTo>
                  <a:lnTo>
                    <a:pt x="0" y="308161"/>
                  </a:lnTo>
                  <a:lnTo>
                    <a:pt x="1088" y="311274"/>
                  </a:lnTo>
                  <a:lnTo>
                    <a:pt x="4531" y="316270"/>
                  </a:lnTo>
                  <a:lnTo>
                    <a:pt x="5519" y="315975"/>
                  </a:lnTo>
                  <a:lnTo>
                    <a:pt x="11728" y="311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4" name="SMARTInkShape-414">
              <a:extLst>
                <a:ext uri="{FF2B5EF4-FFF2-40B4-BE49-F238E27FC236}">
                  <a16:creationId xmlns:a16="http://schemas.microsoft.com/office/drawing/2014/main" id="{E4355BE3-2850-45FB-B16F-758FEBB4348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060950" y="5457629"/>
              <a:ext cx="228601" cy="73222"/>
            </a:xfrm>
            <a:custGeom>
              <a:avLst/>
              <a:gdLst/>
              <a:ahLst/>
              <a:cxnLst/>
              <a:rect l="0" t="0" r="0" b="0"/>
              <a:pathLst>
                <a:path w="228601" h="73222">
                  <a:moveTo>
                    <a:pt x="0" y="3371"/>
                  </a:moveTo>
                  <a:lnTo>
                    <a:pt x="0" y="3371"/>
                  </a:lnTo>
                  <a:lnTo>
                    <a:pt x="6742" y="0"/>
                  </a:lnTo>
                  <a:lnTo>
                    <a:pt x="34531" y="1274"/>
                  </a:lnTo>
                  <a:lnTo>
                    <a:pt x="56504" y="2439"/>
                  </a:lnTo>
                  <a:lnTo>
                    <a:pt x="78031" y="3662"/>
                  </a:lnTo>
                  <a:lnTo>
                    <a:pt x="109276" y="9023"/>
                  </a:lnTo>
                  <a:lnTo>
                    <a:pt x="136722" y="19235"/>
                  </a:lnTo>
                  <a:lnTo>
                    <a:pt x="162023" y="30493"/>
                  </a:lnTo>
                  <a:lnTo>
                    <a:pt x="188010" y="42856"/>
                  </a:lnTo>
                  <a:lnTo>
                    <a:pt x="218826" y="65111"/>
                  </a:lnTo>
                  <a:lnTo>
                    <a:pt x="228600" y="732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5" name="SMARTInkShape-415">
              <a:extLst>
                <a:ext uri="{FF2B5EF4-FFF2-40B4-BE49-F238E27FC236}">
                  <a16:creationId xmlns:a16="http://schemas.microsoft.com/office/drawing/2014/main" id="{E059C490-4112-45D6-82E3-8FC3D8DD488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111783" y="5588000"/>
              <a:ext cx="44418" cy="209551"/>
            </a:xfrm>
            <a:custGeom>
              <a:avLst/>
              <a:gdLst/>
              <a:ahLst/>
              <a:cxnLst/>
              <a:rect l="0" t="0" r="0" b="0"/>
              <a:pathLst>
                <a:path w="44418" h="209551">
                  <a:moveTo>
                    <a:pt x="44417" y="0"/>
                  </a:moveTo>
                  <a:lnTo>
                    <a:pt x="44417" y="0"/>
                  </a:lnTo>
                  <a:lnTo>
                    <a:pt x="37510" y="19459"/>
                  </a:lnTo>
                  <a:lnTo>
                    <a:pt x="29671" y="44571"/>
                  </a:lnTo>
                  <a:lnTo>
                    <a:pt x="20293" y="69886"/>
                  </a:lnTo>
                  <a:lnTo>
                    <a:pt x="13044" y="95261"/>
                  </a:lnTo>
                  <a:lnTo>
                    <a:pt x="4275" y="125749"/>
                  </a:lnTo>
                  <a:lnTo>
                    <a:pt x="818" y="153564"/>
                  </a:lnTo>
                  <a:lnTo>
                    <a:pt x="136" y="184040"/>
                  </a:lnTo>
                  <a:lnTo>
                    <a:pt x="0" y="197690"/>
                  </a:lnTo>
                  <a:lnTo>
                    <a:pt x="1863" y="202633"/>
                  </a:lnTo>
                  <a:lnTo>
                    <a:pt x="6317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6" name="SMARTInkShape-416">
              <a:extLst>
                <a:ext uri="{FF2B5EF4-FFF2-40B4-BE49-F238E27FC236}">
                  <a16:creationId xmlns:a16="http://schemas.microsoft.com/office/drawing/2014/main" id="{10FED90D-3BB3-496C-A1C3-1133BB88FF4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848330" y="5591318"/>
              <a:ext cx="174521" cy="41133"/>
            </a:xfrm>
            <a:custGeom>
              <a:avLst/>
              <a:gdLst/>
              <a:ahLst/>
              <a:cxnLst/>
              <a:rect l="0" t="0" r="0" b="0"/>
              <a:pathLst>
                <a:path w="174521" h="41133">
                  <a:moveTo>
                    <a:pt x="9420" y="15732"/>
                  </a:moveTo>
                  <a:lnTo>
                    <a:pt x="9420" y="15732"/>
                  </a:lnTo>
                  <a:lnTo>
                    <a:pt x="582" y="6894"/>
                  </a:lnTo>
                  <a:lnTo>
                    <a:pt x="0" y="5606"/>
                  </a:lnTo>
                  <a:lnTo>
                    <a:pt x="318" y="4748"/>
                  </a:lnTo>
                  <a:lnTo>
                    <a:pt x="1235" y="4176"/>
                  </a:lnTo>
                  <a:lnTo>
                    <a:pt x="16010" y="0"/>
                  </a:lnTo>
                  <a:lnTo>
                    <a:pt x="45004" y="1036"/>
                  </a:lnTo>
                  <a:lnTo>
                    <a:pt x="73664" y="5811"/>
                  </a:lnTo>
                  <a:lnTo>
                    <a:pt x="103562" y="13746"/>
                  </a:lnTo>
                  <a:lnTo>
                    <a:pt x="129851" y="22108"/>
                  </a:lnTo>
                  <a:lnTo>
                    <a:pt x="161243" y="34784"/>
                  </a:lnTo>
                  <a:lnTo>
                    <a:pt x="174520" y="411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7" name="SMARTInkShape-417">
              <a:extLst>
                <a:ext uri="{FF2B5EF4-FFF2-40B4-BE49-F238E27FC236}">
                  <a16:creationId xmlns:a16="http://schemas.microsoft.com/office/drawing/2014/main" id="{F499D384-0378-412A-BDA6-D240960C8E1B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771209" y="5480541"/>
              <a:ext cx="226123" cy="355110"/>
            </a:xfrm>
            <a:custGeom>
              <a:avLst/>
              <a:gdLst/>
              <a:ahLst/>
              <a:cxnLst/>
              <a:rect l="0" t="0" r="0" b="0"/>
              <a:pathLst>
                <a:path w="226123" h="355110">
                  <a:moveTo>
                    <a:pt x="54791" y="113809"/>
                  </a:moveTo>
                  <a:lnTo>
                    <a:pt x="54791" y="113809"/>
                  </a:lnTo>
                  <a:lnTo>
                    <a:pt x="40486" y="140324"/>
                  </a:lnTo>
                  <a:lnTo>
                    <a:pt x="22551" y="167962"/>
                  </a:lnTo>
                  <a:lnTo>
                    <a:pt x="6011" y="195767"/>
                  </a:lnTo>
                  <a:lnTo>
                    <a:pt x="121" y="208492"/>
                  </a:lnTo>
                  <a:lnTo>
                    <a:pt x="0" y="211503"/>
                  </a:lnTo>
                  <a:lnTo>
                    <a:pt x="1747" y="216730"/>
                  </a:lnTo>
                  <a:lnTo>
                    <a:pt x="3906" y="217701"/>
                  </a:lnTo>
                  <a:lnTo>
                    <a:pt x="10068" y="216898"/>
                  </a:lnTo>
                  <a:lnTo>
                    <a:pt x="35662" y="205563"/>
                  </a:lnTo>
                  <a:lnTo>
                    <a:pt x="66012" y="187855"/>
                  </a:lnTo>
                  <a:lnTo>
                    <a:pt x="92599" y="164183"/>
                  </a:lnTo>
                  <a:lnTo>
                    <a:pt x="122721" y="132802"/>
                  </a:lnTo>
                  <a:lnTo>
                    <a:pt x="141195" y="104077"/>
                  </a:lnTo>
                  <a:lnTo>
                    <a:pt x="159138" y="76295"/>
                  </a:lnTo>
                  <a:lnTo>
                    <a:pt x="178571" y="50424"/>
                  </a:lnTo>
                  <a:lnTo>
                    <a:pt x="192992" y="28303"/>
                  </a:lnTo>
                  <a:lnTo>
                    <a:pt x="216975" y="3242"/>
                  </a:lnTo>
                  <a:lnTo>
                    <a:pt x="224881" y="0"/>
                  </a:lnTo>
                  <a:lnTo>
                    <a:pt x="226122" y="29438"/>
                  </a:lnTo>
                  <a:lnTo>
                    <a:pt x="222834" y="53141"/>
                  </a:lnTo>
                  <a:lnTo>
                    <a:pt x="220763" y="81409"/>
                  </a:lnTo>
                  <a:lnTo>
                    <a:pt x="216778" y="108756"/>
                  </a:lnTo>
                  <a:lnTo>
                    <a:pt x="211130" y="138104"/>
                  </a:lnTo>
                  <a:lnTo>
                    <a:pt x="208358" y="165771"/>
                  </a:lnTo>
                  <a:lnTo>
                    <a:pt x="207710" y="188879"/>
                  </a:lnTo>
                  <a:lnTo>
                    <a:pt x="207421" y="213496"/>
                  </a:lnTo>
                  <a:lnTo>
                    <a:pt x="207259" y="242515"/>
                  </a:lnTo>
                  <a:lnTo>
                    <a:pt x="207211" y="266950"/>
                  </a:lnTo>
                  <a:lnTo>
                    <a:pt x="207196" y="298649"/>
                  </a:lnTo>
                  <a:lnTo>
                    <a:pt x="207193" y="325836"/>
                  </a:lnTo>
                  <a:lnTo>
                    <a:pt x="207191" y="355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8" name="SMARTInkShape-418">
              <a:extLst>
                <a:ext uri="{FF2B5EF4-FFF2-40B4-BE49-F238E27FC236}">
                  <a16:creationId xmlns:a16="http://schemas.microsoft.com/office/drawing/2014/main" id="{1AE9BDC3-E1AC-4836-9ADF-1AE597089AF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458378" y="5454650"/>
              <a:ext cx="206953" cy="374651"/>
            </a:xfrm>
            <a:custGeom>
              <a:avLst/>
              <a:gdLst/>
              <a:ahLst/>
              <a:cxnLst/>
              <a:rect l="0" t="0" r="0" b="0"/>
              <a:pathLst>
                <a:path w="206953" h="374651">
                  <a:moveTo>
                    <a:pt x="145372" y="0"/>
                  </a:moveTo>
                  <a:lnTo>
                    <a:pt x="145372" y="0"/>
                  </a:lnTo>
                  <a:lnTo>
                    <a:pt x="116366" y="10139"/>
                  </a:lnTo>
                  <a:lnTo>
                    <a:pt x="91230" y="22368"/>
                  </a:lnTo>
                  <a:lnTo>
                    <a:pt x="63417" y="45105"/>
                  </a:lnTo>
                  <a:lnTo>
                    <a:pt x="37540" y="73351"/>
                  </a:lnTo>
                  <a:lnTo>
                    <a:pt x="25149" y="97776"/>
                  </a:lnTo>
                  <a:lnTo>
                    <a:pt x="17009" y="122887"/>
                  </a:lnTo>
                  <a:lnTo>
                    <a:pt x="13007" y="152293"/>
                  </a:lnTo>
                  <a:lnTo>
                    <a:pt x="13020" y="176279"/>
                  </a:lnTo>
                  <a:lnTo>
                    <a:pt x="18987" y="207786"/>
                  </a:lnTo>
                  <a:lnTo>
                    <a:pt x="26786" y="228077"/>
                  </a:lnTo>
                  <a:lnTo>
                    <a:pt x="45434" y="253897"/>
                  </a:lnTo>
                  <a:lnTo>
                    <a:pt x="76551" y="283252"/>
                  </a:lnTo>
                  <a:lnTo>
                    <a:pt x="105489" y="296128"/>
                  </a:lnTo>
                  <a:lnTo>
                    <a:pt x="125794" y="306072"/>
                  </a:lnTo>
                  <a:lnTo>
                    <a:pt x="151618" y="312029"/>
                  </a:lnTo>
                  <a:lnTo>
                    <a:pt x="173731" y="316419"/>
                  </a:lnTo>
                  <a:lnTo>
                    <a:pt x="202390" y="311938"/>
                  </a:lnTo>
                  <a:lnTo>
                    <a:pt x="204551" y="310969"/>
                  </a:lnTo>
                  <a:lnTo>
                    <a:pt x="205991" y="309618"/>
                  </a:lnTo>
                  <a:lnTo>
                    <a:pt x="206952" y="308012"/>
                  </a:lnTo>
                  <a:lnTo>
                    <a:pt x="206137" y="302465"/>
                  </a:lnTo>
                  <a:lnTo>
                    <a:pt x="204932" y="299010"/>
                  </a:lnTo>
                  <a:lnTo>
                    <a:pt x="193123" y="287405"/>
                  </a:lnTo>
                  <a:lnTo>
                    <a:pt x="168759" y="270842"/>
                  </a:lnTo>
                  <a:lnTo>
                    <a:pt x="142816" y="258912"/>
                  </a:lnTo>
                  <a:lnTo>
                    <a:pt x="111142" y="249272"/>
                  </a:lnTo>
                  <a:lnTo>
                    <a:pt x="90466" y="248131"/>
                  </a:lnTo>
                  <a:lnTo>
                    <a:pt x="66466" y="254534"/>
                  </a:lnTo>
                  <a:lnTo>
                    <a:pt x="38847" y="268634"/>
                  </a:lnTo>
                  <a:lnTo>
                    <a:pt x="28413" y="274145"/>
                  </a:lnTo>
                  <a:lnTo>
                    <a:pt x="20953" y="282709"/>
                  </a:lnTo>
                  <a:lnTo>
                    <a:pt x="4470" y="312291"/>
                  </a:lnTo>
                  <a:lnTo>
                    <a:pt x="339" y="339781"/>
                  </a:lnTo>
                  <a:lnTo>
                    <a:pt x="0" y="345053"/>
                  </a:lnTo>
                  <a:lnTo>
                    <a:pt x="3386" y="356557"/>
                  </a:lnTo>
                  <a:lnTo>
                    <a:pt x="12022" y="374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19" name="SMARTInkShape-419">
              <a:extLst>
                <a:ext uri="{FF2B5EF4-FFF2-40B4-BE49-F238E27FC236}">
                  <a16:creationId xmlns:a16="http://schemas.microsoft.com/office/drawing/2014/main" id="{2670B6D7-994F-4BAF-9543-18599D3D093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037328" y="5291082"/>
              <a:ext cx="434557" cy="492313"/>
            </a:xfrm>
            <a:custGeom>
              <a:avLst/>
              <a:gdLst/>
              <a:ahLst/>
              <a:cxnLst/>
              <a:rect l="0" t="0" r="0" b="0"/>
              <a:pathLst>
                <a:path w="434557" h="492313">
                  <a:moveTo>
                    <a:pt x="121922" y="81018"/>
                  </a:moveTo>
                  <a:lnTo>
                    <a:pt x="121922" y="81018"/>
                  </a:lnTo>
                  <a:lnTo>
                    <a:pt x="150533" y="57874"/>
                  </a:lnTo>
                  <a:lnTo>
                    <a:pt x="168992" y="41534"/>
                  </a:lnTo>
                  <a:lnTo>
                    <a:pt x="198467" y="25106"/>
                  </a:lnTo>
                  <a:lnTo>
                    <a:pt x="211204" y="18311"/>
                  </a:lnTo>
                  <a:lnTo>
                    <a:pt x="239851" y="10907"/>
                  </a:lnTo>
                  <a:lnTo>
                    <a:pt x="267166" y="4740"/>
                  </a:lnTo>
                  <a:lnTo>
                    <a:pt x="298777" y="326"/>
                  </a:lnTo>
                  <a:lnTo>
                    <a:pt x="323996" y="0"/>
                  </a:lnTo>
                  <a:lnTo>
                    <a:pt x="346964" y="2206"/>
                  </a:lnTo>
                  <a:lnTo>
                    <a:pt x="372986" y="7415"/>
                  </a:lnTo>
                  <a:lnTo>
                    <a:pt x="397084" y="16907"/>
                  </a:lnTo>
                  <a:lnTo>
                    <a:pt x="425633" y="36932"/>
                  </a:lnTo>
                  <a:lnTo>
                    <a:pt x="434239" y="54628"/>
                  </a:lnTo>
                  <a:lnTo>
                    <a:pt x="434556" y="61308"/>
                  </a:lnTo>
                  <a:lnTo>
                    <a:pt x="431144" y="74375"/>
                  </a:lnTo>
                  <a:lnTo>
                    <a:pt x="421290" y="93631"/>
                  </a:lnTo>
                  <a:lnTo>
                    <a:pt x="406062" y="109371"/>
                  </a:lnTo>
                  <a:lnTo>
                    <a:pt x="378269" y="127100"/>
                  </a:lnTo>
                  <a:lnTo>
                    <a:pt x="350306" y="136661"/>
                  </a:lnTo>
                  <a:lnTo>
                    <a:pt x="323098" y="147443"/>
                  </a:lnTo>
                  <a:lnTo>
                    <a:pt x="294227" y="161846"/>
                  </a:lnTo>
                  <a:lnTo>
                    <a:pt x="271512" y="171695"/>
                  </a:lnTo>
                  <a:lnTo>
                    <a:pt x="257811" y="185026"/>
                  </a:lnTo>
                  <a:lnTo>
                    <a:pt x="251556" y="195640"/>
                  </a:lnTo>
                  <a:lnTo>
                    <a:pt x="253073" y="213365"/>
                  </a:lnTo>
                  <a:lnTo>
                    <a:pt x="258058" y="224741"/>
                  </a:lnTo>
                  <a:lnTo>
                    <a:pt x="272756" y="243543"/>
                  </a:lnTo>
                  <a:lnTo>
                    <a:pt x="299386" y="261550"/>
                  </a:lnTo>
                  <a:lnTo>
                    <a:pt x="329942" y="280995"/>
                  </a:lnTo>
                  <a:lnTo>
                    <a:pt x="359941" y="298790"/>
                  </a:lnTo>
                  <a:lnTo>
                    <a:pt x="387269" y="317618"/>
                  </a:lnTo>
                  <a:lnTo>
                    <a:pt x="401705" y="331352"/>
                  </a:lnTo>
                  <a:lnTo>
                    <a:pt x="410059" y="347808"/>
                  </a:lnTo>
                  <a:lnTo>
                    <a:pt x="412260" y="357400"/>
                  </a:lnTo>
                  <a:lnTo>
                    <a:pt x="406758" y="380847"/>
                  </a:lnTo>
                  <a:lnTo>
                    <a:pt x="396191" y="400024"/>
                  </a:lnTo>
                  <a:lnTo>
                    <a:pt x="380752" y="414643"/>
                  </a:lnTo>
                  <a:lnTo>
                    <a:pt x="351503" y="431519"/>
                  </a:lnTo>
                  <a:lnTo>
                    <a:pt x="325491" y="440674"/>
                  </a:lnTo>
                  <a:lnTo>
                    <a:pt x="303414" y="448063"/>
                  </a:lnTo>
                  <a:lnTo>
                    <a:pt x="273927" y="460156"/>
                  </a:lnTo>
                  <a:lnTo>
                    <a:pt x="252274" y="466600"/>
                  </a:lnTo>
                  <a:lnTo>
                    <a:pt x="229245" y="471816"/>
                  </a:lnTo>
                  <a:lnTo>
                    <a:pt x="207251" y="476484"/>
                  </a:lnTo>
                  <a:lnTo>
                    <a:pt x="185716" y="479031"/>
                  </a:lnTo>
                  <a:lnTo>
                    <a:pt x="155640" y="482346"/>
                  </a:lnTo>
                  <a:lnTo>
                    <a:pt x="128855" y="485915"/>
                  </a:lnTo>
                  <a:lnTo>
                    <a:pt x="103045" y="488854"/>
                  </a:lnTo>
                  <a:lnTo>
                    <a:pt x="75641" y="492312"/>
                  </a:lnTo>
                  <a:lnTo>
                    <a:pt x="47061" y="491455"/>
                  </a:lnTo>
                  <a:lnTo>
                    <a:pt x="15491" y="484845"/>
                  </a:lnTo>
                  <a:lnTo>
                    <a:pt x="2114" y="478816"/>
                  </a:lnTo>
                  <a:lnTo>
                    <a:pt x="422" y="476744"/>
                  </a:lnTo>
                  <a:lnTo>
                    <a:pt x="0" y="474658"/>
                  </a:lnTo>
                  <a:lnTo>
                    <a:pt x="7622" y="4493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22926" name="SMARTInkShape-Group99">
            <a:extLst>
              <a:ext uri="{FF2B5EF4-FFF2-40B4-BE49-F238E27FC236}">
                <a16:creationId xmlns:a16="http://schemas.microsoft.com/office/drawing/2014/main" id="{A4D79261-D0DD-470E-A8BA-DF2DA0C19C79}"/>
              </a:ext>
            </a:extLst>
          </p:cNvPr>
          <p:cNvGrpSpPr/>
          <p:nvPr/>
        </p:nvGrpSpPr>
        <p:grpSpPr>
          <a:xfrm>
            <a:off x="4887477" y="2724150"/>
            <a:ext cx="484624" cy="457201"/>
            <a:chOff x="4887477" y="2724150"/>
            <a:chExt cx="484624" cy="457201"/>
          </a:xfrm>
        </p:grpSpPr>
        <p:sp>
          <p:nvSpPr>
            <p:cNvPr id="22921" name="SMARTInkShape-420">
              <a:extLst>
                <a:ext uri="{FF2B5EF4-FFF2-40B4-BE49-F238E27FC236}">
                  <a16:creationId xmlns:a16="http://schemas.microsoft.com/office/drawing/2014/main" id="{9CAEACC0-752E-4246-A6F7-67607D676228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156200" y="2762391"/>
              <a:ext cx="215901" cy="44310"/>
            </a:xfrm>
            <a:custGeom>
              <a:avLst/>
              <a:gdLst/>
              <a:ahLst/>
              <a:cxnLst/>
              <a:rect l="0" t="0" r="0" b="0"/>
              <a:pathLst>
                <a:path w="215901" h="44310">
                  <a:moveTo>
                    <a:pt x="0" y="44309"/>
                  </a:moveTo>
                  <a:lnTo>
                    <a:pt x="0" y="44309"/>
                  </a:lnTo>
                  <a:lnTo>
                    <a:pt x="3371" y="44309"/>
                  </a:lnTo>
                  <a:lnTo>
                    <a:pt x="33613" y="22647"/>
                  </a:lnTo>
                  <a:lnTo>
                    <a:pt x="62404" y="7993"/>
                  </a:lnTo>
                  <a:lnTo>
                    <a:pt x="76419" y="3474"/>
                  </a:lnTo>
                  <a:lnTo>
                    <a:pt x="101586" y="930"/>
                  </a:lnTo>
                  <a:lnTo>
                    <a:pt x="123466" y="335"/>
                  </a:lnTo>
                  <a:lnTo>
                    <a:pt x="152842" y="0"/>
                  </a:lnTo>
                  <a:lnTo>
                    <a:pt x="182792" y="3272"/>
                  </a:lnTo>
                  <a:lnTo>
                    <a:pt x="215900" y="62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22" name="SMARTInkShape-421">
              <a:extLst>
                <a:ext uri="{FF2B5EF4-FFF2-40B4-BE49-F238E27FC236}">
                  <a16:creationId xmlns:a16="http://schemas.microsoft.com/office/drawing/2014/main" id="{BCFFCDED-EC03-40BC-9386-23948BAF778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137150" y="2825750"/>
              <a:ext cx="81210" cy="167549"/>
            </a:xfrm>
            <a:custGeom>
              <a:avLst/>
              <a:gdLst/>
              <a:ahLst/>
              <a:cxnLst/>
              <a:rect l="0" t="0" r="0" b="0"/>
              <a:pathLst>
                <a:path w="81210" h="167549">
                  <a:moveTo>
                    <a:pt x="76200" y="0"/>
                  </a:moveTo>
                  <a:lnTo>
                    <a:pt x="76200" y="0"/>
                  </a:lnTo>
                  <a:lnTo>
                    <a:pt x="74319" y="12552"/>
                  </a:lnTo>
                  <a:lnTo>
                    <a:pt x="71173" y="35469"/>
                  </a:lnTo>
                  <a:lnTo>
                    <a:pt x="72124" y="60839"/>
                  </a:lnTo>
                  <a:lnTo>
                    <a:pt x="75395" y="88374"/>
                  </a:lnTo>
                  <a:lnTo>
                    <a:pt x="80406" y="114902"/>
                  </a:lnTo>
                  <a:lnTo>
                    <a:pt x="81209" y="136978"/>
                  </a:lnTo>
                  <a:lnTo>
                    <a:pt x="77293" y="152377"/>
                  </a:lnTo>
                  <a:lnTo>
                    <a:pt x="73628" y="158975"/>
                  </a:lnTo>
                  <a:lnTo>
                    <a:pt x="64227" y="166656"/>
                  </a:lnTo>
                  <a:lnTo>
                    <a:pt x="60457" y="167548"/>
                  </a:lnTo>
                  <a:lnTo>
                    <a:pt x="52505" y="166658"/>
                  </a:lnTo>
                  <a:lnTo>
                    <a:pt x="33352" y="158820"/>
                  </a:lnTo>
                  <a:lnTo>
                    <a:pt x="23525" y="149609"/>
                  </a:lnTo>
                  <a:lnTo>
                    <a:pt x="9056" y="123941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23" name="SMARTInkShape-422">
              <a:extLst>
                <a:ext uri="{FF2B5EF4-FFF2-40B4-BE49-F238E27FC236}">
                  <a16:creationId xmlns:a16="http://schemas.microsoft.com/office/drawing/2014/main" id="{BF551CC0-23DA-4110-A2E4-76F0A6318226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093288" y="3028950"/>
              <a:ext cx="12113" cy="152401"/>
            </a:xfrm>
            <a:custGeom>
              <a:avLst/>
              <a:gdLst/>
              <a:ahLst/>
              <a:cxnLst/>
              <a:rect l="0" t="0" r="0" b="0"/>
              <a:pathLst>
                <a:path w="12113" h="152401">
                  <a:moveTo>
                    <a:pt x="5762" y="0"/>
                  </a:moveTo>
                  <a:lnTo>
                    <a:pt x="5762" y="0"/>
                  </a:lnTo>
                  <a:lnTo>
                    <a:pt x="5762" y="29493"/>
                  </a:lnTo>
                  <a:lnTo>
                    <a:pt x="2391" y="56704"/>
                  </a:lnTo>
                  <a:lnTo>
                    <a:pt x="0" y="83873"/>
                  </a:lnTo>
                  <a:lnTo>
                    <a:pt x="291" y="111007"/>
                  </a:lnTo>
                  <a:lnTo>
                    <a:pt x="6353" y="140173"/>
                  </a:lnTo>
                  <a:lnTo>
                    <a:pt x="12112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24" name="SMARTInkShape-423">
              <a:extLst>
                <a:ext uri="{FF2B5EF4-FFF2-40B4-BE49-F238E27FC236}">
                  <a16:creationId xmlns:a16="http://schemas.microsoft.com/office/drawing/2014/main" id="{46A2CF66-C331-4C31-B62A-F8DBC3FF2F4E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965712" y="2889250"/>
              <a:ext cx="31739" cy="209551"/>
            </a:xfrm>
            <a:custGeom>
              <a:avLst/>
              <a:gdLst/>
              <a:ahLst/>
              <a:cxnLst/>
              <a:rect l="0" t="0" r="0" b="0"/>
              <a:pathLst>
                <a:path w="31739" h="209551">
                  <a:moveTo>
                    <a:pt x="31738" y="0"/>
                  </a:moveTo>
                  <a:lnTo>
                    <a:pt x="31738" y="0"/>
                  </a:lnTo>
                  <a:lnTo>
                    <a:pt x="28367" y="0"/>
                  </a:lnTo>
                  <a:lnTo>
                    <a:pt x="24831" y="1881"/>
                  </a:lnTo>
                  <a:lnTo>
                    <a:pt x="20201" y="6481"/>
                  </a:lnTo>
                  <a:lnTo>
                    <a:pt x="10367" y="21676"/>
                  </a:lnTo>
                  <a:lnTo>
                    <a:pt x="2247" y="49855"/>
                  </a:lnTo>
                  <a:lnTo>
                    <a:pt x="433" y="79384"/>
                  </a:lnTo>
                  <a:lnTo>
                    <a:pt x="76" y="108030"/>
                  </a:lnTo>
                  <a:lnTo>
                    <a:pt x="14" y="133295"/>
                  </a:lnTo>
                  <a:lnTo>
                    <a:pt x="0" y="155198"/>
                  </a:lnTo>
                  <a:lnTo>
                    <a:pt x="1874" y="177162"/>
                  </a:lnTo>
                  <a:lnTo>
                    <a:pt x="6338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25" name="SMARTInkShape-424">
              <a:extLst>
                <a:ext uri="{FF2B5EF4-FFF2-40B4-BE49-F238E27FC236}">
                  <a16:creationId xmlns:a16="http://schemas.microsoft.com/office/drawing/2014/main" id="{5CA32971-0017-4B03-A09E-51D46C41B99F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887477" y="2724150"/>
              <a:ext cx="160774" cy="233295"/>
            </a:xfrm>
            <a:custGeom>
              <a:avLst/>
              <a:gdLst/>
              <a:ahLst/>
              <a:cxnLst/>
              <a:rect l="0" t="0" r="0" b="0"/>
              <a:pathLst>
                <a:path w="160774" h="233295">
                  <a:moveTo>
                    <a:pt x="84573" y="0"/>
                  </a:moveTo>
                  <a:lnTo>
                    <a:pt x="84573" y="0"/>
                  </a:lnTo>
                  <a:lnTo>
                    <a:pt x="81202" y="0"/>
                  </a:lnTo>
                  <a:lnTo>
                    <a:pt x="72363" y="6742"/>
                  </a:lnTo>
                  <a:lnTo>
                    <a:pt x="45076" y="35321"/>
                  </a:lnTo>
                  <a:lnTo>
                    <a:pt x="36915" y="47918"/>
                  </a:lnTo>
                  <a:lnTo>
                    <a:pt x="22556" y="75631"/>
                  </a:lnTo>
                  <a:lnTo>
                    <a:pt x="11201" y="105851"/>
                  </a:lnTo>
                  <a:lnTo>
                    <a:pt x="2163" y="132935"/>
                  </a:lnTo>
                  <a:lnTo>
                    <a:pt x="0" y="139424"/>
                  </a:lnTo>
                  <a:lnTo>
                    <a:pt x="326" y="168781"/>
                  </a:lnTo>
                  <a:lnTo>
                    <a:pt x="5032" y="184610"/>
                  </a:lnTo>
                  <a:lnTo>
                    <a:pt x="19552" y="206270"/>
                  </a:lnTo>
                  <a:lnTo>
                    <a:pt x="41945" y="219789"/>
                  </a:lnTo>
                  <a:lnTo>
                    <a:pt x="64687" y="226565"/>
                  </a:lnTo>
                  <a:lnTo>
                    <a:pt x="90551" y="231223"/>
                  </a:lnTo>
                  <a:lnTo>
                    <a:pt x="116158" y="233294"/>
                  </a:lnTo>
                  <a:lnTo>
                    <a:pt x="144261" y="231088"/>
                  </a:lnTo>
                  <a:lnTo>
                    <a:pt x="160773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22927" name="SMARTInkShape-425">
            <a:extLst>
              <a:ext uri="{FF2B5EF4-FFF2-40B4-BE49-F238E27FC236}">
                <a16:creationId xmlns:a16="http://schemas.microsoft.com/office/drawing/2014/main" id="{FD2F96ED-BF71-4684-894F-82F4BC77C476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4713243" y="2518286"/>
            <a:ext cx="810799" cy="732542"/>
          </a:xfrm>
          <a:custGeom>
            <a:avLst/>
            <a:gdLst/>
            <a:ahLst/>
            <a:cxnLst/>
            <a:rect l="0" t="0" r="0" b="0"/>
            <a:pathLst>
              <a:path w="810799" h="732542">
                <a:moveTo>
                  <a:pt x="550907" y="104264"/>
                </a:moveTo>
                <a:lnTo>
                  <a:pt x="550907" y="104264"/>
                </a:lnTo>
                <a:lnTo>
                  <a:pt x="550907" y="100893"/>
                </a:lnTo>
                <a:lnTo>
                  <a:pt x="540768" y="79635"/>
                </a:lnTo>
                <a:lnTo>
                  <a:pt x="524425" y="52590"/>
                </a:lnTo>
                <a:lnTo>
                  <a:pt x="502167" y="24158"/>
                </a:lnTo>
                <a:lnTo>
                  <a:pt x="491702" y="14128"/>
                </a:lnTo>
                <a:lnTo>
                  <a:pt x="472485" y="6316"/>
                </a:lnTo>
                <a:lnTo>
                  <a:pt x="448257" y="375"/>
                </a:lnTo>
                <a:lnTo>
                  <a:pt x="426968" y="0"/>
                </a:lnTo>
                <a:lnTo>
                  <a:pt x="398709" y="1875"/>
                </a:lnTo>
                <a:lnTo>
                  <a:pt x="373146" y="5879"/>
                </a:lnTo>
                <a:lnTo>
                  <a:pt x="346304" y="13464"/>
                </a:lnTo>
                <a:lnTo>
                  <a:pt x="319931" y="19662"/>
                </a:lnTo>
                <a:lnTo>
                  <a:pt x="296673" y="27378"/>
                </a:lnTo>
                <a:lnTo>
                  <a:pt x="269478" y="41031"/>
                </a:lnTo>
                <a:lnTo>
                  <a:pt x="240611" y="54562"/>
                </a:lnTo>
                <a:lnTo>
                  <a:pt x="214525" y="67243"/>
                </a:lnTo>
                <a:lnTo>
                  <a:pt x="184626" y="81612"/>
                </a:lnTo>
                <a:lnTo>
                  <a:pt x="154494" y="102230"/>
                </a:lnTo>
                <a:lnTo>
                  <a:pt x="125100" y="123325"/>
                </a:lnTo>
                <a:lnTo>
                  <a:pt x="108182" y="137899"/>
                </a:lnTo>
                <a:lnTo>
                  <a:pt x="81110" y="163648"/>
                </a:lnTo>
                <a:lnTo>
                  <a:pt x="54391" y="195346"/>
                </a:lnTo>
                <a:lnTo>
                  <a:pt x="37817" y="225201"/>
                </a:lnTo>
                <a:lnTo>
                  <a:pt x="24302" y="256702"/>
                </a:lnTo>
                <a:lnTo>
                  <a:pt x="17639" y="279488"/>
                </a:lnTo>
                <a:lnTo>
                  <a:pt x="9066" y="308680"/>
                </a:lnTo>
                <a:lnTo>
                  <a:pt x="2697" y="336987"/>
                </a:lnTo>
                <a:lnTo>
                  <a:pt x="342" y="360096"/>
                </a:lnTo>
                <a:lnTo>
                  <a:pt x="0" y="384478"/>
                </a:lnTo>
                <a:lnTo>
                  <a:pt x="2201" y="409426"/>
                </a:lnTo>
                <a:lnTo>
                  <a:pt x="4035" y="437158"/>
                </a:lnTo>
                <a:lnTo>
                  <a:pt x="14691" y="465523"/>
                </a:lnTo>
                <a:lnTo>
                  <a:pt x="27821" y="496573"/>
                </a:lnTo>
                <a:lnTo>
                  <a:pt x="41390" y="523089"/>
                </a:lnTo>
                <a:lnTo>
                  <a:pt x="54445" y="548710"/>
                </a:lnTo>
                <a:lnTo>
                  <a:pt x="66954" y="573448"/>
                </a:lnTo>
                <a:lnTo>
                  <a:pt x="90994" y="600445"/>
                </a:lnTo>
                <a:lnTo>
                  <a:pt x="114560" y="626404"/>
                </a:lnTo>
                <a:lnTo>
                  <a:pt x="145989" y="656283"/>
                </a:lnTo>
                <a:lnTo>
                  <a:pt x="170200" y="673562"/>
                </a:lnTo>
                <a:lnTo>
                  <a:pt x="195786" y="689693"/>
                </a:lnTo>
                <a:lnTo>
                  <a:pt x="225897" y="703968"/>
                </a:lnTo>
                <a:lnTo>
                  <a:pt x="252229" y="713581"/>
                </a:lnTo>
                <a:lnTo>
                  <a:pt x="277812" y="722275"/>
                </a:lnTo>
                <a:lnTo>
                  <a:pt x="300265" y="728664"/>
                </a:lnTo>
                <a:lnTo>
                  <a:pt x="322153" y="731025"/>
                </a:lnTo>
                <a:lnTo>
                  <a:pt x="347639" y="732074"/>
                </a:lnTo>
                <a:lnTo>
                  <a:pt x="373077" y="732541"/>
                </a:lnTo>
                <a:lnTo>
                  <a:pt x="404456" y="729432"/>
                </a:lnTo>
                <a:lnTo>
                  <a:pt x="428256" y="724043"/>
                </a:lnTo>
                <a:lnTo>
                  <a:pt x="455456" y="717977"/>
                </a:lnTo>
                <a:lnTo>
                  <a:pt x="482488" y="711712"/>
                </a:lnTo>
                <a:lnTo>
                  <a:pt x="508370" y="702016"/>
                </a:lnTo>
                <a:lnTo>
                  <a:pt x="537284" y="690206"/>
                </a:lnTo>
                <a:lnTo>
                  <a:pt x="561452" y="677769"/>
                </a:lnTo>
                <a:lnTo>
                  <a:pt x="585390" y="665148"/>
                </a:lnTo>
                <a:lnTo>
                  <a:pt x="610356" y="652471"/>
                </a:lnTo>
                <a:lnTo>
                  <a:pt x="639007" y="635545"/>
                </a:lnTo>
                <a:lnTo>
                  <a:pt x="666930" y="616732"/>
                </a:lnTo>
                <a:lnTo>
                  <a:pt x="696043" y="596213"/>
                </a:lnTo>
                <a:lnTo>
                  <a:pt x="726138" y="564541"/>
                </a:lnTo>
                <a:lnTo>
                  <a:pt x="754047" y="532798"/>
                </a:lnTo>
                <a:lnTo>
                  <a:pt x="769330" y="506360"/>
                </a:lnTo>
                <a:lnTo>
                  <a:pt x="784057" y="482323"/>
                </a:lnTo>
                <a:lnTo>
                  <a:pt x="793555" y="457111"/>
                </a:lnTo>
                <a:lnTo>
                  <a:pt x="803425" y="429180"/>
                </a:lnTo>
                <a:lnTo>
                  <a:pt x="809710" y="397829"/>
                </a:lnTo>
                <a:lnTo>
                  <a:pt x="810798" y="367635"/>
                </a:lnTo>
                <a:lnTo>
                  <a:pt x="809172" y="344084"/>
                </a:lnTo>
                <a:lnTo>
                  <a:pt x="806803" y="320917"/>
                </a:lnTo>
                <a:lnTo>
                  <a:pt x="804057" y="292714"/>
                </a:lnTo>
                <a:lnTo>
                  <a:pt x="793083" y="263863"/>
                </a:lnTo>
                <a:lnTo>
                  <a:pt x="780543" y="237782"/>
                </a:lnTo>
                <a:lnTo>
                  <a:pt x="764477" y="207883"/>
                </a:lnTo>
                <a:lnTo>
                  <a:pt x="747715" y="180863"/>
                </a:lnTo>
                <a:lnTo>
                  <a:pt x="722221" y="149472"/>
                </a:lnTo>
                <a:lnTo>
                  <a:pt x="695963" y="122438"/>
                </a:lnTo>
                <a:lnTo>
                  <a:pt x="665076" y="98356"/>
                </a:lnTo>
                <a:lnTo>
                  <a:pt x="636410" y="81068"/>
                </a:lnTo>
                <a:lnTo>
                  <a:pt x="606524" y="68429"/>
                </a:lnTo>
                <a:lnTo>
                  <a:pt x="575382" y="57820"/>
                </a:lnTo>
                <a:lnTo>
                  <a:pt x="547654" y="49894"/>
                </a:lnTo>
                <a:lnTo>
                  <a:pt x="512807" y="4076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928" name="SMARTInkShape-426">
            <a:extLst>
              <a:ext uri="{FF2B5EF4-FFF2-40B4-BE49-F238E27FC236}">
                <a16:creationId xmlns:a16="http://schemas.microsoft.com/office/drawing/2014/main" id="{B249447F-647C-4484-A71C-5C907BB2F8B9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913448" y="2476556"/>
            <a:ext cx="661549" cy="478592"/>
          </a:xfrm>
          <a:custGeom>
            <a:avLst/>
            <a:gdLst/>
            <a:ahLst/>
            <a:cxnLst/>
            <a:rect l="0" t="0" r="0" b="0"/>
            <a:pathLst>
              <a:path w="661549" h="478592">
                <a:moveTo>
                  <a:pt x="423852" y="50744"/>
                </a:moveTo>
                <a:lnTo>
                  <a:pt x="423852" y="50744"/>
                </a:lnTo>
                <a:lnTo>
                  <a:pt x="453658" y="31921"/>
                </a:lnTo>
                <a:lnTo>
                  <a:pt x="456424" y="29728"/>
                </a:lnTo>
                <a:lnTo>
                  <a:pt x="459495" y="23530"/>
                </a:lnTo>
                <a:lnTo>
                  <a:pt x="461467" y="14794"/>
                </a:lnTo>
                <a:lnTo>
                  <a:pt x="458437" y="6539"/>
                </a:lnTo>
                <a:lnTo>
                  <a:pt x="456786" y="4341"/>
                </a:lnTo>
                <a:lnTo>
                  <a:pt x="453071" y="1898"/>
                </a:lnTo>
                <a:lnTo>
                  <a:pt x="422125" y="201"/>
                </a:lnTo>
                <a:lnTo>
                  <a:pt x="394177" y="1902"/>
                </a:lnTo>
                <a:lnTo>
                  <a:pt x="371153" y="5048"/>
                </a:lnTo>
                <a:lnTo>
                  <a:pt x="346807" y="8798"/>
                </a:lnTo>
                <a:lnTo>
                  <a:pt x="321877" y="12816"/>
                </a:lnTo>
                <a:lnTo>
                  <a:pt x="291567" y="17164"/>
                </a:lnTo>
                <a:lnTo>
                  <a:pt x="261941" y="22004"/>
                </a:lnTo>
                <a:lnTo>
                  <a:pt x="233981" y="29754"/>
                </a:lnTo>
                <a:lnTo>
                  <a:pt x="206194" y="38079"/>
                </a:lnTo>
                <a:lnTo>
                  <a:pt x="174820" y="48632"/>
                </a:lnTo>
                <a:lnTo>
                  <a:pt x="144270" y="62582"/>
                </a:lnTo>
                <a:lnTo>
                  <a:pt x="112679" y="75752"/>
                </a:lnTo>
                <a:lnTo>
                  <a:pt x="100697" y="80909"/>
                </a:lnTo>
                <a:lnTo>
                  <a:pt x="77089" y="99776"/>
                </a:lnTo>
                <a:lnTo>
                  <a:pt x="47980" y="130325"/>
                </a:lnTo>
                <a:lnTo>
                  <a:pt x="36533" y="143625"/>
                </a:lnTo>
                <a:lnTo>
                  <a:pt x="18502" y="174722"/>
                </a:lnTo>
                <a:lnTo>
                  <a:pt x="9924" y="191430"/>
                </a:lnTo>
                <a:lnTo>
                  <a:pt x="2913" y="216528"/>
                </a:lnTo>
                <a:lnTo>
                  <a:pt x="408" y="238020"/>
                </a:lnTo>
                <a:lnTo>
                  <a:pt x="0" y="261684"/>
                </a:lnTo>
                <a:lnTo>
                  <a:pt x="2169" y="286312"/>
                </a:lnTo>
                <a:lnTo>
                  <a:pt x="5485" y="309487"/>
                </a:lnTo>
                <a:lnTo>
                  <a:pt x="11319" y="336723"/>
                </a:lnTo>
                <a:lnTo>
                  <a:pt x="26078" y="367569"/>
                </a:lnTo>
                <a:lnTo>
                  <a:pt x="45103" y="397902"/>
                </a:lnTo>
                <a:lnTo>
                  <a:pt x="72312" y="429072"/>
                </a:lnTo>
                <a:lnTo>
                  <a:pt x="96571" y="447156"/>
                </a:lnTo>
                <a:lnTo>
                  <a:pt x="116821" y="458349"/>
                </a:lnTo>
                <a:lnTo>
                  <a:pt x="141815" y="466617"/>
                </a:lnTo>
                <a:lnTo>
                  <a:pt x="167269" y="472643"/>
                </a:lnTo>
                <a:lnTo>
                  <a:pt x="196760" y="478591"/>
                </a:lnTo>
                <a:lnTo>
                  <a:pt x="226045" y="476877"/>
                </a:lnTo>
                <a:lnTo>
                  <a:pt x="249532" y="476396"/>
                </a:lnTo>
                <a:lnTo>
                  <a:pt x="275069" y="474373"/>
                </a:lnTo>
                <a:lnTo>
                  <a:pt x="306033" y="470739"/>
                </a:lnTo>
                <a:lnTo>
                  <a:pt x="334301" y="466738"/>
                </a:lnTo>
                <a:lnTo>
                  <a:pt x="361648" y="461084"/>
                </a:lnTo>
                <a:lnTo>
                  <a:pt x="390997" y="454940"/>
                </a:lnTo>
                <a:lnTo>
                  <a:pt x="415293" y="445281"/>
                </a:lnTo>
                <a:lnTo>
                  <a:pt x="439269" y="436852"/>
                </a:lnTo>
                <a:lnTo>
                  <a:pt x="464246" y="426516"/>
                </a:lnTo>
                <a:lnTo>
                  <a:pt x="489521" y="414516"/>
                </a:lnTo>
                <a:lnTo>
                  <a:pt x="518982" y="397819"/>
                </a:lnTo>
                <a:lnTo>
                  <a:pt x="549365" y="380933"/>
                </a:lnTo>
                <a:lnTo>
                  <a:pt x="575959" y="364008"/>
                </a:lnTo>
                <a:lnTo>
                  <a:pt x="606081" y="335936"/>
                </a:lnTo>
                <a:lnTo>
                  <a:pt x="628915" y="309035"/>
                </a:lnTo>
                <a:lnTo>
                  <a:pt x="644170" y="285287"/>
                </a:lnTo>
                <a:lnTo>
                  <a:pt x="651879" y="262761"/>
                </a:lnTo>
                <a:lnTo>
                  <a:pt x="658631" y="233743"/>
                </a:lnTo>
                <a:lnTo>
                  <a:pt x="661548" y="213216"/>
                </a:lnTo>
                <a:lnTo>
                  <a:pt x="659929" y="183237"/>
                </a:lnTo>
                <a:lnTo>
                  <a:pt x="657725" y="158910"/>
                </a:lnTo>
                <a:lnTo>
                  <a:pt x="648055" y="130693"/>
                </a:lnTo>
                <a:lnTo>
                  <a:pt x="628065" y="99280"/>
                </a:lnTo>
                <a:lnTo>
                  <a:pt x="601741" y="70153"/>
                </a:lnTo>
                <a:lnTo>
                  <a:pt x="576133" y="49380"/>
                </a:lnTo>
                <a:lnTo>
                  <a:pt x="546491" y="32934"/>
                </a:lnTo>
                <a:lnTo>
                  <a:pt x="518789" y="21774"/>
                </a:lnTo>
                <a:lnTo>
                  <a:pt x="494393" y="14252"/>
                </a:lnTo>
                <a:lnTo>
                  <a:pt x="465135" y="4810"/>
                </a:lnTo>
                <a:lnTo>
                  <a:pt x="433419" y="1386"/>
                </a:lnTo>
                <a:lnTo>
                  <a:pt x="409759" y="585"/>
                </a:lnTo>
                <a:lnTo>
                  <a:pt x="383251" y="228"/>
                </a:lnTo>
                <a:lnTo>
                  <a:pt x="355007" y="70"/>
                </a:lnTo>
                <a:lnTo>
                  <a:pt x="325991" y="0"/>
                </a:lnTo>
                <a:lnTo>
                  <a:pt x="296632" y="1850"/>
                </a:lnTo>
                <a:lnTo>
                  <a:pt x="267120" y="4319"/>
                </a:lnTo>
                <a:lnTo>
                  <a:pt x="237542" y="5416"/>
                </a:lnTo>
                <a:lnTo>
                  <a:pt x="209814" y="9667"/>
                </a:lnTo>
                <a:lnTo>
                  <a:pt x="181693" y="16231"/>
                </a:lnTo>
                <a:lnTo>
                  <a:pt x="169852" y="1899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2936" name="SMARTInkShape-Group102">
            <a:extLst>
              <a:ext uri="{FF2B5EF4-FFF2-40B4-BE49-F238E27FC236}">
                <a16:creationId xmlns:a16="http://schemas.microsoft.com/office/drawing/2014/main" id="{6D9731A2-15CF-4880-9BA4-F052738A32D3}"/>
              </a:ext>
            </a:extLst>
          </p:cNvPr>
          <p:cNvGrpSpPr/>
          <p:nvPr/>
        </p:nvGrpSpPr>
        <p:grpSpPr>
          <a:xfrm>
            <a:off x="7137997" y="5741328"/>
            <a:ext cx="1289776" cy="412894"/>
            <a:chOff x="7137997" y="5741328"/>
            <a:chExt cx="1289776" cy="412894"/>
          </a:xfrm>
        </p:grpSpPr>
        <p:sp>
          <p:nvSpPr>
            <p:cNvPr id="22929" name="SMARTInkShape-427">
              <a:extLst>
                <a:ext uri="{FF2B5EF4-FFF2-40B4-BE49-F238E27FC236}">
                  <a16:creationId xmlns:a16="http://schemas.microsoft.com/office/drawing/2014/main" id="{C692297F-0348-44BB-AB08-133D37B99E6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137997" y="5747130"/>
              <a:ext cx="325072" cy="290345"/>
            </a:xfrm>
            <a:custGeom>
              <a:avLst/>
              <a:gdLst/>
              <a:ahLst/>
              <a:cxnLst/>
              <a:rect l="0" t="0" r="0" b="0"/>
              <a:pathLst>
                <a:path w="325072" h="290345">
                  <a:moveTo>
                    <a:pt x="88303" y="82170"/>
                  </a:moveTo>
                  <a:lnTo>
                    <a:pt x="88303" y="82170"/>
                  </a:lnTo>
                  <a:lnTo>
                    <a:pt x="94079" y="67667"/>
                  </a:lnTo>
                  <a:lnTo>
                    <a:pt x="104204" y="55452"/>
                  </a:lnTo>
                  <a:lnTo>
                    <a:pt x="133684" y="35023"/>
                  </a:lnTo>
                  <a:lnTo>
                    <a:pt x="160218" y="20436"/>
                  </a:lnTo>
                  <a:lnTo>
                    <a:pt x="189056" y="10552"/>
                  </a:lnTo>
                  <a:lnTo>
                    <a:pt x="219500" y="2511"/>
                  </a:lnTo>
                  <a:lnTo>
                    <a:pt x="242181" y="476"/>
                  </a:lnTo>
                  <a:lnTo>
                    <a:pt x="263233" y="0"/>
                  </a:lnTo>
                  <a:lnTo>
                    <a:pt x="284818" y="1671"/>
                  </a:lnTo>
                  <a:lnTo>
                    <a:pt x="309278" y="6578"/>
                  </a:lnTo>
                  <a:lnTo>
                    <a:pt x="313936" y="8492"/>
                  </a:lnTo>
                  <a:lnTo>
                    <a:pt x="320993" y="14382"/>
                  </a:lnTo>
                  <a:lnTo>
                    <a:pt x="323863" y="17928"/>
                  </a:lnTo>
                  <a:lnTo>
                    <a:pt x="325071" y="22408"/>
                  </a:lnTo>
                  <a:lnTo>
                    <a:pt x="324532" y="33032"/>
                  </a:lnTo>
                  <a:lnTo>
                    <a:pt x="318177" y="44808"/>
                  </a:lnTo>
                  <a:lnTo>
                    <a:pt x="295199" y="71554"/>
                  </a:lnTo>
                  <a:lnTo>
                    <a:pt x="265754" y="101494"/>
                  </a:lnTo>
                  <a:lnTo>
                    <a:pt x="258893" y="115923"/>
                  </a:lnTo>
                  <a:lnTo>
                    <a:pt x="256549" y="130333"/>
                  </a:lnTo>
                  <a:lnTo>
                    <a:pt x="257859" y="141440"/>
                  </a:lnTo>
                  <a:lnTo>
                    <a:pt x="273882" y="170208"/>
                  </a:lnTo>
                  <a:lnTo>
                    <a:pt x="291367" y="199305"/>
                  </a:lnTo>
                  <a:lnTo>
                    <a:pt x="295646" y="204710"/>
                  </a:lnTo>
                  <a:lnTo>
                    <a:pt x="300400" y="218241"/>
                  </a:lnTo>
                  <a:lnTo>
                    <a:pt x="301667" y="225802"/>
                  </a:lnTo>
                  <a:lnTo>
                    <a:pt x="299313" y="239845"/>
                  </a:lnTo>
                  <a:lnTo>
                    <a:pt x="296710" y="246554"/>
                  </a:lnTo>
                  <a:lnTo>
                    <a:pt x="286291" y="257770"/>
                  </a:lnTo>
                  <a:lnTo>
                    <a:pt x="259977" y="273098"/>
                  </a:lnTo>
                  <a:lnTo>
                    <a:pt x="232986" y="282215"/>
                  </a:lnTo>
                  <a:lnTo>
                    <a:pt x="203060" y="285141"/>
                  </a:lnTo>
                  <a:lnTo>
                    <a:pt x="174819" y="288325"/>
                  </a:lnTo>
                  <a:lnTo>
                    <a:pt x="145334" y="290212"/>
                  </a:lnTo>
                  <a:lnTo>
                    <a:pt x="115767" y="290344"/>
                  </a:lnTo>
                  <a:lnTo>
                    <a:pt x="86163" y="288051"/>
                  </a:lnTo>
                  <a:lnTo>
                    <a:pt x="58584" y="286164"/>
                  </a:lnTo>
                  <a:lnTo>
                    <a:pt x="31555" y="276093"/>
                  </a:lnTo>
                  <a:lnTo>
                    <a:pt x="6198" y="264376"/>
                  </a:lnTo>
                  <a:lnTo>
                    <a:pt x="3933" y="260791"/>
                  </a:lnTo>
                  <a:lnTo>
                    <a:pt x="746" y="246337"/>
                  </a:lnTo>
                  <a:lnTo>
                    <a:pt x="0" y="237212"/>
                  </a:lnTo>
                  <a:lnTo>
                    <a:pt x="5753" y="22187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0" name="SMARTInkShape-428">
              <a:extLst>
                <a:ext uri="{FF2B5EF4-FFF2-40B4-BE49-F238E27FC236}">
                  <a16:creationId xmlns:a16="http://schemas.microsoft.com/office/drawing/2014/main" id="{81EF7A1C-7BCE-4605-BCF6-50B89265B3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442200" y="5835650"/>
              <a:ext cx="203201" cy="260311"/>
            </a:xfrm>
            <a:custGeom>
              <a:avLst/>
              <a:gdLst/>
              <a:ahLst/>
              <a:cxnLst/>
              <a:rect l="0" t="0" r="0" b="0"/>
              <a:pathLst>
                <a:path w="203201" h="260311">
                  <a:moveTo>
                    <a:pt x="203200" y="0"/>
                  </a:moveTo>
                  <a:lnTo>
                    <a:pt x="203200" y="0"/>
                  </a:lnTo>
                  <a:lnTo>
                    <a:pt x="177853" y="5775"/>
                  </a:lnTo>
                  <a:lnTo>
                    <a:pt x="150456" y="15900"/>
                  </a:lnTo>
                  <a:lnTo>
                    <a:pt x="119639" y="33845"/>
                  </a:lnTo>
                  <a:lnTo>
                    <a:pt x="96832" y="53302"/>
                  </a:lnTo>
                  <a:lnTo>
                    <a:pt x="76668" y="76941"/>
                  </a:lnTo>
                  <a:lnTo>
                    <a:pt x="54263" y="106842"/>
                  </a:lnTo>
                  <a:lnTo>
                    <a:pt x="37660" y="137495"/>
                  </a:lnTo>
                  <a:lnTo>
                    <a:pt x="31036" y="166546"/>
                  </a:lnTo>
                  <a:lnTo>
                    <a:pt x="28611" y="181970"/>
                  </a:lnTo>
                  <a:lnTo>
                    <a:pt x="31197" y="212242"/>
                  </a:lnTo>
                  <a:lnTo>
                    <a:pt x="35268" y="221565"/>
                  </a:lnTo>
                  <a:lnTo>
                    <a:pt x="41780" y="229707"/>
                  </a:lnTo>
                  <a:lnTo>
                    <a:pt x="69941" y="252493"/>
                  </a:lnTo>
                  <a:lnTo>
                    <a:pt x="79063" y="256858"/>
                  </a:lnTo>
                  <a:lnTo>
                    <a:pt x="109481" y="260043"/>
                  </a:lnTo>
                  <a:lnTo>
                    <a:pt x="127784" y="260310"/>
                  </a:lnTo>
                  <a:lnTo>
                    <a:pt x="138443" y="256967"/>
                  </a:lnTo>
                  <a:lnTo>
                    <a:pt x="149617" y="249517"/>
                  </a:lnTo>
                  <a:lnTo>
                    <a:pt x="156436" y="242638"/>
                  </a:lnTo>
                  <a:lnTo>
                    <a:pt x="162219" y="232681"/>
                  </a:lnTo>
                  <a:lnTo>
                    <a:pt x="163819" y="227356"/>
                  </a:lnTo>
                  <a:lnTo>
                    <a:pt x="162649" y="220757"/>
                  </a:lnTo>
                  <a:lnTo>
                    <a:pt x="158024" y="210989"/>
                  </a:lnTo>
                  <a:lnTo>
                    <a:pt x="147365" y="194792"/>
                  </a:lnTo>
                  <a:lnTo>
                    <a:pt x="128732" y="182319"/>
                  </a:lnTo>
                  <a:lnTo>
                    <a:pt x="112932" y="179139"/>
                  </a:lnTo>
                  <a:lnTo>
                    <a:pt x="88630" y="178770"/>
                  </a:lnTo>
                  <a:lnTo>
                    <a:pt x="57115" y="186673"/>
                  </a:lnTo>
                  <a:lnTo>
                    <a:pt x="32448" y="199883"/>
                  </a:lnTo>
                  <a:lnTo>
                    <a:pt x="22418" y="207841"/>
                  </a:lnTo>
                  <a:lnTo>
                    <a:pt x="4714" y="238336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1" name="SMARTInkShape-429">
              <a:extLst>
                <a:ext uri="{FF2B5EF4-FFF2-40B4-BE49-F238E27FC236}">
                  <a16:creationId xmlns:a16="http://schemas.microsoft.com/office/drawing/2014/main" id="{E23A9D4A-2E22-42DA-8DEE-E34382CB50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683500" y="5808375"/>
              <a:ext cx="201542" cy="306676"/>
            </a:xfrm>
            <a:custGeom>
              <a:avLst/>
              <a:gdLst/>
              <a:ahLst/>
              <a:cxnLst/>
              <a:rect l="0" t="0" r="0" b="0"/>
              <a:pathLst>
                <a:path w="201542" h="306676">
                  <a:moveTo>
                    <a:pt x="0" y="224125"/>
                  </a:moveTo>
                  <a:lnTo>
                    <a:pt x="0" y="224125"/>
                  </a:lnTo>
                  <a:lnTo>
                    <a:pt x="26732" y="196688"/>
                  </a:lnTo>
                  <a:lnTo>
                    <a:pt x="51064" y="168037"/>
                  </a:lnTo>
                  <a:lnTo>
                    <a:pt x="79623" y="138414"/>
                  </a:lnTo>
                  <a:lnTo>
                    <a:pt x="107372" y="110454"/>
                  </a:lnTo>
                  <a:lnTo>
                    <a:pt x="133235" y="84549"/>
                  </a:lnTo>
                  <a:lnTo>
                    <a:pt x="164379" y="57055"/>
                  </a:lnTo>
                  <a:lnTo>
                    <a:pt x="188010" y="27016"/>
                  </a:lnTo>
                  <a:lnTo>
                    <a:pt x="200712" y="4280"/>
                  </a:lnTo>
                  <a:lnTo>
                    <a:pt x="201541" y="1362"/>
                  </a:lnTo>
                  <a:lnTo>
                    <a:pt x="201388" y="122"/>
                  </a:lnTo>
                  <a:lnTo>
                    <a:pt x="200581" y="0"/>
                  </a:lnTo>
                  <a:lnTo>
                    <a:pt x="199337" y="625"/>
                  </a:lnTo>
                  <a:lnTo>
                    <a:pt x="188230" y="28280"/>
                  </a:lnTo>
                  <a:lnTo>
                    <a:pt x="179886" y="53579"/>
                  </a:lnTo>
                  <a:lnTo>
                    <a:pt x="173558" y="77559"/>
                  </a:lnTo>
                  <a:lnTo>
                    <a:pt x="167215" y="105988"/>
                  </a:lnTo>
                  <a:lnTo>
                    <a:pt x="161572" y="132599"/>
                  </a:lnTo>
                  <a:lnTo>
                    <a:pt x="158881" y="159063"/>
                  </a:lnTo>
                  <a:lnTo>
                    <a:pt x="154634" y="188228"/>
                  </a:lnTo>
                  <a:lnTo>
                    <a:pt x="153062" y="217173"/>
                  </a:lnTo>
                  <a:lnTo>
                    <a:pt x="152694" y="242437"/>
                  </a:lnTo>
                  <a:lnTo>
                    <a:pt x="152531" y="264484"/>
                  </a:lnTo>
                  <a:lnTo>
                    <a:pt x="154321" y="289000"/>
                  </a:lnTo>
                  <a:lnTo>
                    <a:pt x="158750" y="3066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2" name="SMARTInkShape-430">
              <a:extLst>
                <a:ext uri="{FF2B5EF4-FFF2-40B4-BE49-F238E27FC236}">
                  <a16:creationId xmlns:a16="http://schemas.microsoft.com/office/drawing/2014/main" id="{11E376CF-F1CC-42D2-B843-994FCDECD3D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7753350" y="5905500"/>
              <a:ext cx="241301" cy="42892"/>
            </a:xfrm>
            <a:custGeom>
              <a:avLst/>
              <a:gdLst/>
              <a:ahLst/>
              <a:cxnLst/>
              <a:rect l="0" t="0" r="0" b="0"/>
              <a:pathLst>
                <a:path w="241301" h="42892">
                  <a:moveTo>
                    <a:pt x="0" y="0"/>
                  </a:moveTo>
                  <a:lnTo>
                    <a:pt x="0" y="0"/>
                  </a:lnTo>
                  <a:lnTo>
                    <a:pt x="25895" y="1411"/>
                  </a:lnTo>
                  <a:lnTo>
                    <a:pt x="50080" y="6742"/>
                  </a:lnTo>
                  <a:lnTo>
                    <a:pt x="77761" y="13815"/>
                  </a:lnTo>
                  <a:lnTo>
                    <a:pt x="105116" y="20956"/>
                  </a:lnTo>
                  <a:lnTo>
                    <a:pt x="129032" y="26482"/>
                  </a:lnTo>
                  <a:lnTo>
                    <a:pt x="158959" y="33560"/>
                  </a:lnTo>
                  <a:lnTo>
                    <a:pt x="189288" y="41568"/>
                  </a:lnTo>
                  <a:lnTo>
                    <a:pt x="209896" y="42891"/>
                  </a:lnTo>
                  <a:lnTo>
                    <a:pt x="241300" y="38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3" name="SMARTInkShape-431">
              <a:extLst>
                <a:ext uri="{FF2B5EF4-FFF2-40B4-BE49-F238E27FC236}">
                  <a16:creationId xmlns:a16="http://schemas.microsoft.com/office/drawing/2014/main" id="{BE10E560-AB76-4F8F-BDCB-C60A2775532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001000" y="5867400"/>
              <a:ext cx="63501" cy="222251"/>
            </a:xfrm>
            <a:custGeom>
              <a:avLst/>
              <a:gdLst/>
              <a:ahLst/>
              <a:cxnLst/>
              <a:rect l="0" t="0" r="0" b="0"/>
              <a:pathLst>
                <a:path w="63501" h="222251">
                  <a:moveTo>
                    <a:pt x="63500" y="0"/>
                  </a:moveTo>
                  <a:lnTo>
                    <a:pt x="63500" y="0"/>
                  </a:lnTo>
                  <a:lnTo>
                    <a:pt x="60128" y="0"/>
                  </a:lnTo>
                  <a:lnTo>
                    <a:pt x="56593" y="5645"/>
                  </a:lnTo>
                  <a:lnTo>
                    <a:pt x="46493" y="33199"/>
                  </a:lnTo>
                  <a:lnTo>
                    <a:pt x="36204" y="64204"/>
                  </a:lnTo>
                  <a:lnTo>
                    <a:pt x="26719" y="89109"/>
                  </a:lnTo>
                  <a:lnTo>
                    <a:pt x="19441" y="116244"/>
                  </a:lnTo>
                  <a:lnTo>
                    <a:pt x="12815" y="142863"/>
                  </a:lnTo>
                  <a:lnTo>
                    <a:pt x="4256" y="170821"/>
                  </a:lnTo>
                  <a:lnTo>
                    <a:pt x="840" y="196725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4" name="SMARTInkShape-432">
              <a:extLst>
                <a:ext uri="{FF2B5EF4-FFF2-40B4-BE49-F238E27FC236}">
                  <a16:creationId xmlns:a16="http://schemas.microsoft.com/office/drawing/2014/main" id="{7D56292B-EBE6-4731-8737-118B32A27D9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988300" y="5748099"/>
              <a:ext cx="254001" cy="68502"/>
            </a:xfrm>
            <a:custGeom>
              <a:avLst/>
              <a:gdLst/>
              <a:ahLst/>
              <a:cxnLst/>
              <a:rect l="0" t="0" r="0" b="0"/>
              <a:pathLst>
                <a:path w="254001" h="68502">
                  <a:moveTo>
                    <a:pt x="0" y="68501"/>
                  </a:moveTo>
                  <a:lnTo>
                    <a:pt x="0" y="68501"/>
                  </a:lnTo>
                  <a:lnTo>
                    <a:pt x="705" y="53998"/>
                  </a:lnTo>
                  <a:lnTo>
                    <a:pt x="3372" y="45357"/>
                  </a:lnTo>
                  <a:lnTo>
                    <a:pt x="25334" y="19584"/>
                  </a:lnTo>
                  <a:lnTo>
                    <a:pt x="38071" y="8895"/>
                  </a:lnTo>
                  <a:lnTo>
                    <a:pt x="52669" y="3204"/>
                  </a:lnTo>
                  <a:lnTo>
                    <a:pt x="78635" y="0"/>
                  </a:lnTo>
                  <a:lnTo>
                    <a:pt x="108672" y="932"/>
                  </a:lnTo>
                  <a:lnTo>
                    <a:pt x="138033" y="5677"/>
                  </a:lnTo>
                  <a:lnTo>
                    <a:pt x="164606" y="11551"/>
                  </a:lnTo>
                  <a:lnTo>
                    <a:pt x="188472" y="19642"/>
                  </a:lnTo>
                  <a:lnTo>
                    <a:pt x="212712" y="30976"/>
                  </a:lnTo>
                  <a:lnTo>
                    <a:pt x="242395" y="44077"/>
                  </a:lnTo>
                  <a:lnTo>
                    <a:pt x="254000" y="494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22935" name="SMARTInkShape-433">
              <a:extLst>
                <a:ext uri="{FF2B5EF4-FFF2-40B4-BE49-F238E27FC236}">
                  <a16:creationId xmlns:a16="http://schemas.microsoft.com/office/drawing/2014/main" id="{9F87FA57-D0C6-4F96-A720-E0A85D27CE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8197917" y="5741328"/>
              <a:ext cx="229856" cy="412894"/>
            </a:xfrm>
            <a:custGeom>
              <a:avLst/>
              <a:gdLst/>
              <a:ahLst/>
              <a:cxnLst/>
              <a:rect l="0" t="0" r="0" b="0"/>
              <a:pathLst>
                <a:path w="229856" h="412894">
                  <a:moveTo>
                    <a:pt x="63433" y="87972"/>
                  </a:moveTo>
                  <a:lnTo>
                    <a:pt x="63433" y="87972"/>
                  </a:lnTo>
                  <a:lnTo>
                    <a:pt x="62022" y="100933"/>
                  </a:lnTo>
                  <a:lnTo>
                    <a:pt x="54000" y="129207"/>
                  </a:lnTo>
                  <a:lnTo>
                    <a:pt x="46840" y="160945"/>
                  </a:lnTo>
                  <a:lnTo>
                    <a:pt x="42417" y="184610"/>
                  </a:lnTo>
                  <a:lnTo>
                    <a:pt x="38100" y="207358"/>
                  </a:lnTo>
                  <a:lnTo>
                    <a:pt x="33829" y="229932"/>
                  </a:lnTo>
                  <a:lnTo>
                    <a:pt x="29579" y="254077"/>
                  </a:lnTo>
                  <a:lnTo>
                    <a:pt x="23220" y="284728"/>
                  </a:lnTo>
                  <a:lnTo>
                    <a:pt x="20238" y="315055"/>
                  </a:lnTo>
                  <a:lnTo>
                    <a:pt x="19354" y="343012"/>
                  </a:lnTo>
                  <a:lnTo>
                    <a:pt x="14692" y="373379"/>
                  </a:lnTo>
                  <a:lnTo>
                    <a:pt x="12904" y="404059"/>
                  </a:lnTo>
                  <a:lnTo>
                    <a:pt x="10873" y="410253"/>
                  </a:lnTo>
                  <a:lnTo>
                    <a:pt x="9343" y="412893"/>
                  </a:lnTo>
                  <a:lnTo>
                    <a:pt x="7617" y="412537"/>
                  </a:lnTo>
                  <a:lnTo>
                    <a:pt x="3819" y="406495"/>
                  </a:lnTo>
                  <a:lnTo>
                    <a:pt x="1085" y="384452"/>
                  </a:lnTo>
                  <a:lnTo>
                    <a:pt x="445" y="361793"/>
                  </a:lnTo>
                  <a:lnTo>
                    <a:pt x="161" y="337376"/>
                  </a:lnTo>
                  <a:lnTo>
                    <a:pt x="0" y="308468"/>
                  </a:lnTo>
                  <a:lnTo>
                    <a:pt x="659" y="284774"/>
                  </a:lnTo>
                  <a:lnTo>
                    <a:pt x="4303" y="256036"/>
                  </a:lnTo>
                  <a:lnTo>
                    <a:pt x="5696" y="225885"/>
                  </a:lnTo>
                  <a:lnTo>
                    <a:pt x="6815" y="198058"/>
                  </a:lnTo>
                  <a:lnTo>
                    <a:pt x="10595" y="167784"/>
                  </a:lnTo>
                  <a:lnTo>
                    <a:pt x="12735" y="136472"/>
                  </a:lnTo>
                  <a:lnTo>
                    <a:pt x="17523" y="105557"/>
                  </a:lnTo>
                  <a:lnTo>
                    <a:pt x="23411" y="78914"/>
                  </a:lnTo>
                  <a:lnTo>
                    <a:pt x="33602" y="48710"/>
                  </a:lnTo>
                  <a:lnTo>
                    <a:pt x="46833" y="26009"/>
                  </a:lnTo>
                  <a:lnTo>
                    <a:pt x="58877" y="13866"/>
                  </a:lnTo>
                  <a:lnTo>
                    <a:pt x="80114" y="3769"/>
                  </a:lnTo>
                  <a:lnTo>
                    <a:pt x="106292" y="0"/>
                  </a:lnTo>
                  <a:lnTo>
                    <a:pt x="130930" y="1228"/>
                  </a:lnTo>
                  <a:lnTo>
                    <a:pt x="144231" y="4969"/>
                  </a:lnTo>
                  <a:lnTo>
                    <a:pt x="172127" y="22853"/>
                  </a:lnTo>
                  <a:lnTo>
                    <a:pt x="196224" y="48821"/>
                  </a:lnTo>
                  <a:lnTo>
                    <a:pt x="219713" y="78113"/>
                  </a:lnTo>
                  <a:lnTo>
                    <a:pt x="229291" y="105276"/>
                  </a:lnTo>
                  <a:lnTo>
                    <a:pt x="229855" y="133394"/>
                  </a:lnTo>
                  <a:lnTo>
                    <a:pt x="225358" y="145319"/>
                  </a:lnTo>
                  <a:lnTo>
                    <a:pt x="222183" y="149486"/>
                  </a:lnTo>
                  <a:lnTo>
                    <a:pt x="207602" y="158723"/>
                  </a:lnTo>
                  <a:lnTo>
                    <a:pt x="192184" y="159870"/>
                  </a:lnTo>
                  <a:lnTo>
                    <a:pt x="167433" y="158429"/>
                  </a:lnTo>
                  <a:lnTo>
                    <a:pt x="140107" y="154571"/>
                  </a:lnTo>
                  <a:lnTo>
                    <a:pt x="109963" y="147015"/>
                  </a:lnTo>
                  <a:lnTo>
                    <a:pt x="82894" y="138727"/>
                  </a:lnTo>
                  <a:lnTo>
                    <a:pt x="57164" y="130297"/>
                  </a:lnTo>
                  <a:lnTo>
                    <a:pt x="27225" y="121603"/>
                  </a:lnTo>
                  <a:lnTo>
                    <a:pt x="12633" y="1197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72232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The six perfusion parameters</a:t>
            </a:r>
          </a:p>
        </p:txBody>
      </p:sp>
      <p:sp>
        <p:nvSpPr>
          <p:cNvPr id="2253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barva sliznic </a:t>
            </a:r>
          </a:p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kapilární návrat (&gt;2 s)</a:t>
            </a:r>
          </a:p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srdeční frekvence</a:t>
            </a:r>
          </a:p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kvalita pulsu</a:t>
            </a:r>
          </a:p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teplota končetin</a:t>
            </a:r>
          </a:p>
          <a:p>
            <a:pPr marL="608013" indent="-608013" eaLnBrk="1" hangingPunct="1">
              <a:buFont typeface="Times New Roman" pitchFamily="16" charset="0"/>
              <a:buAutoNum type="arabicPeriod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</a:pPr>
            <a:r>
              <a:rPr lang="cs-CZ" altLang="cs-CZ" dirty="0"/>
              <a:t>vědomí </a:t>
            </a: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563"/>
            <a:ext cx="8682038" cy="200501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1+#ppt_h/2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Zhodnocení D-disability</a:t>
            </a:r>
          </a:p>
        </p:txBody>
      </p:sp>
      <p:sp>
        <p:nvSpPr>
          <p:cNvPr id="23555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/>
              <a:t>Zhodnocení vědomí:</a:t>
            </a:r>
          </a:p>
          <a:p>
            <a:pPr lvl="1" indent="-28416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b="1" dirty="0"/>
              <a:t>AVPU škála</a:t>
            </a:r>
            <a:r>
              <a:rPr lang="cs-CZ" altLang="cs-CZ" dirty="0"/>
              <a:t>:</a:t>
            </a:r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alert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responds</a:t>
            </a:r>
            <a:r>
              <a:rPr lang="cs-CZ" altLang="cs-CZ" dirty="0"/>
              <a:t> to </a:t>
            </a:r>
            <a:r>
              <a:rPr lang="cs-CZ" altLang="cs-CZ" dirty="0" err="1"/>
              <a:t>voice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responds</a:t>
            </a:r>
            <a:r>
              <a:rPr lang="cs-CZ" altLang="cs-CZ" dirty="0"/>
              <a:t> to </a:t>
            </a:r>
            <a:r>
              <a:rPr lang="cs-CZ" altLang="cs-CZ" dirty="0" err="1"/>
              <a:t>pain</a:t>
            </a:r>
            <a:endParaRPr lang="cs-CZ" altLang="cs-CZ" dirty="0"/>
          </a:p>
          <a:p>
            <a:pPr marL="1598613" lvl="3" indent="-227013" eaLnBrk="1" hangingPunct="1"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 err="1"/>
              <a:t>unresponsive</a:t>
            </a:r>
            <a:r>
              <a:rPr lang="cs-CZ" altLang="cs-CZ" dirty="0"/>
              <a:t> </a:t>
            </a:r>
          </a:p>
          <a:p>
            <a:pPr lvl="1" indent="-28416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b="1" dirty="0"/>
              <a:t>GCS</a:t>
            </a:r>
            <a:r>
              <a:rPr lang="cs-CZ" altLang="cs-CZ" dirty="0"/>
              <a:t> skóre</a:t>
            </a:r>
          </a:p>
          <a:p>
            <a:pPr marL="1141413" lvl="2" indent="-227013" eaLnBrk="1" hangingPunct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dirty="0"/>
          </a:p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dirty="0"/>
              <a:t>Zornice a jejich reaktivita</a:t>
            </a:r>
          </a:p>
          <a:p>
            <a:pPr indent="-341313" eaLnBrk="1" hangingPunct="1"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cs-CZ" altLang="cs-CZ" dirty="0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5229225"/>
            <a:ext cx="1660525" cy="1338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SMARTInkShape-434">
            <a:extLst>
              <a:ext uri="{FF2B5EF4-FFF2-40B4-BE49-F238E27FC236}">
                <a16:creationId xmlns:a16="http://schemas.microsoft.com/office/drawing/2014/main" id="{D384124E-A46E-49B6-B31E-DCB486B8459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230517" y="4197350"/>
            <a:ext cx="344156" cy="279074"/>
          </a:xfrm>
          <a:custGeom>
            <a:avLst/>
            <a:gdLst/>
            <a:ahLst/>
            <a:cxnLst/>
            <a:rect l="0" t="0" r="0" b="0"/>
            <a:pathLst>
              <a:path w="344156" h="279074">
                <a:moveTo>
                  <a:pt x="176133" y="25400"/>
                </a:moveTo>
                <a:lnTo>
                  <a:pt x="176133" y="25400"/>
                </a:lnTo>
                <a:lnTo>
                  <a:pt x="181600" y="14465"/>
                </a:lnTo>
                <a:lnTo>
                  <a:pt x="182406" y="7388"/>
                </a:lnTo>
                <a:lnTo>
                  <a:pt x="181726" y="7041"/>
                </a:lnTo>
                <a:lnTo>
                  <a:pt x="173638" y="6441"/>
                </a:lnTo>
                <a:lnTo>
                  <a:pt x="155336" y="12143"/>
                </a:lnTo>
                <a:lnTo>
                  <a:pt x="129457" y="24245"/>
                </a:lnTo>
                <a:lnTo>
                  <a:pt x="115171" y="29825"/>
                </a:lnTo>
                <a:lnTo>
                  <a:pt x="88858" y="46787"/>
                </a:lnTo>
                <a:lnTo>
                  <a:pt x="67959" y="62311"/>
                </a:lnTo>
                <a:lnTo>
                  <a:pt x="38537" y="93064"/>
                </a:lnTo>
                <a:lnTo>
                  <a:pt x="17955" y="115828"/>
                </a:lnTo>
                <a:lnTo>
                  <a:pt x="5633" y="143007"/>
                </a:lnTo>
                <a:lnTo>
                  <a:pt x="1577" y="154575"/>
                </a:lnTo>
                <a:lnTo>
                  <a:pt x="0" y="176249"/>
                </a:lnTo>
                <a:lnTo>
                  <a:pt x="5430" y="202894"/>
                </a:lnTo>
                <a:lnTo>
                  <a:pt x="9954" y="215058"/>
                </a:lnTo>
                <a:lnTo>
                  <a:pt x="21140" y="229840"/>
                </a:lnTo>
                <a:lnTo>
                  <a:pt x="38957" y="243157"/>
                </a:lnTo>
                <a:lnTo>
                  <a:pt x="65952" y="256039"/>
                </a:lnTo>
                <a:lnTo>
                  <a:pt x="94176" y="267383"/>
                </a:lnTo>
                <a:lnTo>
                  <a:pt x="123072" y="273812"/>
                </a:lnTo>
                <a:lnTo>
                  <a:pt x="150063" y="277744"/>
                </a:lnTo>
                <a:lnTo>
                  <a:pt x="177725" y="279073"/>
                </a:lnTo>
                <a:lnTo>
                  <a:pt x="202397" y="275932"/>
                </a:lnTo>
                <a:lnTo>
                  <a:pt x="228541" y="272914"/>
                </a:lnTo>
                <a:lnTo>
                  <a:pt x="257537" y="266255"/>
                </a:lnTo>
                <a:lnTo>
                  <a:pt x="283857" y="254774"/>
                </a:lnTo>
                <a:lnTo>
                  <a:pt x="311228" y="236066"/>
                </a:lnTo>
                <a:lnTo>
                  <a:pt x="325679" y="220699"/>
                </a:lnTo>
                <a:lnTo>
                  <a:pt x="337429" y="197955"/>
                </a:lnTo>
                <a:lnTo>
                  <a:pt x="344103" y="175994"/>
                </a:lnTo>
                <a:lnTo>
                  <a:pt x="344155" y="164297"/>
                </a:lnTo>
                <a:lnTo>
                  <a:pt x="338439" y="132799"/>
                </a:lnTo>
                <a:lnTo>
                  <a:pt x="329195" y="109668"/>
                </a:lnTo>
                <a:lnTo>
                  <a:pt x="305122" y="78839"/>
                </a:lnTo>
                <a:lnTo>
                  <a:pt x="277336" y="52310"/>
                </a:lnTo>
                <a:lnTo>
                  <a:pt x="246804" y="27458"/>
                </a:lnTo>
                <a:lnTo>
                  <a:pt x="220954" y="14152"/>
                </a:lnTo>
                <a:lnTo>
                  <a:pt x="207343" y="9817"/>
                </a:lnTo>
                <a:lnTo>
                  <a:pt x="175608" y="5153"/>
                </a:lnTo>
                <a:lnTo>
                  <a:pt x="148696" y="1527"/>
                </a:lnTo>
                <a:lnTo>
                  <a:pt x="11898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SMARTInkShape-435">
            <a:extLst>
              <a:ext uri="{FF2B5EF4-FFF2-40B4-BE49-F238E27FC236}">
                <a16:creationId xmlns:a16="http://schemas.microsoft.com/office/drawing/2014/main" id="{BDECD16D-4D55-4564-A1BC-1FFABA24C06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512470" y="3835400"/>
            <a:ext cx="278428" cy="332811"/>
          </a:xfrm>
          <a:custGeom>
            <a:avLst/>
            <a:gdLst/>
            <a:ahLst/>
            <a:cxnLst/>
            <a:rect l="0" t="0" r="0" b="0"/>
            <a:pathLst>
              <a:path w="278428" h="332811">
                <a:moveTo>
                  <a:pt x="195930" y="57150"/>
                </a:moveTo>
                <a:lnTo>
                  <a:pt x="195930" y="57150"/>
                </a:lnTo>
                <a:lnTo>
                  <a:pt x="206761" y="47024"/>
                </a:lnTo>
                <a:lnTo>
                  <a:pt x="215029" y="43077"/>
                </a:lnTo>
                <a:lnTo>
                  <a:pt x="219235" y="40312"/>
                </a:lnTo>
                <a:lnTo>
                  <a:pt x="223456" y="39083"/>
                </a:lnTo>
                <a:lnTo>
                  <a:pt x="224864" y="38050"/>
                </a:lnTo>
                <a:lnTo>
                  <a:pt x="225803" y="36655"/>
                </a:lnTo>
                <a:lnTo>
                  <a:pt x="227309" y="32719"/>
                </a:lnTo>
                <a:lnTo>
                  <a:pt x="224199" y="28666"/>
                </a:lnTo>
                <a:lnTo>
                  <a:pt x="218843" y="26852"/>
                </a:lnTo>
                <a:lnTo>
                  <a:pt x="210347" y="24634"/>
                </a:lnTo>
                <a:lnTo>
                  <a:pt x="181897" y="15475"/>
                </a:lnTo>
                <a:lnTo>
                  <a:pt x="157435" y="11641"/>
                </a:lnTo>
                <a:lnTo>
                  <a:pt x="130627" y="7395"/>
                </a:lnTo>
                <a:lnTo>
                  <a:pt x="105968" y="6556"/>
                </a:lnTo>
                <a:lnTo>
                  <a:pt x="78415" y="8272"/>
                </a:lnTo>
                <a:lnTo>
                  <a:pt x="61627" y="15151"/>
                </a:lnTo>
                <a:lnTo>
                  <a:pt x="35069" y="34895"/>
                </a:lnTo>
                <a:lnTo>
                  <a:pt x="17007" y="54008"/>
                </a:lnTo>
                <a:lnTo>
                  <a:pt x="3740" y="78164"/>
                </a:lnTo>
                <a:lnTo>
                  <a:pt x="0" y="108756"/>
                </a:lnTo>
                <a:lnTo>
                  <a:pt x="1234" y="137352"/>
                </a:lnTo>
                <a:lnTo>
                  <a:pt x="6068" y="168873"/>
                </a:lnTo>
                <a:lnTo>
                  <a:pt x="13850" y="196086"/>
                </a:lnTo>
                <a:lnTo>
                  <a:pt x="25751" y="223824"/>
                </a:lnTo>
                <a:lnTo>
                  <a:pt x="44330" y="251619"/>
                </a:lnTo>
                <a:lnTo>
                  <a:pt x="72342" y="281827"/>
                </a:lnTo>
                <a:lnTo>
                  <a:pt x="103133" y="304728"/>
                </a:lnTo>
                <a:lnTo>
                  <a:pt x="130929" y="319315"/>
                </a:lnTo>
                <a:lnTo>
                  <a:pt x="159415" y="329722"/>
                </a:lnTo>
                <a:lnTo>
                  <a:pt x="174057" y="332810"/>
                </a:lnTo>
                <a:lnTo>
                  <a:pt x="204669" y="329816"/>
                </a:lnTo>
                <a:lnTo>
                  <a:pt x="234344" y="321404"/>
                </a:lnTo>
                <a:lnTo>
                  <a:pt x="246431" y="315285"/>
                </a:lnTo>
                <a:lnTo>
                  <a:pt x="257852" y="302262"/>
                </a:lnTo>
                <a:lnTo>
                  <a:pt x="271644" y="272716"/>
                </a:lnTo>
                <a:lnTo>
                  <a:pt x="277130" y="250955"/>
                </a:lnTo>
                <a:lnTo>
                  <a:pt x="278302" y="219968"/>
                </a:lnTo>
                <a:lnTo>
                  <a:pt x="278427" y="194292"/>
                </a:lnTo>
                <a:lnTo>
                  <a:pt x="276583" y="168105"/>
                </a:lnTo>
                <a:lnTo>
                  <a:pt x="272011" y="138109"/>
                </a:lnTo>
                <a:lnTo>
                  <a:pt x="265338" y="112104"/>
                </a:lnTo>
                <a:lnTo>
                  <a:pt x="258797" y="81111"/>
                </a:lnTo>
                <a:lnTo>
                  <a:pt x="245227" y="50610"/>
                </a:lnTo>
                <a:lnTo>
                  <a:pt x="231198" y="30432"/>
                </a:lnTo>
                <a:lnTo>
                  <a:pt x="218296" y="17876"/>
                </a:lnTo>
                <a:lnTo>
                  <a:pt x="193449" y="6954"/>
                </a:lnTo>
                <a:lnTo>
                  <a:pt x="17053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SMARTInkShape-436">
            <a:extLst>
              <a:ext uri="{FF2B5EF4-FFF2-40B4-BE49-F238E27FC236}">
                <a16:creationId xmlns:a16="http://schemas.microsoft.com/office/drawing/2014/main" id="{1D28A9B4-2BBC-444A-A586-06C382E36F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537548" y="3477259"/>
            <a:ext cx="307125" cy="294389"/>
          </a:xfrm>
          <a:custGeom>
            <a:avLst/>
            <a:gdLst/>
            <a:ahLst/>
            <a:cxnLst/>
            <a:rect l="0" t="0" r="0" b="0"/>
            <a:pathLst>
              <a:path w="307125" h="294389">
                <a:moveTo>
                  <a:pt x="208952" y="27941"/>
                </a:moveTo>
                <a:lnTo>
                  <a:pt x="208952" y="27941"/>
                </a:lnTo>
                <a:lnTo>
                  <a:pt x="208952" y="24570"/>
                </a:lnTo>
                <a:lnTo>
                  <a:pt x="210833" y="21034"/>
                </a:lnTo>
                <a:lnTo>
                  <a:pt x="213316" y="17110"/>
                </a:lnTo>
                <a:lnTo>
                  <a:pt x="214910" y="8842"/>
                </a:lnTo>
                <a:lnTo>
                  <a:pt x="215224" y="3785"/>
                </a:lnTo>
                <a:lnTo>
                  <a:pt x="214545" y="3371"/>
                </a:lnTo>
                <a:lnTo>
                  <a:pt x="199715" y="2650"/>
                </a:lnTo>
                <a:lnTo>
                  <a:pt x="169716" y="2550"/>
                </a:lnTo>
                <a:lnTo>
                  <a:pt x="144723" y="2544"/>
                </a:lnTo>
                <a:lnTo>
                  <a:pt x="117765" y="7611"/>
                </a:lnTo>
                <a:lnTo>
                  <a:pt x="92720" y="14078"/>
                </a:lnTo>
                <a:lnTo>
                  <a:pt x="66780" y="28547"/>
                </a:lnTo>
                <a:lnTo>
                  <a:pt x="41639" y="44994"/>
                </a:lnTo>
                <a:lnTo>
                  <a:pt x="19864" y="73656"/>
                </a:lnTo>
                <a:lnTo>
                  <a:pt x="8565" y="90724"/>
                </a:lnTo>
                <a:lnTo>
                  <a:pt x="1421" y="121376"/>
                </a:lnTo>
                <a:lnTo>
                  <a:pt x="0" y="145466"/>
                </a:lnTo>
                <a:lnTo>
                  <a:pt x="1079" y="164841"/>
                </a:lnTo>
                <a:lnTo>
                  <a:pt x="9620" y="193465"/>
                </a:lnTo>
                <a:lnTo>
                  <a:pt x="25148" y="220616"/>
                </a:lnTo>
                <a:lnTo>
                  <a:pt x="41804" y="245995"/>
                </a:lnTo>
                <a:lnTo>
                  <a:pt x="70512" y="267825"/>
                </a:lnTo>
                <a:lnTo>
                  <a:pt x="91948" y="279126"/>
                </a:lnTo>
                <a:lnTo>
                  <a:pt x="116742" y="285967"/>
                </a:lnTo>
                <a:lnTo>
                  <a:pt x="146680" y="292719"/>
                </a:lnTo>
                <a:lnTo>
                  <a:pt x="174855" y="294388"/>
                </a:lnTo>
                <a:lnTo>
                  <a:pt x="195243" y="293155"/>
                </a:lnTo>
                <a:lnTo>
                  <a:pt x="223334" y="282693"/>
                </a:lnTo>
                <a:lnTo>
                  <a:pt x="249109" y="273623"/>
                </a:lnTo>
                <a:lnTo>
                  <a:pt x="272165" y="256003"/>
                </a:lnTo>
                <a:lnTo>
                  <a:pt x="289328" y="236130"/>
                </a:lnTo>
                <a:lnTo>
                  <a:pt x="294064" y="226068"/>
                </a:lnTo>
                <a:lnTo>
                  <a:pt x="302423" y="198017"/>
                </a:lnTo>
                <a:lnTo>
                  <a:pt x="307124" y="175779"/>
                </a:lnTo>
                <a:lnTo>
                  <a:pt x="304726" y="145847"/>
                </a:lnTo>
                <a:lnTo>
                  <a:pt x="297615" y="125357"/>
                </a:lnTo>
                <a:lnTo>
                  <a:pt x="278207" y="97513"/>
                </a:lnTo>
                <a:lnTo>
                  <a:pt x="260052" y="71212"/>
                </a:lnTo>
                <a:lnTo>
                  <a:pt x="230136" y="46060"/>
                </a:lnTo>
                <a:lnTo>
                  <a:pt x="200165" y="27539"/>
                </a:lnTo>
                <a:lnTo>
                  <a:pt x="168547" y="9413"/>
                </a:lnTo>
                <a:lnTo>
                  <a:pt x="141626" y="527"/>
                </a:lnTo>
                <a:lnTo>
                  <a:pt x="127524" y="0"/>
                </a:lnTo>
                <a:lnTo>
                  <a:pt x="114906" y="2823"/>
                </a:lnTo>
                <a:lnTo>
                  <a:pt x="81952" y="2159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7" name="SMARTInkShape-Group106">
            <a:extLst>
              <a:ext uri="{FF2B5EF4-FFF2-40B4-BE49-F238E27FC236}">
                <a16:creationId xmlns:a16="http://schemas.microsoft.com/office/drawing/2014/main" id="{8131BE34-5836-4E4C-B5AA-2BB2D094B933}"/>
              </a:ext>
            </a:extLst>
          </p:cNvPr>
          <p:cNvGrpSpPr/>
          <p:nvPr/>
        </p:nvGrpSpPr>
        <p:grpSpPr>
          <a:xfrm>
            <a:off x="2223404" y="3092450"/>
            <a:ext cx="296360" cy="450851"/>
            <a:chOff x="2223404" y="3092450"/>
            <a:chExt cx="296360" cy="450851"/>
          </a:xfrm>
        </p:grpSpPr>
        <p:sp>
          <p:nvSpPr>
            <p:cNvPr id="35" name="SMARTInkShape-437">
              <a:extLst>
                <a:ext uri="{FF2B5EF4-FFF2-40B4-BE49-F238E27FC236}">
                  <a16:creationId xmlns:a16="http://schemas.microsoft.com/office/drawing/2014/main" id="{6702851D-C9B3-4FA7-BE2B-B26CE8101C9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23404" y="3092450"/>
              <a:ext cx="296360" cy="321932"/>
            </a:xfrm>
            <a:custGeom>
              <a:avLst/>
              <a:gdLst/>
              <a:ahLst/>
              <a:cxnLst/>
              <a:rect l="0" t="0" r="0" b="0"/>
              <a:pathLst>
                <a:path w="296360" h="321932">
                  <a:moveTo>
                    <a:pt x="170546" y="101600"/>
                  </a:moveTo>
                  <a:lnTo>
                    <a:pt x="170546" y="101600"/>
                  </a:lnTo>
                  <a:lnTo>
                    <a:pt x="170546" y="98229"/>
                  </a:lnTo>
                  <a:lnTo>
                    <a:pt x="172427" y="94692"/>
                  </a:lnTo>
                  <a:lnTo>
                    <a:pt x="193146" y="71960"/>
                  </a:lnTo>
                  <a:lnTo>
                    <a:pt x="197275" y="63499"/>
                  </a:lnTo>
                  <a:lnTo>
                    <a:pt x="200064" y="59266"/>
                  </a:lnTo>
                  <a:lnTo>
                    <a:pt x="201635" y="52917"/>
                  </a:lnTo>
                  <a:lnTo>
                    <a:pt x="202002" y="48683"/>
                  </a:lnTo>
                  <a:lnTo>
                    <a:pt x="200284" y="44450"/>
                  </a:lnTo>
                  <a:lnTo>
                    <a:pt x="187362" y="26262"/>
                  </a:lnTo>
                  <a:lnTo>
                    <a:pt x="179431" y="20374"/>
                  </a:lnTo>
                  <a:lnTo>
                    <a:pt x="149507" y="9778"/>
                  </a:lnTo>
                  <a:lnTo>
                    <a:pt x="121339" y="11391"/>
                  </a:lnTo>
                  <a:lnTo>
                    <a:pt x="100463" y="13723"/>
                  </a:lnTo>
                  <a:lnTo>
                    <a:pt x="74126" y="24557"/>
                  </a:lnTo>
                  <a:lnTo>
                    <a:pt x="49611" y="41647"/>
                  </a:lnTo>
                  <a:lnTo>
                    <a:pt x="23246" y="71442"/>
                  </a:lnTo>
                  <a:lnTo>
                    <a:pt x="12385" y="90678"/>
                  </a:lnTo>
                  <a:lnTo>
                    <a:pt x="8530" y="103096"/>
                  </a:lnTo>
                  <a:lnTo>
                    <a:pt x="4174" y="134064"/>
                  </a:lnTo>
                  <a:lnTo>
                    <a:pt x="99" y="160616"/>
                  </a:lnTo>
                  <a:lnTo>
                    <a:pt x="0" y="189588"/>
                  </a:lnTo>
                  <a:lnTo>
                    <a:pt x="4224" y="214140"/>
                  </a:lnTo>
                  <a:lnTo>
                    <a:pt x="10091" y="242076"/>
                  </a:lnTo>
                  <a:lnTo>
                    <a:pt x="10660" y="246050"/>
                  </a:lnTo>
                  <a:lnTo>
                    <a:pt x="15054" y="254230"/>
                  </a:lnTo>
                  <a:lnTo>
                    <a:pt x="42141" y="284267"/>
                  </a:lnTo>
                  <a:lnTo>
                    <a:pt x="44726" y="286878"/>
                  </a:lnTo>
                  <a:lnTo>
                    <a:pt x="72106" y="300502"/>
                  </a:lnTo>
                  <a:lnTo>
                    <a:pt x="97061" y="310719"/>
                  </a:lnTo>
                  <a:lnTo>
                    <a:pt x="122432" y="317372"/>
                  </a:lnTo>
                  <a:lnTo>
                    <a:pt x="152292" y="321931"/>
                  </a:lnTo>
                  <a:lnTo>
                    <a:pt x="177837" y="321400"/>
                  </a:lnTo>
                  <a:lnTo>
                    <a:pt x="209476" y="316602"/>
                  </a:lnTo>
                  <a:lnTo>
                    <a:pt x="231391" y="307513"/>
                  </a:lnTo>
                  <a:lnTo>
                    <a:pt x="260438" y="287864"/>
                  </a:lnTo>
                  <a:lnTo>
                    <a:pt x="285214" y="256463"/>
                  </a:lnTo>
                  <a:lnTo>
                    <a:pt x="295110" y="235829"/>
                  </a:lnTo>
                  <a:lnTo>
                    <a:pt x="296359" y="209044"/>
                  </a:lnTo>
                  <a:lnTo>
                    <a:pt x="293039" y="182040"/>
                  </a:lnTo>
                  <a:lnTo>
                    <a:pt x="290331" y="160006"/>
                  </a:lnTo>
                  <a:lnTo>
                    <a:pt x="279371" y="133598"/>
                  </a:lnTo>
                  <a:lnTo>
                    <a:pt x="263664" y="103044"/>
                  </a:lnTo>
                  <a:lnTo>
                    <a:pt x="247636" y="75731"/>
                  </a:lnTo>
                  <a:lnTo>
                    <a:pt x="218378" y="49573"/>
                  </a:lnTo>
                  <a:lnTo>
                    <a:pt x="203298" y="35855"/>
                  </a:lnTo>
                  <a:lnTo>
                    <a:pt x="182190" y="15627"/>
                  </a:lnTo>
                  <a:lnTo>
                    <a:pt x="171958" y="10473"/>
                  </a:lnTo>
                  <a:lnTo>
                    <a:pt x="144496" y="2529"/>
                  </a:lnTo>
                  <a:lnTo>
                    <a:pt x="11339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6" name="SMARTInkShape-438">
              <a:extLst>
                <a:ext uri="{FF2B5EF4-FFF2-40B4-BE49-F238E27FC236}">
                  <a16:creationId xmlns:a16="http://schemas.microsoft.com/office/drawing/2014/main" id="{38899AFE-48D6-4C41-AE07-2FEFAB8DE514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419350" y="3473457"/>
              <a:ext cx="31751" cy="69844"/>
            </a:xfrm>
            <a:custGeom>
              <a:avLst/>
              <a:gdLst/>
              <a:ahLst/>
              <a:cxnLst/>
              <a:rect l="0" t="0" r="0" b="0"/>
              <a:pathLst>
                <a:path w="31751" h="69844">
                  <a:moveTo>
                    <a:pt x="31750" y="69843"/>
                  </a:moveTo>
                  <a:lnTo>
                    <a:pt x="31750" y="69843"/>
                  </a:lnTo>
                  <a:lnTo>
                    <a:pt x="31750" y="42062"/>
                  </a:lnTo>
                  <a:lnTo>
                    <a:pt x="31045" y="40739"/>
                  </a:lnTo>
                  <a:lnTo>
                    <a:pt x="29869" y="39857"/>
                  </a:lnTo>
                  <a:lnTo>
                    <a:pt x="28379" y="39269"/>
                  </a:lnTo>
                  <a:lnTo>
                    <a:pt x="27386" y="38171"/>
                  </a:lnTo>
                  <a:lnTo>
                    <a:pt x="26283" y="35070"/>
                  </a:lnTo>
                  <a:lnTo>
                    <a:pt x="25283" y="33961"/>
                  </a:lnTo>
                  <a:lnTo>
                    <a:pt x="13867" y="26362"/>
                  </a:lnTo>
                  <a:lnTo>
                    <a:pt x="80" y="12773"/>
                  </a:lnTo>
                  <a:lnTo>
                    <a:pt x="0" y="0"/>
                  </a:lnTo>
                  <a:lnTo>
                    <a:pt x="0" y="6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41" name="SMARTInkShape-Group107">
            <a:extLst>
              <a:ext uri="{FF2B5EF4-FFF2-40B4-BE49-F238E27FC236}">
                <a16:creationId xmlns:a16="http://schemas.microsoft.com/office/drawing/2014/main" id="{92742698-1B5D-4322-8193-EDE509972785}"/>
              </a:ext>
            </a:extLst>
          </p:cNvPr>
          <p:cNvGrpSpPr/>
          <p:nvPr/>
        </p:nvGrpSpPr>
        <p:grpSpPr>
          <a:xfrm>
            <a:off x="1104900" y="2552702"/>
            <a:ext cx="1923848" cy="546099"/>
            <a:chOff x="1104900" y="2552702"/>
            <a:chExt cx="1923848" cy="546099"/>
          </a:xfrm>
        </p:grpSpPr>
        <p:sp>
          <p:nvSpPr>
            <p:cNvPr id="38" name="SMARTInkShape-439">
              <a:extLst>
                <a:ext uri="{FF2B5EF4-FFF2-40B4-BE49-F238E27FC236}">
                  <a16:creationId xmlns:a16="http://schemas.microsoft.com/office/drawing/2014/main" id="{D789FF3D-ADC5-458F-89CC-5FD0BF8E2F7C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104900" y="2571892"/>
              <a:ext cx="82551" cy="482459"/>
            </a:xfrm>
            <a:custGeom>
              <a:avLst/>
              <a:gdLst/>
              <a:ahLst/>
              <a:cxnLst/>
              <a:rect l="0" t="0" r="0" b="0"/>
              <a:pathLst>
                <a:path w="82551" h="482459">
                  <a:moveTo>
                    <a:pt x="0" y="57008"/>
                  </a:moveTo>
                  <a:lnTo>
                    <a:pt x="0" y="57008"/>
                  </a:lnTo>
                  <a:lnTo>
                    <a:pt x="14927" y="27154"/>
                  </a:lnTo>
                  <a:lnTo>
                    <a:pt x="36587" y="1478"/>
                  </a:lnTo>
                  <a:lnTo>
                    <a:pt x="39309" y="578"/>
                  </a:lnTo>
                  <a:lnTo>
                    <a:pt x="43435" y="0"/>
                  </a:lnTo>
                  <a:lnTo>
                    <a:pt x="47520" y="6642"/>
                  </a:lnTo>
                  <a:lnTo>
                    <a:pt x="55222" y="32373"/>
                  </a:lnTo>
                  <a:lnTo>
                    <a:pt x="61439" y="61311"/>
                  </a:lnTo>
                  <a:lnTo>
                    <a:pt x="65642" y="84321"/>
                  </a:lnTo>
                  <a:lnTo>
                    <a:pt x="67980" y="108658"/>
                  </a:lnTo>
                  <a:lnTo>
                    <a:pt x="69296" y="138634"/>
                  </a:lnTo>
                  <a:lnTo>
                    <a:pt x="73112" y="164775"/>
                  </a:lnTo>
                  <a:lnTo>
                    <a:pt x="75590" y="191733"/>
                  </a:lnTo>
                  <a:lnTo>
                    <a:pt x="76725" y="219536"/>
                  </a:lnTo>
                  <a:lnTo>
                    <a:pt x="80510" y="248706"/>
                  </a:lnTo>
                  <a:lnTo>
                    <a:pt x="81240" y="272793"/>
                  </a:lnTo>
                  <a:lnTo>
                    <a:pt x="78007" y="300233"/>
                  </a:lnTo>
                  <a:lnTo>
                    <a:pt x="76557" y="331066"/>
                  </a:lnTo>
                  <a:lnTo>
                    <a:pt x="76271" y="357382"/>
                  </a:lnTo>
                  <a:lnTo>
                    <a:pt x="76209" y="387461"/>
                  </a:lnTo>
                  <a:lnTo>
                    <a:pt x="78084" y="410096"/>
                  </a:lnTo>
                  <a:lnTo>
                    <a:pt x="81668" y="439236"/>
                  </a:lnTo>
                  <a:lnTo>
                    <a:pt x="82473" y="467378"/>
                  </a:lnTo>
                  <a:lnTo>
                    <a:pt x="82550" y="4824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9" name="SMARTInkShape-440">
              <a:extLst>
                <a:ext uri="{FF2B5EF4-FFF2-40B4-BE49-F238E27FC236}">
                  <a16:creationId xmlns:a16="http://schemas.microsoft.com/office/drawing/2014/main" id="{09E0CFAA-5CF9-4D6A-9F26-AC25B0F0C26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1111250" y="3035893"/>
              <a:ext cx="1802000" cy="62908"/>
            </a:xfrm>
            <a:custGeom>
              <a:avLst/>
              <a:gdLst/>
              <a:ahLst/>
              <a:cxnLst/>
              <a:rect l="0" t="0" r="0" b="0"/>
              <a:pathLst>
                <a:path w="1802000" h="62908">
                  <a:moveTo>
                    <a:pt x="0" y="31157"/>
                  </a:moveTo>
                  <a:lnTo>
                    <a:pt x="0" y="31157"/>
                  </a:lnTo>
                  <a:lnTo>
                    <a:pt x="15732" y="31157"/>
                  </a:lnTo>
                  <a:lnTo>
                    <a:pt x="19457" y="29275"/>
                  </a:lnTo>
                  <a:lnTo>
                    <a:pt x="23464" y="26793"/>
                  </a:lnTo>
                  <a:lnTo>
                    <a:pt x="31786" y="25199"/>
                  </a:lnTo>
                  <a:lnTo>
                    <a:pt x="58778" y="24830"/>
                  </a:lnTo>
                  <a:lnTo>
                    <a:pt x="89115" y="19784"/>
                  </a:lnTo>
                  <a:lnTo>
                    <a:pt x="120678" y="14268"/>
                  </a:lnTo>
                  <a:lnTo>
                    <a:pt x="152404" y="12391"/>
                  </a:lnTo>
                  <a:lnTo>
                    <a:pt x="178506" y="7799"/>
                  </a:lnTo>
                  <a:lnTo>
                    <a:pt x="208226" y="6160"/>
                  </a:lnTo>
                  <a:lnTo>
                    <a:pt x="238060" y="5837"/>
                  </a:lnTo>
                  <a:lnTo>
                    <a:pt x="266766" y="1408"/>
                  </a:lnTo>
                  <a:lnTo>
                    <a:pt x="290630" y="0"/>
                  </a:lnTo>
                  <a:lnTo>
                    <a:pt x="315575" y="288"/>
                  </a:lnTo>
                  <a:lnTo>
                    <a:pt x="340840" y="3823"/>
                  </a:lnTo>
                  <a:lnTo>
                    <a:pt x="366200" y="5184"/>
                  </a:lnTo>
                  <a:lnTo>
                    <a:pt x="392294" y="5587"/>
                  </a:lnTo>
                  <a:lnTo>
                    <a:pt x="421349" y="5707"/>
                  </a:lnTo>
                  <a:lnTo>
                    <a:pt x="448851" y="6448"/>
                  </a:lnTo>
                  <a:lnTo>
                    <a:pt x="478323" y="10116"/>
                  </a:lnTo>
                  <a:lnTo>
                    <a:pt x="505949" y="11517"/>
                  </a:lnTo>
                  <a:lnTo>
                    <a:pt x="535458" y="11932"/>
                  </a:lnTo>
                  <a:lnTo>
                    <a:pt x="563094" y="12055"/>
                  </a:lnTo>
                  <a:lnTo>
                    <a:pt x="593312" y="12797"/>
                  </a:lnTo>
                  <a:lnTo>
                    <a:pt x="623902" y="16466"/>
                  </a:lnTo>
                  <a:lnTo>
                    <a:pt x="652565" y="17867"/>
                  </a:lnTo>
                  <a:lnTo>
                    <a:pt x="675262" y="18195"/>
                  </a:lnTo>
                  <a:lnTo>
                    <a:pt x="705099" y="18379"/>
                  </a:lnTo>
                  <a:lnTo>
                    <a:pt x="735184" y="18434"/>
                  </a:lnTo>
                  <a:lnTo>
                    <a:pt x="766441" y="18450"/>
                  </a:lnTo>
                  <a:lnTo>
                    <a:pt x="798045" y="18455"/>
                  </a:lnTo>
                  <a:lnTo>
                    <a:pt x="826381" y="18456"/>
                  </a:lnTo>
                  <a:lnTo>
                    <a:pt x="856021" y="18457"/>
                  </a:lnTo>
                  <a:lnTo>
                    <a:pt x="887147" y="15086"/>
                  </a:lnTo>
                  <a:lnTo>
                    <a:pt x="918712" y="12990"/>
                  </a:lnTo>
                  <a:lnTo>
                    <a:pt x="950407" y="12369"/>
                  </a:lnTo>
                  <a:lnTo>
                    <a:pt x="982140" y="12184"/>
                  </a:lnTo>
                  <a:lnTo>
                    <a:pt x="1013886" y="12130"/>
                  </a:lnTo>
                  <a:lnTo>
                    <a:pt x="1045634" y="12114"/>
                  </a:lnTo>
                  <a:lnTo>
                    <a:pt x="1077384" y="12109"/>
                  </a:lnTo>
                  <a:lnTo>
                    <a:pt x="1109133" y="12108"/>
                  </a:lnTo>
                  <a:lnTo>
                    <a:pt x="1132181" y="12107"/>
                  </a:lnTo>
                  <a:lnTo>
                    <a:pt x="1155831" y="12107"/>
                  </a:lnTo>
                  <a:lnTo>
                    <a:pt x="1178101" y="12107"/>
                  </a:lnTo>
                  <a:lnTo>
                    <a:pt x="1199758" y="12107"/>
                  </a:lnTo>
                  <a:lnTo>
                    <a:pt x="1221142" y="12812"/>
                  </a:lnTo>
                  <a:lnTo>
                    <a:pt x="1242406" y="15478"/>
                  </a:lnTo>
                  <a:lnTo>
                    <a:pt x="1263616" y="17133"/>
                  </a:lnTo>
                  <a:lnTo>
                    <a:pt x="1293508" y="18064"/>
                  </a:lnTo>
                  <a:lnTo>
                    <a:pt x="1322121" y="18341"/>
                  </a:lnTo>
                  <a:lnTo>
                    <a:pt x="1352941" y="18423"/>
                  </a:lnTo>
                  <a:lnTo>
                    <a:pt x="1382534" y="20328"/>
                  </a:lnTo>
                  <a:lnTo>
                    <a:pt x="1409177" y="23480"/>
                  </a:lnTo>
                  <a:lnTo>
                    <a:pt x="1440093" y="27916"/>
                  </a:lnTo>
                  <a:lnTo>
                    <a:pt x="1471651" y="31222"/>
                  </a:lnTo>
                  <a:lnTo>
                    <a:pt x="1503181" y="36056"/>
                  </a:lnTo>
                  <a:lnTo>
                    <a:pt x="1533372" y="37221"/>
                  </a:lnTo>
                  <a:lnTo>
                    <a:pt x="1564877" y="37422"/>
                  </a:lnTo>
                  <a:lnTo>
                    <a:pt x="1590616" y="37469"/>
                  </a:lnTo>
                  <a:lnTo>
                    <a:pt x="1617107" y="38196"/>
                  </a:lnTo>
                  <a:lnTo>
                    <a:pt x="1640640" y="40870"/>
                  </a:lnTo>
                  <a:lnTo>
                    <a:pt x="1662859" y="42530"/>
                  </a:lnTo>
                  <a:lnTo>
                    <a:pt x="1689556" y="43464"/>
                  </a:lnTo>
                  <a:lnTo>
                    <a:pt x="1712048" y="43741"/>
                  </a:lnTo>
                  <a:lnTo>
                    <a:pt x="1737292" y="43823"/>
                  </a:lnTo>
                  <a:lnTo>
                    <a:pt x="1764785" y="47221"/>
                  </a:lnTo>
                  <a:lnTo>
                    <a:pt x="1788193" y="51695"/>
                  </a:lnTo>
                  <a:lnTo>
                    <a:pt x="1796307" y="55117"/>
                  </a:lnTo>
                  <a:lnTo>
                    <a:pt x="1798672" y="55597"/>
                  </a:lnTo>
                  <a:lnTo>
                    <a:pt x="1800247" y="56622"/>
                  </a:lnTo>
                  <a:lnTo>
                    <a:pt x="1801299" y="58012"/>
                  </a:lnTo>
                  <a:lnTo>
                    <a:pt x="1801999" y="59643"/>
                  </a:lnTo>
                  <a:lnTo>
                    <a:pt x="1801761" y="60731"/>
                  </a:lnTo>
                  <a:lnTo>
                    <a:pt x="1797050" y="629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0" name="SMARTInkShape-441">
              <a:extLst>
                <a:ext uri="{FF2B5EF4-FFF2-40B4-BE49-F238E27FC236}">
                  <a16:creationId xmlns:a16="http://schemas.microsoft.com/office/drawing/2014/main" id="{D3746B95-3D72-44EE-AEC9-9BB7D110EC99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1149350" y="2552702"/>
              <a:ext cx="1879398" cy="525608"/>
            </a:xfrm>
            <a:custGeom>
              <a:avLst/>
              <a:gdLst/>
              <a:ahLst/>
              <a:cxnLst/>
              <a:rect l="0" t="0" r="0" b="0"/>
              <a:pathLst>
                <a:path w="1879398" h="525608">
                  <a:moveTo>
                    <a:pt x="0" y="63498"/>
                  </a:moveTo>
                  <a:lnTo>
                    <a:pt x="0" y="63498"/>
                  </a:lnTo>
                  <a:lnTo>
                    <a:pt x="29886" y="60127"/>
                  </a:lnTo>
                  <a:lnTo>
                    <a:pt x="56990" y="58031"/>
                  </a:lnTo>
                  <a:lnTo>
                    <a:pt x="80621" y="54038"/>
                  </a:lnTo>
                  <a:lnTo>
                    <a:pt x="107771" y="51758"/>
                  </a:lnTo>
                  <a:lnTo>
                    <a:pt x="134786" y="47711"/>
                  </a:lnTo>
                  <a:lnTo>
                    <a:pt x="164036" y="45415"/>
                  </a:lnTo>
                  <a:lnTo>
                    <a:pt x="191674" y="41363"/>
                  </a:lnTo>
                  <a:lnTo>
                    <a:pt x="217737" y="39065"/>
                  </a:lnTo>
                  <a:lnTo>
                    <a:pt x="240471" y="36647"/>
                  </a:lnTo>
                  <a:lnTo>
                    <a:pt x="264920" y="33925"/>
                  </a:lnTo>
                  <a:lnTo>
                    <a:pt x="296668" y="31687"/>
                  </a:lnTo>
                  <a:lnTo>
                    <a:pt x="322588" y="28664"/>
                  </a:lnTo>
                  <a:lnTo>
                    <a:pt x="346808" y="24968"/>
                  </a:lnTo>
                  <a:lnTo>
                    <a:pt x="370037" y="21679"/>
                  </a:lnTo>
                  <a:lnTo>
                    <a:pt x="394472" y="20217"/>
                  </a:lnTo>
                  <a:lnTo>
                    <a:pt x="417562" y="17686"/>
                  </a:lnTo>
                  <a:lnTo>
                    <a:pt x="441700" y="14915"/>
                  </a:lnTo>
                  <a:lnTo>
                    <a:pt x="471243" y="13683"/>
                  </a:lnTo>
                  <a:lnTo>
                    <a:pt x="497543" y="11254"/>
                  </a:lnTo>
                  <a:lnTo>
                    <a:pt x="521697" y="8528"/>
                  </a:lnTo>
                  <a:lnTo>
                    <a:pt x="546543" y="7317"/>
                  </a:lnTo>
                  <a:lnTo>
                    <a:pt x="571697" y="6779"/>
                  </a:lnTo>
                  <a:lnTo>
                    <a:pt x="597693" y="6539"/>
                  </a:lnTo>
                  <a:lnTo>
                    <a:pt x="625710" y="6433"/>
                  </a:lnTo>
                  <a:lnTo>
                    <a:pt x="652743" y="6386"/>
                  </a:lnTo>
                  <a:lnTo>
                    <a:pt x="678869" y="5659"/>
                  </a:lnTo>
                  <a:lnTo>
                    <a:pt x="704592" y="2984"/>
                  </a:lnTo>
                  <a:lnTo>
                    <a:pt x="732017" y="1325"/>
                  </a:lnTo>
                  <a:lnTo>
                    <a:pt x="759963" y="588"/>
                  </a:lnTo>
                  <a:lnTo>
                    <a:pt x="786495" y="260"/>
                  </a:lnTo>
                  <a:lnTo>
                    <a:pt x="814279" y="114"/>
                  </a:lnTo>
                  <a:lnTo>
                    <a:pt x="842385" y="50"/>
                  </a:lnTo>
                  <a:lnTo>
                    <a:pt x="868988" y="21"/>
                  </a:lnTo>
                  <a:lnTo>
                    <a:pt x="896804" y="8"/>
                  </a:lnTo>
                  <a:lnTo>
                    <a:pt x="925630" y="2"/>
                  </a:lnTo>
                  <a:lnTo>
                    <a:pt x="954904" y="0"/>
                  </a:lnTo>
                  <a:lnTo>
                    <a:pt x="982496" y="1880"/>
                  </a:lnTo>
                  <a:lnTo>
                    <a:pt x="1009576" y="4362"/>
                  </a:lnTo>
                  <a:lnTo>
                    <a:pt x="1038075" y="5465"/>
                  </a:lnTo>
                  <a:lnTo>
                    <a:pt x="1061559" y="5956"/>
                  </a:lnTo>
                  <a:lnTo>
                    <a:pt x="1083521" y="6174"/>
                  </a:lnTo>
                  <a:lnTo>
                    <a:pt x="1109744" y="6270"/>
                  </a:lnTo>
                  <a:lnTo>
                    <a:pt x="1135981" y="6314"/>
                  </a:lnTo>
                  <a:lnTo>
                    <a:pt x="1162458" y="6332"/>
                  </a:lnTo>
                  <a:lnTo>
                    <a:pt x="1190689" y="6341"/>
                  </a:lnTo>
                  <a:lnTo>
                    <a:pt x="1219699" y="6345"/>
                  </a:lnTo>
                  <a:lnTo>
                    <a:pt x="1248350" y="7052"/>
                  </a:lnTo>
                  <a:lnTo>
                    <a:pt x="1275194" y="9718"/>
                  </a:lnTo>
                  <a:lnTo>
                    <a:pt x="1303118" y="13255"/>
                  </a:lnTo>
                  <a:lnTo>
                    <a:pt x="1331286" y="16473"/>
                  </a:lnTo>
                  <a:lnTo>
                    <a:pt x="1357916" y="17903"/>
                  </a:lnTo>
                  <a:lnTo>
                    <a:pt x="1383862" y="18539"/>
                  </a:lnTo>
                  <a:lnTo>
                    <a:pt x="1409506" y="19528"/>
                  </a:lnTo>
                  <a:lnTo>
                    <a:pt x="1435014" y="22318"/>
                  </a:lnTo>
                  <a:lnTo>
                    <a:pt x="1460462" y="24029"/>
                  </a:lnTo>
                  <a:lnTo>
                    <a:pt x="1485883" y="25495"/>
                  </a:lnTo>
                  <a:lnTo>
                    <a:pt x="1511293" y="28499"/>
                  </a:lnTo>
                  <a:lnTo>
                    <a:pt x="1534815" y="30304"/>
                  </a:lnTo>
                  <a:lnTo>
                    <a:pt x="1557734" y="31812"/>
                  </a:lnTo>
                  <a:lnTo>
                    <a:pt x="1582032" y="34834"/>
                  </a:lnTo>
                  <a:lnTo>
                    <a:pt x="1610705" y="36647"/>
                  </a:lnTo>
                  <a:lnTo>
                    <a:pt x="1639441" y="37453"/>
                  </a:lnTo>
                  <a:lnTo>
                    <a:pt x="1661620" y="37811"/>
                  </a:lnTo>
                  <a:lnTo>
                    <a:pt x="1693344" y="38013"/>
                  </a:lnTo>
                  <a:lnTo>
                    <a:pt x="1718268" y="38060"/>
                  </a:lnTo>
                  <a:lnTo>
                    <a:pt x="1742986" y="38081"/>
                  </a:lnTo>
                  <a:lnTo>
                    <a:pt x="1770918" y="38799"/>
                  </a:lnTo>
                  <a:lnTo>
                    <a:pt x="1793197" y="41467"/>
                  </a:lnTo>
                  <a:lnTo>
                    <a:pt x="1815328" y="45005"/>
                  </a:lnTo>
                  <a:lnTo>
                    <a:pt x="1843859" y="49081"/>
                  </a:lnTo>
                  <a:lnTo>
                    <a:pt x="1857365" y="50741"/>
                  </a:lnTo>
                  <a:lnTo>
                    <a:pt x="1868935" y="55642"/>
                  </a:lnTo>
                  <a:lnTo>
                    <a:pt x="1874389" y="59536"/>
                  </a:lnTo>
                  <a:lnTo>
                    <a:pt x="1877284" y="67381"/>
                  </a:lnTo>
                  <a:lnTo>
                    <a:pt x="1879397" y="98794"/>
                  </a:lnTo>
                  <a:lnTo>
                    <a:pt x="1876189" y="129815"/>
                  </a:lnTo>
                  <a:lnTo>
                    <a:pt x="1868761" y="158756"/>
                  </a:lnTo>
                  <a:lnTo>
                    <a:pt x="1862591" y="183366"/>
                  </a:lnTo>
                  <a:lnTo>
                    <a:pt x="1857000" y="212687"/>
                  </a:lnTo>
                  <a:lnTo>
                    <a:pt x="1854324" y="242306"/>
                  </a:lnTo>
                  <a:lnTo>
                    <a:pt x="1850082" y="266526"/>
                  </a:lnTo>
                  <a:lnTo>
                    <a:pt x="1848512" y="294713"/>
                  </a:lnTo>
                  <a:lnTo>
                    <a:pt x="1848046" y="321957"/>
                  </a:lnTo>
                  <a:lnTo>
                    <a:pt x="1847908" y="352764"/>
                  </a:lnTo>
                  <a:lnTo>
                    <a:pt x="1847876" y="376211"/>
                  </a:lnTo>
                  <a:lnTo>
                    <a:pt x="1847862" y="398861"/>
                  </a:lnTo>
                  <a:lnTo>
                    <a:pt x="1847855" y="420687"/>
                  </a:lnTo>
                  <a:lnTo>
                    <a:pt x="1847146" y="452103"/>
                  </a:lnTo>
                  <a:lnTo>
                    <a:pt x="1842824" y="482715"/>
                  </a:lnTo>
                  <a:lnTo>
                    <a:pt x="1836110" y="514334"/>
                  </a:lnTo>
                  <a:lnTo>
                    <a:pt x="1835234" y="525607"/>
                  </a:lnTo>
                  <a:lnTo>
                    <a:pt x="1834501" y="525381"/>
                  </a:lnTo>
                  <a:lnTo>
                    <a:pt x="1830097" y="522399"/>
                  </a:lnTo>
                  <a:lnTo>
                    <a:pt x="1824324" y="520496"/>
                  </a:lnTo>
                  <a:lnTo>
                    <a:pt x="1802412" y="506253"/>
                  </a:lnTo>
                  <a:lnTo>
                    <a:pt x="1773523" y="498883"/>
                  </a:lnTo>
                  <a:lnTo>
                    <a:pt x="1749784" y="496360"/>
                  </a:lnTo>
                  <a:lnTo>
                    <a:pt x="1724876" y="495613"/>
                  </a:lnTo>
                  <a:lnTo>
                    <a:pt x="1699622" y="498762"/>
                  </a:lnTo>
                  <a:lnTo>
                    <a:pt x="1671580" y="506147"/>
                  </a:lnTo>
                  <a:lnTo>
                    <a:pt x="1651000" y="51434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60" name="SMARTInkShape-Group108">
            <a:extLst>
              <a:ext uri="{FF2B5EF4-FFF2-40B4-BE49-F238E27FC236}">
                <a16:creationId xmlns:a16="http://schemas.microsoft.com/office/drawing/2014/main" id="{88C77FC6-D8C8-499C-A258-7D680F998C01}"/>
              </a:ext>
            </a:extLst>
          </p:cNvPr>
          <p:cNvGrpSpPr/>
          <p:nvPr/>
        </p:nvGrpSpPr>
        <p:grpSpPr>
          <a:xfrm>
            <a:off x="3213374" y="1841500"/>
            <a:ext cx="3247197" cy="1562099"/>
            <a:chOff x="3213374" y="1841500"/>
            <a:chExt cx="3247197" cy="1562099"/>
          </a:xfrm>
        </p:grpSpPr>
        <p:sp>
          <p:nvSpPr>
            <p:cNvPr id="42" name="SMARTInkShape-442">
              <a:extLst>
                <a:ext uri="{FF2B5EF4-FFF2-40B4-BE49-F238E27FC236}">
                  <a16:creationId xmlns:a16="http://schemas.microsoft.com/office/drawing/2014/main" id="{17D66B52-6E49-47C5-8B92-30079231926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248150" y="2108200"/>
              <a:ext cx="444501" cy="234951"/>
            </a:xfrm>
            <a:custGeom>
              <a:avLst/>
              <a:gdLst/>
              <a:ahLst/>
              <a:cxnLst/>
              <a:rect l="0" t="0" r="0" b="0"/>
              <a:pathLst>
                <a:path w="444501" h="234951">
                  <a:moveTo>
                    <a:pt x="0" y="234950"/>
                  </a:moveTo>
                  <a:lnTo>
                    <a:pt x="0" y="234950"/>
                  </a:lnTo>
                  <a:lnTo>
                    <a:pt x="0" y="231579"/>
                  </a:lnTo>
                  <a:lnTo>
                    <a:pt x="21662" y="202748"/>
                  </a:lnTo>
                  <a:lnTo>
                    <a:pt x="45770" y="180136"/>
                  </a:lnTo>
                  <a:lnTo>
                    <a:pt x="74475" y="163027"/>
                  </a:lnTo>
                  <a:lnTo>
                    <a:pt x="101259" y="146059"/>
                  </a:lnTo>
                  <a:lnTo>
                    <a:pt x="130304" y="129118"/>
                  </a:lnTo>
                  <a:lnTo>
                    <a:pt x="158240" y="116417"/>
                  </a:lnTo>
                  <a:lnTo>
                    <a:pt x="182118" y="103717"/>
                  </a:lnTo>
                  <a:lnTo>
                    <a:pt x="209340" y="91017"/>
                  </a:lnTo>
                  <a:lnTo>
                    <a:pt x="236377" y="78317"/>
                  </a:lnTo>
                  <a:lnTo>
                    <a:pt x="262262" y="65617"/>
                  </a:lnTo>
                  <a:lnTo>
                    <a:pt x="287806" y="52917"/>
                  </a:lnTo>
                  <a:lnTo>
                    <a:pt x="313249" y="40217"/>
                  </a:lnTo>
                  <a:lnTo>
                    <a:pt x="342032" y="30888"/>
                  </a:lnTo>
                  <a:lnTo>
                    <a:pt x="372518" y="17756"/>
                  </a:lnTo>
                  <a:lnTo>
                    <a:pt x="400745" y="9995"/>
                  </a:lnTo>
                  <a:lnTo>
                    <a:pt x="429373" y="1203"/>
                  </a:lnTo>
                  <a:lnTo>
                    <a:pt x="444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3" name="SMARTInkShape-443">
              <a:extLst>
                <a:ext uri="{FF2B5EF4-FFF2-40B4-BE49-F238E27FC236}">
                  <a16:creationId xmlns:a16="http://schemas.microsoft.com/office/drawing/2014/main" id="{AC2343EC-8512-4063-BBED-E09CFA9AF4D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235450" y="2279650"/>
              <a:ext cx="323851" cy="409559"/>
            </a:xfrm>
            <a:custGeom>
              <a:avLst/>
              <a:gdLst/>
              <a:ahLst/>
              <a:cxnLst/>
              <a:rect l="0" t="0" r="0" b="0"/>
              <a:pathLst>
                <a:path w="323851" h="409559">
                  <a:moveTo>
                    <a:pt x="0" y="0"/>
                  </a:moveTo>
                  <a:lnTo>
                    <a:pt x="0" y="0"/>
                  </a:lnTo>
                  <a:lnTo>
                    <a:pt x="1411" y="12961"/>
                  </a:lnTo>
                  <a:lnTo>
                    <a:pt x="10139" y="39824"/>
                  </a:lnTo>
                  <a:lnTo>
                    <a:pt x="25730" y="68936"/>
                  </a:lnTo>
                  <a:lnTo>
                    <a:pt x="42399" y="95069"/>
                  </a:lnTo>
                  <a:lnTo>
                    <a:pt x="59985" y="121320"/>
                  </a:lnTo>
                  <a:lnTo>
                    <a:pt x="83110" y="151069"/>
                  </a:lnTo>
                  <a:lnTo>
                    <a:pt x="108060" y="177537"/>
                  </a:lnTo>
                  <a:lnTo>
                    <a:pt x="133372" y="203854"/>
                  </a:lnTo>
                  <a:lnTo>
                    <a:pt x="156873" y="233616"/>
                  </a:lnTo>
                  <a:lnTo>
                    <a:pt x="178684" y="260086"/>
                  </a:lnTo>
                  <a:lnTo>
                    <a:pt x="198305" y="285698"/>
                  </a:lnTo>
                  <a:lnTo>
                    <a:pt x="215769" y="311140"/>
                  </a:lnTo>
                  <a:lnTo>
                    <a:pt x="236344" y="338535"/>
                  </a:lnTo>
                  <a:lnTo>
                    <a:pt x="251634" y="366096"/>
                  </a:lnTo>
                  <a:lnTo>
                    <a:pt x="268567" y="396591"/>
                  </a:lnTo>
                  <a:lnTo>
                    <a:pt x="275291" y="405568"/>
                  </a:lnTo>
                  <a:lnTo>
                    <a:pt x="280631" y="409558"/>
                  </a:lnTo>
                  <a:lnTo>
                    <a:pt x="289119" y="409450"/>
                  </a:lnTo>
                  <a:lnTo>
                    <a:pt x="299242" y="406344"/>
                  </a:lnTo>
                  <a:lnTo>
                    <a:pt x="323850" y="387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4" name="SMARTInkShape-444">
              <a:extLst>
                <a:ext uri="{FF2B5EF4-FFF2-40B4-BE49-F238E27FC236}">
                  <a16:creationId xmlns:a16="http://schemas.microsoft.com/office/drawing/2014/main" id="{4E8AD150-703E-4248-A533-4F468CA7D854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762500" y="1841500"/>
              <a:ext cx="81669" cy="355601"/>
            </a:xfrm>
            <a:custGeom>
              <a:avLst/>
              <a:gdLst/>
              <a:ahLst/>
              <a:cxnLst/>
              <a:rect l="0" t="0" r="0" b="0"/>
              <a:pathLst>
                <a:path w="81669" h="355601">
                  <a:moveTo>
                    <a:pt x="76200" y="0"/>
                  </a:moveTo>
                  <a:lnTo>
                    <a:pt x="76200" y="0"/>
                  </a:lnTo>
                  <a:lnTo>
                    <a:pt x="79571" y="3371"/>
                  </a:lnTo>
                  <a:lnTo>
                    <a:pt x="81668" y="18951"/>
                  </a:lnTo>
                  <a:lnTo>
                    <a:pt x="78918" y="44813"/>
                  </a:lnTo>
                  <a:lnTo>
                    <a:pt x="77005" y="71447"/>
                  </a:lnTo>
                  <a:lnTo>
                    <a:pt x="76438" y="100584"/>
                  </a:lnTo>
                  <a:lnTo>
                    <a:pt x="72899" y="128188"/>
                  </a:lnTo>
                  <a:lnTo>
                    <a:pt x="70753" y="157612"/>
                  </a:lnTo>
                  <a:lnTo>
                    <a:pt x="66746" y="185302"/>
                  </a:lnTo>
                  <a:lnTo>
                    <a:pt x="59072" y="215579"/>
                  </a:lnTo>
                  <a:lnTo>
                    <a:pt x="52859" y="239715"/>
                  </a:lnTo>
                  <a:lnTo>
                    <a:pt x="44438" y="271274"/>
                  </a:lnTo>
                  <a:lnTo>
                    <a:pt x="32610" y="298099"/>
                  </a:lnTo>
                  <a:lnTo>
                    <a:pt x="17560" y="32512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5" name="SMARTInkShape-445">
              <a:extLst>
                <a:ext uri="{FF2B5EF4-FFF2-40B4-BE49-F238E27FC236}">
                  <a16:creationId xmlns:a16="http://schemas.microsoft.com/office/drawing/2014/main" id="{637A6180-FE97-40B0-A44C-E50FA1167B4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803198" y="1962150"/>
              <a:ext cx="238703" cy="247540"/>
            </a:xfrm>
            <a:custGeom>
              <a:avLst/>
              <a:gdLst/>
              <a:ahLst/>
              <a:cxnLst/>
              <a:rect l="0" t="0" r="0" b="0"/>
              <a:pathLst>
                <a:path w="238703" h="247540">
                  <a:moveTo>
                    <a:pt x="232352" y="0"/>
                  </a:moveTo>
                  <a:lnTo>
                    <a:pt x="232352" y="0"/>
                  </a:lnTo>
                  <a:lnTo>
                    <a:pt x="202841" y="15696"/>
                  </a:lnTo>
                  <a:lnTo>
                    <a:pt x="175866" y="30756"/>
                  </a:lnTo>
                  <a:lnTo>
                    <a:pt x="159975" y="40480"/>
                  </a:lnTo>
                  <a:lnTo>
                    <a:pt x="141684" y="56444"/>
                  </a:lnTo>
                  <a:lnTo>
                    <a:pt x="114698" y="70756"/>
                  </a:lnTo>
                  <a:lnTo>
                    <a:pt x="88619" y="86962"/>
                  </a:lnTo>
                  <a:lnTo>
                    <a:pt x="62065" y="99388"/>
                  </a:lnTo>
                  <a:lnTo>
                    <a:pt x="34680" y="115428"/>
                  </a:lnTo>
                  <a:lnTo>
                    <a:pt x="19579" y="122474"/>
                  </a:lnTo>
                  <a:lnTo>
                    <a:pt x="6169" y="135772"/>
                  </a:lnTo>
                  <a:lnTo>
                    <a:pt x="1298" y="145245"/>
                  </a:lnTo>
                  <a:lnTo>
                    <a:pt x="0" y="149746"/>
                  </a:lnTo>
                  <a:lnTo>
                    <a:pt x="1542" y="166195"/>
                  </a:lnTo>
                  <a:lnTo>
                    <a:pt x="9839" y="184474"/>
                  </a:lnTo>
                  <a:lnTo>
                    <a:pt x="25991" y="204544"/>
                  </a:lnTo>
                  <a:lnTo>
                    <a:pt x="42797" y="217082"/>
                  </a:lnTo>
                  <a:lnTo>
                    <a:pt x="69320" y="227997"/>
                  </a:lnTo>
                  <a:lnTo>
                    <a:pt x="98157" y="236948"/>
                  </a:lnTo>
                  <a:lnTo>
                    <a:pt x="129304" y="244804"/>
                  </a:lnTo>
                  <a:lnTo>
                    <a:pt x="160752" y="247088"/>
                  </a:lnTo>
                  <a:lnTo>
                    <a:pt x="190927" y="247539"/>
                  </a:lnTo>
                  <a:lnTo>
                    <a:pt x="205474" y="243838"/>
                  </a:lnTo>
                  <a:lnTo>
                    <a:pt x="238702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6" name="SMARTInkShape-446">
              <a:extLst>
                <a:ext uri="{FF2B5EF4-FFF2-40B4-BE49-F238E27FC236}">
                  <a16:creationId xmlns:a16="http://schemas.microsoft.com/office/drawing/2014/main" id="{A4AB27D8-6BD6-4367-BB02-455366E85D4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086350" y="1956683"/>
              <a:ext cx="158751" cy="260733"/>
            </a:xfrm>
            <a:custGeom>
              <a:avLst/>
              <a:gdLst/>
              <a:ahLst/>
              <a:cxnLst/>
              <a:rect l="0" t="0" r="0" b="0"/>
              <a:pathLst>
                <a:path w="158751" h="260733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986" y="15206"/>
                  </a:lnTo>
                  <a:lnTo>
                    <a:pt x="392" y="46536"/>
                  </a:lnTo>
                  <a:lnTo>
                    <a:pt x="116" y="74315"/>
                  </a:lnTo>
                  <a:lnTo>
                    <a:pt x="34" y="102301"/>
                  </a:lnTo>
                  <a:lnTo>
                    <a:pt x="10" y="131055"/>
                  </a:lnTo>
                  <a:lnTo>
                    <a:pt x="3" y="157449"/>
                  </a:lnTo>
                  <a:lnTo>
                    <a:pt x="1" y="188280"/>
                  </a:lnTo>
                  <a:lnTo>
                    <a:pt x="0" y="218411"/>
                  </a:lnTo>
                  <a:lnTo>
                    <a:pt x="1882" y="241296"/>
                  </a:lnTo>
                  <a:lnTo>
                    <a:pt x="3371" y="247353"/>
                  </a:lnTo>
                  <a:lnTo>
                    <a:pt x="8789" y="255965"/>
                  </a:lnTo>
                  <a:lnTo>
                    <a:pt x="12209" y="259249"/>
                  </a:lnTo>
                  <a:lnTo>
                    <a:pt x="15901" y="260732"/>
                  </a:lnTo>
                  <a:lnTo>
                    <a:pt x="23765" y="260500"/>
                  </a:lnTo>
                  <a:lnTo>
                    <a:pt x="36126" y="256402"/>
                  </a:lnTo>
                  <a:lnTo>
                    <a:pt x="48726" y="243977"/>
                  </a:lnTo>
                  <a:lnTo>
                    <a:pt x="68620" y="213889"/>
                  </a:lnTo>
                  <a:lnTo>
                    <a:pt x="84136" y="184325"/>
                  </a:lnTo>
                  <a:lnTo>
                    <a:pt x="94727" y="153189"/>
                  </a:lnTo>
                  <a:lnTo>
                    <a:pt x="103613" y="126447"/>
                  </a:lnTo>
                  <a:lnTo>
                    <a:pt x="116527" y="100782"/>
                  </a:lnTo>
                  <a:lnTo>
                    <a:pt x="126604" y="75330"/>
                  </a:lnTo>
                  <a:lnTo>
                    <a:pt x="131763" y="63328"/>
                  </a:lnTo>
                  <a:lnTo>
                    <a:pt x="148974" y="39713"/>
                  </a:lnTo>
                  <a:lnTo>
                    <a:pt x="151385" y="30352"/>
                  </a:lnTo>
                  <a:lnTo>
                    <a:pt x="151723" y="29818"/>
                  </a:lnTo>
                  <a:lnTo>
                    <a:pt x="158750" y="37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7" name="SMARTInkShape-447">
              <a:extLst>
                <a:ext uri="{FF2B5EF4-FFF2-40B4-BE49-F238E27FC236}">
                  <a16:creationId xmlns:a16="http://schemas.microsoft.com/office/drawing/2014/main" id="{6B8E9C33-D738-41DE-8BDE-040095F15501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259167" y="1981200"/>
              <a:ext cx="195484" cy="232950"/>
            </a:xfrm>
            <a:custGeom>
              <a:avLst/>
              <a:gdLst/>
              <a:ahLst/>
              <a:cxnLst/>
              <a:rect l="0" t="0" r="0" b="0"/>
              <a:pathLst>
                <a:path w="195484" h="232950">
                  <a:moveTo>
                    <a:pt x="189133" y="0"/>
                  </a:moveTo>
                  <a:lnTo>
                    <a:pt x="189133" y="0"/>
                  </a:lnTo>
                  <a:lnTo>
                    <a:pt x="165911" y="0"/>
                  </a:lnTo>
                  <a:lnTo>
                    <a:pt x="134510" y="1881"/>
                  </a:lnTo>
                  <a:lnTo>
                    <a:pt x="109213" y="8789"/>
                  </a:lnTo>
                  <a:lnTo>
                    <a:pt x="81702" y="23765"/>
                  </a:lnTo>
                  <a:lnTo>
                    <a:pt x="56591" y="41017"/>
                  </a:lnTo>
                  <a:lnTo>
                    <a:pt x="37311" y="65958"/>
                  </a:lnTo>
                  <a:lnTo>
                    <a:pt x="24205" y="89628"/>
                  </a:lnTo>
                  <a:lnTo>
                    <a:pt x="13265" y="114516"/>
                  </a:lnTo>
                  <a:lnTo>
                    <a:pt x="3248" y="144838"/>
                  </a:lnTo>
                  <a:lnTo>
                    <a:pt x="0" y="164741"/>
                  </a:lnTo>
                  <a:lnTo>
                    <a:pt x="2410" y="187415"/>
                  </a:lnTo>
                  <a:lnTo>
                    <a:pt x="7602" y="198066"/>
                  </a:lnTo>
                  <a:lnTo>
                    <a:pt x="10962" y="201894"/>
                  </a:lnTo>
                  <a:lnTo>
                    <a:pt x="22222" y="206147"/>
                  </a:lnTo>
                  <a:lnTo>
                    <a:pt x="29176" y="207281"/>
                  </a:lnTo>
                  <a:lnTo>
                    <a:pt x="44427" y="204779"/>
                  </a:lnTo>
                  <a:lnTo>
                    <a:pt x="59908" y="198257"/>
                  </a:lnTo>
                  <a:lnTo>
                    <a:pt x="90219" y="174170"/>
                  </a:lnTo>
                  <a:lnTo>
                    <a:pt x="107688" y="151683"/>
                  </a:lnTo>
                  <a:lnTo>
                    <a:pt x="120546" y="124977"/>
                  </a:lnTo>
                  <a:lnTo>
                    <a:pt x="136466" y="96105"/>
                  </a:lnTo>
                  <a:lnTo>
                    <a:pt x="148129" y="70019"/>
                  </a:lnTo>
                  <a:lnTo>
                    <a:pt x="159396" y="41493"/>
                  </a:lnTo>
                  <a:lnTo>
                    <a:pt x="168819" y="18300"/>
                  </a:lnTo>
                  <a:lnTo>
                    <a:pt x="169709" y="10988"/>
                  </a:lnTo>
                  <a:lnTo>
                    <a:pt x="169128" y="10853"/>
                  </a:lnTo>
                  <a:lnTo>
                    <a:pt x="157841" y="31176"/>
                  </a:lnTo>
                  <a:lnTo>
                    <a:pt x="149679" y="57372"/>
                  </a:lnTo>
                  <a:lnTo>
                    <a:pt x="142792" y="84105"/>
                  </a:lnTo>
                  <a:lnTo>
                    <a:pt x="139654" y="109900"/>
                  </a:lnTo>
                  <a:lnTo>
                    <a:pt x="135352" y="135417"/>
                  </a:lnTo>
                  <a:lnTo>
                    <a:pt x="132983" y="160852"/>
                  </a:lnTo>
                  <a:lnTo>
                    <a:pt x="132426" y="181557"/>
                  </a:lnTo>
                  <a:lnTo>
                    <a:pt x="133996" y="209487"/>
                  </a:lnTo>
                  <a:lnTo>
                    <a:pt x="137816" y="220811"/>
                  </a:lnTo>
                  <a:lnTo>
                    <a:pt x="144218" y="228196"/>
                  </a:lnTo>
                  <a:lnTo>
                    <a:pt x="151767" y="231948"/>
                  </a:lnTo>
                  <a:lnTo>
                    <a:pt x="155755" y="232949"/>
                  </a:lnTo>
                  <a:lnTo>
                    <a:pt x="165831" y="230298"/>
                  </a:lnTo>
                  <a:lnTo>
                    <a:pt x="181523" y="220871"/>
                  </a:lnTo>
                  <a:lnTo>
                    <a:pt x="195483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8" name="SMARTInkShape-448">
              <a:extLst>
                <a:ext uri="{FF2B5EF4-FFF2-40B4-BE49-F238E27FC236}">
                  <a16:creationId xmlns:a16="http://schemas.microsoft.com/office/drawing/2014/main" id="{8A50DBC5-9846-4BA6-B74F-51CC1165A7A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480050" y="2002844"/>
              <a:ext cx="247651" cy="226489"/>
            </a:xfrm>
            <a:custGeom>
              <a:avLst/>
              <a:gdLst/>
              <a:ahLst/>
              <a:cxnLst/>
              <a:rect l="0" t="0" r="0" b="0"/>
              <a:pathLst>
                <a:path w="247651" h="226489">
                  <a:moveTo>
                    <a:pt x="0" y="130756"/>
                  </a:moveTo>
                  <a:lnTo>
                    <a:pt x="0" y="130756"/>
                  </a:lnTo>
                  <a:lnTo>
                    <a:pt x="6907" y="105007"/>
                  </a:lnTo>
                  <a:lnTo>
                    <a:pt x="17008" y="77924"/>
                  </a:lnTo>
                  <a:lnTo>
                    <a:pt x="27526" y="51309"/>
                  </a:lnTo>
                  <a:lnTo>
                    <a:pt x="41246" y="24260"/>
                  </a:lnTo>
                  <a:lnTo>
                    <a:pt x="47188" y="6160"/>
                  </a:lnTo>
                  <a:lnTo>
                    <a:pt x="51076" y="1296"/>
                  </a:lnTo>
                  <a:lnTo>
                    <a:pt x="53101" y="0"/>
                  </a:lnTo>
                  <a:lnTo>
                    <a:pt x="53744" y="546"/>
                  </a:lnTo>
                  <a:lnTo>
                    <a:pt x="47956" y="25423"/>
                  </a:lnTo>
                  <a:lnTo>
                    <a:pt x="40073" y="54524"/>
                  </a:lnTo>
                  <a:lnTo>
                    <a:pt x="31722" y="84836"/>
                  </a:lnTo>
                  <a:lnTo>
                    <a:pt x="23278" y="114787"/>
                  </a:lnTo>
                  <a:lnTo>
                    <a:pt x="15521" y="143516"/>
                  </a:lnTo>
                  <a:lnTo>
                    <a:pt x="13072" y="173846"/>
                  </a:lnTo>
                  <a:lnTo>
                    <a:pt x="15065" y="175711"/>
                  </a:lnTo>
                  <a:lnTo>
                    <a:pt x="18509" y="176248"/>
                  </a:lnTo>
                  <a:lnTo>
                    <a:pt x="22924" y="175901"/>
                  </a:lnTo>
                  <a:lnTo>
                    <a:pt x="31590" y="171752"/>
                  </a:lnTo>
                  <a:lnTo>
                    <a:pt x="58671" y="152173"/>
                  </a:lnTo>
                  <a:lnTo>
                    <a:pt x="87737" y="126964"/>
                  </a:lnTo>
                  <a:lnTo>
                    <a:pt x="117442" y="101236"/>
                  </a:lnTo>
                  <a:lnTo>
                    <a:pt x="146122" y="79116"/>
                  </a:lnTo>
                  <a:lnTo>
                    <a:pt x="176350" y="63040"/>
                  </a:lnTo>
                  <a:lnTo>
                    <a:pt x="194539" y="57070"/>
                  </a:lnTo>
                  <a:lnTo>
                    <a:pt x="213327" y="55052"/>
                  </a:lnTo>
                  <a:lnTo>
                    <a:pt x="216301" y="57004"/>
                  </a:lnTo>
                  <a:lnTo>
                    <a:pt x="218283" y="60421"/>
                  </a:lnTo>
                  <a:lnTo>
                    <a:pt x="219606" y="64816"/>
                  </a:lnTo>
                  <a:lnTo>
                    <a:pt x="214724" y="91227"/>
                  </a:lnTo>
                  <a:lnTo>
                    <a:pt x="207713" y="115751"/>
                  </a:lnTo>
                  <a:lnTo>
                    <a:pt x="194658" y="147365"/>
                  </a:lnTo>
                  <a:lnTo>
                    <a:pt x="184553" y="174724"/>
                  </a:lnTo>
                  <a:lnTo>
                    <a:pt x="175763" y="200511"/>
                  </a:lnTo>
                  <a:lnTo>
                    <a:pt x="175736" y="206187"/>
                  </a:lnTo>
                  <a:lnTo>
                    <a:pt x="179470" y="216257"/>
                  </a:lnTo>
                  <a:lnTo>
                    <a:pt x="189596" y="223554"/>
                  </a:lnTo>
                  <a:lnTo>
                    <a:pt x="196247" y="226488"/>
                  </a:lnTo>
                  <a:lnTo>
                    <a:pt x="211164" y="225985"/>
                  </a:lnTo>
                  <a:lnTo>
                    <a:pt x="225789" y="221058"/>
                  </a:lnTo>
                  <a:lnTo>
                    <a:pt x="247650" y="2069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49" name="SMARTInkShape-449">
              <a:extLst>
                <a:ext uri="{FF2B5EF4-FFF2-40B4-BE49-F238E27FC236}">
                  <a16:creationId xmlns:a16="http://schemas.microsoft.com/office/drawing/2014/main" id="{EE60C7F5-5883-458D-96F1-306144298B0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854700" y="1917700"/>
              <a:ext cx="88901" cy="254001"/>
            </a:xfrm>
            <a:custGeom>
              <a:avLst/>
              <a:gdLst/>
              <a:ahLst/>
              <a:cxnLst/>
              <a:rect l="0" t="0" r="0" b="0"/>
              <a:pathLst>
                <a:path w="88901" h="254001">
                  <a:moveTo>
                    <a:pt x="88900" y="0"/>
                  </a:moveTo>
                  <a:lnTo>
                    <a:pt x="88900" y="0"/>
                  </a:lnTo>
                  <a:lnTo>
                    <a:pt x="85529" y="0"/>
                  </a:lnTo>
                  <a:lnTo>
                    <a:pt x="81992" y="7526"/>
                  </a:lnTo>
                  <a:lnTo>
                    <a:pt x="73973" y="38724"/>
                  </a:lnTo>
                  <a:lnTo>
                    <a:pt x="64329" y="68545"/>
                  </a:lnTo>
                  <a:lnTo>
                    <a:pt x="58459" y="91142"/>
                  </a:lnTo>
                  <a:lnTo>
                    <a:pt x="52793" y="115296"/>
                  </a:lnTo>
                  <a:lnTo>
                    <a:pt x="45571" y="140143"/>
                  </a:lnTo>
                  <a:lnTo>
                    <a:pt x="37658" y="165297"/>
                  </a:lnTo>
                  <a:lnTo>
                    <a:pt x="29437" y="189882"/>
                  </a:lnTo>
                  <a:lnTo>
                    <a:pt x="21079" y="212568"/>
                  </a:lnTo>
                  <a:lnTo>
                    <a:pt x="5627" y="24362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0" name="SMARTInkShape-450">
              <a:extLst>
                <a:ext uri="{FF2B5EF4-FFF2-40B4-BE49-F238E27FC236}">
                  <a16:creationId xmlns:a16="http://schemas.microsoft.com/office/drawing/2014/main" id="{97176245-9966-481C-992C-3A1A93483324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810250" y="2046184"/>
              <a:ext cx="406401" cy="49317"/>
            </a:xfrm>
            <a:custGeom>
              <a:avLst/>
              <a:gdLst/>
              <a:ahLst/>
              <a:cxnLst/>
              <a:rect l="0" t="0" r="0" b="0"/>
              <a:pathLst>
                <a:path w="406401" h="49317">
                  <a:moveTo>
                    <a:pt x="0" y="17566"/>
                  </a:moveTo>
                  <a:lnTo>
                    <a:pt x="0" y="17566"/>
                  </a:lnTo>
                  <a:lnTo>
                    <a:pt x="6742" y="14195"/>
                  </a:lnTo>
                  <a:lnTo>
                    <a:pt x="31801" y="11099"/>
                  </a:lnTo>
                  <a:lnTo>
                    <a:pt x="56381" y="6321"/>
                  </a:lnTo>
                  <a:lnTo>
                    <a:pt x="84988" y="1142"/>
                  </a:lnTo>
                  <a:lnTo>
                    <a:pt x="111651" y="0"/>
                  </a:lnTo>
                  <a:lnTo>
                    <a:pt x="138837" y="3110"/>
                  </a:lnTo>
                  <a:lnTo>
                    <a:pt x="161189" y="4086"/>
                  </a:lnTo>
                  <a:lnTo>
                    <a:pt x="183352" y="6401"/>
                  </a:lnTo>
                  <a:lnTo>
                    <a:pt x="213782" y="11671"/>
                  </a:lnTo>
                  <a:lnTo>
                    <a:pt x="240673" y="15819"/>
                  </a:lnTo>
                  <a:lnTo>
                    <a:pt x="266514" y="18930"/>
                  </a:lnTo>
                  <a:lnTo>
                    <a:pt x="292045" y="24320"/>
                  </a:lnTo>
                  <a:lnTo>
                    <a:pt x="317484" y="28504"/>
                  </a:lnTo>
                  <a:lnTo>
                    <a:pt x="347992" y="33289"/>
                  </a:lnTo>
                  <a:lnTo>
                    <a:pt x="374402" y="37370"/>
                  </a:lnTo>
                  <a:lnTo>
                    <a:pt x="406400" y="493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1" name="SMARTInkShape-451">
              <a:extLst>
                <a:ext uri="{FF2B5EF4-FFF2-40B4-BE49-F238E27FC236}">
                  <a16:creationId xmlns:a16="http://schemas.microsoft.com/office/drawing/2014/main" id="{AEE04AEE-19C9-48C9-B970-E888DE6AD5D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601755" y="2466180"/>
              <a:ext cx="179796" cy="369394"/>
            </a:xfrm>
            <a:custGeom>
              <a:avLst/>
              <a:gdLst/>
              <a:ahLst/>
              <a:cxnLst/>
              <a:rect l="0" t="0" r="0" b="0"/>
              <a:pathLst>
                <a:path w="179796" h="369394">
                  <a:moveTo>
                    <a:pt x="179795" y="54770"/>
                  </a:moveTo>
                  <a:lnTo>
                    <a:pt x="179795" y="54770"/>
                  </a:lnTo>
                  <a:lnTo>
                    <a:pt x="174327" y="31626"/>
                  </a:lnTo>
                  <a:lnTo>
                    <a:pt x="174325" y="14581"/>
                  </a:lnTo>
                  <a:lnTo>
                    <a:pt x="178935" y="132"/>
                  </a:lnTo>
                  <a:lnTo>
                    <a:pt x="178516" y="0"/>
                  </a:lnTo>
                  <a:lnTo>
                    <a:pt x="176169" y="1735"/>
                  </a:lnTo>
                  <a:lnTo>
                    <a:pt x="164846" y="30289"/>
                  </a:lnTo>
                  <a:lnTo>
                    <a:pt x="151416" y="60727"/>
                  </a:lnTo>
                  <a:lnTo>
                    <a:pt x="139323" y="89069"/>
                  </a:lnTo>
                  <a:lnTo>
                    <a:pt x="126802" y="117065"/>
                  </a:lnTo>
                  <a:lnTo>
                    <a:pt x="118377" y="139607"/>
                  </a:lnTo>
                  <a:lnTo>
                    <a:pt x="109930" y="161855"/>
                  </a:lnTo>
                  <a:lnTo>
                    <a:pt x="97240" y="192332"/>
                  </a:lnTo>
                  <a:lnTo>
                    <a:pt x="84543" y="222999"/>
                  </a:lnTo>
                  <a:lnTo>
                    <a:pt x="76078" y="245250"/>
                  </a:lnTo>
                  <a:lnTo>
                    <a:pt x="63378" y="273643"/>
                  </a:lnTo>
                  <a:lnTo>
                    <a:pt x="49973" y="299930"/>
                  </a:lnTo>
                  <a:lnTo>
                    <a:pt x="33614" y="325593"/>
                  </a:lnTo>
                  <a:lnTo>
                    <a:pt x="15087" y="355785"/>
                  </a:lnTo>
                  <a:lnTo>
                    <a:pt x="7108" y="364943"/>
                  </a:lnTo>
                  <a:lnTo>
                    <a:pt x="1210" y="369014"/>
                  </a:lnTo>
                  <a:lnTo>
                    <a:pt x="61" y="369393"/>
                  </a:lnTo>
                  <a:lnTo>
                    <a:pt x="0" y="368941"/>
                  </a:lnTo>
                  <a:lnTo>
                    <a:pt x="1814" y="365146"/>
                  </a:lnTo>
                  <a:lnTo>
                    <a:pt x="8345" y="3468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2" name="SMARTInkShape-452">
              <a:extLst>
                <a:ext uri="{FF2B5EF4-FFF2-40B4-BE49-F238E27FC236}">
                  <a16:creationId xmlns:a16="http://schemas.microsoft.com/office/drawing/2014/main" id="{9854D3A9-607B-4289-B759-6D9413501CE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673302" y="2552961"/>
              <a:ext cx="252893" cy="241040"/>
            </a:xfrm>
            <a:custGeom>
              <a:avLst/>
              <a:gdLst/>
              <a:ahLst/>
              <a:cxnLst/>
              <a:rect l="0" t="0" r="0" b="0"/>
              <a:pathLst>
                <a:path w="252893" h="241040">
                  <a:moveTo>
                    <a:pt x="235248" y="6089"/>
                  </a:moveTo>
                  <a:lnTo>
                    <a:pt x="235248" y="6089"/>
                  </a:lnTo>
                  <a:lnTo>
                    <a:pt x="247181" y="1063"/>
                  </a:lnTo>
                  <a:lnTo>
                    <a:pt x="252892" y="0"/>
                  </a:lnTo>
                  <a:lnTo>
                    <a:pt x="227659" y="26277"/>
                  </a:lnTo>
                  <a:lnTo>
                    <a:pt x="196985" y="57039"/>
                  </a:lnTo>
                  <a:lnTo>
                    <a:pt x="176168" y="74102"/>
                  </a:lnTo>
                  <a:lnTo>
                    <a:pt x="147221" y="92510"/>
                  </a:lnTo>
                  <a:lnTo>
                    <a:pt x="116756" y="109734"/>
                  </a:lnTo>
                  <a:lnTo>
                    <a:pt x="89624" y="126725"/>
                  </a:lnTo>
                  <a:lnTo>
                    <a:pt x="58210" y="147904"/>
                  </a:lnTo>
                  <a:lnTo>
                    <a:pt x="29478" y="173306"/>
                  </a:lnTo>
                  <a:lnTo>
                    <a:pt x="8022" y="192120"/>
                  </a:lnTo>
                  <a:lnTo>
                    <a:pt x="909" y="202364"/>
                  </a:lnTo>
                  <a:lnTo>
                    <a:pt x="0" y="206083"/>
                  </a:lnTo>
                  <a:lnTo>
                    <a:pt x="99" y="209269"/>
                  </a:lnTo>
                  <a:lnTo>
                    <a:pt x="3973" y="216571"/>
                  </a:lnTo>
                  <a:lnTo>
                    <a:pt x="6981" y="220493"/>
                  </a:lnTo>
                  <a:lnTo>
                    <a:pt x="17850" y="226734"/>
                  </a:lnTo>
                  <a:lnTo>
                    <a:pt x="44452" y="236489"/>
                  </a:lnTo>
                  <a:lnTo>
                    <a:pt x="70453" y="239691"/>
                  </a:lnTo>
                  <a:lnTo>
                    <a:pt x="92155" y="240440"/>
                  </a:lnTo>
                  <a:lnTo>
                    <a:pt x="115207" y="240773"/>
                  </a:lnTo>
                  <a:lnTo>
                    <a:pt x="146607" y="240960"/>
                  </a:lnTo>
                  <a:lnTo>
                    <a:pt x="170648" y="241016"/>
                  </a:lnTo>
                  <a:lnTo>
                    <a:pt x="203498" y="2410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3" name="SMARTInkShape-453">
              <a:extLst>
                <a:ext uri="{FF2B5EF4-FFF2-40B4-BE49-F238E27FC236}">
                  <a16:creationId xmlns:a16="http://schemas.microsoft.com/office/drawing/2014/main" id="{888EC41B-3B7D-4AB6-A456-DB0504AFF8E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949716" y="2603500"/>
              <a:ext cx="162035" cy="248473"/>
            </a:xfrm>
            <a:custGeom>
              <a:avLst/>
              <a:gdLst/>
              <a:ahLst/>
              <a:cxnLst/>
              <a:rect l="0" t="0" r="0" b="0"/>
              <a:pathLst>
                <a:path w="162035" h="248473">
                  <a:moveTo>
                    <a:pt x="41384" y="0"/>
                  </a:moveTo>
                  <a:lnTo>
                    <a:pt x="41384" y="0"/>
                  </a:lnTo>
                  <a:lnTo>
                    <a:pt x="31950" y="25348"/>
                  </a:lnTo>
                  <a:lnTo>
                    <a:pt x="24791" y="53450"/>
                  </a:lnTo>
                  <a:lnTo>
                    <a:pt x="18202" y="79964"/>
                  </a:lnTo>
                  <a:lnTo>
                    <a:pt x="12487" y="106400"/>
                  </a:lnTo>
                  <a:lnTo>
                    <a:pt x="9775" y="134851"/>
                  </a:lnTo>
                  <a:lnTo>
                    <a:pt x="4774" y="166024"/>
                  </a:lnTo>
                  <a:lnTo>
                    <a:pt x="3578" y="195778"/>
                  </a:lnTo>
                  <a:lnTo>
                    <a:pt x="0" y="222324"/>
                  </a:lnTo>
                  <a:lnTo>
                    <a:pt x="178" y="234748"/>
                  </a:lnTo>
                  <a:lnTo>
                    <a:pt x="2609" y="242621"/>
                  </a:lnTo>
                  <a:lnTo>
                    <a:pt x="6041" y="248472"/>
                  </a:lnTo>
                  <a:lnTo>
                    <a:pt x="8650" y="248198"/>
                  </a:lnTo>
                  <a:lnTo>
                    <a:pt x="33737" y="227000"/>
                  </a:lnTo>
                  <a:lnTo>
                    <a:pt x="53700" y="202334"/>
                  </a:lnTo>
                  <a:lnTo>
                    <a:pt x="69649" y="176054"/>
                  </a:lnTo>
                  <a:lnTo>
                    <a:pt x="87680" y="146959"/>
                  </a:lnTo>
                  <a:lnTo>
                    <a:pt x="106712" y="118948"/>
                  </a:lnTo>
                  <a:lnTo>
                    <a:pt x="127274" y="89818"/>
                  </a:lnTo>
                  <a:lnTo>
                    <a:pt x="144651" y="68557"/>
                  </a:lnTo>
                  <a:lnTo>
                    <a:pt x="149134" y="65748"/>
                  </a:lnTo>
                  <a:lnTo>
                    <a:pt x="151318" y="64998"/>
                  </a:lnTo>
                  <a:lnTo>
                    <a:pt x="153478" y="67321"/>
                  </a:lnTo>
                  <a:lnTo>
                    <a:pt x="160135" y="85683"/>
                  </a:lnTo>
                  <a:lnTo>
                    <a:pt x="162034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4" name="SMARTInkShape-454">
              <a:extLst>
                <a:ext uri="{FF2B5EF4-FFF2-40B4-BE49-F238E27FC236}">
                  <a16:creationId xmlns:a16="http://schemas.microsoft.com/office/drawing/2014/main" id="{7A0B0DD2-5B39-4A22-B34C-C27326DAA0A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083802" y="2592611"/>
              <a:ext cx="440699" cy="295826"/>
            </a:xfrm>
            <a:custGeom>
              <a:avLst/>
              <a:gdLst/>
              <a:ahLst/>
              <a:cxnLst/>
              <a:rect l="0" t="0" r="0" b="0"/>
              <a:pathLst>
                <a:path w="440699" h="295826">
                  <a:moveTo>
                    <a:pt x="135898" y="106139"/>
                  </a:moveTo>
                  <a:lnTo>
                    <a:pt x="135898" y="106139"/>
                  </a:lnTo>
                  <a:lnTo>
                    <a:pt x="139269" y="106139"/>
                  </a:lnTo>
                  <a:lnTo>
                    <a:pt x="139557" y="104728"/>
                  </a:lnTo>
                  <a:lnTo>
                    <a:pt x="135608" y="89546"/>
                  </a:lnTo>
                  <a:lnTo>
                    <a:pt x="132711" y="85124"/>
                  </a:lnTo>
                  <a:lnTo>
                    <a:pt x="125309" y="82688"/>
                  </a:lnTo>
                  <a:lnTo>
                    <a:pt x="120372" y="82038"/>
                  </a:lnTo>
                  <a:lnTo>
                    <a:pt x="96569" y="91237"/>
                  </a:lnTo>
                  <a:lnTo>
                    <a:pt x="67765" y="112603"/>
                  </a:lnTo>
                  <a:lnTo>
                    <a:pt x="43270" y="138880"/>
                  </a:lnTo>
                  <a:lnTo>
                    <a:pt x="26691" y="167888"/>
                  </a:lnTo>
                  <a:lnTo>
                    <a:pt x="16757" y="183702"/>
                  </a:lnTo>
                  <a:lnTo>
                    <a:pt x="4863" y="209904"/>
                  </a:lnTo>
                  <a:lnTo>
                    <a:pt x="519" y="221401"/>
                  </a:lnTo>
                  <a:lnTo>
                    <a:pt x="0" y="231685"/>
                  </a:lnTo>
                  <a:lnTo>
                    <a:pt x="2121" y="239548"/>
                  </a:lnTo>
                  <a:lnTo>
                    <a:pt x="3675" y="241645"/>
                  </a:lnTo>
                  <a:lnTo>
                    <a:pt x="5416" y="243043"/>
                  </a:lnTo>
                  <a:lnTo>
                    <a:pt x="12995" y="242715"/>
                  </a:lnTo>
                  <a:lnTo>
                    <a:pt x="38479" y="233384"/>
                  </a:lnTo>
                  <a:lnTo>
                    <a:pt x="69719" y="204224"/>
                  </a:lnTo>
                  <a:lnTo>
                    <a:pt x="99882" y="173209"/>
                  </a:lnTo>
                  <a:lnTo>
                    <a:pt x="125311" y="142009"/>
                  </a:lnTo>
                  <a:lnTo>
                    <a:pt x="146972" y="114400"/>
                  </a:lnTo>
                  <a:lnTo>
                    <a:pt x="146808" y="114468"/>
                  </a:lnTo>
                  <a:lnTo>
                    <a:pt x="144745" y="116426"/>
                  </a:lnTo>
                  <a:lnTo>
                    <a:pt x="133307" y="142299"/>
                  </a:lnTo>
                  <a:lnTo>
                    <a:pt x="123523" y="171137"/>
                  </a:lnTo>
                  <a:lnTo>
                    <a:pt x="115063" y="197364"/>
                  </a:lnTo>
                  <a:lnTo>
                    <a:pt x="107382" y="223715"/>
                  </a:lnTo>
                  <a:lnTo>
                    <a:pt x="104787" y="251582"/>
                  </a:lnTo>
                  <a:lnTo>
                    <a:pt x="104337" y="267688"/>
                  </a:lnTo>
                  <a:lnTo>
                    <a:pt x="106391" y="271694"/>
                  </a:lnTo>
                  <a:lnTo>
                    <a:pt x="114317" y="278026"/>
                  </a:lnTo>
                  <a:lnTo>
                    <a:pt x="117983" y="279292"/>
                  </a:lnTo>
                  <a:lnTo>
                    <a:pt x="121132" y="279430"/>
                  </a:lnTo>
                  <a:lnTo>
                    <a:pt x="152376" y="272056"/>
                  </a:lnTo>
                  <a:lnTo>
                    <a:pt x="179840" y="257864"/>
                  </a:lnTo>
                  <a:lnTo>
                    <a:pt x="205648" y="241472"/>
                  </a:lnTo>
                  <a:lnTo>
                    <a:pt x="235603" y="215395"/>
                  </a:lnTo>
                  <a:lnTo>
                    <a:pt x="260799" y="194043"/>
                  </a:lnTo>
                  <a:lnTo>
                    <a:pt x="288588" y="168736"/>
                  </a:lnTo>
                  <a:lnTo>
                    <a:pt x="318641" y="139174"/>
                  </a:lnTo>
                  <a:lnTo>
                    <a:pt x="347249" y="110672"/>
                  </a:lnTo>
                  <a:lnTo>
                    <a:pt x="377435" y="80500"/>
                  </a:lnTo>
                  <a:lnTo>
                    <a:pt x="403108" y="51456"/>
                  </a:lnTo>
                  <a:lnTo>
                    <a:pt x="418231" y="31867"/>
                  </a:lnTo>
                  <a:lnTo>
                    <a:pt x="426915" y="4301"/>
                  </a:lnTo>
                  <a:lnTo>
                    <a:pt x="425159" y="2263"/>
                  </a:lnTo>
                  <a:lnTo>
                    <a:pt x="417565" y="0"/>
                  </a:lnTo>
                  <a:lnTo>
                    <a:pt x="407133" y="2757"/>
                  </a:lnTo>
                  <a:lnTo>
                    <a:pt x="376959" y="15593"/>
                  </a:lnTo>
                  <a:lnTo>
                    <a:pt x="358782" y="27178"/>
                  </a:lnTo>
                  <a:lnTo>
                    <a:pt x="330873" y="57640"/>
                  </a:lnTo>
                  <a:lnTo>
                    <a:pt x="306126" y="87392"/>
                  </a:lnTo>
                  <a:lnTo>
                    <a:pt x="291845" y="108185"/>
                  </a:lnTo>
                  <a:lnTo>
                    <a:pt x="276649" y="138158"/>
                  </a:lnTo>
                  <a:lnTo>
                    <a:pt x="264699" y="163761"/>
                  </a:lnTo>
                  <a:lnTo>
                    <a:pt x="253794" y="189514"/>
                  </a:lnTo>
                  <a:lnTo>
                    <a:pt x="251969" y="207984"/>
                  </a:lnTo>
                  <a:lnTo>
                    <a:pt x="254043" y="220548"/>
                  </a:lnTo>
                  <a:lnTo>
                    <a:pt x="261079" y="231306"/>
                  </a:lnTo>
                  <a:lnTo>
                    <a:pt x="270556" y="239380"/>
                  </a:lnTo>
                  <a:lnTo>
                    <a:pt x="279472" y="242968"/>
                  </a:lnTo>
                  <a:lnTo>
                    <a:pt x="299167" y="241617"/>
                  </a:lnTo>
                  <a:lnTo>
                    <a:pt x="329695" y="234840"/>
                  </a:lnTo>
                  <a:lnTo>
                    <a:pt x="358722" y="221247"/>
                  </a:lnTo>
                  <a:lnTo>
                    <a:pt x="388092" y="203098"/>
                  </a:lnTo>
                  <a:lnTo>
                    <a:pt x="415191" y="187372"/>
                  </a:lnTo>
                  <a:lnTo>
                    <a:pt x="424893" y="184576"/>
                  </a:lnTo>
                  <a:lnTo>
                    <a:pt x="428046" y="185241"/>
                  </a:lnTo>
                  <a:lnTo>
                    <a:pt x="430146" y="187096"/>
                  </a:lnTo>
                  <a:lnTo>
                    <a:pt x="431546" y="189744"/>
                  </a:lnTo>
                  <a:lnTo>
                    <a:pt x="431776" y="192920"/>
                  </a:lnTo>
                  <a:lnTo>
                    <a:pt x="423352" y="220755"/>
                  </a:lnTo>
                  <a:lnTo>
                    <a:pt x="415217" y="244778"/>
                  </a:lnTo>
                  <a:lnTo>
                    <a:pt x="410187" y="272754"/>
                  </a:lnTo>
                  <a:lnTo>
                    <a:pt x="409315" y="287367"/>
                  </a:lnTo>
                  <a:lnTo>
                    <a:pt x="409898" y="290458"/>
                  </a:lnTo>
                  <a:lnTo>
                    <a:pt x="410992" y="292518"/>
                  </a:lnTo>
                  <a:lnTo>
                    <a:pt x="412428" y="293891"/>
                  </a:lnTo>
                  <a:lnTo>
                    <a:pt x="427931" y="295825"/>
                  </a:lnTo>
                  <a:lnTo>
                    <a:pt x="432187" y="295391"/>
                  </a:lnTo>
                  <a:lnTo>
                    <a:pt x="440698" y="2902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5" name="SMARTInkShape-455">
              <a:extLst>
                <a:ext uri="{FF2B5EF4-FFF2-40B4-BE49-F238E27FC236}">
                  <a16:creationId xmlns:a16="http://schemas.microsoft.com/office/drawing/2014/main" id="{97EC28F1-0296-476A-AD73-9137BD7D1D4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5588000" y="2686389"/>
              <a:ext cx="12701" cy="12362"/>
            </a:xfrm>
            <a:custGeom>
              <a:avLst/>
              <a:gdLst/>
              <a:ahLst/>
              <a:cxnLst/>
              <a:rect l="0" t="0" r="0" b="0"/>
              <a:pathLst>
                <a:path w="12701" h="12362">
                  <a:moveTo>
                    <a:pt x="0" y="12361"/>
                  </a:moveTo>
                  <a:lnTo>
                    <a:pt x="0" y="12361"/>
                  </a:lnTo>
                  <a:lnTo>
                    <a:pt x="0" y="3523"/>
                  </a:lnTo>
                  <a:lnTo>
                    <a:pt x="705" y="2235"/>
                  </a:lnTo>
                  <a:lnTo>
                    <a:pt x="1881" y="1377"/>
                  </a:lnTo>
                  <a:lnTo>
                    <a:pt x="5069" y="424"/>
                  </a:lnTo>
                  <a:lnTo>
                    <a:pt x="8838" y="0"/>
                  </a:lnTo>
                  <a:lnTo>
                    <a:pt x="10125" y="592"/>
                  </a:lnTo>
                  <a:lnTo>
                    <a:pt x="12700" y="60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6" name="SMARTInkShape-456">
              <a:extLst>
                <a:ext uri="{FF2B5EF4-FFF2-40B4-BE49-F238E27FC236}">
                  <a16:creationId xmlns:a16="http://schemas.microsoft.com/office/drawing/2014/main" id="{55A14D74-234F-45F1-9695-A4128CDA740A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632450" y="2590800"/>
              <a:ext cx="107951" cy="273051"/>
            </a:xfrm>
            <a:custGeom>
              <a:avLst/>
              <a:gdLst/>
              <a:ahLst/>
              <a:cxnLst/>
              <a:rect l="0" t="0" r="0" b="0"/>
              <a:pathLst>
                <a:path w="107951" h="273051">
                  <a:moveTo>
                    <a:pt x="107950" y="0"/>
                  </a:moveTo>
                  <a:lnTo>
                    <a:pt x="107950" y="0"/>
                  </a:lnTo>
                  <a:lnTo>
                    <a:pt x="95741" y="24419"/>
                  </a:lnTo>
                  <a:lnTo>
                    <a:pt x="84476" y="55676"/>
                  </a:lnTo>
                  <a:lnTo>
                    <a:pt x="73400" y="81329"/>
                  </a:lnTo>
                  <a:lnTo>
                    <a:pt x="61182" y="110254"/>
                  </a:lnTo>
                  <a:lnTo>
                    <a:pt x="49329" y="137011"/>
                  </a:lnTo>
                  <a:lnTo>
                    <a:pt x="41035" y="162108"/>
                  </a:lnTo>
                  <a:lnTo>
                    <a:pt x="31912" y="189909"/>
                  </a:lnTo>
                  <a:lnTo>
                    <a:pt x="23315" y="215783"/>
                  </a:lnTo>
                  <a:lnTo>
                    <a:pt x="14823" y="241277"/>
                  </a:lnTo>
                  <a:lnTo>
                    <a:pt x="6351" y="26293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7" name="SMARTInkShape-457">
              <a:extLst>
                <a:ext uri="{FF2B5EF4-FFF2-40B4-BE49-F238E27FC236}">
                  <a16:creationId xmlns:a16="http://schemas.microsoft.com/office/drawing/2014/main" id="{50909424-F663-403D-8E7F-95CC248DC75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619750" y="2789119"/>
              <a:ext cx="215901" cy="11232"/>
            </a:xfrm>
            <a:custGeom>
              <a:avLst/>
              <a:gdLst/>
              <a:ahLst/>
              <a:cxnLst/>
              <a:rect l="0" t="0" r="0" b="0"/>
              <a:pathLst>
                <a:path w="215901" h="11232">
                  <a:moveTo>
                    <a:pt x="0" y="11231"/>
                  </a:moveTo>
                  <a:lnTo>
                    <a:pt x="0" y="11231"/>
                  </a:lnTo>
                  <a:lnTo>
                    <a:pt x="29886" y="2393"/>
                  </a:lnTo>
                  <a:lnTo>
                    <a:pt x="51147" y="247"/>
                  </a:lnTo>
                  <a:lnTo>
                    <a:pt x="76354" y="0"/>
                  </a:lnTo>
                  <a:lnTo>
                    <a:pt x="101668" y="2241"/>
                  </a:lnTo>
                  <a:lnTo>
                    <a:pt x="126236" y="4098"/>
                  </a:lnTo>
                  <a:lnTo>
                    <a:pt x="146886" y="6415"/>
                  </a:lnTo>
                  <a:lnTo>
                    <a:pt x="171116" y="9090"/>
                  </a:lnTo>
                  <a:lnTo>
                    <a:pt x="201063" y="10597"/>
                  </a:lnTo>
                  <a:lnTo>
                    <a:pt x="215900" y="11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SMARTInkShape-458">
              <a:extLst>
                <a:ext uri="{FF2B5EF4-FFF2-40B4-BE49-F238E27FC236}">
                  <a16:creationId xmlns:a16="http://schemas.microsoft.com/office/drawing/2014/main" id="{BE0CC7CE-5A7B-4D37-93FF-3DBB84C0586F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346450" y="2160294"/>
              <a:ext cx="3114121" cy="1243305"/>
            </a:xfrm>
            <a:custGeom>
              <a:avLst/>
              <a:gdLst/>
              <a:ahLst/>
              <a:cxnLst/>
              <a:rect l="0" t="0" r="0" b="0"/>
              <a:pathLst>
                <a:path w="3114121" h="1243305">
                  <a:moveTo>
                    <a:pt x="2495550" y="5056"/>
                  </a:moveTo>
                  <a:lnTo>
                    <a:pt x="2495550" y="5056"/>
                  </a:lnTo>
                  <a:lnTo>
                    <a:pt x="2519968" y="1685"/>
                  </a:lnTo>
                  <a:lnTo>
                    <a:pt x="2550520" y="0"/>
                  </a:lnTo>
                  <a:lnTo>
                    <a:pt x="2571104" y="4655"/>
                  </a:lnTo>
                  <a:lnTo>
                    <a:pt x="2598903" y="16632"/>
                  </a:lnTo>
                  <a:lnTo>
                    <a:pt x="2627993" y="29372"/>
                  </a:lnTo>
                  <a:lnTo>
                    <a:pt x="2659191" y="46182"/>
                  </a:lnTo>
                  <a:lnTo>
                    <a:pt x="2684129" y="63102"/>
                  </a:lnTo>
                  <a:lnTo>
                    <a:pt x="2709391" y="80816"/>
                  </a:lnTo>
                  <a:lnTo>
                    <a:pt x="2734750" y="96021"/>
                  </a:lnTo>
                  <a:lnTo>
                    <a:pt x="2760844" y="114323"/>
                  </a:lnTo>
                  <a:lnTo>
                    <a:pt x="2789899" y="137307"/>
                  </a:lnTo>
                  <a:lnTo>
                    <a:pt x="2817401" y="162696"/>
                  </a:lnTo>
                  <a:lnTo>
                    <a:pt x="2846873" y="191542"/>
                  </a:lnTo>
                  <a:lnTo>
                    <a:pt x="2873793" y="218983"/>
                  </a:lnTo>
                  <a:lnTo>
                    <a:pt x="2899644" y="249142"/>
                  </a:lnTo>
                  <a:lnTo>
                    <a:pt x="2924471" y="280421"/>
                  </a:lnTo>
                  <a:lnTo>
                    <a:pt x="2945547" y="312031"/>
                  </a:lnTo>
                  <a:lnTo>
                    <a:pt x="2965903" y="343740"/>
                  </a:lnTo>
                  <a:lnTo>
                    <a:pt x="2988789" y="375478"/>
                  </a:lnTo>
                  <a:lnTo>
                    <a:pt x="3009289" y="407224"/>
                  </a:lnTo>
                  <a:lnTo>
                    <a:pt x="3028769" y="438973"/>
                  </a:lnTo>
                  <a:lnTo>
                    <a:pt x="3047947" y="470723"/>
                  </a:lnTo>
                  <a:lnTo>
                    <a:pt x="3066329" y="502473"/>
                  </a:lnTo>
                  <a:lnTo>
                    <a:pt x="3080320" y="534223"/>
                  </a:lnTo>
                  <a:lnTo>
                    <a:pt x="3086589" y="555389"/>
                  </a:lnTo>
                  <a:lnTo>
                    <a:pt x="3093608" y="578437"/>
                  </a:lnTo>
                  <a:lnTo>
                    <a:pt x="3100725" y="602087"/>
                  </a:lnTo>
                  <a:lnTo>
                    <a:pt x="3106241" y="624357"/>
                  </a:lnTo>
                  <a:lnTo>
                    <a:pt x="3111043" y="646014"/>
                  </a:lnTo>
                  <a:lnTo>
                    <a:pt x="3114120" y="666693"/>
                  </a:lnTo>
                  <a:lnTo>
                    <a:pt x="3112590" y="694907"/>
                  </a:lnTo>
                  <a:lnTo>
                    <a:pt x="3111117" y="725296"/>
                  </a:lnTo>
                  <a:lnTo>
                    <a:pt x="3107232" y="756642"/>
                  </a:lnTo>
                  <a:lnTo>
                    <a:pt x="3105061" y="788273"/>
                  </a:lnTo>
                  <a:lnTo>
                    <a:pt x="3099558" y="819987"/>
                  </a:lnTo>
                  <a:lnTo>
                    <a:pt x="3090009" y="851021"/>
                  </a:lnTo>
                  <a:lnTo>
                    <a:pt x="3080987" y="878404"/>
                  </a:lnTo>
                  <a:lnTo>
                    <a:pt x="3066241" y="904392"/>
                  </a:lnTo>
                  <a:lnTo>
                    <a:pt x="3052621" y="929966"/>
                  </a:lnTo>
                  <a:lnTo>
                    <a:pt x="3038943" y="954712"/>
                  </a:lnTo>
                  <a:lnTo>
                    <a:pt x="3013833" y="982394"/>
                  </a:lnTo>
                  <a:lnTo>
                    <a:pt x="2985277" y="1008245"/>
                  </a:lnTo>
                  <a:lnTo>
                    <a:pt x="2958548" y="1033734"/>
                  </a:lnTo>
                  <a:lnTo>
                    <a:pt x="2926823" y="1059152"/>
                  </a:lnTo>
                  <a:lnTo>
                    <a:pt x="2901793" y="1076323"/>
                  </a:lnTo>
                  <a:lnTo>
                    <a:pt x="2876504" y="1092230"/>
                  </a:lnTo>
                  <a:lnTo>
                    <a:pt x="2851136" y="1108467"/>
                  </a:lnTo>
                  <a:lnTo>
                    <a:pt x="2823864" y="1122215"/>
                  </a:lnTo>
                  <a:lnTo>
                    <a:pt x="2793441" y="1137107"/>
                  </a:lnTo>
                  <a:lnTo>
                    <a:pt x="2763966" y="1151162"/>
                  </a:lnTo>
                  <a:lnTo>
                    <a:pt x="2735477" y="1161676"/>
                  </a:lnTo>
                  <a:lnTo>
                    <a:pt x="2704693" y="1173728"/>
                  </a:lnTo>
                  <a:lnTo>
                    <a:pt x="2673230" y="1184355"/>
                  </a:lnTo>
                  <a:lnTo>
                    <a:pt x="2641564" y="1191972"/>
                  </a:lnTo>
                  <a:lnTo>
                    <a:pt x="2609839" y="1200579"/>
                  </a:lnTo>
                  <a:lnTo>
                    <a:pt x="2587973" y="1207383"/>
                  </a:lnTo>
                  <a:lnTo>
                    <a:pt x="2564144" y="1212759"/>
                  </a:lnTo>
                  <a:lnTo>
                    <a:pt x="2541322" y="1215618"/>
                  </a:lnTo>
                  <a:lnTo>
                    <a:pt x="2518716" y="1217595"/>
                  </a:lnTo>
                  <a:lnTo>
                    <a:pt x="2494557" y="1220825"/>
                  </a:lnTo>
                  <a:lnTo>
                    <a:pt x="2469708" y="1224613"/>
                  </a:lnTo>
                  <a:lnTo>
                    <a:pt x="2445260" y="1228648"/>
                  </a:lnTo>
                  <a:lnTo>
                    <a:pt x="2422634" y="1232793"/>
                  </a:lnTo>
                  <a:lnTo>
                    <a:pt x="2398937" y="1235106"/>
                  </a:lnTo>
                  <a:lnTo>
                    <a:pt x="2374295" y="1236839"/>
                  </a:lnTo>
                  <a:lnTo>
                    <a:pt x="2349231" y="1239962"/>
                  </a:lnTo>
                  <a:lnTo>
                    <a:pt x="2323980" y="1241819"/>
                  </a:lnTo>
                  <a:lnTo>
                    <a:pt x="2299353" y="1242645"/>
                  </a:lnTo>
                  <a:lnTo>
                    <a:pt x="2276647" y="1243012"/>
                  </a:lnTo>
                  <a:lnTo>
                    <a:pt x="2252915" y="1243175"/>
                  </a:lnTo>
                  <a:lnTo>
                    <a:pt x="2228257" y="1243248"/>
                  </a:lnTo>
                  <a:lnTo>
                    <a:pt x="2203185" y="1243280"/>
                  </a:lnTo>
                  <a:lnTo>
                    <a:pt x="2179814" y="1243294"/>
                  </a:lnTo>
                  <a:lnTo>
                    <a:pt x="2157668" y="1243301"/>
                  </a:lnTo>
                  <a:lnTo>
                    <a:pt x="2136065" y="1243304"/>
                  </a:lnTo>
                  <a:lnTo>
                    <a:pt x="2112823" y="1241423"/>
                  </a:lnTo>
                  <a:lnTo>
                    <a:pt x="2088383" y="1238942"/>
                  </a:lnTo>
                  <a:lnTo>
                    <a:pt x="2063409" y="1237839"/>
                  </a:lnTo>
                  <a:lnTo>
                    <a:pt x="2038199" y="1235467"/>
                  </a:lnTo>
                  <a:lnTo>
                    <a:pt x="2013588" y="1232766"/>
                  </a:lnTo>
                  <a:lnTo>
                    <a:pt x="1990891" y="1231566"/>
                  </a:lnTo>
                  <a:lnTo>
                    <a:pt x="1967162" y="1229151"/>
                  </a:lnTo>
                  <a:lnTo>
                    <a:pt x="1942505" y="1225726"/>
                  </a:lnTo>
                  <a:lnTo>
                    <a:pt x="1917435" y="1221852"/>
                  </a:lnTo>
                  <a:lnTo>
                    <a:pt x="1892183" y="1219660"/>
                  </a:lnTo>
                  <a:lnTo>
                    <a:pt x="1867553" y="1217980"/>
                  </a:lnTo>
                  <a:lnTo>
                    <a:pt x="1844847" y="1214881"/>
                  </a:lnTo>
                  <a:lnTo>
                    <a:pt x="1822997" y="1211153"/>
                  </a:lnTo>
                  <a:lnTo>
                    <a:pt x="1800821" y="1206438"/>
                  </a:lnTo>
                  <a:lnTo>
                    <a:pt x="1776854" y="1199639"/>
                  </a:lnTo>
                  <a:lnTo>
                    <a:pt x="1752091" y="1193794"/>
                  </a:lnTo>
                  <a:lnTo>
                    <a:pt x="1727679" y="1188845"/>
                  </a:lnTo>
                  <a:lnTo>
                    <a:pt x="1705071" y="1184294"/>
                  </a:lnTo>
                  <a:lnTo>
                    <a:pt x="1681381" y="1181800"/>
                  </a:lnTo>
                  <a:lnTo>
                    <a:pt x="1656742" y="1179281"/>
                  </a:lnTo>
                  <a:lnTo>
                    <a:pt x="1631680" y="1173458"/>
                  </a:lnTo>
                  <a:lnTo>
                    <a:pt x="1608311" y="1168047"/>
                  </a:lnTo>
                  <a:lnTo>
                    <a:pt x="1585461" y="1163291"/>
                  </a:lnTo>
                  <a:lnTo>
                    <a:pt x="1561193" y="1158825"/>
                  </a:lnTo>
                  <a:lnTo>
                    <a:pt x="1536297" y="1154489"/>
                  </a:lnTo>
                  <a:lnTo>
                    <a:pt x="1511121" y="1150209"/>
                  </a:lnTo>
                  <a:lnTo>
                    <a:pt x="1485821" y="1145956"/>
                  </a:lnTo>
                  <a:lnTo>
                    <a:pt x="1458583" y="1141713"/>
                  </a:lnTo>
                  <a:lnTo>
                    <a:pt x="1430720" y="1137476"/>
                  </a:lnTo>
                  <a:lnTo>
                    <a:pt x="1404226" y="1133241"/>
                  </a:lnTo>
                  <a:lnTo>
                    <a:pt x="1378339" y="1129007"/>
                  </a:lnTo>
                  <a:lnTo>
                    <a:pt x="1352017" y="1124773"/>
                  </a:lnTo>
                  <a:lnTo>
                    <a:pt x="1323856" y="1120539"/>
                  </a:lnTo>
                  <a:lnTo>
                    <a:pt x="1296758" y="1114424"/>
                  </a:lnTo>
                  <a:lnTo>
                    <a:pt x="1270603" y="1107708"/>
                  </a:lnTo>
                  <a:lnTo>
                    <a:pt x="1244868" y="1102372"/>
                  </a:lnTo>
                  <a:lnTo>
                    <a:pt x="1217437" y="1097648"/>
                  </a:lnTo>
                  <a:lnTo>
                    <a:pt x="1189489" y="1093197"/>
                  </a:lnTo>
                  <a:lnTo>
                    <a:pt x="1162957" y="1088867"/>
                  </a:lnTo>
                  <a:lnTo>
                    <a:pt x="1135171" y="1084590"/>
                  </a:lnTo>
                  <a:lnTo>
                    <a:pt x="1107065" y="1079632"/>
                  </a:lnTo>
                  <a:lnTo>
                    <a:pt x="1080462" y="1072725"/>
                  </a:lnTo>
                  <a:lnTo>
                    <a:pt x="1054528" y="1066833"/>
                  </a:lnTo>
                  <a:lnTo>
                    <a:pt x="1028890" y="1061157"/>
                  </a:lnTo>
                  <a:lnTo>
                    <a:pt x="1003384" y="1053930"/>
                  </a:lnTo>
                  <a:lnTo>
                    <a:pt x="977938" y="1047896"/>
                  </a:lnTo>
                  <a:lnTo>
                    <a:pt x="951811" y="1042863"/>
                  </a:lnTo>
                  <a:lnTo>
                    <a:pt x="923737" y="1038274"/>
                  </a:lnTo>
                  <a:lnTo>
                    <a:pt x="896677" y="1032001"/>
                  </a:lnTo>
                  <a:lnTo>
                    <a:pt x="869835" y="1025215"/>
                  </a:lnTo>
                  <a:lnTo>
                    <a:pt x="841441" y="1019847"/>
                  </a:lnTo>
                  <a:lnTo>
                    <a:pt x="814241" y="1015109"/>
                  </a:lnTo>
                  <a:lnTo>
                    <a:pt x="788040" y="1010652"/>
                  </a:lnTo>
                  <a:lnTo>
                    <a:pt x="762284" y="1006319"/>
                  </a:lnTo>
                  <a:lnTo>
                    <a:pt x="734845" y="1002041"/>
                  </a:lnTo>
                  <a:lnTo>
                    <a:pt x="706892" y="997788"/>
                  </a:lnTo>
                  <a:lnTo>
                    <a:pt x="680358" y="993546"/>
                  </a:lnTo>
                  <a:lnTo>
                    <a:pt x="652572" y="989309"/>
                  </a:lnTo>
                  <a:lnTo>
                    <a:pt x="623760" y="985074"/>
                  </a:lnTo>
                  <a:lnTo>
                    <a:pt x="594492" y="980840"/>
                  </a:lnTo>
                  <a:lnTo>
                    <a:pt x="566902" y="978488"/>
                  </a:lnTo>
                  <a:lnTo>
                    <a:pt x="540529" y="976737"/>
                  </a:lnTo>
                  <a:lnTo>
                    <a:pt x="514696" y="973607"/>
                  </a:lnTo>
                  <a:lnTo>
                    <a:pt x="487222" y="969863"/>
                  </a:lnTo>
                  <a:lnTo>
                    <a:pt x="459960" y="965848"/>
                  </a:lnTo>
                  <a:lnTo>
                    <a:pt x="436084" y="961712"/>
                  </a:lnTo>
                  <a:lnTo>
                    <a:pt x="409950" y="957522"/>
                  </a:lnTo>
                  <a:lnTo>
                    <a:pt x="383284" y="954013"/>
                  </a:lnTo>
                  <a:lnTo>
                    <a:pt x="359672" y="952454"/>
                  </a:lnTo>
                  <a:lnTo>
                    <a:pt x="335538" y="949879"/>
                  </a:lnTo>
                  <a:lnTo>
                    <a:pt x="311406" y="946383"/>
                  </a:lnTo>
                  <a:lnTo>
                    <a:pt x="288921" y="942477"/>
                  </a:lnTo>
                  <a:lnTo>
                    <a:pt x="267169" y="938390"/>
                  </a:lnTo>
                  <a:lnTo>
                    <a:pt x="245742" y="934221"/>
                  </a:lnTo>
                  <a:lnTo>
                    <a:pt x="214550" y="927907"/>
                  </a:lnTo>
                  <a:lnTo>
                    <a:pt x="186416" y="921568"/>
                  </a:lnTo>
                  <a:lnTo>
                    <a:pt x="156756" y="915221"/>
                  </a:lnTo>
                  <a:lnTo>
                    <a:pt x="130486" y="908872"/>
                  </a:lnTo>
                  <a:lnTo>
                    <a:pt x="102289" y="900406"/>
                  </a:lnTo>
                  <a:lnTo>
                    <a:pt x="76336" y="891939"/>
                  </a:lnTo>
                  <a:lnTo>
                    <a:pt x="47168" y="883473"/>
                  </a:lnTo>
                  <a:lnTo>
                    <a:pt x="18432" y="872889"/>
                  </a:lnTo>
                  <a:lnTo>
                    <a:pt x="0" y="8686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SMARTInkShape-459">
              <a:extLst>
                <a:ext uri="{FF2B5EF4-FFF2-40B4-BE49-F238E27FC236}">
                  <a16:creationId xmlns:a16="http://schemas.microsoft.com/office/drawing/2014/main" id="{0EE23083-ED80-4903-BFDB-8F652BF9D870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13374" y="2997200"/>
              <a:ext cx="463277" cy="279401"/>
            </a:xfrm>
            <a:custGeom>
              <a:avLst/>
              <a:gdLst/>
              <a:ahLst/>
              <a:cxnLst/>
              <a:rect l="0" t="0" r="0" b="0"/>
              <a:pathLst>
                <a:path w="463277" h="279401">
                  <a:moveTo>
                    <a:pt x="456926" y="0"/>
                  </a:moveTo>
                  <a:lnTo>
                    <a:pt x="456926" y="0"/>
                  </a:lnTo>
                  <a:lnTo>
                    <a:pt x="453555" y="3371"/>
                  </a:lnTo>
                  <a:lnTo>
                    <a:pt x="422864" y="10831"/>
                  </a:lnTo>
                  <a:lnTo>
                    <a:pt x="399561" y="16301"/>
                  </a:lnTo>
                  <a:lnTo>
                    <a:pt x="372352" y="18235"/>
                  </a:lnTo>
                  <a:lnTo>
                    <a:pt x="348847" y="18809"/>
                  </a:lnTo>
                  <a:lnTo>
                    <a:pt x="318050" y="18978"/>
                  </a:lnTo>
                  <a:lnTo>
                    <a:pt x="289605" y="19018"/>
                  </a:lnTo>
                  <a:lnTo>
                    <a:pt x="261911" y="19036"/>
                  </a:lnTo>
                  <a:lnTo>
                    <a:pt x="236903" y="19043"/>
                  </a:lnTo>
                  <a:lnTo>
                    <a:pt x="206251" y="19048"/>
                  </a:lnTo>
                  <a:lnTo>
                    <a:pt x="175140" y="19049"/>
                  </a:lnTo>
                  <a:lnTo>
                    <a:pt x="144285" y="19755"/>
                  </a:lnTo>
                  <a:lnTo>
                    <a:pt x="116955" y="23414"/>
                  </a:lnTo>
                  <a:lnTo>
                    <a:pt x="90983" y="25517"/>
                  </a:lnTo>
                  <a:lnTo>
                    <a:pt x="65414" y="30295"/>
                  </a:lnTo>
                  <a:lnTo>
                    <a:pt x="39964" y="36179"/>
                  </a:lnTo>
                  <a:lnTo>
                    <a:pt x="15960" y="43097"/>
                  </a:lnTo>
                  <a:lnTo>
                    <a:pt x="4354" y="49963"/>
                  </a:lnTo>
                  <a:lnTo>
                    <a:pt x="1400" y="54476"/>
                  </a:lnTo>
                  <a:lnTo>
                    <a:pt x="0" y="65134"/>
                  </a:lnTo>
                  <a:lnTo>
                    <a:pt x="3611" y="76926"/>
                  </a:lnTo>
                  <a:lnTo>
                    <a:pt x="11330" y="89223"/>
                  </a:lnTo>
                  <a:lnTo>
                    <a:pt x="40522" y="113950"/>
                  </a:lnTo>
                  <a:lnTo>
                    <a:pt x="68828" y="128760"/>
                  </a:lnTo>
                  <a:lnTo>
                    <a:pt x="99715" y="141093"/>
                  </a:lnTo>
                  <a:lnTo>
                    <a:pt x="126408" y="156908"/>
                  </a:lnTo>
                  <a:lnTo>
                    <a:pt x="157133" y="173621"/>
                  </a:lnTo>
                  <a:lnTo>
                    <a:pt x="181989" y="185577"/>
                  </a:lnTo>
                  <a:lnTo>
                    <a:pt x="207227" y="193902"/>
                  </a:lnTo>
                  <a:lnTo>
                    <a:pt x="232580" y="200837"/>
                  </a:lnTo>
                  <a:lnTo>
                    <a:pt x="257965" y="208066"/>
                  </a:lnTo>
                  <a:lnTo>
                    <a:pt x="283361" y="218125"/>
                  </a:lnTo>
                  <a:lnTo>
                    <a:pt x="308760" y="225889"/>
                  </a:lnTo>
                  <a:lnTo>
                    <a:pt x="333454" y="232657"/>
                  </a:lnTo>
                  <a:lnTo>
                    <a:pt x="356607" y="239837"/>
                  </a:lnTo>
                  <a:lnTo>
                    <a:pt x="385809" y="249176"/>
                  </a:lnTo>
                  <a:lnTo>
                    <a:pt x="416795" y="253365"/>
                  </a:lnTo>
                  <a:lnTo>
                    <a:pt x="437274" y="257183"/>
                  </a:lnTo>
                  <a:lnTo>
                    <a:pt x="453377" y="266154"/>
                  </a:lnTo>
                  <a:lnTo>
                    <a:pt x="458876" y="271866"/>
                  </a:lnTo>
                  <a:lnTo>
                    <a:pt x="463276" y="279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1" name="SMARTInkShape-460">
            <a:extLst>
              <a:ext uri="{FF2B5EF4-FFF2-40B4-BE49-F238E27FC236}">
                <a16:creationId xmlns:a16="http://schemas.microsoft.com/office/drawing/2014/main" id="{D9A0A27B-3197-4B22-B652-645435C8F5C1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22958" y="2565400"/>
            <a:ext cx="2022759" cy="565151"/>
          </a:xfrm>
          <a:custGeom>
            <a:avLst/>
            <a:gdLst/>
            <a:ahLst/>
            <a:cxnLst/>
            <a:rect l="0" t="0" r="0" b="0"/>
            <a:pathLst>
              <a:path w="2022759" h="565151">
                <a:moveTo>
                  <a:pt x="545492" y="0"/>
                </a:moveTo>
                <a:lnTo>
                  <a:pt x="545492" y="0"/>
                </a:lnTo>
                <a:lnTo>
                  <a:pt x="517703" y="0"/>
                </a:lnTo>
                <a:lnTo>
                  <a:pt x="489124" y="3371"/>
                </a:lnTo>
                <a:lnTo>
                  <a:pt x="466817" y="5026"/>
                </a:lnTo>
                <a:lnTo>
                  <a:pt x="437985" y="7839"/>
                </a:lnTo>
                <a:lnTo>
                  <a:pt x="412979" y="13141"/>
                </a:lnTo>
                <a:lnTo>
                  <a:pt x="382522" y="17299"/>
                </a:lnTo>
                <a:lnTo>
                  <a:pt x="353688" y="22075"/>
                </a:lnTo>
                <a:lnTo>
                  <a:pt x="327218" y="30518"/>
                </a:lnTo>
                <a:lnTo>
                  <a:pt x="297374" y="40401"/>
                </a:lnTo>
                <a:lnTo>
                  <a:pt x="267254" y="52300"/>
                </a:lnTo>
                <a:lnTo>
                  <a:pt x="240922" y="64659"/>
                </a:lnTo>
                <a:lnTo>
                  <a:pt x="212117" y="82981"/>
                </a:lnTo>
                <a:lnTo>
                  <a:pt x="184169" y="99568"/>
                </a:lnTo>
                <a:lnTo>
                  <a:pt x="156901" y="115635"/>
                </a:lnTo>
                <a:lnTo>
                  <a:pt x="126229" y="135642"/>
                </a:lnTo>
                <a:lnTo>
                  <a:pt x="94620" y="160027"/>
                </a:lnTo>
                <a:lnTo>
                  <a:pt x="67915" y="183761"/>
                </a:lnTo>
                <a:lnTo>
                  <a:pt x="51680" y="198616"/>
                </a:lnTo>
                <a:lnTo>
                  <a:pt x="29221" y="228127"/>
                </a:lnTo>
                <a:lnTo>
                  <a:pt x="14012" y="249020"/>
                </a:lnTo>
                <a:lnTo>
                  <a:pt x="2467" y="276627"/>
                </a:lnTo>
                <a:lnTo>
                  <a:pt x="0" y="307048"/>
                </a:lnTo>
                <a:lnTo>
                  <a:pt x="2883" y="337386"/>
                </a:lnTo>
                <a:lnTo>
                  <a:pt x="11637" y="360316"/>
                </a:lnTo>
                <a:lnTo>
                  <a:pt x="31601" y="390685"/>
                </a:lnTo>
                <a:lnTo>
                  <a:pt x="51746" y="411736"/>
                </a:lnTo>
                <a:lnTo>
                  <a:pt x="83403" y="438061"/>
                </a:lnTo>
                <a:lnTo>
                  <a:pt x="113179" y="458600"/>
                </a:lnTo>
                <a:lnTo>
                  <a:pt x="140000" y="475014"/>
                </a:lnTo>
                <a:lnTo>
                  <a:pt x="169741" y="490535"/>
                </a:lnTo>
                <a:lnTo>
                  <a:pt x="200911" y="501127"/>
                </a:lnTo>
                <a:lnTo>
                  <a:pt x="231031" y="510013"/>
                </a:lnTo>
                <a:lnTo>
                  <a:pt x="259153" y="516436"/>
                </a:lnTo>
                <a:lnTo>
                  <a:pt x="286457" y="522808"/>
                </a:lnTo>
                <a:lnTo>
                  <a:pt x="312421" y="525793"/>
                </a:lnTo>
                <a:lnTo>
                  <a:pt x="337988" y="530049"/>
                </a:lnTo>
                <a:lnTo>
                  <a:pt x="358724" y="533792"/>
                </a:lnTo>
                <a:lnTo>
                  <a:pt x="390435" y="537985"/>
                </a:lnTo>
                <a:lnTo>
                  <a:pt x="419586" y="541108"/>
                </a:lnTo>
                <a:lnTo>
                  <a:pt x="450566" y="544621"/>
                </a:lnTo>
                <a:lnTo>
                  <a:pt x="472964" y="546148"/>
                </a:lnTo>
                <a:lnTo>
                  <a:pt x="499381" y="549179"/>
                </a:lnTo>
                <a:lnTo>
                  <a:pt x="523822" y="552877"/>
                </a:lnTo>
                <a:lnTo>
                  <a:pt x="547150" y="556168"/>
                </a:lnTo>
                <a:lnTo>
                  <a:pt x="571629" y="557630"/>
                </a:lnTo>
                <a:lnTo>
                  <a:pt x="594738" y="558280"/>
                </a:lnTo>
                <a:lnTo>
                  <a:pt x="616768" y="558569"/>
                </a:lnTo>
                <a:lnTo>
                  <a:pt x="638318" y="558697"/>
                </a:lnTo>
                <a:lnTo>
                  <a:pt x="661537" y="560636"/>
                </a:lnTo>
                <a:lnTo>
                  <a:pt x="687379" y="563144"/>
                </a:lnTo>
                <a:lnTo>
                  <a:pt x="717679" y="564258"/>
                </a:lnTo>
                <a:lnTo>
                  <a:pt x="746197" y="564754"/>
                </a:lnTo>
                <a:lnTo>
                  <a:pt x="773689" y="564974"/>
                </a:lnTo>
                <a:lnTo>
                  <a:pt x="802371" y="565072"/>
                </a:lnTo>
                <a:lnTo>
                  <a:pt x="829699" y="565115"/>
                </a:lnTo>
                <a:lnTo>
                  <a:pt x="856662" y="565134"/>
                </a:lnTo>
                <a:lnTo>
                  <a:pt x="885108" y="565143"/>
                </a:lnTo>
                <a:lnTo>
                  <a:pt x="912333" y="565147"/>
                </a:lnTo>
                <a:lnTo>
                  <a:pt x="939249" y="565148"/>
                </a:lnTo>
                <a:lnTo>
                  <a:pt x="967675" y="565149"/>
                </a:lnTo>
                <a:lnTo>
                  <a:pt x="996771" y="565150"/>
                </a:lnTo>
                <a:lnTo>
                  <a:pt x="1026166" y="565150"/>
                </a:lnTo>
                <a:lnTo>
                  <a:pt x="1055693" y="565150"/>
                </a:lnTo>
                <a:lnTo>
                  <a:pt x="1085280" y="565150"/>
                </a:lnTo>
                <a:lnTo>
                  <a:pt x="1114892" y="565150"/>
                </a:lnTo>
                <a:lnTo>
                  <a:pt x="1144516" y="565150"/>
                </a:lnTo>
                <a:lnTo>
                  <a:pt x="1174145" y="565150"/>
                </a:lnTo>
                <a:lnTo>
                  <a:pt x="1203777" y="565150"/>
                </a:lnTo>
                <a:lnTo>
                  <a:pt x="1233409" y="565150"/>
                </a:lnTo>
                <a:lnTo>
                  <a:pt x="1263042" y="565150"/>
                </a:lnTo>
                <a:lnTo>
                  <a:pt x="1292675" y="565150"/>
                </a:lnTo>
                <a:lnTo>
                  <a:pt x="1322309" y="565150"/>
                </a:lnTo>
                <a:lnTo>
                  <a:pt x="1350061" y="563269"/>
                </a:lnTo>
                <a:lnTo>
                  <a:pt x="1377211" y="560081"/>
                </a:lnTo>
                <a:lnTo>
                  <a:pt x="1405741" y="556311"/>
                </a:lnTo>
                <a:lnTo>
                  <a:pt x="1433003" y="554166"/>
                </a:lnTo>
                <a:lnTo>
                  <a:pt x="1459936" y="552507"/>
                </a:lnTo>
                <a:lnTo>
                  <a:pt x="1488369" y="549418"/>
                </a:lnTo>
                <a:lnTo>
                  <a:pt x="1515587" y="545693"/>
                </a:lnTo>
                <a:lnTo>
                  <a:pt x="1541795" y="542391"/>
                </a:lnTo>
                <a:lnTo>
                  <a:pt x="1567555" y="540924"/>
                </a:lnTo>
                <a:lnTo>
                  <a:pt x="1594996" y="538390"/>
                </a:lnTo>
                <a:lnTo>
                  <a:pt x="1622949" y="535618"/>
                </a:lnTo>
                <a:lnTo>
                  <a:pt x="1649484" y="534386"/>
                </a:lnTo>
                <a:lnTo>
                  <a:pt x="1673507" y="531956"/>
                </a:lnTo>
                <a:lnTo>
                  <a:pt x="1695943" y="528525"/>
                </a:lnTo>
                <a:lnTo>
                  <a:pt x="1717674" y="524648"/>
                </a:lnTo>
                <a:lnTo>
                  <a:pt x="1739091" y="520573"/>
                </a:lnTo>
                <a:lnTo>
                  <a:pt x="1769101" y="514312"/>
                </a:lnTo>
                <a:lnTo>
                  <a:pt x="1797748" y="507989"/>
                </a:lnTo>
                <a:lnTo>
                  <a:pt x="1826698" y="501647"/>
                </a:lnTo>
                <a:lnTo>
                  <a:pt x="1853149" y="493418"/>
                </a:lnTo>
                <a:lnTo>
                  <a:pt x="1884000" y="481366"/>
                </a:lnTo>
                <a:lnTo>
                  <a:pt x="1907365" y="471024"/>
                </a:lnTo>
                <a:lnTo>
                  <a:pt x="1935534" y="459022"/>
                </a:lnTo>
                <a:lnTo>
                  <a:pt x="1966518" y="441619"/>
                </a:lnTo>
                <a:lnTo>
                  <a:pt x="1996090" y="415742"/>
                </a:lnTo>
                <a:lnTo>
                  <a:pt x="2013477" y="390052"/>
                </a:lnTo>
                <a:lnTo>
                  <a:pt x="2019902" y="375146"/>
                </a:lnTo>
                <a:lnTo>
                  <a:pt x="2022758" y="359113"/>
                </a:lnTo>
                <a:lnTo>
                  <a:pt x="2020264" y="344461"/>
                </a:lnTo>
                <a:lnTo>
                  <a:pt x="2013746" y="330894"/>
                </a:lnTo>
                <a:lnTo>
                  <a:pt x="1989662" y="301913"/>
                </a:lnTo>
                <a:lnTo>
                  <a:pt x="1958755" y="271012"/>
                </a:lnTo>
                <a:lnTo>
                  <a:pt x="1932796" y="249777"/>
                </a:lnTo>
                <a:lnTo>
                  <a:pt x="1905717" y="233541"/>
                </a:lnTo>
                <a:lnTo>
                  <a:pt x="1879254" y="220926"/>
                </a:lnTo>
                <a:lnTo>
                  <a:pt x="1850273" y="205055"/>
                </a:lnTo>
                <a:lnTo>
                  <a:pt x="1825719" y="195910"/>
                </a:lnTo>
                <a:lnTo>
                  <a:pt x="1794195" y="185507"/>
                </a:lnTo>
                <a:lnTo>
                  <a:pt x="1767711" y="174439"/>
                </a:lnTo>
                <a:lnTo>
                  <a:pt x="1746043" y="165488"/>
                </a:lnTo>
                <a:lnTo>
                  <a:pt x="1723948" y="156806"/>
                </a:lnTo>
                <a:lnTo>
                  <a:pt x="1700017" y="148243"/>
                </a:lnTo>
                <a:lnTo>
                  <a:pt x="1669486" y="138860"/>
                </a:lnTo>
                <a:lnTo>
                  <a:pt x="1642565" y="128241"/>
                </a:lnTo>
                <a:lnTo>
                  <a:pt x="1613344" y="119528"/>
                </a:lnTo>
                <a:lnTo>
                  <a:pt x="1590887" y="112861"/>
                </a:lnTo>
                <a:lnTo>
                  <a:pt x="1567501" y="105899"/>
                </a:lnTo>
                <a:lnTo>
                  <a:pt x="1545348" y="100453"/>
                </a:lnTo>
                <a:lnTo>
                  <a:pt x="1516413" y="93421"/>
                </a:lnTo>
                <a:lnTo>
                  <a:pt x="1494890" y="87146"/>
                </a:lnTo>
                <a:lnTo>
                  <a:pt x="1471919" y="80359"/>
                </a:lnTo>
                <a:lnTo>
                  <a:pt x="1449950" y="74991"/>
                </a:lnTo>
                <a:lnTo>
                  <a:pt x="1428427" y="72135"/>
                </a:lnTo>
                <a:lnTo>
                  <a:pt x="1406397" y="69454"/>
                </a:lnTo>
                <a:lnTo>
                  <a:pt x="1382494" y="63559"/>
                </a:lnTo>
                <a:lnTo>
                  <a:pt x="1359641" y="58117"/>
                </a:lnTo>
                <a:lnTo>
                  <a:pt x="1337725" y="53347"/>
                </a:lnTo>
                <a:lnTo>
                  <a:pt x="1316225" y="48875"/>
                </a:lnTo>
                <a:lnTo>
                  <a:pt x="1293029" y="44535"/>
                </a:lnTo>
                <a:lnTo>
                  <a:pt x="1268608" y="40254"/>
                </a:lnTo>
                <a:lnTo>
                  <a:pt x="1243644" y="36000"/>
                </a:lnTo>
                <a:lnTo>
                  <a:pt x="1220319" y="31757"/>
                </a:lnTo>
                <a:lnTo>
                  <a:pt x="1197487" y="27520"/>
                </a:lnTo>
                <a:lnTo>
                  <a:pt x="1173229" y="23285"/>
                </a:lnTo>
                <a:lnTo>
                  <a:pt x="1148336" y="20932"/>
                </a:lnTo>
                <a:lnTo>
                  <a:pt x="1121751" y="19181"/>
                </a:lnTo>
                <a:lnTo>
                  <a:pt x="1091120" y="16051"/>
                </a:lnTo>
                <a:lnTo>
                  <a:pt x="1062455" y="12308"/>
                </a:lnTo>
                <a:lnTo>
                  <a:pt x="1035603" y="8998"/>
                </a:lnTo>
                <a:lnTo>
                  <a:pt x="1009558" y="7527"/>
                </a:lnTo>
                <a:lnTo>
                  <a:pt x="981990" y="6873"/>
                </a:lnTo>
                <a:lnTo>
                  <a:pt x="953980" y="6582"/>
                </a:lnTo>
                <a:lnTo>
                  <a:pt x="927420" y="6453"/>
                </a:lnTo>
                <a:lnTo>
                  <a:pt x="899623" y="6396"/>
                </a:lnTo>
                <a:lnTo>
                  <a:pt x="871511" y="6370"/>
                </a:lnTo>
                <a:lnTo>
                  <a:pt x="844906" y="6359"/>
                </a:lnTo>
                <a:lnTo>
                  <a:pt x="815208" y="6354"/>
                </a:lnTo>
                <a:lnTo>
                  <a:pt x="783899" y="6352"/>
                </a:lnTo>
                <a:lnTo>
                  <a:pt x="753521" y="6351"/>
                </a:lnTo>
                <a:lnTo>
                  <a:pt x="723557" y="8232"/>
                </a:lnTo>
                <a:lnTo>
                  <a:pt x="693776" y="10714"/>
                </a:lnTo>
                <a:lnTo>
                  <a:pt x="664078" y="11817"/>
                </a:lnTo>
                <a:lnTo>
                  <a:pt x="634416" y="14189"/>
                </a:lnTo>
                <a:lnTo>
                  <a:pt x="604064" y="17595"/>
                </a:lnTo>
                <a:lnTo>
                  <a:pt x="588068" y="19491"/>
                </a:lnTo>
                <a:lnTo>
                  <a:pt x="571759" y="21461"/>
                </a:lnTo>
                <a:lnTo>
                  <a:pt x="540468" y="27412"/>
                </a:lnTo>
                <a:lnTo>
                  <a:pt x="509392" y="34761"/>
                </a:lnTo>
                <a:lnTo>
                  <a:pt x="493204" y="38696"/>
                </a:lnTo>
                <a:lnTo>
                  <a:pt x="476766" y="42731"/>
                </a:lnTo>
                <a:lnTo>
                  <a:pt x="445332" y="50976"/>
                </a:lnTo>
                <a:lnTo>
                  <a:pt x="419838" y="57934"/>
                </a:lnTo>
                <a:lnTo>
                  <a:pt x="399442" y="635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SMARTInkShape-461">
            <a:extLst>
              <a:ext uri="{FF2B5EF4-FFF2-40B4-BE49-F238E27FC236}">
                <a16:creationId xmlns:a16="http://schemas.microsoft.com/office/drawing/2014/main" id="{2B02AB31-4648-4061-B60D-4EB23C71032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031697" y="4438650"/>
            <a:ext cx="1767969" cy="818971"/>
          </a:xfrm>
          <a:custGeom>
            <a:avLst/>
            <a:gdLst/>
            <a:ahLst/>
            <a:cxnLst/>
            <a:rect l="0" t="0" r="0" b="0"/>
            <a:pathLst>
              <a:path w="1767969" h="818971">
                <a:moveTo>
                  <a:pt x="1184453" y="69850"/>
                </a:moveTo>
                <a:lnTo>
                  <a:pt x="1184453" y="69850"/>
                </a:lnTo>
                <a:lnTo>
                  <a:pt x="1189479" y="57917"/>
                </a:lnTo>
                <a:lnTo>
                  <a:pt x="1189920" y="55544"/>
                </a:lnTo>
                <a:lnTo>
                  <a:pt x="1189509" y="53963"/>
                </a:lnTo>
                <a:lnTo>
                  <a:pt x="1188529" y="52910"/>
                </a:lnTo>
                <a:lnTo>
                  <a:pt x="1187171" y="52206"/>
                </a:lnTo>
                <a:lnTo>
                  <a:pt x="1186265" y="51031"/>
                </a:lnTo>
                <a:lnTo>
                  <a:pt x="1185258" y="47845"/>
                </a:lnTo>
                <a:lnTo>
                  <a:pt x="1184284" y="46713"/>
                </a:lnTo>
                <a:lnTo>
                  <a:pt x="1160510" y="35638"/>
                </a:lnTo>
                <a:lnTo>
                  <a:pt x="1133009" y="30380"/>
                </a:lnTo>
                <a:lnTo>
                  <a:pt x="1105549" y="23956"/>
                </a:lnTo>
                <a:lnTo>
                  <a:pt x="1084639" y="20503"/>
                </a:lnTo>
                <a:lnTo>
                  <a:pt x="1059864" y="17599"/>
                </a:lnTo>
                <a:lnTo>
                  <a:pt x="1028973" y="13345"/>
                </a:lnTo>
                <a:lnTo>
                  <a:pt x="1003781" y="12186"/>
                </a:lnTo>
                <a:lnTo>
                  <a:pt x="972382" y="7258"/>
                </a:lnTo>
                <a:lnTo>
                  <a:pt x="941622" y="6619"/>
                </a:lnTo>
                <a:lnTo>
                  <a:pt x="914712" y="6429"/>
                </a:lnTo>
                <a:lnTo>
                  <a:pt x="886592" y="6373"/>
                </a:lnTo>
                <a:lnTo>
                  <a:pt x="859288" y="6357"/>
                </a:lnTo>
                <a:lnTo>
                  <a:pt x="836265" y="6353"/>
                </a:lnTo>
                <a:lnTo>
                  <a:pt x="812392" y="7057"/>
                </a:lnTo>
                <a:lnTo>
                  <a:pt x="787052" y="10714"/>
                </a:lnTo>
                <a:lnTo>
                  <a:pt x="755763" y="14189"/>
                </a:lnTo>
                <a:lnTo>
                  <a:pt x="726143" y="18090"/>
                </a:lnTo>
                <a:lnTo>
                  <a:pt x="697270" y="23930"/>
                </a:lnTo>
                <a:lnTo>
                  <a:pt x="668571" y="29996"/>
                </a:lnTo>
                <a:lnTo>
                  <a:pt x="639305" y="34774"/>
                </a:lnTo>
                <a:lnTo>
                  <a:pt x="608777" y="38148"/>
                </a:lnTo>
                <a:lnTo>
                  <a:pt x="579751" y="42996"/>
                </a:lnTo>
                <a:lnTo>
                  <a:pt x="555373" y="45901"/>
                </a:lnTo>
                <a:lnTo>
                  <a:pt x="530276" y="49348"/>
                </a:lnTo>
                <a:lnTo>
                  <a:pt x="499882" y="53884"/>
                </a:lnTo>
                <a:lnTo>
                  <a:pt x="472790" y="61574"/>
                </a:lnTo>
                <a:lnTo>
                  <a:pt x="447794" y="67790"/>
                </a:lnTo>
                <a:lnTo>
                  <a:pt x="416321" y="74100"/>
                </a:lnTo>
                <a:lnTo>
                  <a:pt x="391944" y="80438"/>
                </a:lnTo>
                <a:lnTo>
                  <a:pt x="362543" y="88901"/>
                </a:lnTo>
                <a:lnTo>
                  <a:pt x="335987" y="97367"/>
                </a:lnTo>
                <a:lnTo>
                  <a:pt x="309339" y="106539"/>
                </a:lnTo>
                <a:lnTo>
                  <a:pt x="278563" y="121884"/>
                </a:lnTo>
                <a:lnTo>
                  <a:pt x="247880" y="132226"/>
                </a:lnTo>
                <a:lnTo>
                  <a:pt x="222091" y="140857"/>
                </a:lnTo>
                <a:lnTo>
                  <a:pt x="195119" y="154458"/>
                </a:lnTo>
                <a:lnTo>
                  <a:pt x="167644" y="170301"/>
                </a:lnTo>
                <a:lnTo>
                  <a:pt x="141482" y="187163"/>
                </a:lnTo>
                <a:lnTo>
                  <a:pt x="115933" y="203387"/>
                </a:lnTo>
                <a:lnTo>
                  <a:pt x="85537" y="226229"/>
                </a:lnTo>
                <a:lnTo>
                  <a:pt x="73487" y="235737"/>
                </a:lnTo>
                <a:lnTo>
                  <a:pt x="55705" y="264740"/>
                </a:lnTo>
                <a:lnTo>
                  <a:pt x="33457" y="293766"/>
                </a:lnTo>
                <a:lnTo>
                  <a:pt x="17256" y="322066"/>
                </a:lnTo>
                <a:lnTo>
                  <a:pt x="8570" y="349113"/>
                </a:lnTo>
                <a:lnTo>
                  <a:pt x="4899" y="376099"/>
                </a:lnTo>
                <a:lnTo>
                  <a:pt x="0" y="406137"/>
                </a:lnTo>
                <a:lnTo>
                  <a:pt x="2752" y="430233"/>
                </a:lnTo>
                <a:lnTo>
                  <a:pt x="10002" y="459896"/>
                </a:lnTo>
                <a:lnTo>
                  <a:pt x="18229" y="486504"/>
                </a:lnTo>
                <a:lnTo>
                  <a:pt x="31279" y="514017"/>
                </a:lnTo>
                <a:lnTo>
                  <a:pt x="48552" y="541141"/>
                </a:lnTo>
                <a:lnTo>
                  <a:pt x="74626" y="567145"/>
                </a:lnTo>
                <a:lnTo>
                  <a:pt x="104521" y="591491"/>
                </a:lnTo>
                <a:lnTo>
                  <a:pt x="131132" y="615499"/>
                </a:lnTo>
                <a:lnTo>
                  <a:pt x="162206" y="633521"/>
                </a:lnTo>
                <a:lnTo>
                  <a:pt x="188229" y="649942"/>
                </a:lnTo>
                <a:lnTo>
                  <a:pt x="217933" y="666774"/>
                </a:lnTo>
                <a:lnTo>
                  <a:pt x="244392" y="680317"/>
                </a:lnTo>
                <a:lnTo>
                  <a:pt x="275071" y="694856"/>
                </a:lnTo>
                <a:lnTo>
                  <a:pt x="299919" y="706436"/>
                </a:lnTo>
                <a:lnTo>
                  <a:pt x="325155" y="714649"/>
                </a:lnTo>
                <a:lnTo>
                  <a:pt x="350507" y="722257"/>
                </a:lnTo>
                <a:lnTo>
                  <a:pt x="375892" y="732429"/>
                </a:lnTo>
                <a:lnTo>
                  <a:pt x="401288" y="740930"/>
                </a:lnTo>
                <a:lnTo>
                  <a:pt x="426687" y="751367"/>
                </a:lnTo>
                <a:lnTo>
                  <a:pt x="452087" y="759241"/>
                </a:lnTo>
                <a:lnTo>
                  <a:pt x="478192" y="766749"/>
                </a:lnTo>
                <a:lnTo>
                  <a:pt x="507250" y="776891"/>
                </a:lnTo>
                <a:lnTo>
                  <a:pt x="534048" y="783972"/>
                </a:lnTo>
                <a:lnTo>
                  <a:pt x="560568" y="787090"/>
                </a:lnTo>
                <a:lnTo>
                  <a:pt x="589749" y="792169"/>
                </a:lnTo>
                <a:lnTo>
                  <a:pt x="617288" y="798142"/>
                </a:lnTo>
                <a:lnTo>
                  <a:pt x="646771" y="803675"/>
                </a:lnTo>
                <a:lnTo>
                  <a:pt x="674401" y="806333"/>
                </a:lnTo>
                <a:lnTo>
                  <a:pt x="704616" y="810570"/>
                </a:lnTo>
                <a:lnTo>
                  <a:pt x="735911" y="812140"/>
                </a:lnTo>
                <a:lnTo>
                  <a:pt x="767527" y="813310"/>
                </a:lnTo>
                <a:lnTo>
                  <a:pt x="799237" y="817106"/>
                </a:lnTo>
                <a:lnTo>
                  <a:pt x="830975" y="818544"/>
                </a:lnTo>
                <a:lnTo>
                  <a:pt x="862016" y="818970"/>
                </a:lnTo>
                <a:lnTo>
                  <a:pt x="890106" y="818392"/>
                </a:lnTo>
                <a:lnTo>
                  <a:pt x="920458" y="814770"/>
                </a:lnTo>
                <a:lnTo>
                  <a:pt x="951794" y="812678"/>
                </a:lnTo>
                <a:lnTo>
                  <a:pt x="983421" y="807903"/>
                </a:lnTo>
                <a:lnTo>
                  <a:pt x="1015135" y="802725"/>
                </a:lnTo>
                <a:lnTo>
                  <a:pt x="1046874" y="800172"/>
                </a:lnTo>
                <a:lnTo>
                  <a:pt x="1077916" y="795261"/>
                </a:lnTo>
                <a:lnTo>
                  <a:pt x="1106006" y="790043"/>
                </a:lnTo>
                <a:lnTo>
                  <a:pt x="1136358" y="787478"/>
                </a:lnTo>
                <a:lnTo>
                  <a:pt x="1166989" y="782562"/>
                </a:lnTo>
                <a:lnTo>
                  <a:pt x="1194957" y="775932"/>
                </a:lnTo>
                <a:lnTo>
                  <a:pt x="1225274" y="766048"/>
                </a:lnTo>
                <a:lnTo>
                  <a:pt x="1256599" y="758339"/>
                </a:lnTo>
                <a:lnTo>
                  <a:pt x="1287517" y="751586"/>
                </a:lnTo>
                <a:lnTo>
                  <a:pt x="1314866" y="745117"/>
                </a:lnTo>
                <a:lnTo>
                  <a:pt x="1341549" y="738026"/>
                </a:lnTo>
                <a:lnTo>
                  <a:pt x="1370778" y="728007"/>
                </a:lnTo>
                <a:lnTo>
                  <a:pt x="1397626" y="720256"/>
                </a:lnTo>
                <a:lnTo>
                  <a:pt x="1423456" y="712786"/>
                </a:lnTo>
                <a:lnTo>
                  <a:pt x="1448277" y="702654"/>
                </a:lnTo>
                <a:lnTo>
                  <a:pt x="1477866" y="690671"/>
                </a:lnTo>
                <a:lnTo>
                  <a:pt x="1502342" y="679011"/>
                </a:lnTo>
                <a:lnTo>
                  <a:pt x="1532526" y="662430"/>
                </a:lnTo>
                <a:lnTo>
                  <a:pt x="1558870" y="649930"/>
                </a:lnTo>
                <a:lnTo>
                  <a:pt x="1584457" y="634604"/>
                </a:lnTo>
                <a:lnTo>
                  <a:pt x="1609894" y="621359"/>
                </a:lnTo>
                <a:lnTo>
                  <a:pt x="1636712" y="601810"/>
                </a:lnTo>
                <a:lnTo>
                  <a:pt x="1662375" y="584479"/>
                </a:lnTo>
                <a:lnTo>
                  <a:pt x="1693973" y="556893"/>
                </a:lnTo>
                <a:lnTo>
                  <a:pt x="1722287" y="527062"/>
                </a:lnTo>
                <a:lnTo>
                  <a:pt x="1741761" y="496625"/>
                </a:lnTo>
                <a:lnTo>
                  <a:pt x="1754796" y="471886"/>
                </a:lnTo>
                <a:lnTo>
                  <a:pt x="1765184" y="441234"/>
                </a:lnTo>
                <a:lnTo>
                  <a:pt x="1767968" y="416364"/>
                </a:lnTo>
                <a:lnTo>
                  <a:pt x="1765147" y="384693"/>
                </a:lnTo>
                <a:lnTo>
                  <a:pt x="1759804" y="371822"/>
                </a:lnTo>
                <a:lnTo>
                  <a:pt x="1744876" y="345320"/>
                </a:lnTo>
                <a:lnTo>
                  <a:pt x="1723975" y="314320"/>
                </a:lnTo>
                <a:lnTo>
                  <a:pt x="1696147" y="284097"/>
                </a:lnTo>
                <a:lnTo>
                  <a:pt x="1665539" y="258980"/>
                </a:lnTo>
                <a:lnTo>
                  <a:pt x="1637107" y="239168"/>
                </a:lnTo>
                <a:lnTo>
                  <a:pt x="1610260" y="225618"/>
                </a:lnTo>
                <a:lnTo>
                  <a:pt x="1581571" y="213948"/>
                </a:lnTo>
                <a:lnTo>
                  <a:pt x="1552367" y="198196"/>
                </a:lnTo>
                <a:lnTo>
                  <a:pt x="1529826" y="189017"/>
                </a:lnTo>
                <a:lnTo>
                  <a:pt x="1504567" y="177360"/>
                </a:lnTo>
                <a:lnTo>
                  <a:pt x="1477069" y="164151"/>
                </a:lnTo>
                <a:lnTo>
                  <a:pt x="1449844" y="154041"/>
                </a:lnTo>
                <a:lnTo>
                  <a:pt x="1422700" y="143871"/>
                </a:lnTo>
                <a:lnTo>
                  <a:pt x="1396470" y="135370"/>
                </a:lnTo>
                <a:lnTo>
                  <a:pt x="1370823" y="124933"/>
                </a:lnTo>
                <a:lnTo>
                  <a:pt x="1343939" y="116353"/>
                </a:lnTo>
                <a:lnTo>
                  <a:pt x="1321658" y="109097"/>
                </a:lnTo>
                <a:lnTo>
                  <a:pt x="1292056" y="97079"/>
                </a:lnTo>
                <a:lnTo>
                  <a:pt x="1265411" y="87952"/>
                </a:lnTo>
                <a:lnTo>
                  <a:pt x="1244423" y="81188"/>
                </a:lnTo>
                <a:lnTo>
                  <a:pt x="1221690" y="73478"/>
                </a:lnTo>
                <a:lnTo>
                  <a:pt x="1199827" y="65348"/>
                </a:lnTo>
                <a:lnTo>
                  <a:pt x="1178351" y="58912"/>
                </a:lnTo>
                <a:lnTo>
                  <a:pt x="1155635" y="52994"/>
                </a:lnTo>
                <a:lnTo>
                  <a:pt x="1129077" y="45660"/>
                </a:lnTo>
                <a:lnTo>
                  <a:pt x="1102691" y="37697"/>
                </a:lnTo>
                <a:lnTo>
                  <a:pt x="1076853" y="30161"/>
                </a:lnTo>
                <a:lnTo>
                  <a:pt x="1051259" y="24458"/>
                </a:lnTo>
                <a:lnTo>
                  <a:pt x="1025772" y="19572"/>
                </a:lnTo>
                <a:lnTo>
                  <a:pt x="1000334" y="15049"/>
                </a:lnTo>
                <a:lnTo>
                  <a:pt x="974917" y="10686"/>
                </a:lnTo>
                <a:lnTo>
                  <a:pt x="949509" y="6396"/>
                </a:lnTo>
                <a:lnTo>
                  <a:pt x="918930" y="1263"/>
                </a:lnTo>
                <a:lnTo>
                  <a:pt x="911403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255379"/>
              </p:ext>
            </p:extLst>
          </p:nvPr>
        </p:nvGraphicFramePr>
        <p:xfrm>
          <a:off x="-36512" y="0"/>
          <a:ext cx="9289032" cy="6957393"/>
        </p:xfrm>
        <a:graphic>
          <a:graphicData uri="http://schemas.openxmlformats.org/drawingml/2006/table">
            <a:tbl>
              <a:tblPr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</a:tblPr>
              <a:tblGrid>
                <a:gridCol w="2658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900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0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416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ea typeface="DejaVu Sans" charset="0"/>
                        <a:cs typeface="DejaVu Sans" charset="0"/>
                      </a:endParaRPr>
                    </a:p>
                  </a:txBody>
                  <a:tcPr marL="90000" marR="90000" marT="71496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FÁZE I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Iniciální kontakt – první minuty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(primární zhodnocení)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„Co je hlavní problém?“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FÁZE II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Následné posouzení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(sekundární zhodnocení)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„Co je základní onemocnění?“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9632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Anamnéza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Základní rysy událostí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svědkové, personál, příbuzní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hlavní symptomy: bolest, dušnost, slabost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trauma?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operace?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léky/intoxikace?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Detailní informace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současné potíže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chronické onemocnění, operace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léky a alergie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rodinná anamnéza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etické otázky (DNR)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610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Vyšetření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Look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, Listen and </a:t>
                      </a: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Feel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(ABCD)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dýchací cesty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dýchání 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oběh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vědomí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Strukurované</a:t>
                      </a: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zhodnocení orgánových systémů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respirační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kardiovaskulární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břicho a urogenitální systém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CNS,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muskuloskeletální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endokrinní, hematologický systém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315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Posouzení záznamů a dokumentace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Životní funkce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tepová frekvence, rytmus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krevní tlak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dechová frekvence, pulzní </a:t>
                      </a: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oxymetrie</a:t>
                      </a:r>
                      <a:endParaRPr kumimoji="0" 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stav vědomí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Pacientova dokumentace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pečlivě prostuduj záznamy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formulovat pracovní diagnózu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jasně formuluj a zaznamenej současný stav a události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170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Odběry a zobrazovací metody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Astrup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(arteriální nebo venózní)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Glykémie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Laktát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itchFamily="16" charset="0"/>
                      </a:endParaRP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Kompletní laboratoř dle případu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RTG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EKG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mikrobiologické odběry (pokud možno před ATB)</a:t>
                      </a:r>
                    </a:p>
                  </a:txBody>
                  <a:tcPr marL="90000" marR="90000" marT="55620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169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Léčba</a:t>
                      </a:r>
                    </a:p>
                  </a:txBody>
                  <a:tcPr marL="90000" marR="90000" marT="57384" marB="46800" anchor="ctr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Prováděj současně s předchozími kroky: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O</a:t>
                      </a:r>
                      <a:r>
                        <a:rPr kumimoji="0" lang="cs-CZ" sz="1200" b="0" i="0" u="none" strike="noStrike" cap="none" normalizeH="0" baseline="-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2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intravenozní</a:t>
                      </a: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 přístup +/-tekutiny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zhodnoť odpověď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ZEPTEJ SE NA RADU A POMOC!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Uprav terapii, zhodnoť odpověď a trend onemocnění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specifická orgánová podpora dle potřeby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výběr vhodného umístění pacienta</a:t>
                      </a:r>
                    </a:p>
                    <a:p>
                      <a:pPr marL="0" marR="0" lvl="0" indent="0" algn="l" defTabSz="449263" rtl="0" eaLnBrk="0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Symbol" pitchFamily="16" charset="2"/>
                        <a:buChar char=""/>
                        <a:tabLst>
                          <a:tab pos="0" algn="l"/>
                          <a:tab pos="914400" algn="l"/>
                          <a:tab pos="1828800" algn="l"/>
                          <a:tab pos="2743200" algn="l"/>
                          <a:tab pos="3657600" algn="l"/>
                          <a:tab pos="4572000" algn="l"/>
                          <a:tab pos="5486400" algn="l"/>
                          <a:tab pos="6400800" algn="l"/>
                          <a:tab pos="7315200" algn="l"/>
                          <a:tab pos="8229600" algn="l"/>
                          <a:tab pos="9144000" algn="l"/>
                          <a:tab pos="10058400" algn="l"/>
                        </a:tabLst>
                      </a:pPr>
                      <a:r>
                        <a:rPr kumimoji="0" lang="cs-CZ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itchFamily="16" charset="0"/>
                        </a:rPr>
                        <a:t>konzilium</a:t>
                      </a:r>
                    </a:p>
                  </a:txBody>
                  <a:tcPr marL="90000" marR="90000" marT="57384" marB="46800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extovéPole 1"/>
          <p:cNvSpPr txBox="1"/>
          <p:nvPr/>
        </p:nvSpPr>
        <p:spPr>
          <a:xfrm>
            <a:off x="2627784" y="404664"/>
            <a:ext cx="3456384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i="1" dirty="0">
                <a:solidFill>
                  <a:srgbClr val="000000"/>
                </a:solidFill>
                <a:cs typeface="Times New Roman" pitchFamily="16" charset="0"/>
              </a:rPr>
              <a:t>„Co je hlavní problém?“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084168" y="436602"/>
            <a:ext cx="331236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2000" i="1" dirty="0">
                <a:solidFill>
                  <a:srgbClr val="000000"/>
                </a:solidFill>
                <a:cs typeface="Times New Roman" pitchFamily="16" charset="0"/>
              </a:rPr>
              <a:t>„Co je základní onemocnění?“</a:t>
            </a:r>
          </a:p>
        </p:txBody>
      </p:sp>
      <p:sp>
        <p:nvSpPr>
          <p:cNvPr id="4" name="SMARTInkShape-462">
            <a:extLst>
              <a:ext uri="{FF2B5EF4-FFF2-40B4-BE49-F238E27FC236}">
                <a16:creationId xmlns:a16="http://schemas.microsoft.com/office/drawing/2014/main" id="{5BE65B50-6559-4E7D-86F7-2DEF88FBBF9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559354" y="63524"/>
            <a:ext cx="2372806" cy="781027"/>
          </a:xfrm>
          <a:custGeom>
            <a:avLst/>
            <a:gdLst/>
            <a:ahLst/>
            <a:cxnLst/>
            <a:rect l="0" t="0" r="0" b="0"/>
            <a:pathLst>
              <a:path w="2372806" h="781027">
                <a:moveTo>
                  <a:pt x="1199846" y="107926"/>
                </a:moveTo>
                <a:lnTo>
                  <a:pt x="1199846" y="107926"/>
                </a:lnTo>
                <a:lnTo>
                  <a:pt x="1199846" y="93620"/>
                </a:lnTo>
                <a:lnTo>
                  <a:pt x="1197965" y="89103"/>
                </a:lnTo>
                <a:lnTo>
                  <a:pt x="1194379" y="83825"/>
                </a:lnTo>
                <a:lnTo>
                  <a:pt x="1193574" y="77173"/>
                </a:lnTo>
                <a:lnTo>
                  <a:pt x="1192842" y="76840"/>
                </a:lnTo>
                <a:lnTo>
                  <a:pt x="1190148" y="76471"/>
                </a:lnTo>
                <a:lnTo>
                  <a:pt x="1189147" y="75667"/>
                </a:lnTo>
                <a:lnTo>
                  <a:pt x="1188035" y="72892"/>
                </a:lnTo>
                <a:lnTo>
                  <a:pt x="1187033" y="71870"/>
                </a:lnTo>
                <a:lnTo>
                  <a:pt x="1184038" y="70735"/>
                </a:lnTo>
                <a:lnTo>
                  <a:pt x="1178386" y="70095"/>
                </a:lnTo>
                <a:lnTo>
                  <a:pt x="1177072" y="69300"/>
                </a:lnTo>
                <a:lnTo>
                  <a:pt x="1176197" y="68064"/>
                </a:lnTo>
                <a:lnTo>
                  <a:pt x="1175613" y="66535"/>
                </a:lnTo>
                <a:lnTo>
                  <a:pt x="1174518" y="65515"/>
                </a:lnTo>
                <a:lnTo>
                  <a:pt x="1171421" y="64382"/>
                </a:lnTo>
                <a:lnTo>
                  <a:pt x="1159549" y="63556"/>
                </a:lnTo>
                <a:lnTo>
                  <a:pt x="1158165" y="62823"/>
                </a:lnTo>
                <a:lnTo>
                  <a:pt x="1157242" y="61630"/>
                </a:lnTo>
                <a:lnTo>
                  <a:pt x="1156627" y="60129"/>
                </a:lnTo>
                <a:lnTo>
                  <a:pt x="1154806" y="59128"/>
                </a:lnTo>
                <a:lnTo>
                  <a:pt x="1138875" y="56596"/>
                </a:lnTo>
                <a:lnTo>
                  <a:pt x="1131530" y="52814"/>
                </a:lnTo>
                <a:lnTo>
                  <a:pt x="1103629" y="50856"/>
                </a:lnTo>
                <a:lnTo>
                  <a:pt x="1075575" y="45316"/>
                </a:lnTo>
                <a:lnTo>
                  <a:pt x="1045365" y="44478"/>
                </a:lnTo>
                <a:lnTo>
                  <a:pt x="1013817" y="44429"/>
                </a:lnTo>
                <a:lnTo>
                  <a:pt x="984338" y="44426"/>
                </a:lnTo>
                <a:lnTo>
                  <a:pt x="954336" y="44426"/>
                </a:lnTo>
                <a:lnTo>
                  <a:pt x="925544" y="44426"/>
                </a:lnTo>
                <a:lnTo>
                  <a:pt x="897425" y="44426"/>
                </a:lnTo>
                <a:lnTo>
                  <a:pt x="869689" y="38959"/>
                </a:lnTo>
                <a:lnTo>
                  <a:pt x="840714" y="38153"/>
                </a:lnTo>
                <a:lnTo>
                  <a:pt x="810421" y="37375"/>
                </a:lnTo>
                <a:lnTo>
                  <a:pt x="781325" y="32315"/>
                </a:lnTo>
                <a:lnTo>
                  <a:pt x="750044" y="29879"/>
                </a:lnTo>
                <a:lnTo>
                  <a:pt x="719424" y="22269"/>
                </a:lnTo>
                <a:lnTo>
                  <a:pt x="687938" y="18961"/>
                </a:lnTo>
                <a:lnTo>
                  <a:pt x="657574" y="14127"/>
                </a:lnTo>
                <a:lnTo>
                  <a:pt x="630827" y="12963"/>
                </a:lnTo>
                <a:lnTo>
                  <a:pt x="604141" y="8369"/>
                </a:lnTo>
                <a:lnTo>
                  <a:pt x="573357" y="6595"/>
                </a:lnTo>
                <a:lnTo>
                  <a:pt x="542875" y="1335"/>
                </a:lnTo>
                <a:lnTo>
                  <a:pt x="517649" y="379"/>
                </a:lnTo>
                <a:lnTo>
                  <a:pt x="489713" y="95"/>
                </a:lnTo>
                <a:lnTo>
                  <a:pt x="461732" y="0"/>
                </a:lnTo>
                <a:lnTo>
                  <a:pt x="437005" y="3354"/>
                </a:lnTo>
                <a:lnTo>
                  <a:pt x="410707" y="5445"/>
                </a:lnTo>
                <a:lnTo>
                  <a:pt x="381671" y="9436"/>
                </a:lnTo>
                <a:lnTo>
                  <a:pt x="354052" y="12742"/>
                </a:lnTo>
                <a:lnTo>
                  <a:pt x="324763" y="19457"/>
                </a:lnTo>
                <a:lnTo>
                  <a:pt x="295016" y="27578"/>
                </a:lnTo>
                <a:lnTo>
                  <a:pt x="266957" y="37239"/>
                </a:lnTo>
                <a:lnTo>
                  <a:pt x="236302" y="45667"/>
                </a:lnTo>
                <a:lnTo>
                  <a:pt x="208136" y="59200"/>
                </a:lnTo>
                <a:lnTo>
                  <a:pt x="180622" y="69400"/>
                </a:lnTo>
                <a:lnTo>
                  <a:pt x="152377" y="84717"/>
                </a:lnTo>
                <a:lnTo>
                  <a:pt x="121131" y="104350"/>
                </a:lnTo>
                <a:lnTo>
                  <a:pt x="109839" y="115882"/>
                </a:lnTo>
                <a:lnTo>
                  <a:pt x="85070" y="132118"/>
                </a:lnTo>
                <a:lnTo>
                  <a:pt x="61238" y="160896"/>
                </a:lnTo>
                <a:lnTo>
                  <a:pt x="41393" y="192022"/>
                </a:lnTo>
                <a:lnTo>
                  <a:pt x="24970" y="219187"/>
                </a:lnTo>
                <a:lnTo>
                  <a:pt x="17279" y="230753"/>
                </a:lnTo>
                <a:lnTo>
                  <a:pt x="9688" y="253131"/>
                </a:lnTo>
                <a:lnTo>
                  <a:pt x="4884" y="284096"/>
                </a:lnTo>
                <a:lnTo>
                  <a:pt x="721" y="314175"/>
                </a:lnTo>
                <a:lnTo>
                  <a:pt x="0" y="338919"/>
                </a:lnTo>
                <a:lnTo>
                  <a:pt x="4120" y="366789"/>
                </a:lnTo>
                <a:lnTo>
                  <a:pt x="7547" y="392259"/>
                </a:lnTo>
                <a:lnTo>
                  <a:pt x="14810" y="420521"/>
                </a:lnTo>
                <a:lnTo>
                  <a:pt x="20951" y="445296"/>
                </a:lnTo>
                <a:lnTo>
                  <a:pt x="30610" y="471609"/>
                </a:lnTo>
                <a:lnTo>
                  <a:pt x="42409" y="497279"/>
                </a:lnTo>
                <a:lnTo>
                  <a:pt x="54673" y="522509"/>
                </a:lnTo>
                <a:lnTo>
                  <a:pt x="69953" y="553206"/>
                </a:lnTo>
                <a:lnTo>
                  <a:pt x="86560" y="579705"/>
                </a:lnTo>
                <a:lnTo>
                  <a:pt x="115323" y="610808"/>
                </a:lnTo>
                <a:lnTo>
                  <a:pt x="146892" y="642471"/>
                </a:lnTo>
                <a:lnTo>
                  <a:pt x="170870" y="662687"/>
                </a:lnTo>
                <a:lnTo>
                  <a:pt x="201587" y="682861"/>
                </a:lnTo>
                <a:lnTo>
                  <a:pt x="232592" y="697813"/>
                </a:lnTo>
                <a:lnTo>
                  <a:pt x="257916" y="710183"/>
                </a:lnTo>
                <a:lnTo>
                  <a:pt x="281835" y="718721"/>
                </a:lnTo>
                <a:lnTo>
                  <a:pt x="306797" y="729091"/>
                </a:lnTo>
                <a:lnTo>
                  <a:pt x="335438" y="737729"/>
                </a:lnTo>
                <a:lnTo>
                  <a:pt x="357759" y="742498"/>
                </a:lnTo>
                <a:lnTo>
                  <a:pt x="386600" y="749149"/>
                </a:lnTo>
                <a:lnTo>
                  <a:pt x="411608" y="755588"/>
                </a:lnTo>
                <a:lnTo>
                  <a:pt x="433240" y="759843"/>
                </a:lnTo>
                <a:lnTo>
                  <a:pt x="463841" y="765499"/>
                </a:lnTo>
                <a:lnTo>
                  <a:pt x="487646" y="768194"/>
                </a:lnTo>
                <a:lnTo>
                  <a:pt x="516854" y="773187"/>
                </a:lnTo>
                <a:lnTo>
                  <a:pt x="539572" y="776116"/>
                </a:lnTo>
                <a:lnTo>
                  <a:pt x="562080" y="778844"/>
                </a:lnTo>
                <a:lnTo>
                  <a:pt x="588547" y="780056"/>
                </a:lnTo>
                <a:lnTo>
                  <a:pt x="617730" y="780739"/>
                </a:lnTo>
                <a:lnTo>
                  <a:pt x="640325" y="780898"/>
                </a:lnTo>
                <a:lnTo>
                  <a:pt x="666126" y="780969"/>
                </a:lnTo>
                <a:lnTo>
                  <a:pt x="691704" y="781001"/>
                </a:lnTo>
                <a:lnTo>
                  <a:pt x="717182" y="781015"/>
                </a:lnTo>
                <a:lnTo>
                  <a:pt x="740501" y="781021"/>
                </a:lnTo>
                <a:lnTo>
                  <a:pt x="768351" y="781024"/>
                </a:lnTo>
                <a:lnTo>
                  <a:pt x="793111" y="781025"/>
                </a:lnTo>
                <a:lnTo>
                  <a:pt x="818698" y="781026"/>
                </a:lnTo>
                <a:lnTo>
                  <a:pt x="844885" y="780320"/>
                </a:lnTo>
                <a:lnTo>
                  <a:pt x="872987" y="777655"/>
                </a:lnTo>
                <a:lnTo>
                  <a:pt x="903092" y="775559"/>
                </a:lnTo>
                <a:lnTo>
                  <a:pt x="928788" y="774938"/>
                </a:lnTo>
                <a:lnTo>
                  <a:pt x="958391" y="770364"/>
                </a:lnTo>
                <a:lnTo>
                  <a:pt x="988802" y="766847"/>
                </a:lnTo>
                <a:lnTo>
                  <a:pt x="1016429" y="763419"/>
                </a:lnTo>
                <a:lnTo>
                  <a:pt x="1039305" y="761912"/>
                </a:lnTo>
                <a:lnTo>
                  <a:pt x="1064790" y="757802"/>
                </a:lnTo>
                <a:lnTo>
                  <a:pt x="1090606" y="755565"/>
                </a:lnTo>
                <a:lnTo>
                  <a:pt x="1119579" y="751453"/>
                </a:lnTo>
                <a:lnTo>
                  <a:pt x="1145645" y="749216"/>
                </a:lnTo>
                <a:lnTo>
                  <a:pt x="1175656" y="744377"/>
                </a:lnTo>
                <a:lnTo>
                  <a:pt x="1205181" y="739842"/>
                </a:lnTo>
                <a:lnTo>
                  <a:pt x="1235760" y="736516"/>
                </a:lnTo>
                <a:lnTo>
                  <a:pt x="1264796" y="729796"/>
                </a:lnTo>
                <a:lnTo>
                  <a:pt x="1289175" y="725630"/>
                </a:lnTo>
                <a:lnTo>
                  <a:pt x="1314274" y="722514"/>
                </a:lnTo>
                <a:lnTo>
                  <a:pt x="1339584" y="717122"/>
                </a:lnTo>
                <a:lnTo>
                  <a:pt x="1364957" y="712938"/>
                </a:lnTo>
                <a:lnTo>
                  <a:pt x="1390349" y="709817"/>
                </a:lnTo>
                <a:lnTo>
                  <a:pt x="1415747" y="706305"/>
                </a:lnTo>
                <a:lnTo>
                  <a:pt x="1441146" y="703383"/>
                </a:lnTo>
                <a:lnTo>
                  <a:pt x="1466546" y="698048"/>
                </a:lnTo>
                <a:lnTo>
                  <a:pt x="1491946" y="693881"/>
                </a:lnTo>
                <a:lnTo>
                  <a:pt x="1517346" y="690764"/>
                </a:lnTo>
                <a:lnTo>
                  <a:pt x="1544627" y="685373"/>
                </a:lnTo>
                <a:lnTo>
                  <a:pt x="1571290" y="679306"/>
                </a:lnTo>
                <a:lnTo>
                  <a:pt x="1596359" y="674922"/>
                </a:lnTo>
                <a:lnTo>
                  <a:pt x="1624248" y="671741"/>
                </a:lnTo>
                <a:lnTo>
                  <a:pt x="1650386" y="666331"/>
                </a:lnTo>
                <a:lnTo>
                  <a:pt x="1676004" y="660259"/>
                </a:lnTo>
                <a:lnTo>
                  <a:pt x="1701468" y="655873"/>
                </a:lnTo>
                <a:lnTo>
                  <a:pt x="1728770" y="652692"/>
                </a:lnTo>
                <a:lnTo>
                  <a:pt x="1757320" y="647281"/>
                </a:lnTo>
                <a:lnTo>
                  <a:pt x="1783653" y="643090"/>
                </a:lnTo>
                <a:lnTo>
                  <a:pt x="1809330" y="639967"/>
                </a:lnTo>
                <a:lnTo>
                  <a:pt x="1834812" y="634573"/>
                </a:lnTo>
                <a:lnTo>
                  <a:pt x="1860236" y="628507"/>
                </a:lnTo>
                <a:lnTo>
                  <a:pt x="1885643" y="624122"/>
                </a:lnTo>
                <a:lnTo>
                  <a:pt x="1911045" y="620942"/>
                </a:lnTo>
                <a:lnTo>
                  <a:pt x="1936446" y="615531"/>
                </a:lnTo>
                <a:lnTo>
                  <a:pt x="1961846" y="609459"/>
                </a:lnTo>
                <a:lnTo>
                  <a:pt x="1987246" y="603191"/>
                </a:lnTo>
                <a:lnTo>
                  <a:pt x="2016409" y="596866"/>
                </a:lnTo>
                <a:lnTo>
                  <a:pt x="2046216" y="590523"/>
                </a:lnTo>
                <a:lnTo>
                  <a:pt x="2070336" y="582294"/>
                </a:lnTo>
                <a:lnTo>
                  <a:pt x="2100398" y="570242"/>
                </a:lnTo>
                <a:lnTo>
                  <a:pt x="2130369" y="559900"/>
                </a:lnTo>
                <a:lnTo>
                  <a:pt x="2155947" y="551269"/>
                </a:lnTo>
                <a:lnTo>
                  <a:pt x="2183553" y="537668"/>
                </a:lnTo>
                <a:lnTo>
                  <a:pt x="2213152" y="523693"/>
                </a:lnTo>
                <a:lnTo>
                  <a:pt x="2238566" y="510751"/>
                </a:lnTo>
                <a:lnTo>
                  <a:pt x="2266117" y="496687"/>
                </a:lnTo>
                <a:lnTo>
                  <a:pt x="2295600" y="475956"/>
                </a:lnTo>
                <a:lnTo>
                  <a:pt x="2325482" y="448871"/>
                </a:lnTo>
                <a:lnTo>
                  <a:pt x="2347022" y="424193"/>
                </a:lnTo>
                <a:lnTo>
                  <a:pt x="2363296" y="396124"/>
                </a:lnTo>
                <a:lnTo>
                  <a:pt x="2370935" y="378801"/>
                </a:lnTo>
                <a:lnTo>
                  <a:pt x="2372805" y="356421"/>
                </a:lnTo>
                <a:lnTo>
                  <a:pt x="2368499" y="331916"/>
                </a:lnTo>
                <a:lnTo>
                  <a:pt x="2356641" y="302115"/>
                </a:lnTo>
                <a:lnTo>
                  <a:pt x="2347639" y="286819"/>
                </a:lnTo>
                <a:lnTo>
                  <a:pt x="2321778" y="255396"/>
                </a:lnTo>
                <a:lnTo>
                  <a:pt x="2290545" y="228701"/>
                </a:lnTo>
                <a:lnTo>
                  <a:pt x="2260099" y="208131"/>
                </a:lnTo>
                <a:lnTo>
                  <a:pt x="2232975" y="195505"/>
                </a:lnTo>
                <a:lnTo>
                  <a:pt x="2204022" y="183003"/>
                </a:lnTo>
                <a:lnTo>
                  <a:pt x="2177613" y="172583"/>
                </a:lnTo>
                <a:lnTo>
                  <a:pt x="2150817" y="163929"/>
                </a:lnTo>
                <a:lnTo>
                  <a:pt x="2121633" y="153526"/>
                </a:lnTo>
                <a:lnTo>
                  <a:pt x="2094014" y="144877"/>
                </a:lnTo>
                <a:lnTo>
                  <a:pt x="2064585" y="137846"/>
                </a:lnTo>
                <a:lnTo>
                  <a:pt x="2042080" y="133453"/>
                </a:lnTo>
                <a:lnTo>
                  <a:pt x="2018672" y="129149"/>
                </a:lnTo>
                <a:lnTo>
                  <a:pt x="1996509" y="124885"/>
                </a:lnTo>
                <a:lnTo>
                  <a:pt x="1974901" y="120637"/>
                </a:lnTo>
                <a:lnTo>
                  <a:pt x="1944782" y="114279"/>
                </a:lnTo>
                <a:lnTo>
                  <a:pt x="1917985" y="107927"/>
                </a:lnTo>
                <a:lnTo>
                  <a:pt x="1886527" y="101576"/>
                </a:lnTo>
                <a:lnTo>
                  <a:pt x="1860638" y="97343"/>
                </a:lnTo>
                <a:lnTo>
                  <a:pt x="1835020" y="93109"/>
                </a:lnTo>
                <a:lnTo>
                  <a:pt x="1805761" y="88876"/>
                </a:lnTo>
                <a:lnTo>
                  <a:pt x="1775353" y="84643"/>
                </a:lnTo>
                <a:lnTo>
                  <a:pt x="1747727" y="80409"/>
                </a:lnTo>
                <a:lnTo>
                  <a:pt x="1721337" y="78057"/>
                </a:lnTo>
                <a:lnTo>
                  <a:pt x="1695498" y="76307"/>
                </a:lnTo>
                <a:lnTo>
                  <a:pt x="1669902" y="73177"/>
                </a:lnTo>
                <a:lnTo>
                  <a:pt x="1642534" y="71315"/>
                </a:lnTo>
                <a:lnTo>
                  <a:pt x="1613202" y="69782"/>
                </a:lnTo>
                <a:lnTo>
                  <a:pt x="1597478" y="68386"/>
                </a:lnTo>
                <a:lnTo>
                  <a:pt x="1566365" y="65658"/>
                </a:lnTo>
                <a:lnTo>
                  <a:pt x="1538427" y="64446"/>
                </a:lnTo>
                <a:lnTo>
                  <a:pt x="1510017" y="63907"/>
                </a:lnTo>
                <a:lnTo>
                  <a:pt x="1480928" y="62962"/>
                </a:lnTo>
                <a:lnTo>
                  <a:pt x="1451536" y="60190"/>
                </a:lnTo>
                <a:lnTo>
                  <a:pt x="1422010" y="58488"/>
                </a:lnTo>
                <a:lnTo>
                  <a:pt x="1391719" y="57026"/>
                </a:lnTo>
                <a:lnTo>
                  <a:pt x="1375739" y="55648"/>
                </a:lnTo>
                <a:lnTo>
                  <a:pt x="1359441" y="54024"/>
                </a:lnTo>
                <a:lnTo>
                  <a:pt x="1328162" y="52220"/>
                </a:lnTo>
                <a:lnTo>
                  <a:pt x="1297797" y="51418"/>
                </a:lnTo>
                <a:lnTo>
                  <a:pt x="1267839" y="51061"/>
                </a:lnTo>
                <a:lnTo>
                  <a:pt x="1236180" y="52784"/>
                </a:lnTo>
                <a:lnTo>
                  <a:pt x="1219835" y="54231"/>
                </a:lnTo>
                <a:lnTo>
                  <a:pt x="1203294" y="55196"/>
                </a:lnTo>
                <a:lnTo>
                  <a:pt x="1186623" y="55840"/>
                </a:lnTo>
                <a:lnTo>
                  <a:pt x="1169864" y="56268"/>
                </a:lnTo>
                <a:lnTo>
                  <a:pt x="1153047" y="57260"/>
                </a:lnTo>
                <a:lnTo>
                  <a:pt x="1136191" y="58626"/>
                </a:lnTo>
                <a:lnTo>
                  <a:pt x="1119309" y="60243"/>
                </a:lnTo>
                <a:lnTo>
                  <a:pt x="1102411" y="62026"/>
                </a:lnTo>
                <a:lnTo>
                  <a:pt x="1085500" y="63921"/>
                </a:lnTo>
                <a:lnTo>
                  <a:pt x="1068582" y="65889"/>
                </a:lnTo>
                <a:lnTo>
                  <a:pt x="1049542" y="68612"/>
                </a:lnTo>
                <a:lnTo>
                  <a:pt x="1029088" y="71839"/>
                </a:lnTo>
                <a:lnTo>
                  <a:pt x="1007691" y="75401"/>
                </a:lnTo>
                <a:lnTo>
                  <a:pt x="987781" y="78482"/>
                </a:lnTo>
                <a:lnTo>
                  <a:pt x="968864" y="81241"/>
                </a:lnTo>
                <a:lnTo>
                  <a:pt x="950608" y="83786"/>
                </a:lnTo>
                <a:lnTo>
                  <a:pt x="932793" y="86894"/>
                </a:lnTo>
                <a:lnTo>
                  <a:pt x="915272" y="90377"/>
                </a:lnTo>
                <a:lnTo>
                  <a:pt x="886396" y="96599"/>
                </a:lnTo>
                <a:lnTo>
                  <a:pt x="863296" y="10157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MARTInkShape-463">
            <a:extLst>
              <a:ext uri="{FF2B5EF4-FFF2-40B4-BE49-F238E27FC236}">
                <a16:creationId xmlns:a16="http://schemas.microsoft.com/office/drawing/2014/main" id="{2ED28A69-5858-4D11-845A-A77979F7267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938234" y="190523"/>
            <a:ext cx="2290369" cy="679428"/>
          </a:xfrm>
          <a:custGeom>
            <a:avLst/>
            <a:gdLst/>
            <a:ahLst/>
            <a:cxnLst/>
            <a:rect l="0" t="0" r="0" b="0"/>
            <a:pathLst>
              <a:path w="2290369" h="679428">
                <a:moveTo>
                  <a:pt x="1389666" y="126977"/>
                </a:moveTo>
                <a:lnTo>
                  <a:pt x="1389666" y="126977"/>
                </a:lnTo>
                <a:lnTo>
                  <a:pt x="1359327" y="116864"/>
                </a:lnTo>
                <a:lnTo>
                  <a:pt x="1329381" y="106255"/>
                </a:lnTo>
                <a:lnTo>
                  <a:pt x="1299372" y="95189"/>
                </a:lnTo>
                <a:lnTo>
                  <a:pt x="1274276" y="85568"/>
                </a:lnTo>
                <a:lnTo>
                  <a:pt x="1247055" y="75588"/>
                </a:lnTo>
                <a:lnTo>
                  <a:pt x="1216082" y="60534"/>
                </a:lnTo>
                <a:lnTo>
                  <a:pt x="1188040" y="48142"/>
                </a:lnTo>
                <a:lnTo>
                  <a:pt x="1160298" y="36171"/>
                </a:lnTo>
                <a:lnTo>
                  <a:pt x="1129214" y="23523"/>
                </a:lnTo>
                <a:lnTo>
                  <a:pt x="1101917" y="9036"/>
                </a:lnTo>
                <a:lnTo>
                  <a:pt x="1084274" y="2975"/>
                </a:lnTo>
                <a:lnTo>
                  <a:pt x="1057467" y="569"/>
                </a:lnTo>
                <a:lnTo>
                  <a:pt x="1031947" y="94"/>
                </a:lnTo>
                <a:lnTo>
                  <a:pt x="1003178" y="0"/>
                </a:lnTo>
                <a:lnTo>
                  <a:pt x="972199" y="1863"/>
                </a:lnTo>
                <a:lnTo>
                  <a:pt x="948236" y="6886"/>
                </a:lnTo>
                <a:lnTo>
                  <a:pt x="918795" y="12843"/>
                </a:lnTo>
                <a:lnTo>
                  <a:pt x="897462" y="16984"/>
                </a:lnTo>
                <a:lnTo>
                  <a:pt x="873870" y="21176"/>
                </a:lnTo>
                <a:lnTo>
                  <a:pt x="847392" y="25392"/>
                </a:lnTo>
                <a:lnTo>
                  <a:pt x="821983" y="28911"/>
                </a:lnTo>
                <a:lnTo>
                  <a:pt x="795073" y="31598"/>
                </a:lnTo>
                <a:lnTo>
                  <a:pt x="769539" y="35844"/>
                </a:lnTo>
                <a:lnTo>
                  <a:pt x="741983" y="38121"/>
                </a:lnTo>
                <a:lnTo>
                  <a:pt x="717043" y="41154"/>
                </a:lnTo>
                <a:lnTo>
                  <a:pt x="685349" y="43457"/>
                </a:lnTo>
                <a:lnTo>
                  <a:pt x="658084" y="47511"/>
                </a:lnTo>
                <a:lnTo>
                  <a:pt x="627951" y="54496"/>
                </a:lnTo>
                <a:lnTo>
                  <a:pt x="603840" y="57053"/>
                </a:lnTo>
                <a:lnTo>
                  <a:pt x="578822" y="61260"/>
                </a:lnTo>
                <a:lnTo>
                  <a:pt x="554240" y="63526"/>
                </a:lnTo>
                <a:lnTo>
                  <a:pt x="524733" y="68373"/>
                </a:lnTo>
                <a:lnTo>
                  <a:pt x="500271" y="71278"/>
                </a:lnTo>
                <a:lnTo>
                  <a:pt x="475148" y="76607"/>
                </a:lnTo>
                <a:lnTo>
                  <a:pt x="449832" y="80773"/>
                </a:lnTo>
                <a:lnTo>
                  <a:pt x="424456" y="83889"/>
                </a:lnTo>
                <a:lnTo>
                  <a:pt x="393967" y="91263"/>
                </a:lnTo>
                <a:lnTo>
                  <a:pt x="363200" y="98808"/>
                </a:lnTo>
                <a:lnTo>
                  <a:pt x="334125" y="102912"/>
                </a:lnTo>
                <a:lnTo>
                  <a:pt x="304786" y="110307"/>
                </a:lnTo>
                <a:lnTo>
                  <a:pt x="274244" y="118562"/>
                </a:lnTo>
                <a:lnTo>
                  <a:pt x="245215" y="126987"/>
                </a:lnTo>
                <a:lnTo>
                  <a:pt x="215884" y="135446"/>
                </a:lnTo>
                <a:lnTo>
                  <a:pt x="189708" y="148275"/>
                </a:lnTo>
                <a:lnTo>
                  <a:pt x="161162" y="160582"/>
                </a:lnTo>
                <a:lnTo>
                  <a:pt x="131977" y="173274"/>
                </a:lnTo>
                <a:lnTo>
                  <a:pt x="104929" y="192837"/>
                </a:lnTo>
                <a:lnTo>
                  <a:pt x="78318" y="210421"/>
                </a:lnTo>
                <a:lnTo>
                  <a:pt x="51270" y="239025"/>
                </a:lnTo>
                <a:lnTo>
                  <a:pt x="42701" y="249449"/>
                </a:lnTo>
                <a:lnTo>
                  <a:pt x="27688" y="275268"/>
                </a:lnTo>
                <a:lnTo>
                  <a:pt x="16449" y="295328"/>
                </a:lnTo>
                <a:lnTo>
                  <a:pt x="7975" y="323550"/>
                </a:lnTo>
                <a:lnTo>
                  <a:pt x="2338" y="350166"/>
                </a:lnTo>
                <a:lnTo>
                  <a:pt x="0" y="368555"/>
                </a:lnTo>
                <a:lnTo>
                  <a:pt x="3575" y="397390"/>
                </a:lnTo>
                <a:lnTo>
                  <a:pt x="6893" y="421901"/>
                </a:lnTo>
                <a:lnTo>
                  <a:pt x="11689" y="437265"/>
                </a:lnTo>
                <a:lnTo>
                  <a:pt x="26290" y="461782"/>
                </a:lnTo>
                <a:lnTo>
                  <a:pt x="46424" y="489706"/>
                </a:lnTo>
                <a:lnTo>
                  <a:pt x="70092" y="518219"/>
                </a:lnTo>
                <a:lnTo>
                  <a:pt x="97407" y="537984"/>
                </a:lnTo>
                <a:lnTo>
                  <a:pt x="121697" y="554617"/>
                </a:lnTo>
                <a:lnTo>
                  <a:pt x="148334" y="566560"/>
                </a:lnTo>
                <a:lnTo>
                  <a:pt x="173707" y="574881"/>
                </a:lnTo>
                <a:lnTo>
                  <a:pt x="201602" y="584013"/>
                </a:lnTo>
                <a:lnTo>
                  <a:pt x="230865" y="592611"/>
                </a:lnTo>
                <a:lnTo>
                  <a:pt x="259459" y="605468"/>
                </a:lnTo>
                <a:lnTo>
                  <a:pt x="289670" y="613652"/>
                </a:lnTo>
                <a:lnTo>
                  <a:pt x="319602" y="618849"/>
                </a:lnTo>
                <a:lnTo>
                  <a:pt x="349033" y="626669"/>
                </a:lnTo>
                <a:lnTo>
                  <a:pt x="376559" y="632907"/>
                </a:lnTo>
                <a:lnTo>
                  <a:pt x="402903" y="638519"/>
                </a:lnTo>
                <a:lnTo>
                  <a:pt x="428582" y="641201"/>
                </a:lnTo>
                <a:lnTo>
                  <a:pt x="454771" y="645444"/>
                </a:lnTo>
                <a:lnTo>
                  <a:pt x="484558" y="647721"/>
                </a:lnTo>
                <a:lnTo>
                  <a:pt x="515022" y="651845"/>
                </a:lnTo>
                <a:lnTo>
                  <a:pt x="542941" y="654086"/>
                </a:lnTo>
                <a:lnTo>
                  <a:pt x="573243" y="658905"/>
                </a:lnTo>
                <a:lnTo>
                  <a:pt x="594070" y="662780"/>
                </a:lnTo>
                <a:lnTo>
                  <a:pt x="616968" y="664973"/>
                </a:lnTo>
                <a:lnTo>
                  <a:pt x="639845" y="665947"/>
                </a:lnTo>
                <a:lnTo>
                  <a:pt x="670001" y="667201"/>
                </a:lnTo>
                <a:lnTo>
                  <a:pt x="693048" y="669995"/>
                </a:lnTo>
                <a:lnTo>
                  <a:pt x="723081" y="672164"/>
                </a:lnTo>
                <a:lnTo>
                  <a:pt x="753226" y="672806"/>
                </a:lnTo>
                <a:lnTo>
                  <a:pt x="784500" y="672997"/>
                </a:lnTo>
                <a:lnTo>
                  <a:pt x="816108" y="673053"/>
                </a:lnTo>
                <a:lnTo>
                  <a:pt x="847817" y="673070"/>
                </a:lnTo>
                <a:lnTo>
                  <a:pt x="879555" y="676446"/>
                </a:lnTo>
                <a:lnTo>
                  <a:pt x="911301" y="678544"/>
                </a:lnTo>
                <a:lnTo>
                  <a:pt x="943049" y="679165"/>
                </a:lnTo>
                <a:lnTo>
                  <a:pt x="974799" y="679349"/>
                </a:lnTo>
                <a:lnTo>
                  <a:pt x="1006549" y="679404"/>
                </a:lnTo>
                <a:lnTo>
                  <a:pt x="1038299" y="679420"/>
                </a:lnTo>
                <a:lnTo>
                  <a:pt x="1070049" y="679425"/>
                </a:lnTo>
                <a:lnTo>
                  <a:pt x="1101799" y="679426"/>
                </a:lnTo>
                <a:lnTo>
                  <a:pt x="1133549" y="679427"/>
                </a:lnTo>
                <a:lnTo>
                  <a:pt x="1156598" y="677545"/>
                </a:lnTo>
                <a:lnTo>
                  <a:pt x="1180247" y="675063"/>
                </a:lnTo>
                <a:lnTo>
                  <a:pt x="1202518" y="673960"/>
                </a:lnTo>
                <a:lnTo>
                  <a:pt x="1224174" y="673469"/>
                </a:lnTo>
                <a:lnTo>
                  <a:pt x="1245559" y="672546"/>
                </a:lnTo>
                <a:lnTo>
                  <a:pt x="1266822" y="669783"/>
                </a:lnTo>
                <a:lnTo>
                  <a:pt x="1288032" y="668085"/>
                </a:lnTo>
                <a:lnTo>
                  <a:pt x="1309217" y="667331"/>
                </a:lnTo>
                <a:lnTo>
                  <a:pt x="1330393" y="666995"/>
                </a:lnTo>
                <a:lnTo>
                  <a:pt x="1353444" y="664965"/>
                </a:lnTo>
                <a:lnTo>
                  <a:pt x="1377095" y="661710"/>
                </a:lnTo>
                <a:lnTo>
                  <a:pt x="1399366" y="657912"/>
                </a:lnTo>
                <a:lnTo>
                  <a:pt x="1428367" y="655178"/>
                </a:lnTo>
                <a:lnTo>
                  <a:pt x="1458204" y="650997"/>
                </a:lnTo>
                <a:lnTo>
                  <a:pt x="1489388" y="648661"/>
                </a:lnTo>
                <a:lnTo>
                  <a:pt x="1520970" y="644597"/>
                </a:lnTo>
                <a:lnTo>
                  <a:pt x="1552669" y="638925"/>
                </a:lnTo>
                <a:lnTo>
                  <a:pt x="1584405" y="632776"/>
                </a:lnTo>
                <a:lnTo>
                  <a:pt x="1612780" y="629856"/>
                </a:lnTo>
                <a:lnTo>
                  <a:pt x="1642432" y="625620"/>
                </a:lnTo>
                <a:lnTo>
                  <a:pt x="1673560" y="619897"/>
                </a:lnTo>
                <a:lnTo>
                  <a:pt x="1705127" y="617103"/>
                </a:lnTo>
                <a:lnTo>
                  <a:pt x="1736822" y="612905"/>
                </a:lnTo>
                <a:lnTo>
                  <a:pt x="1765185" y="610563"/>
                </a:lnTo>
                <a:lnTo>
                  <a:pt x="1794834" y="606498"/>
                </a:lnTo>
                <a:lnTo>
                  <a:pt x="1819220" y="600825"/>
                </a:lnTo>
                <a:lnTo>
                  <a:pt x="1843221" y="598047"/>
                </a:lnTo>
                <a:lnTo>
                  <a:pt x="1868207" y="593853"/>
                </a:lnTo>
                <a:lnTo>
                  <a:pt x="1896856" y="588141"/>
                </a:lnTo>
                <a:lnTo>
                  <a:pt x="1924316" y="581981"/>
                </a:lnTo>
                <a:lnTo>
                  <a:pt x="1950326" y="575687"/>
                </a:lnTo>
                <a:lnTo>
                  <a:pt x="1980035" y="567945"/>
                </a:lnTo>
                <a:lnTo>
                  <a:pt x="2004073" y="565256"/>
                </a:lnTo>
                <a:lnTo>
                  <a:pt x="2035598" y="558384"/>
                </a:lnTo>
                <a:lnTo>
                  <a:pt x="2062417" y="550233"/>
                </a:lnTo>
                <a:lnTo>
                  <a:pt x="2093872" y="540417"/>
                </a:lnTo>
                <a:lnTo>
                  <a:pt x="2121685" y="526761"/>
                </a:lnTo>
                <a:lnTo>
                  <a:pt x="2148879" y="515111"/>
                </a:lnTo>
                <a:lnTo>
                  <a:pt x="2178162" y="502644"/>
                </a:lnTo>
                <a:lnTo>
                  <a:pt x="2204422" y="487458"/>
                </a:lnTo>
                <a:lnTo>
                  <a:pt x="2233831" y="470305"/>
                </a:lnTo>
                <a:lnTo>
                  <a:pt x="2242511" y="464423"/>
                </a:lnTo>
                <a:lnTo>
                  <a:pt x="2263827" y="437409"/>
                </a:lnTo>
                <a:lnTo>
                  <a:pt x="2279988" y="411308"/>
                </a:lnTo>
                <a:lnTo>
                  <a:pt x="2286309" y="398691"/>
                </a:lnTo>
                <a:lnTo>
                  <a:pt x="2290368" y="367595"/>
                </a:lnTo>
                <a:lnTo>
                  <a:pt x="2289189" y="346438"/>
                </a:lnTo>
                <a:lnTo>
                  <a:pt x="2280496" y="316404"/>
                </a:lnTo>
                <a:lnTo>
                  <a:pt x="2272937" y="293249"/>
                </a:lnTo>
                <a:lnTo>
                  <a:pt x="2252904" y="261849"/>
                </a:lnTo>
                <a:lnTo>
                  <a:pt x="2228864" y="231147"/>
                </a:lnTo>
                <a:lnTo>
                  <a:pt x="2200672" y="203403"/>
                </a:lnTo>
                <a:lnTo>
                  <a:pt x="2173341" y="182917"/>
                </a:lnTo>
                <a:lnTo>
                  <a:pt x="2149072" y="168090"/>
                </a:lnTo>
                <a:lnTo>
                  <a:pt x="2121364" y="154801"/>
                </a:lnTo>
                <a:lnTo>
                  <a:pt x="2097806" y="141201"/>
                </a:lnTo>
                <a:lnTo>
                  <a:pt x="2069766" y="131511"/>
                </a:lnTo>
                <a:lnTo>
                  <a:pt x="2043845" y="122098"/>
                </a:lnTo>
                <a:lnTo>
                  <a:pt x="2018342" y="109263"/>
                </a:lnTo>
                <a:lnTo>
                  <a:pt x="1995510" y="101973"/>
                </a:lnTo>
                <a:lnTo>
                  <a:pt x="1970166" y="95344"/>
                </a:lnTo>
                <a:lnTo>
                  <a:pt x="1939268" y="83413"/>
                </a:lnTo>
                <a:lnTo>
                  <a:pt x="1910353" y="72537"/>
                </a:lnTo>
                <a:lnTo>
                  <a:pt x="1880076" y="63594"/>
                </a:lnTo>
                <a:lnTo>
                  <a:pt x="1850133" y="55033"/>
                </a:lnTo>
                <a:lnTo>
                  <a:pt x="1822042" y="48667"/>
                </a:lnTo>
                <a:lnTo>
                  <a:pt x="1794747" y="45683"/>
                </a:lnTo>
                <a:lnTo>
                  <a:pt x="1764604" y="40311"/>
                </a:lnTo>
                <a:lnTo>
                  <a:pt x="1740491" y="38033"/>
                </a:lnTo>
                <a:lnTo>
                  <a:pt x="1715472" y="33909"/>
                </a:lnTo>
                <a:lnTo>
                  <a:pt x="1689479" y="31668"/>
                </a:lnTo>
                <a:lnTo>
                  <a:pt x="1660455" y="27555"/>
                </a:lnTo>
                <a:lnTo>
                  <a:pt x="1632961" y="26022"/>
                </a:lnTo>
                <a:lnTo>
                  <a:pt x="1603492" y="24863"/>
                </a:lnTo>
                <a:lnTo>
                  <a:pt x="1575866" y="21070"/>
                </a:lnTo>
                <a:lnTo>
                  <a:pt x="1546358" y="18927"/>
                </a:lnTo>
                <a:lnTo>
                  <a:pt x="1518722" y="14842"/>
                </a:lnTo>
                <a:lnTo>
                  <a:pt x="1487093" y="13319"/>
                </a:lnTo>
                <a:lnTo>
                  <a:pt x="1460954" y="12962"/>
                </a:lnTo>
                <a:lnTo>
                  <a:pt x="1436636" y="12804"/>
                </a:lnTo>
                <a:lnTo>
                  <a:pt x="1414069" y="12733"/>
                </a:lnTo>
                <a:lnTo>
                  <a:pt x="1392281" y="12702"/>
                </a:lnTo>
                <a:lnTo>
                  <a:pt x="1368956" y="12688"/>
                </a:lnTo>
                <a:lnTo>
                  <a:pt x="1345184" y="12682"/>
                </a:lnTo>
                <a:lnTo>
                  <a:pt x="1322858" y="12679"/>
                </a:lnTo>
                <a:lnTo>
                  <a:pt x="1295533" y="14559"/>
                </a:lnTo>
                <a:lnTo>
                  <a:pt x="1265984" y="17041"/>
                </a:lnTo>
                <a:lnTo>
                  <a:pt x="1238741" y="18145"/>
                </a:lnTo>
                <a:lnTo>
                  <a:pt x="1212522" y="20516"/>
                </a:lnTo>
                <a:lnTo>
                  <a:pt x="1186757" y="23217"/>
                </a:lnTo>
                <a:lnTo>
                  <a:pt x="1161195" y="24417"/>
                </a:lnTo>
                <a:lnTo>
                  <a:pt x="1133841" y="26832"/>
                </a:lnTo>
                <a:lnTo>
                  <a:pt x="1104516" y="30257"/>
                </a:lnTo>
                <a:lnTo>
                  <a:pt x="1088794" y="32158"/>
                </a:lnTo>
                <a:lnTo>
                  <a:pt x="1072668" y="34131"/>
                </a:lnTo>
                <a:lnTo>
                  <a:pt x="1041579" y="38205"/>
                </a:lnTo>
                <a:lnTo>
                  <a:pt x="1011300" y="42367"/>
                </a:lnTo>
                <a:lnTo>
                  <a:pt x="981379" y="46569"/>
                </a:lnTo>
                <a:lnTo>
                  <a:pt x="951618" y="52670"/>
                </a:lnTo>
                <a:lnTo>
                  <a:pt x="921223" y="59379"/>
                </a:lnTo>
                <a:lnTo>
                  <a:pt x="905215" y="62156"/>
                </a:lnTo>
                <a:lnTo>
                  <a:pt x="888898" y="64713"/>
                </a:lnTo>
                <a:lnTo>
                  <a:pt x="857598" y="71317"/>
                </a:lnTo>
                <a:lnTo>
                  <a:pt x="832164" y="77545"/>
                </a:lnTo>
                <a:lnTo>
                  <a:pt x="811816" y="8252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61900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7775657" cy="691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SMARTInkShape-464">
            <a:extLst>
              <a:ext uri="{FF2B5EF4-FFF2-40B4-BE49-F238E27FC236}">
                <a16:creationId xmlns:a16="http://schemas.microsoft.com/office/drawing/2014/main" id="{249DDBA2-7ECC-4E4F-8B93-1285FD6E674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9695" y="1301870"/>
            <a:ext cx="1383364" cy="641229"/>
          </a:xfrm>
          <a:custGeom>
            <a:avLst/>
            <a:gdLst/>
            <a:ahLst/>
            <a:cxnLst/>
            <a:rect l="0" t="0" r="0" b="0"/>
            <a:pathLst>
              <a:path w="1383364" h="641229">
                <a:moveTo>
                  <a:pt x="304355" y="158630"/>
                </a:moveTo>
                <a:lnTo>
                  <a:pt x="304355" y="158630"/>
                </a:lnTo>
                <a:lnTo>
                  <a:pt x="273259" y="147093"/>
                </a:lnTo>
                <a:lnTo>
                  <a:pt x="249216" y="132624"/>
                </a:lnTo>
                <a:lnTo>
                  <a:pt x="239632" y="125905"/>
                </a:lnTo>
                <a:lnTo>
                  <a:pt x="221981" y="117829"/>
                </a:lnTo>
                <a:lnTo>
                  <a:pt x="217689" y="114496"/>
                </a:lnTo>
                <a:lnTo>
                  <a:pt x="207276" y="110793"/>
                </a:lnTo>
                <a:lnTo>
                  <a:pt x="176602" y="108415"/>
                </a:lnTo>
                <a:lnTo>
                  <a:pt x="153613" y="111374"/>
                </a:lnTo>
                <a:lnTo>
                  <a:pt x="141873" y="116696"/>
                </a:lnTo>
                <a:lnTo>
                  <a:pt x="114069" y="135678"/>
                </a:lnTo>
                <a:lnTo>
                  <a:pt x="87508" y="163299"/>
                </a:lnTo>
                <a:lnTo>
                  <a:pt x="67937" y="190048"/>
                </a:lnTo>
                <a:lnTo>
                  <a:pt x="50483" y="215715"/>
                </a:lnTo>
                <a:lnTo>
                  <a:pt x="39574" y="236692"/>
                </a:lnTo>
                <a:lnTo>
                  <a:pt x="26197" y="265694"/>
                </a:lnTo>
                <a:lnTo>
                  <a:pt x="15035" y="291805"/>
                </a:lnTo>
                <a:lnTo>
                  <a:pt x="7918" y="319227"/>
                </a:lnTo>
                <a:lnTo>
                  <a:pt x="4620" y="345209"/>
                </a:lnTo>
                <a:lnTo>
                  <a:pt x="1806" y="366437"/>
                </a:lnTo>
                <a:lnTo>
                  <a:pt x="556" y="392335"/>
                </a:lnTo>
                <a:lnTo>
                  <a:pt x="0" y="414664"/>
                </a:lnTo>
                <a:lnTo>
                  <a:pt x="1568" y="441220"/>
                </a:lnTo>
                <a:lnTo>
                  <a:pt x="8383" y="462494"/>
                </a:lnTo>
                <a:lnTo>
                  <a:pt x="21221" y="485966"/>
                </a:lnTo>
                <a:lnTo>
                  <a:pt x="41151" y="515389"/>
                </a:lnTo>
                <a:lnTo>
                  <a:pt x="72691" y="543594"/>
                </a:lnTo>
                <a:lnTo>
                  <a:pt x="101588" y="564995"/>
                </a:lnTo>
                <a:lnTo>
                  <a:pt x="126640" y="578585"/>
                </a:lnTo>
                <a:lnTo>
                  <a:pt x="156336" y="592428"/>
                </a:lnTo>
                <a:lnTo>
                  <a:pt x="185198" y="602688"/>
                </a:lnTo>
                <a:lnTo>
                  <a:pt x="211429" y="611231"/>
                </a:lnTo>
                <a:lnTo>
                  <a:pt x="239662" y="620817"/>
                </a:lnTo>
                <a:lnTo>
                  <a:pt x="265901" y="628126"/>
                </a:lnTo>
                <a:lnTo>
                  <a:pt x="293432" y="632879"/>
                </a:lnTo>
                <a:lnTo>
                  <a:pt x="314317" y="634696"/>
                </a:lnTo>
                <a:lnTo>
                  <a:pt x="337710" y="637856"/>
                </a:lnTo>
                <a:lnTo>
                  <a:pt x="367939" y="640230"/>
                </a:lnTo>
                <a:lnTo>
                  <a:pt x="398140" y="640934"/>
                </a:lnTo>
                <a:lnTo>
                  <a:pt x="420826" y="641098"/>
                </a:lnTo>
                <a:lnTo>
                  <a:pt x="445020" y="641171"/>
                </a:lnTo>
                <a:lnTo>
                  <a:pt x="469884" y="641204"/>
                </a:lnTo>
                <a:lnTo>
                  <a:pt x="495046" y="641219"/>
                </a:lnTo>
                <a:lnTo>
                  <a:pt x="520340" y="641225"/>
                </a:lnTo>
                <a:lnTo>
                  <a:pt x="545693" y="641228"/>
                </a:lnTo>
                <a:lnTo>
                  <a:pt x="574835" y="639347"/>
                </a:lnTo>
                <a:lnTo>
                  <a:pt x="605191" y="636866"/>
                </a:lnTo>
                <a:lnTo>
                  <a:pt x="632793" y="635762"/>
                </a:lnTo>
                <a:lnTo>
                  <a:pt x="659172" y="633391"/>
                </a:lnTo>
                <a:lnTo>
                  <a:pt x="687124" y="629985"/>
                </a:lnTo>
                <a:lnTo>
                  <a:pt x="703468" y="628089"/>
                </a:lnTo>
                <a:lnTo>
                  <a:pt x="720713" y="626119"/>
                </a:lnTo>
                <a:lnTo>
                  <a:pt x="737150" y="624101"/>
                </a:lnTo>
                <a:lnTo>
                  <a:pt x="768582" y="619976"/>
                </a:lnTo>
                <a:lnTo>
                  <a:pt x="799015" y="615791"/>
                </a:lnTo>
                <a:lnTo>
                  <a:pt x="829004" y="610874"/>
                </a:lnTo>
                <a:lnTo>
                  <a:pt x="858795" y="603985"/>
                </a:lnTo>
                <a:lnTo>
                  <a:pt x="888499" y="598101"/>
                </a:lnTo>
                <a:lnTo>
                  <a:pt x="918869" y="592428"/>
                </a:lnTo>
                <a:lnTo>
                  <a:pt x="934870" y="588940"/>
                </a:lnTo>
                <a:lnTo>
                  <a:pt x="951181" y="585203"/>
                </a:lnTo>
                <a:lnTo>
                  <a:pt x="982476" y="575407"/>
                </a:lnTo>
                <a:lnTo>
                  <a:pt x="1012848" y="564703"/>
                </a:lnTo>
                <a:lnTo>
                  <a:pt x="1042809" y="555242"/>
                </a:lnTo>
                <a:lnTo>
                  <a:pt x="1072588" y="544452"/>
                </a:lnTo>
                <a:lnTo>
                  <a:pt x="1102286" y="532601"/>
                </a:lnTo>
                <a:lnTo>
                  <a:pt x="1131948" y="520278"/>
                </a:lnTo>
                <a:lnTo>
                  <a:pt x="1159713" y="507746"/>
                </a:lnTo>
                <a:lnTo>
                  <a:pt x="1185459" y="495120"/>
                </a:lnTo>
                <a:lnTo>
                  <a:pt x="1208660" y="482453"/>
                </a:lnTo>
                <a:lnTo>
                  <a:pt x="1232613" y="467887"/>
                </a:lnTo>
                <a:lnTo>
                  <a:pt x="1264254" y="445700"/>
                </a:lnTo>
                <a:lnTo>
                  <a:pt x="1288916" y="423840"/>
                </a:lnTo>
                <a:lnTo>
                  <a:pt x="1312216" y="399488"/>
                </a:lnTo>
                <a:lnTo>
                  <a:pt x="1332525" y="374399"/>
                </a:lnTo>
                <a:lnTo>
                  <a:pt x="1350066" y="349091"/>
                </a:lnTo>
                <a:lnTo>
                  <a:pt x="1364201" y="323719"/>
                </a:lnTo>
                <a:lnTo>
                  <a:pt x="1375445" y="298327"/>
                </a:lnTo>
                <a:lnTo>
                  <a:pt x="1381363" y="272929"/>
                </a:lnTo>
                <a:lnTo>
                  <a:pt x="1383363" y="242434"/>
                </a:lnTo>
                <a:lnTo>
                  <a:pt x="1377983" y="210958"/>
                </a:lnTo>
                <a:lnTo>
                  <a:pt x="1368631" y="185972"/>
                </a:lnTo>
                <a:lnTo>
                  <a:pt x="1359667" y="161400"/>
                </a:lnTo>
                <a:lnTo>
                  <a:pt x="1343527" y="140401"/>
                </a:lnTo>
                <a:lnTo>
                  <a:pt x="1315028" y="114342"/>
                </a:lnTo>
                <a:lnTo>
                  <a:pt x="1285436" y="88812"/>
                </a:lnTo>
                <a:lnTo>
                  <a:pt x="1260777" y="73110"/>
                </a:lnTo>
                <a:lnTo>
                  <a:pt x="1229407" y="58821"/>
                </a:lnTo>
                <a:lnTo>
                  <a:pt x="1205615" y="48654"/>
                </a:lnTo>
                <a:lnTo>
                  <a:pt x="1180460" y="38961"/>
                </a:lnTo>
                <a:lnTo>
                  <a:pt x="1155168" y="29949"/>
                </a:lnTo>
                <a:lnTo>
                  <a:pt x="1129817" y="21240"/>
                </a:lnTo>
                <a:lnTo>
                  <a:pt x="1100675" y="14548"/>
                </a:lnTo>
                <a:lnTo>
                  <a:pt x="1070319" y="9221"/>
                </a:lnTo>
                <a:lnTo>
                  <a:pt x="1042717" y="4502"/>
                </a:lnTo>
                <a:lnTo>
                  <a:pt x="1014457" y="1934"/>
                </a:lnTo>
                <a:lnTo>
                  <a:pt x="985434" y="793"/>
                </a:lnTo>
                <a:lnTo>
                  <a:pt x="956072" y="286"/>
                </a:lnTo>
                <a:lnTo>
                  <a:pt x="939916" y="151"/>
                </a:lnTo>
                <a:lnTo>
                  <a:pt x="922796" y="60"/>
                </a:lnTo>
                <a:lnTo>
                  <a:pt x="905032" y="0"/>
                </a:lnTo>
                <a:lnTo>
                  <a:pt x="888251" y="666"/>
                </a:lnTo>
                <a:lnTo>
                  <a:pt x="872125" y="1815"/>
                </a:lnTo>
                <a:lnTo>
                  <a:pt x="856435" y="3287"/>
                </a:lnTo>
                <a:lnTo>
                  <a:pt x="840330" y="4973"/>
                </a:lnTo>
                <a:lnTo>
                  <a:pt x="823950" y="6803"/>
                </a:lnTo>
                <a:lnTo>
                  <a:pt x="807385" y="8729"/>
                </a:lnTo>
                <a:lnTo>
                  <a:pt x="775809" y="14631"/>
                </a:lnTo>
                <a:lnTo>
                  <a:pt x="745313" y="21253"/>
                </a:lnTo>
                <a:lnTo>
                  <a:pt x="715295" y="26548"/>
                </a:lnTo>
                <a:lnTo>
                  <a:pt x="685491" y="33134"/>
                </a:lnTo>
                <a:lnTo>
                  <a:pt x="655782" y="40765"/>
                </a:lnTo>
                <a:lnTo>
                  <a:pt x="626115" y="48860"/>
                </a:lnTo>
                <a:lnTo>
                  <a:pt x="596467" y="57162"/>
                </a:lnTo>
                <a:lnTo>
                  <a:pt x="566827" y="66261"/>
                </a:lnTo>
                <a:lnTo>
                  <a:pt x="537191" y="77361"/>
                </a:lnTo>
                <a:lnTo>
                  <a:pt x="509438" y="89349"/>
                </a:lnTo>
                <a:lnTo>
                  <a:pt x="482992" y="101733"/>
                </a:lnTo>
                <a:lnTo>
                  <a:pt x="457127" y="114292"/>
                </a:lnTo>
                <a:lnTo>
                  <a:pt x="431355" y="12688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SMARTInkShape-465">
            <a:extLst>
              <a:ext uri="{FF2B5EF4-FFF2-40B4-BE49-F238E27FC236}">
                <a16:creationId xmlns:a16="http://schemas.microsoft.com/office/drawing/2014/main" id="{A57F8094-4C82-4498-865D-0BB5DFC7104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38894" y="1276437"/>
            <a:ext cx="2160569" cy="704677"/>
          </a:xfrm>
          <a:custGeom>
            <a:avLst/>
            <a:gdLst/>
            <a:ahLst/>
            <a:cxnLst/>
            <a:rect l="0" t="0" r="0" b="0"/>
            <a:pathLst>
              <a:path w="2160569" h="704677">
                <a:moveTo>
                  <a:pt x="774556" y="126913"/>
                </a:moveTo>
                <a:lnTo>
                  <a:pt x="774556" y="126913"/>
                </a:lnTo>
                <a:lnTo>
                  <a:pt x="747824" y="100887"/>
                </a:lnTo>
                <a:lnTo>
                  <a:pt x="723492" y="84639"/>
                </a:lnTo>
                <a:lnTo>
                  <a:pt x="710233" y="79902"/>
                </a:lnTo>
                <a:lnTo>
                  <a:pt x="680607" y="74980"/>
                </a:lnTo>
                <a:lnTo>
                  <a:pt x="650680" y="70450"/>
                </a:lnTo>
                <a:lnTo>
                  <a:pt x="624885" y="69967"/>
                </a:lnTo>
                <a:lnTo>
                  <a:pt x="599759" y="70529"/>
                </a:lnTo>
                <a:lnTo>
                  <a:pt x="568186" y="76682"/>
                </a:lnTo>
                <a:lnTo>
                  <a:pt x="545958" y="80600"/>
                </a:lnTo>
                <a:lnTo>
                  <a:pt x="514913" y="84692"/>
                </a:lnTo>
                <a:lnTo>
                  <a:pt x="491236" y="90745"/>
                </a:lnTo>
                <a:lnTo>
                  <a:pt x="460363" y="100204"/>
                </a:lnTo>
                <a:lnTo>
                  <a:pt x="438065" y="105165"/>
                </a:lnTo>
                <a:lnTo>
                  <a:pt x="408938" y="112629"/>
                </a:lnTo>
                <a:lnTo>
                  <a:pt x="377574" y="124170"/>
                </a:lnTo>
                <a:lnTo>
                  <a:pt x="353998" y="134866"/>
                </a:lnTo>
                <a:lnTo>
                  <a:pt x="323666" y="149417"/>
                </a:lnTo>
                <a:lnTo>
                  <a:pt x="293433" y="162665"/>
                </a:lnTo>
                <a:lnTo>
                  <a:pt x="262133" y="178899"/>
                </a:lnTo>
                <a:lnTo>
                  <a:pt x="233888" y="197115"/>
                </a:lnTo>
                <a:lnTo>
                  <a:pt x="207644" y="215917"/>
                </a:lnTo>
                <a:lnTo>
                  <a:pt x="178623" y="234894"/>
                </a:lnTo>
                <a:lnTo>
                  <a:pt x="151053" y="257293"/>
                </a:lnTo>
                <a:lnTo>
                  <a:pt x="125010" y="281804"/>
                </a:lnTo>
                <a:lnTo>
                  <a:pt x="95290" y="311006"/>
                </a:lnTo>
                <a:lnTo>
                  <a:pt x="71955" y="334957"/>
                </a:lnTo>
                <a:lnTo>
                  <a:pt x="52028" y="359927"/>
                </a:lnTo>
                <a:lnTo>
                  <a:pt x="36873" y="385200"/>
                </a:lnTo>
                <a:lnTo>
                  <a:pt x="23445" y="409857"/>
                </a:lnTo>
                <a:lnTo>
                  <a:pt x="8148" y="439390"/>
                </a:lnTo>
                <a:lnTo>
                  <a:pt x="2313" y="463856"/>
                </a:lnTo>
                <a:lnTo>
                  <a:pt x="341" y="494036"/>
                </a:lnTo>
                <a:lnTo>
                  <a:pt x="0" y="524027"/>
                </a:lnTo>
                <a:lnTo>
                  <a:pt x="3270" y="552983"/>
                </a:lnTo>
                <a:lnTo>
                  <a:pt x="8664" y="566985"/>
                </a:lnTo>
                <a:lnTo>
                  <a:pt x="31821" y="598306"/>
                </a:lnTo>
                <a:lnTo>
                  <a:pt x="46251" y="614424"/>
                </a:lnTo>
                <a:lnTo>
                  <a:pt x="76312" y="640499"/>
                </a:lnTo>
                <a:lnTo>
                  <a:pt x="103388" y="654857"/>
                </a:lnTo>
                <a:lnTo>
                  <a:pt x="129309" y="666928"/>
                </a:lnTo>
                <a:lnTo>
                  <a:pt x="159333" y="677560"/>
                </a:lnTo>
                <a:lnTo>
                  <a:pt x="181507" y="682795"/>
                </a:lnTo>
                <a:lnTo>
                  <a:pt x="207825" y="687473"/>
                </a:lnTo>
                <a:lnTo>
                  <a:pt x="232223" y="691904"/>
                </a:lnTo>
                <a:lnTo>
                  <a:pt x="256941" y="695520"/>
                </a:lnTo>
                <a:lnTo>
                  <a:pt x="286741" y="697127"/>
                </a:lnTo>
                <a:lnTo>
                  <a:pt x="315038" y="699723"/>
                </a:lnTo>
                <a:lnTo>
                  <a:pt x="343843" y="702523"/>
                </a:lnTo>
                <a:lnTo>
                  <a:pt x="360414" y="703269"/>
                </a:lnTo>
                <a:lnTo>
                  <a:pt x="377811" y="703767"/>
                </a:lnTo>
                <a:lnTo>
                  <a:pt x="394348" y="704099"/>
                </a:lnTo>
                <a:lnTo>
                  <a:pt x="425894" y="704468"/>
                </a:lnTo>
                <a:lnTo>
                  <a:pt x="443336" y="704566"/>
                </a:lnTo>
                <a:lnTo>
                  <a:pt x="462021" y="704632"/>
                </a:lnTo>
                <a:lnTo>
                  <a:pt x="481533" y="704676"/>
                </a:lnTo>
                <a:lnTo>
                  <a:pt x="500185" y="703999"/>
                </a:lnTo>
                <a:lnTo>
                  <a:pt x="518265" y="702843"/>
                </a:lnTo>
                <a:lnTo>
                  <a:pt x="535961" y="701366"/>
                </a:lnTo>
                <a:lnTo>
                  <a:pt x="552698" y="700382"/>
                </a:lnTo>
                <a:lnTo>
                  <a:pt x="568795" y="699726"/>
                </a:lnTo>
                <a:lnTo>
                  <a:pt x="584465" y="699288"/>
                </a:lnTo>
                <a:lnTo>
                  <a:pt x="603379" y="698996"/>
                </a:lnTo>
                <a:lnTo>
                  <a:pt x="624455" y="698802"/>
                </a:lnTo>
                <a:lnTo>
                  <a:pt x="646972" y="698672"/>
                </a:lnTo>
                <a:lnTo>
                  <a:pt x="668333" y="698586"/>
                </a:lnTo>
                <a:lnTo>
                  <a:pt x="688924" y="698528"/>
                </a:lnTo>
                <a:lnTo>
                  <a:pt x="709001" y="698490"/>
                </a:lnTo>
                <a:lnTo>
                  <a:pt x="728737" y="698464"/>
                </a:lnTo>
                <a:lnTo>
                  <a:pt x="748243" y="698447"/>
                </a:lnTo>
                <a:lnTo>
                  <a:pt x="767597" y="698436"/>
                </a:lnTo>
                <a:lnTo>
                  <a:pt x="786850" y="698428"/>
                </a:lnTo>
                <a:lnTo>
                  <a:pt x="806036" y="698423"/>
                </a:lnTo>
                <a:lnTo>
                  <a:pt x="825176" y="698420"/>
                </a:lnTo>
                <a:lnTo>
                  <a:pt x="851341" y="697712"/>
                </a:lnTo>
                <a:lnTo>
                  <a:pt x="882191" y="696535"/>
                </a:lnTo>
                <a:lnTo>
                  <a:pt x="916163" y="695044"/>
                </a:lnTo>
                <a:lnTo>
                  <a:pt x="945866" y="694050"/>
                </a:lnTo>
                <a:lnTo>
                  <a:pt x="972724" y="693388"/>
                </a:lnTo>
                <a:lnTo>
                  <a:pt x="997684" y="692946"/>
                </a:lnTo>
                <a:lnTo>
                  <a:pt x="1022086" y="691946"/>
                </a:lnTo>
                <a:lnTo>
                  <a:pt x="1046115" y="690574"/>
                </a:lnTo>
                <a:lnTo>
                  <a:pt x="1069895" y="688954"/>
                </a:lnTo>
                <a:lnTo>
                  <a:pt x="1093510" y="687168"/>
                </a:lnTo>
                <a:lnTo>
                  <a:pt x="1117014" y="685272"/>
                </a:lnTo>
                <a:lnTo>
                  <a:pt x="1140445" y="683302"/>
                </a:lnTo>
                <a:lnTo>
                  <a:pt x="1163121" y="680578"/>
                </a:lnTo>
                <a:lnTo>
                  <a:pt x="1185294" y="677351"/>
                </a:lnTo>
                <a:lnTo>
                  <a:pt x="1207131" y="673788"/>
                </a:lnTo>
                <a:lnTo>
                  <a:pt x="1229451" y="670708"/>
                </a:lnTo>
                <a:lnTo>
                  <a:pt x="1252091" y="667948"/>
                </a:lnTo>
                <a:lnTo>
                  <a:pt x="1274946" y="665403"/>
                </a:lnTo>
                <a:lnTo>
                  <a:pt x="1297238" y="662295"/>
                </a:lnTo>
                <a:lnTo>
                  <a:pt x="1319155" y="658813"/>
                </a:lnTo>
                <a:lnTo>
                  <a:pt x="1340822" y="655079"/>
                </a:lnTo>
                <a:lnTo>
                  <a:pt x="1363028" y="651179"/>
                </a:lnTo>
                <a:lnTo>
                  <a:pt x="1385593" y="647168"/>
                </a:lnTo>
                <a:lnTo>
                  <a:pt x="1408397" y="643083"/>
                </a:lnTo>
                <a:lnTo>
                  <a:pt x="1430656" y="639654"/>
                </a:lnTo>
                <a:lnTo>
                  <a:pt x="1452551" y="636663"/>
                </a:lnTo>
                <a:lnTo>
                  <a:pt x="1474202" y="633963"/>
                </a:lnTo>
                <a:lnTo>
                  <a:pt x="1495693" y="630752"/>
                </a:lnTo>
                <a:lnTo>
                  <a:pt x="1517075" y="627200"/>
                </a:lnTo>
                <a:lnTo>
                  <a:pt x="1538385" y="623421"/>
                </a:lnTo>
                <a:lnTo>
                  <a:pt x="1559648" y="619491"/>
                </a:lnTo>
                <a:lnTo>
                  <a:pt x="1580879" y="615459"/>
                </a:lnTo>
                <a:lnTo>
                  <a:pt x="1602088" y="611361"/>
                </a:lnTo>
                <a:lnTo>
                  <a:pt x="1623283" y="607922"/>
                </a:lnTo>
                <a:lnTo>
                  <a:pt x="1644468" y="604925"/>
                </a:lnTo>
                <a:lnTo>
                  <a:pt x="1665647" y="602221"/>
                </a:lnTo>
                <a:lnTo>
                  <a:pt x="1686117" y="598302"/>
                </a:lnTo>
                <a:lnTo>
                  <a:pt x="1706113" y="593572"/>
                </a:lnTo>
                <a:lnTo>
                  <a:pt x="1725794" y="588302"/>
                </a:lnTo>
                <a:lnTo>
                  <a:pt x="1745264" y="583378"/>
                </a:lnTo>
                <a:lnTo>
                  <a:pt x="1764595" y="578684"/>
                </a:lnTo>
                <a:lnTo>
                  <a:pt x="1783832" y="574144"/>
                </a:lnTo>
                <a:lnTo>
                  <a:pt x="1803006" y="569706"/>
                </a:lnTo>
                <a:lnTo>
                  <a:pt x="1822139" y="565336"/>
                </a:lnTo>
                <a:lnTo>
                  <a:pt x="1841245" y="561012"/>
                </a:lnTo>
                <a:lnTo>
                  <a:pt x="1858921" y="556718"/>
                </a:lnTo>
                <a:lnTo>
                  <a:pt x="1875645" y="552444"/>
                </a:lnTo>
                <a:lnTo>
                  <a:pt x="1891731" y="548184"/>
                </a:lnTo>
                <a:lnTo>
                  <a:pt x="1908101" y="543227"/>
                </a:lnTo>
                <a:lnTo>
                  <a:pt x="1924659" y="537805"/>
                </a:lnTo>
                <a:lnTo>
                  <a:pt x="1941341" y="532075"/>
                </a:lnTo>
                <a:lnTo>
                  <a:pt x="1971166" y="521944"/>
                </a:lnTo>
                <a:lnTo>
                  <a:pt x="1999944" y="512032"/>
                </a:lnTo>
                <a:lnTo>
                  <a:pt x="2031549" y="500572"/>
                </a:lnTo>
                <a:lnTo>
                  <a:pt x="2058766" y="490304"/>
                </a:lnTo>
                <a:lnTo>
                  <a:pt x="2088277" y="476590"/>
                </a:lnTo>
                <a:lnTo>
                  <a:pt x="2119955" y="454347"/>
                </a:lnTo>
                <a:lnTo>
                  <a:pt x="2147311" y="423134"/>
                </a:lnTo>
                <a:lnTo>
                  <a:pt x="2160568" y="396691"/>
                </a:lnTo>
                <a:lnTo>
                  <a:pt x="2159382" y="380164"/>
                </a:lnTo>
                <a:lnTo>
                  <a:pt x="2148899" y="348941"/>
                </a:lnTo>
                <a:lnTo>
                  <a:pt x="2132387" y="321110"/>
                </a:lnTo>
                <a:lnTo>
                  <a:pt x="2104473" y="289372"/>
                </a:lnTo>
                <a:lnTo>
                  <a:pt x="2076734" y="267712"/>
                </a:lnTo>
                <a:lnTo>
                  <a:pt x="2046173" y="247889"/>
                </a:lnTo>
                <a:lnTo>
                  <a:pt x="2014775" y="228610"/>
                </a:lnTo>
                <a:lnTo>
                  <a:pt x="1989928" y="215856"/>
                </a:lnTo>
                <a:lnTo>
                  <a:pt x="1963127" y="203838"/>
                </a:lnTo>
                <a:lnTo>
                  <a:pt x="1937104" y="193792"/>
                </a:lnTo>
                <a:lnTo>
                  <a:pt x="1907664" y="182743"/>
                </a:lnTo>
                <a:lnTo>
                  <a:pt x="1877176" y="171482"/>
                </a:lnTo>
                <a:lnTo>
                  <a:pt x="1849515" y="161773"/>
                </a:lnTo>
                <a:lnTo>
                  <a:pt x="1823109" y="152755"/>
                </a:lnTo>
                <a:lnTo>
                  <a:pt x="1796557" y="144043"/>
                </a:lnTo>
                <a:lnTo>
                  <a:pt x="1768295" y="135467"/>
                </a:lnTo>
                <a:lnTo>
                  <a:pt x="1739269" y="126952"/>
                </a:lnTo>
                <a:lnTo>
                  <a:pt x="1709907" y="118464"/>
                </a:lnTo>
                <a:lnTo>
                  <a:pt x="1680394" y="109987"/>
                </a:lnTo>
                <a:lnTo>
                  <a:pt x="1664198" y="105046"/>
                </a:lnTo>
                <a:lnTo>
                  <a:pt x="1647051" y="99635"/>
                </a:lnTo>
                <a:lnTo>
                  <a:pt x="1629269" y="93911"/>
                </a:lnTo>
                <a:lnTo>
                  <a:pt x="1612475" y="89389"/>
                </a:lnTo>
                <a:lnTo>
                  <a:pt x="1596341" y="85669"/>
                </a:lnTo>
                <a:lnTo>
                  <a:pt x="1580646" y="82484"/>
                </a:lnTo>
                <a:lnTo>
                  <a:pt x="1564538" y="78949"/>
                </a:lnTo>
                <a:lnTo>
                  <a:pt x="1548155" y="75182"/>
                </a:lnTo>
                <a:lnTo>
                  <a:pt x="1531589" y="71259"/>
                </a:lnTo>
                <a:lnTo>
                  <a:pt x="1500011" y="63137"/>
                </a:lnTo>
                <a:lnTo>
                  <a:pt x="1468808" y="55529"/>
                </a:lnTo>
                <a:lnTo>
                  <a:pt x="1452585" y="52513"/>
                </a:lnTo>
                <a:lnTo>
                  <a:pt x="1436126" y="49796"/>
                </a:lnTo>
                <a:lnTo>
                  <a:pt x="1419508" y="47280"/>
                </a:lnTo>
                <a:lnTo>
                  <a:pt x="1402784" y="44896"/>
                </a:lnTo>
                <a:lnTo>
                  <a:pt x="1385992" y="42602"/>
                </a:lnTo>
                <a:lnTo>
                  <a:pt x="1369152" y="40367"/>
                </a:lnTo>
                <a:lnTo>
                  <a:pt x="1352281" y="38171"/>
                </a:lnTo>
                <a:lnTo>
                  <a:pt x="1335390" y="36002"/>
                </a:lnTo>
                <a:lnTo>
                  <a:pt x="1319189" y="33850"/>
                </a:lnTo>
                <a:lnTo>
                  <a:pt x="1288018" y="29578"/>
                </a:lnTo>
                <a:lnTo>
                  <a:pt x="1272087" y="27450"/>
                </a:lnTo>
                <a:lnTo>
                  <a:pt x="1255821" y="25327"/>
                </a:lnTo>
                <a:lnTo>
                  <a:pt x="1239332" y="23205"/>
                </a:lnTo>
                <a:lnTo>
                  <a:pt x="1207842" y="18967"/>
                </a:lnTo>
                <a:lnTo>
                  <a:pt x="1176677" y="14731"/>
                </a:lnTo>
                <a:lnTo>
                  <a:pt x="1160464" y="12614"/>
                </a:lnTo>
                <a:lnTo>
                  <a:pt x="1144011" y="10497"/>
                </a:lnTo>
                <a:lnTo>
                  <a:pt x="1112560" y="8145"/>
                </a:lnTo>
                <a:lnTo>
                  <a:pt x="1081414" y="6394"/>
                </a:lnTo>
                <a:lnTo>
                  <a:pt x="1065205" y="4939"/>
                </a:lnTo>
                <a:lnTo>
                  <a:pt x="1034967" y="2147"/>
                </a:lnTo>
                <a:lnTo>
                  <a:pt x="1012120" y="906"/>
                </a:lnTo>
                <a:lnTo>
                  <a:pt x="985033" y="354"/>
                </a:lnTo>
                <a:lnTo>
                  <a:pt x="953473" y="109"/>
                </a:lnTo>
                <a:lnTo>
                  <a:pt x="936168" y="44"/>
                </a:lnTo>
                <a:lnTo>
                  <a:pt x="918281" y="0"/>
                </a:lnTo>
                <a:lnTo>
                  <a:pt x="900711" y="677"/>
                </a:lnTo>
                <a:lnTo>
                  <a:pt x="883354" y="1833"/>
                </a:lnTo>
                <a:lnTo>
                  <a:pt x="866138" y="3310"/>
                </a:lnTo>
                <a:lnTo>
                  <a:pt x="849015" y="5000"/>
                </a:lnTo>
                <a:lnTo>
                  <a:pt x="831957" y="6832"/>
                </a:lnTo>
                <a:lnTo>
                  <a:pt x="814941" y="8759"/>
                </a:lnTo>
                <a:lnTo>
                  <a:pt x="797951" y="10749"/>
                </a:lnTo>
                <a:lnTo>
                  <a:pt x="780980" y="12782"/>
                </a:lnTo>
                <a:lnTo>
                  <a:pt x="764023" y="14842"/>
                </a:lnTo>
                <a:lnTo>
                  <a:pt x="746367" y="16921"/>
                </a:lnTo>
                <a:lnTo>
                  <a:pt x="728247" y="19013"/>
                </a:lnTo>
                <a:lnTo>
                  <a:pt x="709817" y="21113"/>
                </a:lnTo>
                <a:lnTo>
                  <a:pt x="691885" y="24630"/>
                </a:lnTo>
                <a:lnTo>
                  <a:pt x="674286" y="29091"/>
                </a:lnTo>
                <a:lnTo>
                  <a:pt x="656909" y="34182"/>
                </a:lnTo>
                <a:lnTo>
                  <a:pt x="637564" y="39692"/>
                </a:lnTo>
                <a:lnTo>
                  <a:pt x="616906" y="45482"/>
                </a:lnTo>
                <a:lnTo>
                  <a:pt x="595373" y="51459"/>
                </a:lnTo>
                <a:lnTo>
                  <a:pt x="575373" y="57561"/>
                </a:lnTo>
                <a:lnTo>
                  <a:pt x="556395" y="63745"/>
                </a:lnTo>
                <a:lnTo>
                  <a:pt x="538098" y="69984"/>
                </a:lnTo>
                <a:lnTo>
                  <a:pt x="519550" y="76966"/>
                </a:lnTo>
                <a:lnTo>
                  <a:pt x="500836" y="84443"/>
                </a:lnTo>
                <a:lnTo>
                  <a:pt x="482010" y="92250"/>
                </a:lnTo>
                <a:lnTo>
                  <a:pt x="463108" y="100276"/>
                </a:lnTo>
                <a:lnTo>
                  <a:pt x="444158" y="108449"/>
                </a:lnTo>
                <a:lnTo>
                  <a:pt x="425174" y="116721"/>
                </a:lnTo>
                <a:lnTo>
                  <a:pt x="400523" y="128585"/>
                </a:lnTo>
                <a:lnTo>
                  <a:pt x="372095" y="142844"/>
                </a:lnTo>
                <a:lnTo>
                  <a:pt x="341149" y="158700"/>
                </a:lnTo>
                <a:lnTo>
                  <a:pt x="313462" y="172799"/>
                </a:lnTo>
                <a:lnTo>
                  <a:pt x="287948" y="185726"/>
                </a:lnTo>
                <a:lnTo>
                  <a:pt x="263884" y="197872"/>
                </a:lnTo>
                <a:lnTo>
                  <a:pt x="215756" y="22216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6" name="SMARTInkShape-Group115">
            <a:extLst>
              <a:ext uri="{FF2B5EF4-FFF2-40B4-BE49-F238E27FC236}">
                <a16:creationId xmlns:a16="http://schemas.microsoft.com/office/drawing/2014/main" id="{49424561-A452-4E57-9B34-75F63F04A04F}"/>
              </a:ext>
            </a:extLst>
          </p:cNvPr>
          <p:cNvGrpSpPr/>
          <p:nvPr/>
        </p:nvGrpSpPr>
        <p:grpSpPr>
          <a:xfrm>
            <a:off x="5528104" y="1678186"/>
            <a:ext cx="312100" cy="569254"/>
            <a:chOff x="5528104" y="1678186"/>
            <a:chExt cx="312100" cy="569254"/>
          </a:xfrm>
        </p:grpSpPr>
        <p:sp>
          <p:nvSpPr>
            <p:cNvPr id="4" name="SMARTInkShape-466">
              <a:extLst>
                <a:ext uri="{FF2B5EF4-FFF2-40B4-BE49-F238E27FC236}">
                  <a16:creationId xmlns:a16="http://schemas.microsoft.com/office/drawing/2014/main" id="{3ECA4C89-9CE3-4A05-8491-81239A839B5B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568950" y="1678186"/>
              <a:ext cx="240897" cy="244387"/>
            </a:xfrm>
            <a:custGeom>
              <a:avLst/>
              <a:gdLst/>
              <a:ahLst/>
              <a:cxnLst/>
              <a:rect l="0" t="0" r="0" b="0"/>
              <a:pathLst>
                <a:path w="240897" h="244387">
                  <a:moveTo>
                    <a:pt x="127000" y="29964"/>
                  </a:moveTo>
                  <a:lnTo>
                    <a:pt x="127000" y="29964"/>
                  </a:lnTo>
                  <a:lnTo>
                    <a:pt x="118273" y="15461"/>
                  </a:lnTo>
                  <a:lnTo>
                    <a:pt x="114771" y="3951"/>
                  </a:lnTo>
                  <a:lnTo>
                    <a:pt x="113204" y="2039"/>
                  </a:lnTo>
                  <a:lnTo>
                    <a:pt x="111452" y="764"/>
                  </a:lnTo>
                  <a:lnTo>
                    <a:pt x="109579" y="619"/>
                  </a:lnTo>
                  <a:lnTo>
                    <a:pt x="105617" y="2340"/>
                  </a:lnTo>
                  <a:lnTo>
                    <a:pt x="88596" y="32425"/>
                  </a:lnTo>
                  <a:lnTo>
                    <a:pt x="75094" y="62827"/>
                  </a:lnTo>
                  <a:lnTo>
                    <a:pt x="65053" y="87444"/>
                  </a:lnTo>
                  <a:lnTo>
                    <a:pt x="55340" y="117675"/>
                  </a:lnTo>
                  <a:lnTo>
                    <a:pt x="47332" y="141076"/>
                  </a:lnTo>
                  <a:lnTo>
                    <a:pt x="46010" y="166211"/>
                  </a:lnTo>
                  <a:lnTo>
                    <a:pt x="49645" y="194382"/>
                  </a:lnTo>
                  <a:lnTo>
                    <a:pt x="53944" y="220329"/>
                  </a:lnTo>
                  <a:lnTo>
                    <a:pt x="57128" y="225313"/>
                  </a:lnTo>
                  <a:lnTo>
                    <a:pt x="66312" y="232732"/>
                  </a:lnTo>
                  <a:lnTo>
                    <a:pt x="91858" y="243647"/>
                  </a:lnTo>
                  <a:lnTo>
                    <a:pt x="95105" y="244386"/>
                  </a:lnTo>
                  <a:lnTo>
                    <a:pt x="124174" y="240267"/>
                  </a:lnTo>
                  <a:lnTo>
                    <a:pt x="144115" y="229624"/>
                  </a:lnTo>
                  <a:lnTo>
                    <a:pt x="175142" y="203592"/>
                  </a:lnTo>
                  <a:lnTo>
                    <a:pt x="199524" y="173195"/>
                  </a:lnTo>
                  <a:lnTo>
                    <a:pt x="223710" y="142031"/>
                  </a:lnTo>
                  <a:lnTo>
                    <a:pt x="234402" y="114660"/>
                  </a:lnTo>
                  <a:lnTo>
                    <a:pt x="239256" y="89631"/>
                  </a:lnTo>
                  <a:lnTo>
                    <a:pt x="240695" y="65047"/>
                  </a:lnTo>
                  <a:lnTo>
                    <a:pt x="240896" y="55469"/>
                  </a:lnTo>
                  <a:lnTo>
                    <a:pt x="235476" y="39183"/>
                  </a:lnTo>
                  <a:lnTo>
                    <a:pt x="225306" y="25595"/>
                  </a:lnTo>
                  <a:lnTo>
                    <a:pt x="194413" y="4241"/>
                  </a:lnTo>
                  <a:lnTo>
                    <a:pt x="166965" y="0"/>
                  </a:lnTo>
                  <a:lnTo>
                    <a:pt x="140294" y="2771"/>
                  </a:lnTo>
                  <a:lnTo>
                    <a:pt x="113858" y="8000"/>
                  </a:lnTo>
                  <a:lnTo>
                    <a:pt x="89631" y="15617"/>
                  </a:lnTo>
                  <a:lnTo>
                    <a:pt x="60639" y="30475"/>
                  </a:lnTo>
                  <a:lnTo>
                    <a:pt x="49529" y="40774"/>
                  </a:lnTo>
                  <a:lnTo>
                    <a:pt x="28911" y="72368"/>
                  </a:lnTo>
                  <a:lnTo>
                    <a:pt x="14255" y="102781"/>
                  </a:lnTo>
                  <a:lnTo>
                    <a:pt x="3547" y="133143"/>
                  </a:lnTo>
                  <a:lnTo>
                    <a:pt x="0" y="1442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SMARTInkShape-467">
              <a:extLst>
                <a:ext uri="{FF2B5EF4-FFF2-40B4-BE49-F238E27FC236}">
                  <a16:creationId xmlns:a16="http://schemas.microsoft.com/office/drawing/2014/main" id="{073547B1-BA3B-4099-AE59-0870F23BFC10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528104" y="1953556"/>
              <a:ext cx="312100" cy="293884"/>
            </a:xfrm>
            <a:custGeom>
              <a:avLst/>
              <a:gdLst/>
              <a:ahLst/>
              <a:cxnLst/>
              <a:rect l="0" t="0" r="0" b="0"/>
              <a:pathLst>
                <a:path w="312100" h="293884">
                  <a:moveTo>
                    <a:pt x="199596" y="21294"/>
                  </a:moveTo>
                  <a:lnTo>
                    <a:pt x="199596" y="21294"/>
                  </a:lnTo>
                  <a:lnTo>
                    <a:pt x="179824" y="3403"/>
                  </a:lnTo>
                  <a:lnTo>
                    <a:pt x="175831" y="900"/>
                  </a:lnTo>
                  <a:lnTo>
                    <a:pt x="161987" y="0"/>
                  </a:lnTo>
                  <a:lnTo>
                    <a:pt x="136242" y="3461"/>
                  </a:lnTo>
                  <a:lnTo>
                    <a:pt x="112621" y="10836"/>
                  </a:lnTo>
                  <a:lnTo>
                    <a:pt x="92215" y="23840"/>
                  </a:lnTo>
                  <a:lnTo>
                    <a:pt x="60676" y="54085"/>
                  </a:lnTo>
                  <a:lnTo>
                    <a:pt x="41418" y="85418"/>
                  </a:lnTo>
                  <a:lnTo>
                    <a:pt x="28317" y="112260"/>
                  </a:lnTo>
                  <a:lnTo>
                    <a:pt x="17378" y="140675"/>
                  </a:lnTo>
                  <a:lnTo>
                    <a:pt x="9669" y="166968"/>
                  </a:lnTo>
                  <a:lnTo>
                    <a:pt x="2917" y="192633"/>
                  </a:lnTo>
                  <a:lnTo>
                    <a:pt x="0" y="208922"/>
                  </a:lnTo>
                  <a:lnTo>
                    <a:pt x="3876" y="236627"/>
                  </a:lnTo>
                  <a:lnTo>
                    <a:pt x="8893" y="250347"/>
                  </a:lnTo>
                  <a:lnTo>
                    <a:pt x="22912" y="271822"/>
                  </a:lnTo>
                  <a:lnTo>
                    <a:pt x="31935" y="280336"/>
                  </a:lnTo>
                  <a:lnTo>
                    <a:pt x="48318" y="289096"/>
                  </a:lnTo>
                  <a:lnTo>
                    <a:pt x="63207" y="292789"/>
                  </a:lnTo>
                  <a:lnTo>
                    <a:pt x="86669" y="293883"/>
                  </a:lnTo>
                  <a:lnTo>
                    <a:pt x="112592" y="290836"/>
                  </a:lnTo>
                  <a:lnTo>
                    <a:pt x="142978" y="282780"/>
                  </a:lnTo>
                  <a:lnTo>
                    <a:pt x="170669" y="272260"/>
                  </a:lnTo>
                  <a:lnTo>
                    <a:pt x="197061" y="259500"/>
                  </a:lnTo>
                  <a:lnTo>
                    <a:pt x="222050" y="243333"/>
                  </a:lnTo>
                  <a:lnTo>
                    <a:pt x="249815" y="222989"/>
                  </a:lnTo>
                  <a:lnTo>
                    <a:pt x="267392" y="203117"/>
                  </a:lnTo>
                  <a:lnTo>
                    <a:pt x="285974" y="174489"/>
                  </a:lnTo>
                  <a:lnTo>
                    <a:pt x="302527" y="147745"/>
                  </a:lnTo>
                  <a:lnTo>
                    <a:pt x="310214" y="124221"/>
                  </a:lnTo>
                  <a:lnTo>
                    <a:pt x="312099" y="98671"/>
                  </a:lnTo>
                  <a:lnTo>
                    <a:pt x="308503" y="70483"/>
                  </a:lnTo>
                  <a:lnTo>
                    <a:pt x="302264" y="48804"/>
                  </a:lnTo>
                  <a:lnTo>
                    <a:pt x="291792" y="33835"/>
                  </a:lnTo>
                  <a:lnTo>
                    <a:pt x="268068" y="16343"/>
                  </a:lnTo>
                  <a:lnTo>
                    <a:pt x="246616" y="10890"/>
                  </a:lnTo>
                  <a:lnTo>
                    <a:pt x="223081" y="9614"/>
                  </a:lnTo>
                  <a:lnTo>
                    <a:pt x="196628" y="10459"/>
                  </a:lnTo>
                  <a:lnTo>
                    <a:pt x="166575" y="18867"/>
                  </a:lnTo>
                  <a:lnTo>
                    <a:pt x="143950" y="31002"/>
                  </a:lnTo>
                  <a:lnTo>
                    <a:pt x="119225" y="53707"/>
                  </a:lnTo>
                  <a:lnTo>
                    <a:pt x="104346" y="720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7" name="SMARTInkShape-468">
            <a:extLst>
              <a:ext uri="{FF2B5EF4-FFF2-40B4-BE49-F238E27FC236}">
                <a16:creationId xmlns:a16="http://schemas.microsoft.com/office/drawing/2014/main" id="{33474812-0EB0-4451-8A12-1C5DA93F736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5540577" y="2763632"/>
            <a:ext cx="364494" cy="334063"/>
          </a:xfrm>
          <a:custGeom>
            <a:avLst/>
            <a:gdLst/>
            <a:ahLst/>
            <a:cxnLst/>
            <a:rect l="0" t="0" r="0" b="0"/>
            <a:pathLst>
              <a:path w="364494" h="334063">
                <a:moveTo>
                  <a:pt x="85523" y="11318"/>
                </a:moveTo>
                <a:lnTo>
                  <a:pt x="85523" y="11318"/>
                </a:lnTo>
                <a:lnTo>
                  <a:pt x="55486" y="41356"/>
                </a:lnTo>
                <a:lnTo>
                  <a:pt x="39583" y="63034"/>
                </a:lnTo>
                <a:lnTo>
                  <a:pt x="23247" y="93989"/>
                </a:lnTo>
                <a:lnTo>
                  <a:pt x="12100" y="119997"/>
                </a:lnTo>
                <a:lnTo>
                  <a:pt x="4985" y="151580"/>
                </a:lnTo>
                <a:lnTo>
                  <a:pt x="0" y="181625"/>
                </a:lnTo>
                <a:lnTo>
                  <a:pt x="995" y="204850"/>
                </a:lnTo>
                <a:lnTo>
                  <a:pt x="5757" y="232977"/>
                </a:lnTo>
                <a:lnTo>
                  <a:pt x="18758" y="263947"/>
                </a:lnTo>
                <a:lnTo>
                  <a:pt x="39083" y="293516"/>
                </a:lnTo>
                <a:lnTo>
                  <a:pt x="57326" y="311601"/>
                </a:lnTo>
                <a:lnTo>
                  <a:pt x="78030" y="323090"/>
                </a:lnTo>
                <a:lnTo>
                  <a:pt x="104348" y="329568"/>
                </a:lnTo>
                <a:lnTo>
                  <a:pt x="126557" y="334062"/>
                </a:lnTo>
                <a:lnTo>
                  <a:pt x="153967" y="329880"/>
                </a:lnTo>
                <a:lnTo>
                  <a:pt x="182376" y="320378"/>
                </a:lnTo>
                <a:lnTo>
                  <a:pt x="211585" y="305122"/>
                </a:lnTo>
                <a:lnTo>
                  <a:pt x="242102" y="287814"/>
                </a:lnTo>
                <a:lnTo>
                  <a:pt x="267363" y="264744"/>
                </a:lnTo>
                <a:lnTo>
                  <a:pt x="295605" y="233493"/>
                </a:lnTo>
                <a:lnTo>
                  <a:pt x="323521" y="201808"/>
                </a:lnTo>
                <a:lnTo>
                  <a:pt x="345064" y="172052"/>
                </a:lnTo>
                <a:lnTo>
                  <a:pt x="357577" y="145060"/>
                </a:lnTo>
                <a:lnTo>
                  <a:pt x="363472" y="122717"/>
                </a:lnTo>
                <a:lnTo>
                  <a:pt x="364493" y="98966"/>
                </a:lnTo>
                <a:lnTo>
                  <a:pt x="361425" y="76329"/>
                </a:lnTo>
                <a:lnTo>
                  <a:pt x="349305" y="52845"/>
                </a:lnTo>
                <a:lnTo>
                  <a:pt x="322589" y="29764"/>
                </a:lnTo>
                <a:lnTo>
                  <a:pt x="300378" y="13498"/>
                </a:lnTo>
                <a:lnTo>
                  <a:pt x="275817" y="3282"/>
                </a:lnTo>
                <a:lnTo>
                  <a:pt x="250170" y="0"/>
                </a:lnTo>
                <a:lnTo>
                  <a:pt x="220229" y="2398"/>
                </a:lnTo>
                <a:lnTo>
                  <a:pt x="190762" y="13188"/>
                </a:lnTo>
                <a:lnTo>
                  <a:pt x="180773" y="176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SMARTInkShape-469">
            <a:extLst>
              <a:ext uri="{FF2B5EF4-FFF2-40B4-BE49-F238E27FC236}">
                <a16:creationId xmlns:a16="http://schemas.microsoft.com/office/drawing/2014/main" id="{B30647BD-96AA-4D0D-A3A7-2D6333FBE53F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215442" y="3556000"/>
            <a:ext cx="1174228" cy="519708"/>
          </a:xfrm>
          <a:custGeom>
            <a:avLst/>
            <a:gdLst/>
            <a:ahLst/>
            <a:cxnLst/>
            <a:rect l="0" t="0" r="0" b="0"/>
            <a:pathLst>
              <a:path w="1174228" h="519708">
                <a:moveTo>
                  <a:pt x="778958" y="57150"/>
                </a:moveTo>
                <a:lnTo>
                  <a:pt x="778958" y="57150"/>
                </a:lnTo>
                <a:lnTo>
                  <a:pt x="750657" y="47716"/>
                </a:lnTo>
                <a:lnTo>
                  <a:pt x="727768" y="40557"/>
                </a:lnTo>
                <a:lnTo>
                  <a:pt x="699978" y="34673"/>
                </a:lnTo>
                <a:lnTo>
                  <a:pt x="673555" y="32616"/>
                </a:lnTo>
                <a:lnTo>
                  <a:pt x="647147" y="32007"/>
                </a:lnTo>
                <a:lnTo>
                  <a:pt x="617998" y="31826"/>
                </a:lnTo>
                <a:lnTo>
                  <a:pt x="590469" y="32478"/>
                </a:lnTo>
                <a:lnTo>
                  <a:pt x="560283" y="36121"/>
                </a:lnTo>
                <a:lnTo>
                  <a:pt x="528996" y="38219"/>
                </a:lnTo>
                <a:lnTo>
                  <a:pt x="507937" y="41210"/>
                </a:lnTo>
                <a:lnTo>
                  <a:pt x="484937" y="46774"/>
                </a:lnTo>
                <a:lnTo>
                  <a:pt x="460604" y="53244"/>
                </a:lnTo>
                <a:lnTo>
                  <a:pt x="435679" y="58471"/>
                </a:lnTo>
                <a:lnTo>
                  <a:pt x="408609" y="65028"/>
                </a:lnTo>
                <a:lnTo>
                  <a:pt x="381524" y="72646"/>
                </a:lnTo>
                <a:lnTo>
                  <a:pt x="357729" y="80735"/>
                </a:lnTo>
                <a:lnTo>
                  <a:pt x="333512" y="87152"/>
                </a:lnTo>
                <a:lnTo>
                  <a:pt x="308637" y="93062"/>
                </a:lnTo>
                <a:lnTo>
                  <a:pt x="283470" y="100393"/>
                </a:lnTo>
                <a:lnTo>
                  <a:pt x="260056" y="108354"/>
                </a:lnTo>
                <a:lnTo>
                  <a:pt x="237185" y="116596"/>
                </a:lnTo>
                <a:lnTo>
                  <a:pt x="212909" y="124963"/>
                </a:lnTo>
                <a:lnTo>
                  <a:pt x="189889" y="135267"/>
                </a:lnTo>
                <a:lnTo>
                  <a:pt x="167900" y="146902"/>
                </a:lnTo>
                <a:lnTo>
                  <a:pt x="136393" y="165352"/>
                </a:lnTo>
                <a:lnTo>
                  <a:pt x="108163" y="184225"/>
                </a:lnTo>
                <a:lnTo>
                  <a:pt x="79182" y="203927"/>
                </a:lnTo>
                <a:lnTo>
                  <a:pt x="47829" y="235512"/>
                </a:lnTo>
                <a:lnTo>
                  <a:pt x="24930" y="262398"/>
                </a:lnTo>
                <a:lnTo>
                  <a:pt x="8501" y="290825"/>
                </a:lnTo>
                <a:lnTo>
                  <a:pt x="2616" y="309878"/>
                </a:lnTo>
                <a:lnTo>
                  <a:pt x="0" y="332457"/>
                </a:lnTo>
                <a:lnTo>
                  <a:pt x="1900" y="358856"/>
                </a:lnTo>
                <a:lnTo>
                  <a:pt x="8853" y="373275"/>
                </a:lnTo>
                <a:lnTo>
                  <a:pt x="32954" y="401855"/>
                </a:lnTo>
                <a:lnTo>
                  <a:pt x="62478" y="423925"/>
                </a:lnTo>
                <a:lnTo>
                  <a:pt x="90887" y="439579"/>
                </a:lnTo>
                <a:lnTo>
                  <a:pt x="114021" y="450074"/>
                </a:lnTo>
                <a:lnTo>
                  <a:pt x="138413" y="457090"/>
                </a:lnTo>
                <a:lnTo>
                  <a:pt x="163365" y="464441"/>
                </a:lnTo>
                <a:lnTo>
                  <a:pt x="189273" y="471707"/>
                </a:lnTo>
                <a:lnTo>
                  <a:pt x="217250" y="477288"/>
                </a:lnTo>
                <a:lnTo>
                  <a:pt x="244265" y="482121"/>
                </a:lnTo>
                <a:lnTo>
                  <a:pt x="270383" y="486620"/>
                </a:lnTo>
                <a:lnTo>
                  <a:pt x="296103" y="490972"/>
                </a:lnTo>
                <a:lnTo>
                  <a:pt x="321644" y="495258"/>
                </a:lnTo>
                <a:lnTo>
                  <a:pt x="347813" y="499514"/>
                </a:lnTo>
                <a:lnTo>
                  <a:pt x="375907" y="503758"/>
                </a:lnTo>
                <a:lnTo>
                  <a:pt x="404855" y="507996"/>
                </a:lnTo>
                <a:lnTo>
                  <a:pt x="434185" y="511526"/>
                </a:lnTo>
                <a:lnTo>
                  <a:pt x="463683" y="513095"/>
                </a:lnTo>
                <a:lnTo>
                  <a:pt x="493256" y="515674"/>
                </a:lnTo>
                <a:lnTo>
                  <a:pt x="522863" y="518466"/>
                </a:lnTo>
                <a:lnTo>
                  <a:pt x="552485" y="519707"/>
                </a:lnTo>
                <a:lnTo>
                  <a:pt x="582111" y="518377"/>
                </a:lnTo>
                <a:lnTo>
                  <a:pt x="611743" y="516139"/>
                </a:lnTo>
                <a:lnTo>
                  <a:pt x="641376" y="515146"/>
                </a:lnTo>
                <a:lnTo>
                  <a:pt x="669126" y="512822"/>
                </a:lnTo>
                <a:lnTo>
                  <a:pt x="696277" y="509438"/>
                </a:lnTo>
                <a:lnTo>
                  <a:pt x="724807" y="505582"/>
                </a:lnTo>
                <a:lnTo>
                  <a:pt x="753950" y="501516"/>
                </a:lnTo>
                <a:lnTo>
                  <a:pt x="782660" y="496652"/>
                </a:lnTo>
                <a:lnTo>
                  <a:pt x="809531" y="489786"/>
                </a:lnTo>
                <a:lnTo>
                  <a:pt x="837467" y="482031"/>
                </a:lnTo>
                <a:lnTo>
                  <a:pt x="865640" y="473880"/>
                </a:lnTo>
                <a:lnTo>
                  <a:pt x="892272" y="465555"/>
                </a:lnTo>
                <a:lnTo>
                  <a:pt x="918221" y="457150"/>
                </a:lnTo>
                <a:lnTo>
                  <a:pt x="943864" y="448711"/>
                </a:lnTo>
                <a:lnTo>
                  <a:pt x="969372" y="440256"/>
                </a:lnTo>
                <a:lnTo>
                  <a:pt x="992939" y="431795"/>
                </a:lnTo>
                <a:lnTo>
                  <a:pt x="1015877" y="423332"/>
                </a:lnTo>
                <a:lnTo>
                  <a:pt x="1040184" y="414866"/>
                </a:lnTo>
                <a:lnTo>
                  <a:pt x="1070926" y="402167"/>
                </a:lnTo>
                <a:lnTo>
                  <a:pt x="1097908" y="386096"/>
                </a:lnTo>
                <a:lnTo>
                  <a:pt x="1123581" y="366066"/>
                </a:lnTo>
                <a:lnTo>
                  <a:pt x="1150604" y="342459"/>
                </a:lnTo>
                <a:lnTo>
                  <a:pt x="1160034" y="329299"/>
                </a:lnTo>
                <a:lnTo>
                  <a:pt x="1169309" y="303906"/>
                </a:lnTo>
                <a:lnTo>
                  <a:pt x="1174227" y="279473"/>
                </a:lnTo>
                <a:lnTo>
                  <a:pt x="1174220" y="248064"/>
                </a:lnTo>
                <a:lnTo>
                  <a:pt x="1166378" y="220883"/>
                </a:lnTo>
                <a:lnTo>
                  <a:pt x="1150382" y="190779"/>
                </a:lnTo>
                <a:lnTo>
                  <a:pt x="1132896" y="166672"/>
                </a:lnTo>
                <a:lnTo>
                  <a:pt x="1109449" y="140950"/>
                </a:lnTo>
                <a:lnTo>
                  <a:pt x="1080473" y="113416"/>
                </a:lnTo>
                <a:lnTo>
                  <a:pt x="1059955" y="100736"/>
                </a:lnTo>
                <a:lnTo>
                  <a:pt x="1035313" y="86635"/>
                </a:lnTo>
                <a:lnTo>
                  <a:pt x="1008606" y="71665"/>
                </a:lnTo>
                <a:lnTo>
                  <a:pt x="982623" y="57957"/>
                </a:lnTo>
                <a:lnTo>
                  <a:pt x="953202" y="44809"/>
                </a:lnTo>
                <a:lnTo>
                  <a:pt x="937454" y="38339"/>
                </a:lnTo>
                <a:lnTo>
                  <a:pt x="921311" y="32615"/>
                </a:lnTo>
                <a:lnTo>
                  <a:pt x="904905" y="27387"/>
                </a:lnTo>
                <a:lnTo>
                  <a:pt x="888323" y="22492"/>
                </a:lnTo>
                <a:lnTo>
                  <a:pt x="870213" y="18522"/>
                </a:lnTo>
                <a:lnTo>
                  <a:pt x="851083" y="15170"/>
                </a:lnTo>
                <a:lnTo>
                  <a:pt x="831275" y="12230"/>
                </a:lnTo>
                <a:lnTo>
                  <a:pt x="813130" y="9565"/>
                </a:lnTo>
                <a:lnTo>
                  <a:pt x="796095" y="7082"/>
                </a:lnTo>
                <a:lnTo>
                  <a:pt x="768935" y="3147"/>
                </a:lnTo>
                <a:lnTo>
                  <a:pt x="747208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SMARTInkShape-470">
            <a:extLst>
              <a:ext uri="{FF2B5EF4-FFF2-40B4-BE49-F238E27FC236}">
                <a16:creationId xmlns:a16="http://schemas.microsoft.com/office/drawing/2014/main" id="{0703CB27-B940-4DDC-84A1-DF55AC24235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132947" y="5181600"/>
            <a:ext cx="1921321" cy="781026"/>
          </a:xfrm>
          <a:custGeom>
            <a:avLst/>
            <a:gdLst/>
            <a:ahLst/>
            <a:cxnLst/>
            <a:rect l="0" t="0" r="0" b="0"/>
            <a:pathLst>
              <a:path w="1921321" h="781026">
                <a:moveTo>
                  <a:pt x="886853" y="0"/>
                </a:moveTo>
                <a:lnTo>
                  <a:pt x="886853" y="0"/>
                </a:lnTo>
                <a:lnTo>
                  <a:pt x="858697" y="705"/>
                </a:lnTo>
                <a:lnTo>
                  <a:pt x="835298" y="3371"/>
                </a:lnTo>
                <a:lnTo>
                  <a:pt x="804472" y="5467"/>
                </a:lnTo>
                <a:lnTo>
                  <a:pt x="780624" y="7839"/>
                </a:lnTo>
                <a:lnTo>
                  <a:pt x="755679" y="11951"/>
                </a:lnTo>
                <a:lnTo>
                  <a:pt x="725063" y="21493"/>
                </a:lnTo>
                <a:lnTo>
                  <a:pt x="695374" y="29103"/>
                </a:lnTo>
                <a:lnTo>
                  <a:pt x="671133" y="35826"/>
                </a:lnTo>
                <a:lnTo>
                  <a:pt x="642941" y="42287"/>
                </a:lnTo>
                <a:lnTo>
                  <a:pt x="615694" y="48670"/>
                </a:lnTo>
                <a:lnTo>
                  <a:pt x="585592" y="55030"/>
                </a:lnTo>
                <a:lnTo>
                  <a:pt x="555036" y="61382"/>
                </a:lnTo>
                <a:lnTo>
                  <a:pt x="526384" y="68439"/>
                </a:lnTo>
                <a:lnTo>
                  <a:pt x="503689" y="75337"/>
                </a:lnTo>
                <a:lnTo>
                  <a:pt x="481373" y="81226"/>
                </a:lnTo>
                <a:lnTo>
                  <a:pt x="450858" y="90389"/>
                </a:lnTo>
                <a:lnTo>
                  <a:pt x="422060" y="100160"/>
                </a:lnTo>
                <a:lnTo>
                  <a:pt x="391184" y="109405"/>
                </a:lnTo>
                <a:lnTo>
                  <a:pt x="361575" y="121081"/>
                </a:lnTo>
                <a:lnTo>
                  <a:pt x="333046" y="135359"/>
                </a:lnTo>
                <a:lnTo>
                  <a:pt x="304133" y="151114"/>
                </a:lnTo>
                <a:lnTo>
                  <a:pt x="277691" y="166601"/>
                </a:lnTo>
                <a:lnTo>
                  <a:pt x="251982" y="182713"/>
                </a:lnTo>
                <a:lnTo>
                  <a:pt x="226492" y="198306"/>
                </a:lnTo>
                <a:lnTo>
                  <a:pt x="201064" y="216331"/>
                </a:lnTo>
                <a:lnTo>
                  <a:pt x="175656" y="233197"/>
                </a:lnTo>
                <a:lnTo>
                  <a:pt x="159426" y="244049"/>
                </a:lnTo>
                <a:lnTo>
                  <a:pt x="129879" y="270248"/>
                </a:lnTo>
                <a:lnTo>
                  <a:pt x="100446" y="292801"/>
                </a:lnTo>
                <a:lnTo>
                  <a:pt x="69715" y="323943"/>
                </a:lnTo>
                <a:lnTo>
                  <a:pt x="47507" y="354907"/>
                </a:lnTo>
                <a:lnTo>
                  <a:pt x="30872" y="381884"/>
                </a:lnTo>
                <a:lnTo>
                  <a:pt x="17348" y="407840"/>
                </a:lnTo>
                <a:lnTo>
                  <a:pt x="8804" y="431521"/>
                </a:lnTo>
                <a:lnTo>
                  <a:pt x="2719" y="452843"/>
                </a:lnTo>
                <a:lnTo>
                  <a:pt x="0" y="483975"/>
                </a:lnTo>
                <a:lnTo>
                  <a:pt x="3349" y="510681"/>
                </a:lnTo>
                <a:lnTo>
                  <a:pt x="10222" y="533724"/>
                </a:lnTo>
                <a:lnTo>
                  <a:pt x="24331" y="560150"/>
                </a:lnTo>
                <a:lnTo>
                  <a:pt x="46400" y="587496"/>
                </a:lnTo>
                <a:lnTo>
                  <a:pt x="76867" y="618012"/>
                </a:lnTo>
                <a:lnTo>
                  <a:pt x="101891" y="636871"/>
                </a:lnTo>
                <a:lnTo>
                  <a:pt x="130430" y="654027"/>
                </a:lnTo>
                <a:lnTo>
                  <a:pt x="157862" y="668575"/>
                </a:lnTo>
                <a:lnTo>
                  <a:pt x="184336" y="677326"/>
                </a:lnTo>
                <a:lnTo>
                  <a:pt x="214841" y="690685"/>
                </a:lnTo>
                <a:lnTo>
                  <a:pt x="239475" y="699948"/>
                </a:lnTo>
                <a:lnTo>
                  <a:pt x="266530" y="711629"/>
                </a:lnTo>
                <a:lnTo>
                  <a:pt x="296889" y="722146"/>
                </a:lnTo>
                <a:lnTo>
                  <a:pt x="326345" y="729731"/>
                </a:lnTo>
                <a:lnTo>
                  <a:pt x="354828" y="736447"/>
                </a:lnTo>
                <a:lnTo>
                  <a:pt x="385610" y="742905"/>
                </a:lnTo>
                <a:lnTo>
                  <a:pt x="415193" y="749286"/>
                </a:lnTo>
                <a:lnTo>
                  <a:pt x="445594" y="755646"/>
                </a:lnTo>
                <a:lnTo>
                  <a:pt x="469193" y="759881"/>
                </a:lnTo>
                <a:lnTo>
                  <a:pt x="493793" y="764116"/>
                </a:lnTo>
                <a:lnTo>
                  <a:pt x="516956" y="766468"/>
                </a:lnTo>
                <a:lnTo>
                  <a:pt x="539010" y="768219"/>
                </a:lnTo>
                <a:lnTo>
                  <a:pt x="560571" y="771349"/>
                </a:lnTo>
                <a:lnTo>
                  <a:pt x="583794" y="773210"/>
                </a:lnTo>
                <a:lnTo>
                  <a:pt x="607521" y="774743"/>
                </a:lnTo>
                <a:lnTo>
                  <a:pt x="629826" y="777776"/>
                </a:lnTo>
                <a:lnTo>
                  <a:pt x="653379" y="779595"/>
                </a:lnTo>
                <a:lnTo>
                  <a:pt x="678665" y="780403"/>
                </a:lnTo>
                <a:lnTo>
                  <a:pt x="706366" y="780762"/>
                </a:lnTo>
                <a:lnTo>
                  <a:pt x="733259" y="780923"/>
                </a:lnTo>
                <a:lnTo>
                  <a:pt x="759323" y="780994"/>
                </a:lnTo>
                <a:lnTo>
                  <a:pt x="785017" y="781025"/>
                </a:lnTo>
                <a:lnTo>
                  <a:pt x="810549" y="779157"/>
                </a:lnTo>
                <a:lnTo>
                  <a:pt x="836712" y="776681"/>
                </a:lnTo>
                <a:lnTo>
                  <a:pt x="864803" y="775580"/>
                </a:lnTo>
                <a:lnTo>
                  <a:pt x="891871" y="773210"/>
                </a:lnTo>
                <a:lnTo>
                  <a:pt x="920127" y="770510"/>
                </a:lnTo>
                <a:lnTo>
                  <a:pt x="936552" y="769790"/>
                </a:lnTo>
                <a:lnTo>
                  <a:pt x="953852" y="769310"/>
                </a:lnTo>
                <a:lnTo>
                  <a:pt x="970325" y="768284"/>
                </a:lnTo>
                <a:lnTo>
                  <a:pt x="1001797" y="765263"/>
                </a:lnTo>
                <a:lnTo>
                  <a:pt x="1032249" y="763451"/>
                </a:lnTo>
                <a:lnTo>
                  <a:pt x="1062247" y="761939"/>
                </a:lnTo>
                <a:lnTo>
                  <a:pt x="1092041" y="758915"/>
                </a:lnTo>
                <a:lnTo>
                  <a:pt x="1123628" y="755219"/>
                </a:lnTo>
                <a:lnTo>
                  <a:pt x="1139953" y="753247"/>
                </a:lnTo>
                <a:lnTo>
                  <a:pt x="1171262" y="749172"/>
                </a:lnTo>
                <a:lnTo>
                  <a:pt x="1201641" y="745716"/>
                </a:lnTo>
                <a:lnTo>
                  <a:pt x="1231604" y="744179"/>
                </a:lnTo>
                <a:lnTo>
                  <a:pt x="1259504" y="741615"/>
                </a:lnTo>
                <a:lnTo>
                  <a:pt x="1286721" y="738123"/>
                </a:lnTo>
                <a:lnTo>
                  <a:pt x="1315280" y="734220"/>
                </a:lnTo>
                <a:lnTo>
                  <a:pt x="1344435" y="730133"/>
                </a:lnTo>
                <a:lnTo>
                  <a:pt x="1372446" y="725965"/>
                </a:lnTo>
                <a:lnTo>
                  <a:pt x="1396654" y="721760"/>
                </a:lnTo>
                <a:lnTo>
                  <a:pt x="1421053" y="717539"/>
                </a:lnTo>
                <a:lnTo>
                  <a:pt x="1446008" y="712606"/>
                </a:lnTo>
                <a:lnTo>
                  <a:pt x="1471211" y="705710"/>
                </a:lnTo>
                <a:lnTo>
                  <a:pt x="1496524" y="699823"/>
                </a:lnTo>
                <a:lnTo>
                  <a:pt x="1521884" y="694149"/>
                </a:lnTo>
                <a:lnTo>
                  <a:pt x="1547268" y="686924"/>
                </a:lnTo>
                <a:lnTo>
                  <a:pt x="1578615" y="678293"/>
                </a:lnTo>
                <a:lnTo>
                  <a:pt x="1605777" y="667897"/>
                </a:lnTo>
                <a:lnTo>
                  <a:pt x="1635071" y="655879"/>
                </a:lnTo>
                <a:lnTo>
                  <a:pt x="1666093" y="643382"/>
                </a:lnTo>
                <a:lnTo>
                  <a:pt x="1697628" y="630741"/>
                </a:lnTo>
                <a:lnTo>
                  <a:pt x="1725942" y="618059"/>
                </a:lnTo>
                <a:lnTo>
                  <a:pt x="1752206" y="605364"/>
                </a:lnTo>
                <a:lnTo>
                  <a:pt x="1782706" y="587727"/>
                </a:lnTo>
                <a:lnTo>
                  <a:pt x="1809712" y="570664"/>
                </a:lnTo>
                <a:lnTo>
                  <a:pt x="1836634" y="547817"/>
                </a:lnTo>
                <a:lnTo>
                  <a:pt x="1864525" y="520090"/>
                </a:lnTo>
                <a:lnTo>
                  <a:pt x="1885222" y="493299"/>
                </a:lnTo>
                <a:lnTo>
                  <a:pt x="1902741" y="467780"/>
                </a:lnTo>
                <a:lnTo>
                  <a:pt x="1912996" y="440423"/>
                </a:lnTo>
                <a:lnTo>
                  <a:pt x="1918950" y="421106"/>
                </a:lnTo>
                <a:lnTo>
                  <a:pt x="1920591" y="398590"/>
                </a:lnTo>
                <a:lnTo>
                  <a:pt x="1921320" y="372120"/>
                </a:lnTo>
                <a:lnTo>
                  <a:pt x="1920939" y="346714"/>
                </a:lnTo>
                <a:lnTo>
                  <a:pt x="1916757" y="320511"/>
                </a:lnTo>
                <a:lnTo>
                  <a:pt x="1907141" y="292695"/>
                </a:lnTo>
                <a:lnTo>
                  <a:pt x="1891861" y="263447"/>
                </a:lnTo>
                <a:lnTo>
                  <a:pt x="1870891" y="235562"/>
                </a:lnTo>
                <a:lnTo>
                  <a:pt x="1850548" y="209671"/>
                </a:lnTo>
                <a:lnTo>
                  <a:pt x="1826355" y="187545"/>
                </a:lnTo>
                <a:lnTo>
                  <a:pt x="1800773" y="167204"/>
                </a:lnTo>
                <a:lnTo>
                  <a:pt x="1769252" y="140821"/>
                </a:lnTo>
                <a:lnTo>
                  <a:pt x="1740657" y="125137"/>
                </a:lnTo>
                <a:lnTo>
                  <a:pt x="1710548" y="108104"/>
                </a:lnTo>
                <a:lnTo>
                  <a:pt x="1682733" y="94511"/>
                </a:lnTo>
                <a:lnTo>
                  <a:pt x="1652463" y="85702"/>
                </a:lnTo>
                <a:lnTo>
                  <a:pt x="1621152" y="77918"/>
                </a:lnTo>
                <a:lnTo>
                  <a:pt x="1600087" y="70848"/>
                </a:lnTo>
                <a:lnTo>
                  <a:pt x="1573322" y="64884"/>
                </a:lnTo>
                <a:lnTo>
                  <a:pt x="1544023" y="59177"/>
                </a:lnTo>
                <a:lnTo>
                  <a:pt x="1516891" y="51936"/>
                </a:lnTo>
                <a:lnTo>
                  <a:pt x="1490720" y="45895"/>
                </a:lnTo>
                <a:lnTo>
                  <a:pt x="1463567" y="40154"/>
                </a:lnTo>
                <a:lnTo>
                  <a:pt x="1432683" y="32898"/>
                </a:lnTo>
                <a:lnTo>
                  <a:pt x="1402024" y="26851"/>
                </a:lnTo>
                <a:lnTo>
                  <a:pt x="1386934" y="24251"/>
                </a:lnTo>
                <a:lnTo>
                  <a:pt x="1369818" y="21811"/>
                </a:lnTo>
                <a:lnTo>
                  <a:pt x="1351352" y="19479"/>
                </a:lnTo>
                <a:lnTo>
                  <a:pt x="1331984" y="17219"/>
                </a:lnTo>
                <a:lnTo>
                  <a:pt x="1314135" y="15714"/>
                </a:lnTo>
                <a:lnTo>
                  <a:pt x="1297297" y="14709"/>
                </a:lnTo>
                <a:lnTo>
                  <a:pt x="1281132" y="14039"/>
                </a:lnTo>
                <a:lnTo>
                  <a:pt x="1263300" y="13593"/>
                </a:lnTo>
                <a:lnTo>
                  <a:pt x="1244357" y="13295"/>
                </a:lnTo>
                <a:lnTo>
                  <a:pt x="1224673" y="13097"/>
                </a:lnTo>
                <a:lnTo>
                  <a:pt x="1205199" y="13670"/>
                </a:lnTo>
                <a:lnTo>
                  <a:pt x="1185867" y="14758"/>
                </a:lnTo>
                <a:lnTo>
                  <a:pt x="1166630" y="16188"/>
                </a:lnTo>
                <a:lnTo>
                  <a:pt x="1146043" y="17848"/>
                </a:lnTo>
                <a:lnTo>
                  <a:pt x="1124558" y="19659"/>
                </a:lnTo>
                <a:lnTo>
                  <a:pt x="1102473" y="21572"/>
                </a:lnTo>
                <a:lnTo>
                  <a:pt x="1075049" y="23554"/>
                </a:lnTo>
                <a:lnTo>
                  <a:pt x="1044068" y="25580"/>
                </a:lnTo>
                <a:lnTo>
                  <a:pt x="1010713" y="27637"/>
                </a:lnTo>
                <a:lnTo>
                  <a:pt x="980715" y="30419"/>
                </a:lnTo>
                <a:lnTo>
                  <a:pt x="952956" y="33685"/>
                </a:lnTo>
                <a:lnTo>
                  <a:pt x="926688" y="37273"/>
                </a:lnTo>
                <a:lnTo>
                  <a:pt x="900710" y="41077"/>
                </a:lnTo>
                <a:lnTo>
                  <a:pt x="874924" y="45024"/>
                </a:lnTo>
                <a:lnTo>
                  <a:pt x="849267" y="49066"/>
                </a:lnTo>
                <a:lnTo>
                  <a:pt x="821579" y="52466"/>
                </a:lnTo>
                <a:lnTo>
                  <a:pt x="792537" y="55438"/>
                </a:lnTo>
                <a:lnTo>
                  <a:pt x="762592" y="58126"/>
                </a:lnTo>
                <a:lnTo>
                  <a:pt x="742629" y="59917"/>
                </a:lnTo>
                <a:lnTo>
                  <a:pt x="702703" y="635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SMARTInkShape-471">
            <a:extLst>
              <a:ext uri="{FF2B5EF4-FFF2-40B4-BE49-F238E27FC236}">
                <a16:creationId xmlns:a16="http://schemas.microsoft.com/office/drawing/2014/main" id="{D6D52E60-18D8-47CC-9CD4-263C186A2A53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6381750" y="659765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MARTInkShape-472">
            <a:extLst>
              <a:ext uri="{FF2B5EF4-FFF2-40B4-BE49-F238E27FC236}">
                <a16:creationId xmlns:a16="http://schemas.microsoft.com/office/drawing/2014/main" id="{F059E53A-7CD1-4CA7-A5FD-1191AE6899F2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991330" y="6750073"/>
            <a:ext cx="9421" cy="6328"/>
          </a:xfrm>
          <a:custGeom>
            <a:avLst/>
            <a:gdLst/>
            <a:ahLst/>
            <a:cxnLst/>
            <a:rect l="0" t="0" r="0" b="0"/>
            <a:pathLst>
              <a:path w="9421" h="6328">
                <a:moveTo>
                  <a:pt x="9420" y="6327"/>
                </a:moveTo>
                <a:lnTo>
                  <a:pt x="9420" y="6327"/>
                </a:lnTo>
                <a:lnTo>
                  <a:pt x="6049" y="2956"/>
                </a:lnTo>
                <a:lnTo>
                  <a:pt x="2513" y="1301"/>
                </a:lnTo>
                <a:lnTo>
                  <a:pt x="582" y="859"/>
                </a:lnTo>
                <a:lnTo>
                  <a:pt x="0" y="565"/>
                </a:lnTo>
                <a:lnTo>
                  <a:pt x="318" y="369"/>
                </a:lnTo>
                <a:lnTo>
                  <a:pt x="2909" y="0"/>
                </a:lnTo>
                <a:lnTo>
                  <a:pt x="3070" y="632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MARTInkShape-473">
            <a:extLst>
              <a:ext uri="{FF2B5EF4-FFF2-40B4-BE49-F238E27FC236}">
                <a16:creationId xmlns:a16="http://schemas.microsoft.com/office/drawing/2014/main" id="{1D349176-D93F-4EBB-B454-FA8E2F2EED44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7023100" y="5455324"/>
            <a:ext cx="749068" cy="1294727"/>
          </a:xfrm>
          <a:custGeom>
            <a:avLst/>
            <a:gdLst/>
            <a:ahLst/>
            <a:cxnLst/>
            <a:rect l="0" t="0" r="0" b="0"/>
            <a:pathLst>
              <a:path w="749068" h="1294727">
                <a:moveTo>
                  <a:pt x="0" y="69176"/>
                </a:moveTo>
                <a:lnTo>
                  <a:pt x="0" y="69176"/>
                </a:lnTo>
                <a:lnTo>
                  <a:pt x="0" y="42509"/>
                </a:lnTo>
                <a:lnTo>
                  <a:pt x="1882" y="37803"/>
                </a:lnTo>
                <a:lnTo>
                  <a:pt x="8837" y="29034"/>
                </a:lnTo>
                <a:lnTo>
                  <a:pt x="33408" y="12895"/>
                </a:lnTo>
                <a:lnTo>
                  <a:pt x="61841" y="2738"/>
                </a:lnTo>
                <a:lnTo>
                  <a:pt x="92335" y="0"/>
                </a:lnTo>
                <a:lnTo>
                  <a:pt x="117904" y="1408"/>
                </a:lnTo>
                <a:lnTo>
                  <a:pt x="145508" y="8203"/>
                </a:lnTo>
                <a:lnTo>
                  <a:pt x="175052" y="14265"/>
                </a:lnTo>
                <a:lnTo>
                  <a:pt x="200505" y="17157"/>
                </a:lnTo>
                <a:lnTo>
                  <a:pt x="231563" y="18015"/>
                </a:lnTo>
                <a:lnTo>
                  <a:pt x="257198" y="18216"/>
                </a:lnTo>
                <a:lnTo>
                  <a:pt x="282939" y="19010"/>
                </a:lnTo>
                <a:lnTo>
                  <a:pt x="312590" y="23425"/>
                </a:lnTo>
                <a:lnTo>
                  <a:pt x="341930" y="31237"/>
                </a:lnTo>
                <a:lnTo>
                  <a:pt x="368109" y="42945"/>
                </a:lnTo>
                <a:lnTo>
                  <a:pt x="398026" y="58141"/>
                </a:lnTo>
                <a:lnTo>
                  <a:pt x="425050" y="70551"/>
                </a:lnTo>
                <a:lnTo>
                  <a:pt x="452783" y="90524"/>
                </a:lnTo>
                <a:lnTo>
                  <a:pt x="482855" y="111533"/>
                </a:lnTo>
                <a:lnTo>
                  <a:pt x="512502" y="125772"/>
                </a:lnTo>
                <a:lnTo>
                  <a:pt x="522701" y="131724"/>
                </a:lnTo>
                <a:lnTo>
                  <a:pt x="539638" y="144859"/>
                </a:lnTo>
                <a:lnTo>
                  <a:pt x="566111" y="157563"/>
                </a:lnTo>
                <a:lnTo>
                  <a:pt x="581113" y="172506"/>
                </a:lnTo>
                <a:lnTo>
                  <a:pt x="598560" y="202286"/>
                </a:lnTo>
                <a:lnTo>
                  <a:pt x="611757" y="231511"/>
                </a:lnTo>
                <a:lnTo>
                  <a:pt x="621890" y="259129"/>
                </a:lnTo>
                <a:lnTo>
                  <a:pt x="630686" y="288339"/>
                </a:lnTo>
                <a:lnTo>
                  <a:pt x="637093" y="312933"/>
                </a:lnTo>
                <a:lnTo>
                  <a:pt x="643459" y="341465"/>
                </a:lnTo>
                <a:lnTo>
                  <a:pt x="649815" y="372261"/>
                </a:lnTo>
                <a:lnTo>
                  <a:pt x="654049" y="395086"/>
                </a:lnTo>
                <a:lnTo>
                  <a:pt x="658989" y="418636"/>
                </a:lnTo>
                <a:lnTo>
                  <a:pt x="665888" y="440862"/>
                </a:lnTo>
                <a:lnTo>
                  <a:pt x="671776" y="466263"/>
                </a:lnTo>
                <a:lnTo>
                  <a:pt x="677451" y="492603"/>
                </a:lnTo>
                <a:lnTo>
                  <a:pt x="684677" y="516070"/>
                </a:lnTo>
                <a:lnTo>
                  <a:pt x="690709" y="543904"/>
                </a:lnTo>
                <a:lnTo>
                  <a:pt x="695743" y="572972"/>
                </a:lnTo>
                <a:lnTo>
                  <a:pt x="700332" y="597650"/>
                </a:lnTo>
                <a:lnTo>
                  <a:pt x="706605" y="624141"/>
                </a:lnTo>
                <a:lnTo>
                  <a:pt x="713391" y="651671"/>
                </a:lnTo>
                <a:lnTo>
                  <a:pt x="718759" y="678018"/>
                </a:lnTo>
                <a:lnTo>
                  <a:pt x="723497" y="705721"/>
                </a:lnTo>
                <a:lnTo>
                  <a:pt x="727955" y="733791"/>
                </a:lnTo>
                <a:lnTo>
                  <a:pt x="732288" y="760377"/>
                </a:lnTo>
                <a:lnTo>
                  <a:pt x="734683" y="788186"/>
                </a:lnTo>
                <a:lnTo>
                  <a:pt x="736453" y="816303"/>
                </a:lnTo>
                <a:lnTo>
                  <a:pt x="739592" y="842910"/>
                </a:lnTo>
                <a:lnTo>
                  <a:pt x="743338" y="870727"/>
                </a:lnTo>
                <a:lnTo>
                  <a:pt x="746651" y="898849"/>
                </a:lnTo>
                <a:lnTo>
                  <a:pt x="748123" y="925459"/>
                </a:lnTo>
                <a:lnTo>
                  <a:pt x="748776" y="951396"/>
                </a:lnTo>
                <a:lnTo>
                  <a:pt x="749067" y="975623"/>
                </a:lnTo>
                <a:lnTo>
                  <a:pt x="748526" y="1005130"/>
                </a:lnTo>
                <a:lnTo>
                  <a:pt x="744916" y="1033159"/>
                </a:lnTo>
                <a:lnTo>
                  <a:pt x="743824" y="1055707"/>
                </a:lnTo>
                <a:lnTo>
                  <a:pt x="743209" y="1082089"/>
                </a:lnTo>
                <a:lnTo>
                  <a:pt x="738637" y="1109261"/>
                </a:lnTo>
                <a:lnTo>
                  <a:pt x="736498" y="1123671"/>
                </a:lnTo>
                <a:lnTo>
                  <a:pt x="730534" y="1140921"/>
                </a:lnTo>
                <a:lnTo>
                  <a:pt x="729735" y="1141390"/>
                </a:lnTo>
                <a:lnTo>
                  <a:pt x="721436" y="1142203"/>
                </a:lnTo>
                <a:lnTo>
                  <a:pt x="691021" y="1144203"/>
                </a:lnTo>
                <a:lnTo>
                  <a:pt x="663156" y="1151163"/>
                </a:lnTo>
                <a:lnTo>
                  <a:pt x="634039" y="1161425"/>
                </a:lnTo>
                <a:lnTo>
                  <a:pt x="603123" y="1171260"/>
                </a:lnTo>
                <a:lnTo>
                  <a:pt x="571484" y="1177077"/>
                </a:lnTo>
                <a:lnTo>
                  <a:pt x="545391" y="1180470"/>
                </a:lnTo>
                <a:lnTo>
                  <a:pt x="517554" y="1187203"/>
                </a:lnTo>
                <a:lnTo>
                  <a:pt x="491307" y="1195327"/>
                </a:lnTo>
                <a:lnTo>
                  <a:pt x="459652" y="1203726"/>
                </a:lnTo>
                <a:lnTo>
                  <a:pt x="432284" y="1212179"/>
                </a:lnTo>
                <a:lnTo>
                  <a:pt x="403125" y="1220643"/>
                </a:lnTo>
                <a:lnTo>
                  <a:pt x="378540" y="1226993"/>
                </a:lnTo>
                <a:lnTo>
                  <a:pt x="349313" y="1234754"/>
                </a:lnTo>
                <a:lnTo>
                  <a:pt x="325358" y="1237445"/>
                </a:lnTo>
                <a:lnTo>
                  <a:pt x="293861" y="1244318"/>
                </a:lnTo>
                <a:lnTo>
                  <a:pt x="263678" y="1252470"/>
                </a:lnTo>
                <a:lnTo>
                  <a:pt x="235607" y="1260875"/>
                </a:lnTo>
                <a:lnTo>
                  <a:pt x="207798" y="1269329"/>
                </a:lnTo>
                <a:lnTo>
                  <a:pt x="178708" y="1277793"/>
                </a:lnTo>
                <a:lnTo>
                  <a:pt x="148051" y="1291521"/>
                </a:lnTo>
                <a:lnTo>
                  <a:pt x="133350" y="129472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Stanovení terapeutických cílů</a:t>
            </a:r>
          </a:p>
        </p:txBody>
      </p:sp>
      <p:sp>
        <p:nvSpPr>
          <p:cNvPr id="2560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65571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r>
              <a:rPr lang="cs-CZ" dirty="0"/>
              <a:t>1. Krátkodobé  - fyziologické (v hodinách)</a:t>
            </a:r>
          </a:p>
          <a:p>
            <a:pPr marL="608013" indent="-608013"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cs-CZ" dirty="0"/>
          </a:p>
          <a:p>
            <a:pPr marL="609600" indent="-608013" eaLnBrk="1" fontAlgn="auto" hangingPunct="1">
              <a:spcAft>
                <a:spcPts val="0"/>
              </a:spcAft>
              <a:buFontTx/>
              <a:buNone/>
              <a:tabLst>
                <a:tab pos="1177925" algn="l"/>
                <a:tab pos="2092325" algn="l"/>
                <a:tab pos="3006725" algn="l"/>
                <a:tab pos="3921125" algn="l"/>
                <a:tab pos="4835525" algn="l"/>
                <a:tab pos="5749925" algn="l"/>
                <a:tab pos="6664325" algn="l"/>
                <a:tab pos="7578725" algn="l"/>
                <a:tab pos="8493125" algn="l"/>
                <a:tab pos="9407525" algn="l"/>
                <a:tab pos="10321925" algn="l"/>
              </a:tabLst>
              <a:defRPr/>
            </a:pPr>
            <a:endParaRPr lang="cs-CZ" dirty="0"/>
          </a:p>
        </p:txBody>
      </p:sp>
      <p:sp>
        <p:nvSpPr>
          <p:cNvPr id="26628" name="Text Box 3"/>
          <p:cNvSpPr txBox="1">
            <a:spLocks noChangeArrowheads="1"/>
          </p:cNvSpPr>
          <p:nvPr/>
        </p:nvSpPr>
        <p:spPr bwMode="auto">
          <a:xfrm>
            <a:off x="1619250" y="4365625"/>
            <a:ext cx="1511300" cy="825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stanovení cíle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5292725" y="4384675"/>
            <a:ext cx="2376488" cy="825500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hodnocení dosažení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3707755" y="5805264"/>
            <a:ext cx="1584325" cy="460375"/>
          </a:xfrm>
          <a:prstGeom prst="rect">
            <a:avLst/>
          </a:prstGeom>
          <a:ln>
            <a:headEnd/>
            <a:tailEnd/>
          </a:ln>
          <a:ex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1500"/>
              </a:spcBef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změna cíle</a:t>
            </a:r>
          </a:p>
        </p:txBody>
      </p:sp>
      <p:sp>
        <p:nvSpPr>
          <p:cNvPr id="26631" name="AutoShape 6"/>
          <p:cNvSpPr>
            <a:spLocks noChangeArrowheads="1"/>
          </p:cNvSpPr>
          <p:nvPr/>
        </p:nvSpPr>
        <p:spPr bwMode="auto">
          <a:xfrm>
            <a:off x="3924300" y="4652963"/>
            <a:ext cx="863600" cy="288925"/>
          </a:xfrm>
          <a:prstGeom prst="leftRightArrow">
            <a:avLst>
              <a:gd name="adj1" fmla="val 50000"/>
              <a:gd name="adj2" fmla="val 59503"/>
            </a:avLst>
          </a:prstGeom>
          <a:solidFill>
            <a:schemeClr val="bg2">
              <a:lumMod val="25000"/>
            </a:schemeClr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26632" name="AutoShape 7"/>
          <p:cNvSpPr>
            <a:spLocks/>
          </p:cNvSpPr>
          <p:nvPr/>
        </p:nvSpPr>
        <p:spPr bwMode="auto">
          <a:xfrm rot="5400000">
            <a:off x="4338637" y="3954463"/>
            <a:ext cx="252413" cy="3094038"/>
          </a:xfrm>
          <a:prstGeom prst="rightBrace">
            <a:avLst>
              <a:gd name="adj1" fmla="val 73661"/>
              <a:gd name="adj2" fmla="val 50000"/>
            </a:avLst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83568" y="2924944"/>
            <a:ext cx="7776864" cy="5847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3200" dirty="0">
                <a:solidFill>
                  <a:schemeClr val="bg1"/>
                </a:solidFill>
                <a:latin typeface="+mj-lt"/>
              </a:rPr>
              <a:t>2. Dlouhodobé (nejčastěji ve dnech)</a:t>
            </a:r>
          </a:p>
        </p:txBody>
      </p:sp>
      <p:grpSp>
        <p:nvGrpSpPr>
          <p:cNvPr id="7" name="SMARTInkShape-Group122">
            <a:extLst>
              <a:ext uri="{FF2B5EF4-FFF2-40B4-BE49-F238E27FC236}">
                <a16:creationId xmlns:a16="http://schemas.microsoft.com/office/drawing/2014/main" id="{C0B3A604-8E2C-49E1-BB4F-4AF1E297E962}"/>
              </a:ext>
            </a:extLst>
          </p:cNvPr>
          <p:cNvGrpSpPr/>
          <p:nvPr/>
        </p:nvGrpSpPr>
        <p:grpSpPr>
          <a:xfrm>
            <a:off x="546100" y="252105"/>
            <a:ext cx="1429384" cy="579746"/>
            <a:chOff x="546100" y="252105"/>
            <a:chExt cx="1429384" cy="579746"/>
          </a:xfrm>
        </p:grpSpPr>
        <p:sp>
          <p:nvSpPr>
            <p:cNvPr id="2" name="SMARTInkShape-474">
              <a:extLst>
                <a:ext uri="{FF2B5EF4-FFF2-40B4-BE49-F238E27FC236}">
                  <a16:creationId xmlns:a16="http://schemas.microsoft.com/office/drawing/2014/main" id="{F0498FA7-9B55-4E20-8FC9-7D42D86F901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561581" y="289612"/>
              <a:ext cx="413903" cy="542239"/>
            </a:xfrm>
            <a:custGeom>
              <a:avLst/>
              <a:gdLst/>
              <a:ahLst/>
              <a:cxnLst/>
              <a:rect l="0" t="0" r="0" b="0"/>
              <a:pathLst>
                <a:path w="413903" h="542239">
                  <a:moveTo>
                    <a:pt x="191019" y="8838"/>
                  </a:moveTo>
                  <a:lnTo>
                    <a:pt x="191019" y="8838"/>
                  </a:lnTo>
                  <a:lnTo>
                    <a:pt x="187648" y="5467"/>
                  </a:lnTo>
                  <a:lnTo>
                    <a:pt x="172068" y="0"/>
                  </a:lnTo>
                  <a:lnTo>
                    <a:pt x="149577" y="653"/>
                  </a:lnTo>
                  <a:lnTo>
                    <a:pt x="125040" y="5315"/>
                  </a:lnTo>
                  <a:lnTo>
                    <a:pt x="95122" y="18987"/>
                  </a:lnTo>
                  <a:lnTo>
                    <a:pt x="68217" y="35364"/>
                  </a:lnTo>
                  <a:lnTo>
                    <a:pt x="39448" y="59860"/>
                  </a:lnTo>
                  <a:lnTo>
                    <a:pt x="21696" y="80635"/>
                  </a:lnTo>
                  <a:lnTo>
                    <a:pt x="7499" y="104665"/>
                  </a:lnTo>
                  <a:lnTo>
                    <a:pt x="3056" y="112939"/>
                  </a:lnTo>
                  <a:lnTo>
                    <a:pt x="0" y="131540"/>
                  </a:lnTo>
                  <a:lnTo>
                    <a:pt x="2247" y="158083"/>
                  </a:lnTo>
                  <a:lnTo>
                    <a:pt x="6226" y="171830"/>
                  </a:lnTo>
                  <a:lnTo>
                    <a:pt x="12698" y="182644"/>
                  </a:lnTo>
                  <a:lnTo>
                    <a:pt x="27646" y="196665"/>
                  </a:lnTo>
                  <a:lnTo>
                    <a:pt x="53071" y="209681"/>
                  </a:lnTo>
                  <a:lnTo>
                    <a:pt x="79904" y="220355"/>
                  </a:lnTo>
                  <a:lnTo>
                    <a:pt x="107453" y="229005"/>
                  </a:lnTo>
                  <a:lnTo>
                    <a:pt x="129890" y="236277"/>
                  </a:lnTo>
                  <a:lnTo>
                    <a:pt x="152091" y="242331"/>
                  </a:lnTo>
                  <a:lnTo>
                    <a:pt x="182542" y="247825"/>
                  </a:lnTo>
                  <a:lnTo>
                    <a:pt x="211320" y="253216"/>
                  </a:lnTo>
                  <a:lnTo>
                    <a:pt x="242190" y="261868"/>
                  </a:lnTo>
                  <a:lnTo>
                    <a:pt x="273679" y="268901"/>
                  </a:lnTo>
                  <a:lnTo>
                    <a:pt x="305352" y="275453"/>
                  </a:lnTo>
                  <a:lnTo>
                    <a:pt x="335197" y="283744"/>
                  </a:lnTo>
                  <a:lnTo>
                    <a:pt x="361915" y="295138"/>
                  </a:lnTo>
                  <a:lnTo>
                    <a:pt x="389484" y="311630"/>
                  </a:lnTo>
                  <a:lnTo>
                    <a:pt x="404027" y="324253"/>
                  </a:lnTo>
                  <a:lnTo>
                    <a:pt x="413902" y="347044"/>
                  </a:lnTo>
                  <a:lnTo>
                    <a:pt x="413315" y="364233"/>
                  </a:lnTo>
                  <a:lnTo>
                    <a:pt x="411183" y="372768"/>
                  </a:lnTo>
                  <a:lnTo>
                    <a:pt x="401288" y="387896"/>
                  </a:lnTo>
                  <a:lnTo>
                    <a:pt x="377969" y="408313"/>
                  </a:lnTo>
                  <a:lnTo>
                    <a:pt x="348717" y="427767"/>
                  </a:lnTo>
                  <a:lnTo>
                    <a:pt x="327429" y="439857"/>
                  </a:lnTo>
                  <a:lnTo>
                    <a:pt x="303857" y="449933"/>
                  </a:lnTo>
                  <a:lnTo>
                    <a:pt x="281151" y="457234"/>
                  </a:lnTo>
                  <a:lnTo>
                    <a:pt x="259300" y="463536"/>
                  </a:lnTo>
                  <a:lnTo>
                    <a:pt x="237829" y="471041"/>
                  </a:lnTo>
                  <a:lnTo>
                    <a:pt x="216527" y="477199"/>
                  </a:lnTo>
                  <a:lnTo>
                    <a:pt x="195301" y="482993"/>
                  </a:lnTo>
                  <a:lnTo>
                    <a:pt x="174107" y="490272"/>
                  </a:lnTo>
                  <a:lnTo>
                    <a:pt x="152928" y="498210"/>
                  </a:lnTo>
                  <a:lnTo>
                    <a:pt x="131757" y="505737"/>
                  </a:lnTo>
                  <a:lnTo>
                    <a:pt x="100709" y="514646"/>
                  </a:lnTo>
                  <a:lnTo>
                    <a:pt x="74733" y="525910"/>
                  </a:lnTo>
                  <a:lnTo>
                    <a:pt x="51319" y="5422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" name="SMARTInkShape-475">
              <a:extLst>
                <a:ext uri="{FF2B5EF4-FFF2-40B4-BE49-F238E27FC236}">
                  <a16:creationId xmlns:a16="http://schemas.microsoft.com/office/drawing/2014/main" id="{9D933F9B-13E1-4D30-9654-7981ACDC08D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028700" y="603250"/>
              <a:ext cx="393701" cy="63501"/>
            </a:xfrm>
            <a:custGeom>
              <a:avLst/>
              <a:gdLst/>
              <a:ahLst/>
              <a:cxnLst/>
              <a:rect l="0" t="0" r="0" b="0"/>
              <a:pathLst>
                <a:path w="393701" h="63501">
                  <a:moveTo>
                    <a:pt x="0" y="63500"/>
                  </a:moveTo>
                  <a:lnTo>
                    <a:pt x="0" y="63500"/>
                  </a:lnTo>
                  <a:lnTo>
                    <a:pt x="26367" y="54711"/>
                  </a:lnTo>
                  <a:lnTo>
                    <a:pt x="47702" y="47599"/>
                  </a:lnTo>
                  <a:lnTo>
                    <a:pt x="71295" y="39735"/>
                  </a:lnTo>
                  <a:lnTo>
                    <a:pt x="95892" y="35299"/>
                  </a:lnTo>
                  <a:lnTo>
                    <a:pt x="120935" y="32622"/>
                  </a:lnTo>
                  <a:lnTo>
                    <a:pt x="146177" y="29080"/>
                  </a:lnTo>
                  <a:lnTo>
                    <a:pt x="171506" y="27036"/>
                  </a:lnTo>
                  <a:lnTo>
                    <a:pt x="196170" y="25421"/>
                  </a:lnTo>
                  <a:lnTo>
                    <a:pt x="218890" y="22352"/>
                  </a:lnTo>
                  <a:lnTo>
                    <a:pt x="242629" y="20518"/>
                  </a:lnTo>
                  <a:lnTo>
                    <a:pt x="266585" y="19702"/>
                  </a:lnTo>
                  <a:lnTo>
                    <a:pt x="288992" y="19340"/>
                  </a:lnTo>
                  <a:lnTo>
                    <a:pt x="312591" y="17297"/>
                  </a:lnTo>
                  <a:lnTo>
                    <a:pt x="336485" y="14038"/>
                  </a:lnTo>
                  <a:lnTo>
                    <a:pt x="367654" y="8236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" name="SMARTInkShape-476">
              <a:extLst>
                <a:ext uri="{FF2B5EF4-FFF2-40B4-BE49-F238E27FC236}">
                  <a16:creationId xmlns:a16="http://schemas.microsoft.com/office/drawing/2014/main" id="{69C65B67-91AC-4249-97EA-5CA21887269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35050" y="324036"/>
              <a:ext cx="309975" cy="495115"/>
            </a:xfrm>
            <a:custGeom>
              <a:avLst/>
              <a:gdLst/>
              <a:ahLst/>
              <a:cxnLst/>
              <a:rect l="0" t="0" r="0" b="0"/>
              <a:pathLst>
                <a:path w="309975" h="495115">
                  <a:moveTo>
                    <a:pt x="0" y="495114"/>
                  </a:moveTo>
                  <a:lnTo>
                    <a:pt x="0" y="495114"/>
                  </a:lnTo>
                  <a:lnTo>
                    <a:pt x="8838" y="465228"/>
                  </a:lnTo>
                  <a:lnTo>
                    <a:pt x="17007" y="433968"/>
                  </a:lnTo>
                  <a:lnTo>
                    <a:pt x="25415" y="404798"/>
                  </a:lnTo>
                  <a:lnTo>
                    <a:pt x="29873" y="380394"/>
                  </a:lnTo>
                  <a:lnTo>
                    <a:pt x="31194" y="353408"/>
                  </a:lnTo>
                  <a:lnTo>
                    <a:pt x="33467" y="324951"/>
                  </a:lnTo>
                  <a:lnTo>
                    <a:pt x="37185" y="293423"/>
                  </a:lnTo>
                  <a:lnTo>
                    <a:pt x="39575" y="272359"/>
                  </a:lnTo>
                  <a:lnTo>
                    <a:pt x="42989" y="247239"/>
                  </a:lnTo>
                  <a:lnTo>
                    <a:pt x="46858" y="221964"/>
                  </a:lnTo>
                  <a:lnTo>
                    <a:pt x="53003" y="190676"/>
                  </a:lnTo>
                  <a:lnTo>
                    <a:pt x="59292" y="160161"/>
                  </a:lnTo>
                  <a:lnTo>
                    <a:pt x="68995" y="128777"/>
                  </a:lnTo>
                  <a:lnTo>
                    <a:pt x="80807" y="97135"/>
                  </a:lnTo>
                  <a:lnTo>
                    <a:pt x="93244" y="68788"/>
                  </a:lnTo>
                  <a:lnTo>
                    <a:pt x="105866" y="42515"/>
                  </a:lnTo>
                  <a:lnTo>
                    <a:pt x="127137" y="14834"/>
                  </a:lnTo>
                  <a:lnTo>
                    <a:pt x="140525" y="4578"/>
                  </a:lnTo>
                  <a:lnTo>
                    <a:pt x="149273" y="1226"/>
                  </a:lnTo>
                  <a:lnTo>
                    <a:pt x="160734" y="0"/>
                  </a:lnTo>
                  <a:lnTo>
                    <a:pt x="166922" y="3660"/>
                  </a:lnTo>
                  <a:lnTo>
                    <a:pt x="182394" y="17507"/>
                  </a:lnTo>
                  <a:lnTo>
                    <a:pt x="199038" y="44675"/>
                  </a:lnTo>
                  <a:lnTo>
                    <a:pt x="211688" y="73862"/>
                  </a:lnTo>
                  <a:lnTo>
                    <a:pt x="220143" y="96930"/>
                  </a:lnTo>
                  <a:lnTo>
                    <a:pt x="228604" y="121293"/>
                  </a:lnTo>
                  <a:lnTo>
                    <a:pt x="236363" y="146938"/>
                  </a:lnTo>
                  <a:lnTo>
                    <a:pt x="242163" y="174799"/>
                  </a:lnTo>
                  <a:lnTo>
                    <a:pt x="247093" y="201763"/>
                  </a:lnTo>
                  <a:lnTo>
                    <a:pt x="252341" y="228563"/>
                  </a:lnTo>
                  <a:lnTo>
                    <a:pt x="259378" y="256938"/>
                  </a:lnTo>
                  <a:lnTo>
                    <a:pt x="265327" y="284130"/>
                  </a:lnTo>
                  <a:lnTo>
                    <a:pt x="271029" y="309621"/>
                  </a:lnTo>
                  <a:lnTo>
                    <a:pt x="278266" y="332710"/>
                  </a:lnTo>
                  <a:lnTo>
                    <a:pt x="283533" y="358800"/>
                  </a:lnTo>
                  <a:lnTo>
                    <a:pt x="290382" y="385873"/>
                  </a:lnTo>
                  <a:lnTo>
                    <a:pt x="296647" y="407422"/>
                  </a:lnTo>
                  <a:lnTo>
                    <a:pt x="298355" y="418040"/>
                  </a:lnTo>
                  <a:lnTo>
                    <a:pt x="309387" y="447717"/>
                  </a:lnTo>
                  <a:lnTo>
                    <a:pt x="309974" y="450816"/>
                  </a:lnTo>
                  <a:lnTo>
                    <a:pt x="309661" y="453588"/>
                  </a:lnTo>
                  <a:lnTo>
                    <a:pt x="304800" y="4633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" name="SMARTInkShape-477">
              <a:extLst>
                <a:ext uri="{FF2B5EF4-FFF2-40B4-BE49-F238E27FC236}">
                  <a16:creationId xmlns:a16="http://schemas.microsoft.com/office/drawing/2014/main" id="{7541C28E-3841-4875-8085-4EB9B6CB829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46100" y="252105"/>
              <a:ext cx="382312" cy="579746"/>
            </a:xfrm>
            <a:custGeom>
              <a:avLst/>
              <a:gdLst/>
              <a:ahLst/>
              <a:cxnLst/>
              <a:rect l="0" t="0" r="0" b="0"/>
              <a:pathLst>
                <a:path w="382312" h="579746">
                  <a:moveTo>
                    <a:pt x="241300" y="39995"/>
                  </a:moveTo>
                  <a:lnTo>
                    <a:pt x="241300" y="39995"/>
                  </a:lnTo>
                  <a:lnTo>
                    <a:pt x="241300" y="11384"/>
                  </a:lnTo>
                  <a:lnTo>
                    <a:pt x="239889" y="7515"/>
                  </a:lnTo>
                  <a:lnTo>
                    <a:pt x="234558" y="1335"/>
                  </a:lnTo>
                  <a:lnTo>
                    <a:pt x="221841" y="0"/>
                  </a:lnTo>
                  <a:lnTo>
                    <a:pt x="205135" y="2464"/>
                  </a:lnTo>
                  <a:lnTo>
                    <a:pt x="180568" y="12490"/>
                  </a:lnTo>
                  <a:lnTo>
                    <a:pt x="152947" y="34484"/>
                  </a:lnTo>
                  <a:lnTo>
                    <a:pt x="127108" y="62582"/>
                  </a:lnTo>
                  <a:lnTo>
                    <a:pt x="102172" y="93630"/>
                  </a:lnTo>
                  <a:lnTo>
                    <a:pt x="88151" y="121851"/>
                  </a:lnTo>
                  <a:lnTo>
                    <a:pt x="84209" y="151502"/>
                  </a:lnTo>
                  <a:lnTo>
                    <a:pt x="86413" y="176986"/>
                  </a:lnTo>
                  <a:lnTo>
                    <a:pt x="91558" y="189310"/>
                  </a:lnTo>
                  <a:lnTo>
                    <a:pt x="114533" y="217524"/>
                  </a:lnTo>
                  <a:lnTo>
                    <a:pt x="124282" y="226141"/>
                  </a:lnTo>
                  <a:lnTo>
                    <a:pt x="153536" y="243171"/>
                  </a:lnTo>
                  <a:lnTo>
                    <a:pt x="178136" y="254007"/>
                  </a:lnTo>
                  <a:lnTo>
                    <a:pt x="208362" y="267360"/>
                  </a:lnTo>
                  <a:lnTo>
                    <a:pt x="238361" y="276068"/>
                  </a:lnTo>
                  <a:lnTo>
                    <a:pt x="267319" y="283117"/>
                  </a:lnTo>
                  <a:lnTo>
                    <a:pt x="293773" y="289674"/>
                  </a:lnTo>
                  <a:lnTo>
                    <a:pt x="319485" y="299457"/>
                  </a:lnTo>
                  <a:lnTo>
                    <a:pt x="347682" y="315404"/>
                  </a:lnTo>
                  <a:lnTo>
                    <a:pt x="372048" y="336360"/>
                  </a:lnTo>
                  <a:lnTo>
                    <a:pt x="381719" y="359151"/>
                  </a:lnTo>
                  <a:lnTo>
                    <a:pt x="382311" y="388246"/>
                  </a:lnTo>
                  <a:lnTo>
                    <a:pt x="378017" y="412467"/>
                  </a:lnTo>
                  <a:lnTo>
                    <a:pt x="361279" y="441082"/>
                  </a:lnTo>
                  <a:lnTo>
                    <a:pt x="352479" y="452500"/>
                  </a:lnTo>
                  <a:lnTo>
                    <a:pt x="327702" y="473210"/>
                  </a:lnTo>
                  <a:lnTo>
                    <a:pt x="304060" y="489383"/>
                  </a:lnTo>
                  <a:lnTo>
                    <a:pt x="277299" y="503112"/>
                  </a:lnTo>
                  <a:lnTo>
                    <a:pt x="248909" y="516117"/>
                  </a:lnTo>
                  <a:lnTo>
                    <a:pt x="222623" y="528907"/>
                  </a:lnTo>
                  <a:lnTo>
                    <a:pt x="195079" y="539752"/>
                  </a:lnTo>
                  <a:lnTo>
                    <a:pt x="166457" y="549316"/>
                  </a:lnTo>
                  <a:lnTo>
                    <a:pt x="140102" y="559205"/>
                  </a:lnTo>
                  <a:lnTo>
                    <a:pt x="112538" y="566603"/>
                  </a:lnTo>
                  <a:lnTo>
                    <a:pt x="83909" y="573264"/>
                  </a:lnTo>
                  <a:lnTo>
                    <a:pt x="57553" y="577825"/>
                  </a:lnTo>
                  <a:lnTo>
                    <a:pt x="30105" y="579366"/>
                  </a:lnTo>
                  <a:lnTo>
                    <a:pt x="0" y="5797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2" name="SMARTInkShape-Group123">
            <a:extLst>
              <a:ext uri="{FF2B5EF4-FFF2-40B4-BE49-F238E27FC236}">
                <a16:creationId xmlns:a16="http://schemas.microsoft.com/office/drawing/2014/main" id="{F70C9DE8-FAD4-4CB5-AD18-A6272FD7F19E}"/>
              </a:ext>
            </a:extLst>
          </p:cNvPr>
          <p:cNvGrpSpPr/>
          <p:nvPr/>
        </p:nvGrpSpPr>
        <p:grpSpPr>
          <a:xfrm>
            <a:off x="2203450" y="261978"/>
            <a:ext cx="1536701" cy="557173"/>
            <a:chOff x="2203450" y="261978"/>
            <a:chExt cx="1536701" cy="557173"/>
          </a:xfrm>
        </p:grpSpPr>
        <p:sp>
          <p:nvSpPr>
            <p:cNvPr id="8" name="SMARTInkShape-478">
              <a:extLst>
                <a:ext uri="{FF2B5EF4-FFF2-40B4-BE49-F238E27FC236}">
                  <a16:creationId xmlns:a16="http://schemas.microsoft.com/office/drawing/2014/main" id="{233E2212-C4FB-4FC9-B4F5-527CA25E5369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206750" y="261978"/>
              <a:ext cx="533401" cy="125373"/>
            </a:xfrm>
            <a:custGeom>
              <a:avLst/>
              <a:gdLst/>
              <a:ahLst/>
              <a:cxnLst/>
              <a:rect l="0" t="0" r="0" b="0"/>
              <a:pathLst>
                <a:path w="533401" h="125373">
                  <a:moveTo>
                    <a:pt x="0" y="125372"/>
                  </a:moveTo>
                  <a:lnTo>
                    <a:pt x="0" y="125372"/>
                  </a:lnTo>
                  <a:lnTo>
                    <a:pt x="23597" y="105146"/>
                  </a:lnTo>
                  <a:lnTo>
                    <a:pt x="52115" y="83927"/>
                  </a:lnTo>
                  <a:lnTo>
                    <a:pt x="68610" y="72342"/>
                  </a:lnTo>
                  <a:lnTo>
                    <a:pt x="85251" y="61797"/>
                  </a:lnTo>
                  <a:lnTo>
                    <a:pt x="101990" y="51944"/>
                  </a:lnTo>
                  <a:lnTo>
                    <a:pt x="133523" y="35587"/>
                  </a:lnTo>
                  <a:lnTo>
                    <a:pt x="159298" y="25966"/>
                  </a:lnTo>
                  <a:lnTo>
                    <a:pt x="188156" y="17456"/>
                  </a:lnTo>
                  <a:lnTo>
                    <a:pt x="203754" y="13212"/>
                  </a:lnTo>
                  <a:lnTo>
                    <a:pt x="220503" y="9676"/>
                  </a:lnTo>
                  <a:lnTo>
                    <a:pt x="238018" y="6614"/>
                  </a:lnTo>
                  <a:lnTo>
                    <a:pt x="256046" y="3866"/>
                  </a:lnTo>
                  <a:lnTo>
                    <a:pt x="273003" y="2035"/>
                  </a:lnTo>
                  <a:lnTo>
                    <a:pt x="289246" y="814"/>
                  </a:lnTo>
                  <a:lnTo>
                    <a:pt x="305014" y="0"/>
                  </a:lnTo>
                  <a:lnTo>
                    <a:pt x="321876" y="163"/>
                  </a:lnTo>
                  <a:lnTo>
                    <a:pt x="339467" y="977"/>
                  </a:lnTo>
                  <a:lnTo>
                    <a:pt x="357545" y="2225"/>
                  </a:lnTo>
                  <a:lnTo>
                    <a:pt x="375241" y="3763"/>
                  </a:lnTo>
                  <a:lnTo>
                    <a:pt x="392683" y="5494"/>
                  </a:lnTo>
                  <a:lnTo>
                    <a:pt x="409955" y="7353"/>
                  </a:lnTo>
                  <a:lnTo>
                    <a:pt x="426409" y="9298"/>
                  </a:lnTo>
                  <a:lnTo>
                    <a:pt x="457862" y="13341"/>
                  </a:lnTo>
                  <a:lnTo>
                    <a:pt x="488304" y="19371"/>
                  </a:lnTo>
                  <a:lnTo>
                    <a:pt x="533400" y="301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9" name="SMARTInkShape-479">
              <a:extLst>
                <a:ext uri="{FF2B5EF4-FFF2-40B4-BE49-F238E27FC236}">
                  <a16:creationId xmlns:a16="http://schemas.microsoft.com/office/drawing/2014/main" id="{2C13E0AF-7093-47DF-A884-C3CE824039E2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143250" y="311150"/>
              <a:ext cx="288007" cy="367364"/>
            </a:xfrm>
            <a:custGeom>
              <a:avLst/>
              <a:gdLst/>
              <a:ahLst/>
              <a:cxnLst/>
              <a:rect l="0" t="0" r="0" b="0"/>
              <a:pathLst>
                <a:path w="288007" h="367364">
                  <a:moveTo>
                    <a:pt x="133350" y="0"/>
                  </a:moveTo>
                  <a:lnTo>
                    <a:pt x="133350" y="0"/>
                  </a:lnTo>
                  <a:lnTo>
                    <a:pt x="122680" y="14433"/>
                  </a:lnTo>
                  <a:lnTo>
                    <a:pt x="114496" y="31109"/>
                  </a:lnTo>
                  <a:lnTo>
                    <a:pt x="110595" y="59626"/>
                  </a:lnTo>
                  <a:lnTo>
                    <a:pt x="114300" y="86968"/>
                  </a:lnTo>
                  <a:lnTo>
                    <a:pt x="124021" y="116393"/>
                  </a:lnTo>
                  <a:lnTo>
                    <a:pt x="136544" y="144005"/>
                  </a:lnTo>
                  <a:lnTo>
                    <a:pt x="153346" y="172804"/>
                  </a:lnTo>
                  <a:lnTo>
                    <a:pt x="179868" y="204095"/>
                  </a:lnTo>
                  <a:lnTo>
                    <a:pt x="208704" y="233872"/>
                  </a:lnTo>
                  <a:lnTo>
                    <a:pt x="234783" y="259432"/>
                  </a:lnTo>
                  <a:lnTo>
                    <a:pt x="260317" y="278800"/>
                  </a:lnTo>
                  <a:lnTo>
                    <a:pt x="271624" y="288306"/>
                  </a:lnTo>
                  <a:lnTo>
                    <a:pt x="287122" y="311095"/>
                  </a:lnTo>
                  <a:lnTo>
                    <a:pt x="288006" y="322179"/>
                  </a:lnTo>
                  <a:lnTo>
                    <a:pt x="285341" y="335102"/>
                  </a:lnTo>
                  <a:lnTo>
                    <a:pt x="279453" y="345549"/>
                  </a:lnTo>
                  <a:lnTo>
                    <a:pt x="270252" y="353014"/>
                  </a:lnTo>
                  <a:lnTo>
                    <a:pt x="247097" y="363556"/>
                  </a:lnTo>
                  <a:lnTo>
                    <a:pt x="227178" y="366191"/>
                  </a:lnTo>
                  <a:lnTo>
                    <a:pt x="203979" y="367363"/>
                  </a:lnTo>
                  <a:lnTo>
                    <a:pt x="174346" y="367317"/>
                  </a:lnTo>
                  <a:lnTo>
                    <a:pt x="142832" y="363148"/>
                  </a:lnTo>
                  <a:lnTo>
                    <a:pt x="119219" y="359425"/>
                  </a:lnTo>
                  <a:lnTo>
                    <a:pt x="88868" y="349991"/>
                  </a:lnTo>
                  <a:lnTo>
                    <a:pt x="62001" y="341630"/>
                  </a:lnTo>
                  <a:lnTo>
                    <a:pt x="36166" y="33131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0" name="SMARTInkShape-480">
              <a:extLst>
                <a:ext uri="{FF2B5EF4-FFF2-40B4-BE49-F238E27FC236}">
                  <a16:creationId xmlns:a16="http://schemas.microsoft.com/office/drawing/2014/main" id="{A9747A35-158F-4A84-ADE4-A6ABDB573BAB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2470150" y="527050"/>
              <a:ext cx="527051" cy="88901"/>
            </a:xfrm>
            <a:custGeom>
              <a:avLst/>
              <a:gdLst/>
              <a:ahLst/>
              <a:cxnLst/>
              <a:rect l="0" t="0" r="0" b="0"/>
              <a:pathLst>
                <a:path w="527051" h="88901">
                  <a:moveTo>
                    <a:pt x="0" y="88900"/>
                  </a:moveTo>
                  <a:lnTo>
                    <a:pt x="0" y="88900"/>
                  </a:lnTo>
                  <a:lnTo>
                    <a:pt x="3371" y="85529"/>
                  </a:lnTo>
                  <a:lnTo>
                    <a:pt x="29064" y="80062"/>
                  </a:lnTo>
                  <a:lnTo>
                    <a:pt x="57844" y="73973"/>
                  </a:lnTo>
                  <a:lnTo>
                    <a:pt x="79331" y="71682"/>
                  </a:lnTo>
                  <a:lnTo>
                    <a:pt x="102286" y="70664"/>
                  </a:lnTo>
                  <a:lnTo>
                    <a:pt x="124247" y="70212"/>
                  </a:lnTo>
                  <a:lnTo>
                    <a:pt x="149530" y="68129"/>
                  </a:lnTo>
                  <a:lnTo>
                    <a:pt x="176525" y="65557"/>
                  </a:lnTo>
                  <a:lnTo>
                    <a:pt x="202633" y="64414"/>
                  </a:lnTo>
                  <a:lnTo>
                    <a:pt x="230229" y="62025"/>
                  </a:lnTo>
                  <a:lnTo>
                    <a:pt x="257546" y="58611"/>
                  </a:lnTo>
                  <a:lnTo>
                    <a:pt x="281446" y="54742"/>
                  </a:lnTo>
                  <a:lnTo>
                    <a:pt x="307591" y="48789"/>
                  </a:lnTo>
                  <a:lnTo>
                    <a:pt x="334968" y="42145"/>
                  </a:lnTo>
                  <a:lnTo>
                    <a:pt x="361247" y="36840"/>
                  </a:lnTo>
                  <a:lnTo>
                    <a:pt x="387038" y="30250"/>
                  </a:lnTo>
                  <a:lnTo>
                    <a:pt x="412611" y="23322"/>
                  </a:lnTo>
                  <a:lnTo>
                    <a:pt x="438089" y="17891"/>
                  </a:lnTo>
                  <a:lnTo>
                    <a:pt x="463523" y="13126"/>
                  </a:lnTo>
                  <a:lnTo>
                    <a:pt x="487527" y="8656"/>
                  </a:lnTo>
                  <a:lnTo>
                    <a:pt x="527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1" name="SMARTInkShape-481">
              <a:extLst>
                <a:ext uri="{FF2B5EF4-FFF2-40B4-BE49-F238E27FC236}">
                  <a16:creationId xmlns:a16="http://schemas.microsoft.com/office/drawing/2014/main" id="{3094798B-D50F-4AB9-8E77-68DAE562DA9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203450" y="377801"/>
              <a:ext cx="133351" cy="441350"/>
            </a:xfrm>
            <a:custGeom>
              <a:avLst/>
              <a:gdLst/>
              <a:ahLst/>
              <a:cxnLst/>
              <a:rect l="0" t="0" r="0" b="0"/>
              <a:pathLst>
                <a:path w="133351" h="441350">
                  <a:moveTo>
                    <a:pt x="0" y="282599"/>
                  </a:moveTo>
                  <a:lnTo>
                    <a:pt x="0" y="282599"/>
                  </a:lnTo>
                  <a:lnTo>
                    <a:pt x="1881" y="256851"/>
                  </a:lnTo>
                  <a:lnTo>
                    <a:pt x="10126" y="225403"/>
                  </a:lnTo>
                  <a:lnTo>
                    <a:pt x="15732" y="193693"/>
                  </a:lnTo>
                  <a:lnTo>
                    <a:pt x="25520" y="161948"/>
                  </a:lnTo>
                  <a:lnTo>
                    <a:pt x="37261" y="136549"/>
                  </a:lnTo>
                  <a:lnTo>
                    <a:pt x="48805" y="106079"/>
                  </a:lnTo>
                  <a:lnTo>
                    <a:pt x="63942" y="74765"/>
                  </a:lnTo>
                  <a:lnTo>
                    <a:pt x="80521" y="47988"/>
                  </a:lnTo>
                  <a:lnTo>
                    <a:pt x="101042" y="18658"/>
                  </a:lnTo>
                  <a:lnTo>
                    <a:pt x="112414" y="0"/>
                  </a:lnTo>
                  <a:lnTo>
                    <a:pt x="113749" y="1772"/>
                  </a:lnTo>
                  <a:lnTo>
                    <a:pt x="118291" y="18455"/>
                  </a:lnTo>
                  <a:lnTo>
                    <a:pt x="120656" y="45427"/>
                  </a:lnTo>
                  <a:lnTo>
                    <a:pt x="124807" y="77173"/>
                  </a:lnTo>
                  <a:lnTo>
                    <a:pt x="126025" y="103339"/>
                  </a:lnTo>
                  <a:lnTo>
                    <a:pt x="124685" y="133313"/>
                  </a:lnTo>
                  <a:lnTo>
                    <a:pt x="123340" y="149208"/>
                  </a:lnTo>
                  <a:lnTo>
                    <a:pt x="122443" y="166155"/>
                  </a:lnTo>
                  <a:lnTo>
                    <a:pt x="121845" y="183803"/>
                  </a:lnTo>
                  <a:lnTo>
                    <a:pt x="121447" y="201918"/>
                  </a:lnTo>
                  <a:lnTo>
                    <a:pt x="120476" y="219640"/>
                  </a:lnTo>
                  <a:lnTo>
                    <a:pt x="119123" y="237098"/>
                  </a:lnTo>
                  <a:lnTo>
                    <a:pt x="117515" y="254382"/>
                  </a:lnTo>
                  <a:lnTo>
                    <a:pt x="116444" y="270843"/>
                  </a:lnTo>
                  <a:lnTo>
                    <a:pt x="115253" y="302304"/>
                  </a:lnTo>
                  <a:lnTo>
                    <a:pt x="116605" y="332749"/>
                  </a:lnTo>
                  <a:lnTo>
                    <a:pt x="119558" y="362744"/>
                  </a:lnTo>
                  <a:lnTo>
                    <a:pt x="123222" y="392537"/>
                  </a:lnTo>
                  <a:lnTo>
                    <a:pt x="129252" y="423594"/>
                  </a:lnTo>
                  <a:lnTo>
                    <a:pt x="133350" y="4413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nimBg="1"/>
      <p:bldP spid="26628" grpId="0" animBg="1"/>
      <p:bldP spid="26629" grpId="0" animBg="1"/>
      <p:bldP spid="26630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FAST HUG</a:t>
            </a:r>
          </a:p>
        </p:txBody>
      </p:sp>
      <p:sp>
        <p:nvSpPr>
          <p:cNvPr id="2765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Feeding/fluids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Analgesia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Sedation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Thromboprophylaxis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Head up position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Ulcer prophylaxis</a:t>
            </a:r>
          </a:p>
          <a:p>
            <a:pPr marL="341313" indent="-341313" eaLnBrk="1" hangingPunct="1"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/>
              <a:t>Glycemic control</a:t>
            </a:r>
          </a:p>
          <a:p>
            <a:pPr marL="341313" indent="-341313" eaLnBrk="1" hangingPunct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idx="1"/>
          </p:nvPr>
        </p:nvSpPr>
        <p:spPr>
          <a:xfrm>
            <a:off x="468313" y="692150"/>
            <a:ext cx="7772400" cy="54737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Příjem pacienta na intenzivní péči, transport pacienta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Rozšířená neodkladná resuscitace (ALS)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Oxygenoterapie – pomůcky a aplikace, invazivní zajišťování dýchacích cest a ošetřovatelská péče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Základní a rozšířená monitorace pacienta na intenzivní péči (invazivní a neinvazivní)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Základy UPV, protektivní UPV, specifika ventilace u ARDS, COPD, astma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Neinvazivní ventilace, ukončování UPV 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Extubace a její komplikace, prevence VAP (ventilátorové pneumonie)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Sedace a delirium v intenzivní péči, prevence a screening deliria, agitace pacienta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Šok – rozpoznání pacienta, iniciální zajištění a terapie, typy šoků a nejčastější příčiny</a:t>
            </a:r>
          </a:p>
          <a:p>
            <a:pPr marL="457200" indent="-457200">
              <a:buFont typeface="Times New Roman" pitchFamily="18" charset="0"/>
              <a:buAutoNum type="arabicPeriod"/>
            </a:pPr>
            <a:r>
              <a:rPr lang="cs-CZ" altLang="cs-CZ" sz="2000"/>
              <a:t>ABR – hodnocení, základní poruchy iontů a vody</a:t>
            </a:r>
          </a:p>
          <a:p>
            <a:pPr marL="457200" indent="-457200">
              <a:buFont typeface="Times New Roman" pitchFamily="18" charset="0"/>
              <a:buAutoNum type="arabicPeriod"/>
            </a:pPr>
            <a:endParaRPr lang="cs-CZ" altLang="cs-CZ" sz="200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4814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FAST HUGS BID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Feeding/fluids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Analgesia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Sedation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Thromboprophylaxis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Head up position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Ulcer prophylaxis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/>
              <a:t>Glycemic control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Spontaneous breathing trial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Bowel care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Indwelling catheter removal</a:t>
            </a:r>
          </a:p>
          <a:p>
            <a:pPr marL="341313" indent="-34131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F3300"/>
              </a:buClr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2400">
                <a:solidFill>
                  <a:srgbClr val="FF3300"/>
                </a:solidFill>
              </a:rPr>
              <a:t>Deescalation of antibiotics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2400">
              <a:solidFill>
                <a:srgbClr val="FF3300"/>
              </a:solidFill>
            </a:endParaRPr>
          </a:p>
        </p:txBody>
      </p:sp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5580063" y="6165850"/>
            <a:ext cx="3384550" cy="504825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spcBef>
                <a:spcPts val="563"/>
              </a:spcBef>
              <a:buClrTx/>
              <a:buFontTx/>
              <a:buNone/>
            </a:pPr>
            <a:r>
              <a:rPr lang="cs-CZ" altLang="cs-CZ" sz="900">
                <a:solidFill>
                  <a:srgbClr val="000000"/>
                </a:solidFill>
                <a:ea typeface="DejaVu Sans" charset="0"/>
                <a:cs typeface="DejaVu Sans" charset="0"/>
              </a:rPr>
              <a:t>Vincent WR 3rd, Hatton KW. Critically ill patients need “FAST HUGS BID” (an updated mnemonic). Crit Care Med. 2009 Jul;37(7):2326-7 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4000" dirty="0"/>
              <a:t>FAST HUG FAITH</a:t>
            </a:r>
          </a:p>
        </p:txBody>
      </p:sp>
      <p:sp>
        <p:nvSpPr>
          <p:cNvPr id="28674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/>
              <a:t>FAITH </a:t>
            </a:r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/>
              <a:t>Fluid balance</a:t>
            </a:r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Aperients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Investigation</a:t>
            </a:r>
            <a:r>
              <a:rPr lang="cs-CZ" dirty="0"/>
              <a:t> and </a:t>
            </a:r>
            <a:r>
              <a:rPr lang="cs-CZ" dirty="0" err="1"/>
              <a:t>results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Therapies</a:t>
            </a:r>
            <a:endParaRPr lang="cs-CZ" dirty="0"/>
          </a:p>
          <a:p>
            <a:pPr marL="341313" indent="-339725" eaLnBrk="1" fontAlgn="auto" hangingPunct="1"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dirty="0" err="1"/>
              <a:t>Hydration</a:t>
            </a:r>
            <a:r>
              <a:rPr lang="cs-CZ" dirty="0"/>
              <a:t>.</a:t>
            </a:r>
          </a:p>
        </p:txBody>
      </p:sp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16413" cy="1103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3200" dirty="0"/>
              <a:t>Další modifikace FAST HUG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lnSpc>
                <a:spcPct val="12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u="sng" dirty="0"/>
              <a:t>FAST HUG+S </a:t>
            </a:r>
            <a:r>
              <a:rPr lang="cs-CZ" dirty="0"/>
              <a:t>(S = Skin care, </a:t>
            </a:r>
            <a:r>
              <a:rPr lang="cs-CZ" dirty="0" err="1"/>
              <a:t>prevention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pressure</a:t>
            </a:r>
            <a:r>
              <a:rPr lang="cs-CZ" dirty="0"/>
              <a:t> </a:t>
            </a:r>
            <a:r>
              <a:rPr lang="cs-CZ" dirty="0" err="1"/>
              <a:t>ulcer</a:t>
            </a:r>
            <a:r>
              <a:rPr lang="cs-CZ" dirty="0"/>
              <a:t>) </a:t>
            </a:r>
            <a:br>
              <a:rPr lang="cs-CZ" dirty="0"/>
            </a:br>
            <a:br>
              <a:rPr lang="cs-CZ" dirty="0"/>
            </a:br>
            <a:r>
              <a:rPr lang="cs-CZ" b="1" u="sng" dirty="0"/>
              <a:t>FAST HUG(S) + BID OVER </a:t>
            </a:r>
            <a:r>
              <a:rPr lang="cs-CZ" dirty="0"/>
              <a:t>(S = </a:t>
            </a:r>
            <a:r>
              <a:rPr lang="cs-CZ" dirty="0" err="1"/>
              <a:t>Spontaneous</a:t>
            </a:r>
            <a:r>
              <a:rPr lang="cs-CZ" dirty="0"/>
              <a:t> </a:t>
            </a:r>
            <a:r>
              <a:rPr lang="cs-CZ" dirty="0" err="1"/>
              <a:t>breathing</a:t>
            </a:r>
            <a:r>
              <a:rPr lang="cs-CZ" dirty="0"/>
              <a:t> trial; B = </a:t>
            </a:r>
            <a:r>
              <a:rPr lang="cs-CZ" dirty="0" err="1"/>
              <a:t>bowel</a:t>
            </a:r>
            <a:r>
              <a:rPr lang="cs-CZ" dirty="0"/>
              <a:t> care; I= </a:t>
            </a:r>
            <a:r>
              <a:rPr lang="cs-CZ" dirty="0" err="1"/>
              <a:t>indewelling</a:t>
            </a:r>
            <a:r>
              <a:rPr lang="cs-CZ" dirty="0"/>
              <a:t> </a:t>
            </a:r>
            <a:r>
              <a:rPr lang="cs-CZ" dirty="0" err="1"/>
              <a:t>catheter</a:t>
            </a:r>
            <a:r>
              <a:rPr lang="cs-CZ" dirty="0"/>
              <a:t> </a:t>
            </a:r>
            <a:r>
              <a:rPr lang="cs-CZ" dirty="0" err="1"/>
              <a:t>removal</a:t>
            </a:r>
            <a:r>
              <a:rPr lang="cs-CZ" dirty="0"/>
              <a:t>; D= </a:t>
            </a:r>
            <a:r>
              <a:rPr lang="cs-CZ" dirty="0" err="1"/>
              <a:t>deescalation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antibiotics</a:t>
            </a:r>
            <a:r>
              <a:rPr lang="cs-CZ" dirty="0"/>
              <a:t>) </a:t>
            </a:r>
            <a:br>
              <a:rPr lang="cs-CZ" dirty="0"/>
            </a:br>
            <a:br>
              <a:rPr lang="cs-CZ" dirty="0"/>
            </a:br>
            <a:r>
              <a:rPr lang="cs-CZ" b="1" u="sng" dirty="0"/>
              <a:t>FAST HUG + EACH HOUR </a:t>
            </a:r>
            <a:r>
              <a:rPr lang="cs-CZ" dirty="0"/>
              <a:t>(E = </a:t>
            </a:r>
            <a:r>
              <a:rPr lang="cs-CZ" dirty="0" err="1"/>
              <a:t>Electrolytes</a:t>
            </a:r>
            <a:r>
              <a:rPr lang="cs-CZ" dirty="0"/>
              <a:t>; A = </a:t>
            </a:r>
            <a:r>
              <a:rPr lang="cs-CZ" dirty="0" err="1"/>
              <a:t>Airway</a:t>
            </a:r>
            <a:r>
              <a:rPr lang="cs-CZ" dirty="0"/>
              <a:t>; C = </a:t>
            </a:r>
            <a:r>
              <a:rPr lang="cs-CZ" dirty="0" err="1"/>
              <a:t>Catheters</a:t>
            </a:r>
            <a:r>
              <a:rPr lang="cs-CZ" dirty="0"/>
              <a:t>; H = Hematology; H = </a:t>
            </a:r>
            <a:r>
              <a:rPr lang="cs-CZ" dirty="0" err="1"/>
              <a:t>Hemodynamics</a:t>
            </a:r>
            <a:r>
              <a:rPr lang="cs-CZ" dirty="0"/>
              <a:t>; O = Oral care; U = Urine </a:t>
            </a:r>
            <a:r>
              <a:rPr lang="cs-CZ" dirty="0" err="1"/>
              <a:t>analysis</a:t>
            </a:r>
            <a:r>
              <a:rPr lang="cs-CZ" dirty="0"/>
              <a:t>; R = </a:t>
            </a:r>
            <a:r>
              <a:rPr lang="cs-CZ" dirty="0" err="1"/>
              <a:t>Relatives</a:t>
            </a:r>
            <a:r>
              <a:rPr lang="cs-CZ" dirty="0"/>
              <a:t>) </a:t>
            </a:r>
            <a:br>
              <a:rPr lang="cs-CZ" dirty="0"/>
            </a:br>
            <a:endParaRPr lang="cs-CZ" dirty="0"/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Abeceda</a:t>
            </a:r>
          </a:p>
        </p:txBody>
      </p:sp>
      <p:sp>
        <p:nvSpPr>
          <p:cNvPr id="31747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A</a:t>
            </a:r>
            <a:r>
              <a:rPr lang="cs-CZ" altLang="cs-CZ" sz="1800"/>
              <a:t> – airway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B</a:t>
            </a:r>
            <a:r>
              <a:rPr lang="cs-CZ" altLang="cs-CZ" sz="1800"/>
              <a:t> – breathing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C</a:t>
            </a:r>
            <a:r>
              <a:rPr lang="cs-CZ" altLang="cs-CZ" sz="1800"/>
              <a:t> – circulation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D</a:t>
            </a:r>
            <a:r>
              <a:rPr lang="cs-CZ" altLang="cs-CZ" sz="1800"/>
              <a:t> – disabilities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E</a:t>
            </a:r>
            <a:r>
              <a:rPr lang="cs-CZ" altLang="cs-CZ" sz="1800"/>
              <a:t> – electrolytes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F</a:t>
            </a:r>
            <a:r>
              <a:rPr lang="cs-CZ" altLang="cs-CZ" sz="1800"/>
              <a:t> – fluids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G</a:t>
            </a:r>
            <a:r>
              <a:rPr lang="cs-CZ" altLang="cs-CZ" sz="1800"/>
              <a:t> – gut, glycaemic control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H</a:t>
            </a:r>
            <a:r>
              <a:rPr lang="cs-CZ" altLang="cs-CZ" sz="1800"/>
              <a:t> – hematology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I</a:t>
            </a:r>
            <a:r>
              <a:rPr lang="cs-CZ" altLang="cs-CZ" sz="1800"/>
              <a:t> – infections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L</a:t>
            </a:r>
            <a:r>
              <a:rPr lang="cs-CZ" altLang="cs-CZ" sz="1800"/>
              <a:t> – lines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M</a:t>
            </a:r>
            <a:r>
              <a:rPr lang="cs-CZ" altLang="cs-CZ" sz="1800"/>
              <a:t> –medication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N</a:t>
            </a:r>
            <a:r>
              <a:rPr lang="cs-CZ" altLang="cs-CZ" sz="1800"/>
              <a:t> – nutrition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O</a:t>
            </a:r>
            <a:r>
              <a:rPr lang="cs-CZ" altLang="cs-CZ" sz="1800"/>
              <a:t> – others</a:t>
            </a:r>
          </a:p>
          <a:p>
            <a:pPr indent="-341313" eaLnBrk="1" hangingPunct="1">
              <a:lnSpc>
                <a:spcPct val="80000"/>
              </a:lnSpc>
              <a:spcBef>
                <a:spcPts val="450"/>
              </a:spcBef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 sz="1800" b="1"/>
              <a:t>R</a:t>
            </a:r>
            <a:r>
              <a:rPr lang="cs-CZ" altLang="cs-CZ" sz="1800"/>
              <a:t> – renal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rtlCol="0">
            <a:normAutofit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b="1" dirty="0"/>
              <a:t>Možné použití strukturované vizity: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denní vizity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ranní a odpolední „</a:t>
            </a:r>
            <a:r>
              <a:rPr lang="cs-CZ" sz="1800" dirty="0" err="1"/>
              <a:t>rounds</a:t>
            </a:r>
            <a:r>
              <a:rPr lang="cs-CZ" sz="1800" dirty="0"/>
              <a:t>“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předávání pacienta (např. na sál)</a:t>
            </a:r>
          </a:p>
          <a:p>
            <a:pPr marL="341313" indent="-339725" eaLnBrk="1" fontAlgn="auto" hangingPunct="1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800" dirty="0"/>
              <a:t>propouštění pacienta z ICU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5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1800" dirty="0"/>
          </a:p>
        </p:txBody>
      </p:sp>
      <p:sp>
        <p:nvSpPr>
          <p:cNvPr id="4" name="SMARTInkShape-482">
            <a:extLst>
              <a:ext uri="{FF2B5EF4-FFF2-40B4-BE49-F238E27FC236}">
                <a16:creationId xmlns:a16="http://schemas.microsoft.com/office/drawing/2014/main" id="{30862136-F023-4B43-8CA1-06C36B548EE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40979" y="1784428"/>
            <a:ext cx="1891067" cy="1999526"/>
          </a:xfrm>
          <a:custGeom>
            <a:avLst/>
            <a:gdLst/>
            <a:ahLst/>
            <a:cxnLst/>
            <a:rect l="0" t="0" r="0" b="0"/>
            <a:pathLst>
              <a:path w="1891067" h="1999526">
                <a:moveTo>
                  <a:pt x="24171" y="76122"/>
                </a:moveTo>
                <a:lnTo>
                  <a:pt x="24171" y="76122"/>
                </a:lnTo>
                <a:lnTo>
                  <a:pt x="24171" y="72751"/>
                </a:lnTo>
                <a:lnTo>
                  <a:pt x="16332" y="44158"/>
                </a:lnTo>
                <a:lnTo>
                  <a:pt x="11030" y="33490"/>
                </a:lnTo>
                <a:lnTo>
                  <a:pt x="0" y="14865"/>
                </a:lnTo>
                <a:lnTo>
                  <a:pt x="296" y="14117"/>
                </a:lnTo>
                <a:lnTo>
                  <a:pt x="1199" y="13619"/>
                </a:lnTo>
                <a:lnTo>
                  <a:pt x="32681" y="7213"/>
                </a:lnTo>
                <a:lnTo>
                  <a:pt x="58051" y="6551"/>
                </a:lnTo>
                <a:lnTo>
                  <a:pt x="87543" y="6327"/>
                </a:lnTo>
                <a:lnTo>
                  <a:pt x="113660" y="5583"/>
                </a:lnTo>
                <a:lnTo>
                  <a:pt x="138263" y="2908"/>
                </a:lnTo>
                <a:lnTo>
                  <a:pt x="169423" y="1249"/>
                </a:lnTo>
                <a:lnTo>
                  <a:pt x="186622" y="807"/>
                </a:lnTo>
                <a:lnTo>
                  <a:pt x="203733" y="512"/>
                </a:lnTo>
                <a:lnTo>
                  <a:pt x="220785" y="315"/>
                </a:lnTo>
                <a:lnTo>
                  <a:pt x="251960" y="97"/>
                </a:lnTo>
                <a:lnTo>
                  <a:pt x="275224" y="0"/>
                </a:lnTo>
                <a:lnTo>
                  <a:pt x="304187" y="3316"/>
                </a:lnTo>
                <a:lnTo>
                  <a:pt x="334014" y="5396"/>
                </a:lnTo>
                <a:lnTo>
                  <a:pt x="365194" y="6012"/>
                </a:lnTo>
                <a:lnTo>
                  <a:pt x="393404" y="6195"/>
                </a:lnTo>
                <a:lnTo>
                  <a:pt x="423008" y="6249"/>
                </a:lnTo>
                <a:lnTo>
                  <a:pt x="450751" y="9636"/>
                </a:lnTo>
                <a:lnTo>
                  <a:pt x="480216" y="11737"/>
                </a:lnTo>
                <a:lnTo>
                  <a:pt x="507918" y="15731"/>
                </a:lnTo>
                <a:lnTo>
                  <a:pt x="534001" y="18012"/>
                </a:lnTo>
                <a:lnTo>
                  <a:pt x="562974" y="22058"/>
                </a:lnTo>
                <a:lnTo>
                  <a:pt x="590530" y="24355"/>
                </a:lnTo>
                <a:lnTo>
                  <a:pt x="616569" y="25035"/>
                </a:lnTo>
                <a:lnTo>
                  <a:pt x="645529" y="28608"/>
                </a:lnTo>
                <a:lnTo>
                  <a:pt x="676453" y="30764"/>
                </a:lnTo>
                <a:lnTo>
                  <a:pt x="704587" y="34774"/>
                </a:lnTo>
                <a:lnTo>
                  <a:pt x="734168" y="37060"/>
                </a:lnTo>
                <a:lnTo>
                  <a:pt x="765275" y="37737"/>
                </a:lnTo>
                <a:lnTo>
                  <a:pt x="793464" y="41309"/>
                </a:lnTo>
                <a:lnTo>
                  <a:pt x="823061" y="43464"/>
                </a:lnTo>
                <a:lnTo>
                  <a:pt x="854173" y="47474"/>
                </a:lnTo>
                <a:lnTo>
                  <a:pt x="882363" y="49760"/>
                </a:lnTo>
                <a:lnTo>
                  <a:pt x="911961" y="53808"/>
                </a:lnTo>
                <a:lnTo>
                  <a:pt x="939702" y="56105"/>
                </a:lnTo>
                <a:lnTo>
                  <a:pt x="965796" y="56786"/>
                </a:lnTo>
                <a:lnTo>
                  <a:pt x="994772" y="60358"/>
                </a:lnTo>
                <a:lnTo>
                  <a:pt x="1022329" y="62514"/>
                </a:lnTo>
                <a:lnTo>
                  <a:pt x="1048369" y="63153"/>
                </a:lnTo>
                <a:lnTo>
                  <a:pt x="1077329" y="66713"/>
                </a:lnTo>
                <a:lnTo>
                  <a:pt x="1104881" y="72237"/>
                </a:lnTo>
                <a:lnTo>
                  <a:pt x="1130919" y="74971"/>
                </a:lnTo>
                <a:lnTo>
                  <a:pt x="1156508" y="79152"/>
                </a:lnTo>
                <a:lnTo>
                  <a:pt x="1181964" y="84859"/>
                </a:lnTo>
                <a:lnTo>
                  <a:pt x="1207381" y="91019"/>
                </a:lnTo>
                <a:lnTo>
                  <a:pt x="1232786" y="93941"/>
                </a:lnTo>
                <a:lnTo>
                  <a:pt x="1262290" y="99293"/>
                </a:lnTo>
                <a:lnTo>
                  <a:pt x="1286293" y="101567"/>
                </a:lnTo>
                <a:lnTo>
                  <a:pt x="1311279" y="106396"/>
                </a:lnTo>
                <a:lnTo>
                  <a:pt x="1335850" y="112295"/>
                </a:lnTo>
                <a:lnTo>
                  <a:pt x="1365355" y="120610"/>
                </a:lnTo>
                <a:lnTo>
                  <a:pt x="1389817" y="126933"/>
                </a:lnTo>
                <a:lnTo>
                  <a:pt x="1414938" y="135157"/>
                </a:lnTo>
                <a:lnTo>
                  <a:pt x="1445340" y="147207"/>
                </a:lnTo>
                <a:lnTo>
                  <a:pt x="1476092" y="156381"/>
                </a:lnTo>
                <a:lnTo>
                  <a:pt x="1503281" y="164988"/>
                </a:lnTo>
                <a:lnTo>
                  <a:pt x="1529034" y="173482"/>
                </a:lnTo>
                <a:lnTo>
                  <a:pt x="1558978" y="184071"/>
                </a:lnTo>
                <a:lnTo>
                  <a:pt x="1590516" y="194655"/>
                </a:lnTo>
                <a:lnTo>
                  <a:pt x="1618720" y="205239"/>
                </a:lnTo>
                <a:lnTo>
                  <a:pt x="1646719" y="217703"/>
                </a:lnTo>
                <a:lnTo>
                  <a:pt x="1677461" y="232873"/>
                </a:lnTo>
                <a:lnTo>
                  <a:pt x="1707791" y="249895"/>
                </a:lnTo>
                <a:lnTo>
                  <a:pt x="1732579" y="267310"/>
                </a:lnTo>
                <a:lnTo>
                  <a:pt x="1759497" y="288787"/>
                </a:lnTo>
                <a:lnTo>
                  <a:pt x="1787139" y="315207"/>
                </a:lnTo>
                <a:lnTo>
                  <a:pt x="1813519" y="346511"/>
                </a:lnTo>
                <a:lnTo>
                  <a:pt x="1822737" y="358573"/>
                </a:lnTo>
                <a:lnTo>
                  <a:pt x="1834448" y="385197"/>
                </a:lnTo>
                <a:lnTo>
                  <a:pt x="1839251" y="414017"/>
                </a:lnTo>
                <a:lnTo>
                  <a:pt x="1844829" y="438706"/>
                </a:lnTo>
                <a:lnTo>
                  <a:pt x="1848882" y="460226"/>
                </a:lnTo>
                <a:lnTo>
                  <a:pt x="1853035" y="483902"/>
                </a:lnTo>
                <a:lnTo>
                  <a:pt x="1856527" y="507124"/>
                </a:lnTo>
                <a:lnTo>
                  <a:pt x="1858493" y="535359"/>
                </a:lnTo>
                <a:lnTo>
                  <a:pt x="1859157" y="566101"/>
                </a:lnTo>
                <a:lnTo>
                  <a:pt x="1859273" y="592659"/>
                </a:lnTo>
                <a:lnTo>
                  <a:pt x="1857425" y="620988"/>
                </a:lnTo>
                <a:lnTo>
                  <a:pt x="1854291" y="651019"/>
                </a:lnTo>
                <a:lnTo>
                  <a:pt x="1853558" y="673826"/>
                </a:lnTo>
                <a:lnTo>
                  <a:pt x="1853232" y="695722"/>
                </a:lnTo>
                <a:lnTo>
                  <a:pt x="1856419" y="724511"/>
                </a:lnTo>
                <a:lnTo>
                  <a:pt x="1858032" y="747882"/>
                </a:lnTo>
                <a:lnTo>
                  <a:pt x="1858748" y="773321"/>
                </a:lnTo>
                <a:lnTo>
                  <a:pt x="1859066" y="796386"/>
                </a:lnTo>
                <a:lnTo>
                  <a:pt x="1861089" y="818397"/>
                </a:lnTo>
                <a:lnTo>
                  <a:pt x="1863635" y="839939"/>
                </a:lnTo>
                <a:lnTo>
                  <a:pt x="1864766" y="861272"/>
                </a:lnTo>
                <a:lnTo>
                  <a:pt x="1865269" y="884394"/>
                </a:lnTo>
                <a:lnTo>
                  <a:pt x="1865492" y="907371"/>
                </a:lnTo>
                <a:lnTo>
                  <a:pt x="1865618" y="936878"/>
                </a:lnTo>
                <a:lnTo>
                  <a:pt x="1865647" y="957273"/>
                </a:lnTo>
                <a:lnTo>
                  <a:pt x="1865661" y="981859"/>
                </a:lnTo>
                <a:lnTo>
                  <a:pt x="1865666" y="1008544"/>
                </a:lnTo>
                <a:lnTo>
                  <a:pt x="1865669" y="1034515"/>
                </a:lnTo>
                <a:lnTo>
                  <a:pt x="1865670" y="1060169"/>
                </a:lnTo>
                <a:lnTo>
                  <a:pt x="1865671" y="1085682"/>
                </a:lnTo>
                <a:lnTo>
                  <a:pt x="1865671" y="1111132"/>
                </a:lnTo>
                <a:lnTo>
                  <a:pt x="1865671" y="1136554"/>
                </a:lnTo>
                <a:lnTo>
                  <a:pt x="1865671" y="1161964"/>
                </a:lnTo>
                <a:lnTo>
                  <a:pt x="1865671" y="1187369"/>
                </a:lnTo>
                <a:lnTo>
                  <a:pt x="1867552" y="1212770"/>
                </a:lnTo>
                <a:lnTo>
                  <a:pt x="1870740" y="1238171"/>
                </a:lnTo>
                <a:lnTo>
                  <a:pt x="1874509" y="1263572"/>
                </a:lnTo>
                <a:lnTo>
                  <a:pt x="1876655" y="1288972"/>
                </a:lnTo>
                <a:lnTo>
                  <a:pt x="1878314" y="1314372"/>
                </a:lnTo>
                <a:lnTo>
                  <a:pt x="1881403" y="1339772"/>
                </a:lnTo>
                <a:lnTo>
                  <a:pt x="1883246" y="1363291"/>
                </a:lnTo>
                <a:lnTo>
                  <a:pt x="1884771" y="1385502"/>
                </a:lnTo>
                <a:lnTo>
                  <a:pt x="1887801" y="1407134"/>
                </a:lnTo>
                <a:lnTo>
                  <a:pt x="1889618" y="1428507"/>
                </a:lnTo>
                <a:lnTo>
                  <a:pt x="1890425" y="1451882"/>
                </a:lnTo>
                <a:lnTo>
                  <a:pt x="1890784" y="1481085"/>
                </a:lnTo>
                <a:lnTo>
                  <a:pt x="1890944" y="1510998"/>
                </a:lnTo>
                <a:lnTo>
                  <a:pt x="1891014" y="1537934"/>
                </a:lnTo>
                <a:lnTo>
                  <a:pt x="1891054" y="1565703"/>
                </a:lnTo>
                <a:lnTo>
                  <a:pt x="1891066" y="1590786"/>
                </a:lnTo>
                <a:lnTo>
                  <a:pt x="1889189" y="1618582"/>
                </a:lnTo>
                <a:lnTo>
                  <a:pt x="1885604" y="1644455"/>
                </a:lnTo>
                <a:lnTo>
                  <a:pt x="1884982" y="1673700"/>
                </a:lnTo>
                <a:lnTo>
                  <a:pt x="1879703" y="1701936"/>
                </a:lnTo>
                <a:lnTo>
                  <a:pt x="1869801" y="1730129"/>
                </a:lnTo>
                <a:lnTo>
                  <a:pt x="1856348" y="1761139"/>
                </a:lnTo>
                <a:lnTo>
                  <a:pt x="1840102" y="1786810"/>
                </a:lnTo>
                <a:lnTo>
                  <a:pt x="1819788" y="1816800"/>
                </a:lnTo>
                <a:lnTo>
                  <a:pt x="1799464" y="1844126"/>
                </a:lnTo>
                <a:lnTo>
                  <a:pt x="1778810" y="1873528"/>
                </a:lnTo>
                <a:lnTo>
                  <a:pt x="1753614" y="1902448"/>
                </a:lnTo>
                <a:lnTo>
                  <a:pt x="1724254" y="1931313"/>
                </a:lnTo>
                <a:lnTo>
                  <a:pt x="1693464" y="1954036"/>
                </a:lnTo>
                <a:lnTo>
                  <a:pt x="1663576" y="1968951"/>
                </a:lnTo>
                <a:lnTo>
                  <a:pt x="1637006" y="1976418"/>
                </a:lnTo>
                <a:lnTo>
                  <a:pt x="1606563" y="1984557"/>
                </a:lnTo>
                <a:lnTo>
                  <a:pt x="1580166" y="1988777"/>
                </a:lnTo>
                <a:lnTo>
                  <a:pt x="1551199" y="1992826"/>
                </a:lnTo>
                <a:lnTo>
                  <a:pt x="1527409" y="1995261"/>
                </a:lnTo>
                <a:lnTo>
                  <a:pt x="1500844" y="1997989"/>
                </a:lnTo>
                <a:lnTo>
                  <a:pt x="1469315" y="1999525"/>
                </a:lnTo>
                <a:lnTo>
                  <a:pt x="1439356" y="1999275"/>
                </a:lnTo>
                <a:lnTo>
                  <a:pt x="1407673" y="1995108"/>
                </a:lnTo>
                <a:lnTo>
                  <a:pt x="1380953" y="1994203"/>
                </a:lnTo>
                <a:lnTo>
                  <a:pt x="1352575" y="1992053"/>
                </a:lnTo>
                <a:lnTo>
                  <a:pt x="1324411" y="1988829"/>
                </a:lnTo>
                <a:lnTo>
                  <a:pt x="1293724" y="1985992"/>
                </a:lnTo>
                <a:lnTo>
                  <a:pt x="1262288" y="1980684"/>
                </a:lnTo>
                <a:lnTo>
                  <a:pt x="1230632" y="1976523"/>
                </a:lnTo>
                <a:lnTo>
                  <a:pt x="1198909" y="1973409"/>
                </a:lnTo>
                <a:lnTo>
                  <a:pt x="1176338" y="1970639"/>
                </a:lnTo>
                <a:lnTo>
                  <a:pt x="1149843" y="1969407"/>
                </a:lnTo>
                <a:lnTo>
                  <a:pt x="1127250" y="1966978"/>
                </a:lnTo>
                <a:lnTo>
                  <a:pt x="1096781" y="1963526"/>
                </a:lnTo>
                <a:lnTo>
                  <a:pt x="1075209" y="1962012"/>
                </a:lnTo>
                <a:lnTo>
                  <a:pt x="1051510" y="1958988"/>
                </a:lnTo>
                <a:lnTo>
                  <a:pt x="1021110" y="1956690"/>
                </a:lnTo>
                <a:lnTo>
                  <a:pt x="990857" y="1952638"/>
                </a:lnTo>
                <a:lnTo>
                  <a:pt x="968159" y="1950823"/>
                </a:lnTo>
                <a:lnTo>
                  <a:pt x="945371" y="1949312"/>
                </a:lnTo>
                <a:lnTo>
                  <a:pt x="915970" y="1945199"/>
                </a:lnTo>
                <a:lnTo>
                  <a:pt x="885229" y="1942962"/>
                </a:lnTo>
                <a:lnTo>
                  <a:pt x="853779" y="1938849"/>
                </a:lnTo>
                <a:lnTo>
                  <a:pt x="822117" y="1936612"/>
                </a:lnTo>
                <a:lnTo>
                  <a:pt x="800971" y="1933588"/>
                </a:lnTo>
                <a:lnTo>
                  <a:pt x="777932" y="1929892"/>
                </a:lnTo>
                <a:lnTo>
                  <a:pt x="754287" y="1925897"/>
                </a:lnTo>
                <a:lnTo>
                  <a:pt x="732019" y="1921770"/>
                </a:lnTo>
                <a:lnTo>
                  <a:pt x="710363" y="1917584"/>
                </a:lnTo>
                <a:lnTo>
                  <a:pt x="688978" y="1914077"/>
                </a:lnTo>
                <a:lnTo>
                  <a:pt x="667715" y="1912519"/>
                </a:lnTo>
                <a:lnTo>
                  <a:pt x="644624" y="1909945"/>
                </a:lnTo>
                <a:lnTo>
                  <a:pt x="620956" y="1906449"/>
                </a:lnTo>
                <a:lnTo>
                  <a:pt x="598677" y="1902543"/>
                </a:lnTo>
                <a:lnTo>
                  <a:pt x="569672" y="1899749"/>
                </a:lnTo>
                <a:lnTo>
                  <a:pt x="548133" y="1897214"/>
                </a:lnTo>
                <a:lnTo>
                  <a:pt x="525154" y="1894440"/>
                </a:lnTo>
                <a:lnTo>
                  <a:pt x="503182" y="1893208"/>
                </a:lnTo>
                <a:lnTo>
                  <a:pt x="474350" y="1889143"/>
                </a:lnTo>
                <a:lnTo>
                  <a:pt x="452851" y="1885444"/>
                </a:lnTo>
                <a:lnTo>
                  <a:pt x="430595" y="1882154"/>
                </a:lnTo>
                <a:lnTo>
                  <a:pt x="401494" y="1879596"/>
                </a:lnTo>
                <a:lnTo>
                  <a:pt x="370842" y="1874684"/>
                </a:lnTo>
                <a:lnTo>
                  <a:pt x="340123" y="1868759"/>
                </a:lnTo>
                <a:lnTo>
                  <a:pt x="312128" y="1863241"/>
                </a:lnTo>
                <a:lnTo>
                  <a:pt x="283215" y="1860587"/>
                </a:lnTo>
                <a:lnTo>
                  <a:pt x="259205" y="1856351"/>
                </a:lnTo>
                <a:lnTo>
                  <a:pt x="231786" y="1854077"/>
                </a:lnTo>
                <a:lnTo>
                  <a:pt x="200962" y="1849226"/>
                </a:lnTo>
                <a:lnTo>
                  <a:pt x="171276" y="1844688"/>
                </a:lnTo>
                <a:lnTo>
                  <a:pt x="139873" y="1841852"/>
                </a:lnTo>
                <a:lnTo>
                  <a:pt x="109414" y="1840773"/>
                </a:lnTo>
                <a:lnTo>
                  <a:pt x="78384" y="1835665"/>
                </a:lnTo>
                <a:lnTo>
                  <a:pt x="61301" y="1835150"/>
                </a:lnTo>
                <a:lnTo>
                  <a:pt x="56431" y="1833225"/>
                </a:lnTo>
                <a:lnTo>
                  <a:pt x="50926" y="1829611"/>
                </a:lnTo>
                <a:lnTo>
                  <a:pt x="43518" y="1828745"/>
                </a:lnTo>
                <a:lnTo>
                  <a:pt x="43309" y="1832100"/>
                </a:lnTo>
                <a:lnTo>
                  <a:pt x="41379" y="1835632"/>
                </a:lnTo>
                <a:lnTo>
                  <a:pt x="38874" y="1839554"/>
                </a:lnTo>
                <a:lnTo>
                  <a:pt x="36871" y="18477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SMARTInkShape-483">
            <a:extLst>
              <a:ext uri="{FF2B5EF4-FFF2-40B4-BE49-F238E27FC236}">
                <a16:creationId xmlns:a16="http://schemas.microsoft.com/office/drawing/2014/main" id="{0F5F4041-CAC3-485C-83A2-46B8B2D70A2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23860" y="1772621"/>
            <a:ext cx="539731" cy="2011980"/>
          </a:xfrm>
          <a:custGeom>
            <a:avLst/>
            <a:gdLst/>
            <a:ahLst/>
            <a:cxnLst/>
            <a:rect l="0" t="0" r="0" b="0"/>
            <a:pathLst>
              <a:path w="539731" h="2011980">
                <a:moveTo>
                  <a:pt x="380990" y="49829"/>
                </a:moveTo>
                <a:lnTo>
                  <a:pt x="380990" y="49829"/>
                </a:lnTo>
                <a:lnTo>
                  <a:pt x="386457" y="30056"/>
                </a:lnTo>
                <a:lnTo>
                  <a:pt x="387263" y="10617"/>
                </a:lnTo>
                <a:lnTo>
                  <a:pt x="385424" y="5825"/>
                </a:lnTo>
                <a:lnTo>
                  <a:pt x="383946" y="3560"/>
                </a:lnTo>
                <a:lnTo>
                  <a:pt x="382255" y="2050"/>
                </a:lnTo>
                <a:lnTo>
                  <a:pt x="378495" y="372"/>
                </a:lnTo>
                <a:lnTo>
                  <a:pt x="358076" y="0"/>
                </a:lnTo>
                <a:lnTo>
                  <a:pt x="329280" y="4177"/>
                </a:lnTo>
                <a:lnTo>
                  <a:pt x="304991" y="9883"/>
                </a:lnTo>
                <a:lnTo>
                  <a:pt x="277490" y="16043"/>
                </a:lnTo>
                <a:lnTo>
                  <a:pt x="250400" y="24445"/>
                </a:lnTo>
                <a:lnTo>
                  <a:pt x="221767" y="35014"/>
                </a:lnTo>
                <a:lnTo>
                  <a:pt x="190428" y="48967"/>
                </a:lnTo>
                <a:lnTo>
                  <a:pt x="160613" y="62137"/>
                </a:lnTo>
                <a:lnTo>
                  <a:pt x="146595" y="70644"/>
                </a:lnTo>
                <a:lnTo>
                  <a:pt x="116439" y="93148"/>
                </a:lnTo>
                <a:lnTo>
                  <a:pt x="99480" y="118724"/>
                </a:lnTo>
                <a:lnTo>
                  <a:pt x="88186" y="138446"/>
                </a:lnTo>
                <a:lnTo>
                  <a:pt x="85050" y="151303"/>
                </a:lnTo>
                <a:lnTo>
                  <a:pt x="86655" y="173813"/>
                </a:lnTo>
                <a:lnTo>
                  <a:pt x="97385" y="200011"/>
                </a:lnTo>
                <a:lnTo>
                  <a:pt x="110457" y="220622"/>
                </a:lnTo>
                <a:lnTo>
                  <a:pt x="123973" y="240134"/>
                </a:lnTo>
                <a:lnTo>
                  <a:pt x="141540" y="267689"/>
                </a:lnTo>
                <a:lnTo>
                  <a:pt x="154193" y="297737"/>
                </a:lnTo>
                <a:lnTo>
                  <a:pt x="158548" y="321388"/>
                </a:lnTo>
                <a:lnTo>
                  <a:pt x="161712" y="343618"/>
                </a:lnTo>
                <a:lnTo>
                  <a:pt x="161707" y="368080"/>
                </a:lnTo>
                <a:lnTo>
                  <a:pt x="160059" y="390946"/>
                </a:lnTo>
                <a:lnTo>
                  <a:pt x="158425" y="417130"/>
                </a:lnTo>
                <a:lnTo>
                  <a:pt x="154492" y="445193"/>
                </a:lnTo>
                <a:lnTo>
                  <a:pt x="150924" y="474353"/>
                </a:lnTo>
                <a:lnTo>
                  <a:pt x="143724" y="497818"/>
                </a:lnTo>
                <a:lnTo>
                  <a:pt x="134535" y="523350"/>
                </a:lnTo>
                <a:lnTo>
                  <a:pt x="121739" y="554311"/>
                </a:lnTo>
                <a:lnTo>
                  <a:pt x="109986" y="583239"/>
                </a:lnTo>
                <a:lnTo>
                  <a:pt x="98825" y="607848"/>
                </a:lnTo>
                <a:lnTo>
                  <a:pt x="87287" y="636463"/>
                </a:lnTo>
                <a:lnTo>
                  <a:pt x="78381" y="662424"/>
                </a:lnTo>
                <a:lnTo>
                  <a:pt x="64968" y="692398"/>
                </a:lnTo>
                <a:lnTo>
                  <a:pt x="59460" y="716940"/>
                </a:lnTo>
                <a:lnTo>
                  <a:pt x="55946" y="742086"/>
                </a:lnTo>
                <a:lnTo>
                  <a:pt x="52318" y="767411"/>
                </a:lnTo>
                <a:lnTo>
                  <a:pt x="49361" y="792788"/>
                </a:lnTo>
                <a:lnTo>
                  <a:pt x="45898" y="818182"/>
                </a:lnTo>
                <a:lnTo>
                  <a:pt x="44872" y="843580"/>
                </a:lnTo>
                <a:lnTo>
                  <a:pt x="42687" y="868979"/>
                </a:lnTo>
                <a:lnTo>
                  <a:pt x="39452" y="894379"/>
                </a:lnTo>
                <a:lnTo>
                  <a:pt x="36612" y="919779"/>
                </a:lnTo>
                <a:lnTo>
                  <a:pt x="33184" y="945179"/>
                </a:lnTo>
                <a:lnTo>
                  <a:pt x="30286" y="970579"/>
                </a:lnTo>
                <a:lnTo>
                  <a:pt x="24959" y="995979"/>
                </a:lnTo>
                <a:lnTo>
                  <a:pt x="20794" y="1021379"/>
                </a:lnTo>
                <a:lnTo>
                  <a:pt x="17678" y="1046779"/>
                </a:lnTo>
                <a:lnTo>
                  <a:pt x="14168" y="1072179"/>
                </a:lnTo>
                <a:lnTo>
                  <a:pt x="13128" y="1097579"/>
                </a:lnTo>
                <a:lnTo>
                  <a:pt x="10938" y="1122979"/>
                </a:lnTo>
                <a:lnTo>
                  <a:pt x="7703" y="1148379"/>
                </a:lnTo>
                <a:lnTo>
                  <a:pt x="6744" y="1179423"/>
                </a:lnTo>
                <a:lnTo>
                  <a:pt x="6520" y="1203804"/>
                </a:lnTo>
                <a:lnTo>
                  <a:pt x="6393" y="1233397"/>
                </a:lnTo>
                <a:lnTo>
                  <a:pt x="5650" y="1259334"/>
                </a:lnTo>
                <a:lnTo>
                  <a:pt x="1317" y="1289299"/>
                </a:lnTo>
                <a:lnTo>
                  <a:pt x="252" y="1318815"/>
                </a:lnTo>
                <a:lnTo>
                  <a:pt x="42" y="1350098"/>
                </a:lnTo>
                <a:lnTo>
                  <a:pt x="0" y="1379692"/>
                </a:lnTo>
                <a:lnTo>
                  <a:pt x="3363" y="1406286"/>
                </a:lnTo>
                <a:lnTo>
                  <a:pt x="5752" y="1436469"/>
                </a:lnTo>
                <a:lnTo>
                  <a:pt x="6079" y="1460098"/>
                </a:lnTo>
                <a:lnTo>
                  <a:pt x="6224" y="1483300"/>
                </a:lnTo>
                <a:lnTo>
                  <a:pt x="8187" y="1514315"/>
                </a:lnTo>
                <a:lnTo>
                  <a:pt x="11356" y="1545141"/>
                </a:lnTo>
                <a:lnTo>
                  <a:pt x="14176" y="1575442"/>
                </a:lnTo>
                <a:lnTo>
                  <a:pt x="18079" y="1601272"/>
                </a:lnTo>
                <a:lnTo>
                  <a:pt x="22126" y="1628997"/>
                </a:lnTo>
                <a:lnTo>
                  <a:pt x="24423" y="1653910"/>
                </a:lnTo>
                <a:lnTo>
                  <a:pt x="28475" y="1681439"/>
                </a:lnTo>
                <a:lnTo>
                  <a:pt x="34144" y="1708568"/>
                </a:lnTo>
                <a:lnTo>
                  <a:pt x="36921" y="1737851"/>
                </a:lnTo>
                <a:lnTo>
                  <a:pt x="38565" y="1765553"/>
                </a:lnTo>
                <a:lnTo>
                  <a:pt x="44952" y="1796739"/>
                </a:lnTo>
                <a:lnTo>
                  <a:pt x="50942" y="1821674"/>
                </a:lnTo>
                <a:lnTo>
                  <a:pt x="55916" y="1848642"/>
                </a:lnTo>
                <a:lnTo>
                  <a:pt x="57604" y="1876991"/>
                </a:lnTo>
                <a:lnTo>
                  <a:pt x="64000" y="1907469"/>
                </a:lnTo>
                <a:lnTo>
                  <a:pt x="68686" y="1936929"/>
                </a:lnTo>
                <a:lnTo>
                  <a:pt x="75753" y="1966852"/>
                </a:lnTo>
                <a:lnTo>
                  <a:pt x="76838" y="1982387"/>
                </a:lnTo>
                <a:lnTo>
                  <a:pt x="81650" y="1994772"/>
                </a:lnTo>
                <a:lnTo>
                  <a:pt x="82540" y="2011979"/>
                </a:lnTo>
                <a:lnTo>
                  <a:pt x="82540" y="2005629"/>
                </a:lnTo>
                <a:lnTo>
                  <a:pt x="106959" y="2002258"/>
                </a:lnTo>
                <a:lnTo>
                  <a:pt x="136099" y="1995503"/>
                </a:lnTo>
                <a:lnTo>
                  <a:pt x="163589" y="1989897"/>
                </a:lnTo>
                <a:lnTo>
                  <a:pt x="190437" y="1987562"/>
                </a:lnTo>
                <a:lnTo>
                  <a:pt x="217317" y="1986773"/>
                </a:lnTo>
                <a:lnTo>
                  <a:pt x="240929" y="1985931"/>
                </a:lnTo>
                <a:lnTo>
                  <a:pt x="269954" y="1982232"/>
                </a:lnTo>
                <a:lnTo>
                  <a:pt x="298780" y="1980117"/>
                </a:lnTo>
                <a:lnTo>
                  <a:pt x="325998" y="1973439"/>
                </a:lnTo>
                <a:lnTo>
                  <a:pt x="349879" y="1969280"/>
                </a:lnTo>
                <a:lnTo>
                  <a:pt x="374830" y="1966166"/>
                </a:lnTo>
                <a:lnTo>
                  <a:pt x="405173" y="1958793"/>
                </a:lnTo>
                <a:lnTo>
                  <a:pt x="435914" y="1954907"/>
                </a:lnTo>
                <a:lnTo>
                  <a:pt x="463100" y="1949958"/>
                </a:lnTo>
                <a:lnTo>
                  <a:pt x="494694" y="1948609"/>
                </a:lnTo>
                <a:lnTo>
                  <a:pt x="524064" y="1948484"/>
                </a:lnTo>
                <a:lnTo>
                  <a:pt x="539707" y="1948479"/>
                </a:lnTo>
                <a:lnTo>
                  <a:pt x="539730" y="1951850"/>
                </a:lnTo>
                <a:lnTo>
                  <a:pt x="539028" y="1952843"/>
                </a:lnTo>
                <a:lnTo>
                  <a:pt x="537854" y="1953505"/>
                </a:lnTo>
                <a:lnTo>
                  <a:pt x="533390" y="195482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" name="SMARTInkShape-Group126">
            <a:extLst>
              <a:ext uri="{FF2B5EF4-FFF2-40B4-BE49-F238E27FC236}">
                <a16:creationId xmlns:a16="http://schemas.microsoft.com/office/drawing/2014/main" id="{CDD4627B-E0DD-421D-B499-AE2F4EB63C0A}"/>
              </a:ext>
            </a:extLst>
          </p:cNvPr>
          <p:cNvGrpSpPr/>
          <p:nvPr/>
        </p:nvGrpSpPr>
        <p:grpSpPr>
          <a:xfrm>
            <a:off x="292100" y="1809751"/>
            <a:ext cx="2095494" cy="2012950"/>
            <a:chOff x="292100" y="1809751"/>
            <a:chExt cx="2095494" cy="2012950"/>
          </a:xfrm>
        </p:grpSpPr>
        <p:sp>
          <p:nvSpPr>
            <p:cNvPr id="6" name="SMARTInkShape-484">
              <a:extLst>
                <a:ext uri="{FF2B5EF4-FFF2-40B4-BE49-F238E27FC236}">
                  <a16:creationId xmlns:a16="http://schemas.microsoft.com/office/drawing/2014/main" id="{47C00E36-A68D-40A6-B3B7-D15CDD4FF7B9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49250" y="1898974"/>
              <a:ext cx="117955" cy="1834827"/>
            </a:xfrm>
            <a:custGeom>
              <a:avLst/>
              <a:gdLst/>
              <a:ahLst/>
              <a:cxnLst/>
              <a:rect l="0" t="0" r="0" b="0"/>
              <a:pathLst>
                <a:path w="117955" h="1834827">
                  <a:moveTo>
                    <a:pt x="95250" y="113976"/>
                  </a:moveTo>
                  <a:lnTo>
                    <a:pt x="95250" y="113976"/>
                  </a:lnTo>
                  <a:lnTo>
                    <a:pt x="90224" y="91372"/>
                  </a:lnTo>
                  <a:lnTo>
                    <a:pt x="88783" y="78530"/>
                  </a:lnTo>
                  <a:lnTo>
                    <a:pt x="83190" y="58842"/>
                  </a:lnTo>
                  <a:lnTo>
                    <a:pt x="81861" y="33027"/>
                  </a:lnTo>
                  <a:lnTo>
                    <a:pt x="77527" y="18206"/>
                  </a:lnTo>
                  <a:lnTo>
                    <a:pt x="76207" y="0"/>
                  </a:lnTo>
                  <a:lnTo>
                    <a:pt x="87031" y="29235"/>
                  </a:lnTo>
                  <a:lnTo>
                    <a:pt x="93207" y="53668"/>
                  </a:lnTo>
                  <a:lnTo>
                    <a:pt x="101615" y="85365"/>
                  </a:lnTo>
                  <a:lnTo>
                    <a:pt x="106073" y="116787"/>
                  </a:lnTo>
                  <a:lnTo>
                    <a:pt x="107116" y="140626"/>
                  </a:lnTo>
                  <a:lnTo>
                    <a:pt x="107579" y="165331"/>
                  </a:lnTo>
                  <a:lnTo>
                    <a:pt x="111211" y="192928"/>
                  </a:lnTo>
                  <a:lnTo>
                    <a:pt x="113385" y="217881"/>
                  </a:lnTo>
                  <a:lnTo>
                    <a:pt x="114119" y="247938"/>
                  </a:lnTo>
                  <a:lnTo>
                    <a:pt x="114246" y="275573"/>
                  </a:lnTo>
                  <a:lnTo>
                    <a:pt x="114990" y="302654"/>
                  </a:lnTo>
                  <a:lnTo>
                    <a:pt x="117954" y="332001"/>
                  </a:lnTo>
                  <a:lnTo>
                    <a:pt x="115696" y="358885"/>
                  </a:lnTo>
                  <a:lnTo>
                    <a:pt x="114714" y="385430"/>
                  </a:lnTo>
                  <a:lnTo>
                    <a:pt x="113717" y="415324"/>
                  </a:lnTo>
                  <a:lnTo>
                    <a:pt x="109267" y="445819"/>
                  </a:lnTo>
                  <a:lnTo>
                    <a:pt x="104185" y="473747"/>
                  </a:lnTo>
                  <a:lnTo>
                    <a:pt x="101660" y="503346"/>
                  </a:lnTo>
                  <a:lnTo>
                    <a:pt x="97463" y="532420"/>
                  </a:lnTo>
                  <a:lnTo>
                    <a:pt x="96233" y="557714"/>
                  </a:lnTo>
                  <a:lnTo>
                    <a:pt x="95687" y="579775"/>
                  </a:lnTo>
                  <a:lnTo>
                    <a:pt x="93498" y="609942"/>
                  </a:lnTo>
                  <a:lnTo>
                    <a:pt x="90262" y="641224"/>
                  </a:lnTo>
                  <a:lnTo>
                    <a:pt x="89304" y="672834"/>
                  </a:lnTo>
                  <a:lnTo>
                    <a:pt x="89079" y="694674"/>
                  </a:lnTo>
                  <a:lnTo>
                    <a:pt x="88980" y="718492"/>
                  </a:lnTo>
                  <a:lnTo>
                    <a:pt x="88935" y="741307"/>
                  </a:lnTo>
                  <a:lnTo>
                    <a:pt x="88916" y="763207"/>
                  </a:lnTo>
                  <a:lnTo>
                    <a:pt x="88907" y="784699"/>
                  </a:lnTo>
                  <a:lnTo>
                    <a:pt x="87022" y="806010"/>
                  </a:lnTo>
                  <a:lnTo>
                    <a:pt x="84537" y="827241"/>
                  </a:lnTo>
                  <a:lnTo>
                    <a:pt x="83433" y="848437"/>
                  </a:lnTo>
                  <a:lnTo>
                    <a:pt x="81061" y="871497"/>
                  </a:lnTo>
                  <a:lnTo>
                    <a:pt x="78361" y="895152"/>
                  </a:lnTo>
                  <a:lnTo>
                    <a:pt x="77160" y="917425"/>
                  </a:lnTo>
                  <a:lnTo>
                    <a:pt x="76627" y="939083"/>
                  </a:lnTo>
                  <a:lnTo>
                    <a:pt x="75684" y="961173"/>
                  </a:lnTo>
                  <a:lnTo>
                    <a:pt x="72913" y="985103"/>
                  </a:lnTo>
                  <a:lnTo>
                    <a:pt x="71212" y="1009849"/>
                  </a:lnTo>
                  <a:lnTo>
                    <a:pt x="69750" y="1034253"/>
                  </a:lnTo>
                  <a:lnTo>
                    <a:pt x="66748" y="1056858"/>
                  </a:lnTo>
                  <a:lnTo>
                    <a:pt x="64944" y="1078664"/>
                  </a:lnTo>
                  <a:lnTo>
                    <a:pt x="64142" y="1100821"/>
                  </a:lnTo>
                  <a:lnTo>
                    <a:pt x="63785" y="1124779"/>
                  </a:lnTo>
                  <a:lnTo>
                    <a:pt x="61745" y="1147657"/>
                  </a:lnTo>
                  <a:lnTo>
                    <a:pt x="59192" y="1169584"/>
                  </a:lnTo>
                  <a:lnTo>
                    <a:pt x="58058" y="1191089"/>
                  </a:lnTo>
                  <a:lnTo>
                    <a:pt x="57553" y="1212406"/>
                  </a:lnTo>
                  <a:lnTo>
                    <a:pt x="57329" y="1233639"/>
                  </a:lnTo>
                  <a:lnTo>
                    <a:pt x="56498" y="1264721"/>
                  </a:lnTo>
                  <a:lnTo>
                    <a:pt x="52802" y="1292824"/>
                  </a:lnTo>
                  <a:lnTo>
                    <a:pt x="50688" y="1321769"/>
                  </a:lnTo>
                  <a:lnTo>
                    <a:pt x="45906" y="1345788"/>
                  </a:lnTo>
                  <a:lnTo>
                    <a:pt x="40727" y="1373916"/>
                  </a:lnTo>
                  <a:lnTo>
                    <a:pt x="38173" y="1400437"/>
                  </a:lnTo>
                  <a:lnTo>
                    <a:pt x="33967" y="1428286"/>
                  </a:lnTo>
                  <a:lnTo>
                    <a:pt x="32735" y="1453293"/>
                  </a:lnTo>
                  <a:lnTo>
                    <a:pt x="32042" y="1485026"/>
                  </a:lnTo>
                  <a:lnTo>
                    <a:pt x="28466" y="1512303"/>
                  </a:lnTo>
                  <a:lnTo>
                    <a:pt x="26308" y="1538258"/>
                  </a:lnTo>
                  <a:lnTo>
                    <a:pt x="25579" y="1563585"/>
                  </a:lnTo>
                  <a:lnTo>
                    <a:pt x="24748" y="1586928"/>
                  </a:lnTo>
                  <a:lnTo>
                    <a:pt x="20346" y="1614462"/>
                  </a:lnTo>
                  <a:lnTo>
                    <a:pt x="12538" y="1643444"/>
                  </a:lnTo>
                  <a:lnTo>
                    <a:pt x="7572" y="1669552"/>
                  </a:lnTo>
                  <a:lnTo>
                    <a:pt x="3341" y="1695466"/>
                  </a:lnTo>
                  <a:lnTo>
                    <a:pt x="660" y="1721325"/>
                  </a:lnTo>
                  <a:lnTo>
                    <a:pt x="87" y="1749010"/>
                  </a:lnTo>
                  <a:lnTo>
                    <a:pt x="5" y="1779725"/>
                  </a:lnTo>
                  <a:lnTo>
                    <a:pt x="0" y="1810286"/>
                  </a:lnTo>
                  <a:lnTo>
                    <a:pt x="3371" y="1820891"/>
                  </a:lnTo>
                  <a:lnTo>
                    <a:pt x="12700" y="18348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7" name="SMARTInkShape-485">
              <a:extLst>
                <a:ext uri="{FF2B5EF4-FFF2-40B4-BE49-F238E27FC236}">
                  <a16:creationId xmlns:a16="http://schemas.microsoft.com/office/drawing/2014/main" id="{80B0201B-AB89-40AB-B2AF-14832BD1A53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92100" y="3714828"/>
              <a:ext cx="2051051" cy="107873"/>
            </a:xfrm>
            <a:custGeom>
              <a:avLst/>
              <a:gdLst/>
              <a:ahLst/>
              <a:cxnLst/>
              <a:rect l="0" t="0" r="0" b="0"/>
              <a:pathLst>
                <a:path w="2051051" h="107873">
                  <a:moveTo>
                    <a:pt x="0" y="44372"/>
                  </a:moveTo>
                  <a:lnTo>
                    <a:pt x="0" y="44372"/>
                  </a:lnTo>
                  <a:lnTo>
                    <a:pt x="15787" y="60159"/>
                  </a:lnTo>
                  <a:lnTo>
                    <a:pt x="19481" y="61972"/>
                  </a:lnTo>
                  <a:lnTo>
                    <a:pt x="21454" y="62455"/>
                  </a:lnTo>
                  <a:lnTo>
                    <a:pt x="31788" y="68321"/>
                  </a:lnTo>
                  <a:lnTo>
                    <a:pt x="42338" y="70286"/>
                  </a:lnTo>
                  <a:lnTo>
                    <a:pt x="59398" y="79881"/>
                  </a:lnTo>
                  <a:lnTo>
                    <a:pt x="67851" y="81704"/>
                  </a:lnTo>
                  <a:lnTo>
                    <a:pt x="78979" y="82950"/>
                  </a:lnTo>
                  <a:lnTo>
                    <a:pt x="108139" y="88919"/>
                  </a:lnTo>
                  <a:lnTo>
                    <a:pt x="135297" y="94530"/>
                  </a:lnTo>
                  <a:lnTo>
                    <a:pt x="165216" y="95116"/>
                  </a:lnTo>
                  <a:lnTo>
                    <a:pt x="185636" y="97042"/>
                  </a:lnTo>
                  <a:lnTo>
                    <a:pt x="217354" y="101129"/>
                  </a:lnTo>
                  <a:lnTo>
                    <a:pt x="249102" y="101488"/>
                  </a:lnTo>
                  <a:lnTo>
                    <a:pt x="267130" y="103393"/>
                  </a:lnTo>
                  <a:lnTo>
                    <a:pt x="298507" y="107282"/>
                  </a:lnTo>
                  <a:lnTo>
                    <a:pt x="330207" y="107794"/>
                  </a:lnTo>
                  <a:lnTo>
                    <a:pt x="359260" y="107856"/>
                  </a:lnTo>
                  <a:lnTo>
                    <a:pt x="383813" y="107869"/>
                  </a:lnTo>
                  <a:lnTo>
                    <a:pt x="415423" y="107872"/>
                  </a:lnTo>
                  <a:lnTo>
                    <a:pt x="443774" y="107872"/>
                  </a:lnTo>
                  <a:lnTo>
                    <a:pt x="471638" y="107872"/>
                  </a:lnTo>
                  <a:lnTo>
                    <a:pt x="500739" y="107872"/>
                  </a:lnTo>
                  <a:lnTo>
                    <a:pt x="527576" y="107872"/>
                  </a:lnTo>
                  <a:lnTo>
                    <a:pt x="557440" y="107872"/>
                  </a:lnTo>
                  <a:lnTo>
                    <a:pt x="583932" y="107872"/>
                  </a:lnTo>
                  <a:lnTo>
                    <a:pt x="610253" y="103508"/>
                  </a:lnTo>
                  <a:lnTo>
                    <a:pt x="635115" y="102111"/>
                  </a:lnTo>
                  <a:lnTo>
                    <a:pt x="656923" y="101784"/>
                  </a:lnTo>
                  <a:lnTo>
                    <a:pt x="686259" y="101600"/>
                  </a:lnTo>
                  <a:lnTo>
                    <a:pt x="712728" y="100832"/>
                  </a:lnTo>
                  <a:lnTo>
                    <a:pt x="741788" y="96499"/>
                  </a:lnTo>
                  <a:lnTo>
                    <a:pt x="767300" y="95565"/>
                  </a:lnTo>
                  <a:lnTo>
                    <a:pt x="797907" y="95288"/>
                  </a:lnTo>
                  <a:lnTo>
                    <a:pt x="822969" y="93325"/>
                  </a:lnTo>
                  <a:lnTo>
                    <a:pt x="850400" y="89711"/>
                  </a:lnTo>
                  <a:lnTo>
                    <a:pt x="880565" y="88998"/>
                  </a:lnTo>
                  <a:lnTo>
                    <a:pt x="903199" y="88169"/>
                  </a:lnTo>
                  <a:lnTo>
                    <a:pt x="934365" y="84473"/>
                  </a:lnTo>
                  <a:lnTo>
                    <a:pt x="963511" y="83065"/>
                  </a:lnTo>
                  <a:lnTo>
                    <a:pt x="986322" y="82736"/>
                  </a:lnTo>
                  <a:lnTo>
                    <a:pt x="1016222" y="82550"/>
                  </a:lnTo>
                  <a:lnTo>
                    <a:pt x="1039584" y="82495"/>
                  </a:lnTo>
                  <a:lnTo>
                    <a:pt x="1070025" y="82479"/>
                  </a:lnTo>
                  <a:lnTo>
                    <a:pt x="1099114" y="82474"/>
                  </a:lnTo>
                  <a:lnTo>
                    <a:pt x="1120673" y="82473"/>
                  </a:lnTo>
                  <a:lnTo>
                    <a:pt x="1144366" y="82472"/>
                  </a:lnTo>
                  <a:lnTo>
                    <a:pt x="1169007" y="82472"/>
                  </a:lnTo>
                  <a:lnTo>
                    <a:pt x="1194070" y="82472"/>
                  </a:lnTo>
                  <a:lnTo>
                    <a:pt x="1217203" y="82472"/>
                  </a:lnTo>
                  <a:lnTo>
                    <a:pt x="1242127" y="81767"/>
                  </a:lnTo>
                  <a:lnTo>
                    <a:pt x="1272653" y="77005"/>
                  </a:lnTo>
                  <a:lnTo>
                    <a:pt x="1300288" y="75591"/>
                  </a:lnTo>
                  <a:lnTo>
                    <a:pt x="1322484" y="71104"/>
                  </a:lnTo>
                  <a:lnTo>
                    <a:pt x="1352814" y="66012"/>
                  </a:lnTo>
                  <a:lnTo>
                    <a:pt x="1378263" y="63484"/>
                  </a:lnTo>
                  <a:lnTo>
                    <a:pt x="1399961" y="60392"/>
                  </a:lnTo>
                  <a:lnTo>
                    <a:pt x="1425598" y="58547"/>
                  </a:lnTo>
                  <a:lnTo>
                    <a:pt x="1452749" y="56317"/>
                  </a:lnTo>
                  <a:lnTo>
                    <a:pt x="1478927" y="50622"/>
                  </a:lnTo>
                  <a:lnTo>
                    <a:pt x="1507353" y="46224"/>
                  </a:lnTo>
                  <a:lnTo>
                    <a:pt x="1535920" y="40374"/>
                  </a:lnTo>
                  <a:lnTo>
                    <a:pt x="1561946" y="36605"/>
                  </a:lnTo>
                  <a:lnTo>
                    <a:pt x="1590840" y="32646"/>
                  </a:lnTo>
                  <a:lnTo>
                    <a:pt x="1622121" y="28590"/>
                  </a:lnTo>
                  <a:lnTo>
                    <a:pt x="1648088" y="26290"/>
                  </a:lnTo>
                  <a:lnTo>
                    <a:pt x="1672558" y="22238"/>
                  </a:lnTo>
                  <a:lnTo>
                    <a:pt x="1703158" y="15253"/>
                  </a:lnTo>
                  <a:lnTo>
                    <a:pt x="1733717" y="12696"/>
                  </a:lnTo>
                  <a:lnTo>
                    <a:pt x="1757824" y="8489"/>
                  </a:lnTo>
                  <a:lnTo>
                    <a:pt x="1787133" y="6710"/>
                  </a:lnTo>
                  <a:lnTo>
                    <a:pt x="1813671" y="6358"/>
                  </a:lnTo>
                  <a:lnTo>
                    <a:pt x="1843137" y="6289"/>
                  </a:lnTo>
                  <a:lnTo>
                    <a:pt x="1864100" y="6280"/>
                  </a:lnTo>
                  <a:lnTo>
                    <a:pt x="1885646" y="6275"/>
                  </a:lnTo>
                  <a:lnTo>
                    <a:pt x="1911965" y="6273"/>
                  </a:lnTo>
                  <a:lnTo>
                    <a:pt x="1943614" y="6272"/>
                  </a:lnTo>
                  <a:lnTo>
                    <a:pt x="1973512" y="6272"/>
                  </a:lnTo>
                  <a:lnTo>
                    <a:pt x="2000717" y="5567"/>
                  </a:lnTo>
                  <a:lnTo>
                    <a:pt x="2031911" y="511"/>
                  </a:lnTo>
                  <a:lnTo>
                    <a:pt x="2040873" y="0"/>
                  </a:lnTo>
                  <a:lnTo>
                    <a:pt x="2044881" y="1838"/>
                  </a:lnTo>
                  <a:lnTo>
                    <a:pt x="2046937" y="3316"/>
                  </a:lnTo>
                  <a:lnTo>
                    <a:pt x="2049222" y="6839"/>
                  </a:lnTo>
                  <a:lnTo>
                    <a:pt x="2051050" y="12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8" name="SMARTInkShape-486">
              <a:extLst>
                <a:ext uri="{FF2B5EF4-FFF2-40B4-BE49-F238E27FC236}">
                  <a16:creationId xmlns:a16="http://schemas.microsoft.com/office/drawing/2014/main" id="{37F7FE40-9F6E-48F4-A09F-F5ED773EC1E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0850" y="1809751"/>
              <a:ext cx="1936744" cy="1924050"/>
            </a:xfrm>
            <a:custGeom>
              <a:avLst/>
              <a:gdLst/>
              <a:ahLst/>
              <a:cxnLst/>
              <a:rect l="0" t="0" r="0" b="0"/>
              <a:pathLst>
                <a:path w="1936744" h="1924050">
                  <a:moveTo>
                    <a:pt x="1879600" y="1924049"/>
                  </a:moveTo>
                  <a:lnTo>
                    <a:pt x="1879600" y="1924049"/>
                  </a:lnTo>
                  <a:lnTo>
                    <a:pt x="1892465" y="1909303"/>
                  </a:lnTo>
                  <a:lnTo>
                    <a:pt x="1907126" y="1878225"/>
                  </a:lnTo>
                  <a:lnTo>
                    <a:pt x="1910099" y="1853400"/>
                  </a:lnTo>
                  <a:lnTo>
                    <a:pt x="1915467" y="1826498"/>
                  </a:lnTo>
                  <a:lnTo>
                    <a:pt x="1917039" y="1800052"/>
                  </a:lnTo>
                  <a:lnTo>
                    <a:pt x="1918209" y="1772617"/>
                  </a:lnTo>
                  <a:lnTo>
                    <a:pt x="1922006" y="1741127"/>
                  </a:lnTo>
                  <a:lnTo>
                    <a:pt x="1923646" y="1712651"/>
                  </a:lnTo>
                  <a:lnTo>
                    <a:pt x="1925812" y="1688552"/>
                  </a:lnTo>
                  <a:lnTo>
                    <a:pt x="1929040" y="1657892"/>
                  </a:lnTo>
                  <a:lnTo>
                    <a:pt x="1929795" y="1633602"/>
                  </a:lnTo>
                  <a:lnTo>
                    <a:pt x="1930926" y="1603354"/>
                  </a:lnTo>
                  <a:lnTo>
                    <a:pt x="1934711" y="1573068"/>
                  </a:lnTo>
                  <a:lnTo>
                    <a:pt x="1936146" y="1545907"/>
                  </a:lnTo>
                  <a:lnTo>
                    <a:pt x="1936571" y="1518575"/>
                  </a:lnTo>
                  <a:lnTo>
                    <a:pt x="1936670" y="1496188"/>
                  </a:lnTo>
                  <a:lnTo>
                    <a:pt x="1936715" y="1468364"/>
                  </a:lnTo>
                  <a:lnTo>
                    <a:pt x="1936734" y="1439300"/>
                  </a:lnTo>
                  <a:lnTo>
                    <a:pt x="1936743" y="1414624"/>
                  </a:lnTo>
                  <a:lnTo>
                    <a:pt x="1934865" y="1388134"/>
                  </a:lnTo>
                  <a:lnTo>
                    <a:pt x="1932384" y="1361309"/>
                  </a:lnTo>
                  <a:lnTo>
                    <a:pt x="1931282" y="1337627"/>
                  </a:lnTo>
                  <a:lnTo>
                    <a:pt x="1930792" y="1313461"/>
                  </a:lnTo>
                  <a:lnTo>
                    <a:pt x="1930574" y="1289316"/>
                  </a:lnTo>
                  <a:lnTo>
                    <a:pt x="1930477" y="1266825"/>
                  </a:lnTo>
                  <a:lnTo>
                    <a:pt x="1928553" y="1243188"/>
                  </a:lnTo>
                  <a:lnTo>
                    <a:pt x="1926051" y="1218572"/>
                  </a:lnTo>
                  <a:lnTo>
                    <a:pt x="1924939" y="1193520"/>
                  </a:lnTo>
                  <a:lnTo>
                    <a:pt x="1922564" y="1170156"/>
                  </a:lnTo>
                  <a:lnTo>
                    <a:pt x="1919862" y="1148013"/>
                  </a:lnTo>
                  <a:lnTo>
                    <a:pt x="1918661" y="1126413"/>
                  </a:lnTo>
                  <a:lnTo>
                    <a:pt x="1916246" y="1103172"/>
                  </a:lnTo>
                  <a:lnTo>
                    <a:pt x="1913526" y="1078732"/>
                  </a:lnTo>
                  <a:lnTo>
                    <a:pt x="1912317" y="1053758"/>
                  </a:lnTo>
                  <a:lnTo>
                    <a:pt x="1911779" y="1030429"/>
                  </a:lnTo>
                  <a:lnTo>
                    <a:pt x="1911541" y="1007596"/>
                  </a:lnTo>
                  <a:lnTo>
                    <a:pt x="1911435" y="983336"/>
                  </a:lnTo>
                  <a:lnTo>
                    <a:pt x="1911388" y="958443"/>
                  </a:lnTo>
                  <a:lnTo>
                    <a:pt x="1910661" y="933268"/>
                  </a:lnTo>
                  <a:lnTo>
                    <a:pt x="1907987" y="907969"/>
                  </a:lnTo>
                  <a:lnTo>
                    <a:pt x="1904446" y="882613"/>
                  </a:lnTo>
                  <a:lnTo>
                    <a:pt x="1901226" y="857939"/>
                  </a:lnTo>
                  <a:lnTo>
                    <a:pt x="1899794" y="835213"/>
                  </a:lnTo>
                  <a:lnTo>
                    <a:pt x="1897277" y="811472"/>
                  </a:lnTo>
                  <a:lnTo>
                    <a:pt x="1893806" y="787514"/>
                  </a:lnTo>
                  <a:lnTo>
                    <a:pt x="1889912" y="765108"/>
                  </a:lnTo>
                  <a:lnTo>
                    <a:pt x="1887711" y="741508"/>
                  </a:lnTo>
                  <a:lnTo>
                    <a:pt x="1886027" y="717614"/>
                  </a:lnTo>
                  <a:lnTo>
                    <a:pt x="1882927" y="695235"/>
                  </a:lnTo>
                  <a:lnTo>
                    <a:pt x="1881078" y="673530"/>
                  </a:lnTo>
                  <a:lnTo>
                    <a:pt x="1880257" y="652124"/>
                  </a:lnTo>
                  <a:lnTo>
                    <a:pt x="1879892" y="630851"/>
                  </a:lnTo>
                  <a:lnTo>
                    <a:pt x="1877849" y="609637"/>
                  </a:lnTo>
                  <a:lnTo>
                    <a:pt x="1874613" y="579742"/>
                  </a:lnTo>
                  <a:lnTo>
                    <a:pt x="1871773" y="553010"/>
                  </a:lnTo>
                  <a:lnTo>
                    <a:pt x="1866462" y="525334"/>
                  </a:lnTo>
                  <a:lnTo>
                    <a:pt x="1862301" y="496672"/>
                  </a:lnTo>
                  <a:lnTo>
                    <a:pt x="1859187" y="470306"/>
                  </a:lnTo>
                  <a:lnTo>
                    <a:pt x="1851814" y="439484"/>
                  </a:lnTo>
                  <a:lnTo>
                    <a:pt x="1847928" y="408648"/>
                  </a:lnTo>
                  <a:lnTo>
                    <a:pt x="1842978" y="379562"/>
                  </a:lnTo>
                  <a:lnTo>
                    <a:pt x="1838421" y="350219"/>
                  </a:lnTo>
                  <a:lnTo>
                    <a:pt x="1835091" y="322630"/>
                  </a:lnTo>
                  <a:lnTo>
                    <a:pt x="1830977" y="296128"/>
                  </a:lnTo>
                  <a:lnTo>
                    <a:pt x="1827349" y="265613"/>
                  </a:lnTo>
                  <a:lnTo>
                    <a:pt x="1820139" y="240977"/>
                  </a:lnTo>
                  <a:lnTo>
                    <a:pt x="1809002" y="212721"/>
                  </a:lnTo>
                  <a:lnTo>
                    <a:pt x="1783415" y="183731"/>
                  </a:lnTo>
                  <a:lnTo>
                    <a:pt x="1754358" y="166159"/>
                  </a:lnTo>
                  <a:lnTo>
                    <a:pt x="1729272" y="153471"/>
                  </a:lnTo>
                  <a:lnTo>
                    <a:pt x="1702022" y="141506"/>
                  </a:lnTo>
                  <a:lnTo>
                    <a:pt x="1680027" y="135093"/>
                  </a:lnTo>
                  <a:lnTo>
                    <a:pt x="1649488" y="127516"/>
                  </a:lnTo>
                  <a:lnTo>
                    <a:pt x="1625152" y="120802"/>
                  </a:lnTo>
                  <a:lnTo>
                    <a:pt x="1595016" y="112212"/>
                  </a:lnTo>
                  <a:lnTo>
                    <a:pt x="1568403" y="105841"/>
                  </a:lnTo>
                  <a:lnTo>
                    <a:pt x="1541547" y="99485"/>
                  </a:lnTo>
                  <a:lnTo>
                    <a:pt x="1512344" y="93133"/>
                  </a:lnTo>
                  <a:lnTo>
                    <a:pt x="1484720" y="86783"/>
                  </a:lnTo>
                  <a:lnTo>
                    <a:pt x="1455289" y="80432"/>
                  </a:lnTo>
                  <a:lnTo>
                    <a:pt x="1424227" y="74082"/>
                  </a:lnTo>
                  <a:lnTo>
                    <a:pt x="1396052" y="67732"/>
                  </a:lnTo>
                  <a:lnTo>
                    <a:pt x="1374706" y="61618"/>
                  </a:lnTo>
                  <a:lnTo>
                    <a:pt x="1351814" y="54902"/>
                  </a:lnTo>
                  <a:lnTo>
                    <a:pt x="1329880" y="49565"/>
                  </a:lnTo>
                  <a:lnTo>
                    <a:pt x="1308373" y="46723"/>
                  </a:lnTo>
                  <a:lnTo>
                    <a:pt x="1286349" y="44754"/>
                  </a:lnTo>
                  <a:lnTo>
                    <a:pt x="1262449" y="41527"/>
                  </a:lnTo>
                  <a:lnTo>
                    <a:pt x="1235835" y="37741"/>
                  </a:lnTo>
                  <a:lnTo>
                    <a:pt x="1208955" y="33707"/>
                  </a:lnTo>
                  <a:lnTo>
                    <a:pt x="1185248" y="29562"/>
                  </a:lnTo>
                  <a:lnTo>
                    <a:pt x="1161071" y="25367"/>
                  </a:lnTo>
                  <a:lnTo>
                    <a:pt x="1136215" y="21857"/>
                  </a:lnTo>
                  <a:lnTo>
                    <a:pt x="1111057" y="20297"/>
                  </a:lnTo>
                  <a:lnTo>
                    <a:pt x="1085764" y="17722"/>
                  </a:lnTo>
                  <a:lnTo>
                    <a:pt x="1060412" y="14931"/>
                  </a:lnTo>
                  <a:lnTo>
                    <a:pt x="1035033" y="13691"/>
                  </a:lnTo>
                  <a:lnTo>
                    <a:pt x="1009643" y="11258"/>
                  </a:lnTo>
                  <a:lnTo>
                    <a:pt x="983541" y="8531"/>
                  </a:lnTo>
                  <a:lnTo>
                    <a:pt x="955478" y="7319"/>
                  </a:lnTo>
                  <a:lnTo>
                    <a:pt x="928423" y="4899"/>
                  </a:lnTo>
                  <a:lnTo>
                    <a:pt x="901582" y="2177"/>
                  </a:lnTo>
                  <a:lnTo>
                    <a:pt x="873190" y="967"/>
                  </a:lnTo>
                  <a:lnTo>
                    <a:pt x="845990" y="429"/>
                  </a:lnTo>
                  <a:lnTo>
                    <a:pt x="819085" y="190"/>
                  </a:lnTo>
                  <a:lnTo>
                    <a:pt x="790663" y="84"/>
                  </a:lnTo>
                  <a:lnTo>
                    <a:pt x="761569" y="37"/>
                  </a:lnTo>
                  <a:lnTo>
                    <a:pt x="732880" y="16"/>
                  </a:lnTo>
                  <a:lnTo>
                    <a:pt x="706019" y="7"/>
                  </a:lnTo>
                  <a:lnTo>
                    <a:pt x="678088" y="2"/>
                  </a:lnTo>
                  <a:lnTo>
                    <a:pt x="649212" y="1"/>
                  </a:lnTo>
                  <a:lnTo>
                    <a:pt x="619914" y="0"/>
                  </a:lnTo>
                  <a:lnTo>
                    <a:pt x="590430" y="1881"/>
                  </a:lnTo>
                  <a:lnTo>
                    <a:pt x="560863" y="4363"/>
                  </a:lnTo>
                  <a:lnTo>
                    <a:pt x="531260" y="5466"/>
                  </a:lnTo>
                  <a:lnTo>
                    <a:pt x="501639" y="7838"/>
                  </a:lnTo>
                  <a:lnTo>
                    <a:pt x="472717" y="11244"/>
                  </a:lnTo>
                  <a:lnTo>
                    <a:pt x="445752" y="15110"/>
                  </a:lnTo>
                  <a:lnTo>
                    <a:pt x="419657" y="17298"/>
                  </a:lnTo>
                  <a:lnTo>
                    <a:pt x="393242" y="19682"/>
                  </a:lnTo>
                  <a:lnTo>
                    <a:pt x="365039" y="25445"/>
                  </a:lnTo>
                  <a:lnTo>
                    <a:pt x="339804" y="28947"/>
                  </a:lnTo>
                  <a:lnTo>
                    <a:pt x="315419" y="31209"/>
                  </a:lnTo>
                  <a:lnTo>
                    <a:pt x="288117" y="34567"/>
                  </a:lnTo>
                  <a:lnTo>
                    <a:pt x="265165" y="38411"/>
                  </a:lnTo>
                  <a:lnTo>
                    <a:pt x="234495" y="44541"/>
                  </a:lnTo>
                  <a:lnTo>
                    <a:pt x="203065" y="48945"/>
                  </a:lnTo>
                  <a:lnTo>
                    <a:pt x="173291" y="52131"/>
                  </a:lnTo>
                  <a:lnTo>
                    <a:pt x="146596" y="57544"/>
                  </a:lnTo>
                  <a:lnTo>
                    <a:pt x="117049" y="61734"/>
                  </a:lnTo>
                  <a:lnTo>
                    <a:pt x="87127" y="64858"/>
                  </a:lnTo>
                  <a:lnTo>
                    <a:pt x="62975" y="68370"/>
                  </a:lnTo>
                  <a:lnTo>
                    <a:pt x="41707" y="71292"/>
                  </a:lnTo>
                  <a:lnTo>
                    <a:pt x="19924" y="77650"/>
                  </a:lnTo>
                  <a:lnTo>
                    <a:pt x="14500" y="82488"/>
                  </a:lnTo>
                  <a:lnTo>
                    <a:pt x="0" y="1079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/>
              <a:t>ABC of late critical care</a:t>
            </a:r>
          </a:p>
        </p:txBody>
      </p:sp>
      <p:sp>
        <p:nvSpPr>
          <p:cNvPr id="32771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AWAKENING</a:t>
            </a:r>
            <a:r>
              <a:rPr lang="cs-CZ" altLang="cs-CZ" sz="2400"/>
              <a:t> – časné vysazení sedace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BREATHING</a:t>
            </a:r>
            <a:r>
              <a:rPr lang="cs-CZ" altLang="cs-CZ" sz="2400"/>
              <a:t> – SBT, tracheostomie, časné odpojování od UPV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COORDINATING/CHOICE </a:t>
            </a:r>
            <a:r>
              <a:rPr lang="cs-CZ" altLang="cs-CZ" sz="2400"/>
              <a:t>– rozhodování, koordinování péče – </a:t>
            </a:r>
            <a:r>
              <a:rPr lang="cs-CZ" altLang="cs-CZ" sz="2400" i="1"/>
              <a:t>Já jsem za pacient odpovědný!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DELIRIUM MONITORING/MANAGEMENT</a:t>
            </a:r>
            <a:r>
              <a:rPr lang="cs-CZ" altLang="cs-CZ" sz="2400"/>
              <a:t> – prevence deliria + monitorace (CAM-ICU, ICDSC)</a:t>
            </a:r>
          </a:p>
          <a:p>
            <a:pPr marL="341313" indent="-341313" eaLnBrk="1" hangingPunct="1">
              <a:lnSpc>
                <a:spcPct val="110000"/>
              </a:lnSpc>
              <a:spcBef>
                <a:spcPts val="600"/>
              </a:spcBef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cs-CZ" sz="2400" b="1"/>
              <a:t>EARLY MOBILITY/EXERCISE</a:t>
            </a:r>
            <a:r>
              <a:rPr lang="cs-CZ" altLang="cs-CZ" sz="2400"/>
              <a:t> – radikální rehabilitace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Shrnutí</a:t>
            </a:r>
          </a:p>
        </p:txBody>
      </p:sp>
      <p:sp>
        <p:nvSpPr>
          <p:cNvPr id="33795" name="Rectangle 2"/>
          <p:cNvSpPr>
            <a:spLocks noGrp="1" noChangeArrowheads="1"/>
          </p:cNvSpPr>
          <p:nvPr>
            <p:ph idx="1"/>
          </p:nvPr>
        </p:nvSpPr>
        <p:spPr>
          <a:xfrm>
            <a:off x="684213" y="1484313"/>
            <a:ext cx="7772400" cy="4616450"/>
          </a:xfrm>
        </p:spPr>
        <p:txBody>
          <a:bodyPr/>
          <a:lstStyle/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časná identifikace rizikového pacienta může minimalizovat rozvoj kritického onemocnění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hrozící kritické onemocnění má nespecifické příznaky – nejvýznamnější  tachypnea!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resuscitace a snaha o stabilizaci fyziologických funkcí většinou předchází definitivní diagnózu a léčbu vyvolávajícího onemocnění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nepodceňovat anamnézu – odhad fyziologických rezerv a možné získání postoje k EOL otázkám</a:t>
            </a:r>
          </a:p>
          <a:p>
            <a:pPr marL="455613" indent="-455613" eaLnBrk="1" hangingPunct="1">
              <a:lnSpc>
                <a:spcPct val="150000"/>
              </a:lnSpc>
              <a:spcBef>
                <a:spcPts val="500"/>
              </a:spcBef>
              <a:buFont typeface="Times New Roman" pitchFamily="16" charset="0"/>
              <a:buAutoNum type="arabicPeriod"/>
              <a:tabLst>
                <a:tab pos="1025525" algn="l"/>
                <a:tab pos="1939925" algn="l"/>
                <a:tab pos="2854325" algn="l"/>
                <a:tab pos="3768725" algn="l"/>
                <a:tab pos="4683125" algn="l"/>
                <a:tab pos="5597525" algn="l"/>
                <a:tab pos="6511925" algn="l"/>
                <a:tab pos="7426325" algn="l"/>
                <a:tab pos="8340725" algn="l"/>
                <a:tab pos="9255125" algn="l"/>
                <a:tab pos="10169525" algn="l"/>
              </a:tabLst>
            </a:pPr>
            <a:r>
              <a:rPr lang="cs-CZ" altLang="cs-CZ" sz="2000"/>
              <a:t>klíčové je klinické  a laboratorní monitorování odpovědi na terapii!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ChangeArrowheads="1"/>
          </p:cNvSpPr>
          <p:nvPr>
            <p:ph type="title"/>
          </p:nvPr>
        </p:nvSpPr>
        <p:spPr>
          <a:xfrm>
            <a:off x="1403350" y="188913"/>
            <a:ext cx="3382963" cy="10795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Transport 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6118225" cy="1008062"/>
          </a:xfrm>
        </p:spPr>
        <p:txBody>
          <a:bodyPr/>
          <a:lstStyle/>
          <a:p>
            <a:pPr indent="-341313" eaLnBrk="1" hangingPunct="1">
              <a:lnSpc>
                <a:spcPct val="90000"/>
              </a:lnSpc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cs-CZ" altLang="cs-CZ"/>
              <a:t>Jedno z nejvíc „kritických“ míst péče o kritického pacienta!!!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879850"/>
            <a:ext cx="3348038" cy="250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260350"/>
            <a:ext cx="4165600" cy="70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052513"/>
            <a:ext cx="1439862" cy="201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482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3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0"/>
            <a:ext cx="6948488" cy="681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SMARTInkShape-810">
            <a:extLst>
              <a:ext uri="{FF2B5EF4-FFF2-40B4-BE49-F238E27FC236}">
                <a16:creationId xmlns:a16="http://schemas.microsoft.com/office/drawing/2014/main" id="{0EF47739-3BAF-4370-B57D-346ABCEC968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94596" y="5226050"/>
            <a:ext cx="2124348" cy="1200127"/>
          </a:xfrm>
          <a:custGeom>
            <a:avLst/>
            <a:gdLst/>
            <a:ahLst/>
            <a:cxnLst/>
            <a:rect l="0" t="0" r="0" b="0"/>
            <a:pathLst>
              <a:path w="2124348" h="1200127">
                <a:moveTo>
                  <a:pt x="1820404" y="425450"/>
                </a:moveTo>
                <a:lnTo>
                  <a:pt x="1820404" y="425450"/>
                </a:lnTo>
                <a:lnTo>
                  <a:pt x="1805659" y="412585"/>
                </a:lnTo>
                <a:lnTo>
                  <a:pt x="1774580" y="397924"/>
                </a:lnTo>
                <a:lnTo>
                  <a:pt x="1745213" y="385101"/>
                </a:lnTo>
                <a:lnTo>
                  <a:pt x="1714116" y="375041"/>
                </a:lnTo>
                <a:lnTo>
                  <a:pt x="1687383" y="366261"/>
                </a:lnTo>
                <a:lnTo>
                  <a:pt x="1661359" y="359856"/>
                </a:lnTo>
                <a:lnTo>
                  <a:pt x="1631307" y="353490"/>
                </a:lnTo>
                <a:lnTo>
                  <a:pt x="1606802" y="347135"/>
                </a:lnTo>
                <a:lnTo>
                  <a:pt x="1582764" y="340784"/>
                </a:lnTo>
                <a:lnTo>
                  <a:pt x="1554396" y="334433"/>
                </a:lnTo>
                <a:lnTo>
                  <a:pt x="1524051" y="326672"/>
                </a:lnTo>
                <a:lnTo>
                  <a:pt x="1495855" y="320850"/>
                </a:lnTo>
                <a:lnTo>
                  <a:pt x="1467184" y="315122"/>
                </a:lnTo>
                <a:lnTo>
                  <a:pt x="1443989" y="311034"/>
                </a:lnTo>
                <a:lnTo>
                  <a:pt x="1412775" y="304765"/>
                </a:lnTo>
                <a:lnTo>
                  <a:pt x="1386358" y="298440"/>
                </a:lnTo>
                <a:lnTo>
                  <a:pt x="1365733" y="294212"/>
                </a:lnTo>
                <a:lnTo>
                  <a:pt x="1342456" y="289982"/>
                </a:lnTo>
                <a:lnTo>
                  <a:pt x="1317999" y="285749"/>
                </a:lnTo>
                <a:lnTo>
                  <a:pt x="1294430" y="281516"/>
                </a:lnTo>
                <a:lnTo>
                  <a:pt x="1263883" y="275167"/>
                </a:lnTo>
                <a:lnTo>
                  <a:pt x="1240745" y="270933"/>
                </a:lnTo>
                <a:lnTo>
                  <a:pt x="1214468" y="266700"/>
                </a:lnTo>
                <a:lnTo>
                  <a:pt x="1187033" y="262467"/>
                </a:lnTo>
                <a:lnTo>
                  <a:pt x="1160728" y="258233"/>
                </a:lnTo>
                <a:lnTo>
                  <a:pt x="1138689" y="255881"/>
                </a:lnTo>
                <a:lnTo>
                  <a:pt x="1112295" y="252676"/>
                </a:lnTo>
                <a:lnTo>
                  <a:pt x="1085424" y="249139"/>
                </a:lnTo>
                <a:lnTo>
                  <a:pt x="1054415" y="248091"/>
                </a:lnTo>
                <a:lnTo>
                  <a:pt x="1023591" y="247781"/>
                </a:lnTo>
                <a:lnTo>
                  <a:pt x="999892" y="247708"/>
                </a:lnTo>
                <a:lnTo>
                  <a:pt x="975249" y="247676"/>
                </a:lnTo>
                <a:lnTo>
                  <a:pt x="947688" y="247657"/>
                </a:lnTo>
                <a:lnTo>
                  <a:pt x="916003" y="247652"/>
                </a:lnTo>
                <a:lnTo>
                  <a:pt x="892104" y="247651"/>
                </a:lnTo>
                <a:lnTo>
                  <a:pt x="867371" y="247650"/>
                </a:lnTo>
                <a:lnTo>
                  <a:pt x="842267" y="247650"/>
                </a:lnTo>
                <a:lnTo>
                  <a:pt x="814447" y="251021"/>
                </a:lnTo>
                <a:lnTo>
                  <a:pt x="789427" y="253117"/>
                </a:lnTo>
                <a:lnTo>
                  <a:pt x="760053" y="254531"/>
                </a:lnTo>
                <a:lnTo>
                  <a:pt x="729687" y="258991"/>
                </a:lnTo>
                <a:lnTo>
                  <a:pt x="703097" y="263453"/>
                </a:lnTo>
                <a:lnTo>
                  <a:pt x="673728" y="269109"/>
                </a:lnTo>
                <a:lnTo>
                  <a:pt x="652251" y="273179"/>
                </a:lnTo>
                <a:lnTo>
                  <a:pt x="624090" y="279438"/>
                </a:lnTo>
                <a:lnTo>
                  <a:pt x="595612" y="284503"/>
                </a:lnTo>
                <a:lnTo>
                  <a:pt x="565240" y="290573"/>
                </a:lnTo>
                <a:lnTo>
                  <a:pt x="536244" y="300448"/>
                </a:lnTo>
                <a:lnTo>
                  <a:pt x="511871" y="309860"/>
                </a:lnTo>
                <a:lnTo>
                  <a:pt x="486776" y="318999"/>
                </a:lnTo>
                <a:lnTo>
                  <a:pt x="456383" y="331358"/>
                </a:lnTo>
                <a:lnTo>
                  <a:pt x="424927" y="345664"/>
                </a:lnTo>
                <a:lnTo>
                  <a:pt x="393419" y="362078"/>
                </a:lnTo>
                <a:lnTo>
                  <a:pt x="361879" y="382335"/>
                </a:lnTo>
                <a:lnTo>
                  <a:pt x="348788" y="390765"/>
                </a:lnTo>
                <a:lnTo>
                  <a:pt x="317666" y="416179"/>
                </a:lnTo>
                <a:lnTo>
                  <a:pt x="288483" y="440217"/>
                </a:lnTo>
                <a:lnTo>
                  <a:pt x="259979" y="465146"/>
                </a:lnTo>
                <a:lnTo>
                  <a:pt x="238077" y="491739"/>
                </a:lnTo>
                <a:lnTo>
                  <a:pt x="222088" y="518271"/>
                </a:lnTo>
                <a:lnTo>
                  <a:pt x="211117" y="545621"/>
                </a:lnTo>
                <a:lnTo>
                  <a:pt x="206336" y="571405"/>
                </a:lnTo>
                <a:lnTo>
                  <a:pt x="202178" y="593510"/>
                </a:lnTo>
                <a:lnTo>
                  <a:pt x="206315" y="622690"/>
                </a:lnTo>
                <a:lnTo>
                  <a:pt x="210640" y="651148"/>
                </a:lnTo>
                <a:lnTo>
                  <a:pt x="222410" y="677590"/>
                </a:lnTo>
                <a:lnTo>
                  <a:pt x="244849" y="707323"/>
                </a:lnTo>
                <a:lnTo>
                  <a:pt x="253735" y="720765"/>
                </a:lnTo>
                <a:lnTo>
                  <a:pt x="283685" y="747544"/>
                </a:lnTo>
                <a:lnTo>
                  <a:pt x="310747" y="760792"/>
                </a:lnTo>
                <a:lnTo>
                  <a:pt x="336480" y="772852"/>
                </a:lnTo>
                <a:lnTo>
                  <a:pt x="366096" y="785206"/>
                </a:lnTo>
                <a:lnTo>
                  <a:pt x="390118" y="795765"/>
                </a:lnTo>
                <a:lnTo>
                  <a:pt x="419756" y="806011"/>
                </a:lnTo>
                <a:lnTo>
                  <a:pt x="450571" y="816975"/>
                </a:lnTo>
                <a:lnTo>
                  <a:pt x="477393" y="823366"/>
                </a:lnTo>
                <a:lnTo>
                  <a:pt x="502822" y="829728"/>
                </a:lnTo>
                <a:lnTo>
                  <a:pt x="532617" y="838199"/>
                </a:lnTo>
                <a:lnTo>
                  <a:pt x="560891" y="844550"/>
                </a:lnTo>
                <a:lnTo>
                  <a:pt x="590435" y="849018"/>
                </a:lnTo>
                <a:lnTo>
                  <a:pt x="614476" y="852223"/>
                </a:lnTo>
                <a:lnTo>
                  <a:pt x="644513" y="856257"/>
                </a:lnTo>
                <a:lnTo>
                  <a:pt x="670828" y="861417"/>
                </a:lnTo>
                <a:lnTo>
                  <a:pt x="698291" y="865050"/>
                </a:lnTo>
                <a:lnTo>
                  <a:pt x="722398" y="868498"/>
                </a:lnTo>
                <a:lnTo>
                  <a:pt x="752457" y="869663"/>
                </a:lnTo>
                <a:lnTo>
                  <a:pt x="779483" y="874257"/>
                </a:lnTo>
                <a:lnTo>
                  <a:pt x="805173" y="876400"/>
                </a:lnTo>
                <a:lnTo>
                  <a:pt x="829675" y="879402"/>
                </a:lnTo>
                <a:lnTo>
                  <a:pt x="857029" y="883088"/>
                </a:lnTo>
                <a:lnTo>
                  <a:pt x="882826" y="886372"/>
                </a:lnTo>
                <a:lnTo>
                  <a:pt x="909955" y="888222"/>
                </a:lnTo>
                <a:lnTo>
                  <a:pt x="934848" y="889476"/>
                </a:lnTo>
                <a:lnTo>
                  <a:pt x="964461" y="893980"/>
                </a:lnTo>
                <a:lnTo>
                  <a:pt x="993908" y="898451"/>
                </a:lnTo>
                <a:lnTo>
                  <a:pt x="1025177" y="901058"/>
                </a:lnTo>
                <a:lnTo>
                  <a:pt x="1056649" y="901573"/>
                </a:lnTo>
                <a:lnTo>
                  <a:pt x="1086829" y="901675"/>
                </a:lnTo>
                <a:lnTo>
                  <a:pt x="1115602" y="906059"/>
                </a:lnTo>
                <a:lnTo>
                  <a:pt x="1145851" y="907656"/>
                </a:lnTo>
                <a:lnTo>
                  <a:pt x="1175788" y="907972"/>
                </a:lnTo>
                <a:lnTo>
                  <a:pt x="1200508" y="908027"/>
                </a:lnTo>
                <a:lnTo>
                  <a:pt x="1229780" y="908045"/>
                </a:lnTo>
                <a:lnTo>
                  <a:pt x="1253742" y="908049"/>
                </a:lnTo>
                <a:lnTo>
                  <a:pt x="1280833" y="908049"/>
                </a:lnTo>
                <a:lnTo>
                  <a:pt x="1305663" y="908050"/>
                </a:lnTo>
                <a:lnTo>
                  <a:pt x="1333925" y="904679"/>
                </a:lnTo>
                <a:lnTo>
                  <a:pt x="1359076" y="902582"/>
                </a:lnTo>
                <a:lnTo>
                  <a:pt x="1384402" y="901961"/>
                </a:lnTo>
                <a:lnTo>
                  <a:pt x="1409779" y="898406"/>
                </a:lnTo>
                <a:lnTo>
                  <a:pt x="1439275" y="895249"/>
                </a:lnTo>
                <a:lnTo>
                  <a:pt x="1463277" y="891165"/>
                </a:lnTo>
                <a:lnTo>
                  <a:pt x="1488262" y="888936"/>
                </a:lnTo>
                <a:lnTo>
                  <a:pt x="1515656" y="884120"/>
                </a:lnTo>
                <a:lnTo>
                  <a:pt x="1540557" y="880246"/>
                </a:lnTo>
                <a:lnTo>
                  <a:pt x="1568086" y="876172"/>
                </a:lnTo>
                <a:lnTo>
                  <a:pt x="1593963" y="872010"/>
                </a:lnTo>
                <a:lnTo>
                  <a:pt x="1620431" y="865700"/>
                </a:lnTo>
                <a:lnTo>
                  <a:pt x="1648337" y="859128"/>
                </a:lnTo>
                <a:lnTo>
                  <a:pt x="1679918" y="852427"/>
                </a:lnTo>
                <a:lnTo>
                  <a:pt x="1706976" y="842356"/>
                </a:lnTo>
                <a:lnTo>
                  <a:pt x="1733087" y="833246"/>
                </a:lnTo>
                <a:lnTo>
                  <a:pt x="1760039" y="823248"/>
                </a:lnTo>
                <a:lnTo>
                  <a:pt x="1784095" y="814798"/>
                </a:lnTo>
                <a:lnTo>
                  <a:pt x="1812425" y="792200"/>
                </a:lnTo>
                <a:lnTo>
                  <a:pt x="1842085" y="773818"/>
                </a:lnTo>
                <a:lnTo>
                  <a:pt x="1872178" y="747922"/>
                </a:lnTo>
                <a:lnTo>
                  <a:pt x="1899712" y="717369"/>
                </a:lnTo>
                <a:lnTo>
                  <a:pt x="1924643" y="688271"/>
                </a:lnTo>
                <a:lnTo>
                  <a:pt x="1939276" y="661096"/>
                </a:lnTo>
                <a:lnTo>
                  <a:pt x="1950697" y="629447"/>
                </a:lnTo>
                <a:lnTo>
                  <a:pt x="1953352" y="599008"/>
                </a:lnTo>
                <a:lnTo>
                  <a:pt x="1948605" y="571916"/>
                </a:lnTo>
                <a:lnTo>
                  <a:pt x="1938991" y="544300"/>
                </a:lnTo>
                <a:lnTo>
                  <a:pt x="1923713" y="515249"/>
                </a:lnTo>
                <a:lnTo>
                  <a:pt x="1910766" y="484763"/>
                </a:lnTo>
                <a:lnTo>
                  <a:pt x="1886558" y="454123"/>
                </a:lnTo>
                <a:lnTo>
                  <a:pt x="1859675" y="423512"/>
                </a:lnTo>
                <a:lnTo>
                  <a:pt x="1831272" y="398514"/>
                </a:lnTo>
                <a:lnTo>
                  <a:pt x="1799913" y="373290"/>
                </a:lnTo>
                <a:lnTo>
                  <a:pt x="1769533" y="352899"/>
                </a:lnTo>
                <a:lnTo>
                  <a:pt x="1745313" y="334552"/>
                </a:lnTo>
                <a:lnTo>
                  <a:pt x="1717298" y="314127"/>
                </a:lnTo>
                <a:lnTo>
                  <a:pt x="1686857" y="297239"/>
                </a:lnTo>
                <a:lnTo>
                  <a:pt x="1659642" y="277829"/>
                </a:lnTo>
                <a:lnTo>
                  <a:pt x="1629639" y="264934"/>
                </a:lnTo>
                <a:lnTo>
                  <a:pt x="1600088" y="251115"/>
                </a:lnTo>
                <a:lnTo>
                  <a:pt x="1573137" y="236680"/>
                </a:lnTo>
                <a:lnTo>
                  <a:pt x="1547430" y="223454"/>
                </a:lnTo>
                <a:lnTo>
                  <a:pt x="1521263" y="212323"/>
                </a:lnTo>
                <a:lnTo>
                  <a:pt x="1491531" y="203329"/>
                </a:lnTo>
                <a:lnTo>
                  <a:pt x="1461695" y="191388"/>
                </a:lnTo>
                <a:lnTo>
                  <a:pt x="1433694" y="184874"/>
                </a:lnTo>
                <a:lnTo>
                  <a:pt x="1405899" y="177525"/>
                </a:lnTo>
                <a:lnTo>
                  <a:pt x="1381734" y="171368"/>
                </a:lnTo>
                <a:lnTo>
                  <a:pt x="1356700" y="163194"/>
                </a:lnTo>
                <a:lnTo>
                  <a:pt x="1331409" y="155598"/>
                </a:lnTo>
                <a:lnTo>
                  <a:pt x="1306040" y="151466"/>
                </a:lnTo>
                <a:lnTo>
                  <a:pt x="1280650" y="145773"/>
                </a:lnTo>
                <a:lnTo>
                  <a:pt x="1255252" y="139618"/>
                </a:lnTo>
                <a:lnTo>
                  <a:pt x="1229853" y="133325"/>
                </a:lnTo>
                <a:lnTo>
                  <a:pt x="1204454" y="126992"/>
                </a:lnTo>
                <a:lnTo>
                  <a:pt x="1177172" y="120648"/>
                </a:lnTo>
                <a:lnTo>
                  <a:pt x="1148628" y="116181"/>
                </a:lnTo>
                <a:lnTo>
                  <a:pt x="1122296" y="112975"/>
                </a:lnTo>
                <a:lnTo>
                  <a:pt x="1094739" y="109439"/>
                </a:lnTo>
                <a:lnTo>
                  <a:pt x="1066113" y="106509"/>
                </a:lnTo>
                <a:lnTo>
                  <a:pt x="1037876" y="103055"/>
                </a:lnTo>
                <a:lnTo>
                  <a:pt x="1009048" y="102031"/>
                </a:lnTo>
                <a:lnTo>
                  <a:pt x="982632" y="101728"/>
                </a:lnTo>
                <a:lnTo>
                  <a:pt x="956931" y="101638"/>
                </a:lnTo>
                <a:lnTo>
                  <a:pt x="931442" y="101612"/>
                </a:lnTo>
                <a:lnTo>
                  <a:pt x="904134" y="101603"/>
                </a:lnTo>
                <a:lnTo>
                  <a:pt x="881890" y="102307"/>
                </a:lnTo>
                <a:lnTo>
                  <a:pt x="853187" y="104972"/>
                </a:lnTo>
                <a:lnTo>
                  <a:pt x="829143" y="106626"/>
                </a:lnTo>
                <a:lnTo>
                  <a:pt x="799740" y="107558"/>
                </a:lnTo>
                <a:lnTo>
                  <a:pt x="773154" y="109715"/>
                </a:lnTo>
                <a:lnTo>
                  <a:pt x="745520" y="112942"/>
                </a:lnTo>
                <a:lnTo>
                  <a:pt x="716873" y="115779"/>
                </a:lnTo>
                <a:lnTo>
                  <a:pt x="690509" y="121088"/>
                </a:lnTo>
                <a:lnTo>
                  <a:pt x="662943" y="127129"/>
                </a:lnTo>
                <a:lnTo>
                  <a:pt x="636195" y="133389"/>
                </a:lnTo>
                <a:lnTo>
                  <a:pt x="611101" y="139712"/>
                </a:lnTo>
                <a:lnTo>
                  <a:pt x="585086" y="146053"/>
                </a:lnTo>
                <a:lnTo>
                  <a:pt x="553962" y="157888"/>
                </a:lnTo>
                <a:lnTo>
                  <a:pt x="529037" y="166334"/>
                </a:lnTo>
                <a:lnTo>
                  <a:pt x="503779" y="176676"/>
                </a:lnTo>
                <a:lnTo>
                  <a:pt x="474323" y="188449"/>
                </a:lnTo>
                <a:lnTo>
                  <a:pt x="443941" y="201750"/>
                </a:lnTo>
                <a:lnTo>
                  <a:pt x="413977" y="214751"/>
                </a:lnTo>
                <a:lnTo>
                  <a:pt x="385245" y="226544"/>
                </a:lnTo>
                <a:lnTo>
                  <a:pt x="355006" y="241729"/>
                </a:lnTo>
                <a:lnTo>
                  <a:pt x="328441" y="258318"/>
                </a:lnTo>
                <a:lnTo>
                  <a:pt x="302811" y="275183"/>
                </a:lnTo>
                <a:lnTo>
                  <a:pt x="275484" y="292103"/>
                </a:lnTo>
                <a:lnTo>
                  <a:pt x="261001" y="301273"/>
                </a:lnTo>
                <a:lnTo>
                  <a:pt x="232283" y="327201"/>
                </a:lnTo>
                <a:lnTo>
                  <a:pt x="202954" y="347252"/>
                </a:lnTo>
                <a:lnTo>
                  <a:pt x="175155" y="365345"/>
                </a:lnTo>
                <a:lnTo>
                  <a:pt x="143925" y="390776"/>
                </a:lnTo>
                <a:lnTo>
                  <a:pt x="114930" y="412721"/>
                </a:lnTo>
                <a:lnTo>
                  <a:pt x="86231" y="435751"/>
                </a:lnTo>
                <a:lnTo>
                  <a:pt x="56904" y="467215"/>
                </a:lnTo>
                <a:lnTo>
                  <a:pt x="35155" y="496416"/>
                </a:lnTo>
                <a:lnTo>
                  <a:pt x="20108" y="522520"/>
                </a:lnTo>
                <a:lnTo>
                  <a:pt x="11111" y="552966"/>
                </a:lnTo>
                <a:lnTo>
                  <a:pt x="2479" y="581374"/>
                </a:lnTo>
                <a:lnTo>
                  <a:pt x="0" y="612134"/>
                </a:lnTo>
                <a:lnTo>
                  <a:pt x="2715" y="642179"/>
                </a:lnTo>
                <a:lnTo>
                  <a:pt x="4539" y="666525"/>
                </a:lnTo>
                <a:lnTo>
                  <a:pt x="9940" y="695454"/>
                </a:lnTo>
                <a:lnTo>
                  <a:pt x="19458" y="724956"/>
                </a:lnTo>
                <a:lnTo>
                  <a:pt x="28471" y="749143"/>
                </a:lnTo>
                <a:lnTo>
                  <a:pt x="42509" y="776613"/>
                </a:lnTo>
                <a:lnTo>
                  <a:pt x="56170" y="803692"/>
                </a:lnTo>
                <a:lnTo>
                  <a:pt x="80598" y="833489"/>
                </a:lnTo>
                <a:lnTo>
                  <a:pt x="101683" y="863110"/>
                </a:lnTo>
                <a:lnTo>
                  <a:pt x="122839" y="889911"/>
                </a:lnTo>
                <a:lnTo>
                  <a:pt x="149030" y="915844"/>
                </a:lnTo>
                <a:lnTo>
                  <a:pt x="176416" y="941975"/>
                </a:lnTo>
                <a:lnTo>
                  <a:pt x="204220" y="968466"/>
                </a:lnTo>
                <a:lnTo>
                  <a:pt x="233308" y="990472"/>
                </a:lnTo>
                <a:lnTo>
                  <a:pt x="264707" y="1016114"/>
                </a:lnTo>
                <a:lnTo>
                  <a:pt x="284425" y="1029518"/>
                </a:lnTo>
                <a:lnTo>
                  <a:pt x="316014" y="1044488"/>
                </a:lnTo>
                <a:lnTo>
                  <a:pt x="346061" y="1060668"/>
                </a:lnTo>
                <a:lnTo>
                  <a:pt x="377448" y="1075727"/>
                </a:lnTo>
                <a:lnTo>
                  <a:pt x="402418" y="1087398"/>
                </a:lnTo>
                <a:lnTo>
                  <a:pt x="427691" y="1096342"/>
                </a:lnTo>
                <a:lnTo>
                  <a:pt x="453759" y="1107617"/>
                </a:lnTo>
                <a:lnTo>
                  <a:pt x="483512" y="1119189"/>
                </a:lnTo>
                <a:lnTo>
                  <a:pt x="514670" y="1127399"/>
                </a:lnTo>
                <a:lnTo>
                  <a:pt x="545539" y="1134301"/>
                </a:lnTo>
                <a:lnTo>
                  <a:pt x="573579" y="1140814"/>
                </a:lnTo>
                <a:lnTo>
                  <a:pt x="603916" y="1147213"/>
                </a:lnTo>
                <a:lnTo>
                  <a:pt x="635247" y="1153577"/>
                </a:lnTo>
                <a:lnTo>
                  <a:pt x="666873" y="1159931"/>
                </a:lnTo>
                <a:lnTo>
                  <a:pt x="698586" y="1166282"/>
                </a:lnTo>
                <a:lnTo>
                  <a:pt x="730325" y="1172633"/>
                </a:lnTo>
                <a:lnTo>
                  <a:pt x="751489" y="1176867"/>
                </a:lnTo>
                <a:lnTo>
                  <a:pt x="774536" y="1179218"/>
                </a:lnTo>
                <a:lnTo>
                  <a:pt x="798185" y="1180969"/>
                </a:lnTo>
                <a:lnTo>
                  <a:pt x="820455" y="1184099"/>
                </a:lnTo>
                <a:lnTo>
                  <a:pt x="842112" y="1185961"/>
                </a:lnTo>
                <a:lnTo>
                  <a:pt x="864202" y="1186788"/>
                </a:lnTo>
                <a:lnTo>
                  <a:pt x="888131" y="1187155"/>
                </a:lnTo>
                <a:lnTo>
                  <a:pt x="910995" y="1189201"/>
                </a:lnTo>
                <a:lnTo>
                  <a:pt x="932917" y="1191756"/>
                </a:lnTo>
                <a:lnTo>
                  <a:pt x="954418" y="1192892"/>
                </a:lnTo>
                <a:lnTo>
                  <a:pt x="975735" y="1193396"/>
                </a:lnTo>
                <a:lnTo>
                  <a:pt x="996967" y="1194326"/>
                </a:lnTo>
                <a:lnTo>
                  <a:pt x="1018163" y="1197091"/>
                </a:lnTo>
                <a:lnTo>
                  <a:pt x="1041225" y="1198790"/>
                </a:lnTo>
                <a:lnTo>
                  <a:pt x="1064880" y="1199545"/>
                </a:lnTo>
                <a:lnTo>
                  <a:pt x="1087154" y="1199881"/>
                </a:lnTo>
                <a:lnTo>
                  <a:pt x="1110691" y="1200031"/>
                </a:lnTo>
                <a:lnTo>
                  <a:pt x="1134559" y="1200097"/>
                </a:lnTo>
                <a:lnTo>
                  <a:pt x="1156927" y="1200126"/>
                </a:lnTo>
                <a:lnTo>
                  <a:pt x="1178627" y="1198257"/>
                </a:lnTo>
                <a:lnTo>
                  <a:pt x="1200736" y="1195781"/>
                </a:lnTo>
                <a:lnTo>
                  <a:pt x="1224674" y="1194680"/>
                </a:lnTo>
                <a:lnTo>
                  <a:pt x="1247542" y="1192310"/>
                </a:lnTo>
                <a:lnTo>
                  <a:pt x="1269466" y="1188904"/>
                </a:lnTo>
                <a:lnTo>
                  <a:pt x="1290968" y="1185039"/>
                </a:lnTo>
                <a:lnTo>
                  <a:pt x="1312285" y="1182851"/>
                </a:lnTo>
                <a:lnTo>
                  <a:pt x="1333517" y="1181172"/>
                </a:lnTo>
                <a:lnTo>
                  <a:pt x="1354713" y="1178075"/>
                </a:lnTo>
                <a:lnTo>
                  <a:pt x="1375894" y="1176228"/>
                </a:lnTo>
                <a:lnTo>
                  <a:pt x="1397066" y="1174702"/>
                </a:lnTo>
                <a:lnTo>
                  <a:pt x="1418235" y="1171670"/>
                </a:lnTo>
                <a:lnTo>
                  <a:pt x="1439403" y="1167972"/>
                </a:lnTo>
                <a:lnTo>
                  <a:pt x="1460570" y="1164682"/>
                </a:lnTo>
                <a:lnTo>
                  <a:pt x="1481737" y="1163220"/>
                </a:lnTo>
                <a:lnTo>
                  <a:pt x="1513487" y="1159025"/>
                </a:lnTo>
                <a:lnTo>
                  <a:pt x="1545237" y="1153314"/>
                </a:lnTo>
                <a:lnTo>
                  <a:pt x="1576987" y="1147153"/>
                </a:lnTo>
                <a:lnTo>
                  <a:pt x="1608737" y="1140859"/>
                </a:lnTo>
                <a:lnTo>
                  <a:pt x="1640487" y="1131155"/>
                </a:lnTo>
                <a:lnTo>
                  <a:pt x="1672237" y="1122714"/>
                </a:lnTo>
                <a:lnTo>
                  <a:pt x="1703987" y="1112374"/>
                </a:lnTo>
                <a:lnTo>
                  <a:pt x="1735737" y="1103742"/>
                </a:lnTo>
                <a:lnTo>
                  <a:pt x="1767487" y="1093347"/>
                </a:lnTo>
                <a:lnTo>
                  <a:pt x="1799237" y="1084700"/>
                </a:lnTo>
                <a:lnTo>
                  <a:pt x="1827616" y="1074299"/>
                </a:lnTo>
                <a:lnTo>
                  <a:pt x="1853898" y="1062281"/>
                </a:lnTo>
                <a:lnTo>
                  <a:pt x="1883701" y="1049235"/>
                </a:lnTo>
                <a:lnTo>
                  <a:pt x="1912269" y="1031502"/>
                </a:lnTo>
                <a:lnTo>
                  <a:pt x="1941444" y="1013416"/>
                </a:lnTo>
                <a:lnTo>
                  <a:pt x="1972855" y="992655"/>
                </a:lnTo>
                <a:lnTo>
                  <a:pt x="2004561" y="966515"/>
                </a:lnTo>
                <a:lnTo>
                  <a:pt x="2021724" y="951007"/>
                </a:lnTo>
                <a:lnTo>
                  <a:pt x="2048887" y="920553"/>
                </a:lnTo>
                <a:lnTo>
                  <a:pt x="2068623" y="892345"/>
                </a:lnTo>
                <a:lnTo>
                  <a:pt x="2084107" y="867945"/>
                </a:lnTo>
                <a:lnTo>
                  <a:pt x="2099386" y="841996"/>
                </a:lnTo>
                <a:lnTo>
                  <a:pt x="2108304" y="820275"/>
                </a:lnTo>
                <a:lnTo>
                  <a:pt x="2115437" y="790209"/>
                </a:lnTo>
                <a:lnTo>
                  <a:pt x="2122310" y="759070"/>
                </a:lnTo>
                <a:lnTo>
                  <a:pt x="2124347" y="728676"/>
                </a:lnTo>
                <a:lnTo>
                  <a:pt x="2123068" y="700621"/>
                </a:lnTo>
                <a:lnTo>
                  <a:pt x="2118220" y="671142"/>
                </a:lnTo>
                <a:lnTo>
                  <a:pt x="2112316" y="643356"/>
                </a:lnTo>
                <a:lnTo>
                  <a:pt x="2106098" y="613957"/>
                </a:lnTo>
                <a:lnTo>
                  <a:pt x="2101190" y="599542"/>
                </a:lnTo>
                <a:lnTo>
                  <a:pt x="2085866" y="570872"/>
                </a:lnTo>
                <a:lnTo>
                  <a:pt x="2067612" y="539667"/>
                </a:lnTo>
                <a:lnTo>
                  <a:pt x="2046124" y="507989"/>
                </a:lnTo>
                <a:lnTo>
                  <a:pt x="2020246" y="476248"/>
                </a:lnTo>
                <a:lnTo>
                  <a:pt x="1993294" y="449526"/>
                </a:lnTo>
                <a:lnTo>
                  <a:pt x="1965808" y="419631"/>
                </a:lnTo>
                <a:lnTo>
                  <a:pt x="1934619" y="392793"/>
                </a:lnTo>
                <a:lnTo>
                  <a:pt x="1906088" y="366857"/>
                </a:lnTo>
                <a:lnTo>
                  <a:pt x="1874802" y="342615"/>
                </a:lnTo>
                <a:lnTo>
                  <a:pt x="1845809" y="321807"/>
                </a:lnTo>
                <a:lnTo>
                  <a:pt x="1821894" y="304900"/>
                </a:lnTo>
                <a:lnTo>
                  <a:pt x="1790412" y="284306"/>
                </a:lnTo>
                <a:lnTo>
                  <a:pt x="1766362" y="266272"/>
                </a:lnTo>
                <a:lnTo>
                  <a:pt x="1736894" y="247523"/>
                </a:lnTo>
                <a:lnTo>
                  <a:pt x="1705819" y="230444"/>
                </a:lnTo>
                <a:lnTo>
                  <a:pt x="1676151" y="214565"/>
                </a:lnTo>
                <a:lnTo>
                  <a:pt x="1647604" y="196455"/>
                </a:lnTo>
                <a:lnTo>
                  <a:pt x="1626482" y="183974"/>
                </a:lnTo>
                <a:lnTo>
                  <a:pt x="1602983" y="171371"/>
                </a:lnTo>
                <a:lnTo>
                  <a:pt x="1578428" y="160597"/>
                </a:lnTo>
                <a:lnTo>
                  <a:pt x="1551992" y="149693"/>
                </a:lnTo>
                <a:lnTo>
                  <a:pt x="1521428" y="135440"/>
                </a:lnTo>
                <a:lnTo>
                  <a:pt x="1490911" y="123460"/>
                </a:lnTo>
                <a:lnTo>
                  <a:pt x="1460885" y="112726"/>
                </a:lnTo>
                <a:lnTo>
                  <a:pt x="1431077" y="100900"/>
                </a:lnTo>
                <a:lnTo>
                  <a:pt x="1414802" y="94784"/>
                </a:lnTo>
                <a:lnTo>
                  <a:pt x="1397603" y="88589"/>
                </a:lnTo>
                <a:lnTo>
                  <a:pt x="1379787" y="82343"/>
                </a:lnTo>
                <a:lnTo>
                  <a:pt x="1362265" y="77473"/>
                </a:lnTo>
                <a:lnTo>
                  <a:pt x="1344939" y="73521"/>
                </a:lnTo>
                <a:lnTo>
                  <a:pt x="1327744" y="70180"/>
                </a:lnTo>
                <a:lnTo>
                  <a:pt x="1311341" y="66542"/>
                </a:lnTo>
                <a:lnTo>
                  <a:pt x="1279947" y="58738"/>
                </a:lnTo>
                <a:lnTo>
                  <a:pt x="1261132" y="53975"/>
                </a:lnTo>
                <a:lnTo>
                  <a:pt x="1240123" y="48683"/>
                </a:lnTo>
                <a:lnTo>
                  <a:pt x="1217650" y="43039"/>
                </a:lnTo>
                <a:lnTo>
                  <a:pt x="1190674" y="37866"/>
                </a:lnTo>
                <a:lnTo>
                  <a:pt x="1160695" y="33004"/>
                </a:lnTo>
                <a:lnTo>
                  <a:pt x="1128715" y="28353"/>
                </a:lnTo>
                <a:lnTo>
                  <a:pt x="1099633" y="24547"/>
                </a:lnTo>
                <a:lnTo>
                  <a:pt x="1072485" y="21303"/>
                </a:lnTo>
                <a:lnTo>
                  <a:pt x="1046624" y="18435"/>
                </a:lnTo>
                <a:lnTo>
                  <a:pt x="1020918" y="15818"/>
                </a:lnTo>
                <a:lnTo>
                  <a:pt x="995312" y="13368"/>
                </a:lnTo>
                <a:lnTo>
                  <a:pt x="969777" y="11028"/>
                </a:lnTo>
                <a:lnTo>
                  <a:pt x="941464" y="8763"/>
                </a:lnTo>
                <a:lnTo>
                  <a:pt x="911299" y="6548"/>
                </a:lnTo>
                <a:lnTo>
                  <a:pt x="879901" y="4364"/>
                </a:lnTo>
                <a:lnTo>
                  <a:pt x="858968" y="2910"/>
                </a:lnTo>
                <a:lnTo>
                  <a:pt x="81710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cs-CZ" sz="3200" dirty="0"/>
              <a:t> </a:t>
            </a:r>
            <a:r>
              <a:rPr lang="cs-CZ" altLang="cs-CZ" sz="3200" b="1" dirty="0"/>
              <a:t>Co je nutné před transportem?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fontScale="92500" lnSpcReduction="10000"/>
          </a:bodyPr>
          <a:lstStyle/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Dokumentace  a štítky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Příprava a vybavení adaptované cíli transportu (MRI)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dostatečné zásoby léků, O</a:t>
            </a:r>
            <a:r>
              <a:rPr lang="cs-CZ" sz="1400" baseline="-25000" dirty="0"/>
              <a:t>2</a:t>
            </a:r>
            <a:r>
              <a:rPr lang="cs-CZ" sz="1400" dirty="0"/>
              <a:t> a baterie!!!</a:t>
            </a:r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A+B</a:t>
            </a:r>
            <a:r>
              <a:rPr lang="cs-CZ" sz="1600" dirty="0"/>
              <a:t>: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pozice OTK a její fixace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napojení pacienta na transportní ventilátor a nastavení terapie a alarmů s dostatečným předstihem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s sebou: vše na intubaci, </a:t>
            </a:r>
            <a:r>
              <a:rPr lang="cs-CZ" sz="1600" dirty="0" err="1"/>
              <a:t>ambuvak</a:t>
            </a:r>
            <a:r>
              <a:rPr lang="cs-CZ" sz="1600" dirty="0"/>
              <a:t> + obličejová maska, přenosná odsávačka + katetry, spO</a:t>
            </a:r>
            <a:r>
              <a:rPr lang="cs-CZ" sz="1600" baseline="-25000" dirty="0"/>
              <a:t>2</a:t>
            </a:r>
            <a:r>
              <a:rPr lang="cs-CZ" sz="1600" dirty="0"/>
              <a:t>, ETCO</a:t>
            </a:r>
            <a:r>
              <a:rPr lang="cs-CZ" sz="1600" baseline="-25000" dirty="0"/>
              <a:t>2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baseline="-250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C: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dirty="0"/>
              <a:t>samostatný intravaskulární přístup  nebo větev (rychlé injekce, </a:t>
            </a:r>
            <a:r>
              <a:rPr lang="cs-CZ" sz="1600" dirty="0" err="1"/>
              <a:t>vasopresory</a:t>
            </a:r>
            <a:r>
              <a:rPr lang="cs-CZ" sz="1600" dirty="0"/>
              <a:t>)</a:t>
            </a:r>
            <a:r>
              <a:rPr lang="en-GB" sz="1600" dirty="0"/>
              <a:t>:</a:t>
            </a:r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600" b="1" dirty="0"/>
              <a:t>Medikace </a:t>
            </a:r>
            <a:r>
              <a:rPr lang="cs-CZ" sz="1600" dirty="0"/>
              <a:t>(</a:t>
            </a:r>
            <a:r>
              <a:rPr lang="cs-CZ" sz="1600" dirty="0" err="1"/>
              <a:t>resucitační</a:t>
            </a:r>
            <a:r>
              <a:rPr lang="cs-CZ" sz="1600" dirty="0"/>
              <a:t> léky, </a:t>
            </a:r>
            <a:r>
              <a:rPr lang="cs-CZ" sz="1600" dirty="0" err="1"/>
              <a:t>sedace</a:t>
            </a:r>
            <a:r>
              <a:rPr lang="cs-CZ" sz="1600" dirty="0"/>
              <a:t>, analgetika, relaxancia, </a:t>
            </a:r>
            <a:r>
              <a:rPr lang="cs-CZ" sz="1600" dirty="0" err="1"/>
              <a:t>infůze</a:t>
            </a:r>
            <a:r>
              <a:rPr lang="cs-CZ" sz="1600" dirty="0"/>
              <a:t>)</a:t>
            </a:r>
          </a:p>
          <a:p>
            <a:pPr marL="341313" indent="-339725" eaLnBrk="1" fontAlgn="auto" hangingPunct="1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endParaRPr lang="cs-CZ" sz="1600" dirty="0"/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Nastavené a upravené alarmy na monitoru</a:t>
            </a:r>
          </a:p>
          <a:p>
            <a:pPr marL="741363" lvl="1" indent="-284163" eaLnBrk="1" fontAlgn="auto" hangingPunct="1">
              <a:lnSpc>
                <a:spcPct val="90000"/>
              </a:lnSpc>
              <a:spcBef>
                <a:spcPts val="35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/>
            </a:pPr>
            <a:r>
              <a:rPr lang="cs-CZ" sz="1400" dirty="0"/>
              <a:t>Vstupy a katetry (včetně hrudních drénů) </a:t>
            </a:r>
            <a:r>
              <a:rPr lang="cs-CZ" sz="1400" dirty="0" err="1"/>
              <a:t>nezaklemované</a:t>
            </a:r>
            <a:r>
              <a:rPr lang="cs-CZ" sz="1400" dirty="0"/>
              <a:t>, bezpečně zajištěné a nezapletené!</a:t>
            </a:r>
          </a:p>
        </p:txBody>
      </p:sp>
      <p:sp>
        <p:nvSpPr>
          <p:cNvPr id="56" name="SMARTInkShape-811">
            <a:extLst>
              <a:ext uri="{FF2B5EF4-FFF2-40B4-BE49-F238E27FC236}">
                <a16:creationId xmlns:a16="http://schemas.microsoft.com/office/drawing/2014/main" id="{9BB49044-5EFA-4478-9835-AF2BCE26B0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62652" y="1574810"/>
            <a:ext cx="2143557" cy="806441"/>
          </a:xfrm>
          <a:custGeom>
            <a:avLst/>
            <a:gdLst/>
            <a:ahLst/>
            <a:cxnLst/>
            <a:rect l="0" t="0" r="0" b="0"/>
            <a:pathLst>
              <a:path w="2143557" h="806441">
                <a:moveTo>
                  <a:pt x="12648" y="806440"/>
                </a:moveTo>
                <a:lnTo>
                  <a:pt x="12648" y="806440"/>
                </a:lnTo>
                <a:lnTo>
                  <a:pt x="17674" y="783836"/>
                </a:lnTo>
                <a:lnTo>
                  <a:pt x="18736" y="752821"/>
                </a:lnTo>
                <a:lnTo>
                  <a:pt x="19651" y="724587"/>
                </a:lnTo>
                <a:lnTo>
                  <a:pt x="24014" y="696746"/>
                </a:lnTo>
                <a:lnTo>
                  <a:pt x="23071" y="666929"/>
                </a:lnTo>
                <a:lnTo>
                  <a:pt x="20808" y="640013"/>
                </a:lnTo>
                <a:lnTo>
                  <a:pt x="19803" y="609235"/>
                </a:lnTo>
                <a:lnTo>
                  <a:pt x="17474" y="584268"/>
                </a:lnTo>
                <a:lnTo>
                  <a:pt x="14792" y="563058"/>
                </a:lnTo>
                <a:lnTo>
                  <a:pt x="12578" y="532694"/>
                </a:lnTo>
                <a:lnTo>
                  <a:pt x="8472" y="508960"/>
                </a:lnTo>
                <a:lnTo>
                  <a:pt x="6942" y="484367"/>
                </a:lnTo>
                <a:lnTo>
                  <a:pt x="6489" y="459206"/>
                </a:lnTo>
                <a:lnTo>
                  <a:pt x="6355" y="433877"/>
                </a:lnTo>
                <a:lnTo>
                  <a:pt x="5609" y="408498"/>
                </a:lnTo>
                <a:lnTo>
                  <a:pt x="1939" y="383104"/>
                </a:lnTo>
                <a:lnTo>
                  <a:pt x="538" y="357706"/>
                </a:lnTo>
                <a:lnTo>
                  <a:pt x="123" y="332307"/>
                </a:lnTo>
                <a:lnTo>
                  <a:pt x="0" y="307612"/>
                </a:lnTo>
                <a:lnTo>
                  <a:pt x="669" y="284459"/>
                </a:lnTo>
                <a:lnTo>
                  <a:pt x="4316" y="253846"/>
                </a:lnTo>
                <a:lnTo>
                  <a:pt x="5711" y="229723"/>
                </a:lnTo>
                <a:lnTo>
                  <a:pt x="6830" y="205015"/>
                </a:lnTo>
                <a:lnTo>
                  <a:pt x="13171" y="175145"/>
                </a:lnTo>
                <a:lnTo>
                  <a:pt x="24590" y="151868"/>
                </a:lnTo>
                <a:lnTo>
                  <a:pt x="36333" y="136556"/>
                </a:lnTo>
                <a:lnTo>
                  <a:pt x="67203" y="114435"/>
                </a:lnTo>
                <a:lnTo>
                  <a:pt x="78522" y="106593"/>
                </a:lnTo>
                <a:lnTo>
                  <a:pt x="101467" y="98212"/>
                </a:lnTo>
                <a:lnTo>
                  <a:pt x="131000" y="91966"/>
                </a:lnTo>
                <a:lnTo>
                  <a:pt x="154149" y="90257"/>
                </a:lnTo>
                <a:lnTo>
                  <a:pt x="184239" y="85924"/>
                </a:lnTo>
                <a:lnTo>
                  <a:pt x="214401" y="83543"/>
                </a:lnTo>
                <a:lnTo>
                  <a:pt x="238937" y="82837"/>
                </a:lnTo>
                <a:lnTo>
                  <a:pt x="262328" y="82672"/>
                </a:lnTo>
                <a:lnTo>
                  <a:pt x="288717" y="82599"/>
                </a:lnTo>
                <a:lnTo>
                  <a:pt x="320146" y="82557"/>
                </a:lnTo>
                <a:lnTo>
                  <a:pt x="350781" y="82545"/>
                </a:lnTo>
                <a:lnTo>
                  <a:pt x="378752" y="81836"/>
                </a:lnTo>
                <a:lnTo>
                  <a:pt x="409773" y="78177"/>
                </a:lnTo>
                <a:lnTo>
                  <a:pt x="433272" y="77073"/>
                </a:lnTo>
                <a:lnTo>
                  <a:pt x="455943" y="76582"/>
                </a:lnTo>
                <a:lnTo>
                  <a:pt x="477779" y="75659"/>
                </a:lnTo>
                <a:lnTo>
                  <a:pt x="499243" y="72896"/>
                </a:lnTo>
                <a:lnTo>
                  <a:pt x="520543" y="69317"/>
                </a:lnTo>
                <a:lnTo>
                  <a:pt x="541768" y="66080"/>
                </a:lnTo>
                <a:lnTo>
                  <a:pt x="562961" y="64641"/>
                </a:lnTo>
                <a:lnTo>
                  <a:pt x="587902" y="62120"/>
                </a:lnTo>
                <a:lnTo>
                  <a:pt x="614743" y="59353"/>
                </a:lnTo>
                <a:lnTo>
                  <a:pt x="640785" y="58124"/>
                </a:lnTo>
                <a:lnTo>
                  <a:pt x="666470" y="55696"/>
                </a:lnTo>
                <a:lnTo>
                  <a:pt x="691997" y="52970"/>
                </a:lnTo>
                <a:lnTo>
                  <a:pt x="717453" y="51759"/>
                </a:lnTo>
                <a:lnTo>
                  <a:pt x="742878" y="51221"/>
                </a:lnTo>
                <a:lnTo>
                  <a:pt x="769700" y="50276"/>
                </a:lnTo>
                <a:lnTo>
                  <a:pt x="800437" y="47504"/>
                </a:lnTo>
                <a:lnTo>
                  <a:pt x="829148" y="43920"/>
                </a:lnTo>
                <a:lnTo>
                  <a:pt x="856726" y="40681"/>
                </a:lnTo>
                <a:lnTo>
                  <a:pt x="885446" y="39242"/>
                </a:lnTo>
                <a:lnTo>
                  <a:pt x="912793" y="36720"/>
                </a:lnTo>
                <a:lnTo>
                  <a:pt x="939762" y="33953"/>
                </a:lnTo>
                <a:lnTo>
                  <a:pt x="968211" y="32724"/>
                </a:lnTo>
                <a:lnTo>
                  <a:pt x="997319" y="30296"/>
                </a:lnTo>
                <a:lnTo>
                  <a:pt x="1026719" y="27570"/>
                </a:lnTo>
                <a:lnTo>
                  <a:pt x="1056248" y="26359"/>
                </a:lnTo>
                <a:lnTo>
                  <a:pt x="1085835" y="25821"/>
                </a:lnTo>
                <a:lnTo>
                  <a:pt x="1115448" y="24876"/>
                </a:lnTo>
                <a:lnTo>
                  <a:pt x="1145072" y="22104"/>
                </a:lnTo>
                <a:lnTo>
                  <a:pt x="1174701" y="18520"/>
                </a:lnTo>
                <a:lnTo>
                  <a:pt x="1205039" y="15281"/>
                </a:lnTo>
                <a:lnTo>
                  <a:pt x="1221030" y="14418"/>
                </a:lnTo>
                <a:lnTo>
                  <a:pt x="1237336" y="13842"/>
                </a:lnTo>
                <a:lnTo>
                  <a:pt x="1268624" y="11320"/>
                </a:lnTo>
                <a:lnTo>
                  <a:pt x="1298993" y="8554"/>
                </a:lnTo>
                <a:lnTo>
                  <a:pt x="1328954" y="7324"/>
                </a:lnTo>
                <a:lnTo>
                  <a:pt x="1358732" y="6777"/>
                </a:lnTo>
                <a:lnTo>
                  <a:pt x="1387724" y="6534"/>
                </a:lnTo>
                <a:lnTo>
                  <a:pt x="1414721" y="6426"/>
                </a:lnTo>
                <a:lnTo>
                  <a:pt x="1442712" y="6378"/>
                </a:lnTo>
                <a:lnTo>
                  <a:pt x="1471615" y="5651"/>
                </a:lnTo>
                <a:lnTo>
                  <a:pt x="1500925" y="2977"/>
                </a:lnTo>
                <a:lnTo>
                  <a:pt x="1530413" y="1317"/>
                </a:lnTo>
                <a:lnTo>
                  <a:pt x="1559277" y="580"/>
                </a:lnTo>
                <a:lnTo>
                  <a:pt x="1586216" y="252"/>
                </a:lnTo>
                <a:lnTo>
                  <a:pt x="1612301" y="106"/>
                </a:lnTo>
                <a:lnTo>
                  <a:pt x="1637299" y="42"/>
                </a:lnTo>
                <a:lnTo>
                  <a:pt x="1660169" y="13"/>
                </a:lnTo>
                <a:lnTo>
                  <a:pt x="1682093" y="0"/>
                </a:lnTo>
                <a:lnTo>
                  <a:pt x="1704301" y="700"/>
                </a:lnTo>
                <a:lnTo>
                  <a:pt x="1728283" y="3363"/>
                </a:lnTo>
                <a:lnTo>
                  <a:pt x="1755471" y="5458"/>
                </a:lnTo>
                <a:lnTo>
                  <a:pt x="1787046" y="6079"/>
                </a:lnTo>
                <a:lnTo>
                  <a:pt x="1809038" y="6224"/>
                </a:lnTo>
                <a:lnTo>
                  <a:pt x="1839371" y="6306"/>
                </a:lnTo>
                <a:lnTo>
                  <a:pt x="1866233" y="8211"/>
                </a:lnTo>
                <a:lnTo>
                  <a:pt x="1897222" y="11805"/>
                </a:lnTo>
                <a:lnTo>
                  <a:pt x="1923982" y="15799"/>
                </a:lnTo>
                <a:lnTo>
                  <a:pt x="1954491" y="19105"/>
                </a:lnTo>
                <a:lnTo>
                  <a:pt x="1980899" y="25821"/>
                </a:lnTo>
                <a:lnTo>
                  <a:pt x="2005768" y="31868"/>
                </a:lnTo>
                <a:lnTo>
                  <a:pt x="2036185" y="40009"/>
                </a:lnTo>
                <a:lnTo>
                  <a:pt x="2061191" y="51359"/>
                </a:lnTo>
                <a:lnTo>
                  <a:pt x="2090754" y="72737"/>
                </a:lnTo>
                <a:lnTo>
                  <a:pt x="2117909" y="100172"/>
                </a:lnTo>
                <a:lnTo>
                  <a:pt x="2131923" y="128382"/>
                </a:lnTo>
                <a:lnTo>
                  <a:pt x="2137535" y="154684"/>
                </a:lnTo>
                <a:lnTo>
                  <a:pt x="2139197" y="181057"/>
                </a:lnTo>
                <a:lnTo>
                  <a:pt x="2139760" y="212302"/>
                </a:lnTo>
                <a:lnTo>
                  <a:pt x="2139871" y="243403"/>
                </a:lnTo>
                <a:lnTo>
                  <a:pt x="2139886" y="267159"/>
                </a:lnTo>
                <a:lnTo>
                  <a:pt x="2139893" y="294180"/>
                </a:lnTo>
                <a:lnTo>
                  <a:pt x="2139895" y="319830"/>
                </a:lnTo>
                <a:lnTo>
                  <a:pt x="2139897" y="346876"/>
                </a:lnTo>
                <a:lnTo>
                  <a:pt x="2140603" y="372450"/>
                </a:lnTo>
                <a:lnTo>
                  <a:pt x="2143556" y="397902"/>
                </a:lnTo>
                <a:lnTo>
                  <a:pt x="2141296" y="422611"/>
                </a:lnTo>
                <a:lnTo>
                  <a:pt x="2140174" y="452163"/>
                </a:lnTo>
                <a:lnTo>
                  <a:pt x="2139980" y="482276"/>
                </a:lnTo>
                <a:lnTo>
                  <a:pt x="2139934" y="506439"/>
                </a:lnTo>
                <a:lnTo>
                  <a:pt x="2139203" y="535910"/>
                </a:lnTo>
                <a:lnTo>
                  <a:pt x="2134832" y="563927"/>
                </a:lnTo>
                <a:lnTo>
                  <a:pt x="2131061" y="586473"/>
                </a:lnTo>
                <a:lnTo>
                  <a:pt x="2128915" y="610605"/>
                </a:lnTo>
                <a:lnTo>
                  <a:pt x="2127706" y="640465"/>
                </a:lnTo>
                <a:lnTo>
                  <a:pt x="2127299" y="666567"/>
                </a:lnTo>
                <a:lnTo>
                  <a:pt x="2130599" y="682368"/>
                </a:lnTo>
                <a:lnTo>
                  <a:pt x="2139560" y="704063"/>
                </a:lnTo>
                <a:lnTo>
                  <a:pt x="2139898" y="711183"/>
                </a:lnTo>
                <a:lnTo>
                  <a:pt x="2136527" y="711188"/>
                </a:lnTo>
                <a:lnTo>
                  <a:pt x="2135534" y="712600"/>
                </a:lnTo>
                <a:lnTo>
                  <a:pt x="2130438" y="728866"/>
                </a:lnTo>
                <a:lnTo>
                  <a:pt x="2116341" y="754180"/>
                </a:lnTo>
                <a:lnTo>
                  <a:pt x="2114611" y="759224"/>
                </a:lnTo>
                <a:lnTo>
                  <a:pt x="2110377" y="766031"/>
                </a:lnTo>
                <a:lnTo>
                  <a:pt x="2108174" y="774578"/>
                </a:lnTo>
                <a:lnTo>
                  <a:pt x="2101798" y="77469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5844" name="SMARTInkShape-Group226">
            <a:extLst>
              <a:ext uri="{FF2B5EF4-FFF2-40B4-BE49-F238E27FC236}">
                <a16:creationId xmlns:a16="http://schemas.microsoft.com/office/drawing/2014/main" id="{5384AA2F-A18C-4F31-8D08-8A4E7E8549F8}"/>
              </a:ext>
            </a:extLst>
          </p:cNvPr>
          <p:cNvGrpSpPr/>
          <p:nvPr/>
        </p:nvGrpSpPr>
        <p:grpSpPr>
          <a:xfrm>
            <a:off x="5656314" y="1848731"/>
            <a:ext cx="1963687" cy="608610"/>
            <a:chOff x="5656314" y="1848731"/>
            <a:chExt cx="1963687" cy="608610"/>
          </a:xfrm>
        </p:grpSpPr>
        <p:sp>
          <p:nvSpPr>
            <p:cNvPr id="57" name="SMARTInkShape-812">
              <a:extLst>
                <a:ext uri="{FF2B5EF4-FFF2-40B4-BE49-F238E27FC236}">
                  <a16:creationId xmlns:a16="http://schemas.microsoft.com/office/drawing/2014/main" id="{73C999E0-0C42-42C4-B9CF-98AE22F25FD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955182" y="2032715"/>
              <a:ext cx="239369" cy="172745"/>
            </a:xfrm>
            <a:custGeom>
              <a:avLst/>
              <a:gdLst/>
              <a:ahLst/>
              <a:cxnLst/>
              <a:rect l="0" t="0" r="0" b="0"/>
              <a:pathLst>
                <a:path w="239369" h="172745">
                  <a:moveTo>
                    <a:pt x="150468" y="43735"/>
                  </a:moveTo>
                  <a:lnTo>
                    <a:pt x="150468" y="43735"/>
                  </a:lnTo>
                  <a:lnTo>
                    <a:pt x="149763" y="15483"/>
                  </a:lnTo>
                  <a:lnTo>
                    <a:pt x="147097" y="7425"/>
                  </a:lnTo>
                  <a:lnTo>
                    <a:pt x="144693" y="4711"/>
                  </a:lnTo>
                  <a:lnTo>
                    <a:pt x="138258" y="1697"/>
                  </a:lnTo>
                  <a:lnTo>
                    <a:pt x="123332" y="0"/>
                  </a:lnTo>
                  <a:lnTo>
                    <a:pt x="95391" y="2868"/>
                  </a:lnTo>
                  <a:lnTo>
                    <a:pt x="78011" y="10049"/>
                  </a:lnTo>
                  <a:lnTo>
                    <a:pt x="48080" y="32191"/>
                  </a:lnTo>
                  <a:lnTo>
                    <a:pt x="34445" y="42118"/>
                  </a:lnTo>
                  <a:lnTo>
                    <a:pt x="16307" y="66387"/>
                  </a:lnTo>
                  <a:lnTo>
                    <a:pt x="4590" y="96891"/>
                  </a:lnTo>
                  <a:lnTo>
                    <a:pt x="0" y="120633"/>
                  </a:lnTo>
                  <a:lnTo>
                    <a:pt x="338" y="135767"/>
                  </a:lnTo>
                  <a:lnTo>
                    <a:pt x="5192" y="147197"/>
                  </a:lnTo>
                  <a:lnTo>
                    <a:pt x="15816" y="155100"/>
                  </a:lnTo>
                  <a:lnTo>
                    <a:pt x="35518" y="162551"/>
                  </a:lnTo>
                  <a:lnTo>
                    <a:pt x="53928" y="160471"/>
                  </a:lnTo>
                  <a:lnTo>
                    <a:pt x="73885" y="152015"/>
                  </a:lnTo>
                  <a:lnTo>
                    <a:pt x="100942" y="132400"/>
                  </a:lnTo>
                  <a:lnTo>
                    <a:pt x="127221" y="110026"/>
                  </a:lnTo>
                  <a:lnTo>
                    <a:pt x="153731" y="79363"/>
                  </a:lnTo>
                  <a:lnTo>
                    <a:pt x="174549" y="52356"/>
                  </a:lnTo>
                  <a:lnTo>
                    <a:pt x="183316" y="36177"/>
                  </a:lnTo>
                  <a:lnTo>
                    <a:pt x="187877" y="14265"/>
                  </a:lnTo>
                  <a:lnTo>
                    <a:pt x="188107" y="11388"/>
                  </a:lnTo>
                  <a:lnTo>
                    <a:pt x="187555" y="9470"/>
                  </a:lnTo>
                  <a:lnTo>
                    <a:pt x="186481" y="8192"/>
                  </a:lnTo>
                  <a:lnTo>
                    <a:pt x="185060" y="7340"/>
                  </a:lnTo>
                  <a:lnTo>
                    <a:pt x="183407" y="7477"/>
                  </a:lnTo>
                  <a:lnTo>
                    <a:pt x="179689" y="9511"/>
                  </a:lnTo>
                  <a:lnTo>
                    <a:pt x="162556" y="37408"/>
                  </a:lnTo>
                  <a:lnTo>
                    <a:pt x="155135" y="52212"/>
                  </a:lnTo>
                  <a:lnTo>
                    <a:pt x="146991" y="82936"/>
                  </a:lnTo>
                  <a:lnTo>
                    <a:pt x="141520" y="111246"/>
                  </a:lnTo>
                  <a:lnTo>
                    <a:pt x="143740" y="138840"/>
                  </a:lnTo>
                  <a:lnTo>
                    <a:pt x="147007" y="149034"/>
                  </a:lnTo>
                  <a:lnTo>
                    <a:pt x="159556" y="162110"/>
                  </a:lnTo>
                  <a:lnTo>
                    <a:pt x="176679" y="171550"/>
                  </a:lnTo>
                  <a:lnTo>
                    <a:pt x="190810" y="172744"/>
                  </a:lnTo>
                  <a:lnTo>
                    <a:pt x="216135" y="167761"/>
                  </a:lnTo>
                  <a:lnTo>
                    <a:pt x="239368" y="15168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8" name="SMARTInkShape-813">
              <a:extLst>
                <a:ext uri="{FF2B5EF4-FFF2-40B4-BE49-F238E27FC236}">
                  <a16:creationId xmlns:a16="http://schemas.microsoft.com/office/drawing/2014/main" id="{0CE15906-902A-4866-96B3-E6FAE773684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56314" y="2311423"/>
              <a:ext cx="1963687" cy="145918"/>
            </a:xfrm>
            <a:custGeom>
              <a:avLst/>
              <a:gdLst/>
              <a:ahLst/>
              <a:cxnLst/>
              <a:rect l="0" t="0" r="0" b="0"/>
              <a:pathLst>
                <a:path w="1963687" h="145918">
                  <a:moveTo>
                    <a:pt x="204736" y="114277"/>
                  </a:moveTo>
                  <a:lnTo>
                    <a:pt x="204736" y="114277"/>
                  </a:lnTo>
                  <a:lnTo>
                    <a:pt x="174850" y="114277"/>
                  </a:lnTo>
                  <a:lnTo>
                    <a:pt x="151118" y="117648"/>
                  </a:lnTo>
                  <a:lnTo>
                    <a:pt x="122841" y="119744"/>
                  </a:lnTo>
                  <a:lnTo>
                    <a:pt x="98861" y="123736"/>
                  </a:lnTo>
                  <a:lnTo>
                    <a:pt x="71608" y="129388"/>
                  </a:lnTo>
                  <a:lnTo>
                    <a:pt x="44562" y="135531"/>
                  </a:lnTo>
                  <a:lnTo>
                    <a:pt x="16620" y="143222"/>
                  </a:lnTo>
                  <a:lnTo>
                    <a:pt x="0" y="145781"/>
                  </a:lnTo>
                  <a:lnTo>
                    <a:pt x="3441" y="145917"/>
                  </a:lnTo>
                  <a:lnTo>
                    <a:pt x="7791" y="144097"/>
                  </a:lnTo>
                  <a:lnTo>
                    <a:pt x="9939" y="142623"/>
                  </a:lnTo>
                  <a:lnTo>
                    <a:pt x="33189" y="137179"/>
                  </a:lnTo>
                  <a:lnTo>
                    <a:pt x="56997" y="133157"/>
                  </a:lnTo>
                  <a:lnTo>
                    <a:pt x="81218" y="129018"/>
                  </a:lnTo>
                  <a:lnTo>
                    <a:pt x="107461" y="122721"/>
                  </a:lnTo>
                  <a:lnTo>
                    <a:pt x="132795" y="117092"/>
                  </a:lnTo>
                  <a:lnTo>
                    <a:pt x="158883" y="114406"/>
                  </a:lnTo>
                  <a:lnTo>
                    <a:pt x="187230" y="109454"/>
                  </a:lnTo>
                  <a:lnTo>
                    <a:pt x="211072" y="103519"/>
                  </a:lnTo>
                  <a:lnTo>
                    <a:pt x="239853" y="97292"/>
                  </a:lnTo>
                  <a:lnTo>
                    <a:pt x="271428" y="90273"/>
                  </a:lnTo>
                  <a:lnTo>
                    <a:pt x="295055" y="83382"/>
                  </a:lnTo>
                  <a:lnTo>
                    <a:pt x="317785" y="77498"/>
                  </a:lnTo>
                  <a:lnTo>
                    <a:pt x="340353" y="72531"/>
                  </a:lnTo>
                  <a:lnTo>
                    <a:pt x="364494" y="67971"/>
                  </a:lnTo>
                  <a:lnTo>
                    <a:pt x="389334" y="63593"/>
                  </a:lnTo>
                  <a:lnTo>
                    <a:pt x="415896" y="59295"/>
                  </a:lnTo>
                  <a:lnTo>
                    <a:pt x="446517" y="55033"/>
                  </a:lnTo>
                  <a:lnTo>
                    <a:pt x="475178" y="52669"/>
                  </a:lnTo>
                  <a:lnTo>
                    <a:pt x="502026" y="50912"/>
                  </a:lnTo>
                  <a:lnTo>
                    <a:pt x="528071" y="47780"/>
                  </a:lnTo>
                  <a:lnTo>
                    <a:pt x="559401" y="45917"/>
                  </a:lnTo>
                  <a:lnTo>
                    <a:pt x="576646" y="45420"/>
                  </a:lnTo>
                  <a:lnTo>
                    <a:pt x="607096" y="42987"/>
                  </a:lnTo>
                  <a:lnTo>
                    <a:pt x="636152" y="40259"/>
                  </a:lnTo>
                  <a:lnTo>
                    <a:pt x="667880" y="39047"/>
                  </a:lnTo>
                  <a:lnTo>
                    <a:pt x="697033" y="36627"/>
                  </a:lnTo>
                  <a:lnTo>
                    <a:pt x="725512" y="33199"/>
                  </a:lnTo>
                  <a:lnTo>
                    <a:pt x="756984" y="29324"/>
                  </a:lnTo>
                  <a:lnTo>
                    <a:pt x="787905" y="27131"/>
                  </a:lnTo>
                  <a:lnTo>
                    <a:pt x="803067" y="26546"/>
                  </a:lnTo>
                  <a:lnTo>
                    <a:pt x="820934" y="25451"/>
                  </a:lnTo>
                  <a:lnTo>
                    <a:pt x="840607" y="24015"/>
                  </a:lnTo>
                  <a:lnTo>
                    <a:pt x="861484" y="22352"/>
                  </a:lnTo>
                  <a:lnTo>
                    <a:pt x="881045" y="20539"/>
                  </a:lnTo>
                  <a:lnTo>
                    <a:pt x="899731" y="18624"/>
                  </a:lnTo>
                  <a:lnTo>
                    <a:pt x="917832" y="16641"/>
                  </a:lnTo>
                  <a:lnTo>
                    <a:pt x="935545" y="15320"/>
                  </a:lnTo>
                  <a:lnTo>
                    <a:pt x="952997" y="14439"/>
                  </a:lnTo>
                  <a:lnTo>
                    <a:pt x="970277" y="13852"/>
                  </a:lnTo>
                  <a:lnTo>
                    <a:pt x="987441" y="13460"/>
                  </a:lnTo>
                  <a:lnTo>
                    <a:pt x="1004527" y="13199"/>
                  </a:lnTo>
                  <a:lnTo>
                    <a:pt x="1021564" y="13025"/>
                  </a:lnTo>
                  <a:lnTo>
                    <a:pt x="1039271" y="12909"/>
                  </a:lnTo>
                  <a:lnTo>
                    <a:pt x="1057427" y="12832"/>
                  </a:lnTo>
                  <a:lnTo>
                    <a:pt x="1075879" y="12780"/>
                  </a:lnTo>
                  <a:lnTo>
                    <a:pt x="1094531" y="12746"/>
                  </a:lnTo>
                  <a:lnTo>
                    <a:pt x="1113316" y="12723"/>
                  </a:lnTo>
                  <a:lnTo>
                    <a:pt x="1132189" y="12708"/>
                  </a:lnTo>
                  <a:lnTo>
                    <a:pt x="1150416" y="12697"/>
                  </a:lnTo>
                  <a:lnTo>
                    <a:pt x="1168211" y="12691"/>
                  </a:lnTo>
                  <a:lnTo>
                    <a:pt x="1185720" y="12686"/>
                  </a:lnTo>
                  <a:lnTo>
                    <a:pt x="1203742" y="12683"/>
                  </a:lnTo>
                  <a:lnTo>
                    <a:pt x="1222106" y="12681"/>
                  </a:lnTo>
                  <a:lnTo>
                    <a:pt x="1240699" y="12680"/>
                  </a:lnTo>
                  <a:lnTo>
                    <a:pt x="1259445" y="12679"/>
                  </a:lnTo>
                  <a:lnTo>
                    <a:pt x="1278292" y="12678"/>
                  </a:lnTo>
                  <a:lnTo>
                    <a:pt x="1297207" y="12678"/>
                  </a:lnTo>
                  <a:lnTo>
                    <a:pt x="1316166" y="12677"/>
                  </a:lnTo>
                  <a:lnTo>
                    <a:pt x="1335156" y="12677"/>
                  </a:lnTo>
                  <a:lnTo>
                    <a:pt x="1354167" y="12677"/>
                  </a:lnTo>
                  <a:lnTo>
                    <a:pt x="1372483" y="11972"/>
                  </a:lnTo>
                  <a:lnTo>
                    <a:pt x="1390340" y="10796"/>
                  </a:lnTo>
                  <a:lnTo>
                    <a:pt x="1407889" y="9306"/>
                  </a:lnTo>
                  <a:lnTo>
                    <a:pt x="1425938" y="8313"/>
                  </a:lnTo>
                  <a:lnTo>
                    <a:pt x="1444321" y="7651"/>
                  </a:lnTo>
                  <a:lnTo>
                    <a:pt x="1462926" y="7210"/>
                  </a:lnTo>
                  <a:lnTo>
                    <a:pt x="1480974" y="6915"/>
                  </a:lnTo>
                  <a:lnTo>
                    <a:pt x="1498650" y="6719"/>
                  </a:lnTo>
                  <a:lnTo>
                    <a:pt x="1516078" y="6589"/>
                  </a:lnTo>
                  <a:lnTo>
                    <a:pt x="1533342" y="6501"/>
                  </a:lnTo>
                  <a:lnTo>
                    <a:pt x="1550496" y="6443"/>
                  </a:lnTo>
                  <a:lnTo>
                    <a:pt x="1567576" y="6405"/>
                  </a:lnTo>
                  <a:lnTo>
                    <a:pt x="1584607" y="6379"/>
                  </a:lnTo>
                  <a:lnTo>
                    <a:pt x="1601606" y="6361"/>
                  </a:lnTo>
                  <a:lnTo>
                    <a:pt x="1618583" y="6350"/>
                  </a:lnTo>
                  <a:lnTo>
                    <a:pt x="1634839" y="6342"/>
                  </a:lnTo>
                  <a:lnTo>
                    <a:pt x="1666072" y="6334"/>
                  </a:lnTo>
                  <a:lnTo>
                    <a:pt x="1694536" y="6330"/>
                  </a:lnTo>
                  <a:lnTo>
                    <a:pt x="1720592" y="6328"/>
                  </a:lnTo>
                  <a:lnTo>
                    <a:pt x="1743930" y="6328"/>
                  </a:lnTo>
                  <a:lnTo>
                    <a:pt x="1767944" y="6327"/>
                  </a:lnTo>
                  <a:lnTo>
                    <a:pt x="1793434" y="6327"/>
                  </a:lnTo>
                  <a:lnTo>
                    <a:pt x="1821226" y="6327"/>
                  </a:lnTo>
                  <a:lnTo>
                    <a:pt x="1844396" y="6327"/>
                  </a:lnTo>
                  <a:lnTo>
                    <a:pt x="1875525" y="6327"/>
                  </a:lnTo>
                  <a:lnTo>
                    <a:pt x="1906209" y="860"/>
                  </a:lnTo>
                  <a:lnTo>
                    <a:pt x="1937540" y="55"/>
                  </a:lnTo>
                  <a:lnTo>
                    <a:pt x="1949275" y="0"/>
                  </a:lnTo>
                  <a:lnTo>
                    <a:pt x="1951963" y="698"/>
                  </a:lnTo>
                  <a:lnTo>
                    <a:pt x="1953753" y="1869"/>
                  </a:lnTo>
                  <a:lnTo>
                    <a:pt x="1954948" y="3355"/>
                  </a:lnTo>
                  <a:lnTo>
                    <a:pt x="1963686" y="632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59" name="SMARTInkShape-814">
              <a:extLst>
                <a:ext uri="{FF2B5EF4-FFF2-40B4-BE49-F238E27FC236}">
                  <a16:creationId xmlns:a16="http://schemas.microsoft.com/office/drawing/2014/main" id="{100C635F-3FE7-452D-A045-59346B44720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68075" y="1974850"/>
              <a:ext cx="239415" cy="222251"/>
            </a:xfrm>
            <a:custGeom>
              <a:avLst/>
              <a:gdLst/>
              <a:ahLst/>
              <a:cxnLst/>
              <a:rect l="0" t="0" r="0" b="0"/>
              <a:pathLst>
                <a:path w="239415" h="222251">
                  <a:moveTo>
                    <a:pt x="199525" y="0"/>
                  </a:moveTo>
                  <a:lnTo>
                    <a:pt x="199525" y="0"/>
                  </a:lnTo>
                  <a:lnTo>
                    <a:pt x="184779" y="25730"/>
                  </a:lnTo>
                  <a:lnTo>
                    <a:pt x="166116" y="42399"/>
                  </a:lnTo>
                  <a:lnTo>
                    <a:pt x="141342" y="58574"/>
                  </a:lnTo>
                  <a:lnTo>
                    <a:pt x="111885" y="71176"/>
                  </a:lnTo>
                  <a:lnTo>
                    <a:pt x="85474" y="83674"/>
                  </a:lnTo>
                  <a:lnTo>
                    <a:pt x="59875" y="88573"/>
                  </a:lnTo>
                  <a:lnTo>
                    <a:pt x="34434" y="95603"/>
                  </a:lnTo>
                  <a:lnTo>
                    <a:pt x="10140" y="102955"/>
                  </a:lnTo>
                  <a:lnTo>
                    <a:pt x="779" y="110334"/>
                  </a:lnTo>
                  <a:lnTo>
                    <a:pt x="0" y="113773"/>
                  </a:lnTo>
                  <a:lnTo>
                    <a:pt x="1015" y="123238"/>
                  </a:lnTo>
                  <a:lnTo>
                    <a:pt x="8925" y="140467"/>
                  </a:lnTo>
                  <a:lnTo>
                    <a:pt x="26948" y="158977"/>
                  </a:lnTo>
                  <a:lnTo>
                    <a:pt x="54663" y="174761"/>
                  </a:lnTo>
                  <a:lnTo>
                    <a:pt x="83303" y="185915"/>
                  </a:lnTo>
                  <a:lnTo>
                    <a:pt x="106244" y="191520"/>
                  </a:lnTo>
                  <a:lnTo>
                    <a:pt x="136216" y="195271"/>
                  </a:lnTo>
                  <a:lnTo>
                    <a:pt x="159600" y="199753"/>
                  </a:lnTo>
                  <a:lnTo>
                    <a:pt x="186676" y="202179"/>
                  </a:lnTo>
                  <a:lnTo>
                    <a:pt x="216586" y="207362"/>
                  </a:lnTo>
                  <a:lnTo>
                    <a:pt x="231470" y="209607"/>
                  </a:lnTo>
                  <a:lnTo>
                    <a:pt x="237947" y="212633"/>
                  </a:lnTo>
                  <a:lnTo>
                    <a:pt x="239250" y="214427"/>
                  </a:lnTo>
                  <a:lnTo>
                    <a:pt x="239414" y="216329"/>
                  </a:lnTo>
                  <a:lnTo>
                    <a:pt x="237625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0" name="SMARTInkShape-815">
              <a:extLst>
                <a:ext uri="{FF2B5EF4-FFF2-40B4-BE49-F238E27FC236}">
                  <a16:creationId xmlns:a16="http://schemas.microsoft.com/office/drawing/2014/main" id="{7F431D5D-5C98-41E9-AC37-B53A818C39C8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166143" y="1943100"/>
              <a:ext cx="234658" cy="265099"/>
            </a:xfrm>
            <a:custGeom>
              <a:avLst/>
              <a:gdLst/>
              <a:ahLst/>
              <a:cxnLst/>
              <a:rect l="0" t="0" r="0" b="0"/>
              <a:pathLst>
                <a:path w="234658" h="265099">
                  <a:moveTo>
                    <a:pt x="50507" y="0"/>
                  </a:moveTo>
                  <a:lnTo>
                    <a:pt x="50507" y="0"/>
                  </a:lnTo>
                  <a:lnTo>
                    <a:pt x="47136" y="27790"/>
                  </a:lnTo>
                  <a:lnTo>
                    <a:pt x="40382" y="57073"/>
                  </a:lnTo>
                  <a:lnTo>
                    <a:pt x="37864" y="81038"/>
                  </a:lnTo>
                  <a:lnTo>
                    <a:pt x="32963" y="106012"/>
                  </a:lnTo>
                  <a:lnTo>
                    <a:pt x="27748" y="131286"/>
                  </a:lnTo>
                  <a:lnTo>
                    <a:pt x="25185" y="155943"/>
                  </a:lnTo>
                  <a:lnTo>
                    <a:pt x="20269" y="179085"/>
                  </a:lnTo>
                  <a:lnTo>
                    <a:pt x="14344" y="209696"/>
                  </a:lnTo>
                  <a:lnTo>
                    <a:pt x="7288" y="240091"/>
                  </a:lnTo>
                  <a:lnTo>
                    <a:pt x="0" y="265098"/>
                  </a:lnTo>
                  <a:lnTo>
                    <a:pt x="608" y="264926"/>
                  </a:lnTo>
                  <a:lnTo>
                    <a:pt x="3165" y="262854"/>
                  </a:lnTo>
                  <a:lnTo>
                    <a:pt x="11261" y="232544"/>
                  </a:lnTo>
                  <a:lnTo>
                    <a:pt x="21954" y="203979"/>
                  </a:lnTo>
                  <a:lnTo>
                    <a:pt x="25822" y="189435"/>
                  </a:lnTo>
                  <a:lnTo>
                    <a:pt x="39195" y="162119"/>
                  </a:lnTo>
                  <a:lnTo>
                    <a:pt x="56713" y="131010"/>
                  </a:lnTo>
                  <a:lnTo>
                    <a:pt x="78005" y="101997"/>
                  </a:lnTo>
                  <a:lnTo>
                    <a:pt x="107786" y="74304"/>
                  </a:lnTo>
                  <a:lnTo>
                    <a:pt x="130678" y="56317"/>
                  </a:lnTo>
                  <a:lnTo>
                    <a:pt x="150305" y="52435"/>
                  </a:lnTo>
                  <a:lnTo>
                    <a:pt x="167252" y="54655"/>
                  </a:lnTo>
                  <a:lnTo>
                    <a:pt x="181211" y="63153"/>
                  </a:lnTo>
                  <a:lnTo>
                    <a:pt x="209628" y="89361"/>
                  </a:lnTo>
                  <a:lnTo>
                    <a:pt x="234657" y="1079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1" name="SMARTInkShape-816">
              <a:extLst>
                <a:ext uri="{FF2B5EF4-FFF2-40B4-BE49-F238E27FC236}">
                  <a16:creationId xmlns:a16="http://schemas.microsoft.com/office/drawing/2014/main" id="{B8F87736-57B0-47E6-BB85-3390D6B4B17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18250" y="211455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31750"/>
                  </a:moveTo>
                  <a:lnTo>
                    <a:pt x="0" y="31750"/>
                  </a:lnTo>
                  <a:lnTo>
                    <a:pt x="27789" y="28379"/>
                  </a:lnTo>
                  <a:lnTo>
                    <a:pt x="48334" y="24842"/>
                  </a:lnTo>
                  <a:lnTo>
                    <a:pt x="79938" y="18885"/>
                  </a:lnTo>
                  <a:lnTo>
                    <a:pt x="109057" y="12651"/>
                  </a:lnTo>
                  <a:lnTo>
                    <a:pt x="136266" y="633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2" name="SMARTInkShape-817">
              <a:extLst>
                <a:ext uri="{FF2B5EF4-FFF2-40B4-BE49-F238E27FC236}">
                  <a16:creationId xmlns:a16="http://schemas.microsoft.com/office/drawing/2014/main" id="{7F5EB59D-EAD1-4BF8-BDDC-389A8B8A4955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759638" y="1949737"/>
              <a:ext cx="246436" cy="323564"/>
            </a:xfrm>
            <a:custGeom>
              <a:avLst/>
              <a:gdLst/>
              <a:ahLst/>
              <a:cxnLst/>
              <a:rect l="0" t="0" r="0" b="0"/>
              <a:pathLst>
                <a:path w="246436" h="323564">
                  <a:moveTo>
                    <a:pt x="222062" y="37813"/>
                  </a:moveTo>
                  <a:lnTo>
                    <a:pt x="222062" y="37813"/>
                  </a:lnTo>
                  <a:lnTo>
                    <a:pt x="222062" y="31071"/>
                  </a:lnTo>
                  <a:lnTo>
                    <a:pt x="221356" y="29085"/>
                  </a:lnTo>
                  <a:lnTo>
                    <a:pt x="220180" y="27761"/>
                  </a:lnTo>
                  <a:lnTo>
                    <a:pt x="218691" y="26878"/>
                  </a:lnTo>
                  <a:lnTo>
                    <a:pt x="217698" y="25584"/>
                  </a:lnTo>
                  <a:lnTo>
                    <a:pt x="214223" y="18438"/>
                  </a:lnTo>
                  <a:lnTo>
                    <a:pt x="212603" y="16430"/>
                  </a:lnTo>
                  <a:lnTo>
                    <a:pt x="208921" y="14198"/>
                  </a:lnTo>
                  <a:lnTo>
                    <a:pt x="204933" y="12501"/>
                  </a:lnTo>
                  <a:lnTo>
                    <a:pt x="198720" y="8284"/>
                  </a:lnTo>
                  <a:lnTo>
                    <a:pt x="192411" y="6015"/>
                  </a:lnTo>
                  <a:lnTo>
                    <a:pt x="185368" y="1894"/>
                  </a:lnTo>
                  <a:lnTo>
                    <a:pt x="166656" y="0"/>
                  </a:lnTo>
                  <a:lnTo>
                    <a:pt x="154218" y="3169"/>
                  </a:lnTo>
                  <a:lnTo>
                    <a:pt x="124358" y="17615"/>
                  </a:lnTo>
                  <a:lnTo>
                    <a:pt x="110199" y="23897"/>
                  </a:lnTo>
                  <a:lnTo>
                    <a:pt x="81707" y="51189"/>
                  </a:lnTo>
                  <a:lnTo>
                    <a:pt x="58244" y="76047"/>
                  </a:lnTo>
                  <a:lnTo>
                    <a:pt x="43469" y="103221"/>
                  </a:lnTo>
                  <a:lnTo>
                    <a:pt x="30543" y="132186"/>
                  </a:lnTo>
                  <a:lnTo>
                    <a:pt x="21195" y="158290"/>
                  </a:lnTo>
                  <a:lnTo>
                    <a:pt x="10675" y="185710"/>
                  </a:lnTo>
                  <a:lnTo>
                    <a:pt x="4638" y="201617"/>
                  </a:lnTo>
                  <a:lnTo>
                    <a:pt x="765" y="232944"/>
                  </a:lnTo>
                  <a:lnTo>
                    <a:pt x="0" y="259723"/>
                  </a:lnTo>
                  <a:lnTo>
                    <a:pt x="3239" y="275641"/>
                  </a:lnTo>
                  <a:lnTo>
                    <a:pt x="12038" y="289295"/>
                  </a:lnTo>
                  <a:lnTo>
                    <a:pt x="32568" y="306223"/>
                  </a:lnTo>
                  <a:lnTo>
                    <a:pt x="39300" y="308801"/>
                  </a:lnTo>
                  <a:lnTo>
                    <a:pt x="62159" y="310742"/>
                  </a:lnTo>
                  <a:lnTo>
                    <a:pt x="87753" y="305770"/>
                  </a:lnTo>
                  <a:lnTo>
                    <a:pt x="106772" y="299319"/>
                  </a:lnTo>
                  <a:lnTo>
                    <a:pt x="134007" y="280824"/>
                  </a:lnTo>
                  <a:lnTo>
                    <a:pt x="159997" y="254984"/>
                  </a:lnTo>
                  <a:lnTo>
                    <a:pt x="171194" y="244400"/>
                  </a:lnTo>
                  <a:lnTo>
                    <a:pt x="194258" y="213219"/>
                  </a:lnTo>
                  <a:lnTo>
                    <a:pt x="211422" y="184671"/>
                  </a:lnTo>
                  <a:lnTo>
                    <a:pt x="228401" y="153736"/>
                  </a:lnTo>
                  <a:lnTo>
                    <a:pt x="236168" y="137312"/>
                  </a:lnTo>
                  <a:lnTo>
                    <a:pt x="241972" y="113549"/>
                  </a:lnTo>
                  <a:lnTo>
                    <a:pt x="246378" y="81989"/>
                  </a:lnTo>
                  <a:lnTo>
                    <a:pt x="246435" y="58271"/>
                  </a:lnTo>
                  <a:lnTo>
                    <a:pt x="241591" y="34781"/>
                  </a:lnTo>
                  <a:lnTo>
                    <a:pt x="235210" y="23295"/>
                  </a:lnTo>
                  <a:lnTo>
                    <a:pt x="227670" y="17249"/>
                  </a:lnTo>
                  <a:lnTo>
                    <a:pt x="223684" y="15637"/>
                  </a:lnTo>
                  <a:lnTo>
                    <a:pt x="215492" y="15728"/>
                  </a:lnTo>
                  <a:lnTo>
                    <a:pt x="211332" y="16739"/>
                  </a:lnTo>
                  <a:lnTo>
                    <a:pt x="202946" y="23508"/>
                  </a:lnTo>
                  <a:lnTo>
                    <a:pt x="195222" y="33572"/>
                  </a:lnTo>
                  <a:lnTo>
                    <a:pt x="182213" y="63491"/>
                  </a:lnTo>
                  <a:lnTo>
                    <a:pt x="174157" y="94443"/>
                  </a:lnTo>
                  <a:lnTo>
                    <a:pt x="171414" y="122874"/>
                  </a:lnTo>
                  <a:lnTo>
                    <a:pt x="167152" y="149486"/>
                  </a:lnTo>
                  <a:lnTo>
                    <a:pt x="166281" y="175951"/>
                  </a:lnTo>
                  <a:lnTo>
                    <a:pt x="169473" y="204410"/>
                  </a:lnTo>
                  <a:lnTo>
                    <a:pt x="172789" y="235586"/>
                  </a:lnTo>
                  <a:lnTo>
                    <a:pt x="180029" y="265341"/>
                  </a:lnTo>
                  <a:lnTo>
                    <a:pt x="188470" y="294259"/>
                  </a:lnTo>
                  <a:lnTo>
                    <a:pt x="190905" y="302072"/>
                  </a:lnTo>
                  <a:lnTo>
                    <a:pt x="196690" y="312600"/>
                  </a:lnTo>
                  <a:lnTo>
                    <a:pt x="200914" y="316255"/>
                  </a:lnTo>
                  <a:lnTo>
                    <a:pt x="211252" y="320315"/>
                  </a:lnTo>
                  <a:lnTo>
                    <a:pt x="241112" y="32356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63" name="SMARTInkShape-818">
              <a:extLst>
                <a:ext uri="{FF2B5EF4-FFF2-40B4-BE49-F238E27FC236}">
                  <a16:creationId xmlns:a16="http://schemas.microsoft.com/office/drawing/2014/main" id="{57B2F432-6268-4224-B9AE-FC0F9AE990B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064546" y="2012950"/>
              <a:ext cx="75905" cy="235962"/>
            </a:xfrm>
            <a:custGeom>
              <a:avLst/>
              <a:gdLst/>
              <a:ahLst/>
              <a:cxnLst/>
              <a:rect l="0" t="0" r="0" b="0"/>
              <a:pathLst>
                <a:path w="75905" h="235962">
                  <a:moveTo>
                    <a:pt x="75904" y="0"/>
                  </a:moveTo>
                  <a:lnTo>
                    <a:pt x="75904" y="0"/>
                  </a:lnTo>
                  <a:lnTo>
                    <a:pt x="62089" y="27630"/>
                  </a:lnTo>
                  <a:lnTo>
                    <a:pt x="50174" y="53342"/>
                  </a:lnTo>
                  <a:lnTo>
                    <a:pt x="39588" y="81422"/>
                  </a:lnTo>
                  <a:lnTo>
                    <a:pt x="30101" y="107616"/>
                  </a:lnTo>
                  <a:lnTo>
                    <a:pt x="20235" y="133251"/>
                  </a:lnTo>
                  <a:lnTo>
                    <a:pt x="12843" y="158721"/>
                  </a:lnTo>
                  <a:lnTo>
                    <a:pt x="7395" y="189240"/>
                  </a:lnTo>
                  <a:lnTo>
                    <a:pt x="1205" y="220202"/>
                  </a:lnTo>
                  <a:lnTo>
                    <a:pt x="0" y="235408"/>
                  </a:lnTo>
                  <a:lnTo>
                    <a:pt x="1313" y="235961"/>
                  </a:lnTo>
                  <a:lnTo>
                    <a:pt x="6533" y="232812"/>
                  </a:lnTo>
                  <a:lnTo>
                    <a:pt x="12404" y="2222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40" name="SMARTInkShape-819">
              <a:extLst>
                <a:ext uri="{FF2B5EF4-FFF2-40B4-BE49-F238E27FC236}">
                  <a16:creationId xmlns:a16="http://schemas.microsoft.com/office/drawing/2014/main" id="{AB3C8708-CEA4-48BE-915C-6891109EF542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597650" y="1848731"/>
              <a:ext cx="387351" cy="340222"/>
            </a:xfrm>
            <a:custGeom>
              <a:avLst/>
              <a:gdLst/>
              <a:ahLst/>
              <a:cxnLst/>
              <a:rect l="0" t="0" r="0" b="0"/>
              <a:pathLst>
                <a:path w="387351" h="340222">
                  <a:moveTo>
                    <a:pt x="0" y="310269"/>
                  </a:moveTo>
                  <a:lnTo>
                    <a:pt x="0" y="310269"/>
                  </a:lnTo>
                  <a:lnTo>
                    <a:pt x="3371" y="313640"/>
                  </a:lnTo>
                  <a:lnTo>
                    <a:pt x="5069" y="313927"/>
                  </a:lnTo>
                  <a:lnTo>
                    <a:pt x="6907" y="313413"/>
                  </a:lnTo>
                  <a:lnTo>
                    <a:pt x="32914" y="296730"/>
                  </a:lnTo>
                  <a:lnTo>
                    <a:pt x="62947" y="275586"/>
                  </a:lnTo>
                  <a:lnTo>
                    <a:pt x="89802" y="246383"/>
                  </a:lnTo>
                  <a:lnTo>
                    <a:pt x="113862" y="214968"/>
                  </a:lnTo>
                  <a:lnTo>
                    <a:pt x="135409" y="183968"/>
                  </a:lnTo>
                  <a:lnTo>
                    <a:pt x="156625" y="156985"/>
                  </a:lnTo>
                  <a:lnTo>
                    <a:pt x="177799" y="127884"/>
                  </a:lnTo>
                  <a:lnTo>
                    <a:pt x="194733" y="106163"/>
                  </a:lnTo>
                  <a:lnTo>
                    <a:pt x="199437" y="95848"/>
                  </a:lnTo>
                  <a:lnTo>
                    <a:pt x="209198" y="70986"/>
                  </a:lnTo>
                  <a:lnTo>
                    <a:pt x="219646" y="39603"/>
                  </a:lnTo>
                  <a:lnTo>
                    <a:pt x="224927" y="19581"/>
                  </a:lnTo>
                  <a:lnTo>
                    <a:pt x="223910" y="9154"/>
                  </a:lnTo>
                  <a:lnTo>
                    <a:pt x="221946" y="5809"/>
                  </a:lnTo>
                  <a:lnTo>
                    <a:pt x="219225" y="3579"/>
                  </a:lnTo>
                  <a:lnTo>
                    <a:pt x="212439" y="1101"/>
                  </a:lnTo>
                  <a:lnTo>
                    <a:pt x="204719" y="0"/>
                  </a:lnTo>
                  <a:lnTo>
                    <a:pt x="185697" y="6122"/>
                  </a:lnTo>
                  <a:lnTo>
                    <a:pt x="164125" y="20833"/>
                  </a:lnTo>
                  <a:lnTo>
                    <a:pt x="141967" y="41524"/>
                  </a:lnTo>
                  <a:lnTo>
                    <a:pt x="125619" y="72197"/>
                  </a:lnTo>
                  <a:lnTo>
                    <a:pt x="112981" y="100102"/>
                  </a:lnTo>
                  <a:lnTo>
                    <a:pt x="100478" y="125997"/>
                  </a:lnTo>
                  <a:lnTo>
                    <a:pt x="91213" y="152201"/>
                  </a:lnTo>
                  <a:lnTo>
                    <a:pt x="82589" y="181940"/>
                  </a:lnTo>
                  <a:lnTo>
                    <a:pt x="74091" y="208406"/>
                  </a:lnTo>
                  <a:lnTo>
                    <a:pt x="70688" y="238381"/>
                  </a:lnTo>
                  <a:lnTo>
                    <a:pt x="71509" y="260276"/>
                  </a:lnTo>
                  <a:lnTo>
                    <a:pt x="79357" y="286362"/>
                  </a:lnTo>
                  <a:lnTo>
                    <a:pt x="87875" y="304675"/>
                  </a:lnTo>
                  <a:lnTo>
                    <a:pt x="103178" y="321782"/>
                  </a:lnTo>
                  <a:lnTo>
                    <a:pt x="115002" y="329027"/>
                  </a:lnTo>
                  <a:lnTo>
                    <a:pt x="140300" y="333701"/>
                  </a:lnTo>
                  <a:lnTo>
                    <a:pt x="160025" y="331715"/>
                  </a:lnTo>
                  <a:lnTo>
                    <a:pt x="184920" y="323287"/>
                  </a:lnTo>
                  <a:lnTo>
                    <a:pt x="214639" y="308482"/>
                  </a:lnTo>
                  <a:lnTo>
                    <a:pt x="246146" y="288880"/>
                  </a:lnTo>
                  <a:lnTo>
                    <a:pt x="275831" y="259161"/>
                  </a:lnTo>
                  <a:lnTo>
                    <a:pt x="298258" y="232704"/>
                  </a:lnTo>
                  <a:lnTo>
                    <a:pt x="311974" y="208399"/>
                  </a:lnTo>
                  <a:lnTo>
                    <a:pt x="315863" y="196281"/>
                  </a:lnTo>
                  <a:lnTo>
                    <a:pt x="314891" y="188817"/>
                  </a:lnTo>
                  <a:lnTo>
                    <a:pt x="308518" y="172527"/>
                  </a:lnTo>
                  <a:lnTo>
                    <a:pt x="304457" y="169758"/>
                  </a:lnTo>
                  <a:lnTo>
                    <a:pt x="285962" y="165860"/>
                  </a:lnTo>
                  <a:lnTo>
                    <a:pt x="273144" y="164948"/>
                  </a:lnTo>
                  <a:lnTo>
                    <a:pt x="262273" y="168306"/>
                  </a:lnTo>
                  <a:lnTo>
                    <a:pt x="240145" y="184952"/>
                  </a:lnTo>
                  <a:lnTo>
                    <a:pt x="232320" y="193895"/>
                  </a:lnTo>
                  <a:lnTo>
                    <a:pt x="224138" y="207277"/>
                  </a:lnTo>
                  <a:lnTo>
                    <a:pt x="218341" y="234048"/>
                  </a:lnTo>
                  <a:lnTo>
                    <a:pt x="219994" y="260952"/>
                  </a:lnTo>
                  <a:lnTo>
                    <a:pt x="224953" y="283427"/>
                  </a:lnTo>
                  <a:lnTo>
                    <a:pt x="234262" y="300121"/>
                  </a:lnTo>
                  <a:lnTo>
                    <a:pt x="245956" y="314004"/>
                  </a:lnTo>
                  <a:lnTo>
                    <a:pt x="271983" y="330632"/>
                  </a:lnTo>
                  <a:lnTo>
                    <a:pt x="291784" y="338331"/>
                  </a:lnTo>
                  <a:lnTo>
                    <a:pt x="312467" y="340221"/>
                  </a:lnTo>
                  <a:lnTo>
                    <a:pt x="338900" y="337331"/>
                  </a:lnTo>
                  <a:lnTo>
                    <a:pt x="367509" y="334116"/>
                  </a:lnTo>
                  <a:lnTo>
                    <a:pt x="387350" y="3293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41" name="SMARTInkShape-820">
              <a:extLst>
                <a:ext uri="{FF2B5EF4-FFF2-40B4-BE49-F238E27FC236}">
                  <a16:creationId xmlns:a16="http://schemas.microsoft.com/office/drawing/2014/main" id="{76C77B2C-D4C8-4DEE-9049-0E75F6B54A7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219950" y="1866900"/>
              <a:ext cx="133351" cy="311151"/>
            </a:xfrm>
            <a:custGeom>
              <a:avLst/>
              <a:gdLst/>
              <a:ahLst/>
              <a:cxnLst/>
              <a:rect l="0" t="0" r="0" b="0"/>
              <a:pathLst>
                <a:path w="133351" h="311151">
                  <a:moveTo>
                    <a:pt x="133350" y="0"/>
                  </a:moveTo>
                  <a:lnTo>
                    <a:pt x="133350" y="0"/>
                  </a:lnTo>
                  <a:lnTo>
                    <a:pt x="126608" y="3371"/>
                  </a:lnTo>
                  <a:lnTo>
                    <a:pt x="121417" y="10670"/>
                  </a:lnTo>
                  <a:lnTo>
                    <a:pt x="108964" y="35974"/>
                  </a:lnTo>
                  <a:lnTo>
                    <a:pt x="97040" y="59891"/>
                  </a:lnTo>
                  <a:lnTo>
                    <a:pt x="84570" y="84852"/>
                  </a:lnTo>
                  <a:lnTo>
                    <a:pt x="71937" y="110121"/>
                  </a:lnTo>
                  <a:lnTo>
                    <a:pt x="60097" y="138874"/>
                  </a:lnTo>
                  <a:lnTo>
                    <a:pt x="50964" y="164937"/>
                  </a:lnTo>
                  <a:lnTo>
                    <a:pt x="42366" y="190468"/>
                  </a:lnTo>
                  <a:lnTo>
                    <a:pt x="33873" y="215894"/>
                  </a:lnTo>
                  <a:lnTo>
                    <a:pt x="23284" y="244278"/>
                  </a:lnTo>
                  <a:lnTo>
                    <a:pt x="10453" y="270947"/>
                  </a:lnTo>
                  <a:lnTo>
                    <a:pt x="3411" y="287322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35843" name="SMARTInkShape-821">
              <a:extLst>
                <a:ext uri="{FF2B5EF4-FFF2-40B4-BE49-F238E27FC236}">
                  <a16:creationId xmlns:a16="http://schemas.microsoft.com/office/drawing/2014/main" id="{662C6EE4-D4AC-444D-B712-359BFBF1A99E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140450" y="1873511"/>
              <a:ext cx="19051" cy="31490"/>
            </a:xfrm>
            <a:custGeom>
              <a:avLst/>
              <a:gdLst/>
              <a:ahLst/>
              <a:cxnLst/>
              <a:rect l="0" t="0" r="0" b="0"/>
              <a:pathLst>
                <a:path w="19051" h="31490">
                  <a:moveTo>
                    <a:pt x="19050" y="6089"/>
                  </a:moveTo>
                  <a:lnTo>
                    <a:pt x="19050" y="6089"/>
                  </a:lnTo>
                  <a:lnTo>
                    <a:pt x="15679" y="2718"/>
                  </a:lnTo>
                  <a:lnTo>
                    <a:pt x="12143" y="1063"/>
                  </a:lnTo>
                  <a:lnTo>
                    <a:pt x="4123" y="0"/>
                  </a:lnTo>
                  <a:lnTo>
                    <a:pt x="2749" y="619"/>
                  </a:lnTo>
                  <a:lnTo>
                    <a:pt x="1832" y="1737"/>
                  </a:lnTo>
                  <a:lnTo>
                    <a:pt x="1222" y="3187"/>
                  </a:lnTo>
                  <a:lnTo>
                    <a:pt x="0" y="3148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35845" name="SMARTInkShape-822">
            <a:extLst>
              <a:ext uri="{FF2B5EF4-FFF2-40B4-BE49-F238E27FC236}">
                <a16:creationId xmlns:a16="http://schemas.microsoft.com/office/drawing/2014/main" id="{9454F8D2-8FA3-4061-9FBF-E7C1C579AC4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84476" y="5441950"/>
            <a:ext cx="5390653" cy="527051"/>
          </a:xfrm>
          <a:custGeom>
            <a:avLst/>
            <a:gdLst/>
            <a:ahLst/>
            <a:cxnLst/>
            <a:rect l="0" t="0" r="0" b="0"/>
            <a:pathLst>
              <a:path w="5390653" h="527051">
                <a:moveTo>
                  <a:pt x="393674" y="501650"/>
                </a:moveTo>
                <a:lnTo>
                  <a:pt x="393674" y="501650"/>
                </a:lnTo>
                <a:lnTo>
                  <a:pt x="404519" y="502355"/>
                </a:lnTo>
                <a:lnTo>
                  <a:pt x="435566" y="507411"/>
                </a:lnTo>
                <a:lnTo>
                  <a:pt x="461668" y="507826"/>
                </a:lnTo>
                <a:lnTo>
                  <a:pt x="491745" y="507242"/>
                </a:lnTo>
                <a:lnTo>
                  <a:pt x="521588" y="503620"/>
                </a:lnTo>
                <a:lnTo>
                  <a:pt x="553232" y="502039"/>
                </a:lnTo>
                <a:lnTo>
                  <a:pt x="579945" y="501765"/>
                </a:lnTo>
                <a:lnTo>
                  <a:pt x="610203" y="501684"/>
                </a:lnTo>
                <a:lnTo>
                  <a:pt x="637747" y="501660"/>
                </a:lnTo>
                <a:lnTo>
                  <a:pt x="663078" y="501652"/>
                </a:lnTo>
                <a:lnTo>
                  <a:pt x="694806" y="501651"/>
                </a:lnTo>
                <a:lnTo>
                  <a:pt x="718010" y="501650"/>
                </a:lnTo>
                <a:lnTo>
                  <a:pt x="749496" y="501650"/>
                </a:lnTo>
                <a:lnTo>
                  <a:pt x="774976" y="500944"/>
                </a:lnTo>
                <a:lnTo>
                  <a:pt x="806278" y="497991"/>
                </a:lnTo>
                <a:lnTo>
                  <a:pt x="836891" y="500718"/>
                </a:lnTo>
                <a:lnTo>
                  <a:pt x="862489" y="501373"/>
                </a:lnTo>
                <a:lnTo>
                  <a:pt x="893121" y="501568"/>
                </a:lnTo>
                <a:lnTo>
                  <a:pt x="921953" y="501626"/>
                </a:lnTo>
                <a:lnTo>
                  <a:pt x="950957" y="501643"/>
                </a:lnTo>
                <a:lnTo>
                  <a:pt x="979299" y="501648"/>
                </a:lnTo>
                <a:lnTo>
                  <a:pt x="1010830" y="501649"/>
                </a:lnTo>
                <a:lnTo>
                  <a:pt x="1034598" y="498279"/>
                </a:lnTo>
                <a:lnTo>
                  <a:pt x="1064061" y="496182"/>
                </a:lnTo>
                <a:lnTo>
                  <a:pt x="1087441" y="495691"/>
                </a:lnTo>
                <a:lnTo>
                  <a:pt x="1118758" y="493535"/>
                </a:lnTo>
                <a:lnTo>
                  <a:pt x="1147088" y="490309"/>
                </a:lnTo>
                <a:lnTo>
                  <a:pt x="1170203" y="488849"/>
                </a:lnTo>
                <a:lnTo>
                  <a:pt x="1194587" y="485847"/>
                </a:lnTo>
                <a:lnTo>
                  <a:pt x="1219535" y="484043"/>
                </a:lnTo>
                <a:lnTo>
                  <a:pt x="1244734" y="482536"/>
                </a:lnTo>
                <a:lnTo>
                  <a:pt x="1270045" y="479514"/>
                </a:lnTo>
                <a:lnTo>
                  <a:pt x="1297982" y="477216"/>
                </a:lnTo>
                <a:lnTo>
                  <a:pt x="1318406" y="478561"/>
                </a:lnTo>
                <a:lnTo>
                  <a:pt x="1341594" y="480805"/>
                </a:lnTo>
                <a:lnTo>
                  <a:pt x="1366010" y="481802"/>
                </a:lnTo>
                <a:lnTo>
                  <a:pt x="1389092" y="482245"/>
                </a:lnTo>
                <a:lnTo>
                  <a:pt x="1418157" y="482494"/>
                </a:lnTo>
                <a:lnTo>
                  <a:pt x="1442056" y="484450"/>
                </a:lnTo>
                <a:lnTo>
                  <a:pt x="1470774" y="487617"/>
                </a:lnTo>
                <a:lnTo>
                  <a:pt x="1502332" y="488555"/>
                </a:lnTo>
                <a:lnTo>
                  <a:pt x="1527675" y="488833"/>
                </a:lnTo>
                <a:lnTo>
                  <a:pt x="1552352" y="488915"/>
                </a:lnTo>
                <a:lnTo>
                  <a:pt x="1580125" y="490821"/>
                </a:lnTo>
                <a:lnTo>
                  <a:pt x="1608051" y="494415"/>
                </a:lnTo>
                <a:lnTo>
                  <a:pt x="1632769" y="498409"/>
                </a:lnTo>
                <a:lnTo>
                  <a:pt x="1659064" y="504060"/>
                </a:lnTo>
                <a:lnTo>
                  <a:pt x="1684729" y="506833"/>
                </a:lnTo>
                <a:lnTo>
                  <a:pt x="1715226" y="509728"/>
                </a:lnTo>
                <a:lnTo>
                  <a:pt x="1741959" y="513741"/>
                </a:lnTo>
                <a:lnTo>
                  <a:pt x="1771899" y="517640"/>
                </a:lnTo>
                <a:lnTo>
                  <a:pt x="1801442" y="520095"/>
                </a:lnTo>
                <a:lnTo>
                  <a:pt x="1830274" y="520581"/>
                </a:lnTo>
                <a:lnTo>
                  <a:pt x="1854619" y="522546"/>
                </a:lnTo>
                <a:lnTo>
                  <a:pt x="1881387" y="526160"/>
                </a:lnTo>
                <a:lnTo>
                  <a:pt x="1909696" y="526874"/>
                </a:lnTo>
                <a:lnTo>
                  <a:pt x="1940166" y="527015"/>
                </a:lnTo>
                <a:lnTo>
                  <a:pt x="1969624" y="527043"/>
                </a:lnTo>
                <a:lnTo>
                  <a:pt x="1995513" y="527048"/>
                </a:lnTo>
                <a:lnTo>
                  <a:pt x="2022425" y="527050"/>
                </a:lnTo>
                <a:lnTo>
                  <a:pt x="2053397" y="527050"/>
                </a:lnTo>
                <a:lnTo>
                  <a:pt x="2083635" y="527050"/>
                </a:lnTo>
                <a:lnTo>
                  <a:pt x="2109918" y="527050"/>
                </a:lnTo>
                <a:lnTo>
                  <a:pt x="2138952" y="527050"/>
                </a:lnTo>
                <a:lnTo>
                  <a:pt x="2163154" y="523679"/>
                </a:lnTo>
                <a:lnTo>
                  <a:pt x="2190473" y="521583"/>
                </a:lnTo>
                <a:lnTo>
                  <a:pt x="2217539" y="517590"/>
                </a:lnTo>
                <a:lnTo>
                  <a:pt x="2246804" y="515310"/>
                </a:lnTo>
                <a:lnTo>
                  <a:pt x="2275911" y="514539"/>
                </a:lnTo>
                <a:lnTo>
                  <a:pt x="2306982" y="513700"/>
                </a:lnTo>
                <a:lnTo>
                  <a:pt x="2337432" y="510002"/>
                </a:lnTo>
                <a:lnTo>
                  <a:pt x="2361899" y="508593"/>
                </a:lnTo>
                <a:lnTo>
                  <a:pt x="2391569" y="508176"/>
                </a:lnTo>
                <a:lnTo>
                  <a:pt x="2414749" y="508078"/>
                </a:lnTo>
                <a:lnTo>
                  <a:pt x="2437281" y="509916"/>
                </a:lnTo>
                <a:lnTo>
                  <a:pt x="2466036" y="513037"/>
                </a:lnTo>
                <a:lnTo>
                  <a:pt x="2491727" y="513960"/>
                </a:lnTo>
                <a:lnTo>
                  <a:pt x="2512180" y="514176"/>
                </a:lnTo>
                <a:lnTo>
                  <a:pt x="2535382" y="514273"/>
                </a:lnTo>
                <a:lnTo>
                  <a:pt x="2561686" y="514316"/>
                </a:lnTo>
                <a:lnTo>
                  <a:pt x="2588430" y="513630"/>
                </a:lnTo>
                <a:lnTo>
                  <a:pt x="2612075" y="510972"/>
                </a:lnTo>
                <a:lnTo>
                  <a:pt x="2638478" y="508881"/>
                </a:lnTo>
                <a:lnTo>
                  <a:pt x="2669819" y="508260"/>
                </a:lnTo>
                <a:lnTo>
                  <a:pt x="2693639" y="508115"/>
                </a:lnTo>
                <a:lnTo>
                  <a:pt x="2725205" y="508034"/>
                </a:lnTo>
                <a:lnTo>
                  <a:pt x="2753607" y="506128"/>
                </a:lnTo>
                <a:lnTo>
                  <a:pt x="2777444" y="503641"/>
                </a:lnTo>
                <a:lnTo>
                  <a:pt x="2804501" y="502534"/>
                </a:lnTo>
                <a:lnTo>
                  <a:pt x="2831109" y="502043"/>
                </a:lnTo>
                <a:lnTo>
                  <a:pt x="2854928" y="501825"/>
                </a:lnTo>
                <a:lnTo>
                  <a:pt x="2883061" y="501702"/>
                </a:lnTo>
                <a:lnTo>
                  <a:pt x="2907886" y="501672"/>
                </a:lnTo>
                <a:lnTo>
                  <a:pt x="2933502" y="499779"/>
                </a:lnTo>
                <a:lnTo>
                  <a:pt x="2959703" y="497291"/>
                </a:lnTo>
                <a:lnTo>
                  <a:pt x="2987811" y="496184"/>
                </a:lnTo>
                <a:lnTo>
                  <a:pt x="3017918" y="495562"/>
                </a:lnTo>
                <a:lnTo>
                  <a:pt x="3040731" y="493535"/>
                </a:lnTo>
                <a:lnTo>
                  <a:pt x="3066627" y="490988"/>
                </a:lnTo>
                <a:lnTo>
                  <a:pt x="3092248" y="489855"/>
                </a:lnTo>
                <a:lnTo>
                  <a:pt x="3117745" y="489352"/>
                </a:lnTo>
                <a:lnTo>
                  <a:pt x="3141072" y="489129"/>
                </a:lnTo>
                <a:lnTo>
                  <a:pt x="3166811" y="489003"/>
                </a:lnTo>
                <a:lnTo>
                  <a:pt x="3198552" y="488960"/>
                </a:lnTo>
                <a:lnTo>
                  <a:pt x="3224529" y="488952"/>
                </a:lnTo>
                <a:lnTo>
                  <a:pt x="3247799" y="488951"/>
                </a:lnTo>
                <a:lnTo>
                  <a:pt x="3274604" y="488950"/>
                </a:lnTo>
                <a:lnTo>
                  <a:pt x="3303977" y="485579"/>
                </a:lnTo>
                <a:lnTo>
                  <a:pt x="3326618" y="483924"/>
                </a:lnTo>
                <a:lnTo>
                  <a:pt x="3352438" y="482483"/>
                </a:lnTo>
                <a:lnTo>
                  <a:pt x="3378024" y="479490"/>
                </a:lnTo>
                <a:lnTo>
                  <a:pt x="3409488" y="477210"/>
                </a:lnTo>
                <a:lnTo>
                  <a:pt x="3431603" y="476676"/>
                </a:lnTo>
                <a:lnTo>
                  <a:pt x="3454131" y="476439"/>
                </a:lnTo>
                <a:lnTo>
                  <a:pt x="3481974" y="476306"/>
                </a:lnTo>
                <a:lnTo>
                  <a:pt x="3512586" y="476261"/>
                </a:lnTo>
                <a:lnTo>
                  <a:pt x="3542230" y="476252"/>
                </a:lnTo>
                <a:lnTo>
                  <a:pt x="3565385" y="476250"/>
                </a:lnTo>
                <a:lnTo>
                  <a:pt x="3596862" y="476250"/>
                </a:lnTo>
                <a:lnTo>
                  <a:pt x="3626258" y="476250"/>
                </a:lnTo>
                <a:lnTo>
                  <a:pt x="3657111" y="476250"/>
                </a:lnTo>
                <a:lnTo>
                  <a:pt x="3687769" y="476250"/>
                </a:lnTo>
                <a:lnTo>
                  <a:pt x="3717787" y="476250"/>
                </a:lnTo>
                <a:lnTo>
                  <a:pt x="3739839" y="476250"/>
                </a:lnTo>
                <a:lnTo>
                  <a:pt x="3765398" y="476250"/>
                </a:lnTo>
                <a:lnTo>
                  <a:pt x="3790868" y="476250"/>
                </a:lnTo>
                <a:lnTo>
                  <a:pt x="3822266" y="479621"/>
                </a:lnTo>
                <a:lnTo>
                  <a:pt x="3846246" y="481276"/>
                </a:lnTo>
                <a:lnTo>
                  <a:pt x="3873367" y="482012"/>
                </a:lnTo>
                <a:lnTo>
                  <a:pt x="3901884" y="482338"/>
                </a:lnTo>
                <a:lnTo>
                  <a:pt x="3932222" y="485894"/>
                </a:lnTo>
                <a:lnTo>
                  <a:pt x="3962141" y="488347"/>
                </a:lnTo>
                <a:lnTo>
                  <a:pt x="3988332" y="488771"/>
                </a:lnTo>
                <a:lnTo>
                  <a:pt x="4012952" y="488871"/>
                </a:lnTo>
                <a:lnTo>
                  <a:pt x="4040356" y="488915"/>
                </a:lnTo>
                <a:lnTo>
                  <a:pt x="4068999" y="488934"/>
                </a:lnTo>
                <a:lnTo>
                  <a:pt x="4098193" y="488943"/>
                </a:lnTo>
                <a:lnTo>
                  <a:pt x="4125749" y="488947"/>
                </a:lnTo>
                <a:lnTo>
                  <a:pt x="4152813" y="488948"/>
                </a:lnTo>
                <a:lnTo>
                  <a:pt x="4181304" y="488950"/>
                </a:lnTo>
                <a:lnTo>
                  <a:pt x="4211628" y="485579"/>
                </a:lnTo>
                <a:lnTo>
                  <a:pt x="4237388" y="483483"/>
                </a:lnTo>
                <a:lnTo>
                  <a:pt x="4267014" y="482775"/>
                </a:lnTo>
                <a:lnTo>
                  <a:pt x="4293153" y="482652"/>
                </a:lnTo>
                <a:lnTo>
                  <a:pt x="4317762" y="482622"/>
                </a:lnTo>
                <a:lnTo>
                  <a:pt x="4349269" y="482607"/>
                </a:lnTo>
                <a:lnTo>
                  <a:pt x="4376479" y="482602"/>
                </a:lnTo>
                <a:lnTo>
                  <a:pt x="4402415" y="482600"/>
                </a:lnTo>
                <a:lnTo>
                  <a:pt x="4427973" y="482600"/>
                </a:lnTo>
                <a:lnTo>
                  <a:pt x="4457530" y="486964"/>
                </a:lnTo>
                <a:lnTo>
                  <a:pt x="4481542" y="488361"/>
                </a:lnTo>
                <a:lnTo>
                  <a:pt x="4506531" y="488776"/>
                </a:lnTo>
                <a:lnTo>
                  <a:pt x="4531809" y="489603"/>
                </a:lnTo>
                <a:lnTo>
                  <a:pt x="4557173" y="493299"/>
                </a:lnTo>
                <a:lnTo>
                  <a:pt x="4582563" y="494707"/>
                </a:lnTo>
                <a:lnTo>
                  <a:pt x="4607958" y="495124"/>
                </a:lnTo>
                <a:lnTo>
                  <a:pt x="4633358" y="495247"/>
                </a:lnTo>
                <a:lnTo>
                  <a:pt x="4658758" y="495990"/>
                </a:lnTo>
                <a:lnTo>
                  <a:pt x="4684157" y="499659"/>
                </a:lnTo>
                <a:lnTo>
                  <a:pt x="4709557" y="501060"/>
                </a:lnTo>
                <a:lnTo>
                  <a:pt x="4734958" y="501475"/>
                </a:lnTo>
                <a:lnTo>
                  <a:pt x="4760357" y="501598"/>
                </a:lnTo>
                <a:lnTo>
                  <a:pt x="4785757" y="501633"/>
                </a:lnTo>
                <a:lnTo>
                  <a:pt x="4811158" y="501645"/>
                </a:lnTo>
                <a:lnTo>
                  <a:pt x="4836557" y="501649"/>
                </a:lnTo>
                <a:lnTo>
                  <a:pt x="4861957" y="501649"/>
                </a:lnTo>
                <a:lnTo>
                  <a:pt x="4888062" y="501650"/>
                </a:lnTo>
                <a:lnTo>
                  <a:pt x="4907661" y="501650"/>
                </a:lnTo>
                <a:lnTo>
                  <a:pt x="4933775" y="501650"/>
                </a:lnTo>
                <a:lnTo>
                  <a:pt x="4964197" y="501650"/>
                </a:lnTo>
                <a:lnTo>
                  <a:pt x="4980212" y="501650"/>
                </a:lnTo>
                <a:lnTo>
                  <a:pt x="5009529" y="501650"/>
                </a:lnTo>
                <a:lnTo>
                  <a:pt x="5039345" y="502355"/>
                </a:lnTo>
                <a:lnTo>
                  <a:pt x="5068485" y="506014"/>
                </a:lnTo>
                <a:lnTo>
                  <a:pt x="5099890" y="505726"/>
                </a:lnTo>
                <a:lnTo>
                  <a:pt x="5124680" y="502858"/>
                </a:lnTo>
                <a:lnTo>
                  <a:pt x="5149900" y="502007"/>
                </a:lnTo>
                <a:lnTo>
                  <a:pt x="5179010" y="501756"/>
                </a:lnTo>
                <a:lnTo>
                  <a:pt x="5208801" y="499800"/>
                </a:lnTo>
                <a:lnTo>
                  <a:pt x="5234459" y="496189"/>
                </a:lnTo>
                <a:lnTo>
                  <a:pt x="5263256" y="490406"/>
                </a:lnTo>
                <a:lnTo>
                  <a:pt x="5288483" y="484521"/>
                </a:lnTo>
                <a:lnTo>
                  <a:pt x="5316575" y="478308"/>
                </a:lnTo>
                <a:lnTo>
                  <a:pt x="5345745" y="469888"/>
                </a:lnTo>
                <a:lnTo>
                  <a:pt x="5356845" y="465661"/>
                </a:lnTo>
                <a:lnTo>
                  <a:pt x="5383054" y="445362"/>
                </a:lnTo>
                <a:lnTo>
                  <a:pt x="5387537" y="435711"/>
                </a:lnTo>
                <a:lnTo>
                  <a:pt x="5390652" y="406078"/>
                </a:lnTo>
                <a:lnTo>
                  <a:pt x="5389149" y="379054"/>
                </a:lnTo>
                <a:lnTo>
                  <a:pt x="5382267" y="353490"/>
                </a:lnTo>
                <a:lnTo>
                  <a:pt x="5369749" y="325420"/>
                </a:lnTo>
                <a:lnTo>
                  <a:pt x="5357870" y="296879"/>
                </a:lnTo>
                <a:lnTo>
                  <a:pt x="5343079" y="269002"/>
                </a:lnTo>
                <a:lnTo>
                  <a:pt x="5332218" y="240083"/>
                </a:lnTo>
                <a:lnTo>
                  <a:pt x="5320754" y="215539"/>
                </a:lnTo>
                <a:lnTo>
                  <a:pt x="5307608" y="188704"/>
                </a:lnTo>
                <a:lnTo>
                  <a:pt x="5293149" y="160381"/>
                </a:lnTo>
                <a:lnTo>
                  <a:pt x="5276703" y="133672"/>
                </a:lnTo>
                <a:lnTo>
                  <a:pt x="5258118" y="108691"/>
                </a:lnTo>
                <a:lnTo>
                  <a:pt x="5227836" y="85866"/>
                </a:lnTo>
                <a:lnTo>
                  <a:pt x="5199668" y="75933"/>
                </a:lnTo>
                <a:lnTo>
                  <a:pt x="5171664" y="67680"/>
                </a:lnTo>
                <a:lnTo>
                  <a:pt x="5140635" y="62169"/>
                </a:lnTo>
                <a:lnTo>
                  <a:pt x="5109047" y="58141"/>
                </a:lnTo>
                <a:lnTo>
                  <a:pt x="5084041" y="54073"/>
                </a:lnTo>
                <a:lnTo>
                  <a:pt x="5054672" y="51446"/>
                </a:lnTo>
                <a:lnTo>
                  <a:pt x="5029987" y="50991"/>
                </a:lnTo>
                <a:lnTo>
                  <a:pt x="5001349" y="50857"/>
                </a:lnTo>
                <a:lnTo>
                  <a:pt x="4975382" y="50816"/>
                </a:lnTo>
                <a:lnTo>
                  <a:pt x="4952558" y="50805"/>
                </a:lnTo>
                <a:lnTo>
                  <a:pt x="4924785" y="50802"/>
                </a:lnTo>
                <a:lnTo>
                  <a:pt x="4899074" y="50800"/>
                </a:lnTo>
                <a:lnTo>
                  <a:pt x="4876326" y="50800"/>
                </a:lnTo>
                <a:lnTo>
                  <a:pt x="4847870" y="50800"/>
                </a:lnTo>
                <a:lnTo>
                  <a:pt x="4817096" y="50800"/>
                </a:lnTo>
                <a:lnTo>
                  <a:pt x="4787047" y="50800"/>
                </a:lnTo>
                <a:lnTo>
                  <a:pt x="4762699" y="50800"/>
                </a:lnTo>
                <a:lnTo>
                  <a:pt x="4733770" y="50800"/>
                </a:lnTo>
                <a:lnTo>
                  <a:pt x="4702150" y="50800"/>
                </a:lnTo>
                <a:lnTo>
                  <a:pt x="4678513" y="50800"/>
                </a:lnTo>
                <a:lnTo>
                  <a:pt x="4651519" y="50800"/>
                </a:lnTo>
                <a:lnTo>
                  <a:pt x="4623373" y="50800"/>
                </a:lnTo>
                <a:lnTo>
                  <a:pt x="4596062" y="50800"/>
                </a:lnTo>
                <a:lnTo>
                  <a:pt x="4564503" y="50800"/>
                </a:lnTo>
                <a:lnTo>
                  <a:pt x="4533776" y="50095"/>
                </a:lnTo>
                <a:lnTo>
                  <a:pt x="4508210" y="46436"/>
                </a:lnTo>
                <a:lnTo>
                  <a:pt x="4486485" y="45333"/>
                </a:lnTo>
                <a:lnTo>
                  <a:pt x="4462718" y="44842"/>
                </a:lnTo>
                <a:lnTo>
                  <a:pt x="4438043" y="43919"/>
                </a:lnTo>
                <a:lnTo>
                  <a:pt x="4412965" y="41156"/>
                </a:lnTo>
                <a:lnTo>
                  <a:pt x="4381789" y="39005"/>
                </a:lnTo>
                <a:lnTo>
                  <a:pt x="4354678" y="38368"/>
                </a:lnTo>
                <a:lnTo>
                  <a:pt x="4325303" y="37447"/>
                </a:lnTo>
                <a:lnTo>
                  <a:pt x="4297236" y="33084"/>
                </a:lnTo>
                <a:lnTo>
                  <a:pt x="4267379" y="32145"/>
                </a:lnTo>
                <a:lnTo>
                  <a:pt x="4243982" y="31926"/>
                </a:lnTo>
                <a:lnTo>
                  <a:pt x="4217498" y="31802"/>
                </a:lnTo>
                <a:lnTo>
                  <a:pt x="4189347" y="31766"/>
                </a:lnTo>
                <a:lnTo>
                  <a:pt x="4158275" y="31753"/>
                </a:lnTo>
                <a:lnTo>
                  <a:pt x="4128541" y="31751"/>
                </a:lnTo>
                <a:lnTo>
                  <a:pt x="4105369" y="31750"/>
                </a:lnTo>
                <a:lnTo>
                  <a:pt x="4083312" y="29868"/>
                </a:lnTo>
                <a:lnTo>
                  <a:pt x="4059163" y="27386"/>
                </a:lnTo>
                <a:lnTo>
                  <a:pt x="4029701" y="25988"/>
                </a:lnTo>
                <a:lnTo>
                  <a:pt x="4003097" y="25575"/>
                </a:lnTo>
                <a:lnTo>
                  <a:pt x="3977341" y="25451"/>
                </a:lnTo>
                <a:lnTo>
                  <a:pt x="3949718" y="25415"/>
                </a:lnTo>
                <a:lnTo>
                  <a:pt x="3924764" y="25407"/>
                </a:lnTo>
                <a:lnTo>
                  <a:pt x="3893062" y="25402"/>
                </a:lnTo>
                <a:lnTo>
                  <a:pt x="3865794" y="25401"/>
                </a:lnTo>
                <a:lnTo>
                  <a:pt x="3839840" y="25400"/>
                </a:lnTo>
                <a:lnTo>
                  <a:pt x="3814276" y="25400"/>
                </a:lnTo>
                <a:lnTo>
                  <a:pt x="3788827" y="25400"/>
                </a:lnTo>
                <a:lnTo>
                  <a:pt x="3763414" y="25400"/>
                </a:lnTo>
                <a:lnTo>
                  <a:pt x="3738009" y="25400"/>
                </a:lnTo>
                <a:lnTo>
                  <a:pt x="3712608" y="25400"/>
                </a:lnTo>
                <a:lnTo>
                  <a:pt x="3687207" y="22029"/>
                </a:lnTo>
                <a:lnTo>
                  <a:pt x="3661807" y="19932"/>
                </a:lnTo>
                <a:lnTo>
                  <a:pt x="3636407" y="19311"/>
                </a:lnTo>
                <a:lnTo>
                  <a:pt x="3611007" y="19127"/>
                </a:lnTo>
                <a:lnTo>
                  <a:pt x="3585607" y="19073"/>
                </a:lnTo>
                <a:lnTo>
                  <a:pt x="3560207" y="19057"/>
                </a:lnTo>
                <a:lnTo>
                  <a:pt x="3531436" y="19052"/>
                </a:lnTo>
                <a:lnTo>
                  <a:pt x="3505322" y="19051"/>
                </a:lnTo>
                <a:lnTo>
                  <a:pt x="3475606" y="19050"/>
                </a:lnTo>
                <a:lnTo>
                  <a:pt x="3445937" y="19050"/>
                </a:lnTo>
                <a:lnTo>
                  <a:pt x="3421931" y="20932"/>
                </a:lnTo>
                <a:lnTo>
                  <a:pt x="3392551" y="24076"/>
                </a:lnTo>
                <a:lnTo>
                  <a:pt x="3365971" y="25008"/>
                </a:lnTo>
                <a:lnTo>
                  <a:pt x="3340222" y="27165"/>
                </a:lnTo>
                <a:lnTo>
                  <a:pt x="3314717" y="30392"/>
                </a:lnTo>
                <a:lnTo>
                  <a:pt x="3289288" y="31347"/>
                </a:lnTo>
                <a:lnTo>
                  <a:pt x="3263878" y="31631"/>
                </a:lnTo>
                <a:lnTo>
                  <a:pt x="3238476" y="31714"/>
                </a:lnTo>
                <a:lnTo>
                  <a:pt x="3213075" y="33621"/>
                </a:lnTo>
                <a:lnTo>
                  <a:pt x="3187674" y="36773"/>
                </a:lnTo>
                <a:lnTo>
                  <a:pt x="3162274" y="37707"/>
                </a:lnTo>
                <a:lnTo>
                  <a:pt x="3136874" y="39865"/>
                </a:lnTo>
                <a:lnTo>
                  <a:pt x="3111474" y="43091"/>
                </a:lnTo>
                <a:lnTo>
                  <a:pt x="3086074" y="44048"/>
                </a:lnTo>
                <a:lnTo>
                  <a:pt x="3060674" y="44331"/>
                </a:lnTo>
                <a:lnTo>
                  <a:pt x="3035274" y="44414"/>
                </a:lnTo>
                <a:lnTo>
                  <a:pt x="3009874" y="44439"/>
                </a:lnTo>
                <a:lnTo>
                  <a:pt x="2984474" y="44447"/>
                </a:lnTo>
                <a:lnTo>
                  <a:pt x="2959074" y="44449"/>
                </a:lnTo>
                <a:lnTo>
                  <a:pt x="2933674" y="44449"/>
                </a:lnTo>
                <a:lnTo>
                  <a:pt x="2908274" y="44450"/>
                </a:lnTo>
                <a:lnTo>
                  <a:pt x="2882874" y="44450"/>
                </a:lnTo>
                <a:lnTo>
                  <a:pt x="2857474" y="44450"/>
                </a:lnTo>
                <a:lnTo>
                  <a:pt x="2832074" y="44450"/>
                </a:lnTo>
                <a:lnTo>
                  <a:pt x="2806674" y="44450"/>
                </a:lnTo>
                <a:lnTo>
                  <a:pt x="2779393" y="44450"/>
                </a:lnTo>
                <a:lnTo>
                  <a:pt x="2757155" y="44450"/>
                </a:lnTo>
                <a:lnTo>
                  <a:pt x="2728456" y="44450"/>
                </a:lnTo>
                <a:lnTo>
                  <a:pt x="2704412" y="44450"/>
                </a:lnTo>
                <a:lnTo>
                  <a:pt x="2681497" y="44450"/>
                </a:lnTo>
                <a:lnTo>
                  <a:pt x="2652497" y="44450"/>
                </a:lnTo>
                <a:lnTo>
                  <a:pt x="2628319" y="44450"/>
                </a:lnTo>
                <a:lnTo>
                  <a:pt x="2598841" y="44450"/>
                </a:lnTo>
                <a:lnTo>
                  <a:pt x="2572232" y="44450"/>
                </a:lnTo>
                <a:lnTo>
                  <a:pt x="2546475" y="44450"/>
                </a:lnTo>
                <a:lnTo>
                  <a:pt x="2515858" y="44450"/>
                </a:lnTo>
                <a:lnTo>
                  <a:pt x="2489162" y="44450"/>
                </a:lnTo>
                <a:lnTo>
                  <a:pt x="2465652" y="47821"/>
                </a:lnTo>
                <a:lnTo>
                  <a:pt x="2438538" y="49917"/>
                </a:lnTo>
                <a:lnTo>
                  <a:pt x="2407205" y="50625"/>
                </a:lnTo>
                <a:lnTo>
                  <a:pt x="2382885" y="50748"/>
                </a:lnTo>
                <a:lnTo>
                  <a:pt x="2357806" y="50784"/>
                </a:lnTo>
                <a:lnTo>
                  <a:pt x="2332500" y="50090"/>
                </a:lnTo>
                <a:lnTo>
                  <a:pt x="2307129" y="46436"/>
                </a:lnTo>
                <a:lnTo>
                  <a:pt x="2282442" y="45744"/>
                </a:lnTo>
                <a:lnTo>
                  <a:pt x="2251018" y="49592"/>
                </a:lnTo>
                <a:lnTo>
                  <a:pt x="2230222" y="50262"/>
                </a:lnTo>
                <a:lnTo>
                  <a:pt x="2204515" y="50561"/>
                </a:lnTo>
                <a:lnTo>
                  <a:pt x="2182272" y="50693"/>
                </a:lnTo>
                <a:lnTo>
                  <a:pt x="2160862" y="50753"/>
                </a:lnTo>
                <a:lnTo>
                  <a:pt x="2134884" y="50779"/>
                </a:lnTo>
                <a:lnTo>
                  <a:pt x="2112519" y="48909"/>
                </a:lnTo>
                <a:lnTo>
                  <a:pt x="2085943" y="45771"/>
                </a:lnTo>
                <a:lnTo>
                  <a:pt x="2054629" y="44711"/>
                </a:lnTo>
                <a:lnTo>
                  <a:pt x="2032401" y="44565"/>
                </a:lnTo>
                <a:lnTo>
                  <a:pt x="2006764" y="44501"/>
                </a:lnTo>
                <a:lnTo>
                  <a:pt x="1981258" y="44472"/>
                </a:lnTo>
                <a:lnTo>
                  <a:pt x="1953930" y="44460"/>
                </a:lnTo>
                <a:lnTo>
                  <a:pt x="1926027" y="44455"/>
                </a:lnTo>
                <a:lnTo>
                  <a:pt x="1899514" y="44452"/>
                </a:lnTo>
                <a:lnTo>
                  <a:pt x="1870900" y="44451"/>
                </a:lnTo>
                <a:lnTo>
                  <a:pt x="1850319" y="44450"/>
                </a:lnTo>
                <a:lnTo>
                  <a:pt x="1827766" y="44450"/>
                </a:lnTo>
                <a:lnTo>
                  <a:pt x="1805984" y="44450"/>
                </a:lnTo>
                <a:lnTo>
                  <a:pt x="1782661" y="42569"/>
                </a:lnTo>
                <a:lnTo>
                  <a:pt x="1751376" y="39424"/>
                </a:lnTo>
                <a:lnTo>
                  <a:pt x="1724937" y="36610"/>
                </a:lnTo>
                <a:lnTo>
                  <a:pt x="1704308" y="33910"/>
                </a:lnTo>
                <a:lnTo>
                  <a:pt x="1681028" y="32710"/>
                </a:lnTo>
                <a:lnTo>
                  <a:pt x="1658452" y="30295"/>
                </a:lnTo>
                <a:lnTo>
                  <a:pt x="1629671" y="26850"/>
                </a:lnTo>
                <a:lnTo>
                  <a:pt x="1605856" y="25829"/>
                </a:lnTo>
                <a:lnTo>
                  <a:pt x="1575896" y="22113"/>
                </a:lnTo>
                <a:lnTo>
                  <a:pt x="1544435" y="19453"/>
                </a:lnTo>
                <a:lnTo>
                  <a:pt x="1521805" y="17288"/>
                </a:lnTo>
                <a:lnTo>
                  <a:pt x="1491404" y="13607"/>
                </a:lnTo>
                <a:lnTo>
                  <a:pt x="1461720" y="12968"/>
                </a:lnTo>
                <a:lnTo>
                  <a:pt x="1437325" y="9409"/>
                </a:lnTo>
                <a:lnTo>
                  <a:pt x="1409949" y="7257"/>
                </a:lnTo>
                <a:lnTo>
                  <a:pt x="1382866" y="3247"/>
                </a:lnTo>
                <a:lnTo>
                  <a:pt x="1361776" y="1443"/>
                </a:lnTo>
                <a:lnTo>
                  <a:pt x="1333628" y="427"/>
                </a:lnTo>
                <a:lnTo>
                  <a:pt x="1310707" y="126"/>
                </a:lnTo>
                <a:lnTo>
                  <a:pt x="1283454" y="38"/>
                </a:lnTo>
                <a:lnTo>
                  <a:pt x="1255624" y="11"/>
                </a:lnTo>
                <a:lnTo>
                  <a:pt x="1224728" y="2"/>
                </a:lnTo>
                <a:lnTo>
                  <a:pt x="1199261" y="0"/>
                </a:lnTo>
                <a:lnTo>
                  <a:pt x="1167786" y="0"/>
                </a:lnTo>
                <a:lnTo>
                  <a:pt x="1137513" y="0"/>
                </a:lnTo>
                <a:lnTo>
                  <a:pt x="1124485" y="0"/>
                </a:lnTo>
                <a:lnTo>
                  <a:pt x="1118764" y="1881"/>
                </a:lnTo>
                <a:lnTo>
                  <a:pt x="1113870" y="4363"/>
                </a:lnTo>
                <a:lnTo>
                  <a:pt x="1102827" y="6088"/>
                </a:lnTo>
                <a:lnTo>
                  <a:pt x="1092285" y="6348"/>
                </a:lnTo>
                <a:lnTo>
                  <a:pt x="1115115" y="5644"/>
                </a:lnTo>
                <a:lnTo>
                  <a:pt x="1146857" y="882"/>
                </a:lnTo>
                <a:lnTo>
                  <a:pt x="1178601" y="174"/>
                </a:lnTo>
                <a:lnTo>
                  <a:pt x="1209749" y="34"/>
                </a:lnTo>
                <a:lnTo>
                  <a:pt x="1239194" y="1891"/>
                </a:lnTo>
                <a:lnTo>
                  <a:pt x="1260527" y="5074"/>
                </a:lnTo>
                <a:lnTo>
                  <a:pt x="1284120" y="8841"/>
                </a:lnTo>
                <a:lnTo>
                  <a:pt x="1311089" y="11556"/>
                </a:lnTo>
                <a:lnTo>
                  <a:pt x="1338460" y="16838"/>
                </a:lnTo>
                <a:lnTo>
                  <a:pt x="1366020" y="22129"/>
                </a:lnTo>
                <a:lnTo>
                  <a:pt x="1394440" y="25459"/>
                </a:lnTo>
                <a:lnTo>
                  <a:pt x="1422631" y="30298"/>
                </a:lnTo>
                <a:lnTo>
                  <a:pt x="1452319" y="33201"/>
                </a:lnTo>
                <a:lnTo>
                  <a:pt x="1477107" y="36648"/>
                </a:lnTo>
                <a:lnTo>
                  <a:pt x="1504447" y="41184"/>
                </a:lnTo>
                <a:lnTo>
                  <a:pt x="1533945" y="46853"/>
                </a:lnTo>
                <a:lnTo>
                  <a:pt x="1555452" y="50928"/>
                </a:lnTo>
                <a:lnTo>
                  <a:pt x="1583631" y="57188"/>
                </a:lnTo>
                <a:lnTo>
                  <a:pt x="1612115" y="65624"/>
                </a:lnTo>
                <a:lnTo>
                  <a:pt x="1640241" y="74085"/>
                </a:lnTo>
                <a:lnTo>
                  <a:pt x="1670372" y="80434"/>
                </a:lnTo>
                <a:lnTo>
                  <a:pt x="1700588" y="88900"/>
                </a:lnTo>
                <a:lnTo>
                  <a:pt x="1726940" y="97367"/>
                </a:lnTo>
                <a:lnTo>
                  <a:pt x="1752528" y="105833"/>
                </a:lnTo>
                <a:lnTo>
                  <a:pt x="1781728" y="114300"/>
                </a:lnTo>
                <a:lnTo>
                  <a:pt x="1812718" y="120650"/>
                </a:lnTo>
                <a:lnTo>
                  <a:pt x="1835043" y="124883"/>
                </a:lnTo>
                <a:lnTo>
                  <a:pt x="1864185" y="130528"/>
                </a:lnTo>
                <a:lnTo>
                  <a:pt x="1892026" y="132514"/>
                </a:lnTo>
                <a:lnTo>
                  <a:pt x="1922127" y="133240"/>
                </a:lnTo>
                <a:lnTo>
                  <a:pt x="1950498" y="131454"/>
                </a:lnTo>
                <a:lnTo>
                  <a:pt x="1965030" y="126438"/>
                </a:lnTo>
                <a:lnTo>
                  <a:pt x="1973804" y="122365"/>
                </a:lnTo>
                <a:lnTo>
                  <a:pt x="1981046" y="120679"/>
                </a:lnTo>
                <a:lnTo>
                  <a:pt x="1977765" y="120659"/>
                </a:lnTo>
                <a:lnTo>
                  <a:pt x="1976785" y="122067"/>
                </a:lnTo>
                <a:lnTo>
                  <a:pt x="1973994" y="130790"/>
                </a:lnTo>
                <a:lnTo>
                  <a:pt x="1960595" y="150503"/>
                </a:lnTo>
                <a:lnTo>
                  <a:pt x="1954528" y="178387"/>
                </a:lnTo>
                <a:lnTo>
                  <a:pt x="1947991" y="205899"/>
                </a:lnTo>
                <a:lnTo>
                  <a:pt x="1944045" y="225762"/>
                </a:lnTo>
                <a:lnTo>
                  <a:pt x="1941321" y="254463"/>
                </a:lnTo>
                <a:lnTo>
                  <a:pt x="1935246" y="285233"/>
                </a:lnTo>
                <a:lnTo>
                  <a:pt x="1931817" y="298297"/>
                </a:lnTo>
                <a:lnTo>
                  <a:pt x="1930310" y="306144"/>
                </a:lnTo>
                <a:lnTo>
                  <a:pt x="1927288" y="311982"/>
                </a:lnTo>
                <a:lnTo>
                  <a:pt x="1918249" y="319235"/>
                </a:lnTo>
                <a:lnTo>
                  <a:pt x="1910005" y="322483"/>
                </a:lnTo>
                <a:lnTo>
                  <a:pt x="1903447" y="321361"/>
                </a:lnTo>
                <a:lnTo>
                  <a:pt x="1877831" y="308575"/>
                </a:lnTo>
                <a:lnTo>
                  <a:pt x="1848943" y="296895"/>
                </a:lnTo>
                <a:lnTo>
                  <a:pt x="1822645" y="284581"/>
                </a:lnTo>
                <a:lnTo>
                  <a:pt x="1793182" y="276484"/>
                </a:lnTo>
                <a:lnTo>
                  <a:pt x="1769454" y="269365"/>
                </a:lnTo>
                <a:lnTo>
                  <a:pt x="1743621" y="267489"/>
                </a:lnTo>
                <a:lnTo>
                  <a:pt x="1711988" y="266804"/>
                </a:lnTo>
                <a:lnTo>
                  <a:pt x="1681134" y="266714"/>
                </a:lnTo>
                <a:lnTo>
                  <a:pt x="1672845" y="267412"/>
                </a:lnTo>
                <a:lnTo>
                  <a:pt x="1644160" y="272168"/>
                </a:lnTo>
                <a:lnTo>
                  <a:pt x="1614768" y="273581"/>
                </a:lnTo>
                <a:lnTo>
                  <a:pt x="1587848" y="278042"/>
                </a:lnTo>
                <a:lnTo>
                  <a:pt x="1570416" y="280879"/>
                </a:lnTo>
                <a:lnTo>
                  <a:pt x="1555255" y="284788"/>
                </a:lnTo>
                <a:lnTo>
                  <a:pt x="1527364" y="286399"/>
                </a:lnTo>
                <a:lnTo>
                  <a:pt x="1519412" y="290097"/>
                </a:lnTo>
                <a:lnTo>
                  <a:pt x="1488937" y="291983"/>
                </a:lnTo>
                <a:lnTo>
                  <a:pt x="1470625" y="291378"/>
                </a:lnTo>
                <a:lnTo>
                  <a:pt x="1441399" y="284260"/>
                </a:lnTo>
                <a:lnTo>
                  <a:pt x="1422929" y="277945"/>
                </a:lnTo>
                <a:lnTo>
                  <a:pt x="1417388" y="274017"/>
                </a:lnTo>
                <a:lnTo>
                  <a:pt x="1411224" y="272535"/>
                </a:lnTo>
                <a:lnTo>
                  <a:pt x="1404567" y="268742"/>
                </a:lnTo>
                <a:lnTo>
                  <a:pt x="1394677" y="266600"/>
                </a:lnTo>
                <a:lnTo>
                  <a:pt x="1386259" y="262515"/>
                </a:lnTo>
                <a:lnTo>
                  <a:pt x="1357840" y="256175"/>
                </a:lnTo>
                <a:lnTo>
                  <a:pt x="1330359" y="254287"/>
                </a:lnTo>
                <a:lnTo>
                  <a:pt x="1304506" y="248988"/>
                </a:lnTo>
                <a:lnTo>
                  <a:pt x="1291103" y="243891"/>
                </a:lnTo>
                <a:lnTo>
                  <a:pt x="1264244" y="239930"/>
                </a:lnTo>
                <a:lnTo>
                  <a:pt x="1234975" y="232563"/>
                </a:lnTo>
                <a:lnTo>
                  <a:pt x="1208703" y="229122"/>
                </a:lnTo>
                <a:lnTo>
                  <a:pt x="1181514" y="225332"/>
                </a:lnTo>
                <a:lnTo>
                  <a:pt x="1152808" y="222859"/>
                </a:lnTo>
                <a:lnTo>
                  <a:pt x="1121518" y="217939"/>
                </a:lnTo>
                <a:lnTo>
                  <a:pt x="1094440" y="216503"/>
                </a:lnTo>
                <a:lnTo>
                  <a:pt x="1065486" y="216079"/>
                </a:lnTo>
                <a:lnTo>
                  <a:pt x="1041462" y="215954"/>
                </a:lnTo>
                <a:lnTo>
                  <a:pt x="1014746" y="215917"/>
                </a:lnTo>
                <a:lnTo>
                  <a:pt x="983923" y="215902"/>
                </a:lnTo>
                <a:lnTo>
                  <a:pt x="958343" y="215901"/>
                </a:lnTo>
                <a:lnTo>
                  <a:pt x="936738" y="215900"/>
                </a:lnTo>
                <a:lnTo>
                  <a:pt x="914436" y="215900"/>
                </a:lnTo>
                <a:lnTo>
                  <a:pt x="886013" y="215900"/>
                </a:lnTo>
                <a:lnTo>
                  <a:pt x="859718" y="216605"/>
                </a:lnTo>
                <a:lnTo>
                  <a:pt x="834758" y="220264"/>
                </a:lnTo>
                <a:lnTo>
                  <a:pt x="805122" y="221857"/>
                </a:lnTo>
                <a:lnTo>
                  <a:pt x="778757" y="224015"/>
                </a:lnTo>
                <a:lnTo>
                  <a:pt x="750484" y="227241"/>
                </a:lnTo>
                <a:lnTo>
                  <a:pt x="722388" y="228332"/>
                </a:lnTo>
                <a:lnTo>
                  <a:pt x="697642" y="231891"/>
                </a:lnTo>
                <a:lnTo>
                  <a:pt x="671338" y="234043"/>
                </a:lnTo>
                <a:lnTo>
                  <a:pt x="642299" y="234681"/>
                </a:lnTo>
                <a:lnTo>
                  <a:pt x="613974" y="239261"/>
                </a:lnTo>
                <a:lnTo>
                  <a:pt x="587281" y="241402"/>
                </a:lnTo>
                <a:lnTo>
                  <a:pt x="560479" y="245485"/>
                </a:lnTo>
                <a:lnTo>
                  <a:pt x="532625" y="247714"/>
                </a:lnTo>
                <a:lnTo>
                  <a:pt x="505735" y="252549"/>
                </a:lnTo>
                <a:lnTo>
                  <a:pt x="477036" y="257084"/>
                </a:lnTo>
                <a:lnTo>
                  <a:pt x="447326" y="260410"/>
                </a:lnTo>
                <a:lnTo>
                  <a:pt x="418474" y="265733"/>
                </a:lnTo>
                <a:lnTo>
                  <a:pt x="388486" y="270873"/>
                </a:lnTo>
                <a:lnTo>
                  <a:pt x="359148" y="272620"/>
                </a:lnTo>
                <a:lnTo>
                  <a:pt x="329103" y="273699"/>
                </a:lnTo>
                <a:lnTo>
                  <a:pt x="305241" y="277397"/>
                </a:lnTo>
                <a:lnTo>
                  <a:pt x="277552" y="278807"/>
                </a:lnTo>
                <a:lnTo>
                  <a:pt x="246637" y="279283"/>
                </a:lnTo>
                <a:lnTo>
                  <a:pt x="221931" y="279365"/>
                </a:lnTo>
                <a:lnTo>
                  <a:pt x="191670" y="279393"/>
                </a:lnTo>
                <a:lnTo>
                  <a:pt x="162357" y="279398"/>
                </a:lnTo>
                <a:lnTo>
                  <a:pt x="132342" y="279400"/>
                </a:lnTo>
                <a:lnTo>
                  <a:pt x="101445" y="279400"/>
                </a:lnTo>
                <a:lnTo>
                  <a:pt x="71689" y="279400"/>
                </a:lnTo>
                <a:lnTo>
                  <a:pt x="41100" y="279400"/>
                </a:lnTo>
                <a:lnTo>
                  <a:pt x="36361" y="279400"/>
                </a:lnTo>
                <a:lnTo>
                  <a:pt x="31903" y="281281"/>
                </a:lnTo>
                <a:lnTo>
                  <a:pt x="27570" y="283764"/>
                </a:lnTo>
                <a:lnTo>
                  <a:pt x="23293" y="284867"/>
                </a:lnTo>
                <a:lnTo>
                  <a:pt x="21870" y="285867"/>
                </a:lnTo>
                <a:lnTo>
                  <a:pt x="20921" y="287239"/>
                </a:lnTo>
                <a:lnTo>
                  <a:pt x="7501" y="318498"/>
                </a:lnTo>
                <a:lnTo>
                  <a:pt x="960" y="341057"/>
                </a:lnTo>
                <a:lnTo>
                  <a:pt x="104" y="370775"/>
                </a:lnTo>
                <a:lnTo>
                  <a:pt x="0" y="399285"/>
                </a:lnTo>
                <a:lnTo>
                  <a:pt x="5049" y="429663"/>
                </a:lnTo>
                <a:lnTo>
                  <a:pt x="12840" y="453015"/>
                </a:lnTo>
                <a:lnTo>
                  <a:pt x="30415" y="474558"/>
                </a:lnTo>
                <a:lnTo>
                  <a:pt x="44424" y="4889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46" name="SMARTInkShape-823">
            <a:extLst>
              <a:ext uri="{FF2B5EF4-FFF2-40B4-BE49-F238E27FC236}">
                <a16:creationId xmlns:a16="http://schemas.microsoft.com/office/drawing/2014/main" id="{70F803AE-5466-47A1-BB50-F042258832A9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673350" y="5919082"/>
            <a:ext cx="196851" cy="18169"/>
          </a:xfrm>
          <a:custGeom>
            <a:avLst/>
            <a:gdLst/>
            <a:ahLst/>
            <a:cxnLst/>
            <a:rect l="0" t="0" r="0" b="0"/>
            <a:pathLst>
              <a:path w="196851" h="18169">
                <a:moveTo>
                  <a:pt x="0" y="5468"/>
                </a:moveTo>
                <a:lnTo>
                  <a:pt x="0" y="5468"/>
                </a:lnTo>
                <a:lnTo>
                  <a:pt x="12242" y="4762"/>
                </a:lnTo>
                <a:lnTo>
                  <a:pt x="35505" y="0"/>
                </a:lnTo>
                <a:lnTo>
                  <a:pt x="64713" y="4663"/>
                </a:lnTo>
                <a:lnTo>
                  <a:pt x="89652" y="5230"/>
                </a:lnTo>
                <a:lnTo>
                  <a:pt x="116012" y="8769"/>
                </a:lnTo>
                <a:lnTo>
                  <a:pt x="141697" y="10914"/>
                </a:lnTo>
                <a:lnTo>
                  <a:pt x="167181" y="14921"/>
                </a:lnTo>
                <a:lnTo>
                  <a:pt x="196850" y="181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47" name="SMARTInkShape-824">
            <a:extLst>
              <a:ext uri="{FF2B5EF4-FFF2-40B4-BE49-F238E27FC236}">
                <a16:creationId xmlns:a16="http://schemas.microsoft.com/office/drawing/2014/main" id="{F022A0E5-1B0E-41E1-8A1D-7BD508E6E9A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93850" y="5257954"/>
            <a:ext cx="4178301" cy="95097"/>
          </a:xfrm>
          <a:custGeom>
            <a:avLst/>
            <a:gdLst/>
            <a:ahLst/>
            <a:cxnLst/>
            <a:rect l="0" t="0" r="0" b="0"/>
            <a:pathLst>
              <a:path w="4178301" h="95097">
                <a:moveTo>
                  <a:pt x="0" y="95096"/>
                </a:moveTo>
                <a:lnTo>
                  <a:pt x="0" y="95096"/>
                </a:lnTo>
                <a:lnTo>
                  <a:pt x="11934" y="90070"/>
                </a:lnTo>
                <a:lnTo>
                  <a:pt x="20704" y="87256"/>
                </a:lnTo>
                <a:lnTo>
                  <a:pt x="29663" y="84556"/>
                </a:lnTo>
                <a:lnTo>
                  <a:pt x="59715" y="79309"/>
                </a:lnTo>
                <a:lnTo>
                  <a:pt x="87073" y="77013"/>
                </a:lnTo>
                <a:lnTo>
                  <a:pt x="115248" y="76332"/>
                </a:lnTo>
                <a:lnTo>
                  <a:pt x="141470" y="76131"/>
                </a:lnTo>
                <a:lnTo>
                  <a:pt x="162359" y="76083"/>
                </a:lnTo>
                <a:lnTo>
                  <a:pt x="185049" y="76063"/>
                </a:lnTo>
                <a:lnTo>
                  <a:pt x="206892" y="76053"/>
                </a:lnTo>
                <a:lnTo>
                  <a:pt x="235652" y="76048"/>
                </a:lnTo>
                <a:lnTo>
                  <a:pt x="266290" y="76047"/>
                </a:lnTo>
                <a:lnTo>
                  <a:pt x="290489" y="76046"/>
                </a:lnTo>
                <a:lnTo>
                  <a:pt x="315533" y="75340"/>
                </a:lnTo>
                <a:lnTo>
                  <a:pt x="340828" y="71682"/>
                </a:lnTo>
                <a:lnTo>
                  <a:pt x="366197" y="70284"/>
                </a:lnTo>
                <a:lnTo>
                  <a:pt x="391587" y="69870"/>
                </a:lnTo>
                <a:lnTo>
                  <a:pt x="416985" y="69042"/>
                </a:lnTo>
                <a:lnTo>
                  <a:pt x="443795" y="65347"/>
                </a:lnTo>
                <a:lnTo>
                  <a:pt x="466059" y="64235"/>
                </a:lnTo>
                <a:lnTo>
                  <a:pt x="495652" y="60238"/>
                </a:lnTo>
                <a:lnTo>
                  <a:pt x="522294" y="57956"/>
                </a:lnTo>
                <a:lnTo>
                  <a:pt x="548062" y="53909"/>
                </a:lnTo>
                <a:lnTo>
                  <a:pt x="576942" y="51612"/>
                </a:lnTo>
                <a:lnTo>
                  <a:pt x="607842" y="50932"/>
                </a:lnTo>
                <a:lnTo>
                  <a:pt x="635969" y="47361"/>
                </a:lnTo>
                <a:lnTo>
                  <a:pt x="665548" y="45203"/>
                </a:lnTo>
                <a:lnTo>
                  <a:pt x="696654" y="41194"/>
                </a:lnTo>
                <a:lnTo>
                  <a:pt x="728213" y="38908"/>
                </a:lnTo>
                <a:lnTo>
                  <a:pt x="759907" y="34860"/>
                </a:lnTo>
                <a:lnTo>
                  <a:pt x="791641" y="32562"/>
                </a:lnTo>
                <a:lnTo>
                  <a:pt x="823385" y="31882"/>
                </a:lnTo>
                <a:lnTo>
                  <a:pt x="855134" y="28311"/>
                </a:lnTo>
                <a:lnTo>
                  <a:pt x="886884" y="26153"/>
                </a:lnTo>
                <a:lnTo>
                  <a:pt x="909932" y="25649"/>
                </a:lnTo>
                <a:lnTo>
                  <a:pt x="933581" y="25425"/>
                </a:lnTo>
                <a:lnTo>
                  <a:pt x="955851" y="25325"/>
                </a:lnTo>
                <a:lnTo>
                  <a:pt x="979389" y="23400"/>
                </a:lnTo>
                <a:lnTo>
                  <a:pt x="1003256" y="20897"/>
                </a:lnTo>
                <a:lnTo>
                  <a:pt x="1025623" y="19785"/>
                </a:lnTo>
                <a:lnTo>
                  <a:pt x="1047323" y="19291"/>
                </a:lnTo>
                <a:lnTo>
                  <a:pt x="1069432" y="19072"/>
                </a:lnTo>
                <a:lnTo>
                  <a:pt x="1093370" y="18974"/>
                </a:lnTo>
                <a:lnTo>
                  <a:pt x="1116239" y="18931"/>
                </a:lnTo>
                <a:lnTo>
                  <a:pt x="1147065" y="17025"/>
                </a:lnTo>
                <a:lnTo>
                  <a:pt x="1177836" y="13873"/>
                </a:lnTo>
                <a:lnTo>
                  <a:pt x="1200816" y="13136"/>
                </a:lnTo>
                <a:lnTo>
                  <a:pt x="1222789" y="12808"/>
                </a:lnTo>
                <a:lnTo>
                  <a:pt x="1244313" y="12662"/>
                </a:lnTo>
                <a:lnTo>
                  <a:pt x="1266345" y="13304"/>
                </a:lnTo>
                <a:lnTo>
                  <a:pt x="1290248" y="15940"/>
                </a:lnTo>
                <a:lnTo>
                  <a:pt x="1314982" y="17583"/>
                </a:lnTo>
                <a:lnTo>
                  <a:pt x="1339381" y="18312"/>
                </a:lnTo>
                <a:lnTo>
                  <a:pt x="1361984" y="18636"/>
                </a:lnTo>
                <a:lnTo>
                  <a:pt x="1383789" y="20662"/>
                </a:lnTo>
                <a:lnTo>
                  <a:pt x="1405945" y="23209"/>
                </a:lnTo>
                <a:lnTo>
                  <a:pt x="1429903" y="24341"/>
                </a:lnTo>
                <a:lnTo>
                  <a:pt x="1452781" y="24843"/>
                </a:lnTo>
                <a:lnTo>
                  <a:pt x="1475414" y="25772"/>
                </a:lnTo>
                <a:lnTo>
                  <a:pt x="1499584" y="28537"/>
                </a:lnTo>
                <a:lnTo>
                  <a:pt x="1522556" y="30236"/>
                </a:lnTo>
                <a:lnTo>
                  <a:pt x="1553441" y="31193"/>
                </a:lnTo>
                <a:lnTo>
                  <a:pt x="1580466" y="31477"/>
                </a:lnTo>
                <a:lnTo>
                  <a:pt x="1611992" y="33442"/>
                </a:lnTo>
                <a:lnTo>
                  <a:pt x="1637896" y="35945"/>
                </a:lnTo>
                <a:lnTo>
                  <a:pt x="1663521" y="37057"/>
                </a:lnTo>
                <a:lnTo>
                  <a:pt x="1689021" y="39432"/>
                </a:lnTo>
                <a:lnTo>
                  <a:pt x="1713759" y="42134"/>
                </a:lnTo>
                <a:lnTo>
                  <a:pt x="1736513" y="43335"/>
                </a:lnTo>
                <a:lnTo>
                  <a:pt x="1760267" y="45750"/>
                </a:lnTo>
                <a:lnTo>
                  <a:pt x="1784935" y="48471"/>
                </a:lnTo>
                <a:lnTo>
                  <a:pt x="1810010" y="49679"/>
                </a:lnTo>
                <a:lnTo>
                  <a:pt x="1833384" y="50216"/>
                </a:lnTo>
                <a:lnTo>
                  <a:pt x="1855532" y="50455"/>
                </a:lnTo>
                <a:lnTo>
                  <a:pt x="1877134" y="50561"/>
                </a:lnTo>
                <a:lnTo>
                  <a:pt x="1898495" y="50608"/>
                </a:lnTo>
                <a:lnTo>
                  <a:pt x="1919748" y="50629"/>
                </a:lnTo>
                <a:lnTo>
                  <a:pt x="1940953" y="50638"/>
                </a:lnTo>
                <a:lnTo>
                  <a:pt x="1962137" y="50643"/>
                </a:lnTo>
                <a:lnTo>
                  <a:pt x="1983311" y="50644"/>
                </a:lnTo>
                <a:lnTo>
                  <a:pt x="2014359" y="49940"/>
                </a:lnTo>
                <a:lnTo>
                  <a:pt x="2042452" y="46282"/>
                </a:lnTo>
                <a:lnTo>
                  <a:pt x="2072099" y="44179"/>
                </a:lnTo>
                <a:lnTo>
                  <a:pt x="2099071" y="39401"/>
                </a:lnTo>
                <a:lnTo>
                  <a:pt x="2125643" y="34222"/>
                </a:lnTo>
                <a:lnTo>
                  <a:pt x="2155545" y="32374"/>
                </a:lnTo>
                <a:lnTo>
                  <a:pt x="2186747" y="31120"/>
                </a:lnTo>
                <a:lnTo>
                  <a:pt x="2218335" y="27300"/>
                </a:lnTo>
                <a:lnTo>
                  <a:pt x="2250037" y="25149"/>
                </a:lnTo>
                <a:lnTo>
                  <a:pt x="2281773" y="21062"/>
                </a:lnTo>
                <a:lnTo>
                  <a:pt x="2302936" y="19859"/>
                </a:lnTo>
                <a:lnTo>
                  <a:pt x="2325983" y="17443"/>
                </a:lnTo>
                <a:lnTo>
                  <a:pt x="2351043" y="14721"/>
                </a:lnTo>
                <a:lnTo>
                  <a:pt x="2378643" y="13512"/>
                </a:lnTo>
                <a:lnTo>
                  <a:pt x="2405491" y="12976"/>
                </a:lnTo>
                <a:lnTo>
                  <a:pt x="2431535" y="12031"/>
                </a:lnTo>
                <a:lnTo>
                  <a:pt x="2457221" y="9261"/>
                </a:lnTo>
                <a:lnTo>
                  <a:pt x="2482748" y="7558"/>
                </a:lnTo>
                <a:lnTo>
                  <a:pt x="2508205" y="7507"/>
                </a:lnTo>
                <a:lnTo>
                  <a:pt x="2533630" y="9836"/>
                </a:lnTo>
                <a:lnTo>
                  <a:pt x="2559041" y="11341"/>
                </a:lnTo>
                <a:lnTo>
                  <a:pt x="2584446" y="12716"/>
                </a:lnTo>
                <a:lnTo>
                  <a:pt x="2609848" y="15679"/>
                </a:lnTo>
                <a:lnTo>
                  <a:pt x="2635249" y="17465"/>
                </a:lnTo>
                <a:lnTo>
                  <a:pt x="2660650" y="18966"/>
                </a:lnTo>
                <a:lnTo>
                  <a:pt x="2686050" y="21985"/>
                </a:lnTo>
                <a:lnTo>
                  <a:pt x="2711450" y="23796"/>
                </a:lnTo>
                <a:lnTo>
                  <a:pt x="2736145" y="24601"/>
                </a:lnTo>
                <a:lnTo>
                  <a:pt x="2758879" y="24960"/>
                </a:lnTo>
                <a:lnTo>
                  <a:pt x="2784770" y="28531"/>
                </a:lnTo>
                <a:lnTo>
                  <a:pt x="2815960" y="30689"/>
                </a:lnTo>
                <a:lnTo>
                  <a:pt x="2841624" y="31192"/>
                </a:lnTo>
                <a:lnTo>
                  <a:pt x="2868788" y="32122"/>
                </a:lnTo>
                <a:lnTo>
                  <a:pt x="2894973" y="34887"/>
                </a:lnTo>
                <a:lnTo>
                  <a:pt x="2920721" y="36586"/>
                </a:lnTo>
                <a:lnTo>
                  <a:pt x="2946276" y="38047"/>
                </a:lnTo>
                <a:lnTo>
                  <a:pt x="2971745" y="41048"/>
                </a:lnTo>
                <a:lnTo>
                  <a:pt x="2997175" y="42852"/>
                </a:lnTo>
                <a:lnTo>
                  <a:pt x="3022589" y="43654"/>
                </a:lnTo>
                <a:lnTo>
                  <a:pt x="3047995" y="44011"/>
                </a:lnTo>
                <a:lnTo>
                  <a:pt x="3073398" y="44169"/>
                </a:lnTo>
                <a:lnTo>
                  <a:pt x="3098799" y="44945"/>
                </a:lnTo>
                <a:lnTo>
                  <a:pt x="3124200" y="47642"/>
                </a:lnTo>
                <a:lnTo>
                  <a:pt x="3149600" y="49311"/>
                </a:lnTo>
                <a:lnTo>
                  <a:pt x="3175000" y="50052"/>
                </a:lnTo>
                <a:lnTo>
                  <a:pt x="3200400" y="50382"/>
                </a:lnTo>
                <a:lnTo>
                  <a:pt x="3225800" y="50529"/>
                </a:lnTo>
                <a:lnTo>
                  <a:pt x="3251200" y="50594"/>
                </a:lnTo>
                <a:lnTo>
                  <a:pt x="3276600" y="50623"/>
                </a:lnTo>
                <a:lnTo>
                  <a:pt x="3302000" y="52516"/>
                </a:lnTo>
                <a:lnTo>
                  <a:pt x="3326695" y="55005"/>
                </a:lnTo>
                <a:lnTo>
                  <a:pt x="3349429" y="56111"/>
                </a:lnTo>
                <a:lnTo>
                  <a:pt x="3373174" y="56603"/>
                </a:lnTo>
                <a:lnTo>
                  <a:pt x="3397838" y="56821"/>
                </a:lnTo>
                <a:lnTo>
                  <a:pt x="3422912" y="56918"/>
                </a:lnTo>
                <a:lnTo>
                  <a:pt x="3448167" y="56961"/>
                </a:lnTo>
                <a:lnTo>
                  <a:pt x="3472797" y="56979"/>
                </a:lnTo>
                <a:lnTo>
                  <a:pt x="3495501" y="56989"/>
                </a:lnTo>
                <a:lnTo>
                  <a:pt x="3517353" y="55111"/>
                </a:lnTo>
                <a:lnTo>
                  <a:pt x="3539529" y="52630"/>
                </a:lnTo>
                <a:lnTo>
                  <a:pt x="3563496" y="51528"/>
                </a:lnTo>
                <a:lnTo>
                  <a:pt x="3586378" y="51037"/>
                </a:lnTo>
                <a:lnTo>
                  <a:pt x="3608307" y="50820"/>
                </a:lnTo>
                <a:lnTo>
                  <a:pt x="3629813" y="50723"/>
                </a:lnTo>
                <a:lnTo>
                  <a:pt x="3651129" y="48799"/>
                </a:lnTo>
                <a:lnTo>
                  <a:pt x="3672363" y="46297"/>
                </a:lnTo>
                <a:lnTo>
                  <a:pt x="3703445" y="44184"/>
                </a:lnTo>
                <a:lnTo>
                  <a:pt x="3730842" y="40107"/>
                </a:lnTo>
                <a:lnTo>
                  <a:pt x="3757540" y="37881"/>
                </a:lnTo>
                <a:lnTo>
                  <a:pt x="3786774" y="33066"/>
                </a:lnTo>
                <a:lnTo>
                  <a:pt x="3812918" y="27171"/>
                </a:lnTo>
                <a:lnTo>
                  <a:pt x="3842954" y="20739"/>
                </a:lnTo>
                <a:lnTo>
                  <a:pt x="3867508" y="17560"/>
                </a:lnTo>
                <a:lnTo>
                  <a:pt x="3897716" y="13537"/>
                </a:lnTo>
                <a:lnTo>
                  <a:pt x="3929135" y="7672"/>
                </a:lnTo>
                <a:lnTo>
                  <a:pt x="3955523" y="2478"/>
                </a:lnTo>
                <a:lnTo>
                  <a:pt x="3977688" y="1016"/>
                </a:lnTo>
                <a:lnTo>
                  <a:pt x="4001650" y="366"/>
                </a:lnTo>
                <a:lnTo>
                  <a:pt x="4033296" y="0"/>
                </a:lnTo>
                <a:lnTo>
                  <a:pt x="4059841" y="1773"/>
                </a:lnTo>
                <a:lnTo>
                  <a:pt x="4090050" y="4886"/>
                </a:lnTo>
                <a:lnTo>
                  <a:pt x="4119461" y="5808"/>
                </a:lnTo>
                <a:lnTo>
                  <a:pt x="4148758" y="6144"/>
                </a:lnTo>
                <a:lnTo>
                  <a:pt x="4160688" y="6886"/>
                </a:lnTo>
                <a:lnTo>
                  <a:pt x="4178300" y="12546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48" name="SMARTInkShape-825">
            <a:extLst>
              <a:ext uri="{FF2B5EF4-FFF2-40B4-BE49-F238E27FC236}">
                <a16:creationId xmlns:a16="http://schemas.microsoft.com/office/drawing/2014/main" id="{56F60CB2-8808-465B-AE7D-7B2AD05656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87917" y="4719326"/>
            <a:ext cx="1242549" cy="804120"/>
          </a:xfrm>
          <a:custGeom>
            <a:avLst/>
            <a:gdLst/>
            <a:ahLst/>
            <a:cxnLst/>
            <a:rect l="0" t="0" r="0" b="0"/>
            <a:pathLst>
              <a:path w="1242549" h="804120">
                <a:moveTo>
                  <a:pt x="94683" y="182874"/>
                </a:moveTo>
                <a:lnTo>
                  <a:pt x="94683" y="182874"/>
                </a:lnTo>
                <a:lnTo>
                  <a:pt x="91312" y="182874"/>
                </a:lnTo>
                <a:lnTo>
                  <a:pt x="87776" y="180992"/>
                </a:lnTo>
                <a:lnTo>
                  <a:pt x="85845" y="179503"/>
                </a:lnTo>
                <a:lnTo>
                  <a:pt x="85263" y="178510"/>
                </a:lnTo>
                <a:lnTo>
                  <a:pt x="85581" y="177848"/>
                </a:lnTo>
                <a:lnTo>
                  <a:pt x="87815" y="176407"/>
                </a:lnTo>
                <a:lnTo>
                  <a:pt x="91161" y="173414"/>
                </a:lnTo>
                <a:lnTo>
                  <a:pt x="122288" y="170108"/>
                </a:lnTo>
                <a:lnTo>
                  <a:pt x="151014" y="165274"/>
                </a:lnTo>
                <a:lnTo>
                  <a:pt x="177071" y="160740"/>
                </a:lnTo>
                <a:lnTo>
                  <a:pt x="207671" y="157413"/>
                </a:lnTo>
                <a:lnTo>
                  <a:pt x="232505" y="153301"/>
                </a:lnTo>
                <a:lnTo>
                  <a:pt x="258443" y="151064"/>
                </a:lnTo>
                <a:lnTo>
                  <a:pt x="287451" y="146245"/>
                </a:lnTo>
                <a:lnTo>
                  <a:pt x="314940" y="140349"/>
                </a:lnTo>
                <a:lnTo>
                  <a:pt x="344408" y="134839"/>
                </a:lnTo>
                <a:lnTo>
                  <a:pt x="372738" y="132188"/>
                </a:lnTo>
                <a:lnTo>
                  <a:pt x="395357" y="129067"/>
                </a:lnTo>
                <a:lnTo>
                  <a:pt x="425150" y="126715"/>
                </a:lnTo>
                <a:lnTo>
                  <a:pt x="455223" y="122647"/>
                </a:lnTo>
                <a:lnTo>
                  <a:pt x="486476" y="120343"/>
                </a:lnTo>
                <a:lnTo>
                  <a:pt x="511289" y="117924"/>
                </a:lnTo>
                <a:lnTo>
                  <a:pt x="537369" y="115201"/>
                </a:lnTo>
                <a:lnTo>
                  <a:pt x="560719" y="113993"/>
                </a:lnTo>
                <a:lnTo>
                  <a:pt x="582857" y="111573"/>
                </a:lnTo>
                <a:lnTo>
                  <a:pt x="605160" y="108851"/>
                </a:lnTo>
                <a:lnTo>
                  <a:pt x="629184" y="107641"/>
                </a:lnTo>
                <a:lnTo>
                  <a:pt x="652091" y="105223"/>
                </a:lnTo>
                <a:lnTo>
                  <a:pt x="674737" y="101795"/>
                </a:lnTo>
                <a:lnTo>
                  <a:pt x="698912" y="97921"/>
                </a:lnTo>
                <a:lnTo>
                  <a:pt x="721887" y="93846"/>
                </a:lnTo>
                <a:lnTo>
                  <a:pt x="744563" y="90389"/>
                </a:lnTo>
                <a:lnTo>
                  <a:pt x="768752" y="88853"/>
                </a:lnTo>
                <a:lnTo>
                  <a:pt x="791732" y="86288"/>
                </a:lnTo>
                <a:lnTo>
                  <a:pt x="813705" y="82798"/>
                </a:lnTo>
                <a:lnTo>
                  <a:pt x="835230" y="78894"/>
                </a:lnTo>
                <a:lnTo>
                  <a:pt x="858437" y="74807"/>
                </a:lnTo>
                <a:lnTo>
                  <a:pt x="882157" y="70639"/>
                </a:lnTo>
                <a:lnTo>
                  <a:pt x="904459" y="66433"/>
                </a:lnTo>
                <a:lnTo>
                  <a:pt x="926130" y="62214"/>
                </a:lnTo>
                <a:lnTo>
                  <a:pt x="947520" y="57986"/>
                </a:lnTo>
                <a:lnTo>
                  <a:pt x="968787" y="53755"/>
                </a:lnTo>
                <a:lnTo>
                  <a:pt x="991879" y="49523"/>
                </a:lnTo>
                <a:lnTo>
                  <a:pt x="1023036" y="43173"/>
                </a:lnTo>
                <a:lnTo>
                  <a:pt x="1052526" y="38078"/>
                </a:lnTo>
                <a:lnTo>
                  <a:pt x="1079440" y="31296"/>
                </a:lnTo>
                <a:lnTo>
                  <a:pt x="1109320" y="18982"/>
                </a:lnTo>
                <a:lnTo>
                  <a:pt x="1132443" y="9546"/>
                </a:lnTo>
                <a:lnTo>
                  <a:pt x="1137993" y="5180"/>
                </a:lnTo>
                <a:lnTo>
                  <a:pt x="1139473" y="3028"/>
                </a:lnTo>
                <a:lnTo>
                  <a:pt x="1142999" y="637"/>
                </a:lnTo>
                <a:lnTo>
                  <a:pt x="1144927" y="0"/>
                </a:lnTo>
                <a:lnTo>
                  <a:pt x="1146212" y="280"/>
                </a:lnTo>
                <a:lnTo>
                  <a:pt x="1147069" y="1172"/>
                </a:lnTo>
                <a:lnTo>
                  <a:pt x="1147640" y="2473"/>
                </a:lnTo>
                <a:lnTo>
                  <a:pt x="1148683" y="29264"/>
                </a:lnTo>
                <a:lnTo>
                  <a:pt x="1148753" y="59278"/>
                </a:lnTo>
                <a:lnTo>
                  <a:pt x="1148774" y="84870"/>
                </a:lnTo>
                <a:lnTo>
                  <a:pt x="1148781" y="109229"/>
                </a:lnTo>
                <a:lnTo>
                  <a:pt x="1148782" y="134320"/>
                </a:lnTo>
                <a:lnTo>
                  <a:pt x="1148783" y="159629"/>
                </a:lnTo>
                <a:lnTo>
                  <a:pt x="1148783" y="185002"/>
                </a:lnTo>
                <a:lnTo>
                  <a:pt x="1152154" y="210394"/>
                </a:lnTo>
                <a:lnTo>
                  <a:pt x="1157621" y="239163"/>
                </a:lnTo>
                <a:lnTo>
                  <a:pt x="1160339" y="266658"/>
                </a:lnTo>
                <a:lnTo>
                  <a:pt x="1164738" y="287844"/>
                </a:lnTo>
                <a:lnTo>
                  <a:pt x="1170691" y="309961"/>
                </a:lnTo>
                <a:lnTo>
                  <a:pt x="1178009" y="338984"/>
                </a:lnTo>
                <a:lnTo>
                  <a:pt x="1184646" y="368907"/>
                </a:lnTo>
                <a:lnTo>
                  <a:pt x="1191081" y="396667"/>
                </a:lnTo>
                <a:lnTo>
                  <a:pt x="1197456" y="426920"/>
                </a:lnTo>
                <a:lnTo>
                  <a:pt x="1203813" y="458227"/>
                </a:lnTo>
                <a:lnTo>
                  <a:pt x="1210165" y="489141"/>
                </a:lnTo>
                <a:lnTo>
                  <a:pt x="1216516" y="517193"/>
                </a:lnTo>
                <a:lnTo>
                  <a:pt x="1222161" y="546828"/>
                </a:lnTo>
                <a:lnTo>
                  <a:pt x="1224852" y="574503"/>
                </a:lnTo>
                <a:lnTo>
                  <a:pt x="1229099" y="604025"/>
                </a:lnTo>
                <a:lnTo>
                  <a:pt x="1231377" y="631666"/>
                </a:lnTo>
                <a:lnTo>
                  <a:pt x="1236206" y="661885"/>
                </a:lnTo>
                <a:lnTo>
                  <a:pt x="1241401" y="693182"/>
                </a:lnTo>
                <a:lnTo>
                  <a:pt x="1242548" y="724091"/>
                </a:lnTo>
                <a:lnTo>
                  <a:pt x="1238732" y="750027"/>
                </a:lnTo>
                <a:lnTo>
                  <a:pt x="1229076" y="780177"/>
                </a:lnTo>
                <a:lnTo>
                  <a:pt x="1221158" y="788890"/>
                </a:lnTo>
                <a:lnTo>
                  <a:pt x="1211288" y="794410"/>
                </a:lnTo>
                <a:lnTo>
                  <a:pt x="1185776" y="801613"/>
                </a:lnTo>
                <a:lnTo>
                  <a:pt x="1160763" y="804119"/>
                </a:lnTo>
                <a:lnTo>
                  <a:pt x="1137751" y="801491"/>
                </a:lnTo>
                <a:lnTo>
                  <a:pt x="1107414" y="796243"/>
                </a:lnTo>
                <a:lnTo>
                  <a:pt x="1078357" y="793591"/>
                </a:lnTo>
                <a:lnTo>
                  <a:pt x="1051873" y="792805"/>
                </a:lnTo>
                <a:lnTo>
                  <a:pt x="1022004" y="788175"/>
                </a:lnTo>
                <a:lnTo>
                  <a:pt x="997938" y="786026"/>
                </a:lnTo>
                <a:lnTo>
                  <a:pt x="970817" y="781233"/>
                </a:lnTo>
                <a:lnTo>
                  <a:pt x="945979" y="777365"/>
                </a:lnTo>
                <a:lnTo>
                  <a:pt x="920359" y="773295"/>
                </a:lnTo>
                <a:lnTo>
                  <a:pt x="896272" y="769838"/>
                </a:lnTo>
                <a:lnTo>
                  <a:pt x="865434" y="767187"/>
                </a:lnTo>
                <a:lnTo>
                  <a:pt x="842228" y="764068"/>
                </a:lnTo>
                <a:lnTo>
                  <a:pt x="812105" y="758344"/>
                </a:lnTo>
                <a:lnTo>
                  <a:pt x="790304" y="756137"/>
                </a:lnTo>
                <a:lnTo>
                  <a:pt x="767915" y="755158"/>
                </a:lnTo>
                <a:lnTo>
                  <a:pt x="737326" y="753901"/>
                </a:lnTo>
                <a:lnTo>
                  <a:pt x="711678" y="751106"/>
                </a:lnTo>
                <a:lnTo>
                  <a:pt x="687579" y="749393"/>
                </a:lnTo>
                <a:lnTo>
                  <a:pt x="664403" y="747927"/>
                </a:lnTo>
                <a:lnTo>
                  <a:pt x="639992" y="744923"/>
                </a:lnTo>
                <a:lnTo>
                  <a:pt x="616913" y="743118"/>
                </a:lnTo>
                <a:lnTo>
                  <a:pt x="594191" y="742316"/>
                </a:lnTo>
                <a:lnTo>
                  <a:pt x="569981" y="741959"/>
                </a:lnTo>
                <a:lnTo>
                  <a:pt x="545110" y="741800"/>
                </a:lnTo>
                <a:lnTo>
                  <a:pt x="519945" y="741730"/>
                </a:lnTo>
                <a:lnTo>
                  <a:pt x="494649" y="741699"/>
                </a:lnTo>
                <a:lnTo>
                  <a:pt x="469296" y="739803"/>
                </a:lnTo>
                <a:lnTo>
                  <a:pt x="443917" y="737316"/>
                </a:lnTo>
                <a:lnTo>
                  <a:pt x="418526" y="736209"/>
                </a:lnTo>
                <a:lnTo>
                  <a:pt x="395011" y="735717"/>
                </a:lnTo>
                <a:lnTo>
                  <a:pt x="372096" y="735498"/>
                </a:lnTo>
                <a:lnTo>
                  <a:pt x="347800" y="735402"/>
                </a:lnTo>
                <a:lnTo>
                  <a:pt x="324772" y="735358"/>
                </a:lnTo>
                <a:lnTo>
                  <a:pt x="302778" y="735340"/>
                </a:lnTo>
                <a:lnTo>
                  <a:pt x="281244" y="735331"/>
                </a:lnTo>
                <a:lnTo>
                  <a:pt x="259914" y="735327"/>
                </a:lnTo>
                <a:lnTo>
                  <a:pt x="231835" y="733443"/>
                </a:lnTo>
                <a:lnTo>
                  <a:pt x="208228" y="730298"/>
                </a:lnTo>
                <a:lnTo>
                  <a:pt x="183359" y="727485"/>
                </a:lnTo>
                <a:lnTo>
                  <a:pt x="158117" y="724064"/>
                </a:lnTo>
                <a:lnTo>
                  <a:pt x="136526" y="721169"/>
                </a:lnTo>
                <a:lnTo>
                  <a:pt x="107745" y="711849"/>
                </a:lnTo>
                <a:lnTo>
                  <a:pt x="84426" y="701432"/>
                </a:lnTo>
                <a:lnTo>
                  <a:pt x="79541" y="697212"/>
                </a:lnTo>
                <a:lnTo>
                  <a:pt x="77370" y="692985"/>
                </a:lnTo>
                <a:lnTo>
                  <a:pt x="76148" y="683111"/>
                </a:lnTo>
                <a:lnTo>
                  <a:pt x="75786" y="655647"/>
                </a:lnTo>
                <a:lnTo>
                  <a:pt x="76384" y="625560"/>
                </a:lnTo>
                <a:lnTo>
                  <a:pt x="80010" y="599163"/>
                </a:lnTo>
                <a:lnTo>
                  <a:pt x="80693" y="575506"/>
                </a:lnTo>
                <a:lnTo>
                  <a:pt x="77446" y="544037"/>
                </a:lnTo>
                <a:lnTo>
                  <a:pt x="76170" y="516211"/>
                </a:lnTo>
                <a:lnTo>
                  <a:pt x="75792" y="489387"/>
                </a:lnTo>
                <a:lnTo>
                  <a:pt x="74975" y="460822"/>
                </a:lnTo>
                <a:lnTo>
                  <a:pt x="70616" y="429610"/>
                </a:lnTo>
                <a:lnTo>
                  <a:pt x="67797" y="401090"/>
                </a:lnTo>
                <a:lnTo>
                  <a:pt x="62493" y="369591"/>
                </a:lnTo>
                <a:lnTo>
                  <a:pt x="58334" y="342385"/>
                </a:lnTo>
                <a:lnTo>
                  <a:pt x="55220" y="316449"/>
                </a:lnTo>
                <a:lnTo>
                  <a:pt x="49829" y="290891"/>
                </a:lnTo>
                <a:lnTo>
                  <a:pt x="43763" y="263562"/>
                </a:lnTo>
                <a:lnTo>
                  <a:pt x="39379" y="236885"/>
                </a:lnTo>
                <a:lnTo>
                  <a:pt x="34527" y="205537"/>
                </a:lnTo>
                <a:lnTo>
                  <a:pt x="25432" y="180572"/>
                </a:lnTo>
                <a:lnTo>
                  <a:pt x="17171" y="155302"/>
                </a:lnTo>
                <a:lnTo>
                  <a:pt x="8059" y="126550"/>
                </a:lnTo>
                <a:lnTo>
                  <a:pt x="1346" y="94842"/>
                </a:lnTo>
                <a:lnTo>
                  <a:pt x="0" y="66244"/>
                </a:lnTo>
                <a:lnTo>
                  <a:pt x="1482" y="42483"/>
                </a:lnTo>
                <a:lnTo>
                  <a:pt x="5783" y="1777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49" name="SMARTInkShape-826">
            <a:extLst>
              <a:ext uri="{FF2B5EF4-FFF2-40B4-BE49-F238E27FC236}">
                <a16:creationId xmlns:a16="http://schemas.microsoft.com/office/drawing/2014/main" id="{6EFA45D9-6909-4FBC-98CD-03A20B44E63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40076" y="3898900"/>
            <a:ext cx="790443" cy="571337"/>
          </a:xfrm>
          <a:custGeom>
            <a:avLst/>
            <a:gdLst/>
            <a:ahLst/>
            <a:cxnLst/>
            <a:rect l="0" t="0" r="0" b="0"/>
            <a:pathLst>
              <a:path w="790443" h="571337">
                <a:moveTo>
                  <a:pt x="556874" y="146050"/>
                </a:moveTo>
                <a:lnTo>
                  <a:pt x="556874" y="146050"/>
                </a:lnTo>
                <a:lnTo>
                  <a:pt x="556874" y="142679"/>
                </a:lnTo>
                <a:lnTo>
                  <a:pt x="544941" y="123133"/>
                </a:lnTo>
                <a:lnTo>
                  <a:pt x="528622" y="106029"/>
                </a:lnTo>
                <a:lnTo>
                  <a:pt x="503187" y="91220"/>
                </a:lnTo>
                <a:lnTo>
                  <a:pt x="473944" y="80460"/>
                </a:lnTo>
                <a:lnTo>
                  <a:pt x="452508" y="72677"/>
                </a:lnTo>
                <a:lnTo>
                  <a:pt x="421156" y="70222"/>
                </a:lnTo>
                <a:lnTo>
                  <a:pt x="392587" y="69924"/>
                </a:lnTo>
                <a:lnTo>
                  <a:pt x="368104" y="69872"/>
                </a:lnTo>
                <a:lnTo>
                  <a:pt x="342271" y="69856"/>
                </a:lnTo>
                <a:lnTo>
                  <a:pt x="313293" y="70557"/>
                </a:lnTo>
                <a:lnTo>
                  <a:pt x="285814" y="74920"/>
                </a:lnTo>
                <a:lnTo>
                  <a:pt x="256348" y="80681"/>
                </a:lnTo>
                <a:lnTo>
                  <a:pt x="229430" y="86857"/>
                </a:lnTo>
                <a:lnTo>
                  <a:pt x="203580" y="93155"/>
                </a:lnTo>
                <a:lnTo>
                  <a:pt x="178047" y="100195"/>
                </a:lnTo>
                <a:lnTo>
                  <a:pt x="152607" y="110905"/>
                </a:lnTo>
                <a:lnTo>
                  <a:pt x="127901" y="123720"/>
                </a:lnTo>
                <a:lnTo>
                  <a:pt x="100233" y="144775"/>
                </a:lnTo>
                <a:lnTo>
                  <a:pt x="71013" y="166102"/>
                </a:lnTo>
                <a:lnTo>
                  <a:pt x="49789" y="181076"/>
                </a:lnTo>
                <a:lnTo>
                  <a:pt x="40344" y="193837"/>
                </a:lnTo>
                <a:lnTo>
                  <a:pt x="25160" y="221655"/>
                </a:lnTo>
                <a:lnTo>
                  <a:pt x="13642" y="247532"/>
                </a:lnTo>
                <a:lnTo>
                  <a:pt x="4572" y="273026"/>
                </a:lnTo>
                <a:lnTo>
                  <a:pt x="0" y="292093"/>
                </a:lnTo>
                <a:lnTo>
                  <a:pt x="526" y="313029"/>
                </a:lnTo>
                <a:lnTo>
                  <a:pt x="4616" y="344297"/>
                </a:lnTo>
                <a:lnTo>
                  <a:pt x="10047" y="362364"/>
                </a:lnTo>
                <a:lnTo>
                  <a:pt x="28169" y="393754"/>
                </a:lnTo>
                <a:lnTo>
                  <a:pt x="48935" y="420431"/>
                </a:lnTo>
                <a:lnTo>
                  <a:pt x="63474" y="436663"/>
                </a:lnTo>
                <a:lnTo>
                  <a:pt x="89916" y="459826"/>
                </a:lnTo>
                <a:lnTo>
                  <a:pt x="119723" y="481237"/>
                </a:lnTo>
                <a:lnTo>
                  <a:pt x="144420" y="494896"/>
                </a:lnTo>
                <a:lnTo>
                  <a:pt x="169612" y="507881"/>
                </a:lnTo>
                <a:lnTo>
                  <a:pt x="194950" y="518783"/>
                </a:lnTo>
                <a:lnTo>
                  <a:pt x="220332" y="528363"/>
                </a:lnTo>
                <a:lnTo>
                  <a:pt x="249489" y="540139"/>
                </a:lnTo>
                <a:lnTo>
                  <a:pt x="272092" y="546978"/>
                </a:lnTo>
                <a:lnTo>
                  <a:pt x="293897" y="550018"/>
                </a:lnTo>
                <a:lnTo>
                  <a:pt x="322635" y="555100"/>
                </a:lnTo>
                <a:lnTo>
                  <a:pt x="352395" y="561075"/>
                </a:lnTo>
                <a:lnTo>
                  <a:pt x="383556" y="567313"/>
                </a:lnTo>
                <a:lnTo>
                  <a:pt x="415131" y="570259"/>
                </a:lnTo>
                <a:lnTo>
                  <a:pt x="443458" y="571133"/>
                </a:lnTo>
                <a:lnTo>
                  <a:pt x="464839" y="571336"/>
                </a:lnTo>
                <a:lnTo>
                  <a:pt x="487042" y="570722"/>
                </a:lnTo>
                <a:lnTo>
                  <a:pt x="516114" y="567114"/>
                </a:lnTo>
                <a:lnTo>
                  <a:pt x="546757" y="565026"/>
                </a:lnTo>
                <a:lnTo>
                  <a:pt x="577473" y="560253"/>
                </a:lnTo>
                <a:lnTo>
                  <a:pt x="604762" y="553664"/>
                </a:lnTo>
                <a:lnTo>
                  <a:pt x="630722" y="543089"/>
                </a:lnTo>
                <a:lnTo>
                  <a:pt x="656288" y="531018"/>
                </a:lnTo>
                <a:lnTo>
                  <a:pt x="681031" y="518505"/>
                </a:lnTo>
                <a:lnTo>
                  <a:pt x="708713" y="501634"/>
                </a:lnTo>
                <a:lnTo>
                  <a:pt x="740245" y="479777"/>
                </a:lnTo>
                <a:lnTo>
                  <a:pt x="763926" y="450478"/>
                </a:lnTo>
                <a:lnTo>
                  <a:pt x="780266" y="424948"/>
                </a:lnTo>
                <a:lnTo>
                  <a:pt x="788399" y="401782"/>
                </a:lnTo>
                <a:lnTo>
                  <a:pt x="790302" y="380594"/>
                </a:lnTo>
                <a:lnTo>
                  <a:pt x="790442" y="357536"/>
                </a:lnTo>
                <a:lnTo>
                  <a:pt x="786554" y="331950"/>
                </a:lnTo>
                <a:lnTo>
                  <a:pt x="777038" y="300259"/>
                </a:lnTo>
                <a:lnTo>
                  <a:pt x="763925" y="276173"/>
                </a:lnTo>
                <a:lnTo>
                  <a:pt x="748515" y="248576"/>
                </a:lnTo>
                <a:lnTo>
                  <a:pt x="729368" y="220643"/>
                </a:lnTo>
                <a:lnTo>
                  <a:pt x="701352" y="191905"/>
                </a:lnTo>
                <a:lnTo>
                  <a:pt x="670708" y="167398"/>
                </a:lnTo>
                <a:lnTo>
                  <a:pt x="648389" y="152010"/>
                </a:lnTo>
                <a:lnTo>
                  <a:pt x="622007" y="133412"/>
                </a:lnTo>
                <a:lnTo>
                  <a:pt x="597581" y="117149"/>
                </a:lnTo>
                <a:lnTo>
                  <a:pt x="572849" y="102161"/>
                </a:lnTo>
                <a:lnTo>
                  <a:pt x="543043" y="86092"/>
                </a:lnTo>
                <a:lnTo>
                  <a:pt x="512862" y="73306"/>
                </a:lnTo>
                <a:lnTo>
                  <a:pt x="497899" y="67920"/>
                </a:lnTo>
                <a:lnTo>
                  <a:pt x="480869" y="61508"/>
                </a:lnTo>
                <a:lnTo>
                  <a:pt x="462459" y="54411"/>
                </a:lnTo>
                <a:lnTo>
                  <a:pt x="443131" y="46857"/>
                </a:lnTo>
                <a:lnTo>
                  <a:pt x="424601" y="41116"/>
                </a:lnTo>
                <a:lnTo>
                  <a:pt x="406603" y="36583"/>
                </a:lnTo>
                <a:lnTo>
                  <a:pt x="388960" y="32855"/>
                </a:lnTo>
                <a:lnTo>
                  <a:pt x="368731" y="28253"/>
                </a:lnTo>
                <a:lnTo>
                  <a:pt x="346779" y="23069"/>
                </a:lnTo>
                <a:lnTo>
                  <a:pt x="323677" y="17496"/>
                </a:lnTo>
                <a:lnTo>
                  <a:pt x="296282" y="13075"/>
                </a:lnTo>
                <a:lnTo>
                  <a:pt x="266024" y="9422"/>
                </a:lnTo>
                <a:lnTo>
                  <a:pt x="233857" y="6281"/>
                </a:lnTo>
                <a:lnTo>
                  <a:pt x="204652" y="4188"/>
                </a:lnTo>
                <a:lnTo>
                  <a:pt x="177420" y="2792"/>
                </a:lnTo>
                <a:lnTo>
                  <a:pt x="151505" y="1861"/>
                </a:lnTo>
                <a:lnTo>
                  <a:pt x="126467" y="1241"/>
                </a:lnTo>
                <a:lnTo>
                  <a:pt x="102014" y="827"/>
                </a:lnTo>
                <a:lnTo>
                  <a:pt x="77950" y="551"/>
                </a:lnTo>
                <a:lnTo>
                  <a:pt x="29824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50" name="SMARTInkShape-827">
            <a:extLst>
              <a:ext uri="{FF2B5EF4-FFF2-40B4-BE49-F238E27FC236}">
                <a16:creationId xmlns:a16="http://schemas.microsoft.com/office/drawing/2014/main" id="{B0EA5331-FE8A-4900-9345-00508EDBDBB3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452399" y="2476500"/>
            <a:ext cx="924874" cy="552393"/>
          </a:xfrm>
          <a:custGeom>
            <a:avLst/>
            <a:gdLst/>
            <a:ahLst/>
            <a:cxnLst/>
            <a:rect l="0" t="0" r="0" b="0"/>
            <a:pathLst>
              <a:path w="924874" h="552393">
                <a:moveTo>
                  <a:pt x="360401" y="0"/>
                </a:moveTo>
                <a:lnTo>
                  <a:pt x="360401" y="0"/>
                </a:lnTo>
                <a:lnTo>
                  <a:pt x="335759" y="705"/>
                </a:lnTo>
                <a:lnTo>
                  <a:pt x="311315" y="4364"/>
                </a:lnTo>
                <a:lnTo>
                  <a:pt x="279653" y="7839"/>
                </a:lnTo>
                <a:lnTo>
                  <a:pt x="249436" y="15111"/>
                </a:lnTo>
                <a:lnTo>
                  <a:pt x="221360" y="23341"/>
                </a:lnTo>
                <a:lnTo>
                  <a:pt x="195431" y="33643"/>
                </a:lnTo>
                <a:lnTo>
                  <a:pt x="166556" y="49057"/>
                </a:lnTo>
                <a:lnTo>
                  <a:pt x="138745" y="65691"/>
                </a:lnTo>
                <a:lnTo>
                  <a:pt x="112868" y="82564"/>
                </a:lnTo>
                <a:lnTo>
                  <a:pt x="85381" y="104424"/>
                </a:lnTo>
                <a:lnTo>
                  <a:pt x="58713" y="133722"/>
                </a:lnTo>
                <a:lnTo>
                  <a:pt x="36682" y="165149"/>
                </a:lnTo>
                <a:lnTo>
                  <a:pt x="20471" y="196856"/>
                </a:lnTo>
                <a:lnTo>
                  <a:pt x="9147" y="228601"/>
                </a:lnTo>
                <a:lnTo>
                  <a:pt x="1296" y="256117"/>
                </a:lnTo>
                <a:lnTo>
                  <a:pt x="0" y="286142"/>
                </a:lnTo>
                <a:lnTo>
                  <a:pt x="5525" y="316323"/>
                </a:lnTo>
                <a:lnTo>
                  <a:pt x="13411" y="342667"/>
                </a:lnTo>
                <a:lnTo>
                  <a:pt x="25751" y="369593"/>
                </a:lnTo>
                <a:lnTo>
                  <a:pt x="45268" y="395856"/>
                </a:lnTo>
                <a:lnTo>
                  <a:pt x="71145" y="426920"/>
                </a:lnTo>
                <a:lnTo>
                  <a:pt x="100426" y="448648"/>
                </a:lnTo>
                <a:lnTo>
                  <a:pt x="128706" y="469888"/>
                </a:lnTo>
                <a:lnTo>
                  <a:pt x="156590" y="486831"/>
                </a:lnTo>
                <a:lnTo>
                  <a:pt x="182812" y="499533"/>
                </a:lnTo>
                <a:lnTo>
                  <a:pt x="214550" y="512102"/>
                </a:lnTo>
                <a:lnTo>
                  <a:pt x="243181" y="522699"/>
                </a:lnTo>
                <a:lnTo>
                  <a:pt x="273301" y="530621"/>
                </a:lnTo>
                <a:lnTo>
                  <a:pt x="301119" y="537437"/>
                </a:lnTo>
                <a:lnTo>
                  <a:pt x="331390" y="543220"/>
                </a:lnTo>
                <a:lnTo>
                  <a:pt x="361997" y="545952"/>
                </a:lnTo>
                <a:lnTo>
                  <a:pt x="389958" y="550211"/>
                </a:lnTo>
                <a:lnTo>
                  <a:pt x="419567" y="551787"/>
                </a:lnTo>
                <a:lnTo>
                  <a:pt x="447233" y="552253"/>
                </a:lnTo>
                <a:lnTo>
                  <a:pt x="476754" y="552392"/>
                </a:lnTo>
                <a:lnTo>
                  <a:pt x="504394" y="551727"/>
                </a:lnTo>
                <a:lnTo>
                  <a:pt x="533907" y="547375"/>
                </a:lnTo>
                <a:lnTo>
                  <a:pt x="560839" y="541617"/>
                </a:lnTo>
                <a:lnTo>
                  <a:pt x="586693" y="534737"/>
                </a:lnTo>
                <a:lnTo>
                  <a:pt x="612228" y="524781"/>
                </a:lnTo>
                <a:lnTo>
                  <a:pt x="638373" y="516343"/>
                </a:lnTo>
                <a:lnTo>
                  <a:pt x="666738" y="505925"/>
                </a:lnTo>
                <a:lnTo>
                  <a:pt x="697882" y="493845"/>
                </a:lnTo>
                <a:lnTo>
                  <a:pt x="722627" y="482169"/>
                </a:lnTo>
                <a:lnTo>
                  <a:pt x="752901" y="465581"/>
                </a:lnTo>
                <a:lnTo>
                  <a:pt x="779970" y="444353"/>
                </a:lnTo>
                <a:lnTo>
                  <a:pt x="807999" y="425839"/>
                </a:lnTo>
                <a:lnTo>
                  <a:pt x="836353" y="403629"/>
                </a:lnTo>
                <a:lnTo>
                  <a:pt x="863956" y="373126"/>
                </a:lnTo>
                <a:lnTo>
                  <a:pt x="888844" y="342821"/>
                </a:lnTo>
                <a:lnTo>
                  <a:pt x="901894" y="316514"/>
                </a:lnTo>
                <a:lnTo>
                  <a:pt x="915025" y="291200"/>
                </a:lnTo>
                <a:lnTo>
                  <a:pt x="923263" y="259754"/>
                </a:lnTo>
                <a:lnTo>
                  <a:pt x="924873" y="234773"/>
                </a:lnTo>
                <a:lnTo>
                  <a:pt x="923469" y="211379"/>
                </a:lnTo>
                <a:lnTo>
                  <a:pt x="918981" y="196252"/>
                </a:lnTo>
                <a:lnTo>
                  <a:pt x="904555" y="168607"/>
                </a:lnTo>
                <a:lnTo>
                  <a:pt x="882598" y="137388"/>
                </a:lnTo>
                <a:lnTo>
                  <a:pt x="853951" y="108304"/>
                </a:lnTo>
                <a:lnTo>
                  <a:pt x="826674" y="86830"/>
                </a:lnTo>
                <a:lnTo>
                  <a:pt x="801866" y="74097"/>
                </a:lnTo>
                <a:lnTo>
                  <a:pt x="779072" y="61388"/>
                </a:lnTo>
                <a:lnTo>
                  <a:pt x="752014" y="49390"/>
                </a:lnTo>
                <a:lnTo>
                  <a:pt x="721312" y="38658"/>
                </a:lnTo>
                <a:lnTo>
                  <a:pt x="692880" y="31915"/>
                </a:lnTo>
                <a:lnTo>
                  <a:pt x="661408" y="25449"/>
                </a:lnTo>
                <a:lnTo>
                  <a:pt x="630446" y="19065"/>
                </a:lnTo>
                <a:lnTo>
                  <a:pt x="606715" y="15529"/>
                </a:lnTo>
                <a:lnTo>
                  <a:pt x="582057" y="13957"/>
                </a:lnTo>
                <a:lnTo>
                  <a:pt x="555106" y="11377"/>
                </a:lnTo>
                <a:lnTo>
                  <a:pt x="527370" y="9290"/>
                </a:lnTo>
                <a:lnTo>
                  <a:pt x="500932" y="10714"/>
                </a:lnTo>
                <a:lnTo>
                  <a:pt x="471307" y="11817"/>
                </a:lnTo>
                <a:lnTo>
                  <a:pt x="440032" y="13719"/>
                </a:lnTo>
                <a:lnTo>
                  <a:pt x="409668" y="19267"/>
                </a:lnTo>
                <a:lnTo>
                  <a:pt x="381592" y="26437"/>
                </a:lnTo>
                <a:lnTo>
                  <a:pt x="352886" y="35033"/>
                </a:lnTo>
                <a:lnTo>
                  <a:pt x="336341" y="40289"/>
                </a:lnTo>
                <a:lnTo>
                  <a:pt x="318961" y="45909"/>
                </a:lnTo>
                <a:lnTo>
                  <a:pt x="288361" y="57798"/>
                </a:lnTo>
                <a:lnTo>
                  <a:pt x="261356" y="70138"/>
                </a:lnTo>
                <a:lnTo>
                  <a:pt x="229846" y="86869"/>
                </a:lnTo>
                <a:lnTo>
                  <a:pt x="214351" y="952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851" name="SMARTInkShape-828">
            <a:extLst>
              <a:ext uri="{FF2B5EF4-FFF2-40B4-BE49-F238E27FC236}">
                <a16:creationId xmlns:a16="http://schemas.microsoft.com/office/drawing/2014/main" id="{CDA1AFE1-0569-449B-8991-3E2A04DFB07C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721350" y="2483635"/>
            <a:ext cx="1981201" cy="37316"/>
          </a:xfrm>
          <a:custGeom>
            <a:avLst/>
            <a:gdLst/>
            <a:ahLst/>
            <a:cxnLst/>
            <a:rect l="0" t="0" r="0" b="0"/>
            <a:pathLst>
              <a:path w="1981201" h="37316">
                <a:moveTo>
                  <a:pt x="0" y="37315"/>
                </a:moveTo>
                <a:lnTo>
                  <a:pt x="0" y="37315"/>
                </a:lnTo>
                <a:lnTo>
                  <a:pt x="20704" y="18492"/>
                </a:lnTo>
                <a:lnTo>
                  <a:pt x="30358" y="13864"/>
                </a:lnTo>
                <a:lnTo>
                  <a:pt x="60790" y="3191"/>
                </a:lnTo>
                <a:lnTo>
                  <a:pt x="85385" y="0"/>
                </a:lnTo>
                <a:lnTo>
                  <a:pt x="114906" y="153"/>
                </a:lnTo>
                <a:lnTo>
                  <a:pt x="140819" y="4353"/>
                </a:lnTo>
                <a:lnTo>
                  <a:pt x="165128" y="8084"/>
                </a:lnTo>
                <a:lnTo>
                  <a:pt x="192393" y="12094"/>
                </a:lnTo>
                <a:lnTo>
                  <a:pt x="220269" y="16933"/>
                </a:lnTo>
                <a:lnTo>
                  <a:pt x="246770" y="23788"/>
                </a:lnTo>
                <a:lnTo>
                  <a:pt x="270777" y="27775"/>
                </a:lnTo>
                <a:lnTo>
                  <a:pt x="293207" y="29547"/>
                </a:lnTo>
                <a:lnTo>
                  <a:pt x="314934" y="30335"/>
                </a:lnTo>
                <a:lnTo>
                  <a:pt x="338232" y="30685"/>
                </a:lnTo>
                <a:lnTo>
                  <a:pt x="361992" y="30840"/>
                </a:lnTo>
                <a:lnTo>
                  <a:pt x="384310" y="30910"/>
                </a:lnTo>
                <a:lnTo>
                  <a:pt x="411634" y="30941"/>
                </a:lnTo>
                <a:lnTo>
                  <a:pt x="441887" y="30954"/>
                </a:lnTo>
                <a:lnTo>
                  <a:pt x="471796" y="30960"/>
                </a:lnTo>
                <a:lnTo>
                  <a:pt x="499670" y="30963"/>
                </a:lnTo>
                <a:lnTo>
                  <a:pt x="528993" y="30964"/>
                </a:lnTo>
                <a:lnTo>
                  <a:pt x="546690" y="30964"/>
                </a:lnTo>
                <a:lnTo>
                  <a:pt x="565543" y="30965"/>
                </a:lnTo>
                <a:lnTo>
                  <a:pt x="583051" y="30965"/>
                </a:lnTo>
                <a:lnTo>
                  <a:pt x="599661" y="30965"/>
                </a:lnTo>
                <a:lnTo>
                  <a:pt x="615674" y="30965"/>
                </a:lnTo>
                <a:lnTo>
                  <a:pt x="632699" y="30965"/>
                </a:lnTo>
                <a:lnTo>
                  <a:pt x="650400" y="30965"/>
                </a:lnTo>
                <a:lnTo>
                  <a:pt x="668550" y="30965"/>
                </a:lnTo>
                <a:lnTo>
                  <a:pt x="686295" y="30965"/>
                </a:lnTo>
                <a:lnTo>
                  <a:pt x="703769" y="30965"/>
                </a:lnTo>
                <a:lnTo>
                  <a:pt x="721063" y="30965"/>
                </a:lnTo>
                <a:lnTo>
                  <a:pt x="738942" y="31670"/>
                </a:lnTo>
                <a:lnTo>
                  <a:pt x="757211" y="32846"/>
                </a:lnTo>
                <a:lnTo>
                  <a:pt x="775741" y="34336"/>
                </a:lnTo>
                <a:lnTo>
                  <a:pt x="795855" y="35329"/>
                </a:lnTo>
                <a:lnTo>
                  <a:pt x="817025" y="35991"/>
                </a:lnTo>
                <a:lnTo>
                  <a:pt x="838900" y="36432"/>
                </a:lnTo>
                <a:lnTo>
                  <a:pt x="859834" y="36727"/>
                </a:lnTo>
                <a:lnTo>
                  <a:pt x="880139" y="36923"/>
                </a:lnTo>
                <a:lnTo>
                  <a:pt x="900026" y="37053"/>
                </a:lnTo>
                <a:lnTo>
                  <a:pt x="918928" y="37141"/>
                </a:lnTo>
                <a:lnTo>
                  <a:pt x="937175" y="37199"/>
                </a:lnTo>
                <a:lnTo>
                  <a:pt x="954984" y="37237"/>
                </a:lnTo>
                <a:lnTo>
                  <a:pt x="973911" y="37263"/>
                </a:lnTo>
                <a:lnTo>
                  <a:pt x="993586" y="37281"/>
                </a:lnTo>
                <a:lnTo>
                  <a:pt x="1013757" y="37292"/>
                </a:lnTo>
                <a:lnTo>
                  <a:pt x="1033555" y="36594"/>
                </a:lnTo>
                <a:lnTo>
                  <a:pt x="1053103" y="35423"/>
                </a:lnTo>
                <a:lnTo>
                  <a:pt x="1072485" y="33937"/>
                </a:lnTo>
                <a:lnTo>
                  <a:pt x="1092462" y="32946"/>
                </a:lnTo>
                <a:lnTo>
                  <a:pt x="1112836" y="32286"/>
                </a:lnTo>
                <a:lnTo>
                  <a:pt x="1133474" y="31846"/>
                </a:lnTo>
                <a:lnTo>
                  <a:pt x="1153583" y="30846"/>
                </a:lnTo>
                <a:lnTo>
                  <a:pt x="1173339" y="29475"/>
                </a:lnTo>
                <a:lnTo>
                  <a:pt x="1192859" y="27855"/>
                </a:lnTo>
                <a:lnTo>
                  <a:pt x="1212928" y="26775"/>
                </a:lnTo>
                <a:lnTo>
                  <a:pt x="1233363" y="26055"/>
                </a:lnTo>
                <a:lnTo>
                  <a:pt x="1254042" y="25575"/>
                </a:lnTo>
                <a:lnTo>
                  <a:pt x="1274178" y="24549"/>
                </a:lnTo>
                <a:lnTo>
                  <a:pt x="1293952" y="23160"/>
                </a:lnTo>
                <a:lnTo>
                  <a:pt x="1313486" y="21528"/>
                </a:lnTo>
                <a:lnTo>
                  <a:pt x="1333563" y="20441"/>
                </a:lnTo>
                <a:lnTo>
                  <a:pt x="1354003" y="19715"/>
                </a:lnTo>
                <a:lnTo>
                  <a:pt x="1374685" y="19232"/>
                </a:lnTo>
                <a:lnTo>
                  <a:pt x="1394823" y="18910"/>
                </a:lnTo>
                <a:lnTo>
                  <a:pt x="1414599" y="18695"/>
                </a:lnTo>
                <a:lnTo>
                  <a:pt x="1434133" y="18552"/>
                </a:lnTo>
                <a:lnTo>
                  <a:pt x="1453505" y="18456"/>
                </a:lnTo>
                <a:lnTo>
                  <a:pt x="1472771" y="18393"/>
                </a:lnTo>
                <a:lnTo>
                  <a:pt x="1491963" y="18350"/>
                </a:lnTo>
                <a:lnTo>
                  <a:pt x="1510403" y="18322"/>
                </a:lnTo>
                <a:lnTo>
                  <a:pt x="1528341" y="18303"/>
                </a:lnTo>
                <a:lnTo>
                  <a:pt x="1545944" y="18290"/>
                </a:lnTo>
                <a:lnTo>
                  <a:pt x="1564029" y="18282"/>
                </a:lnTo>
                <a:lnTo>
                  <a:pt x="1582437" y="18276"/>
                </a:lnTo>
                <a:lnTo>
                  <a:pt x="1601058" y="18273"/>
                </a:lnTo>
                <a:lnTo>
                  <a:pt x="1618411" y="18270"/>
                </a:lnTo>
                <a:lnTo>
                  <a:pt x="1634918" y="18268"/>
                </a:lnTo>
                <a:lnTo>
                  <a:pt x="1650862" y="18267"/>
                </a:lnTo>
                <a:lnTo>
                  <a:pt x="1667136" y="18267"/>
                </a:lnTo>
                <a:lnTo>
                  <a:pt x="1683629" y="18266"/>
                </a:lnTo>
                <a:lnTo>
                  <a:pt x="1700269" y="18266"/>
                </a:lnTo>
                <a:lnTo>
                  <a:pt x="1730048" y="18266"/>
                </a:lnTo>
                <a:lnTo>
                  <a:pt x="1757394" y="18265"/>
                </a:lnTo>
                <a:lnTo>
                  <a:pt x="1783659" y="18265"/>
                </a:lnTo>
                <a:lnTo>
                  <a:pt x="1811324" y="18265"/>
                </a:lnTo>
                <a:lnTo>
                  <a:pt x="1837966" y="17559"/>
                </a:lnTo>
                <a:lnTo>
                  <a:pt x="1868832" y="13901"/>
                </a:lnTo>
                <a:lnTo>
                  <a:pt x="1896556" y="12503"/>
                </a:lnTo>
                <a:lnTo>
                  <a:pt x="1924685" y="12089"/>
                </a:lnTo>
                <a:lnTo>
                  <a:pt x="1951667" y="11950"/>
                </a:lnTo>
                <a:lnTo>
                  <a:pt x="1973641" y="11922"/>
                </a:lnTo>
                <a:lnTo>
                  <a:pt x="1976161" y="12625"/>
                </a:lnTo>
                <a:lnTo>
                  <a:pt x="1981200" y="182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b="1" dirty="0"/>
              <a:t>Co je nutné před transportem?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 lnSpcReduction="10000"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u="sng"/>
              <a:t>Transportní tým: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/>
              <a:t>minimálně tři osoby na doprovod, z toho jeden </a:t>
            </a:r>
            <a:r>
              <a:rPr lang="cs-CZ" b="1"/>
              <a:t>zkušený</a:t>
            </a:r>
            <a:r>
              <a:rPr lang="cs-CZ"/>
              <a:t> doktor, který pacienta </a:t>
            </a:r>
            <a:r>
              <a:rPr lang="cs-CZ" b="1"/>
              <a:t>dobře </a:t>
            </a:r>
            <a:r>
              <a:rPr lang="cs-CZ"/>
              <a:t> zná!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/>
          </a:p>
          <a:p>
            <a:pPr indent="-341313" eaLnBrk="1" fontAlgn="auto" hangingPunct="1">
              <a:lnSpc>
                <a:spcPct val="8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b="1" u="sng"/>
              <a:t>Organizace transportu: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ověření časového harmonogramu vyšetření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transportní cesta bez překážek, zajištění výtahů (telefon, karty) </a:t>
            </a:r>
            <a:r>
              <a:rPr lang="en-GB" sz="2400"/>
              <a:t>	</a:t>
            </a:r>
          </a:p>
          <a:p>
            <a:pPr marL="741363" lvl="1" indent="-284163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Font typeface="Times New Roman" pitchFamily="16" charset="0"/>
              <a:buChar char="–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2400"/>
              <a:t>zjistit vybavení na cílovém místě (O</a:t>
            </a:r>
            <a:r>
              <a:rPr lang="cs-CZ" sz="2400" baseline="-25000"/>
              <a:t>2</a:t>
            </a:r>
            <a:r>
              <a:rPr lang="cs-CZ" sz="2400"/>
              <a:t>, elektrická síť, ventilátor, odsávačka)</a:t>
            </a:r>
          </a:p>
        </p:txBody>
      </p:sp>
      <p:sp>
        <p:nvSpPr>
          <p:cNvPr id="36895" name="SMARTInkShape-829">
            <a:extLst>
              <a:ext uri="{FF2B5EF4-FFF2-40B4-BE49-F238E27FC236}">
                <a16:creationId xmlns:a16="http://schemas.microsoft.com/office/drawing/2014/main" id="{1CBD3AFB-7784-4BDB-903B-C48F98748C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46372" y="2702197"/>
            <a:ext cx="718" cy="4421"/>
          </a:xfrm>
          <a:custGeom>
            <a:avLst/>
            <a:gdLst/>
            <a:ahLst/>
            <a:cxnLst/>
            <a:rect l="0" t="0" r="0" b="0"/>
            <a:pathLst>
              <a:path w="718" h="4421">
                <a:moveTo>
                  <a:pt x="717" y="0"/>
                </a:moveTo>
                <a:lnTo>
                  <a:pt x="717" y="0"/>
                </a:lnTo>
                <a:lnTo>
                  <a:pt x="0" y="442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96" name="SMARTInkShape-830">
            <a:extLst>
              <a:ext uri="{FF2B5EF4-FFF2-40B4-BE49-F238E27FC236}">
                <a16:creationId xmlns:a16="http://schemas.microsoft.com/office/drawing/2014/main" id="{FCD7F33E-9074-4407-B033-3E08FA10A56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37546" y="3111616"/>
            <a:ext cx="1188905" cy="120304"/>
          </a:xfrm>
          <a:custGeom>
            <a:avLst/>
            <a:gdLst/>
            <a:ahLst/>
            <a:cxnLst/>
            <a:rect l="0" t="0" r="0" b="0"/>
            <a:pathLst>
              <a:path w="1188905" h="120304">
                <a:moveTo>
                  <a:pt x="45904" y="18934"/>
                </a:moveTo>
                <a:lnTo>
                  <a:pt x="45904" y="18934"/>
                </a:lnTo>
                <a:lnTo>
                  <a:pt x="42533" y="15563"/>
                </a:lnTo>
                <a:lnTo>
                  <a:pt x="38997" y="13908"/>
                </a:lnTo>
                <a:lnTo>
                  <a:pt x="29772" y="12636"/>
                </a:lnTo>
                <a:lnTo>
                  <a:pt x="60942" y="12585"/>
                </a:lnTo>
                <a:lnTo>
                  <a:pt x="90267" y="12584"/>
                </a:lnTo>
                <a:lnTo>
                  <a:pt x="120623" y="12584"/>
                </a:lnTo>
                <a:lnTo>
                  <a:pt x="150583" y="12584"/>
                </a:lnTo>
                <a:lnTo>
                  <a:pt x="175305" y="12584"/>
                </a:lnTo>
                <a:lnTo>
                  <a:pt x="203876" y="12584"/>
                </a:lnTo>
                <a:lnTo>
                  <a:pt x="234684" y="9213"/>
                </a:lnTo>
                <a:lnTo>
                  <a:pt x="262784" y="7117"/>
                </a:lnTo>
                <a:lnTo>
                  <a:pt x="292355" y="6495"/>
                </a:lnTo>
                <a:lnTo>
                  <a:pt x="320088" y="6312"/>
                </a:lnTo>
                <a:lnTo>
                  <a:pt x="343211" y="4387"/>
                </a:lnTo>
                <a:lnTo>
                  <a:pt x="368541" y="1885"/>
                </a:lnTo>
                <a:lnTo>
                  <a:pt x="391557" y="773"/>
                </a:lnTo>
                <a:lnTo>
                  <a:pt x="413546" y="2161"/>
                </a:lnTo>
                <a:lnTo>
                  <a:pt x="435784" y="4424"/>
                </a:lnTo>
                <a:lnTo>
                  <a:pt x="459778" y="5429"/>
                </a:lnTo>
                <a:lnTo>
                  <a:pt x="484553" y="5876"/>
                </a:lnTo>
                <a:lnTo>
                  <a:pt x="509676" y="6075"/>
                </a:lnTo>
                <a:lnTo>
                  <a:pt x="534953" y="6163"/>
                </a:lnTo>
                <a:lnTo>
                  <a:pt x="558417" y="6202"/>
                </a:lnTo>
                <a:lnTo>
                  <a:pt x="581309" y="5514"/>
                </a:lnTo>
                <a:lnTo>
                  <a:pt x="605595" y="2857"/>
                </a:lnTo>
                <a:lnTo>
                  <a:pt x="630500" y="1205"/>
                </a:lnTo>
                <a:lnTo>
                  <a:pt x="656385" y="471"/>
                </a:lnTo>
                <a:lnTo>
                  <a:pt x="684353" y="145"/>
                </a:lnTo>
                <a:lnTo>
                  <a:pt x="711365" y="0"/>
                </a:lnTo>
                <a:lnTo>
                  <a:pt x="736775" y="641"/>
                </a:lnTo>
                <a:lnTo>
                  <a:pt x="759828" y="3278"/>
                </a:lnTo>
                <a:lnTo>
                  <a:pt x="783715" y="4920"/>
                </a:lnTo>
                <a:lnTo>
                  <a:pt x="808442" y="5650"/>
                </a:lnTo>
                <a:lnTo>
                  <a:pt x="833544" y="5975"/>
                </a:lnTo>
                <a:lnTo>
                  <a:pt x="858809" y="6119"/>
                </a:lnTo>
                <a:lnTo>
                  <a:pt x="883445" y="6888"/>
                </a:lnTo>
                <a:lnTo>
                  <a:pt x="906154" y="9582"/>
                </a:lnTo>
                <a:lnTo>
                  <a:pt x="928005" y="11250"/>
                </a:lnTo>
                <a:lnTo>
                  <a:pt x="958259" y="14070"/>
                </a:lnTo>
                <a:lnTo>
                  <a:pt x="983217" y="17493"/>
                </a:lnTo>
                <a:lnTo>
                  <a:pt x="1010613" y="22020"/>
                </a:lnTo>
                <a:lnTo>
                  <a:pt x="1037112" y="25345"/>
                </a:lnTo>
                <a:lnTo>
                  <a:pt x="1065029" y="30182"/>
                </a:lnTo>
                <a:lnTo>
                  <a:pt x="1074582" y="31694"/>
                </a:lnTo>
                <a:lnTo>
                  <a:pt x="1081180" y="34718"/>
                </a:lnTo>
                <a:lnTo>
                  <a:pt x="1082515" y="35807"/>
                </a:lnTo>
                <a:lnTo>
                  <a:pt x="1082701" y="36533"/>
                </a:lnTo>
                <a:lnTo>
                  <a:pt x="1082118" y="37016"/>
                </a:lnTo>
                <a:lnTo>
                  <a:pt x="1054740" y="37856"/>
                </a:lnTo>
                <a:lnTo>
                  <a:pt x="1025444" y="37946"/>
                </a:lnTo>
                <a:lnTo>
                  <a:pt x="998889" y="37973"/>
                </a:lnTo>
                <a:lnTo>
                  <a:pt x="973148" y="37981"/>
                </a:lnTo>
                <a:lnTo>
                  <a:pt x="945765" y="36102"/>
                </a:lnTo>
                <a:lnTo>
                  <a:pt x="915308" y="32958"/>
                </a:lnTo>
                <a:lnTo>
                  <a:pt x="885824" y="32026"/>
                </a:lnTo>
                <a:lnTo>
                  <a:pt x="865818" y="31808"/>
                </a:lnTo>
                <a:lnTo>
                  <a:pt x="840465" y="31711"/>
                </a:lnTo>
                <a:lnTo>
                  <a:pt x="816496" y="31668"/>
                </a:lnTo>
                <a:lnTo>
                  <a:pt x="792672" y="31649"/>
                </a:lnTo>
                <a:lnTo>
                  <a:pt x="765621" y="31641"/>
                </a:lnTo>
                <a:lnTo>
                  <a:pt x="740899" y="31637"/>
                </a:lnTo>
                <a:lnTo>
                  <a:pt x="715330" y="31635"/>
                </a:lnTo>
                <a:lnTo>
                  <a:pt x="699621" y="31635"/>
                </a:lnTo>
                <a:lnTo>
                  <a:pt x="682798" y="31635"/>
                </a:lnTo>
                <a:lnTo>
                  <a:pt x="652818" y="33516"/>
                </a:lnTo>
                <a:lnTo>
                  <a:pt x="625382" y="35998"/>
                </a:lnTo>
                <a:lnTo>
                  <a:pt x="599078" y="37101"/>
                </a:lnTo>
                <a:lnTo>
                  <a:pt x="567631" y="39473"/>
                </a:lnTo>
                <a:lnTo>
                  <a:pt x="550355" y="41093"/>
                </a:lnTo>
                <a:lnTo>
                  <a:pt x="533899" y="42879"/>
                </a:lnTo>
                <a:lnTo>
                  <a:pt x="502444" y="46745"/>
                </a:lnTo>
                <a:lnTo>
                  <a:pt x="472001" y="48933"/>
                </a:lnTo>
                <a:lnTo>
                  <a:pt x="442009" y="50611"/>
                </a:lnTo>
                <a:lnTo>
                  <a:pt x="412216" y="53709"/>
                </a:lnTo>
                <a:lnTo>
                  <a:pt x="382511" y="57438"/>
                </a:lnTo>
                <a:lnTo>
                  <a:pt x="352846" y="61447"/>
                </a:lnTo>
                <a:lnTo>
                  <a:pt x="323199" y="65580"/>
                </a:lnTo>
                <a:lnTo>
                  <a:pt x="295441" y="69769"/>
                </a:lnTo>
                <a:lnTo>
                  <a:pt x="268993" y="73983"/>
                </a:lnTo>
                <a:lnTo>
                  <a:pt x="243126" y="78208"/>
                </a:lnTo>
                <a:lnTo>
                  <a:pt x="217519" y="82437"/>
                </a:lnTo>
                <a:lnTo>
                  <a:pt x="192027" y="85963"/>
                </a:lnTo>
                <a:lnTo>
                  <a:pt x="166587" y="87530"/>
                </a:lnTo>
                <a:lnTo>
                  <a:pt x="135206" y="91783"/>
                </a:lnTo>
                <a:lnTo>
                  <a:pt x="104663" y="97512"/>
                </a:lnTo>
                <a:lnTo>
                  <a:pt x="76642" y="100307"/>
                </a:lnTo>
                <a:lnTo>
                  <a:pt x="46958" y="105616"/>
                </a:lnTo>
                <a:lnTo>
                  <a:pt x="20712" y="109277"/>
                </a:lnTo>
                <a:lnTo>
                  <a:pt x="5279" y="114611"/>
                </a:lnTo>
                <a:lnTo>
                  <a:pt x="332" y="117902"/>
                </a:lnTo>
                <a:lnTo>
                  <a:pt x="0" y="118779"/>
                </a:lnTo>
                <a:lnTo>
                  <a:pt x="485" y="119364"/>
                </a:lnTo>
                <a:lnTo>
                  <a:pt x="30269" y="120303"/>
                </a:lnTo>
                <a:lnTo>
                  <a:pt x="56950" y="119760"/>
                </a:lnTo>
                <a:lnTo>
                  <a:pt x="87591" y="116149"/>
                </a:lnTo>
                <a:lnTo>
                  <a:pt x="110998" y="115058"/>
                </a:lnTo>
                <a:lnTo>
                  <a:pt x="137394" y="112691"/>
                </a:lnTo>
                <a:lnTo>
                  <a:pt x="164883" y="109287"/>
                </a:lnTo>
                <a:lnTo>
                  <a:pt x="191211" y="105422"/>
                </a:lnTo>
                <a:lnTo>
                  <a:pt x="215142" y="103234"/>
                </a:lnTo>
                <a:lnTo>
                  <a:pt x="238243" y="102262"/>
                </a:lnTo>
                <a:lnTo>
                  <a:pt x="262622" y="101829"/>
                </a:lnTo>
                <a:lnTo>
                  <a:pt x="291331" y="99756"/>
                </a:lnTo>
                <a:lnTo>
                  <a:pt x="306888" y="98215"/>
                </a:lnTo>
                <a:lnTo>
                  <a:pt x="323610" y="97188"/>
                </a:lnTo>
                <a:lnTo>
                  <a:pt x="341108" y="96503"/>
                </a:lnTo>
                <a:lnTo>
                  <a:pt x="359124" y="96047"/>
                </a:lnTo>
                <a:lnTo>
                  <a:pt x="390429" y="95540"/>
                </a:lnTo>
                <a:lnTo>
                  <a:pt x="421276" y="95314"/>
                </a:lnTo>
                <a:lnTo>
                  <a:pt x="439380" y="95254"/>
                </a:lnTo>
                <a:lnTo>
                  <a:pt x="458504" y="95214"/>
                </a:lnTo>
                <a:lnTo>
                  <a:pt x="475488" y="95187"/>
                </a:lnTo>
                <a:lnTo>
                  <a:pt x="505647" y="95157"/>
                </a:lnTo>
                <a:lnTo>
                  <a:pt x="536925" y="93263"/>
                </a:lnTo>
                <a:lnTo>
                  <a:pt x="553168" y="91770"/>
                </a:lnTo>
                <a:lnTo>
                  <a:pt x="569641" y="90775"/>
                </a:lnTo>
                <a:lnTo>
                  <a:pt x="586268" y="90111"/>
                </a:lnTo>
                <a:lnTo>
                  <a:pt x="602996" y="89668"/>
                </a:lnTo>
                <a:lnTo>
                  <a:pt x="621911" y="89374"/>
                </a:lnTo>
                <a:lnTo>
                  <a:pt x="642280" y="89177"/>
                </a:lnTo>
                <a:lnTo>
                  <a:pt x="663621" y="89046"/>
                </a:lnTo>
                <a:lnTo>
                  <a:pt x="683493" y="88959"/>
                </a:lnTo>
                <a:lnTo>
                  <a:pt x="702386" y="88900"/>
                </a:lnTo>
                <a:lnTo>
                  <a:pt x="720626" y="88862"/>
                </a:lnTo>
                <a:lnTo>
                  <a:pt x="738429" y="88836"/>
                </a:lnTo>
                <a:lnTo>
                  <a:pt x="755943" y="88818"/>
                </a:lnTo>
                <a:lnTo>
                  <a:pt x="773263" y="88807"/>
                </a:lnTo>
                <a:lnTo>
                  <a:pt x="790455" y="88799"/>
                </a:lnTo>
                <a:lnTo>
                  <a:pt x="807560" y="88794"/>
                </a:lnTo>
                <a:lnTo>
                  <a:pt x="824608" y="88791"/>
                </a:lnTo>
                <a:lnTo>
                  <a:pt x="841618" y="88788"/>
                </a:lnTo>
                <a:lnTo>
                  <a:pt x="858602" y="88787"/>
                </a:lnTo>
                <a:lnTo>
                  <a:pt x="875570" y="88786"/>
                </a:lnTo>
                <a:lnTo>
                  <a:pt x="892525" y="89491"/>
                </a:lnTo>
                <a:lnTo>
                  <a:pt x="909474" y="90666"/>
                </a:lnTo>
                <a:lnTo>
                  <a:pt x="926417" y="92155"/>
                </a:lnTo>
                <a:lnTo>
                  <a:pt x="943357" y="93148"/>
                </a:lnTo>
                <a:lnTo>
                  <a:pt x="960295" y="93810"/>
                </a:lnTo>
                <a:lnTo>
                  <a:pt x="977231" y="94251"/>
                </a:lnTo>
                <a:lnTo>
                  <a:pt x="993461" y="95251"/>
                </a:lnTo>
                <a:lnTo>
                  <a:pt x="1024664" y="98243"/>
                </a:lnTo>
                <a:lnTo>
                  <a:pt x="1053114" y="100044"/>
                </a:lnTo>
                <a:lnTo>
                  <a:pt x="1078459" y="101549"/>
                </a:lnTo>
                <a:lnTo>
                  <a:pt x="1108593" y="105658"/>
                </a:lnTo>
                <a:lnTo>
                  <a:pt x="1135396" y="107189"/>
                </a:lnTo>
                <a:lnTo>
                  <a:pt x="1160507" y="108349"/>
                </a:lnTo>
                <a:lnTo>
                  <a:pt x="1188904" y="1141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97" name="SMARTInkShape-831">
            <a:extLst>
              <a:ext uri="{FF2B5EF4-FFF2-40B4-BE49-F238E27FC236}">
                <a16:creationId xmlns:a16="http://schemas.microsoft.com/office/drawing/2014/main" id="{2AD2B5B4-0CCC-4F18-A08C-8BFE4FA0A9B5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2795390" y="2340302"/>
            <a:ext cx="739988" cy="431883"/>
          </a:xfrm>
          <a:custGeom>
            <a:avLst/>
            <a:gdLst/>
            <a:ahLst/>
            <a:cxnLst/>
            <a:rect l="0" t="0" r="0" b="0"/>
            <a:pathLst>
              <a:path w="739988" h="431883">
                <a:moveTo>
                  <a:pt x="392310" y="15548"/>
                </a:moveTo>
                <a:lnTo>
                  <a:pt x="392310" y="15548"/>
                </a:lnTo>
                <a:lnTo>
                  <a:pt x="388939" y="8806"/>
                </a:lnTo>
                <a:lnTo>
                  <a:pt x="385830" y="6820"/>
                </a:lnTo>
                <a:lnTo>
                  <a:pt x="363078" y="0"/>
                </a:lnTo>
                <a:lnTo>
                  <a:pt x="333240" y="907"/>
                </a:lnTo>
                <a:lnTo>
                  <a:pt x="307025" y="3867"/>
                </a:lnTo>
                <a:lnTo>
                  <a:pt x="281734" y="7534"/>
                </a:lnTo>
                <a:lnTo>
                  <a:pt x="255595" y="13565"/>
                </a:lnTo>
                <a:lnTo>
                  <a:pt x="227800" y="21925"/>
                </a:lnTo>
                <a:lnTo>
                  <a:pt x="215478" y="26849"/>
                </a:lnTo>
                <a:lnTo>
                  <a:pt x="188262" y="42184"/>
                </a:lnTo>
                <a:lnTo>
                  <a:pt x="157248" y="58558"/>
                </a:lnTo>
                <a:lnTo>
                  <a:pt x="140159" y="67803"/>
                </a:lnTo>
                <a:lnTo>
                  <a:pt x="112317" y="88412"/>
                </a:lnTo>
                <a:lnTo>
                  <a:pt x="84453" y="114174"/>
                </a:lnTo>
                <a:lnTo>
                  <a:pt x="57239" y="141111"/>
                </a:lnTo>
                <a:lnTo>
                  <a:pt x="30424" y="167889"/>
                </a:lnTo>
                <a:lnTo>
                  <a:pt x="16895" y="182826"/>
                </a:lnTo>
                <a:lnTo>
                  <a:pt x="8104" y="201754"/>
                </a:lnTo>
                <a:lnTo>
                  <a:pt x="1737" y="229784"/>
                </a:lnTo>
                <a:lnTo>
                  <a:pt x="0" y="252581"/>
                </a:lnTo>
                <a:lnTo>
                  <a:pt x="2393" y="279102"/>
                </a:lnTo>
                <a:lnTo>
                  <a:pt x="10933" y="304074"/>
                </a:lnTo>
                <a:lnTo>
                  <a:pt x="29658" y="335138"/>
                </a:lnTo>
                <a:lnTo>
                  <a:pt x="44734" y="350836"/>
                </a:lnTo>
                <a:lnTo>
                  <a:pt x="71371" y="373098"/>
                </a:lnTo>
                <a:lnTo>
                  <a:pt x="101203" y="390165"/>
                </a:lnTo>
                <a:lnTo>
                  <a:pt x="127785" y="401007"/>
                </a:lnTo>
                <a:lnTo>
                  <a:pt x="156123" y="408688"/>
                </a:lnTo>
                <a:lnTo>
                  <a:pt x="182393" y="415432"/>
                </a:lnTo>
                <a:lnTo>
                  <a:pt x="208051" y="421899"/>
                </a:lnTo>
                <a:lnTo>
                  <a:pt x="235409" y="426402"/>
                </a:lnTo>
                <a:lnTo>
                  <a:pt x="263977" y="427736"/>
                </a:lnTo>
                <a:lnTo>
                  <a:pt x="294077" y="430013"/>
                </a:lnTo>
                <a:lnTo>
                  <a:pt x="316196" y="431882"/>
                </a:lnTo>
                <a:lnTo>
                  <a:pt x="345220" y="429673"/>
                </a:lnTo>
                <a:lnTo>
                  <a:pt x="375143" y="428000"/>
                </a:lnTo>
                <a:lnTo>
                  <a:pt x="402902" y="424055"/>
                </a:lnTo>
                <a:lnTo>
                  <a:pt x="432451" y="421867"/>
                </a:lnTo>
                <a:lnTo>
                  <a:pt x="459394" y="416358"/>
                </a:lnTo>
                <a:lnTo>
                  <a:pt x="485957" y="406102"/>
                </a:lnTo>
                <a:lnTo>
                  <a:pt x="515150" y="394126"/>
                </a:lnTo>
                <a:lnTo>
                  <a:pt x="541988" y="382347"/>
                </a:lnTo>
                <a:lnTo>
                  <a:pt x="567814" y="372663"/>
                </a:lnTo>
                <a:lnTo>
                  <a:pt x="593340" y="357721"/>
                </a:lnTo>
                <a:lnTo>
                  <a:pt x="618072" y="344043"/>
                </a:lnTo>
                <a:lnTo>
                  <a:pt x="647631" y="324898"/>
                </a:lnTo>
                <a:lnTo>
                  <a:pt x="668338" y="307115"/>
                </a:lnTo>
                <a:lnTo>
                  <a:pt x="693138" y="280192"/>
                </a:lnTo>
                <a:lnTo>
                  <a:pt x="716081" y="253598"/>
                </a:lnTo>
                <a:lnTo>
                  <a:pt x="730673" y="222078"/>
                </a:lnTo>
                <a:lnTo>
                  <a:pt x="738021" y="199273"/>
                </a:lnTo>
                <a:lnTo>
                  <a:pt x="739987" y="180695"/>
                </a:lnTo>
                <a:lnTo>
                  <a:pt x="737098" y="164441"/>
                </a:lnTo>
                <a:lnTo>
                  <a:pt x="727116" y="136760"/>
                </a:lnTo>
                <a:lnTo>
                  <a:pt x="713281" y="115978"/>
                </a:lnTo>
                <a:lnTo>
                  <a:pt x="683507" y="89009"/>
                </a:lnTo>
                <a:lnTo>
                  <a:pt x="656950" y="67688"/>
                </a:lnTo>
                <a:lnTo>
                  <a:pt x="633000" y="54045"/>
                </a:lnTo>
                <a:lnTo>
                  <a:pt x="608029" y="42947"/>
                </a:lnTo>
                <a:lnTo>
                  <a:pt x="580875" y="35190"/>
                </a:lnTo>
                <a:lnTo>
                  <a:pt x="552368" y="28424"/>
                </a:lnTo>
                <a:lnTo>
                  <a:pt x="524166" y="23832"/>
                </a:lnTo>
                <a:lnTo>
                  <a:pt x="495349" y="22471"/>
                </a:lnTo>
                <a:lnTo>
                  <a:pt x="468936" y="22068"/>
                </a:lnTo>
                <a:lnTo>
                  <a:pt x="441354" y="23830"/>
                </a:lnTo>
                <a:lnTo>
                  <a:pt x="412721" y="28820"/>
                </a:lnTo>
                <a:lnTo>
                  <a:pt x="385960" y="3459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98" name="SMARTInkShape-832">
            <a:extLst>
              <a:ext uri="{FF2B5EF4-FFF2-40B4-BE49-F238E27FC236}">
                <a16:creationId xmlns:a16="http://schemas.microsoft.com/office/drawing/2014/main" id="{A6349904-C376-444F-8C3A-A09F682ACB9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15958" y="3874105"/>
            <a:ext cx="1200143" cy="2120295"/>
          </a:xfrm>
          <a:custGeom>
            <a:avLst/>
            <a:gdLst/>
            <a:ahLst/>
            <a:cxnLst/>
            <a:rect l="0" t="0" r="0" b="0"/>
            <a:pathLst>
              <a:path w="1200143" h="2120295">
                <a:moveTo>
                  <a:pt x="387342" y="24795"/>
                </a:moveTo>
                <a:lnTo>
                  <a:pt x="387342" y="24795"/>
                </a:lnTo>
                <a:lnTo>
                  <a:pt x="383971" y="21424"/>
                </a:lnTo>
                <a:lnTo>
                  <a:pt x="380434" y="19769"/>
                </a:lnTo>
                <a:lnTo>
                  <a:pt x="378504" y="19328"/>
                </a:lnTo>
                <a:lnTo>
                  <a:pt x="368243" y="13535"/>
                </a:lnTo>
                <a:lnTo>
                  <a:pt x="338423" y="6390"/>
                </a:lnTo>
                <a:lnTo>
                  <a:pt x="307182" y="2459"/>
                </a:lnTo>
                <a:lnTo>
                  <a:pt x="279864" y="0"/>
                </a:lnTo>
                <a:lnTo>
                  <a:pt x="252204" y="1396"/>
                </a:lnTo>
                <a:lnTo>
                  <a:pt x="224515" y="5172"/>
                </a:lnTo>
                <a:lnTo>
                  <a:pt x="194302" y="5670"/>
                </a:lnTo>
                <a:lnTo>
                  <a:pt x="163494" y="10761"/>
                </a:lnTo>
                <a:lnTo>
                  <a:pt x="132644" y="18885"/>
                </a:lnTo>
                <a:lnTo>
                  <a:pt x="102911" y="28381"/>
                </a:lnTo>
                <a:lnTo>
                  <a:pt x="84136" y="34152"/>
                </a:lnTo>
                <a:lnTo>
                  <a:pt x="55841" y="54878"/>
                </a:lnTo>
                <a:lnTo>
                  <a:pt x="26996" y="83287"/>
                </a:lnTo>
                <a:lnTo>
                  <a:pt x="5202" y="111656"/>
                </a:lnTo>
                <a:lnTo>
                  <a:pt x="1536" y="127672"/>
                </a:lnTo>
                <a:lnTo>
                  <a:pt x="195" y="155168"/>
                </a:lnTo>
                <a:lnTo>
                  <a:pt x="32" y="186328"/>
                </a:lnTo>
                <a:lnTo>
                  <a:pt x="0" y="211637"/>
                </a:lnTo>
                <a:lnTo>
                  <a:pt x="700" y="237103"/>
                </a:lnTo>
                <a:lnTo>
                  <a:pt x="5460" y="268601"/>
                </a:lnTo>
                <a:lnTo>
                  <a:pt x="11943" y="297766"/>
                </a:lnTo>
                <a:lnTo>
                  <a:pt x="21485" y="327298"/>
                </a:lnTo>
                <a:lnTo>
                  <a:pt x="26713" y="350446"/>
                </a:lnTo>
                <a:lnTo>
                  <a:pt x="31388" y="374846"/>
                </a:lnTo>
                <a:lnTo>
                  <a:pt x="35113" y="397684"/>
                </a:lnTo>
                <a:lnTo>
                  <a:pt x="37915" y="423147"/>
                </a:lnTo>
                <a:lnTo>
                  <a:pt x="42944" y="454796"/>
                </a:lnTo>
                <a:lnTo>
                  <a:pt x="47517" y="481640"/>
                </a:lnTo>
                <a:lnTo>
                  <a:pt x="50851" y="511689"/>
                </a:lnTo>
                <a:lnTo>
                  <a:pt x="55690" y="540620"/>
                </a:lnTo>
                <a:lnTo>
                  <a:pt x="60226" y="569932"/>
                </a:lnTo>
                <a:lnTo>
                  <a:pt x="65895" y="596402"/>
                </a:lnTo>
                <a:lnTo>
                  <a:pt x="72044" y="623216"/>
                </a:lnTo>
                <a:lnTo>
                  <a:pt x="76230" y="648006"/>
                </a:lnTo>
                <a:lnTo>
                  <a:pt x="80442" y="675722"/>
                </a:lnTo>
                <a:lnTo>
                  <a:pt x="84666" y="699800"/>
                </a:lnTo>
                <a:lnTo>
                  <a:pt x="91011" y="729817"/>
                </a:lnTo>
                <a:lnTo>
                  <a:pt x="93988" y="756586"/>
                </a:lnTo>
                <a:lnTo>
                  <a:pt x="94871" y="782391"/>
                </a:lnTo>
                <a:lnTo>
                  <a:pt x="98503" y="807911"/>
                </a:lnTo>
                <a:lnTo>
                  <a:pt x="104048" y="836718"/>
                </a:lnTo>
                <a:lnTo>
                  <a:pt x="110159" y="864224"/>
                </a:lnTo>
                <a:lnTo>
                  <a:pt x="113067" y="893619"/>
                </a:lnTo>
                <a:lnTo>
                  <a:pt x="117300" y="921301"/>
                </a:lnTo>
                <a:lnTo>
                  <a:pt x="123023" y="950748"/>
                </a:lnTo>
                <a:lnTo>
                  <a:pt x="129187" y="978445"/>
                </a:lnTo>
                <a:lnTo>
                  <a:pt x="135482" y="1007896"/>
                </a:lnTo>
                <a:lnTo>
                  <a:pt x="138444" y="1038964"/>
                </a:lnTo>
                <a:lnTo>
                  <a:pt x="142693" y="1067142"/>
                </a:lnTo>
                <a:lnTo>
                  <a:pt x="145050" y="1096736"/>
                </a:lnTo>
                <a:lnTo>
                  <a:pt x="145748" y="1127847"/>
                </a:lnTo>
                <a:lnTo>
                  <a:pt x="149326" y="1159408"/>
                </a:lnTo>
                <a:lnTo>
                  <a:pt x="151483" y="1191102"/>
                </a:lnTo>
                <a:lnTo>
                  <a:pt x="155494" y="1219464"/>
                </a:lnTo>
                <a:lnTo>
                  <a:pt x="161150" y="1249113"/>
                </a:lnTo>
                <a:lnTo>
                  <a:pt x="163924" y="1280240"/>
                </a:lnTo>
                <a:lnTo>
                  <a:pt x="168117" y="1311806"/>
                </a:lnTo>
                <a:lnTo>
                  <a:pt x="170457" y="1340130"/>
                </a:lnTo>
                <a:lnTo>
                  <a:pt x="174521" y="1369767"/>
                </a:lnTo>
                <a:lnTo>
                  <a:pt x="176823" y="1397521"/>
                </a:lnTo>
                <a:lnTo>
                  <a:pt x="180876" y="1426990"/>
                </a:lnTo>
                <a:lnTo>
                  <a:pt x="186545" y="1454692"/>
                </a:lnTo>
                <a:lnTo>
                  <a:pt x="189322" y="1484145"/>
                </a:lnTo>
                <a:lnTo>
                  <a:pt x="190146" y="1511844"/>
                </a:lnTo>
                <a:lnTo>
                  <a:pt x="193760" y="1541296"/>
                </a:lnTo>
                <a:lnTo>
                  <a:pt x="199300" y="1568994"/>
                </a:lnTo>
                <a:lnTo>
                  <a:pt x="202039" y="1595076"/>
                </a:lnTo>
                <a:lnTo>
                  <a:pt x="207328" y="1624807"/>
                </a:lnTo>
                <a:lnTo>
                  <a:pt x="208886" y="1648850"/>
                </a:lnTo>
                <a:lnTo>
                  <a:pt x="210053" y="1675259"/>
                </a:lnTo>
                <a:lnTo>
                  <a:pt x="213848" y="1706445"/>
                </a:lnTo>
                <a:lnTo>
                  <a:pt x="215992" y="1728699"/>
                </a:lnTo>
                <a:lnTo>
                  <a:pt x="220076" y="1760145"/>
                </a:lnTo>
                <a:lnTo>
                  <a:pt x="222306" y="1791412"/>
                </a:lnTo>
                <a:lnTo>
                  <a:pt x="227122" y="1817453"/>
                </a:lnTo>
                <a:lnTo>
                  <a:pt x="235070" y="1843372"/>
                </a:lnTo>
                <a:lnTo>
                  <a:pt x="240063" y="1868509"/>
                </a:lnTo>
                <a:lnTo>
                  <a:pt x="244299" y="1892743"/>
                </a:lnTo>
                <a:lnTo>
                  <a:pt x="251346" y="1922397"/>
                </a:lnTo>
                <a:lnTo>
                  <a:pt x="255351" y="1948638"/>
                </a:lnTo>
                <a:lnTo>
                  <a:pt x="260050" y="1978978"/>
                </a:lnTo>
                <a:lnTo>
                  <a:pt x="260331" y="2010483"/>
                </a:lnTo>
                <a:lnTo>
                  <a:pt x="261043" y="2016456"/>
                </a:lnTo>
                <a:lnTo>
                  <a:pt x="268181" y="2037304"/>
                </a:lnTo>
                <a:lnTo>
                  <a:pt x="277471" y="2051928"/>
                </a:lnTo>
                <a:lnTo>
                  <a:pt x="282978" y="2056059"/>
                </a:lnTo>
                <a:lnTo>
                  <a:pt x="284514" y="2059525"/>
                </a:lnTo>
                <a:lnTo>
                  <a:pt x="288959" y="2063418"/>
                </a:lnTo>
                <a:lnTo>
                  <a:pt x="306627" y="2073058"/>
                </a:lnTo>
                <a:lnTo>
                  <a:pt x="333754" y="2082589"/>
                </a:lnTo>
                <a:lnTo>
                  <a:pt x="340242" y="2085898"/>
                </a:lnTo>
                <a:lnTo>
                  <a:pt x="366776" y="2091568"/>
                </a:lnTo>
                <a:lnTo>
                  <a:pt x="393393" y="2094943"/>
                </a:lnTo>
                <a:lnTo>
                  <a:pt x="422796" y="2099791"/>
                </a:lnTo>
                <a:lnTo>
                  <a:pt x="448176" y="2100814"/>
                </a:lnTo>
                <a:lnTo>
                  <a:pt x="475716" y="2104531"/>
                </a:lnTo>
                <a:lnTo>
                  <a:pt x="505196" y="2106990"/>
                </a:lnTo>
                <a:lnTo>
                  <a:pt x="531716" y="2107476"/>
                </a:lnTo>
                <a:lnTo>
                  <a:pt x="556414" y="2107559"/>
                </a:lnTo>
                <a:lnTo>
                  <a:pt x="583722" y="2110959"/>
                </a:lnTo>
                <a:lnTo>
                  <a:pt x="615274" y="2113355"/>
                </a:lnTo>
                <a:lnTo>
                  <a:pt x="644515" y="2113770"/>
                </a:lnTo>
                <a:lnTo>
                  <a:pt x="674816" y="2113893"/>
                </a:lnTo>
                <a:lnTo>
                  <a:pt x="700571" y="2113929"/>
                </a:lnTo>
                <a:lnTo>
                  <a:pt x="728274" y="2113942"/>
                </a:lnTo>
                <a:lnTo>
                  <a:pt x="756940" y="2113944"/>
                </a:lnTo>
                <a:lnTo>
                  <a:pt x="784014" y="2115827"/>
                </a:lnTo>
                <a:lnTo>
                  <a:pt x="815496" y="2119412"/>
                </a:lnTo>
                <a:lnTo>
                  <a:pt x="843854" y="2120033"/>
                </a:lnTo>
                <a:lnTo>
                  <a:pt x="874599" y="2120218"/>
                </a:lnTo>
                <a:lnTo>
                  <a:pt x="902795" y="2120279"/>
                </a:lnTo>
                <a:lnTo>
                  <a:pt x="934078" y="2120292"/>
                </a:lnTo>
                <a:lnTo>
                  <a:pt x="960912" y="2120294"/>
                </a:lnTo>
                <a:lnTo>
                  <a:pt x="985561" y="2118413"/>
                </a:lnTo>
                <a:lnTo>
                  <a:pt x="1016871" y="2114533"/>
                </a:lnTo>
                <a:lnTo>
                  <a:pt x="1048333" y="2112180"/>
                </a:lnTo>
                <a:lnTo>
                  <a:pt x="1077061" y="2108199"/>
                </a:lnTo>
                <a:lnTo>
                  <a:pt x="1104203" y="2107714"/>
                </a:lnTo>
                <a:lnTo>
                  <a:pt x="1135846" y="2103246"/>
                </a:lnTo>
                <a:lnTo>
                  <a:pt x="1163903" y="2100715"/>
                </a:lnTo>
                <a:lnTo>
                  <a:pt x="1191273" y="2089695"/>
                </a:lnTo>
                <a:lnTo>
                  <a:pt x="1200142" y="208219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899" name="SMARTInkShape-833">
            <a:extLst>
              <a:ext uri="{FF2B5EF4-FFF2-40B4-BE49-F238E27FC236}">
                <a16:creationId xmlns:a16="http://schemas.microsoft.com/office/drawing/2014/main" id="{68816FF2-9232-4BD6-936A-63EC0C22E9DE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1492334" y="5549978"/>
            <a:ext cx="3930567" cy="44373"/>
          </a:xfrm>
          <a:custGeom>
            <a:avLst/>
            <a:gdLst/>
            <a:ahLst/>
            <a:cxnLst/>
            <a:rect l="0" t="0" r="0" b="0"/>
            <a:pathLst>
              <a:path w="3930567" h="44373">
                <a:moveTo>
                  <a:pt x="12616" y="6272"/>
                </a:moveTo>
                <a:lnTo>
                  <a:pt x="12616" y="6272"/>
                </a:lnTo>
                <a:lnTo>
                  <a:pt x="9245" y="6272"/>
                </a:lnTo>
                <a:lnTo>
                  <a:pt x="8252" y="5567"/>
                </a:lnTo>
                <a:lnTo>
                  <a:pt x="7590" y="4390"/>
                </a:lnTo>
                <a:lnTo>
                  <a:pt x="7149" y="2901"/>
                </a:lnTo>
                <a:lnTo>
                  <a:pt x="6149" y="1908"/>
                </a:lnTo>
                <a:lnTo>
                  <a:pt x="200" y="0"/>
                </a:lnTo>
                <a:lnTo>
                  <a:pt x="0" y="3316"/>
                </a:lnTo>
                <a:lnTo>
                  <a:pt x="1835" y="6839"/>
                </a:lnTo>
                <a:lnTo>
                  <a:pt x="3312" y="8767"/>
                </a:lnTo>
                <a:lnTo>
                  <a:pt x="6834" y="10909"/>
                </a:lnTo>
                <a:lnTo>
                  <a:pt x="35464" y="22681"/>
                </a:lnTo>
                <a:lnTo>
                  <a:pt x="62702" y="26682"/>
                </a:lnTo>
                <a:lnTo>
                  <a:pt x="88675" y="30686"/>
                </a:lnTo>
                <a:lnTo>
                  <a:pt x="119963" y="31477"/>
                </a:lnTo>
                <a:lnTo>
                  <a:pt x="148453" y="31615"/>
                </a:lnTo>
                <a:lnTo>
                  <a:pt x="174376" y="31655"/>
                </a:lnTo>
                <a:lnTo>
                  <a:pt x="204338" y="33551"/>
                </a:lnTo>
                <a:lnTo>
                  <a:pt x="232641" y="36696"/>
                </a:lnTo>
                <a:lnTo>
                  <a:pt x="264075" y="37629"/>
                </a:lnTo>
                <a:lnTo>
                  <a:pt x="289382" y="37906"/>
                </a:lnTo>
                <a:lnTo>
                  <a:pt x="314048" y="37988"/>
                </a:lnTo>
                <a:lnTo>
                  <a:pt x="341818" y="38012"/>
                </a:lnTo>
                <a:lnTo>
                  <a:pt x="369802" y="38019"/>
                </a:lnTo>
                <a:lnTo>
                  <a:pt x="396673" y="38021"/>
                </a:lnTo>
                <a:lnTo>
                  <a:pt x="421803" y="38022"/>
                </a:lnTo>
                <a:lnTo>
                  <a:pt x="451592" y="38022"/>
                </a:lnTo>
                <a:lnTo>
                  <a:pt x="482761" y="38022"/>
                </a:lnTo>
                <a:lnTo>
                  <a:pt x="510576" y="39904"/>
                </a:lnTo>
                <a:lnTo>
                  <a:pt x="535986" y="43048"/>
                </a:lnTo>
                <a:lnTo>
                  <a:pt x="565857" y="43980"/>
                </a:lnTo>
                <a:lnTo>
                  <a:pt x="597050" y="44256"/>
                </a:lnTo>
                <a:lnTo>
                  <a:pt x="624872" y="44338"/>
                </a:lnTo>
                <a:lnTo>
                  <a:pt x="650284" y="44361"/>
                </a:lnTo>
                <a:lnTo>
                  <a:pt x="678275" y="44369"/>
                </a:lnTo>
                <a:lnTo>
                  <a:pt x="706324" y="44371"/>
                </a:lnTo>
                <a:lnTo>
                  <a:pt x="737294" y="44372"/>
                </a:lnTo>
                <a:lnTo>
                  <a:pt x="762539" y="44372"/>
                </a:lnTo>
                <a:lnTo>
                  <a:pt x="792361" y="44372"/>
                </a:lnTo>
                <a:lnTo>
                  <a:pt x="820169" y="44372"/>
                </a:lnTo>
                <a:lnTo>
                  <a:pt x="846826" y="44372"/>
                </a:lnTo>
                <a:lnTo>
                  <a:pt x="873231" y="44372"/>
                </a:lnTo>
                <a:lnTo>
                  <a:pt x="899242" y="44372"/>
                </a:lnTo>
                <a:lnTo>
                  <a:pt x="924118" y="44372"/>
                </a:lnTo>
                <a:lnTo>
                  <a:pt x="953725" y="44372"/>
                </a:lnTo>
                <a:lnTo>
                  <a:pt x="980085" y="44372"/>
                </a:lnTo>
                <a:lnTo>
                  <a:pt x="1008357" y="44372"/>
                </a:lnTo>
                <a:lnTo>
                  <a:pt x="1036452" y="44372"/>
                </a:lnTo>
                <a:lnTo>
                  <a:pt x="1065031" y="39346"/>
                </a:lnTo>
                <a:lnTo>
                  <a:pt x="1096389" y="38197"/>
                </a:lnTo>
                <a:lnTo>
                  <a:pt x="1127939" y="38045"/>
                </a:lnTo>
                <a:lnTo>
                  <a:pt x="1155333" y="38029"/>
                </a:lnTo>
                <a:lnTo>
                  <a:pt x="1182422" y="34653"/>
                </a:lnTo>
                <a:lnTo>
                  <a:pt x="1208131" y="32261"/>
                </a:lnTo>
                <a:lnTo>
                  <a:pt x="1231541" y="31847"/>
                </a:lnTo>
                <a:lnTo>
                  <a:pt x="1259800" y="31724"/>
                </a:lnTo>
                <a:lnTo>
                  <a:pt x="1291227" y="31682"/>
                </a:lnTo>
                <a:lnTo>
                  <a:pt x="1318184" y="31674"/>
                </a:lnTo>
                <a:lnTo>
                  <a:pt x="1345758" y="31672"/>
                </a:lnTo>
                <a:lnTo>
                  <a:pt x="1372900" y="31672"/>
                </a:lnTo>
                <a:lnTo>
                  <a:pt x="1402991" y="30967"/>
                </a:lnTo>
                <a:lnTo>
                  <a:pt x="1427800" y="27308"/>
                </a:lnTo>
                <a:lnTo>
                  <a:pt x="1457181" y="25911"/>
                </a:lnTo>
                <a:lnTo>
                  <a:pt x="1486112" y="25496"/>
                </a:lnTo>
                <a:lnTo>
                  <a:pt x="1515246" y="25356"/>
                </a:lnTo>
                <a:lnTo>
                  <a:pt x="1544161" y="27213"/>
                </a:lnTo>
                <a:lnTo>
                  <a:pt x="1575070" y="30351"/>
                </a:lnTo>
                <a:lnTo>
                  <a:pt x="1602808" y="31281"/>
                </a:lnTo>
                <a:lnTo>
                  <a:pt x="1628195" y="31556"/>
                </a:lnTo>
                <a:lnTo>
                  <a:pt x="1658060" y="31638"/>
                </a:lnTo>
                <a:lnTo>
                  <a:pt x="1689251" y="31662"/>
                </a:lnTo>
                <a:lnTo>
                  <a:pt x="1717073" y="31669"/>
                </a:lnTo>
                <a:lnTo>
                  <a:pt x="1742485" y="31672"/>
                </a:lnTo>
                <a:lnTo>
                  <a:pt x="1770475" y="31672"/>
                </a:lnTo>
                <a:lnTo>
                  <a:pt x="1800406" y="31672"/>
                </a:lnTo>
                <a:lnTo>
                  <a:pt x="1828559" y="31672"/>
                </a:lnTo>
                <a:lnTo>
                  <a:pt x="1851482" y="31672"/>
                </a:lnTo>
                <a:lnTo>
                  <a:pt x="1878736" y="31672"/>
                </a:lnTo>
                <a:lnTo>
                  <a:pt x="1909858" y="28301"/>
                </a:lnTo>
                <a:lnTo>
                  <a:pt x="1933270" y="26205"/>
                </a:lnTo>
                <a:lnTo>
                  <a:pt x="1961451" y="25584"/>
                </a:lnTo>
                <a:lnTo>
                  <a:pt x="1988773" y="25400"/>
                </a:lnTo>
                <a:lnTo>
                  <a:pt x="2014743" y="21974"/>
                </a:lnTo>
                <a:lnTo>
                  <a:pt x="2040779" y="18859"/>
                </a:lnTo>
                <a:lnTo>
                  <a:pt x="2067782" y="14784"/>
                </a:lnTo>
                <a:lnTo>
                  <a:pt x="2097419" y="13263"/>
                </a:lnTo>
                <a:lnTo>
                  <a:pt x="2122977" y="12812"/>
                </a:lnTo>
                <a:lnTo>
                  <a:pt x="2150615" y="12660"/>
                </a:lnTo>
                <a:lnTo>
                  <a:pt x="2179269" y="12633"/>
                </a:lnTo>
                <a:lnTo>
                  <a:pt x="2210443" y="12624"/>
                </a:lnTo>
                <a:lnTo>
                  <a:pt x="2235723" y="12622"/>
                </a:lnTo>
                <a:lnTo>
                  <a:pt x="2265556" y="15993"/>
                </a:lnTo>
                <a:lnTo>
                  <a:pt x="2296738" y="18089"/>
                </a:lnTo>
                <a:lnTo>
                  <a:pt x="2321578" y="18710"/>
                </a:lnTo>
                <a:lnTo>
                  <a:pt x="2349085" y="18894"/>
                </a:lnTo>
                <a:lnTo>
                  <a:pt x="2379846" y="23321"/>
                </a:lnTo>
                <a:lnTo>
                  <a:pt x="2410068" y="24927"/>
                </a:lnTo>
                <a:lnTo>
                  <a:pt x="2439478" y="25244"/>
                </a:lnTo>
                <a:lnTo>
                  <a:pt x="2467824" y="25299"/>
                </a:lnTo>
                <a:lnTo>
                  <a:pt x="2496291" y="25315"/>
                </a:lnTo>
                <a:lnTo>
                  <a:pt x="2517705" y="25319"/>
                </a:lnTo>
                <a:lnTo>
                  <a:pt x="2546035" y="25321"/>
                </a:lnTo>
                <a:lnTo>
                  <a:pt x="2565247" y="27203"/>
                </a:lnTo>
                <a:lnTo>
                  <a:pt x="2590702" y="30789"/>
                </a:lnTo>
                <a:lnTo>
                  <a:pt x="2616504" y="31410"/>
                </a:lnTo>
                <a:lnTo>
                  <a:pt x="2646492" y="31594"/>
                </a:lnTo>
                <a:lnTo>
                  <a:pt x="2670977" y="31649"/>
                </a:lnTo>
                <a:lnTo>
                  <a:pt x="2698380" y="31665"/>
                </a:lnTo>
                <a:lnTo>
                  <a:pt x="2720411" y="31669"/>
                </a:lnTo>
                <a:lnTo>
                  <a:pt x="2744314" y="31671"/>
                </a:lnTo>
                <a:lnTo>
                  <a:pt x="2769049" y="31672"/>
                </a:lnTo>
                <a:lnTo>
                  <a:pt x="2796661" y="31672"/>
                </a:lnTo>
                <a:lnTo>
                  <a:pt x="2824954" y="36036"/>
                </a:lnTo>
                <a:lnTo>
                  <a:pt x="2856570" y="37630"/>
                </a:lnTo>
                <a:lnTo>
                  <a:pt x="2878912" y="37848"/>
                </a:lnTo>
                <a:lnTo>
                  <a:pt x="2902953" y="37944"/>
                </a:lnTo>
                <a:lnTo>
                  <a:pt x="2930176" y="37999"/>
                </a:lnTo>
                <a:lnTo>
                  <a:pt x="2961760" y="38015"/>
                </a:lnTo>
                <a:lnTo>
                  <a:pt x="2985635" y="38019"/>
                </a:lnTo>
                <a:lnTo>
                  <a:pt x="3017233" y="38021"/>
                </a:lnTo>
                <a:lnTo>
                  <a:pt x="3041882" y="38022"/>
                </a:lnTo>
                <a:lnTo>
                  <a:pt x="3072124" y="38022"/>
                </a:lnTo>
                <a:lnTo>
                  <a:pt x="3093012" y="38022"/>
                </a:lnTo>
                <a:lnTo>
                  <a:pt x="3118759" y="38022"/>
                </a:lnTo>
                <a:lnTo>
                  <a:pt x="3146665" y="38022"/>
                </a:lnTo>
                <a:lnTo>
                  <a:pt x="3175530" y="38022"/>
                </a:lnTo>
                <a:lnTo>
                  <a:pt x="3202001" y="38022"/>
                </a:lnTo>
                <a:lnTo>
                  <a:pt x="3231625" y="38022"/>
                </a:lnTo>
                <a:lnTo>
                  <a:pt x="3256799" y="38022"/>
                </a:lnTo>
                <a:lnTo>
                  <a:pt x="3278806" y="38022"/>
                </a:lnTo>
                <a:lnTo>
                  <a:pt x="3307063" y="38022"/>
                </a:lnTo>
                <a:lnTo>
                  <a:pt x="3326781" y="38022"/>
                </a:lnTo>
                <a:lnTo>
                  <a:pt x="3352009" y="38022"/>
                </a:lnTo>
                <a:lnTo>
                  <a:pt x="3380494" y="38022"/>
                </a:lnTo>
                <a:lnTo>
                  <a:pt x="3405710" y="38022"/>
                </a:lnTo>
                <a:lnTo>
                  <a:pt x="3431055" y="38022"/>
                </a:lnTo>
                <a:lnTo>
                  <a:pt x="3453620" y="38022"/>
                </a:lnTo>
                <a:lnTo>
                  <a:pt x="3477290" y="38022"/>
                </a:lnTo>
                <a:lnTo>
                  <a:pt x="3503221" y="38022"/>
                </a:lnTo>
                <a:lnTo>
                  <a:pt x="3527760" y="38022"/>
                </a:lnTo>
                <a:lnTo>
                  <a:pt x="3557252" y="38022"/>
                </a:lnTo>
                <a:lnTo>
                  <a:pt x="3586675" y="38022"/>
                </a:lnTo>
                <a:lnTo>
                  <a:pt x="3609793" y="38022"/>
                </a:lnTo>
                <a:lnTo>
                  <a:pt x="3641260" y="38022"/>
                </a:lnTo>
                <a:lnTo>
                  <a:pt x="3670652" y="38022"/>
                </a:lnTo>
                <a:lnTo>
                  <a:pt x="3698550" y="38022"/>
                </a:lnTo>
                <a:lnTo>
                  <a:pt x="3728000" y="37317"/>
                </a:lnTo>
                <a:lnTo>
                  <a:pt x="3752484" y="33658"/>
                </a:lnTo>
                <a:lnTo>
                  <a:pt x="3781454" y="32261"/>
                </a:lnTo>
                <a:lnTo>
                  <a:pt x="3811674" y="31141"/>
                </a:lnTo>
                <a:lnTo>
                  <a:pt x="3838815" y="27359"/>
                </a:lnTo>
                <a:lnTo>
                  <a:pt x="3869508" y="25725"/>
                </a:lnTo>
                <a:lnTo>
                  <a:pt x="3900355" y="25357"/>
                </a:lnTo>
                <a:lnTo>
                  <a:pt x="3917778" y="25329"/>
                </a:lnTo>
                <a:lnTo>
                  <a:pt x="3923236" y="27207"/>
                </a:lnTo>
                <a:lnTo>
                  <a:pt x="3930566" y="31672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idx="1"/>
          </p:nvPr>
        </p:nvSpPr>
        <p:spPr>
          <a:xfrm>
            <a:off x="468313" y="692150"/>
            <a:ext cx="7772400" cy="5473700"/>
          </a:xfrm>
        </p:spPr>
        <p:txBody>
          <a:bodyPr/>
          <a:lstStyle/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Sepse, SIRS a MODS. Definice, příčiny, základy terapie.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Nutrice. Nutriční potřeby a monitoring. Parenterální a enterální výživa – přípravky a technické zajištění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Renální selhání, eleminační techniky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Neuromonitoring a neurointenzivní péče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Tekutinová terapie – krystaloidy, koloidy, hemoterapie u pacientů v intenzivní péči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Akutní intoxikace – obecné rozdělení, nejčastější intoxikace a jejich léčba, antidota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Významné infekce na intenzivní péči, mikrobiologické odběry, podávání ATB, bariérový režim.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Transplantační program a péče o potenciálního dárce orgánů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Polytrauma v intenzivní péči</a:t>
            </a:r>
          </a:p>
          <a:p>
            <a:pPr marL="457200" indent="-457200">
              <a:buFont typeface="Times New Roman" pitchFamily="18" charset="0"/>
              <a:buAutoNum type="arabicPeriod" startAt="11"/>
            </a:pPr>
            <a:r>
              <a:rPr lang="cs-CZ" altLang="cs-CZ" sz="2000"/>
              <a:t>Přechod z léčby intenzivní na paliativní.  Komunikace na intenzivní péči. Principy a základní východiska.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492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Zajištění stability pacienta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idx="1"/>
          </p:nvPr>
        </p:nvSpPr>
        <p:spPr>
          <a:xfrm>
            <a:off x="685800" y="1557338"/>
            <a:ext cx="7772400" cy="4679950"/>
          </a:xfrm>
        </p:spPr>
        <p:txBody>
          <a:bodyPr rtlCol="0">
            <a:normAutofit/>
          </a:bodyPr>
          <a:lstStyle/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dirty="0"/>
              <a:t>Příprava upravená klinickému stavu konkrétního pacienta:</a:t>
            </a:r>
          </a:p>
          <a:p>
            <a:pPr marL="341313" indent="-339725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 typeface="Arial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A+B -  dýchání: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elektivní intubace, zavedení hrudních drénů, synchronizace s UPV</a:t>
            </a:r>
            <a:r>
              <a:rPr lang="en-GB" sz="12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cs-CZ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C  - oběh: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optimalizace hemodynamiky (tekutiny, </a:t>
            </a:r>
            <a:r>
              <a:rPr lang="cs-CZ" sz="1200" dirty="0" err="1"/>
              <a:t>vasopresory</a:t>
            </a:r>
            <a:r>
              <a:rPr lang="cs-CZ" sz="1200" dirty="0"/>
              <a:t>)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hemostáza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D – neurologický stav: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kontrola zornic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GCS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ICP</a:t>
            </a:r>
          </a:p>
          <a:p>
            <a:pPr marL="1141413" lvl="2" indent="-225425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en-GB" sz="12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S - </a:t>
            </a:r>
            <a:r>
              <a:rPr lang="cs-CZ" sz="1600" b="1" dirty="0" err="1"/>
              <a:t>Sedace</a:t>
            </a:r>
            <a:r>
              <a:rPr lang="cs-CZ" sz="1600" b="1" dirty="0"/>
              <a:t>:</a:t>
            </a:r>
            <a:r>
              <a:rPr lang="cs-CZ" sz="1600" dirty="0"/>
              <a:t> 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bolusy tlumení</a:t>
            </a:r>
          </a:p>
          <a:p>
            <a:pPr marL="1141413" lvl="2" indent="-227013" eaLnBrk="1" fontAlgn="auto" hangingPunct="1">
              <a:lnSpc>
                <a:spcPct val="80000"/>
              </a:lnSpc>
              <a:spcBef>
                <a:spcPts val="300"/>
              </a:spcBef>
              <a:spcAft>
                <a:spcPts val="0"/>
              </a:spcAft>
              <a:buFont typeface="Times New Roman" pitchFamily="16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200" dirty="0"/>
              <a:t>relaxace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Zkontroluj</a:t>
            </a:r>
            <a:r>
              <a:rPr lang="cs-CZ" sz="1600" dirty="0"/>
              <a:t>: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dirty="0"/>
              <a:t>stabilizované fraktury, popáleniny a rány kryté</a:t>
            </a:r>
            <a:r>
              <a:rPr lang="en-GB" sz="1600" dirty="0"/>
              <a:t>	</a:t>
            </a:r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en-GB" sz="1600" dirty="0"/>
          </a:p>
          <a:p>
            <a:pPr indent="-341313" eaLnBrk="1" fontAlgn="auto" hangingPunct="1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cs-CZ" sz="1600" b="1" dirty="0"/>
              <a:t>Zvýšená poloha hlavy (prevence </a:t>
            </a:r>
            <a:r>
              <a:rPr lang="cs-CZ" sz="1600" b="1" dirty="0" err="1"/>
              <a:t>nitrolení</a:t>
            </a:r>
            <a:r>
              <a:rPr lang="cs-CZ" sz="1600" b="1" dirty="0"/>
              <a:t> hypertenze a VAP)!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ChangeArrowheads="1"/>
          </p:cNvSpPr>
          <p:nvPr/>
        </p:nvSpPr>
        <p:spPr bwMode="auto">
          <a:xfrm>
            <a:off x="468313" y="2305050"/>
            <a:ext cx="8256587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Airways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ventilační systém (poloha OTK, insuflace manžety, okruh a funkce ventilátoru) 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Breathing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bilaterální auskultace, kontrola spO</a:t>
            </a:r>
            <a:r>
              <a:rPr lang="cs-CZ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, ETCO</a:t>
            </a:r>
            <a:r>
              <a:rPr lang="cs-CZ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Circulation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kontrola TK a TF na monitoru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D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Disconnect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přepoj 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O</a:t>
            </a:r>
            <a:r>
              <a:rPr lang="en-GB" altLang="cs-CZ" baseline="-250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2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a elektrické zařízení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E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Eyes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na monitory vidí všichni členové týmu</a:t>
            </a:r>
          </a:p>
          <a:p>
            <a:pPr eaLnBrk="1" hangingPunct="1">
              <a:buClrTx/>
              <a:buFontTx/>
              <a:buNone/>
            </a:pPr>
            <a:r>
              <a:rPr lang="en-GB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F</a:t>
            </a:r>
            <a:r>
              <a:rPr lang="en-GB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:  Fulcrum = 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kontrolní body</a:t>
            </a:r>
          </a:p>
          <a:p>
            <a:pPr eaLnBrk="1" hangingPunct="1">
              <a:buClrTx/>
              <a:buFontTx/>
              <a:buNone/>
            </a:pPr>
            <a:endParaRPr lang="cs-CZ" altLang="cs-CZ" dirty="0">
              <a:solidFill>
                <a:srgbClr val="000000"/>
              </a:solidFill>
              <a:latin typeface="+mj-lt"/>
              <a:ea typeface="DejaVu Sans" charset="0"/>
              <a:cs typeface="DejaVu Sans" charset="0"/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b="1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Předvídej a okamžitě jednej v případě nestability pacienta!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pPr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cs-CZ" sz="3200" dirty="0"/>
              <a:t>Co kontrolovat po příjezdu?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48680"/>
            <a:ext cx="1657584" cy="1989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21" name="SMARTInkShape-834">
            <a:extLst>
              <a:ext uri="{FF2B5EF4-FFF2-40B4-BE49-F238E27FC236}">
                <a16:creationId xmlns:a16="http://schemas.microsoft.com/office/drawing/2014/main" id="{9A8DA462-FD86-4324-B569-3779F3C9C74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483311" y="3824063"/>
            <a:ext cx="1357426" cy="493928"/>
          </a:xfrm>
          <a:custGeom>
            <a:avLst/>
            <a:gdLst/>
            <a:ahLst/>
            <a:cxnLst/>
            <a:rect l="0" t="0" r="0" b="0"/>
            <a:pathLst>
              <a:path w="1357426" h="493928">
                <a:moveTo>
                  <a:pt x="983789" y="49437"/>
                </a:moveTo>
                <a:lnTo>
                  <a:pt x="983789" y="49437"/>
                </a:lnTo>
                <a:lnTo>
                  <a:pt x="980418" y="49437"/>
                </a:lnTo>
                <a:lnTo>
                  <a:pt x="950881" y="55904"/>
                </a:lnTo>
                <a:lnTo>
                  <a:pt x="923508" y="61177"/>
                </a:lnTo>
                <a:lnTo>
                  <a:pt x="899919" y="65224"/>
                </a:lnTo>
                <a:lnTo>
                  <a:pt x="870588" y="67520"/>
                </a:lnTo>
                <a:lnTo>
                  <a:pt x="842925" y="68200"/>
                </a:lnTo>
                <a:lnTo>
                  <a:pt x="811952" y="69136"/>
                </a:lnTo>
                <a:lnTo>
                  <a:pt x="783454" y="72834"/>
                </a:lnTo>
                <a:lnTo>
                  <a:pt x="751961" y="74244"/>
                </a:lnTo>
                <a:lnTo>
                  <a:pt x="728354" y="74573"/>
                </a:lnTo>
                <a:lnTo>
                  <a:pt x="704748" y="74759"/>
                </a:lnTo>
                <a:lnTo>
                  <a:pt x="675332" y="74814"/>
                </a:lnTo>
                <a:lnTo>
                  <a:pt x="646548" y="74830"/>
                </a:lnTo>
                <a:lnTo>
                  <a:pt x="615195" y="70471"/>
                </a:lnTo>
                <a:lnTo>
                  <a:pt x="588042" y="69075"/>
                </a:lnTo>
                <a:lnTo>
                  <a:pt x="563847" y="68661"/>
                </a:lnTo>
                <a:lnTo>
                  <a:pt x="542443" y="68564"/>
                </a:lnTo>
                <a:lnTo>
                  <a:pt x="518818" y="68521"/>
                </a:lnTo>
                <a:lnTo>
                  <a:pt x="494207" y="68503"/>
                </a:lnTo>
                <a:lnTo>
                  <a:pt x="469158" y="68494"/>
                </a:lnTo>
                <a:lnTo>
                  <a:pt x="441368" y="68489"/>
                </a:lnTo>
                <a:lnTo>
                  <a:pt x="420980" y="68488"/>
                </a:lnTo>
                <a:lnTo>
                  <a:pt x="391346" y="70368"/>
                </a:lnTo>
                <a:lnTo>
                  <a:pt x="362369" y="73954"/>
                </a:lnTo>
                <a:lnTo>
                  <a:pt x="332587" y="74575"/>
                </a:lnTo>
                <a:lnTo>
                  <a:pt x="307064" y="78131"/>
                </a:lnTo>
                <a:lnTo>
                  <a:pt x="275984" y="80281"/>
                </a:lnTo>
                <a:lnTo>
                  <a:pt x="250076" y="84290"/>
                </a:lnTo>
                <a:lnTo>
                  <a:pt x="220845" y="88990"/>
                </a:lnTo>
                <a:lnTo>
                  <a:pt x="191326" y="98312"/>
                </a:lnTo>
                <a:lnTo>
                  <a:pt x="164157" y="110837"/>
                </a:lnTo>
                <a:lnTo>
                  <a:pt x="140267" y="121172"/>
                </a:lnTo>
                <a:lnTo>
                  <a:pt x="114144" y="132545"/>
                </a:lnTo>
                <a:lnTo>
                  <a:pt x="86774" y="149031"/>
                </a:lnTo>
                <a:lnTo>
                  <a:pt x="56470" y="170102"/>
                </a:lnTo>
                <a:lnTo>
                  <a:pt x="39456" y="184673"/>
                </a:lnTo>
                <a:lnTo>
                  <a:pt x="13579" y="216413"/>
                </a:lnTo>
                <a:lnTo>
                  <a:pt x="4797" y="234143"/>
                </a:lnTo>
                <a:lnTo>
                  <a:pt x="578" y="263461"/>
                </a:lnTo>
                <a:lnTo>
                  <a:pt x="0" y="277203"/>
                </a:lnTo>
                <a:lnTo>
                  <a:pt x="3507" y="290366"/>
                </a:lnTo>
                <a:lnTo>
                  <a:pt x="13415" y="307796"/>
                </a:lnTo>
                <a:lnTo>
                  <a:pt x="39844" y="337207"/>
                </a:lnTo>
                <a:lnTo>
                  <a:pt x="70943" y="360296"/>
                </a:lnTo>
                <a:lnTo>
                  <a:pt x="74658" y="364626"/>
                </a:lnTo>
                <a:lnTo>
                  <a:pt x="96742" y="377462"/>
                </a:lnTo>
                <a:lnTo>
                  <a:pt x="122257" y="386832"/>
                </a:lnTo>
                <a:lnTo>
                  <a:pt x="147691" y="394077"/>
                </a:lnTo>
                <a:lnTo>
                  <a:pt x="176500" y="402846"/>
                </a:lnTo>
                <a:lnTo>
                  <a:pt x="208218" y="411372"/>
                </a:lnTo>
                <a:lnTo>
                  <a:pt x="236818" y="417732"/>
                </a:lnTo>
                <a:lnTo>
                  <a:pt x="260579" y="422204"/>
                </a:lnTo>
                <a:lnTo>
                  <a:pt x="285494" y="425411"/>
                </a:lnTo>
                <a:lnTo>
                  <a:pt x="315825" y="432815"/>
                </a:lnTo>
                <a:lnTo>
                  <a:pt x="347269" y="436708"/>
                </a:lnTo>
                <a:lnTo>
                  <a:pt x="372249" y="440919"/>
                </a:lnTo>
                <a:lnTo>
                  <a:pt x="397525" y="442480"/>
                </a:lnTo>
                <a:lnTo>
                  <a:pt x="423593" y="443648"/>
                </a:lnTo>
                <a:lnTo>
                  <a:pt x="443184" y="446421"/>
                </a:lnTo>
                <a:lnTo>
                  <a:pt x="469294" y="448124"/>
                </a:lnTo>
                <a:lnTo>
                  <a:pt x="498302" y="449587"/>
                </a:lnTo>
                <a:lnTo>
                  <a:pt x="525306" y="452588"/>
                </a:lnTo>
                <a:lnTo>
                  <a:pt x="547656" y="454393"/>
                </a:lnTo>
                <a:lnTo>
                  <a:pt x="576105" y="457290"/>
                </a:lnTo>
                <a:lnTo>
                  <a:pt x="604290" y="460736"/>
                </a:lnTo>
                <a:lnTo>
                  <a:pt x="633102" y="463638"/>
                </a:lnTo>
                <a:lnTo>
                  <a:pt x="663276" y="467086"/>
                </a:lnTo>
                <a:lnTo>
                  <a:pt x="685411" y="467892"/>
                </a:lnTo>
                <a:lnTo>
                  <a:pt x="714445" y="468346"/>
                </a:lnTo>
                <a:lnTo>
                  <a:pt x="745077" y="469186"/>
                </a:lnTo>
                <a:lnTo>
                  <a:pt x="776495" y="472884"/>
                </a:lnTo>
                <a:lnTo>
                  <a:pt x="808147" y="474294"/>
                </a:lnTo>
                <a:lnTo>
                  <a:pt x="839868" y="475417"/>
                </a:lnTo>
                <a:lnTo>
                  <a:pt x="871609" y="479199"/>
                </a:lnTo>
                <a:lnTo>
                  <a:pt x="903357" y="480633"/>
                </a:lnTo>
                <a:lnTo>
                  <a:pt x="934401" y="481764"/>
                </a:lnTo>
                <a:lnTo>
                  <a:pt x="962492" y="485548"/>
                </a:lnTo>
                <a:lnTo>
                  <a:pt x="992844" y="486983"/>
                </a:lnTo>
                <a:lnTo>
                  <a:pt x="1023475" y="487408"/>
                </a:lnTo>
                <a:lnTo>
                  <a:pt x="1050738" y="488240"/>
                </a:lnTo>
                <a:lnTo>
                  <a:pt x="1077395" y="491936"/>
                </a:lnTo>
                <a:lnTo>
                  <a:pt x="1106618" y="493344"/>
                </a:lnTo>
                <a:lnTo>
                  <a:pt x="1132758" y="493761"/>
                </a:lnTo>
                <a:lnTo>
                  <a:pt x="1162793" y="493902"/>
                </a:lnTo>
                <a:lnTo>
                  <a:pt x="1187346" y="493927"/>
                </a:lnTo>
                <a:lnTo>
                  <a:pt x="1216258" y="492052"/>
                </a:lnTo>
                <a:lnTo>
                  <a:pt x="1238803" y="488866"/>
                </a:lnTo>
                <a:lnTo>
                  <a:pt x="1269213" y="483811"/>
                </a:lnTo>
                <a:lnTo>
                  <a:pt x="1296965" y="479864"/>
                </a:lnTo>
                <a:lnTo>
                  <a:pt x="1311362" y="475688"/>
                </a:lnTo>
                <a:lnTo>
                  <a:pt x="1340435" y="459338"/>
                </a:lnTo>
                <a:lnTo>
                  <a:pt x="1347616" y="451749"/>
                </a:lnTo>
                <a:lnTo>
                  <a:pt x="1353158" y="441320"/>
                </a:lnTo>
                <a:lnTo>
                  <a:pt x="1356874" y="416806"/>
                </a:lnTo>
                <a:lnTo>
                  <a:pt x="1357425" y="386352"/>
                </a:lnTo>
                <a:lnTo>
                  <a:pt x="1353352" y="355772"/>
                </a:lnTo>
                <a:lnTo>
                  <a:pt x="1352463" y="331879"/>
                </a:lnTo>
                <a:lnTo>
                  <a:pt x="1352163" y="302313"/>
                </a:lnTo>
                <a:lnTo>
                  <a:pt x="1347034" y="272745"/>
                </a:lnTo>
                <a:lnTo>
                  <a:pt x="1341108" y="243491"/>
                </a:lnTo>
                <a:lnTo>
                  <a:pt x="1336358" y="220335"/>
                </a:lnTo>
                <a:lnTo>
                  <a:pt x="1324492" y="190302"/>
                </a:lnTo>
                <a:lnTo>
                  <a:pt x="1307361" y="160309"/>
                </a:lnTo>
                <a:lnTo>
                  <a:pt x="1296111" y="143357"/>
                </a:lnTo>
                <a:lnTo>
                  <a:pt x="1266854" y="116133"/>
                </a:lnTo>
                <a:lnTo>
                  <a:pt x="1236670" y="95216"/>
                </a:lnTo>
                <a:lnTo>
                  <a:pt x="1205058" y="73905"/>
                </a:lnTo>
                <a:lnTo>
                  <a:pt x="1174160" y="57267"/>
                </a:lnTo>
                <a:lnTo>
                  <a:pt x="1142522" y="45398"/>
                </a:lnTo>
                <a:lnTo>
                  <a:pt x="1115254" y="36775"/>
                </a:lnTo>
                <a:lnTo>
                  <a:pt x="1086271" y="28278"/>
                </a:lnTo>
                <a:lnTo>
                  <a:pt x="1060163" y="19805"/>
                </a:lnTo>
                <a:lnTo>
                  <a:pt x="1032742" y="13218"/>
                </a:lnTo>
                <a:lnTo>
                  <a:pt x="1003728" y="8338"/>
                </a:lnTo>
                <a:lnTo>
                  <a:pt x="976909" y="5649"/>
                </a:lnTo>
                <a:lnTo>
                  <a:pt x="947048" y="3236"/>
                </a:lnTo>
                <a:lnTo>
                  <a:pt x="923279" y="0"/>
                </a:lnTo>
                <a:lnTo>
                  <a:pt x="897656" y="922"/>
                </a:lnTo>
                <a:lnTo>
                  <a:pt x="866665" y="4184"/>
                </a:lnTo>
                <a:lnTo>
                  <a:pt x="838392" y="8120"/>
                </a:lnTo>
                <a:lnTo>
                  <a:pt x="811043" y="13755"/>
                </a:lnTo>
                <a:lnTo>
                  <a:pt x="781694" y="19893"/>
                </a:lnTo>
                <a:lnTo>
                  <a:pt x="750657" y="29551"/>
                </a:lnTo>
                <a:lnTo>
                  <a:pt x="722488" y="41350"/>
                </a:lnTo>
                <a:lnTo>
                  <a:pt x="704389" y="49437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022" name="SMARTInkShape-835">
            <a:extLst>
              <a:ext uri="{FF2B5EF4-FFF2-40B4-BE49-F238E27FC236}">
                <a16:creationId xmlns:a16="http://schemas.microsoft.com/office/drawing/2014/main" id="{A6561856-97A7-4866-807D-72263AE4BA9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3606800" y="4197350"/>
            <a:ext cx="12701" cy="6351"/>
          </a:xfrm>
          <a:custGeom>
            <a:avLst/>
            <a:gdLst/>
            <a:ahLst/>
            <a:cxnLst/>
            <a:rect l="0" t="0" r="0" b="0"/>
            <a:pathLst>
              <a:path w="12701" h="6351">
                <a:moveTo>
                  <a:pt x="12700" y="0"/>
                </a:moveTo>
                <a:lnTo>
                  <a:pt x="12700" y="0"/>
                </a:lnTo>
                <a:lnTo>
                  <a:pt x="0" y="63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023" name="SMARTInkShape-836">
            <a:extLst>
              <a:ext uri="{FF2B5EF4-FFF2-40B4-BE49-F238E27FC236}">
                <a16:creationId xmlns:a16="http://schemas.microsoft.com/office/drawing/2014/main" id="{DC1C0BD2-E167-4035-8E1F-DF33712876D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48100" y="4064000"/>
            <a:ext cx="6351" cy="1"/>
          </a:xfrm>
          <a:custGeom>
            <a:avLst/>
            <a:gdLst/>
            <a:ahLst/>
            <a:cxnLst/>
            <a:rect l="0" t="0" r="0" b="0"/>
            <a:pathLst>
              <a:path w="6351" h="1">
                <a:moveTo>
                  <a:pt x="0" y="0"/>
                </a:moveTo>
                <a:lnTo>
                  <a:pt x="0" y="0"/>
                </a:lnTo>
                <a:lnTo>
                  <a:pt x="63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024" name="SMARTInkShape-837">
            <a:extLst>
              <a:ext uri="{FF2B5EF4-FFF2-40B4-BE49-F238E27FC236}">
                <a16:creationId xmlns:a16="http://schemas.microsoft.com/office/drawing/2014/main" id="{AF4A4D46-EE6B-4964-8331-D56DC564A88D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847928" y="4527586"/>
            <a:ext cx="3295573" cy="68446"/>
          </a:xfrm>
          <a:custGeom>
            <a:avLst/>
            <a:gdLst/>
            <a:ahLst/>
            <a:cxnLst/>
            <a:rect l="0" t="0" r="0" b="0"/>
            <a:pathLst>
              <a:path w="3295573" h="68446">
                <a:moveTo>
                  <a:pt x="6272" y="44414"/>
                </a:moveTo>
                <a:lnTo>
                  <a:pt x="6272" y="44414"/>
                </a:lnTo>
                <a:lnTo>
                  <a:pt x="184" y="38326"/>
                </a:lnTo>
                <a:lnTo>
                  <a:pt x="0" y="41513"/>
                </a:lnTo>
                <a:lnTo>
                  <a:pt x="679" y="42480"/>
                </a:lnTo>
                <a:lnTo>
                  <a:pt x="1838" y="43125"/>
                </a:lnTo>
                <a:lnTo>
                  <a:pt x="3316" y="43554"/>
                </a:lnTo>
                <a:lnTo>
                  <a:pt x="4301" y="44546"/>
                </a:lnTo>
                <a:lnTo>
                  <a:pt x="5396" y="47530"/>
                </a:lnTo>
                <a:lnTo>
                  <a:pt x="7099" y="48608"/>
                </a:lnTo>
                <a:lnTo>
                  <a:pt x="36103" y="59518"/>
                </a:lnTo>
                <a:lnTo>
                  <a:pt x="48664" y="62295"/>
                </a:lnTo>
                <a:lnTo>
                  <a:pt x="74984" y="63939"/>
                </a:lnTo>
                <a:lnTo>
                  <a:pt x="101297" y="68445"/>
                </a:lnTo>
                <a:lnTo>
                  <a:pt x="124268" y="67527"/>
                </a:lnTo>
                <a:lnTo>
                  <a:pt x="149654" y="64667"/>
                </a:lnTo>
                <a:lnTo>
                  <a:pt x="177195" y="60331"/>
                </a:lnTo>
                <a:lnTo>
                  <a:pt x="208212" y="54025"/>
                </a:lnTo>
                <a:lnTo>
                  <a:pt x="239693" y="50703"/>
                </a:lnTo>
                <a:lnTo>
                  <a:pt x="269325" y="45865"/>
                </a:lnTo>
                <a:lnTo>
                  <a:pt x="299298" y="41330"/>
                </a:lnTo>
                <a:lnTo>
                  <a:pt x="325536" y="39031"/>
                </a:lnTo>
                <a:lnTo>
                  <a:pt x="354555" y="34980"/>
                </a:lnTo>
                <a:lnTo>
                  <a:pt x="382874" y="32359"/>
                </a:lnTo>
                <a:lnTo>
                  <a:pt x="409566" y="31905"/>
                </a:lnTo>
                <a:lnTo>
                  <a:pt x="436367" y="31771"/>
                </a:lnTo>
                <a:lnTo>
                  <a:pt x="464927" y="31731"/>
                </a:lnTo>
                <a:lnTo>
                  <a:pt x="488833" y="31719"/>
                </a:lnTo>
                <a:lnTo>
                  <a:pt x="516926" y="31715"/>
                </a:lnTo>
                <a:lnTo>
                  <a:pt x="542732" y="31009"/>
                </a:lnTo>
                <a:lnTo>
                  <a:pt x="565508" y="27350"/>
                </a:lnTo>
                <a:lnTo>
                  <a:pt x="593267" y="25247"/>
                </a:lnTo>
                <a:lnTo>
                  <a:pt x="621090" y="21175"/>
                </a:lnTo>
                <a:lnTo>
                  <a:pt x="643591" y="19974"/>
                </a:lnTo>
                <a:lnTo>
                  <a:pt x="673317" y="19299"/>
                </a:lnTo>
                <a:lnTo>
                  <a:pt x="704987" y="18365"/>
                </a:lnTo>
                <a:lnTo>
                  <a:pt x="732901" y="14667"/>
                </a:lnTo>
                <a:lnTo>
                  <a:pt x="760065" y="12552"/>
                </a:lnTo>
                <a:lnTo>
                  <a:pt x="788732" y="8475"/>
                </a:lnTo>
                <a:lnTo>
                  <a:pt x="812669" y="6955"/>
                </a:lnTo>
                <a:lnTo>
                  <a:pt x="841477" y="5798"/>
                </a:lnTo>
                <a:lnTo>
                  <a:pt x="872356" y="2006"/>
                </a:lnTo>
                <a:lnTo>
                  <a:pt x="901731" y="569"/>
                </a:lnTo>
                <a:lnTo>
                  <a:pt x="931016" y="83"/>
                </a:lnTo>
                <a:lnTo>
                  <a:pt x="961837" y="0"/>
                </a:lnTo>
                <a:lnTo>
                  <a:pt x="990254" y="1857"/>
                </a:lnTo>
                <a:lnTo>
                  <a:pt x="1015137" y="4993"/>
                </a:lnTo>
                <a:lnTo>
                  <a:pt x="1036740" y="5727"/>
                </a:lnTo>
                <a:lnTo>
                  <a:pt x="1058100" y="6053"/>
                </a:lnTo>
                <a:lnTo>
                  <a:pt x="1079353" y="6198"/>
                </a:lnTo>
                <a:lnTo>
                  <a:pt x="1107389" y="6280"/>
                </a:lnTo>
                <a:lnTo>
                  <a:pt x="1132864" y="6304"/>
                </a:lnTo>
                <a:lnTo>
                  <a:pt x="1162755" y="6311"/>
                </a:lnTo>
                <a:lnTo>
                  <a:pt x="1193954" y="6313"/>
                </a:lnTo>
                <a:lnTo>
                  <a:pt x="1225540" y="6314"/>
                </a:lnTo>
                <a:lnTo>
                  <a:pt x="1253480" y="6314"/>
                </a:lnTo>
                <a:lnTo>
                  <a:pt x="1277044" y="6314"/>
                </a:lnTo>
                <a:lnTo>
                  <a:pt x="1305663" y="6314"/>
                </a:lnTo>
                <a:lnTo>
                  <a:pt x="1333429" y="6314"/>
                </a:lnTo>
                <a:lnTo>
                  <a:pt x="1356237" y="6314"/>
                </a:lnTo>
                <a:lnTo>
                  <a:pt x="1385337" y="6314"/>
                </a:lnTo>
                <a:lnTo>
                  <a:pt x="1416303" y="6314"/>
                </a:lnTo>
                <a:lnTo>
                  <a:pt x="1442175" y="6314"/>
                </a:lnTo>
                <a:lnTo>
                  <a:pt x="1473673" y="6314"/>
                </a:lnTo>
                <a:lnTo>
                  <a:pt x="1503546" y="6314"/>
                </a:lnTo>
                <a:lnTo>
                  <a:pt x="1534740" y="6314"/>
                </a:lnTo>
                <a:lnTo>
                  <a:pt x="1559583" y="6314"/>
                </a:lnTo>
                <a:lnTo>
                  <a:pt x="1587091" y="6314"/>
                </a:lnTo>
                <a:lnTo>
                  <a:pt x="1617585" y="6314"/>
                </a:lnTo>
                <a:lnTo>
                  <a:pt x="1640339" y="8195"/>
                </a:lnTo>
                <a:lnTo>
                  <a:pt x="1669423" y="11340"/>
                </a:lnTo>
                <a:lnTo>
                  <a:pt x="1692623" y="12272"/>
                </a:lnTo>
                <a:lnTo>
                  <a:pt x="1723720" y="12548"/>
                </a:lnTo>
                <a:lnTo>
                  <a:pt x="1746777" y="12612"/>
                </a:lnTo>
                <a:lnTo>
                  <a:pt x="1778180" y="12648"/>
                </a:lnTo>
                <a:lnTo>
                  <a:pt x="1803634" y="12659"/>
                </a:lnTo>
                <a:lnTo>
                  <a:pt x="1825333" y="12662"/>
                </a:lnTo>
                <a:lnTo>
                  <a:pt x="1847207" y="12664"/>
                </a:lnTo>
                <a:lnTo>
                  <a:pt x="1877473" y="14545"/>
                </a:lnTo>
                <a:lnTo>
                  <a:pt x="1908078" y="17690"/>
                </a:lnTo>
                <a:lnTo>
                  <a:pt x="1938313" y="20503"/>
                </a:lnTo>
                <a:lnTo>
                  <a:pt x="1967491" y="24404"/>
                </a:lnTo>
                <a:lnTo>
                  <a:pt x="1993938" y="25079"/>
                </a:lnTo>
                <a:lnTo>
                  <a:pt x="2020746" y="25279"/>
                </a:lnTo>
                <a:lnTo>
                  <a:pt x="2050019" y="29711"/>
                </a:lnTo>
                <a:lnTo>
                  <a:pt x="2076184" y="33200"/>
                </a:lnTo>
                <a:lnTo>
                  <a:pt x="2104439" y="37423"/>
                </a:lnTo>
                <a:lnTo>
                  <a:pt x="2132585" y="37938"/>
                </a:lnTo>
                <a:lnTo>
                  <a:pt x="2158737" y="41410"/>
                </a:lnTo>
                <a:lnTo>
                  <a:pt x="2188030" y="43524"/>
                </a:lnTo>
                <a:lnTo>
                  <a:pt x="2211370" y="44019"/>
                </a:lnTo>
                <a:lnTo>
                  <a:pt x="2234443" y="44944"/>
                </a:lnTo>
                <a:lnTo>
                  <a:pt x="2264711" y="48726"/>
                </a:lnTo>
                <a:lnTo>
                  <a:pt x="2287784" y="49858"/>
                </a:lnTo>
                <a:lnTo>
                  <a:pt x="2312149" y="50361"/>
                </a:lnTo>
                <a:lnTo>
                  <a:pt x="2335678" y="50585"/>
                </a:lnTo>
                <a:lnTo>
                  <a:pt x="2364086" y="50711"/>
                </a:lnTo>
                <a:lnTo>
                  <a:pt x="2389044" y="50748"/>
                </a:lnTo>
                <a:lnTo>
                  <a:pt x="2413128" y="50757"/>
                </a:lnTo>
                <a:lnTo>
                  <a:pt x="2440970" y="50762"/>
                </a:lnTo>
                <a:lnTo>
                  <a:pt x="2469341" y="55128"/>
                </a:lnTo>
                <a:lnTo>
                  <a:pt x="2500971" y="56722"/>
                </a:lnTo>
                <a:lnTo>
                  <a:pt x="2524022" y="56940"/>
                </a:lnTo>
                <a:lnTo>
                  <a:pt x="2550729" y="57036"/>
                </a:lnTo>
                <a:lnTo>
                  <a:pt x="2580048" y="57091"/>
                </a:lnTo>
                <a:lnTo>
                  <a:pt x="2600795" y="57104"/>
                </a:lnTo>
                <a:lnTo>
                  <a:pt x="2630631" y="55229"/>
                </a:lnTo>
                <a:lnTo>
                  <a:pt x="2659675" y="51646"/>
                </a:lnTo>
                <a:lnTo>
                  <a:pt x="2689469" y="51026"/>
                </a:lnTo>
                <a:lnTo>
                  <a:pt x="2714995" y="50841"/>
                </a:lnTo>
                <a:lnTo>
                  <a:pt x="2746077" y="50787"/>
                </a:lnTo>
                <a:lnTo>
                  <a:pt x="2769835" y="52656"/>
                </a:lnTo>
                <a:lnTo>
                  <a:pt x="2793800" y="55133"/>
                </a:lnTo>
                <a:lnTo>
                  <a:pt x="2816211" y="56233"/>
                </a:lnTo>
                <a:lnTo>
                  <a:pt x="2841919" y="56853"/>
                </a:lnTo>
                <a:lnTo>
                  <a:pt x="2873054" y="57037"/>
                </a:lnTo>
                <a:lnTo>
                  <a:pt x="2902348" y="57091"/>
                </a:lnTo>
                <a:lnTo>
                  <a:pt x="2933873" y="52745"/>
                </a:lnTo>
                <a:lnTo>
                  <a:pt x="2962468" y="51351"/>
                </a:lnTo>
                <a:lnTo>
                  <a:pt x="2992577" y="50938"/>
                </a:lnTo>
                <a:lnTo>
                  <a:pt x="3019685" y="50816"/>
                </a:lnTo>
                <a:lnTo>
                  <a:pt x="3048485" y="50774"/>
                </a:lnTo>
                <a:lnTo>
                  <a:pt x="3079302" y="50060"/>
                </a:lnTo>
                <a:lnTo>
                  <a:pt x="3104179" y="45695"/>
                </a:lnTo>
                <a:lnTo>
                  <a:pt x="3132168" y="39932"/>
                </a:lnTo>
                <a:lnTo>
                  <a:pt x="3161302" y="31665"/>
                </a:lnTo>
                <a:lnTo>
                  <a:pt x="3192439" y="21829"/>
                </a:lnTo>
                <a:lnTo>
                  <a:pt x="3223752" y="13656"/>
                </a:lnTo>
                <a:lnTo>
                  <a:pt x="3251114" y="12751"/>
                </a:lnTo>
                <a:lnTo>
                  <a:pt x="3281072" y="18625"/>
                </a:lnTo>
                <a:lnTo>
                  <a:pt x="3283789" y="18755"/>
                </a:lnTo>
                <a:lnTo>
                  <a:pt x="3295572" y="2536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0025" name="SMARTInkShape-838">
            <a:extLst>
              <a:ext uri="{FF2B5EF4-FFF2-40B4-BE49-F238E27FC236}">
                <a16:creationId xmlns:a16="http://schemas.microsoft.com/office/drawing/2014/main" id="{EF8278D3-254F-4496-80BE-5ED1ED6B5ADC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4476750" y="4654550"/>
            <a:ext cx="1866901" cy="101591"/>
          </a:xfrm>
          <a:custGeom>
            <a:avLst/>
            <a:gdLst/>
            <a:ahLst/>
            <a:cxnLst/>
            <a:rect l="0" t="0" r="0" b="0"/>
            <a:pathLst>
              <a:path w="1866901" h="101591">
                <a:moveTo>
                  <a:pt x="1866900" y="0"/>
                </a:moveTo>
                <a:lnTo>
                  <a:pt x="1866900" y="0"/>
                </a:lnTo>
                <a:lnTo>
                  <a:pt x="1856056" y="705"/>
                </a:lnTo>
                <a:lnTo>
                  <a:pt x="1824837" y="5467"/>
                </a:lnTo>
                <a:lnTo>
                  <a:pt x="1797365" y="9460"/>
                </a:lnTo>
                <a:lnTo>
                  <a:pt x="1773625" y="15111"/>
                </a:lnTo>
                <a:lnTo>
                  <a:pt x="1743072" y="21254"/>
                </a:lnTo>
                <a:lnTo>
                  <a:pt x="1719438" y="25439"/>
                </a:lnTo>
                <a:lnTo>
                  <a:pt x="1694117" y="29651"/>
                </a:lnTo>
                <a:lnTo>
                  <a:pt x="1666401" y="33874"/>
                </a:lnTo>
                <a:lnTo>
                  <a:pt x="1643264" y="38103"/>
                </a:lnTo>
                <a:lnTo>
                  <a:pt x="1621456" y="42334"/>
                </a:lnTo>
                <a:lnTo>
                  <a:pt x="1595301" y="46567"/>
                </a:lnTo>
                <a:lnTo>
                  <a:pt x="1570977" y="52681"/>
                </a:lnTo>
                <a:lnTo>
                  <a:pt x="1546995" y="59397"/>
                </a:lnTo>
                <a:lnTo>
                  <a:pt x="1519874" y="64734"/>
                </a:lnTo>
                <a:lnTo>
                  <a:pt x="1493239" y="69458"/>
                </a:lnTo>
                <a:lnTo>
                  <a:pt x="1465878" y="74614"/>
                </a:lnTo>
                <a:lnTo>
                  <a:pt x="1434903" y="81610"/>
                </a:lnTo>
                <a:lnTo>
                  <a:pt x="1406085" y="87542"/>
                </a:lnTo>
                <a:lnTo>
                  <a:pt x="1379165" y="92530"/>
                </a:lnTo>
                <a:lnTo>
                  <a:pt x="1353090" y="97098"/>
                </a:lnTo>
                <a:lnTo>
                  <a:pt x="1321746" y="99599"/>
                </a:lnTo>
                <a:lnTo>
                  <a:pt x="1304497" y="100266"/>
                </a:lnTo>
                <a:lnTo>
                  <a:pt x="1288059" y="100711"/>
                </a:lnTo>
                <a:lnTo>
                  <a:pt x="1256624" y="101205"/>
                </a:lnTo>
                <a:lnTo>
                  <a:pt x="1240622" y="101336"/>
                </a:lnTo>
                <a:lnTo>
                  <a:pt x="1224309" y="101424"/>
                </a:lnTo>
                <a:lnTo>
                  <a:pt x="1207789" y="101483"/>
                </a:lnTo>
                <a:lnTo>
                  <a:pt x="1189016" y="101522"/>
                </a:lnTo>
                <a:lnTo>
                  <a:pt x="1168738" y="101548"/>
                </a:lnTo>
                <a:lnTo>
                  <a:pt x="1147459" y="101566"/>
                </a:lnTo>
                <a:lnTo>
                  <a:pt x="1126922" y="101577"/>
                </a:lnTo>
                <a:lnTo>
                  <a:pt x="1106881" y="101584"/>
                </a:lnTo>
                <a:lnTo>
                  <a:pt x="1087171" y="101590"/>
                </a:lnTo>
                <a:lnTo>
                  <a:pt x="1066270" y="100888"/>
                </a:lnTo>
                <a:lnTo>
                  <a:pt x="1044574" y="99714"/>
                </a:lnTo>
                <a:lnTo>
                  <a:pt x="1022349" y="98226"/>
                </a:lnTo>
                <a:lnTo>
                  <a:pt x="994127" y="95822"/>
                </a:lnTo>
                <a:lnTo>
                  <a:pt x="961907" y="92810"/>
                </a:lnTo>
                <a:lnTo>
                  <a:pt x="927022" y="89390"/>
                </a:lnTo>
                <a:lnTo>
                  <a:pt x="895297" y="86404"/>
                </a:lnTo>
                <a:lnTo>
                  <a:pt x="865682" y="83708"/>
                </a:lnTo>
                <a:lnTo>
                  <a:pt x="837471" y="81206"/>
                </a:lnTo>
                <a:lnTo>
                  <a:pt x="806669" y="78126"/>
                </a:lnTo>
                <a:lnTo>
                  <a:pt x="774140" y="74661"/>
                </a:lnTo>
                <a:lnTo>
                  <a:pt x="740460" y="70941"/>
                </a:lnTo>
                <a:lnTo>
                  <a:pt x="708835" y="67755"/>
                </a:lnTo>
                <a:lnTo>
                  <a:pt x="678579" y="64926"/>
                </a:lnTo>
                <a:lnTo>
                  <a:pt x="649235" y="62334"/>
                </a:lnTo>
                <a:lnTo>
                  <a:pt x="620502" y="59195"/>
                </a:lnTo>
                <a:lnTo>
                  <a:pt x="592173" y="55691"/>
                </a:lnTo>
                <a:lnTo>
                  <a:pt x="564115" y="51944"/>
                </a:lnTo>
                <a:lnTo>
                  <a:pt x="535532" y="48741"/>
                </a:lnTo>
                <a:lnTo>
                  <a:pt x="506600" y="45899"/>
                </a:lnTo>
                <a:lnTo>
                  <a:pt x="477433" y="43299"/>
                </a:lnTo>
                <a:lnTo>
                  <a:pt x="443878" y="41566"/>
                </a:lnTo>
                <a:lnTo>
                  <a:pt x="407397" y="40411"/>
                </a:lnTo>
                <a:lnTo>
                  <a:pt x="368965" y="39641"/>
                </a:lnTo>
                <a:lnTo>
                  <a:pt x="332054" y="39127"/>
                </a:lnTo>
                <a:lnTo>
                  <a:pt x="296158" y="38785"/>
                </a:lnTo>
                <a:lnTo>
                  <a:pt x="260939" y="38557"/>
                </a:lnTo>
                <a:lnTo>
                  <a:pt x="226876" y="38404"/>
                </a:lnTo>
                <a:lnTo>
                  <a:pt x="193584" y="38303"/>
                </a:lnTo>
                <a:lnTo>
                  <a:pt x="160806" y="38235"/>
                </a:lnTo>
                <a:lnTo>
                  <a:pt x="128371" y="36073"/>
                </a:lnTo>
                <a:lnTo>
                  <a:pt x="96164" y="32515"/>
                </a:lnTo>
                <a:lnTo>
                  <a:pt x="64109" y="28027"/>
                </a:lnTo>
                <a:lnTo>
                  <a:pt x="42740" y="25035"/>
                </a:lnTo>
                <a:lnTo>
                  <a:pt x="0" y="190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-59878"/>
            <a:ext cx="7399064" cy="6917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479"/>
            <a:ext cx="6264746" cy="592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3212976"/>
            <a:ext cx="7772400" cy="201622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5400" dirty="0"/>
              <a:t>Kdy vznikla  intenzivní medicína?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457200" y="228600"/>
            <a:ext cx="7772400" cy="1066800"/>
          </a:xfrm>
        </p:spPr>
        <p:txBody>
          <a:bodyPr rtlCol="0">
            <a:normAutofit/>
          </a:bodyPr>
          <a:lstStyle/>
          <a:p>
            <a:pPr fontAlgn="auto">
              <a:defRPr/>
            </a:pPr>
            <a:endParaRPr lang="cs-CZ"/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670DF64D-84FE-4C35-8AEA-0B7FE8CDCA0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32911" y="3956053"/>
            <a:ext cx="3605740" cy="114298"/>
          </a:xfrm>
          <a:custGeom>
            <a:avLst/>
            <a:gdLst/>
            <a:ahLst/>
            <a:cxnLst/>
            <a:rect l="0" t="0" r="0" b="0"/>
            <a:pathLst>
              <a:path w="3605740" h="114298">
                <a:moveTo>
                  <a:pt x="24339" y="88897"/>
                </a:moveTo>
                <a:lnTo>
                  <a:pt x="24339" y="88897"/>
                </a:lnTo>
                <a:lnTo>
                  <a:pt x="20968" y="85526"/>
                </a:lnTo>
                <a:lnTo>
                  <a:pt x="15550" y="83871"/>
                </a:lnTo>
                <a:lnTo>
                  <a:pt x="2519" y="82625"/>
                </a:lnTo>
                <a:lnTo>
                  <a:pt x="1325" y="83304"/>
                </a:lnTo>
                <a:lnTo>
                  <a:pt x="530" y="84462"/>
                </a:lnTo>
                <a:lnTo>
                  <a:pt x="0" y="85941"/>
                </a:lnTo>
                <a:lnTo>
                  <a:pt x="352" y="86926"/>
                </a:lnTo>
                <a:lnTo>
                  <a:pt x="1292" y="87583"/>
                </a:lnTo>
                <a:lnTo>
                  <a:pt x="25908" y="93889"/>
                </a:lnTo>
                <a:lnTo>
                  <a:pt x="49498" y="92963"/>
                </a:lnTo>
                <a:lnTo>
                  <a:pt x="79536" y="90102"/>
                </a:lnTo>
                <a:lnTo>
                  <a:pt x="110073" y="87372"/>
                </a:lnTo>
                <a:lnTo>
                  <a:pt x="140288" y="82095"/>
                </a:lnTo>
                <a:lnTo>
                  <a:pt x="164528" y="77945"/>
                </a:lnTo>
                <a:lnTo>
                  <a:pt x="189584" y="74833"/>
                </a:lnTo>
                <a:lnTo>
                  <a:pt x="216763" y="69443"/>
                </a:lnTo>
                <a:lnTo>
                  <a:pt x="245278" y="65259"/>
                </a:lnTo>
                <a:lnTo>
                  <a:pt x="273482" y="62137"/>
                </a:lnTo>
                <a:lnTo>
                  <a:pt x="302300" y="56744"/>
                </a:lnTo>
                <a:lnTo>
                  <a:pt x="332476" y="50678"/>
                </a:lnTo>
                <a:lnTo>
                  <a:pt x="355316" y="47216"/>
                </a:lnTo>
                <a:lnTo>
                  <a:pt x="377227" y="45678"/>
                </a:lnTo>
                <a:lnTo>
                  <a:pt x="398725" y="43113"/>
                </a:lnTo>
                <a:lnTo>
                  <a:pt x="421449" y="40326"/>
                </a:lnTo>
                <a:lnTo>
                  <a:pt x="448012" y="39088"/>
                </a:lnTo>
                <a:lnTo>
                  <a:pt x="472518" y="36656"/>
                </a:lnTo>
                <a:lnTo>
                  <a:pt x="495874" y="33223"/>
                </a:lnTo>
                <a:lnTo>
                  <a:pt x="520366" y="29346"/>
                </a:lnTo>
                <a:lnTo>
                  <a:pt x="547244" y="27152"/>
                </a:lnTo>
                <a:lnTo>
                  <a:pt x="574947" y="25471"/>
                </a:lnTo>
                <a:lnTo>
                  <a:pt x="601370" y="22372"/>
                </a:lnTo>
                <a:lnTo>
                  <a:pt x="627225" y="20525"/>
                </a:lnTo>
                <a:lnTo>
                  <a:pt x="652827" y="18998"/>
                </a:lnTo>
                <a:lnTo>
                  <a:pt x="678317" y="15968"/>
                </a:lnTo>
                <a:lnTo>
                  <a:pt x="703757" y="14150"/>
                </a:lnTo>
                <a:lnTo>
                  <a:pt x="729880" y="12638"/>
                </a:lnTo>
                <a:lnTo>
                  <a:pt x="757954" y="9613"/>
                </a:lnTo>
                <a:lnTo>
                  <a:pt x="785012" y="7799"/>
                </a:lnTo>
                <a:lnTo>
                  <a:pt x="811855" y="6992"/>
                </a:lnTo>
                <a:lnTo>
                  <a:pt x="840248" y="6634"/>
                </a:lnTo>
                <a:lnTo>
                  <a:pt x="869330" y="4593"/>
                </a:lnTo>
                <a:lnTo>
                  <a:pt x="898719" y="2040"/>
                </a:lnTo>
                <a:lnTo>
                  <a:pt x="928243" y="905"/>
                </a:lnTo>
                <a:lnTo>
                  <a:pt x="955946" y="400"/>
                </a:lnTo>
                <a:lnTo>
                  <a:pt x="983076" y="176"/>
                </a:lnTo>
                <a:lnTo>
                  <a:pt x="1011596" y="76"/>
                </a:lnTo>
                <a:lnTo>
                  <a:pt x="1040735" y="32"/>
                </a:lnTo>
                <a:lnTo>
                  <a:pt x="1070148" y="13"/>
                </a:lnTo>
                <a:lnTo>
                  <a:pt x="1099684" y="4"/>
                </a:lnTo>
                <a:lnTo>
                  <a:pt x="1129274" y="0"/>
                </a:lnTo>
                <a:lnTo>
                  <a:pt x="1158888" y="704"/>
                </a:lnTo>
                <a:lnTo>
                  <a:pt x="1188513" y="3368"/>
                </a:lnTo>
                <a:lnTo>
                  <a:pt x="1218142" y="5023"/>
                </a:lnTo>
                <a:lnTo>
                  <a:pt x="1245657" y="5759"/>
                </a:lnTo>
                <a:lnTo>
                  <a:pt x="1267294" y="6085"/>
                </a:lnTo>
                <a:lnTo>
                  <a:pt x="1291961" y="6231"/>
                </a:lnTo>
                <a:lnTo>
                  <a:pt x="1319388" y="6295"/>
                </a:lnTo>
                <a:lnTo>
                  <a:pt x="1348040" y="6324"/>
                </a:lnTo>
                <a:lnTo>
                  <a:pt x="1377238" y="8218"/>
                </a:lnTo>
                <a:lnTo>
                  <a:pt x="1406677" y="10706"/>
                </a:lnTo>
                <a:lnTo>
                  <a:pt x="1436225" y="11812"/>
                </a:lnTo>
                <a:lnTo>
                  <a:pt x="1463938" y="12304"/>
                </a:lnTo>
                <a:lnTo>
                  <a:pt x="1491072" y="13228"/>
                </a:lnTo>
                <a:lnTo>
                  <a:pt x="1519595" y="15990"/>
                </a:lnTo>
                <a:lnTo>
                  <a:pt x="1548734" y="17689"/>
                </a:lnTo>
                <a:lnTo>
                  <a:pt x="1578148" y="19149"/>
                </a:lnTo>
                <a:lnTo>
                  <a:pt x="1607684" y="22150"/>
                </a:lnTo>
                <a:lnTo>
                  <a:pt x="1637274" y="25835"/>
                </a:lnTo>
                <a:lnTo>
                  <a:pt x="1666182" y="29119"/>
                </a:lnTo>
                <a:lnTo>
                  <a:pt x="1693142" y="30579"/>
                </a:lnTo>
                <a:lnTo>
                  <a:pt x="1719235" y="33109"/>
                </a:lnTo>
                <a:lnTo>
                  <a:pt x="1745648" y="35880"/>
                </a:lnTo>
                <a:lnTo>
                  <a:pt x="1773850" y="37112"/>
                </a:lnTo>
                <a:lnTo>
                  <a:pt x="1802848" y="39541"/>
                </a:lnTo>
                <a:lnTo>
                  <a:pt x="1831493" y="42267"/>
                </a:lnTo>
                <a:lnTo>
                  <a:pt x="1858335" y="43478"/>
                </a:lnTo>
                <a:lnTo>
                  <a:pt x="1886258" y="44016"/>
                </a:lnTo>
                <a:lnTo>
                  <a:pt x="1915131" y="44961"/>
                </a:lnTo>
                <a:lnTo>
                  <a:pt x="1944426" y="47733"/>
                </a:lnTo>
                <a:lnTo>
                  <a:pt x="1973909" y="49435"/>
                </a:lnTo>
                <a:lnTo>
                  <a:pt x="2003476" y="50192"/>
                </a:lnTo>
                <a:lnTo>
                  <a:pt x="2033080" y="50528"/>
                </a:lnTo>
                <a:lnTo>
                  <a:pt x="2062700" y="50678"/>
                </a:lnTo>
                <a:lnTo>
                  <a:pt x="2092327" y="50744"/>
                </a:lnTo>
                <a:lnTo>
                  <a:pt x="2121958" y="50773"/>
                </a:lnTo>
                <a:lnTo>
                  <a:pt x="2151590" y="52668"/>
                </a:lnTo>
                <a:lnTo>
                  <a:pt x="2181223" y="55156"/>
                </a:lnTo>
                <a:lnTo>
                  <a:pt x="2210856" y="56262"/>
                </a:lnTo>
                <a:lnTo>
                  <a:pt x="2234844" y="56754"/>
                </a:lnTo>
                <a:lnTo>
                  <a:pt x="2257736" y="57678"/>
                </a:lnTo>
                <a:lnTo>
                  <a:pt x="2286725" y="60440"/>
                </a:lnTo>
                <a:lnTo>
                  <a:pt x="2316542" y="62138"/>
                </a:lnTo>
                <a:lnTo>
                  <a:pt x="2346257" y="62893"/>
                </a:lnTo>
                <a:lnTo>
                  <a:pt x="2375926" y="63229"/>
                </a:lnTo>
                <a:lnTo>
                  <a:pt x="2405576" y="65259"/>
                </a:lnTo>
                <a:lnTo>
                  <a:pt x="2435922" y="67808"/>
                </a:lnTo>
                <a:lnTo>
                  <a:pt x="2451917" y="68487"/>
                </a:lnTo>
                <a:lnTo>
                  <a:pt x="2468224" y="68940"/>
                </a:lnTo>
                <a:lnTo>
                  <a:pt x="2499514" y="71326"/>
                </a:lnTo>
                <a:lnTo>
                  <a:pt x="2530589" y="74032"/>
                </a:lnTo>
                <a:lnTo>
                  <a:pt x="2546778" y="74753"/>
                </a:lnTo>
                <a:lnTo>
                  <a:pt x="2563215" y="75235"/>
                </a:lnTo>
                <a:lnTo>
                  <a:pt x="2594649" y="75769"/>
                </a:lnTo>
                <a:lnTo>
                  <a:pt x="2625082" y="76007"/>
                </a:lnTo>
                <a:lnTo>
                  <a:pt x="2655071" y="76112"/>
                </a:lnTo>
                <a:lnTo>
                  <a:pt x="2684863" y="76159"/>
                </a:lnTo>
                <a:lnTo>
                  <a:pt x="2714566" y="76180"/>
                </a:lnTo>
                <a:lnTo>
                  <a:pt x="2744230" y="76190"/>
                </a:lnTo>
                <a:lnTo>
                  <a:pt x="2773878" y="76194"/>
                </a:lnTo>
                <a:lnTo>
                  <a:pt x="2803517" y="76195"/>
                </a:lnTo>
                <a:lnTo>
                  <a:pt x="2833154" y="76196"/>
                </a:lnTo>
                <a:lnTo>
                  <a:pt x="2862788" y="78078"/>
                </a:lnTo>
                <a:lnTo>
                  <a:pt x="2892422" y="80561"/>
                </a:lnTo>
                <a:lnTo>
                  <a:pt x="2922056" y="81664"/>
                </a:lnTo>
                <a:lnTo>
                  <a:pt x="2949807" y="82155"/>
                </a:lnTo>
                <a:lnTo>
                  <a:pt x="2976958" y="83078"/>
                </a:lnTo>
                <a:lnTo>
                  <a:pt x="3005488" y="85841"/>
                </a:lnTo>
                <a:lnTo>
                  <a:pt x="3032750" y="87539"/>
                </a:lnTo>
                <a:lnTo>
                  <a:pt x="3059683" y="88293"/>
                </a:lnTo>
                <a:lnTo>
                  <a:pt x="3088116" y="88629"/>
                </a:lnTo>
                <a:lnTo>
                  <a:pt x="3115334" y="88778"/>
                </a:lnTo>
                <a:lnTo>
                  <a:pt x="3140837" y="89550"/>
                </a:lnTo>
                <a:lnTo>
                  <a:pt x="3163930" y="92244"/>
                </a:lnTo>
                <a:lnTo>
                  <a:pt x="3187835" y="93913"/>
                </a:lnTo>
                <a:lnTo>
                  <a:pt x="3212571" y="94654"/>
                </a:lnTo>
                <a:lnTo>
                  <a:pt x="3237675" y="94983"/>
                </a:lnTo>
                <a:lnTo>
                  <a:pt x="3262944" y="95130"/>
                </a:lnTo>
                <a:lnTo>
                  <a:pt x="3287580" y="95900"/>
                </a:lnTo>
                <a:lnTo>
                  <a:pt x="3310289" y="98595"/>
                </a:lnTo>
                <a:lnTo>
                  <a:pt x="3339536" y="100707"/>
                </a:lnTo>
                <a:lnTo>
                  <a:pt x="3361132" y="101201"/>
                </a:lnTo>
                <a:lnTo>
                  <a:pt x="3384136" y="101421"/>
                </a:lnTo>
                <a:lnTo>
                  <a:pt x="3406119" y="101519"/>
                </a:lnTo>
                <a:lnTo>
                  <a:pt x="3433293" y="103444"/>
                </a:lnTo>
                <a:lnTo>
                  <a:pt x="3464186" y="105946"/>
                </a:lnTo>
                <a:lnTo>
                  <a:pt x="3480326" y="106613"/>
                </a:lnTo>
                <a:lnTo>
                  <a:pt x="3511194" y="107354"/>
                </a:lnTo>
                <a:lnTo>
                  <a:pt x="3536673" y="107683"/>
                </a:lnTo>
                <a:lnTo>
                  <a:pt x="3567271" y="112259"/>
                </a:lnTo>
                <a:lnTo>
                  <a:pt x="3595969" y="114028"/>
                </a:lnTo>
                <a:lnTo>
                  <a:pt x="3605739" y="11429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2994415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783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600200"/>
            <a:ext cx="41910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4495800" y="5085184"/>
            <a:ext cx="3892624" cy="586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spcBef>
                <a:spcPts val="1250"/>
              </a:spcBef>
              <a:buClrTx/>
              <a:buFontTx/>
              <a:buNone/>
            </a:pPr>
            <a:r>
              <a:rPr lang="cs-CZ" altLang="cs-CZ" sz="3200" b="1" dirty="0">
                <a:solidFill>
                  <a:srgbClr val="FF0000"/>
                </a:solidFill>
                <a:latin typeface="+mj-lt"/>
                <a:ea typeface="DejaVu Sans" charset="0"/>
                <a:cs typeface="DejaVu Sans" charset="0"/>
              </a:rPr>
              <a:t>Mortalita 90%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5715000" y="1219200"/>
            <a:ext cx="3124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 sz="2400">
              <a:latin typeface="Times New Roman" pitchFamily="18" charset="0"/>
            </a:endParaRP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5029200" y="533400"/>
            <a:ext cx="3581400" cy="587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26.dubna 1952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dr. </a:t>
            </a:r>
            <a:r>
              <a:rPr lang="cs-CZ" altLang="cs-CZ" sz="2000" dirty="0" err="1">
                <a:latin typeface="+mn-lt"/>
              </a:rPr>
              <a:t>Bjorn</a:t>
            </a:r>
            <a:r>
              <a:rPr lang="cs-CZ" altLang="cs-CZ" sz="2000" dirty="0">
                <a:latin typeface="+mn-lt"/>
              </a:rPr>
              <a:t> Ibsen provedl tracheotomii, 12-letá dívka s poliomyelitidou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Zavedena kanyla s manžetou a napojena na systém přetlakové ventilace 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315 pacientů celkem vyžadovalo ventilační podporu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1500 mediků, celkem 165 000 hodin, směny á 6 hodin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Cca 2-3 měsíce, než došlo k obnově dýchání</a:t>
            </a:r>
          </a:p>
          <a:p>
            <a:pPr eaLnBrk="1" hangingPunct="1">
              <a:spcBef>
                <a:spcPct val="50000"/>
              </a:spcBef>
            </a:pPr>
            <a:r>
              <a:rPr lang="cs-CZ" altLang="cs-CZ" sz="2000" dirty="0">
                <a:latin typeface="+mn-lt"/>
              </a:rPr>
              <a:t>Mortalita pokles z 90% na 25%</a:t>
            </a:r>
          </a:p>
          <a:p>
            <a:pPr eaLnBrk="1" hangingPunct="1">
              <a:spcBef>
                <a:spcPct val="50000"/>
              </a:spcBef>
            </a:pPr>
            <a:endParaRPr lang="cs-CZ" altLang="cs-CZ" sz="2000" dirty="0">
              <a:latin typeface="+mn-lt"/>
            </a:endParaRPr>
          </a:p>
        </p:txBody>
      </p:sp>
      <p:pic>
        <p:nvPicPr>
          <p:cNvPr id="14340" name="Picture 7" descr="Fig. 5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41910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41" name="Text Box 9"/>
          <p:cNvSpPr txBox="1">
            <a:spLocks noChangeArrowheads="1"/>
          </p:cNvSpPr>
          <p:nvPr/>
        </p:nvSpPr>
        <p:spPr bwMode="auto">
          <a:xfrm>
            <a:off x="163723" y="2996952"/>
            <a:ext cx="4191000" cy="360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b="1" dirty="0">
                <a:latin typeface="+mn-lt"/>
              </a:rPr>
              <a:t>Monitorace ventilace: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pravidelné vzorky arteriální krve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pro měření pH, pomocí nové elektrody, a celkového CO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 metodou Van </a:t>
            </a:r>
            <a:r>
              <a:rPr lang="cs-CZ" altLang="cs-CZ" sz="2400" dirty="0" err="1">
                <a:latin typeface="+mn-lt"/>
              </a:rPr>
              <a:t>Slyke</a:t>
            </a:r>
            <a:endParaRPr lang="cs-CZ" altLang="cs-CZ" sz="2400" dirty="0">
              <a:latin typeface="+mn-lt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2400" dirty="0">
                <a:latin typeface="+mn-lt"/>
              </a:rPr>
              <a:t>Po výpočtu pCO</a:t>
            </a:r>
            <a:r>
              <a:rPr lang="cs-CZ" altLang="cs-CZ" sz="2400" baseline="-25000" dirty="0">
                <a:latin typeface="+mn-lt"/>
              </a:rPr>
              <a:t>2</a:t>
            </a:r>
            <a:r>
              <a:rPr lang="cs-CZ" altLang="cs-CZ" sz="2400" dirty="0">
                <a:latin typeface="+mn-lt"/>
              </a:rPr>
              <a:t> z </a:t>
            </a:r>
            <a:r>
              <a:rPr lang="cs-CZ" altLang="cs-CZ" sz="2400" dirty="0" err="1">
                <a:latin typeface="+mn-lt"/>
              </a:rPr>
              <a:t>Henderson-Hasselbalchova</a:t>
            </a:r>
            <a:r>
              <a:rPr lang="cs-CZ" altLang="cs-CZ" sz="2400" dirty="0">
                <a:latin typeface="+mn-lt"/>
              </a:rPr>
              <a:t> rovnice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r>
              <a:rPr lang="cs-CZ" altLang="cs-CZ" sz="1800" b="1" dirty="0">
                <a:latin typeface="+mn-lt"/>
              </a:rPr>
              <a:t>Poté dostali studenti pokyny, v případě potřeby, o tom, jak změnit frekvenci a intenzitu dechů</a:t>
            </a:r>
          </a:p>
        </p:txBody>
      </p:sp>
      <p:sp>
        <p:nvSpPr>
          <p:cNvPr id="10" name="SMARTInkShape-6">
            <a:extLst>
              <a:ext uri="{FF2B5EF4-FFF2-40B4-BE49-F238E27FC236}">
                <a16:creationId xmlns:a16="http://schemas.microsoft.com/office/drawing/2014/main" id="{D7848919-D71D-4893-8BE4-B1F1A13DF14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53043" y="4198131"/>
            <a:ext cx="696643" cy="563462"/>
          </a:xfrm>
          <a:custGeom>
            <a:avLst/>
            <a:gdLst/>
            <a:ahLst/>
            <a:cxnLst/>
            <a:rect l="0" t="0" r="0" b="0"/>
            <a:pathLst>
              <a:path w="696643" h="563462">
                <a:moveTo>
                  <a:pt x="361657" y="24619"/>
                </a:moveTo>
                <a:lnTo>
                  <a:pt x="361657" y="24619"/>
                </a:lnTo>
                <a:lnTo>
                  <a:pt x="356631" y="12686"/>
                </a:lnTo>
                <a:lnTo>
                  <a:pt x="356190" y="10313"/>
                </a:lnTo>
                <a:lnTo>
                  <a:pt x="353818" y="5796"/>
                </a:lnTo>
                <a:lnTo>
                  <a:pt x="352197" y="3604"/>
                </a:lnTo>
                <a:lnTo>
                  <a:pt x="348516" y="1168"/>
                </a:lnTo>
                <a:lnTo>
                  <a:pt x="343822" y="85"/>
                </a:lnTo>
                <a:lnTo>
                  <a:pt x="316106" y="0"/>
                </a:lnTo>
                <a:lnTo>
                  <a:pt x="289708" y="6141"/>
                </a:lnTo>
                <a:lnTo>
                  <a:pt x="263903" y="12088"/>
                </a:lnTo>
                <a:lnTo>
                  <a:pt x="237678" y="18319"/>
                </a:lnTo>
                <a:lnTo>
                  <a:pt x="206483" y="26745"/>
                </a:lnTo>
                <a:lnTo>
                  <a:pt x="178175" y="36459"/>
                </a:lnTo>
                <a:lnTo>
                  <a:pt x="147849" y="51678"/>
                </a:lnTo>
                <a:lnTo>
                  <a:pt x="116286" y="67868"/>
                </a:lnTo>
                <a:lnTo>
                  <a:pt x="88352" y="89136"/>
                </a:lnTo>
                <a:lnTo>
                  <a:pt x="58191" y="113261"/>
                </a:lnTo>
                <a:lnTo>
                  <a:pt x="30102" y="140315"/>
                </a:lnTo>
                <a:lnTo>
                  <a:pt x="17627" y="156128"/>
                </a:lnTo>
                <a:lnTo>
                  <a:pt x="3042" y="187107"/>
                </a:lnTo>
                <a:lnTo>
                  <a:pt x="366" y="216249"/>
                </a:lnTo>
                <a:lnTo>
                  <a:pt x="0" y="237493"/>
                </a:lnTo>
                <a:lnTo>
                  <a:pt x="543" y="260341"/>
                </a:lnTo>
                <a:lnTo>
                  <a:pt x="4110" y="291626"/>
                </a:lnTo>
                <a:lnTo>
                  <a:pt x="7597" y="316339"/>
                </a:lnTo>
                <a:lnTo>
                  <a:pt x="19684" y="343967"/>
                </a:lnTo>
                <a:lnTo>
                  <a:pt x="32685" y="371098"/>
                </a:lnTo>
                <a:lnTo>
                  <a:pt x="52786" y="399035"/>
                </a:lnTo>
                <a:lnTo>
                  <a:pt x="80554" y="425614"/>
                </a:lnTo>
                <a:lnTo>
                  <a:pt x="103662" y="448844"/>
                </a:lnTo>
                <a:lnTo>
                  <a:pt x="132059" y="463572"/>
                </a:lnTo>
                <a:lnTo>
                  <a:pt x="161631" y="476490"/>
                </a:lnTo>
                <a:lnTo>
                  <a:pt x="189658" y="486982"/>
                </a:lnTo>
                <a:lnTo>
                  <a:pt x="221300" y="498805"/>
                </a:lnTo>
                <a:lnTo>
                  <a:pt x="245673" y="509273"/>
                </a:lnTo>
                <a:lnTo>
                  <a:pt x="277311" y="519489"/>
                </a:lnTo>
                <a:lnTo>
                  <a:pt x="301388" y="526141"/>
                </a:lnTo>
                <a:lnTo>
                  <a:pt x="327101" y="532581"/>
                </a:lnTo>
                <a:lnTo>
                  <a:pt x="358124" y="541079"/>
                </a:lnTo>
                <a:lnTo>
                  <a:pt x="387065" y="548846"/>
                </a:lnTo>
                <a:lnTo>
                  <a:pt x="417345" y="552992"/>
                </a:lnTo>
                <a:lnTo>
                  <a:pt x="446706" y="557357"/>
                </a:lnTo>
                <a:lnTo>
                  <a:pt x="474987" y="559770"/>
                </a:lnTo>
                <a:lnTo>
                  <a:pt x="501166" y="563461"/>
                </a:lnTo>
                <a:lnTo>
                  <a:pt x="530463" y="560729"/>
                </a:lnTo>
                <a:lnTo>
                  <a:pt x="555842" y="555451"/>
                </a:lnTo>
                <a:lnTo>
                  <a:pt x="583381" y="547346"/>
                </a:lnTo>
                <a:lnTo>
                  <a:pt x="605440" y="538952"/>
                </a:lnTo>
                <a:lnTo>
                  <a:pt x="635483" y="524386"/>
                </a:lnTo>
                <a:lnTo>
                  <a:pt x="647046" y="516260"/>
                </a:lnTo>
                <a:lnTo>
                  <a:pt x="670365" y="487687"/>
                </a:lnTo>
                <a:lnTo>
                  <a:pt x="682490" y="466332"/>
                </a:lnTo>
                <a:lnTo>
                  <a:pt x="691679" y="438282"/>
                </a:lnTo>
                <a:lnTo>
                  <a:pt x="696273" y="416708"/>
                </a:lnTo>
                <a:lnTo>
                  <a:pt x="696642" y="402080"/>
                </a:lnTo>
                <a:lnTo>
                  <a:pt x="691130" y="375548"/>
                </a:lnTo>
                <a:lnTo>
                  <a:pt x="685292" y="348967"/>
                </a:lnTo>
                <a:lnTo>
                  <a:pt x="677211" y="323216"/>
                </a:lnTo>
                <a:lnTo>
                  <a:pt x="668581" y="295973"/>
                </a:lnTo>
                <a:lnTo>
                  <a:pt x="656737" y="266865"/>
                </a:lnTo>
                <a:lnTo>
                  <a:pt x="638928" y="235819"/>
                </a:lnTo>
                <a:lnTo>
                  <a:pt x="617755" y="206295"/>
                </a:lnTo>
                <a:lnTo>
                  <a:pt x="593068" y="174690"/>
                </a:lnTo>
                <a:lnTo>
                  <a:pt x="563664" y="149649"/>
                </a:lnTo>
                <a:lnTo>
                  <a:pt x="538516" y="130194"/>
                </a:lnTo>
                <a:lnTo>
                  <a:pt x="507103" y="108581"/>
                </a:lnTo>
                <a:lnTo>
                  <a:pt x="480247" y="93006"/>
                </a:lnTo>
                <a:lnTo>
                  <a:pt x="453710" y="78748"/>
                </a:lnTo>
                <a:lnTo>
                  <a:pt x="426796" y="70055"/>
                </a:lnTo>
                <a:lnTo>
                  <a:pt x="404719" y="65274"/>
                </a:lnTo>
                <a:lnTo>
                  <a:pt x="373867" y="60027"/>
                </a:lnTo>
                <a:lnTo>
                  <a:pt x="349282" y="61607"/>
                </a:lnTo>
                <a:lnTo>
                  <a:pt x="310857" y="6271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SMARTInkShape-7">
            <a:extLst>
              <a:ext uri="{FF2B5EF4-FFF2-40B4-BE49-F238E27FC236}">
                <a16:creationId xmlns:a16="http://schemas.microsoft.com/office/drawing/2014/main" id="{57D19E0F-0203-4772-80D1-7A135262B83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619372" y="3889694"/>
            <a:ext cx="523832" cy="472197"/>
          </a:xfrm>
          <a:custGeom>
            <a:avLst/>
            <a:gdLst/>
            <a:ahLst/>
            <a:cxnLst/>
            <a:rect l="0" t="0" r="0" b="0"/>
            <a:pathLst>
              <a:path w="523832" h="472197">
                <a:moveTo>
                  <a:pt x="361828" y="60006"/>
                </a:moveTo>
                <a:lnTo>
                  <a:pt x="361828" y="60006"/>
                </a:lnTo>
                <a:lnTo>
                  <a:pt x="358457" y="56635"/>
                </a:lnTo>
                <a:lnTo>
                  <a:pt x="356802" y="53099"/>
                </a:lnTo>
                <a:lnTo>
                  <a:pt x="354241" y="37930"/>
                </a:lnTo>
                <a:lnTo>
                  <a:pt x="348814" y="29968"/>
                </a:lnTo>
                <a:lnTo>
                  <a:pt x="337824" y="20924"/>
                </a:lnTo>
                <a:lnTo>
                  <a:pt x="315518" y="13775"/>
                </a:lnTo>
                <a:lnTo>
                  <a:pt x="286567" y="10560"/>
                </a:lnTo>
                <a:lnTo>
                  <a:pt x="262388" y="9607"/>
                </a:lnTo>
                <a:lnTo>
                  <a:pt x="238447" y="16067"/>
                </a:lnTo>
                <a:lnTo>
                  <a:pt x="213479" y="23547"/>
                </a:lnTo>
                <a:lnTo>
                  <a:pt x="187781" y="32395"/>
                </a:lnTo>
                <a:lnTo>
                  <a:pt x="162954" y="39517"/>
                </a:lnTo>
                <a:lnTo>
                  <a:pt x="132822" y="54886"/>
                </a:lnTo>
                <a:lnTo>
                  <a:pt x="104569" y="75028"/>
                </a:lnTo>
                <a:lnTo>
                  <a:pt x="75205" y="99692"/>
                </a:lnTo>
                <a:lnTo>
                  <a:pt x="47965" y="126987"/>
                </a:lnTo>
                <a:lnTo>
                  <a:pt x="21942" y="157718"/>
                </a:lnTo>
                <a:lnTo>
                  <a:pt x="11982" y="178406"/>
                </a:lnTo>
                <a:lnTo>
                  <a:pt x="4562" y="205781"/>
                </a:lnTo>
                <a:lnTo>
                  <a:pt x="1266" y="232864"/>
                </a:lnTo>
                <a:lnTo>
                  <a:pt x="289" y="258763"/>
                </a:lnTo>
                <a:lnTo>
                  <a:pt x="0" y="277569"/>
                </a:lnTo>
                <a:lnTo>
                  <a:pt x="9336" y="306704"/>
                </a:lnTo>
                <a:lnTo>
                  <a:pt x="17184" y="331990"/>
                </a:lnTo>
                <a:lnTo>
                  <a:pt x="27427" y="358689"/>
                </a:lnTo>
                <a:lnTo>
                  <a:pt x="39448" y="377343"/>
                </a:lnTo>
                <a:lnTo>
                  <a:pt x="65389" y="404773"/>
                </a:lnTo>
                <a:lnTo>
                  <a:pt x="92546" y="428675"/>
                </a:lnTo>
                <a:lnTo>
                  <a:pt x="121512" y="446289"/>
                </a:lnTo>
                <a:lnTo>
                  <a:pt x="150160" y="457799"/>
                </a:lnTo>
                <a:lnTo>
                  <a:pt x="180108" y="464248"/>
                </a:lnTo>
                <a:lnTo>
                  <a:pt x="209521" y="469921"/>
                </a:lnTo>
                <a:lnTo>
                  <a:pt x="240700" y="472196"/>
                </a:lnTo>
                <a:lnTo>
                  <a:pt x="262132" y="471801"/>
                </a:lnTo>
                <a:lnTo>
                  <a:pt x="292621" y="467613"/>
                </a:lnTo>
                <a:lnTo>
                  <a:pt x="317098" y="461197"/>
                </a:lnTo>
                <a:lnTo>
                  <a:pt x="344655" y="451379"/>
                </a:lnTo>
                <a:lnTo>
                  <a:pt x="365442" y="442982"/>
                </a:lnTo>
                <a:lnTo>
                  <a:pt x="395561" y="420404"/>
                </a:lnTo>
                <a:lnTo>
                  <a:pt x="424196" y="396909"/>
                </a:lnTo>
                <a:lnTo>
                  <a:pt x="452510" y="371187"/>
                </a:lnTo>
                <a:lnTo>
                  <a:pt x="462809" y="361997"/>
                </a:lnTo>
                <a:lnTo>
                  <a:pt x="484299" y="331529"/>
                </a:lnTo>
                <a:lnTo>
                  <a:pt x="503564" y="299816"/>
                </a:lnTo>
                <a:lnTo>
                  <a:pt x="513794" y="270725"/>
                </a:lnTo>
                <a:lnTo>
                  <a:pt x="519238" y="247758"/>
                </a:lnTo>
                <a:lnTo>
                  <a:pt x="520181" y="223900"/>
                </a:lnTo>
                <a:lnTo>
                  <a:pt x="523831" y="194488"/>
                </a:lnTo>
                <a:lnTo>
                  <a:pt x="522640" y="173544"/>
                </a:lnTo>
                <a:lnTo>
                  <a:pt x="514505" y="148050"/>
                </a:lnTo>
                <a:lnTo>
                  <a:pt x="497741" y="120332"/>
                </a:lnTo>
                <a:lnTo>
                  <a:pt x="480476" y="94108"/>
                </a:lnTo>
                <a:lnTo>
                  <a:pt x="452319" y="66820"/>
                </a:lnTo>
                <a:lnTo>
                  <a:pt x="430033" y="47444"/>
                </a:lnTo>
                <a:lnTo>
                  <a:pt x="409075" y="34667"/>
                </a:lnTo>
                <a:lnTo>
                  <a:pt x="387530" y="23814"/>
                </a:lnTo>
                <a:lnTo>
                  <a:pt x="357449" y="11653"/>
                </a:lnTo>
                <a:lnTo>
                  <a:pt x="330662" y="5462"/>
                </a:lnTo>
                <a:lnTo>
                  <a:pt x="310582" y="3309"/>
                </a:lnTo>
                <a:lnTo>
                  <a:pt x="282843" y="0"/>
                </a:lnTo>
                <a:lnTo>
                  <a:pt x="252347" y="912"/>
                </a:lnTo>
                <a:lnTo>
                  <a:pt x="234828" y="285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SMARTInkShape-8">
            <a:extLst>
              <a:ext uri="{FF2B5EF4-FFF2-40B4-BE49-F238E27FC236}">
                <a16:creationId xmlns:a16="http://schemas.microsoft.com/office/drawing/2014/main" id="{043C4090-409B-4A8A-8E51-64E79B3A1E28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822450" y="6159500"/>
            <a:ext cx="1911351" cy="76201"/>
          </a:xfrm>
          <a:custGeom>
            <a:avLst/>
            <a:gdLst/>
            <a:ahLst/>
            <a:cxnLst/>
            <a:rect l="0" t="0" r="0" b="0"/>
            <a:pathLst>
              <a:path w="1911351" h="76201">
                <a:moveTo>
                  <a:pt x="0" y="0"/>
                </a:moveTo>
                <a:lnTo>
                  <a:pt x="0" y="0"/>
                </a:lnTo>
                <a:lnTo>
                  <a:pt x="0" y="6088"/>
                </a:lnTo>
                <a:lnTo>
                  <a:pt x="29770" y="6347"/>
                </a:lnTo>
                <a:lnTo>
                  <a:pt x="56759" y="9720"/>
                </a:lnTo>
                <a:lnTo>
                  <a:pt x="83884" y="12111"/>
                </a:lnTo>
                <a:lnTo>
                  <a:pt x="111716" y="12525"/>
                </a:lnTo>
                <a:lnTo>
                  <a:pt x="141600" y="12648"/>
                </a:lnTo>
                <a:lnTo>
                  <a:pt x="169347" y="12683"/>
                </a:lnTo>
                <a:lnTo>
                  <a:pt x="199598" y="13401"/>
                </a:lnTo>
                <a:lnTo>
                  <a:pt x="220414" y="16068"/>
                </a:lnTo>
                <a:lnTo>
                  <a:pt x="243306" y="17724"/>
                </a:lnTo>
                <a:lnTo>
                  <a:pt x="266180" y="19166"/>
                </a:lnTo>
                <a:lnTo>
                  <a:pt x="296336" y="23240"/>
                </a:lnTo>
                <a:lnTo>
                  <a:pt x="319383" y="24440"/>
                </a:lnTo>
                <a:lnTo>
                  <a:pt x="349416" y="25116"/>
                </a:lnTo>
                <a:lnTo>
                  <a:pt x="376189" y="21945"/>
                </a:lnTo>
                <a:lnTo>
                  <a:pt x="399087" y="20336"/>
                </a:lnTo>
                <a:lnTo>
                  <a:pt x="423611" y="19622"/>
                </a:lnTo>
                <a:lnTo>
                  <a:pt x="453284" y="19219"/>
                </a:lnTo>
                <a:lnTo>
                  <a:pt x="479950" y="19100"/>
                </a:lnTo>
                <a:lnTo>
                  <a:pt x="505725" y="19770"/>
                </a:lnTo>
                <a:lnTo>
                  <a:pt x="531237" y="23418"/>
                </a:lnTo>
                <a:lnTo>
                  <a:pt x="556670" y="24812"/>
                </a:lnTo>
                <a:lnTo>
                  <a:pt x="582079" y="25226"/>
                </a:lnTo>
                <a:lnTo>
                  <a:pt x="607482" y="25349"/>
                </a:lnTo>
                <a:lnTo>
                  <a:pt x="632883" y="25384"/>
                </a:lnTo>
                <a:lnTo>
                  <a:pt x="658283" y="25395"/>
                </a:lnTo>
                <a:lnTo>
                  <a:pt x="683683" y="26105"/>
                </a:lnTo>
                <a:lnTo>
                  <a:pt x="709083" y="29763"/>
                </a:lnTo>
                <a:lnTo>
                  <a:pt x="733778" y="31867"/>
                </a:lnTo>
                <a:lnTo>
                  <a:pt x="763324" y="36660"/>
                </a:lnTo>
                <a:lnTo>
                  <a:pt x="787792" y="37674"/>
                </a:lnTo>
                <a:lnTo>
                  <a:pt x="817973" y="41387"/>
                </a:lnTo>
                <a:lnTo>
                  <a:pt x="849387" y="43844"/>
                </a:lnTo>
                <a:lnTo>
                  <a:pt x="880888" y="44331"/>
                </a:lnTo>
                <a:lnTo>
                  <a:pt x="908704" y="44415"/>
                </a:lnTo>
                <a:lnTo>
                  <a:pt x="931624" y="44434"/>
                </a:lnTo>
                <a:lnTo>
                  <a:pt x="957133" y="44445"/>
                </a:lnTo>
                <a:lnTo>
                  <a:pt x="988798" y="46330"/>
                </a:lnTo>
                <a:lnTo>
                  <a:pt x="1019015" y="49917"/>
                </a:lnTo>
                <a:lnTo>
                  <a:pt x="1047797" y="54989"/>
                </a:lnTo>
                <a:lnTo>
                  <a:pt x="1073791" y="56510"/>
                </a:lnTo>
                <a:lnTo>
                  <a:pt x="1098364" y="56866"/>
                </a:lnTo>
                <a:lnTo>
                  <a:pt x="1129853" y="57066"/>
                </a:lnTo>
                <a:lnTo>
                  <a:pt x="1157057" y="60496"/>
                </a:lnTo>
                <a:lnTo>
                  <a:pt x="1180057" y="62165"/>
                </a:lnTo>
                <a:lnTo>
                  <a:pt x="1204625" y="62906"/>
                </a:lnTo>
                <a:lnTo>
                  <a:pt x="1234323" y="63324"/>
                </a:lnTo>
                <a:lnTo>
                  <a:pt x="1260997" y="64153"/>
                </a:lnTo>
                <a:lnTo>
                  <a:pt x="1286775" y="67849"/>
                </a:lnTo>
                <a:lnTo>
                  <a:pt x="1311581" y="69962"/>
                </a:lnTo>
                <a:lnTo>
                  <a:pt x="1341165" y="74758"/>
                </a:lnTo>
                <a:lnTo>
                  <a:pt x="1365640" y="75773"/>
                </a:lnTo>
                <a:lnTo>
                  <a:pt x="1390765" y="76073"/>
                </a:lnTo>
                <a:lnTo>
                  <a:pt x="1421729" y="76162"/>
                </a:lnTo>
                <a:lnTo>
                  <a:pt x="1448207" y="76183"/>
                </a:lnTo>
                <a:lnTo>
                  <a:pt x="1476439" y="76193"/>
                </a:lnTo>
                <a:lnTo>
                  <a:pt x="1503567" y="76196"/>
                </a:lnTo>
                <a:lnTo>
                  <a:pt x="1527619" y="76198"/>
                </a:lnTo>
                <a:lnTo>
                  <a:pt x="1555882" y="76200"/>
                </a:lnTo>
                <a:lnTo>
                  <a:pt x="1580738" y="76200"/>
                </a:lnTo>
                <a:lnTo>
                  <a:pt x="1606367" y="76200"/>
                </a:lnTo>
                <a:lnTo>
                  <a:pt x="1632574" y="76200"/>
                </a:lnTo>
                <a:lnTo>
                  <a:pt x="1660685" y="76200"/>
                </a:lnTo>
                <a:lnTo>
                  <a:pt x="1690794" y="76200"/>
                </a:lnTo>
                <a:lnTo>
                  <a:pt x="1711725" y="76200"/>
                </a:lnTo>
                <a:lnTo>
                  <a:pt x="1735139" y="76200"/>
                </a:lnTo>
                <a:lnTo>
                  <a:pt x="1759656" y="76200"/>
                </a:lnTo>
                <a:lnTo>
                  <a:pt x="1790517" y="76200"/>
                </a:lnTo>
                <a:lnTo>
                  <a:pt x="1821159" y="71836"/>
                </a:lnTo>
                <a:lnTo>
                  <a:pt x="1849476" y="70242"/>
                </a:lnTo>
                <a:lnTo>
                  <a:pt x="1878667" y="69928"/>
                </a:lnTo>
                <a:lnTo>
                  <a:pt x="1891631" y="69872"/>
                </a:lnTo>
                <a:lnTo>
                  <a:pt x="1897412" y="67979"/>
                </a:lnTo>
                <a:lnTo>
                  <a:pt x="1902333" y="65491"/>
                </a:lnTo>
                <a:lnTo>
                  <a:pt x="1911350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SMARTInkShape-9">
            <a:extLst>
              <a:ext uri="{FF2B5EF4-FFF2-40B4-BE49-F238E27FC236}">
                <a16:creationId xmlns:a16="http://schemas.microsoft.com/office/drawing/2014/main" id="{A4A7878C-C6DE-4176-A04C-0176B69FEC96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16992" y="6375402"/>
            <a:ext cx="1521309" cy="76169"/>
          </a:xfrm>
          <a:custGeom>
            <a:avLst/>
            <a:gdLst/>
            <a:ahLst/>
            <a:cxnLst/>
            <a:rect l="0" t="0" r="0" b="0"/>
            <a:pathLst>
              <a:path w="1521309" h="76169">
                <a:moveTo>
                  <a:pt x="3658" y="57148"/>
                </a:moveTo>
                <a:lnTo>
                  <a:pt x="3658" y="57148"/>
                </a:lnTo>
                <a:lnTo>
                  <a:pt x="287" y="60519"/>
                </a:lnTo>
                <a:lnTo>
                  <a:pt x="0" y="61512"/>
                </a:lnTo>
                <a:lnTo>
                  <a:pt x="514" y="62174"/>
                </a:lnTo>
                <a:lnTo>
                  <a:pt x="24522" y="72259"/>
                </a:lnTo>
                <a:lnTo>
                  <a:pt x="52408" y="75031"/>
                </a:lnTo>
                <a:lnTo>
                  <a:pt x="75419" y="75679"/>
                </a:lnTo>
                <a:lnTo>
                  <a:pt x="99758" y="75967"/>
                </a:lnTo>
                <a:lnTo>
                  <a:pt x="124686" y="76096"/>
                </a:lnTo>
                <a:lnTo>
                  <a:pt x="152407" y="76168"/>
                </a:lnTo>
                <a:lnTo>
                  <a:pt x="177397" y="72818"/>
                </a:lnTo>
                <a:lnTo>
                  <a:pt x="206761" y="69729"/>
                </a:lnTo>
                <a:lnTo>
                  <a:pt x="230740" y="65658"/>
                </a:lnTo>
                <a:lnTo>
                  <a:pt x="256424" y="63432"/>
                </a:lnTo>
                <a:lnTo>
                  <a:pt x="286064" y="59323"/>
                </a:lnTo>
                <a:lnTo>
                  <a:pt x="317188" y="57087"/>
                </a:lnTo>
                <a:lnTo>
                  <a:pt x="348753" y="52269"/>
                </a:lnTo>
                <a:lnTo>
                  <a:pt x="380448" y="47079"/>
                </a:lnTo>
                <a:lnTo>
                  <a:pt x="412182" y="44522"/>
                </a:lnTo>
                <a:lnTo>
                  <a:pt x="433344" y="41423"/>
                </a:lnTo>
                <a:lnTo>
                  <a:pt x="456391" y="37695"/>
                </a:lnTo>
                <a:lnTo>
                  <a:pt x="480039" y="34391"/>
                </a:lnTo>
                <a:lnTo>
                  <a:pt x="502309" y="32922"/>
                </a:lnTo>
                <a:lnTo>
                  <a:pt x="523966" y="30388"/>
                </a:lnTo>
                <a:lnTo>
                  <a:pt x="546056" y="27616"/>
                </a:lnTo>
                <a:lnTo>
                  <a:pt x="569985" y="26383"/>
                </a:lnTo>
                <a:lnTo>
                  <a:pt x="594731" y="23955"/>
                </a:lnTo>
                <a:lnTo>
                  <a:pt x="619135" y="21229"/>
                </a:lnTo>
                <a:lnTo>
                  <a:pt x="641740" y="20017"/>
                </a:lnTo>
                <a:lnTo>
                  <a:pt x="663547" y="17597"/>
                </a:lnTo>
                <a:lnTo>
                  <a:pt x="685703" y="14876"/>
                </a:lnTo>
                <a:lnTo>
                  <a:pt x="709661" y="13665"/>
                </a:lnTo>
                <a:lnTo>
                  <a:pt x="732539" y="11247"/>
                </a:lnTo>
                <a:lnTo>
                  <a:pt x="755172" y="8525"/>
                </a:lnTo>
                <a:lnTo>
                  <a:pt x="779342" y="7315"/>
                </a:lnTo>
                <a:lnTo>
                  <a:pt x="802314" y="4897"/>
                </a:lnTo>
                <a:lnTo>
                  <a:pt x="824283" y="2175"/>
                </a:lnTo>
                <a:lnTo>
                  <a:pt x="845806" y="967"/>
                </a:lnTo>
                <a:lnTo>
                  <a:pt x="867131" y="428"/>
                </a:lnTo>
                <a:lnTo>
                  <a:pt x="888368" y="189"/>
                </a:lnTo>
                <a:lnTo>
                  <a:pt x="919452" y="54"/>
                </a:lnTo>
                <a:lnTo>
                  <a:pt x="947556" y="15"/>
                </a:lnTo>
                <a:lnTo>
                  <a:pt x="977912" y="3"/>
                </a:lnTo>
                <a:lnTo>
                  <a:pt x="1008543" y="0"/>
                </a:lnTo>
                <a:lnTo>
                  <a:pt x="1036512" y="703"/>
                </a:lnTo>
                <a:lnTo>
                  <a:pt x="1066828" y="4362"/>
                </a:lnTo>
                <a:lnTo>
                  <a:pt x="1097448" y="5760"/>
                </a:lnTo>
                <a:lnTo>
                  <a:pt x="1125414" y="6173"/>
                </a:lnTo>
                <a:lnTo>
                  <a:pt x="1155729" y="6296"/>
                </a:lnTo>
                <a:lnTo>
                  <a:pt x="1186348" y="6331"/>
                </a:lnTo>
                <a:lnTo>
                  <a:pt x="1214314" y="7049"/>
                </a:lnTo>
                <a:lnTo>
                  <a:pt x="1244629" y="10711"/>
                </a:lnTo>
                <a:lnTo>
                  <a:pt x="1275248" y="12109"/>
                </a:lnTo>
                <a:lnTo>
                  <a:pt x="1304625" y="13229"/>
                </a:lnTo>
                <a:lnTo>
                  <a:pt x="1329990" y="15992"/>
                </a:lnTo>
                <a:lnTo>
                  <a:pt x="1358553" y="18141"/>
                </a:lnTo>
                <a:lnTo>
                  <a:pt x="1383792" y="22150"/>
                </a:lnTo>
                <a:lnTo>
                  <a:pt x="1409582" y="24756"/>
                </a:lnTo>
                <a:lnTo>
                  <a:pt x="1435836" y="25208"/>
                </a:lnTo>
                <a:lnTo>
                  <a:pt x="1464704" y="25360"/>
                </a:lnTo>
                <a:lnTo>
                  <a:pt x="1495920" y="25396"/>
                </a:lnTo>
                <a:lnTo>
                  <a:pt x="1501322" y="23516"/>
                </a:lnTo>
                <a:lnTo>
                  <a:pt x="1506075" y="21034"/>
                </a:lnTo>
                <a:lnTo>
                  <a:pt x="1513649" y="19309"/>
                </a:lnTo>
                <a:lnTo>
                  <a:pt x="1521308" y="634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251091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ChangeArrowheads="1"/>
          </p:cNvSpPr>
          <p:nvPr/>
        </p:nvSpPr>
        <p:spPr bwMode="auto">
          <a:xfrm>
            <a:off x="198438" y="1630363"/>
            <a:ext cx="3062287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just" eaLnBrk="1" hangingPunct="1">
              <a:buClrTx/>
              <a:buFontTx/>
              <a:buNone/>
            </a:pP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Carl-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Gunnar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  <a:r>
              <a:rPr lang="cs-CZ" altLang="cs-CZ" dirty="0" err="1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Engström</a:t>
            </a:r>
            <a:r>
              <a:rPr lang="cs-CZ" altLang="cs-CZ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828925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47625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6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cs-CZ" altLang="cs-CZ" sz="4400" dirty="0">
                <a:solidFill>
                  <a:srgbClr val="000000"/>
                </a:solidFill>
                <a:latin typeface="+mj-lt"/>
                <a:ea typeface="DejaVu Sans" charset="0"/>
                <a:cs typeface="DejaVu Sans" charset="0"/>
              </a:rPr>
              <a:t>Mechaničtí studenti</a:t>
            </a:r>
          </a:p>
        </p:txBody>
      </p:sp>
    </p:spTree>
    <p:custDataLst>
      <p:tags r:id="rId1"/>
    </p:custData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Mgr-úvod do intenzivní péče-2018-prezenční-studium-fixa[20190918081454421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TYPE" val="ctColum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30"/>
  <p:tag name="ARS_SLIDE_PARTICIPANTNUM" val="30"/>
  <p:tag name="ARS_SLIDE_SUBMITNUM" val="0"/>
  <p:tag name="ARS_SLIDE_CORRECTNUM" val="0"/>
  <p:tag name="ARS_SLIDE_VOTEMEAN" val="0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Motiv_KARIM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Motiv_KARIM</Template>
  <TotalTime>2571</TotalTime>
  <Words>1634</Words>
  <Application>Microsoft Office PowerPoint</Application>
  <PresentationFormat>Předvádění na obrazovce (4:3)</PresentationFormat>
  <Paragraphs>377</Paragraphs>
  <Slides>42</Slides>
  <Notes>32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Calibri</vt:lpstr>
      <vt:lpstr>DejaVu Sans</vt:lpstr>
      <vt:lpstr>Symbol</vt:lpstr>
      <vt:lpstr>Times New Roman</vt:lpstr>
      <vt:lpstr>Motiv_KARIM</vt:lpstr>
      <vt:lpstr>Úvod do intenzivní péče Resuscitační a intenzivní medicína I.+II.  </vt:lpstr>
      <vt:lpstr>Předmět RIM I+II</vt:lpstr>
      <vt:lpstr>Prezentace aplikace PowerPoint</vt:lpstr>
      <vt:lpstr>Prezentace aplikace PowerPoint</vt:lpstr>
      <vt:lpstr>Prezentace aplikace PowerPoint</vt:lpstr>
      <vt:lpstr>Kdy vznikla  intenzivní medicína?</vt:lpstr>
      <vt:lpstr>Prezentace aplikace PowerPoint</vt:lpstr>
      <vt:lpstr>Prezentace aplikace PowerPoint</vt:lpstr>
      <vt:lpstr>Prezentace aplikace PowerPoint</vt:lpstr>
      <vt:lpstr>Prezentace aplikace PowerPoint</vt:lpstr>
      <vt:lpstr>Kdo je kriticky nemocný pacient?</vt:lpstr>
      <vt:lpstr>Rozpoznání pacienta s rizikem rozvoje kritického pacienta</vt:lpstr>
      <vt:lpstr>Intenzivní péče začíná před branami ICU!</vt:lpstr>
      <vt:lpstr>METcall system</vt:lpstr>
      <vt:lpstr>Early warning signs</vt:lpstr>
      <vt:lpstr>Prezentace aplikace PowerPoint</vt:lpstr>
      <vt:lpstr>Prezentace aplikace PowerPoint</vt:lpstr>
      <vt:lpstr>Prezentace aplikace PowerPoint</vt:lpstr>
      <vt:lpstr>Jaké jsou hlavní zásady pří příjmu na ICU?</vt:lpstr>
      <vt:lpstr>Zhodnocení A - airways</vt:lpstr>
      <vt:lpstr>Zhodnocení B - breathing</vt:lpstr>
      <vt:lpstr>Zhodnocení  C - circulation</vt:lpstr>
      <vt:lpstr>Tzv. 3 okna do mikrocirkulace</vt:lpstr>
      <vt:lpstr>The six perfusion parameters</vt:lpstr>
      <vt:lpstr>Zhodnocení D-disability</vt:lpstr>
      <vt:lpstr>Prezentace aplikace PowerPoint</vt:lpstr>
      <vt:lpstr>Prezentace aplikace PowerPoint</vt:lpstr>
      <vt:lpstr>Stanovení terapeutických cílů</vt:lpstr>
      <vt:lpstr>FAST HUG</vt:lpstr>
      <vt:lpstr>FAST HUGS BID</vt:lpstr>
      <vt:lpstr>FAST HUG FAITH</vt:lpstr>
      <vt:lpstr>Další modifikace FAST HUG</vt:lpstr>
      <vt:lpstr>Abeceda</vt:lpstr>
      <vt:lpstr>ABC of late critical care</vt:lpstr>
      <vt:lpstr>Shrnutí</vt:lpstr>
      <vt:lpstr>Transport </vt:lpstr>
      <vt:lpstr>Prezentace aplikace PowerPoint</vt:lpstr>
      <vt:lpstr> Co je nutné před transportem?</vt:lpstr>
      <vt:lpstr>Co je nutné před transportem?</vt:lpstr>
      <vt:lpstr>Zajištění stability pacienta</vt:lpstr>
      <vt:lpstr>Co kontrolovat po příjezdu?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Maláska Jan</dc:creator>
  <cp:lastModifiedBy>ucitel</cp:lastModifiedBy>
  <cp:revision>48</cp:revision>
  <cp:lastPrinted>2017-04-26T09:26:35Z</cp:lastPrinted>
  <dcterms:created xsi:type="dcterms:W3CDTF">1601-01-01T00:00:00Z</dcterms:created>
  <dcterms:modified xsi:type="dcterms:W3CDTF">2019-09-18T08:05:00Z</dcterms:modified>
</cp:coreProperties>
</file>