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1.xml" ContentType="application/vnd.openxmlformats-officedocument.presentationml.comment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8" r:id="rId2"/>
    <p:sldId id="393" r:id="rId3"/>
    <p:sldId id="433" r:id="rId4"/>
    <p:sldId id="434" r:id="rId5"/>
    <p:sldId id="436" r:id="rId6"/>
    <p:sldId id="435" r:id="rId7"/>
    <p:sldId id="392" r:id="rId8"/>
    <p:sldId id="412" r:id="rId9"/>
    <p:sldId id="397" r:id="rId10"/>
    <p:sldId id="409" r:id="rId11"/>
    <p:sldId id="400" r:id="rId12"/>
    <p:sldId id="401" r:id="rId13"/>
    <p:sldId id="403" r:id="rId14"/>
    <p:sldId id="402" r:id="rId15"/>
    <p:sldId id="404" r:id="rId16"/>
    <p:sldId id="407" r:id="rId17"/>
    <p:sldId id="431" r:id="rId18"/>
    <p:sldId id="256" r:id="rId19"/>
    <p:sldId id="257" r:id="rId20"/>
    <p:sldId id="258" r:id="rId21"/>
    <p:sldId id="267" r:id="rId22"/>
    <p:sldId id="259" r:id="rId23"/>
    <p:sldId id="260" r:id="rId24"/>
    <p:sldId id="261" r:id="rId25"/>
    <p:sldId id="263" r:id="rId26"/>
    <p:sldId id="264" r:id="rId27"/>
    <p:sldId id="265" r:id="rId28"/>
    <p:sldId id="266" r:id="rId29"/>
    <p:sldId id="432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a Horká" initials="HH" lastIdx="2" clrIdx="0">
    <p:extLst>
      <p:ext uri="{19B8F6BF-5375-455C-9EA6-DF929625EA0E}">
        <p15:presenceInfo xmlns:p15="http://schemas.microsoft.com/office/powerpoint/2012/main" userId="Hana Hork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792" autoAdjust="0"/>
  </p:normalViewPr>
  <p:slideViewPr>
    <p:cSldViewPr snapToGrid="0">
      <p:cViewPr varScale="1">
        <p:scale>
          <a:sx n="64" d="100"/>
          <a:sy n="64" d="100"/>
        </p:scale>
        <p:origin x="7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20T17:38:22.241" idx="1">
    <p:pos x="7680" y="1"/>
    <p:text>pomoc žákům, co mohu jako učitel? k čemu směřuji?</p:text>
    <p:extLst>
      <p:ext uri="{C676402C-5697-4E1C-873F-D02D1690AC5C}">
        <p15:threadingInfo xmlns:p15="http://schemas.microsoft.com/office/powerpoint/2012/main" timeZoneBias="-120"/>
      </p:ext>
    </p:extLst>
  </p:cm>
  <p:cm authorId="1" dt="2020-10-20T17:41:50.757" idx="2">
    <p:pos x="7816" y="137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62EDEA-5E7D-4F62-9EAC-16558E9C252B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1497CCD7-ECB0-43C0-8FCF-EB7DE6ED761E}">
      <dgm:prSet phldrT="[Text]" custT="1"/>
      <dgm:spPr/>
      <dgm:t>
        <a:bodyPr/>
        <a:lstStyle/>
        <a:p>
          <a:r>
            <a:rPr lang="cs-CZ" sz="2800" dirty="0"/>
            <a:t>Nové výzvy pro výchovu</a:t>
          </a:r>
        </a:p>
      </dgm:t>
    </dgm:pt>
    <dgm:pt modelId="{F9AACE79-424D-4302-882B-A641F5EAB21C}" type="parTrans" cxnId="{3DDDD726-AAD5-483B-95B2-A1C04BB44E65}">
      <dgm:prSet/>
      <dgm:spPr/>
      <dgm:t>
        <a:bodyPr/>
        <a:lstStyle/>
        <a:p>
          <a:endParaRPr lang="cs-CZ"/>
        </a:p>
      </dgm:t>
    </dgm:pt>
    <dgm:pt modelId="{B1D40C5F-A689-413C-8A71-4F289B39F9B5}" type="sibTrans" cxnId="{3DDDD726-AAD5-483B-95B2-A1C04BB44E65}">
      <dgm:prSet/>
      <dgm:spPr/>
      <dgm:t>
        <a:bodyPr/>
        <a:lstStyle/>
        <a:p>
          <a:endParaRPr lang="cs-CZ"/>
        </a:p>
      </dgm:t>
    </dgm:pt>
    <dgm:pt modelId="{0FF1A14C-DD0D-409E-AC02-2C23F21BBE08}">
      <dgm:prSet phldrT="[Text]"/>
      <dgm:spPr/>
      <dgm:t>
        <a:bodyPr/>
        <a:lstStyle/>
        <a:p>
          <a:endParaRPr lang="cs-CZ"/>
        </a:p>
      </dgm:t>
    </dgm:pt>
    <dgm:pt modelId="{06553DF2-84A7-4AA2-A22E-2D21824E2563}" type="parTrans" cxnId="{0AE4FA2D-7E86-4E3E-BF8C-FB2431524084}">
      <dgm:prSet/>
      <dgm:spPr/>
      <dgm:t>
        <a:bodyPr/>
        <a:lstStyle/>
        <a:p>
          <a:endParaRPr lang="cs-CZ"/>
        </a:p>
      </dgm:t>
    </dgm:pt>
    <dgm:pt modelId="{7A511C28-6C80-44F6-B2EF-51BCABF2A49D}" type="sibTrans" cxnId="{0AE4FA2D-7E86-4E3E-BF8C-FB2431524084}">
      <dgm:prSet/>
      <dgm:spPr/>
      <dgm:t>
        <a:bodyPr/>
        <a:lstStyle/>
        <a:p>
          <a:endParaRPr lang="cs-CZ"/>
        </a:p>
      </dgm:t>
    </dgm:pt>
    <dgm:pt modelId="{C4279E52-42BE-4FCE-ACA2-A6ED8D239D11}">
      <dgm:prSet phldrT="[Text]" phldr="1"/>
      <dgm:spPr/>
      <dgm:t>
        <a:bodyPr/>
        <a:lstStyle/>
        <a:p>
          <a:endParaRPr lang="cs-CZ" dirty="0"/>
        </a:p>
      </dgm:t>
    </dgm:pt>
    <dgm:pt modelId="{CC0C4C91-C8DB-4C7B-9CA2-3BCF0C2CE520}" type="parTrans" cxnId="{058C619E-99A8-4D0D-8009-DD82BF698351}">
      <dgm:prSet/>
      <dgm:spPr/>
      <dgm:t>
        <a:bodyPr/>
        <a:lstStyle/>
        <a:p>
          <a:endParaRPr lang="cs-CZ"/>
        </a:p>
      </dgm:t>
    </dgm:pt>
    <dgm:pt modelId="{27764F53-1670-4308-B96E-CE37B4A2494F}" type="sibTrans" cxnId="{058C619E-99A8-4D0D-8009-DD82BF698351}">
      <dgm:prSet/>
      <dgm:spPr/>
      <dgm:t>
        <a:bodyPr/>
        <a:lstStyle/>
        <a:p>
          <a:endParaRPr lang="cs-CZ"/>
        </a:p>
      </dgm:t>
    </dgm:pt>
    <dgm:pt modelId="{8C091ACA-10A2-4273-B585-ECE8498C310A}">
      <dgm:prSet/>
      <dgm:spPr/>
      <dgm:t>
        <a:bodyPr/>
        <a:lstStyle/>
        <a:p>
          <a:endParaRPr lang="cs-CZ" dirty="0"/>
        </a:p>
      </dgm:t>
    </dgm:pt>
    <dgm:pt modelId="{62C4711E-497C-490F-BE81-A1E4408549C7}" type="parTrans" cxnId="{D3CB94C9-B5F5-4B2F-B7FA-49A77A470680}">
      <dgm:prSet/>
      <dgm:spPr/>
      <dgm:t>
        <a:bodyPr/>
        <a:lstStyle/>
        <a:p>
          <a:endParaRPr lang="cs-CZ"/>
        </a:p>
      </dgm:t>
    </dgm:pt>
    <dgm:pt modelId="{460D287F-9736-41F7-86A9-921D05D57B45}" type="sibTrans" cxnId="{D3CB94C9-B5F5-4B2F-B7FA-49A77A470680}">
      <dgm:prSet/>
      <dgm:spPr/>
      <dgm:t>
        <a:bodyPr/>
        <a:lstStyle/>
        <a:p>
          <a:endParaRPr lang="cs-CZ"/>
        </a:p>
      </dgm:t>
    </dgm:pt>
    <dgm:pt modelId="{B02F2E0C-4831-4D89-8095-3A63AC3A0FDF}">
      <dgm:prSet phldrT="[Text]"/>
      <dgm:spPr/>
      <dgm:t>
        <a:bodyPr/>
        <a:lstStyle/>
        <a:p>
          <a:r>
            <a:rPr lang="cs-CZ" dirty="0"/>
            <a:t>Jedinec v dnešním světě</a:t>
          </a:r>
        </a:p>
      </dgm:t>
    </dgm:pt>
    <dgm:pt modelId="{1E9722D1-129B-4AD3-A469-8B2EB66FF533}" type="parTrans" cxnId="{44186E22-8C52-4316-9916-510C1033A0D1}">
      <dgm:prSet/>
      <dgm:spPr/>
      <dgm:t>
        <a:bodyPr/>
        <a:lstStyle/>
        <a:p>
          <a:endParaRPr lang="cs-CZ"/>
        </a:p>
      </dgm:t>
    </dgm:pt>
    <dgm:pt modelId="{F001ED9E-AE44-48A0-8DC9-34F232CA30DB}" type="sibTrans" cxnId="{44186E22-8C52-4316-9916-510C1033A0D1}">
      <dgm:prSet/>
      <dgm:spPr/>
      <dgm:t>
        <a:bodyPr/>
        <a:lstStyle/>
        <a:p>
          <a:endParaRPr lang="cs-CZ"/>
        </a:p>
      </dgm:t>
    </dgm:pt>
    <dgm:pt modelId="{7AA8A4D3-0A51-4211-8C70-7EF770A4C828}">
      <dgm:prSet phldrT="[Text]"/>
      <dgm:spPr/>
      <dgm:t>
        <a:bodyPr/>
        <a:lstStyle/>
        <a:p>
          <a:r>
            <a:rPr lang="cs-CZ" dirty="0"/>
            <a:t>Společenské</a:t>
          </a:r>
        </a:p>
        <a:p>
          <a:r>
            <a:rPr lang="cs-CZ" dirty="0"/>
            <a:t>změny</a:t>
          </a:r>
        </a:p>
      </dgm:t>
    </dgm:pt>
    <dgm:pt modelId="{0228C2EB-7A67-4D48-B1A4-A327E3580E7D}" type="parTrans" cxnId="{F27B42C0-8CD8-41A5-8BA3-4B7BD244F184}">
      <dgm:prSet/>
      <dgm:spPr/>
      <dgm:t>
        <a:bodyPr/>
        <a:lstStyle/>
        <a:p>
          <a:endParaRPr lang="cs-CZ"/>
        </a:p>
      </dgm:t>
    </dgm:pt>
    <dgm:pt modelId="{D8CFDC42-7CF2-4C01-99D9-42D2BC4AFE64}" type="sibTrans" cxnId="{F27B42C0-8CD8-41A5-8BA3-4B7BD244F184}">
      <dgm:prSet/>
      <dgm:spPr/>
      <dgm:t>
        <a:bodyPr/>
        <a:lstStyle/>
        <a:p>
          <a:endParaRPr lang="cs-CZ"/>
        </a:p>
      </dgm:t>
    </dgm:pt>
    <dgm:pt modelId="{363415ED-9041-4AB1-8959-33C3010E43A7}" type="pres">
      <dgm:prSet presAssocID="{5F62EDEA-5E7D-4F62-9EAC-16558E9C252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C9ED832-83C5-481B-9027-D58B2BA3A729}" type="pres">
      <dgm:prSet presAssocID="{1497CCD7-ECB0-43C0-8FCF-EB7DE6ED761E}" presName="gear1" presStyleLbl="node1" presStyleIdx="0" presStyleCnt="3">
        <dgm:presLayoutVars>
          <dgm:chMax val="1"/>
          <dgm:bulletEnabled val="1"/>
        </dgm:presLayoutVars>
      </dgm:prSet>
      <dgm:spPr/>
    </dgm:pt>
    <dgm:pt modelId="{86F03F5B-EDF2-4A4D-A83C-A750E41484CC}" type="pres">
      <dgm:prSet presAssocID="{1497CCD7-ECB0-43C0-8FCF-EB7DE6ED761E}" presName="gear1srcNode" presStyleLbl="node1" presStyleIdx="0" presStyleCnt="3"/>
      <dgm:spPr/>
    </dgm:pt>
    <dgm:pt modelId="{F2E49F88-3575-4C32-8C03-3F26D4D889D8}" type="pres">
      <dgm:prSet presAssocID="{1497CCD7-ECB0-43C0-8FCF-EB7DE6ED761E}" presName="gear1dstNode" presStyleLbl="node1" presStyleIdx="0" presStyleCnt="3"/>
      <dgm:spPr/>
    </dgm:pt>
    <dgm:pt modelId="{99E96B2A-CAEE-4023-B85B-9823A76CBDA1}" type="pres">
      <dgm:prSet presAssocID="{B02F2E0C-4831-4D89-8095-3A63AC3A0FDF}" presName="gear2" presStyleLbl="node1" presStyleIdx="1" presStyleCnt="3">
        <dgm:presLayoutVars>
          <dgm:chMax val="1"/>
          <dgm:bulletEnabled val="1"/>
        </dgm:presLayoutVars>
      </dgm:prSet>
      <dgm:spPr/>
    </dgm:pt>
    <dgm:pt modelId="{2BA53A80-061D-42EB-8A4B-10107AF4636C}" type="pres">
      <dgm:prSet presAssocID="{B02F2E0C-4831-4D89-8095-3A63AC3A0FDF}" presName="gear2srcNode" presStyleLbl="node1" presStyleIdx="1" presStyleCnt="3"/>
      <dgm:spPr/>
    </dgm:pt>
    <dgm:pt modelId="{29DB3DB6-EBDE-4CF1-8356-AA248B4459DA}" type="pres">
      <dgm:prSet presAssocID="{B02F2E0C-4831-4D89-8095-3A63AC3A0FDF}" presName="gear2dstNode" presStyleLbl="node1" presStyleIdx="1" presStyleCnt="3"/>
      <dgm:spPr/>
    </dgm:pt>
    <dgm:pt modelId="{5051D8DF-6CE3-4119-BBF3-FB154737D15F}" type="pres">
      <dgm:prSet presAssocID="{7AA8A4D3-0A51-4211-8C70-7EF770A4C828}" presName="gear3" presStyleLbl="node1" presStyleIdx="2" presStyleCnt="3"/>
      <dgm:spPr/>
    </dgm:pt>
    <dgm:pt modelId="{816011A2-32A6-4408-8EF5-C3608B10FE48}" type="pres">
      <dgm:prSet presAssocID="{7AA8A4D3-0A51-4211-8C70-7EF770A4C82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20932755-71F5-416E-AAD6-1837CEA0968E}" type="pres">
      <dgm:prSet presAssocID="{7AA8A4D3-0A51-4211-8C70-7EF770A4C828}" presName="gear3srcNode" presStyleLbl="node1" presStyleIdx="2" presStyleCnt="3"/>
      <dgm:spPr/>
    </dgm:pt>
    <dgm:pt modelId="{8D0D4A77-9A93-4421-BF46-0AE093E89072}" type="pres">
      <dgm:prSet presAssocID="{7AA8A4D3-0A51-4211-8C70-7EF770A4C828}" presName="gear3dstNode" presStyleLbl="node1" presStyleIdx="2" presStyleCnt="3"/>
      <dgm:spPr/>
    </dgm:pt>
    <dgm:pt modelId="{EDF8416B-98A4-4F22-A7FA-12E03DEA5C3B}" type="pres">
      <dgm:prSet presAssocID="{B1D40C5F-A689-413C-8A71-4F289B39F9B5}" presName="connector1" presStyleLbl="sibTrans2D1" presStyleIdx="0" presStyleCnt="3"/>
      <dgm:spPr/>
    </dgm:pt>
    <dgm:pt modelId="{7D98ED24-9DC4-4D60-B1F0-9C195BFE756B}" type="pres">
      <dgm:prSet presAssocID="{F001ED9E-AE44-48A0-8DC9-34F232CA30DB}" presName="connector2" presStyleLbl="sibTrans2D1" presStyleIdx="1" presStyleCnt="3"/>
      <dgm:spPr/>
    </dgm:pt>
    <dgm:pt modelId="{842C7DB4-AC9D-4F48-8760-F927000059C9}" type="pres">
      <dgm:prSet presAssocID="{D8CFDC42-7CF2-4C01-99D9-42D2BC4AFE64}" presName="connector3" presStyleLbl="sibTrans2D1" presStyleIdx="2" presStyleCnt="3"/>
      <dgm:spPr/>
    </dgm:pt>
  </dgm:ptLst>
  <dgm:cxnLst>
    <dgm:cxn modelId="{FBD4DA0B-E2E2-4F97-B60C-438DE6FC0CFE}" type="presOf" srcId="{5F62EDEA-5E7D-4F62-9EAC-16558E9C252B}" destId="{363415ED-9041-4AB1-8959-33C3010E43A7}" srcOrd="0" destOrd="0" presId="urn:microsoft.com/office/officeart/2005/8/layout/gear1"/>
    <dgm:cxn modelId="{C515630D-C0E3-4DDD-BB93-1485AA9AB8B0}" type="presOf" srcId="{B02F2E0C-4831-4D89-8095-3A63AC3A0FDF}" destId="{29DB3DB6-EBDE-4CF1-8356-AA248B4459DA}" srcOrd="2" destOrd="0" presId="urn:microsoft.com/office/officeart/2005/8/layout/gear1"/>
    <dgm:cxn modelId="{3DEE1F12-9317-4B6B-A3C9-7AD87830315E}" type="presOf" srcId="{7AA8A4D3-0A51-4211-8C70-7EF770A4C828}" destId="{816011A2-32A6-4408-8EF5-C3608B10FE48}" srcOrd="1" destOrd="0" presId="urn:microsoft.com/office/officeart/2005/8/layout/gear1"/>
    <dgm:cxn modelId="{6EF77A13-0D56-4CEA-8F90-597765A7CB8F}" type="presOf" srcId="{7AA8A4D3-0A51-4211-8C70-7EF770A4C828}" destId="{5051D8DF-6CE3-4119-BBF3-FB154737D15F}" srcOrd="0" destOrd="0" presId="urn:microsoft.com/office/officeart/2005/8/layout/gear1"/>
    <dgm:cxn modelId="{44186E22-8C52-4316-9916-510C1033A0D1}" srcId="{5F62EDEA-5E7D-4F62-9EAC-16558E9C252B}" destId="{B02F2E0C-4831-4D89-8095-3A63AC3A0FDF}" srcOrd="1" destOrd="0" parTransId="{1E9722D1-129B-4AD3-A469-8B2EB66FF533}" sibTransId="{F001ED9E-AE44-48A0-8DC9-34F232CA30DB}"/>
    <dgm:cxn modelId="{EBDC5C25-EBEA-47D2-9231-6C6C68FCB7E3}" type="presOf" srcId="{B1D40C5F-A689-413C-8A71-4F289B39F9B5}" destId="{EDF8416B-98A4-4F22-A7FA-12E03DEA5C3B}" srcOrd="0" destOrd="0" presId="urn:microsoft.com/office/officeart/2005/8/layout/gear1"/>
    <dgm:cxn modelId="{3DDDD726-AAD5-483B-95B2-A1C04BB44E65}" srcId="{5F62EDEA-5E7D-4F62-9EAC-16558E9C252B}" destId="{1497CCD7-ECB0-43C0-8FCF-EB7DE6ED761E}" srcOrd="0" destOrd="0" parTransId="{F9AACE79-424D-4302-882B-A641F5EAB21C}" sibTransId="{B1D40C5F-A689-413C-8A71-4F289B39F9B5}"/>
    <dgm:cxn modelId="{0AE4FA2D-7E86-4E3E-BF8C-FB2431524084}" srcId="{5F62EDEA-5E7D-4F62-9EAC-16558E9C252B}" destId="{0FF1A14C-DD0D-409E-AC02-2C23F21BBE08}" srcOrd="3" destOrd="0" parTransId="{06553DF2-84A7-4AA2-A22E-2D21824E2563}" sibTransId="{7A511C28-6C80-44F6-B2EF-51BCABF2A49D}"/>
    <dgm:cxn modelId="{26A51143-DFDB-4EA3-A047-73ADB1226860}" type="presOf" srcId="{1497CCD7-ECB0-43C0-8FCF-EB7DE6ED761E}" destId="{3C9ED832-83C5-481B-9027-D58B2BA3A729}" srcOrd="0" destOrd="0" presId="urn:microsoft.com/office/officeart/2005/8/layout/gear1"/>
    <dgm:cxn modelId="{F6B7FB69-3214-4B3F-B438-CDF553EE2E63}" type="presOf" srcId="{7AA8A4D3-0A51-4211-8C70-7EF770A4C828}" destId="{20932755-71F5-416E-AAD6-1837CEA0968E}" srcOrd="2" destOrd="0" presId="urn:microsoft.com/office/officeart/2005/8/layout/gear1"/>
    <dgm:cxn modelId="{DC4BA26A-D2BE-4E1A-8373-72EBE9A2B8A3}" type="presOf" srcId="{1497CCD7-ECB0-43C0-8FCF-EB7DE6ED761E}" destId="{F2E49F88-3575-4C32-8C03-3F26D4D889D8}" srcOrd="2" destOrd="0" presId="urn:microsoft.com/office/officeart/2005/8/layout/gear1"/>
    <dgm:cxn modelId="{4C1CCF6A-5C3A-49EC-833F-3B28781E214B}" type="presOf" srcId="{F001ED9E-AE44-48A0-8DC9-34F232CA30DB}" destId="{7D98ED24-9DC4-4D60-B1F0-9C195BFE756B}" srcOrd="0" destOrd="0" presId="urn:microsoft.com/office/officeart/2005/8/layout/gear1"/>
    <dgm:cxn modelId="{DACDE854-3F79-4CFE-8372-816F2160AE97}" type="presOf" srcId="{D8CFDC42-7CF2-4C01-99D9-42D2BC4AFE64}" destId="{842C7DB4-AC9D-4F48-8760-F927000059C9}" srcOrd="0" destOrd="0" presId="urn:microsoft.com/office/officeart/2005/8/layout/gear1"/>
    <dgm:cxn modelId="{81FB6A7F-7012-424E-A379-CD4B5BE2C22B}" type="presOf" srcId="{1497CCD7-ECB0-43C0-8FCF-EB7DE6ED761E}" destId="{86F03F5B-EDF2-4A4D-A83C-A750E41484CC}" srcOrd="1" destOrd="0" presId="urn:microsoft.com/office/officeart/2005/8/layout/gear1"/>
    <dgm:cxn modelId="{2121B583-1E56-47BA-BB23-91BA048FE5EC}" type="presOf" srcId="{B02F2E0C-4831-4D89-8095-3A63AC3A0FDF}" destId="{99E96B2A-CAEE-4023-B85B-9823A76CBDA1}" srcOrd="0" destOrd="0" presId="urn:microsoft.com/office/officeart/2005/8/layout/gear1"/>
    <dgm:cxn modelId="{058C619E-99A8-4D0D-8009-DD82BF698351}" srcId="{5F62EDEA-5E7D-4F62-9EAC-16558E9C252B}" destId="{C4279E52-42BE-4FCE-ACA2-A6ED8D239D11}" srcOrd="4" destOrd="0" parTransId="{CC0C4C91-C8DB-4C7B-9CA2-3BCF0C2CE520}" sibTransId="{27764F53-1670-4308-B96E-CE37B4A2494F}"/>
    <dgm:cxn modelId="{B9C798B4-21D2-4EDF-B812-2D0FAECDB708}" type="presOf" srcId="{B02F2E0C-4831-4D89-8095-3A63AC3A0FDF}" destId="{2BA53A80-061D-42EB-8A4B-10107AF4636C}" srcOrd="1" destOrd="0" presId="urn:microsoft.com/office/officeart/2005/8/layout/gear1"/>
    <dgm:cxn modelId="{F27B42C0-8CD8-41A5-8BA3-4B7BD244F184}" srcId="{5F62EDEA-5E7D-4F62-9EAC-16558E9C252B}" destId="{7AA8A4D3-0A51-4211-8C70-7EF770A4C828}" srcOrd="2" destOrd="0" parTransId="{0228C2EB-7A67-4D48-B1A4-A327E3580E7D}" sibTransId="{D8CFDC42-7CF2-4C01-99D9-42D2BC4AFE64}"/>
    <dgm:cxn modelId="{D3CB94C9-B5F5-4B2F-B7FA-49A77A470680}" srcId="{0FF1A14C-DD0D-409E-AC02-2C23F21BBE08}" destId="{8C091ACA-10A2-4273-B585-ECE8498C310A}" srcOrd="0" destOrd="0" parTransId="{62C4711E-497C-490F-BE81-A1E4408549C7}" sibTransId="{460D287F-9736-41F7-86A9-921D05D57B45}"/>
    <dgm:cxn modelId="{6B7E4DDF-4482-4826-9909-CFED8C91156B}" type="presOf" srcId="{7AA8A4D3-0A51-4211-8C70-7EF770A4C828}" destId="{8D0D4A77-9A93-4421-BF46-0AE093E89072}" srcOrd="3" destOrd="0" presId="urn:microsoft.com/office/officeart/2005/8/layout/gear1"/>
    <dgm:cxn modelId="{462A1E8B-7B6C-40C1-80DC-BA2DDE0501BD}" type="presParOf" srcId="{363415ED-9041-4AB1-8959-33C3010E43A7}" destId="{3C9ED832-83C5-481B-9027-D58B2BA3A729}" srcOrd="0" destOrd="0" presId="urn:microsoft.com/office/officeart/2005/8/layout/gear1"/>
    <dgm:cxn modelId="{7FFAC036-6901-457E-8557-45DB8C04C49F}" type="presParOf" srcId="{363415ED-9041-4AB1-8959-33C3010E43A7}" destId="{86F03F5B-EDF2-4A4D-A83C-A750E41484CC}" srcOrd="1" destOrd="0" presId="urn:microsoft.com/office/officeart/2005/8/layout/gear1"/>
    <dgm:cxn modelId="{E1CD1998-5511-4760-95FE-1577223E2D6D}" type="presParOf" srcId="{363415ED-9041-4AB1-8959-33C3010E43A7}" destId="{F2E49F88-3575-4C32-8C03-3F26D4D889D8}" srcOrd="2" destOrd="0" presId="urn:microsoft.com/office/officeart/2005/8/layout/gear1"/>
    <dgm:cxn modelId="{12F79BE3-6F47-42ED-B292-527A1E31F276}" type="presParOf" srcId="{363415ED-9041-4AB1-8959-33C3010E43A7}" destId="{99E96B2A-CAEE-4023-B85B-9823A76CBDA1}" srcOrd="3" destOrd="0" presId="urn:microsoft.com/office/officeart/2005/8/layout/gear1"/>
    <dgm:cxn modelId="{41B20E47-BD75-4017-AF2E-CABB8117F388}" type="presParOf" srcId="{363415ED-9041-4AB1-8959-33C3010E43A7}" destId="{2BA53A80-061D-42EB-8A4B-10107AF4636C}" srcOrd="4" destOrd="0" presId="urn:microsoft.com/office/officeart/2005/8/layout/gear1"/>
    <dgm:cxn modelId="{0F3A343C-65EC-443F-85E9-265FE03531B6}" type="presParOf" srcId="{363415ED-9041-4AB1-8959-33C3010E43A7}" destId="{29DB3DB6-EBDE-4CF1-8356-AA248B4459DA}" srcOrd="5" destOrd="0" presId="urn:microsoft.com/office/officeart/2005/8/layout/gear1"/>
    <dgm:cxn modelId="{50E95D2E-901D-40BE-8075-DB8C51F6C41A}" type="presParOf" srcId="{363415ED-9041-4AB1-8959-33C3010E43A7}" destId="{5051D8DF-6CE3-4119-BBF3-FB154737D15F}" srcOrd="6" destOrd="0" presId="urn:microsoft.com/office/officeart/2005/8/layout/gear1"/>
    <dgm:cxn modelId="{3995D487-4F54-4040-BD97-310A31C3EE5C}" type="presParOf" srcId="{363415ED-9041-4AB1-8959-33C3010E43A7}" destId="{816011A2-32A6-4408-8EF5-C3608B10FE48}" srcOrd="7" destOrd="0" presId="urn:microsoft.com/office/officeart/2005/8/layout/gear1"/>
    <dgm:cxn modelId="{738D83A8-75AD-4538-A223-F4741BFFA784}" type="presParOf" srcId="{363415ED-9041-4AB1-8959-33C3010E43A7}" destId="{20932755-71F5-416E-AAD6-1837CEA0968E}" srcOrd="8" destOrd="0" presId="urn:microsoft.com/office/officeart/2005/8/layout/gear1"/>
    <dgm:cxn modelId="{D5DE5E12-D008-4C12-890B-47359FFFC4C3}" type="presParOf" srcId="{363415ED-9041-4AB1-8959-33C3010E43A7}" destId="{8D0D4A77-9A93-4421-BF46-0AE093E89072}" srcOrd="9" destOrd="0" presId="urn:microsoft.com/office/officeart/2005/8/layout/gear1"/>
    <dgm:cxn modelId="{8F2C7B76-1F7D-42F6-A4ED-B442CD0B0FA8}" type="presParOf" srcId="{363415ED-9041-4AB1-8959-33C3010E43A7}" destId="{EDF8416B-98A4-4F22-A7FA-12E03DEA5C3B}" srcOrd="10" destOrd="0" presId="urn:microsoft.com/office/officeart/2005/8/layout/gear1"/>
    <dgm:cxn modelId="{9B0B4900-2104-4294-BE88-CE03E81D151F}" type="presParOf" srcId="{363415ED-9041-4AB1-8959-33C3010E43A7}" destId="{7D98ED24-9DC4-4D60-B1F0-9C195BFE756B}" srcOrd="11" destOrd="0" presId="urn:microsoft.com/office/officeart/2005/8/layout/gear1"/>
    <dgm:cxn modelId="{5019476B-AC55-4F98-BD7E-CADAF89FD6D9}" type="presParOf" srcId="{363415ED-9041-4AB1-8959-33C3010E43A7}" destId="{842C7DB4-AC9D-4F48-8760-F927000059C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E8F026-5FF2-490B-982B-E75B255F410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0192A05-2553-4487-A6DB-CC6251221479}">
      <dgm:prSet/>
      <dgm:spPr/>
      <dgm:t>
        <a:bodyPr/>
        <a:lstStyle/>
        <a:p>
          <a:r>
            <a:rPr lang="cs-CZ" dirty="0"/>
            <a:t>Cílevědomé působeni</a:t>
          </a:r>
          <a:endParaRPr lang="en-US" dirty="0"/>
        </a:p>
      </dgm:t>
    </dgm:pt>
    <dgm:pt modelId="{6215B271-B801-4F7C-9359-6B5439AB8B23}" type="parTrans" cxnId="{BCF12C4F-8E23-4B9D-841B-FE7280847583}">
      <dgm:prSet/>
      <dgm:spPr/>
      <dgm:t>
        <a:bodyPr/>
        <a:lstStyle/>
        <a:p>
          <a:endParaRPr lang="en-US"/>
        </a:p>
      </dgm:t>
    </dgm:pt>
    <dgm:pt modelId="{C37193CB-54B0-41C7-97D3-4D243C854D35}" type="sibTrans" cxnId="{BCF12C4F-8E23-4B9D-841B-FE7280847583}">
      <dgm:prSet/>
      <dgm:spPr/>
      <dgm:t>
        <a:bodyPr/>
        <a:lstStyle/>
        <a:p>
          <a:endParaRPr lang="en-US"/>
        </a:p>
      </dgm:t>
    </dgm:pt>
    <dgm:pt modelId="{EE567C6B-6313-44E0-A177-CC2376762EB7}">
      <dgm:prSet/>
      <dgm:spPr/>
      <dgm:t>
        <a:bodyPr/>
        <a:lstStyle/>
        <a:p>
          <a:r>
            <a:rPr lang="cs-CZ" dirty="0"/>
            <a:t>utváření</a:t>
          </a:r>
          <a:endParaRPr lang="en-US" dirty="0"/>
        </a:p>
      </dgm:t>
    </dgm:pt>
    <dgm:pt modelId="{19D0B96C-ECB2-4A39-BCA3-0068C85857D9}" type="parTrans" cxnId="{9174EC52-7D0C-4291-9E16-B81C29DA334F}">
      <dgm:prSet/>
      <dgm:spPr/>
      <dgm:t>
        <a:bodyPr/>
        <a:lstStyle/>
        <a:p>
          <a:endParaRPr lang="en-US"/>
        </a:p>
      </dgm:t>
    </dgm:pt>
    <dgm:pt modelId="{5E1F537A-E923-4D0E-B927-BB46F053ED7F}" type="sibTrans" cxnId="{9174EC52-7D0C-4291-9E16-B81C29DA334F}">
      <dgm:prSet/>
      <dgm:spPr/>
      <dgm:t>
        <a:bodyPr/>
        <a:lstStyle/>
        <a:p>
          <a:endParaRPr lang="en-US"/>
        </a:p>
      </dgm:t>
    </dgm:pt>
    <dgm:pt modelId="{74258C83-4940-485E-A61B-E320F8E0EE3B}">
      <dgm:prSet/>
      <dgm:spPr/>
      <dgm:t>
        <a:bodyPr/>
        <a:lstStyle/>
        <a:p>
          <a:r>
            <a:rPr lang="cs-CZ" dirty="0"/>
            <a:t>Příprava na život</a:t>
          </a:r>
          <a:endParaRPr lang="en-US" dirty="0"/>
        </a:p>
      </dgm:t>
    </dgm:pt>
    <dgm:pt modelId="{4AD62755-6D1E-4918-B136-36F7794EC46D}" type="parTrans" cxnId="{0707C5CF-2DD3-4E1C-B491-7E0DFC0961E3}">
      <dgm:prSet/>
      <dgm:spPr/>
      <dgm:t>
        <a:bodyPr/>
        <a:lstStyle/>
        <a:p>
          <a:endParaRPr lang="en-US"/>
        </a:p>
      </dgm:t>
    </dgm:pt>
    <dgm:pt modelId="{BFCCFE66-EAFE-4131-B068-79275F21295E}" type="sibTrans" cxnId="{0707C5CF-2DD3-4E1C-B491-7E0DFC0961E3}">
      <dgm:prSet/>
      <dgm:spPr/>
      <dgm:t>
        <a:bodyPr/>
        <a:lstStyle/>
        <a:p>
          <a:endParaRPr lang="en-US"/>
        </a:p>
      </dgm:t>
    </dgm:pt>
    <dgm:pt modelId="{51F995EC-2796-439F-94C0-9F18DC73B713}" type="pres">
      <dgm:prSet presAssocID="{4EE8F026-5FF2-490B-982B-E75B255F4105}" presName="linear" presStyleCnt="0">
        <dgm:presLayoutVars>
          <dgm:animLvl val="lvl"/>
          <dgm:resizeHandles val="exact"/>
        </dgm:presLayoutVars>
      </dgm:prSet>
      <dgm:spPr/>
    </dgm:pt>
    <dgm:pt modelId="{6FF7F5B8-033D-401C-873B-D28AE5E40FF4}" type="pres">
      <dgm:prSet presAssocID="{C0192A05-2553-4487-A6DB-CC625122147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DC85652-E3C1-4065-9B89-94013C77C714}" type="pres">
      <dgm:prSet presAssocID="{C37193CB-54B0-41C7-97D3-4D243C854D35}" presName="spacer" presStyleCnt="0"/>
      <dgm:spPr/>
    </dgm:pt>
    <dgm:pt modelId="{F2DBE958-D298-4E58-B180-A942EFCDEB8C}" type="pres">
      <dgm:prSet presAssocID="{EE567C6B-6313-44E0-A177-CC2376762EB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999A6C3-C042-4F04-AE26-DFCAE1BEF73A}" type="pres">
      <dgm:prSet presAssocID="{5E1F537A-E923-4D0E-B927-BB46F053ED7F}" presName="spacer" presStyleCnt="0"/>
      <dgm:spPr/>
    </dgm:pt>
    <dgm:pt modelId="{C7252687-103B-4049-B1FE-A9D35F2421DF}" type="pres">
      <dgm:prSet presAssocID="{74258C83-4940-485E-A61B-E320F8E0EE3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A8E8739-41C7-4093-9445-129EE94D775C}" type="presOf" srcId="{74258C83-4940-485E-A61B-E320F8E0EE3B}" destId="{C7252687-103B-4049-B1FE-A9D35F2421DF}" srcOrd="0" destOrd="0" presId="urn:microsoft.com/office/officeart/2005/8/layout/vList2"/>
    <dgm:cxn modelId="{A6FD7166-9B0E-491B-995B-0ACE770F72F2}" type="presOf" srcId="{4EE8F026-5FF2-490B-982B-E75B255F4105}" destId="{51F995EC-2796-439F-94C0-9F18DC73B713}" srcOrd="0" destOrd="0" presId="urn:microsoft.com/office/officeart/2005/8/layout/vList2"/>
    <dgm:cxn modelId="{BCF12C4F-8E23-4B9D-841B-FE7280847583}" srcId="{4EE8F026-5FF2-490B-982B-E75B255F4105}" destId="{C0192A05-2553-4487-A6DB-CC6251221479}" srcOrd="0" destOrd="0" parTransId="{6215B271-B801-4F7C-9359-6B5439AB8B23}" sibTransId="{C37193CB-54B0-41C7-97D3-4D243C854D35}"/>
    <dgm:cxn modelId="{9174EC52-7D0C-4291-9E16-B81C29DA334F}" srcId="{4EE8F026-5FF2-490B-982B-E75B255F4105}" destId="{EE567C6B-6313-44E0-A177-CC2376762EB7}" srcOrd="1" destOrd="0" parTransId="{19D0B96C-ECB2-4A39-BCA3-0068C85857D9}" sibTransId="{5E1F537A-E923-4D0E-B927-BB46F053ED7F}"/>
    <dgm:cxn modelId="{04B20D8A-A4AC-47A7-BFE0-53DC05501908}" type="presOf" srcId="{C0192A05-2553-4487-A6DB-CC6251221479}" destId="{6FF7F5B8-033D-401C-873B-D28AE5E40FF4}" srcOrd="0" destOrd="0" presId="urn:microsoft.com/office/officeart/2005/8/layout/vList2"/>
    <dgm:cxn modelId="{0707C5CF-2DD3-4E1C-B491-7E0DFC0961E3}" srcId="{4EE8F026-5FF2-490B-982B-E75B255F4105}" destId="{74258C83-4940-485E-A61B-E320F8E0EE3B}" srcOrd="2" destOrd="0" parTransId="{4AD62755-6D1E-4918-B136-36F7794EC46D}" sibTransId="{BFCCFE66-EAFE-4131-B068-79275F21295E}"/>
    <dgm:cxn modelId="{A35E4BE7-930D-4E42-8BA3-6265C88D5019}" type="presOf" srcId="{EE567C6B-6313-44E0-A177-CC2376762EB7}" destId="{F2DBE958-D298-4E58-B180-A942EFCDEB8C}" srcOrd="0" destOrd="0" presId="urn:microsoft.com/office/officeart/2005/8/layout/vList2"/>
    <dgm:cxn modelId="{95D9E6AD-7B19-40D9-BBE8-FFE96CD7971B}" type="presParOf" srcId="{51F995EC-2796-439F-94C0-9F18DC73B713}" destId="{6FF7F5B8-033D-401C-873B-D28AE5E40FF4}" srcOrd="0" destOrd="0" presId="urn:microsoft.com/office/officeart/2005/8/layout/vList2"/>
    <dgm:cxn modelId="{5D67DC3C-FC77-466D-8D0E-AA8DA12E529A}" type="presParOf" srcId="{51F995EC-2796-439F-94C0-9F18DC73B713}" destId="{ADC85652-E3C1-4065-9B89-94013C77C714}" srcOrd="1" destOrd="0" presId="urn:microsoft.com/office/officeart/2005/8/layout/vList2"/>
    <dgm:cxn modelId="{532DC26C-CE5C-45CB-BB46-FC34B50B7BB2}" type="presParOf" srcId="{51F995EC-2796-439F-94C0-9F18DC73B713}" destId="{F2DBE958-D298-4E58-B180-A942EFCDEB8C}" srcOrd="2" destOrd="0" presId="urn:microsoft.com/office/officeart/2005/8/layout/vList2"/>
    <dgm:cxn modelId="{0344625F-6C78-45D2-A5F9-E4E265C76F43}" type="presParOf" srcId="{51F995EC-2796-439F-94C0-9F18DC73B713}" destId="{1999A6C3-C042-4F04-AE26-DFCAE1BEF73A}" srcOrd="3" destOrd="0" presId="urn:microsoft.com/office/officeart/2005/8/layout/vList2"/>
    <dgm:cxn modelId="{82D5B1DA-3398-4292-A72C-E67521F3724D}" type="presParOf" srcId="{51F995EC-2796-439F-94C0-9F18DC73B713}" destId="{C7252687-103B-4049-B1FE-A9D35F2421D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AFD25B-663F-4B75-AB81-193EBDB9070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E82E0485-E91A-467B-B4AA-DED49D42280B}">
      <dgm:prSet custT="1"/>
      <dgm:spPr/>
      <dgm:t>
        <a:bodyPr/>
        <a:lstStyle/>
        <a:p>
          <a:r>
            <a:rPr lang="cs-CZ" sz="2000" b="1" dirty="0"/>
            <a:t>socializace</a:t>
          </a:r>
          <a:r>
            <a:rPr lang="cs-CZ" sz="2000" dirty="0"/>
            <a:t> = adaptace na normy chování, kontakt s lidmi, začlenění se do prostředí skupiny, rodiny. </a:t>
          </a:r>
          <a:endParaRPr lang="en-US" sz="2000" dirty="0"/>
        </a:p>
      </dgm:t>
    </dgm:pt>
    <dgm:pt modelId="{7F8FBC10-0E3C-4087-B568-95806FAE10CB}" type="parTrans" cxnId="{8CF795DE-4BE0-4F7F-899C-482A95A19B47}">
      <dgm:prSet/>
      <dgm:spPr/>
      <dgm:t>
        <a:bodyPr/>
        <a:lstStyle/>
        <a:p>
          <a:endParaRPr lang="en-US"/>
        </a:p>
      </dgm:t>
    </dgm:pt>
    <dgm:pt modelId="{FEC0AFF9-B64F-405A-A446-D4EDEEA5EE63}" type="sibTrans" cxnId="{8CF795DE-4BE0-4F7F-899C-482A95A19B47}">
      <dgm:prSet/>
      <dgm:spPr/>
      <dgm:t>
        <a:bodyPr/>
        <a:lstStyle/>
        <a:p>
          <a:endParaRPr lang="en-US"/>
        </a:p>
      </dgm:t>
    </dgm:pt>
    <dgm:pt modelId="{EACE2B32-17F8-4EE9-AA2F-FF3BD7687F45}">
      <dgm:prSet custT="1"/>
      <dgm:spPr/>
      <dgm:t>
        <a:bodyPr/>
        <a:lstStyle/>
        <a:p>
          <a:r>
            <a:rPr lang="cs-CZ" sz="2000" dirty="0"/>
            <a:t>některé vlivy přijímá, některé odmítá, utváří se jako neopakovatelná individualita = </a:t>
          </a:r>
          <a:r>
            <a:rPr lang="cs-CZ" sz="2000" b="1" dirty="0"/>
            <a:t>individuace</a:t>
          </a:r>
          <a:r>
            <a:rPr lang="cs-CZ" sz="2000" dirty="0"/>
            <a:t>. </a:t>
          </a:r>
          <a:endParaRPr lang="en-US" sz="2000" dirty="0"/>
        </a:p>
      </dgm:t>
    </dgm:pt>
    <dgm:pt modelId="{0DD86A0D-B9B4-4E44-B372-557E9B786C20}" type="parTrans" cxnId="{4FE5704E-32B3-4F50-9B89-6444FF966C28}">
      <dgm:prSet/>
      <dgm:spPr/>
      <dgm:t>
        <a:bodyPr/>
        <a:lstStyle/>
        <a:p>
          <a:endParaRPr lang="en-US"/>
        </a:p>
      </dgm:t>
    </dgm:pt>
    <dgm:pt modelId="{C8CF9411-DA3F-4625-B096-FF1E995AC3E4}" type="sibTrans" cxnId="{4FE5704E-32B3-4F50-9B89-6444FF966C28}">
      <dgm:prSet/>
      <dgm:spPr/>
      <dgm:t>
        <a:bodyPr/>
        <a:lstStyle/>
        <a:p>
          <a:endParaRPr lang="en-US"/>
        </a:p>
      </dgm:t>
    </dgm:pt>
    <dgm:pt modelId="{8F7C5035-387B-4D6C-BC55-207BFC2959FF}">
      <dgm:prSet custT="1"/>
      <dgm:spPr/>
      <dgm:t>
        <a:bodyPr/>
        <a:lstStyle/>
        <a:p>
          <a:r>
            <a:rPr lang="cs-CZ" sz="2400" dirty="0"/>
            <a:t>uvědomění si vlastní osobnosti, identifikace sebe sama = </a:t>
          </a:r>
          <a:r>
            <a:rPr lang="cs-CZ" sz="2400" b="1" dirty="0"/>
            <a:t>personalizace</a:t>
          </a:r>
          <a:r>
            <a:rPr lang="cs-CZ" sz="2400" dirty="0"/>
            <a:t> </a:t>
          </a:r>
          <a:endParaRPr lang="en-US" sz="2400" dirty="0"/>
        </a:p>
      </dgm:t>
    </dgm:pt>
    <dgm:pt modelId="{DE13C40A-8B4E-4BCA-9FAE-4C796D9AA5F0}" type="parTrans" cxnId="{DA5856D7-405C-40F8-99B3-B22963D5673B}">
      <dgm:prSet/>
      <dgm:spPr/>
      <dgm:t>
        <a:bodyPr/>
        <a:lstStyle/>
        <a:p>
          <a:endParaRPr lang="en-US"/>
        </a:p>
      </dgm:t>
    </dgm:pt>
    <dgm:pt modelId="{2F7ACEF4-C008-4044-8D1E-494381D39535}" type="sibTrans" cxnId="{DA5856D7-405C-40F8-99B3-B22963D5673B}">
      <dgm:prSet/>
      <dgm:spPr/>
      <dgm:t>
        <a:bodyPr/>
        <a:lstStyle/>
        <a:p>
          <a:endParaRPr lang="en-US"/>
        </a:p>
      </dgm:t>
    </dgm:pt>
    <dgm:pt modelId="{06D88717-DA34-4670-9543-BC3CDA5B9882}">
      <dgm:prSet custT="1"/>
      <dgm:spPr/>
      <dgm:t>
        <a:bodyPr/>
        <a:lstStyle/>
        <a:p>
          <a:r>
            <a:rPr lang="cs-CZ" sz="2400" b="1" dirty="0"/>
            <a:t>enkulturace</a:t>
          </a:r>
          <a:r>
            <a:rPr lang="cs-CZ" sz="2400" dirty="0"/>
            <a:t> = přizpůsobování se, adaptace na kulturu a prostředí dané společnosti. </a:t>
          </a:r>
          <a:endParaRPr lang="en-US" sz="2400" dirty="0"/>
        </a:p>
      </dgm:t>
    </dgm:pt>
    <dgm:pt modelId="{0275516C-7E26-45BE-90E0-44794B31BFE1}" type="parTrans" cxnId="{023C8877-2F93-4DAB-B953-29D5BC6A7E81}">
      <dgm:prSet/>
      <dgm:spPr/>
      <dgm:t>
        <a:bodyPr/>
        <a:lstStyle/>
        <a:p>
          <a:endParaRPr lang="en-US"/>
        </a:p>
      </dgm:t>
    </dgm:pt>
    <dgm:pt modelId="{CD4B9E35-830C-40D8-8FB8-79E12C44B60D}" type="sibTrans" cxnId="{023C8877-2F93-4DAB-B953-29D5BC6A7E81}">
      <dgm:prSet/>
      <dgm:spPr/>
      <dgm:t>
        <a:bodyPr/>
        <a:lstStyle/>
        <a:p>
          <a:endParaRPr lang="en-US"/>
        </a:p>
      </dgm:t>
    </dgm:pt>
    <dgm:pt modelId="{59E85364-9DE7-4DFA-8F93-F4913F1B3760}" type="pres">
      <dgm:prSet presAssocID="{B1AFD25B-663F-4B75-AB81-193EBDB9070D}" presName="root" presStyleCnt="0">
        <dgm:presLayoutVars>
          <dgm:dir/>
          <dgm:resizeHandles val="exact"/>
        </dgm:presLayoutVars>
      </dgm:prSet>
      <dgm:spPr/>
    </dgm:pt>
    <dgm:pt modelId="{B3166F07-355D-4192-A8D3-118EE344B404}" type="pres">
      <dgm:prSet presAssocID="{E82E0485-E91A-467B-B4AA-DED49D42280B}" presName="compNode" presStyleCnt="0"/>
      <dgm:spPr/>
    </dgm:pt>
    <dgm:pt modelId="{1BC70DB1-A365-4C0B-B232-7538131C4564}" type="pres">
      <dgm:prSet presAssocID="{E82E0485-E91A-467B-B4AA-DED49D42280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upina"/>
        </a:ext>
      </dgm:extLst>
    </dgm:pt>
    <dgm:pt modelId="{3C2D4FA5-E1B9-4328-A4F1-F1176F5F6D8C}" type="pres">
      <dgm:prSet presAssocID="{E82E0485-E91A-467B-B4AA-DED49D42280B}" presName="spaceRect" presStyleCnt="0"/>
      <dgm:spPr/>
    </dgm:pt>
    <dgm:pt modelId="{B765106A-AAFA-4802-9BBD-7235F4FA3CAC}" type="pres">
      <dgm:prSet presAssocID="{E82E0485-E91A-467B-B4AA-DED49D42280B}" presName="textRect" presStyleLbl="revTx" presStyleIdx="0" presStyleCnt="4" custScaleY="127117">
        <dgm:presLayoutVars>
          <dgm:chMax val="1"/>
          <dgm:chPref val="1"/>
        </dgm:presLayoutVars>
      </dgm:prSet>
      <dgm:spPr/>
    </dgm:pt>
    <dgm:pt modelId="{21CCAF30-3B4C-48A4-8F7C-861B9DC3A272}" type="pres">
      <dgm:prSet presAssocID="{FEC0AFF9-B64F-405A-A446-D4EDEEA5EE63}" presName="sibTrans" presStyleCnt="0"/>
      <dgm:spPr/>
    </dgm:pt>
    <dgm:pt modelId="{EB6E2EC4-B611-4730-ACE0-AD723A006E4D}" type="pres">
      <dgm:prSet presAssocID="{EACE2B32-17F8-4EE9-AA2F-FF3BD7687F45}" presName="compNode" presStyleCnt="0"/>
      <dgm:spPr/>
    </dgm:pt>
    <dgm:pt modelId="{00393E15-737C-4BE7-B0C3-096DBB23320F}" type="pres">
      <dgm:prSet presAssocID="{EACE2B32-17F8-4EE9-AA2F-FF3BD7687F4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tázky"/>
        </a:ext>
      </dgm:extLst>
    </dgm:pt>
    <dgm:pt modelId="{C9280014-7F7C-4697-8490-D5D92A04A351}" type="pres">
      <dgm:prSet presAssocID="{EACE2B32-17F8-4EE9-AA2F-FF3BD7687F45}" presName="spaceRect" presStyleCnt="0"/>
      <dgm:spPr/>
    </dgm:pt>
    <dgm:pt modelId="{B24A0FBA-596F-43C0-8B32-FF40AE3E13EA}" type="pres">
      <dgm:prSet presAssocID="{EACE2B32-17F8-4EE9-AA2F-FF3BD7687F45}" presName="textRect" presStyleLbl="revTx" presStyleIdx="1" presStyleCnt="4">
        <dgm:presLayoutVars>
          <dgm:chMax val="1"/>
          <dgm:chPref val="1"/>
        </dgm:presLayoutVars>
      </dgm:prSet>
      <dgm:spPr/>
    </dgm:pt>
    <dgm:pt modelId="{64B981ED-59F9-4A5D-BDA1-AE2DDF604053}" type="pres">
      <dgm:prSet presAssocID="{C8CF9411-DA3F-4625-B096-FF1E995AC3E4}" presName="sibTrans" presStyleCnt="0"/>
      <dgm:spPr/>
    </dgm:pt>
    <dgm:pt modelId="{DC0A14E0-CACA-46E4-8EFD-8DB36495E3A8}" type="pres">
      <dgm:prSet presAssocID="{8F7C5035-387B-4D6C-BC55-207BFC2959FF}" presName="compNode" presStyleCnt="0"/>
      <dgm:spPr/>
    </dgm:pt>
    <dgm:pt modelId="{6F24D81D-3835-4D3C-9750-770518CE2F6E}" type="pres">
      <dgm:prSet presAssocID="{8F7C5035-387B-4D6C-BC55-207BFC2959F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živatel"/>
        </a:ext>
      </dgm:extLst>
    </dgm:pt>
    <dgm:pt modelId="{35FBBC68-9599-4D88-9A1A-40C98969A877}" type="pres">
      <dgm:prSet presAssocID="{8F7C5035-387B-4D6C-BC55-207BFC2959FF}" presName="spaceRect" presStyleCnt="0"/>
      <dgm:spPr/>
    </dgm:pt>
    <dgm:pt modelId="{89E78C3F-945F-451C-A871-22347036DB29}" type="pres">
      <dgm:prSet presAssocID="{8F7C5035-387B-4D6C-BC55-207BFC2959FF}" presName="textRect" presStyleLbl="revTx" presStyleIdx="2" presStyleCnt="4">
        <dgm:presLayoutVars>
          <dgm:chMax val="1"/>
          <dgm:chPref val="1"/>
        </dgm:presLayoutVars>
      </dgm:prSet>
      <dgm:spPr/>
    </dgm:pt>
    <dgm:pt modelId="{DDE497EF-05ED-4385-93B6-02C4694C36FB}" type="pres">
      <dgm:prSet presAssocID="{2F7ACEF4-C008-4044-8D1E-494381D39535}" presName="sibTrans" presStyleCnt="0"/>
      <dgm:spPr/>
    </dgm:pt>
    <dgm:pt modelId="{9D665C26-8CB2-418C-B239-2419986DFE2C}" type="pres">
      <dgm:prSet presAssocID="{06D88717-DA34-4670-9543-BC3CDA5B9882}" presName="compNode" presStyleCnt="0"/>
      <dgm:spPr/>
    </dgm:pt>
    <dgm:pt modelId="{A9D0A717-1275-4A97-B063-D5981BA2FAEE}" type="pres">
      <dgm:prSet presAssocID="{06D88717-DA34-4670-9543-BC3CDA5B988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 Print"/>
        </a:ext>
      </dgm:extLst>
    </dgm:pt>
    <dgm:pt modelId="{BE9AAAE3-9C1D-4092-B6DC-79679521354C}" type="pres">
      <dgm:prSet presAssocID="{06D88717-DA34-4670-9543-BC3CDA5B9882}" presName="spaceRect" presStyleCnt="0"/>
      <dgm:spPr/>
    </dgm:pt>
    <dgm:pt modelId="{2990A8F9-D95C-485D-AC57-DEBDA7ADDB7B}" type="pres">
      <dgm:prSet presAssocID="{06D88717-DA34-4670-9543-BC3CDA5B988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8049C4C-091D-468D-BC94-993EF120639B}" type="presOf" srcId="{EACE2B32-17F8-4EE9-AA2F-FF3BD7687F45}" destId="{B24A0FBA-596F-43C0-8B32-FF40AE3E13EA}" srcOrd="0" destOrd="0" presId="urn:microsoft.com/office/officeart/2018/2/layout/IconLabelList"/>
    <dgm:cxn modelId="{33E00E6D-D43C-4B31-9053-5947B6F89EE8}" type="presOf" srcId="{E82E0485-E91A-467B-B4AA-DED49D42280B}" destId="{B765106A-AAFA-4802-9BBD-7235F4FA3CAC}" srcOrd="0" destOrd="0" presId="urn:microsoft.com/office/officeart/2018/2/layout/IconLabelList"/>
    <dgm:cxn modelId="{4FE5704E-32B3-4F50-9B89-6444FF966C28}" srcId="{B1AFD25B-663F-4B75-AB81-193EBDB9070D}" destId="{EACE2B32-17F8-4EE9-AA2F-FF3BD7687F45}" srcOrd="1" destOrd="0" parTransId="{0DD86A0D-B9B4-4E44-B372-557E9B786C20}" sibTransId="{C8CF9411-DA3F-4625-B096-FF1E995AC3E4}"/>
    <dgm:cxn modelId="{023C8877-2F93-4DAB-B953-29D5BC6A7E81}" srcId="{B1AFD25B-663F-4B75-AB81-193EBDB9070D}" destId="{06D88717-DA34-4670-9543-BC3CDA5B9882}" srcOrd="3" destOrd="0" parTransId="{0275516C-7E26-45BE-90E0-44794B31BFE1}" sibTransId="{CD4B9E35-830C-40D8-8FB8-79E12C44B60D}"/>
    <dgm:cxn modelId="{941A8778-30FA-43EF-9BD2-1394B49D5DB3}" type="presOf" srcId="{B1AFD25B-663F-4B75-AB81-193EBDB9070D}" destId="{59E85364-9DE7-4DFA-8F93-F4913F1B3760}" srcOrd="0" destOrd="0" presId="urn:microsoft.com/office/officeart/2018/2/layout/IconLabelList"/>
    <dgm:cxn modelId="{DA5856D7-405C-40F8-99B3-B22963D5673B}" srcId="{B1AFD25B-663F-4B75-AB81-193EBDB9070D}" destId="{8F7C5035-387B-4D6C-BC55-207BFC2959FF}" srcOrd="2" destOrd="0" parTransId="{DE13C40A-8B4E-4BCA-9FAE-4C796D9AA5F0}" sibTransId="{2F7ACEF4-C008-4044-8D1E-494381D39535}"/>
    <dgm:cxn modelId="{8CF795DE-4BE0-4F7F-899C-482A95A19B47}" srcId="{B1AFD25B-663F-4B75-AB81-193EBDB9070D}" destId="{E82E0485-E91A-467B-B4AA-DED49D42280B}" srcOrd="0" destOrd="0" parTransId="{7F8FBC10-0E3C-4087-B568-95806FAE10CB}" sibTransId="{FEC0AFF9-B64F-405A-A446-D4EDEEA5EE63}"/>
    <dgm:cxn modelId="{062DA8E6-2AA9-4735-9D1E-CC381746F1FF}" type="presOf" srcId="{8F7C5035-387B-4D6C-BC55-207BFC2959FF}" destId="{89E78C3F-945F-451C-A871-22347036DB29}" srcOrd="0" destOrd="0" presId="urn:microsoft.com/office/officeart/2018/2/layout/IconLabelList"/>
    <dgm:cxn modelId="{3E403BEB-68E2-4802-9181-1A778EC28D64}" type="presOf" srcId="{06D88717-DA34-4670-9543-BC3CDA5B9882}" destId="{2990A8F9-D95C-485D-AC57-DEBDA7ADDB7B}" srcOrd="0" destOrd="0" presId="urn:microsoft.com/office/officeart/2018/2/layout/IconLabelList"/>
    <dgm:cxn modelId="{E641B1D8-48F8-4CD2-9811-09D68B36DC94}" type="presParOf" srcId="{59E85364-9DE7-4DFA-8F93-F4913F1B3760}" destId="{B3166F07-355D-4192-A8D3-118EE344B404}" srcOrd="0" destOrd="0" presId="urn:microsoft.com/office/officeart/2018/2/layout/IconLabelList"/>
    <dgm:cxn modelId="{ABC89A3A-6C31-4224-AD9A-14C261AD9D60}" type="presParOf" srcId="{B3166F07-355D-4192-A8D3-118EE344B404}" destId="{1BC70DB1-A365-4C0B-B232-7538131C4564}" srcOrd="0" destOrd="0" presId="urn:microsoft.com/office/officeart/2018/2/layout/IconLabelList"/>
    <dgm:cxn modelId="{111354E4-45A8-4A81-8617-8214CE7ACBAB}" type="presParOf" srcId="{B3166F07-355D-4192-A8D3-118EE344B404}" destId="{3C2D4FA5-E1B9-4328-A4F1-F1176F5F6D8C}" srcOrd="1" destOrd="0" presId="urn:microsoft.com/office/officeart/2018/2/layout/IconLabelList"/>
    <dgm:cxn modelId="{8E0AC6CB-8D21-43F8-A1F1-5B5B3E366460}" type="presParOf" srcId="{B3166F07-355D-4192-A8D3-118EE344B404}" destId="{B765106A-AAFA-4802-9BBD-7235F4FA3CAC}" srcOrd="2" destOrd="0" presId="urn:microsoft.com/office/officeart/2018/2/layout/IconLabelList"/>
    <dgm:cxn modelId="{4339BEB9-034D-4A9E-BD1F-507FB9543E12}" type="presParOf" srcId="{59E85364-9DE7-4DFA-8F93-F4913F1B3760}" destId="{21CCAF30-3B4C-48A4-8F7C-861B9DC3A272}" srcOrd="1" destOrd="0" presId="urn:microsoft.com/office/officeart/2018/2/layout/IconLabelList"/>
    <dgm:cxn modelId="{68D877BF-A6B4-47F5-8E52-0C91EB5E31FB}" type="presParOf" srcId="{59E85364-9DE7-4DFA-8F93-F4913F1B3760}" destId="{EB6E2EC4-B611-4730-ACE0-AD723A006E4D}" srcOrd="2" destOrd="0" presId="urn:microsoft.com/office/officeart/2018/2/layout/IconLabelList"/>
    <dgm:cxn modelId="{878E85C1-4C10-4065-B97C-6129DD0C242F}" type="presParOf" srcId="{EB6E2EC4-B611-4730-ACE0-AD723A006E4D}" destId="{00393E15-737C-4BE7-B0C3-096DBB23320F}" srcOrd="0" destOrd="0" presId="urn:microsoft.com/office/officeart/2018/2/layout/IconLabelList"/>
    <dgm:cxn modelId="{42FD190D-B1DD-4349-A157-64B39920DCAD}" type="presParOf" srcId="{EB6E2EC4-B611-4730-ACE0-AD723A006E4D}" destId="{C9280014-7F7C-4697-8490-D5D92A04A351}" srcOrd="1" destOrd="0" presId="urn:microsoft.com/office/officeart/2018/2/layout/IconLabelList"/>
    <dgm:cxn modelId="{349E9634-670B-4013-AF46-EE730F0ED05D}" type="presParOf" srcId="{EB6E2EC4-B611-4730-ACE0-AD723A006E4D}" destId="{B24A0FBA-596F-43C0-8B32-FF40AE3E13EA}" srcOrd="2" destOrd="0" presId="urn:microsoft.com/office/officeart/2018/2/layout/IconLabelList"/>
    <dgm:cxn modelId="{F1A5A996-F94B-419B-A7DF-509A94BD2F5C}" type="presParOf" srcId="{59E85364-9DE7-4DFA-8F93-F4913F1B3760}" destId="{64B981ED-59F9-4A5D-BDA1-AE2DDF604053}" srcOrd="3" destOrd="0" presId="urn:microsoft.com/office/officeart/2018/2/layout/IconLabelList"/>
    <dgm:cxn modelId="{60B3064D-DEBA-411C-8D25-E668C2CBA865}" type="presParOf" srcId="{59E85364-9DE7-4DFA-8F93-F4913F1B3760}" destId="{DC0A14E0-CACA-46E4-8EFD-8DB36495E3A8}" srcOrd="4" destOrd="0" presId="urn:microsoft.com/office/officeart/2018/2/layout/IconLabelList"/>
    <dgm:cxn modelId="{F095AB94-A13E-4131-A510-3B066BC91A07}" type="presParOf" srcId="{DC0A14E0-CACA-46E4-8EFD-8DB36495E3A8}" destId="{6F24D81D-3835-4D3C-9750-770518CE2F6E}" srcOrd="0" destOrd="0" presId="urn:microsoft.com/office/officeart/2018/2/layout/IconLabelList"/>
    <dgm:cxn modelId="{C2B92EE8-FCCE-4ED4-9A81-3DCBA005D3D8}" type="presParOf" srcId="{DC0A14E0-CACA-46E4-8EFD-8DB36495E3A8}" destId="{35FBBC68-9599-4D88-9A1A-40C98969A877}" srcOrd="1" destOrd="0" presId="urn:microsoft.com/office/officeart/2018/2/layout/IconLabelList"/>
    <dgm:cxn modelId="{975EC36B-7207-4119-9CB5-91368018F6F5}" type="presParOf" srcId="{DC0A14E0-CACA-46E4-8EFD-8DB36495E3A8}" destId="{89E78C3F-945F-451C-A871-22347036DB29}" srcOrd="2" destOrd="0" presId="urn:microsoft.com/office/officeart/2018/2/layout/IconLabelList"/>
    <dgm:cxn modelId="{99FBEE7C-9E63-4697-8695-D15AE5B4DAC4}" type="presParOf" srcId="{59E85364-9DE7-4DFA-8F93-F4913F1B3760}" destId="{DDE497EF-05ED-4385-93B6-02C4694C36FB}" srcOrd="5" destOrd="0" presId="urn:microsoft.com/office/officeart/2018/2/layout/IconLabelList"/>
    <dgm:cxn modelId="{AE75152B-F862-41E1-8DCB-817204A24B2F}" type="presParOf" srcId="{59E85364-9DE7-4DFA-8F93-F4913F1B3760}" destId="{9D665C26-8CB2-418C-B239-2419986DFE2C}" srcOrd="6" destOrd="0" presId="urn:microsoft.com/office/officeart/2018/2/layout/IconLabelList"/>
    <dgm:cxn modelId="{7BAE7316-266B-4930-BC87-FB4D6CBDC9B9}" type="presParOf" srcId="{9D665C26-8CB2-418C-B239-2419986DFE2C}" destId="{A9D0A717-1275-4A97-B063-D5981BA2FAEE}" srcOrd="0" destOrd="0" presId="urn:microsoft.com/office/officeart/2018/2/layout/IconLabelList"/>
    <dgm:cxn modelId="{6D71B8F6-889C-4496-95B4-A47BBB3B0380}" type="presParOf" srcId="{9D665C26-8CB2-418C-B239-2419986DFE2C}" destId="{BE9AAAE3-9C1D-4092-B6DC-79679521354C}" srcOrd="1" destOrd="0" presId="urn:microsoft.com/office/officeart/2018/2/layout/IconLabelList"/>
    <dgm:cxn modelId="{D8C41CB7-C806-436E-8FF9-92512C4627D3}" type="presParOf" srcId="{9D665C26-8CB2-418C-B239-2419986DFE2C}" destId="{2990A8F9-D95C-485D-AC57-DEBDA7ADDB7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B67222-8699-4420-BC83-EF59EAC20B53}" type="doc">
      <dgm:prSet loTypeId="urn:microsoft.com/office/officeart/2008/layout/RadialCluster" loCatId="cycl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cs-CZ"/>
        </a:p>
      </dgm:t>
    </dgm:pt>
    <dgm:pt modelId="{1BF8947E-E49C-4F01-A244-237CA89652EF}">
      <dgm:prSet phldrT="[Text]"/>
      <dgm:spPr/>
      <dgm:t>
        <a:bodyPr/>
        <a:lstStyle/>
        <a:p>
          <a:r>
            <a: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antinomie</a:t>
          </a:r>
          <a:endParaRPr lang="cs-CZ" dirty="0"/>
        </a:p>
      </dgm:t>
    </dgm:pt>
    <dgm:pt modelId="{FE07477E-FDAC-406F-8C04-A75D30FBAB5D}" type="parTrans" cxnId="{403EEEEC-01E7-4436-A14F-0E9CC7D4BCF0}">
      <dgm:prSet/>
      <dgm:spPr/>
      <dgm:t>
        <a:bodyPr/>
        <a:lstStyle/>
        <a:p>
          <a:endParaRPr lang="cs-CZ"/>
        </a:p>
      </dgm:t>
    </dgm:pt>
    <dgm:pt modelId="{8653DC2F-B29C-4EF6-8B08-6E9E846C060F}" type="sibTrans" cxnId="{403EEEEC-01E7-4436-A14F-0E9CC7D4BCF0}">
      <dgm:prSet/>
      <dgm:spPr/>
      <dgm:t>
        <a:bodyPr/>
        <a:lstStyle/>
        <a:p>
          <a:endParaRPr lang="cs-CZ"/>
        </a:p>
      </dgm:t>
    </dgm:pt>
    <dgm:pt modelId="{8F5947F4-1AF9-430E-8772-58191F30435C}">
      <dgm:prSet phldrT="[Text]"/>
      <dgm:spPr/>
      <dgm:t>
        <a:bodyPr/>
        <a:lstStyle/>
        <a:p>
          <a:r>
            <a: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aporie</a:t>
          </a:r>
          <a:endParaRPr lang="cs-CZ" dirty="0"/>
        </a:p>
      </dgm:t>
    </dgm:pt>
    <dgm:pt modelId="{FCD370D3-EE22-47CC-9163-9622CEBB590B}" type="parTrans" cxnId="{7AC7ABD0-77CA-40CA-8EE8-2EC3C5086A24}">
      <dgm:prSet/>
      <dgm:spPr/>
      <dgm:t>
        <a:bodyPr/>
        <a:lstStyle/>
        <a:p>
          <a:endParaRPr lang="cs-CZ"/>
        </a:p>
      </dgm:t>
    </dgm:pt>
    <dgm:pt modelId="{BEB77F40-34BB-453E-A527-982CB1921EAA}" type="sibTrans" cxnId="{7AC7ABD0-77CA-40CA-8EE8-2EC3C5086A24}">
      <dgm:prSet/>
      <dgm:spPr/>
      <dgm:t>
        <a:bodyPr/>
        <a:lstStyle/>
        <a:p>
          <a:endParaRPr lang="cs-CZ"/>
        </a:p>
      </dgm:t>
    </dgm:pt>
    <dgm:pt modelId="{CF752EB7-4364-4C91-A26F-3034E0AE2762}">
      <dgm:prSet phldrT="[Text]" custT="1"/>
      <dgm:spPr/>
      <dgm:t>
        <a:bodyPr/>
        <a:lstStyle/>
        <a:p>
          <a:r>
            <a: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podvojnost</a:t>
          </a:r>
          <a:endParaRPr lang="cs-CZ" sz="2000" dirty="0"/>
        </a:p>
      </dgm:t>
    </dgm:pt>
    <dgm:pt modelId="{9F7C3D69-12B1-4CC9-BACA-BEE40B9D64F9}" type="parTrans" cxnId="{CD2740B8-CD16-4CC4-9D96-2F092F8D22EF}">
      <dgm:prSet/>
      <dgm:spPr/>
      <dgm:t>
        <a:bodyPr/>
        <a:lstStyle/>
        <a:p>
          <a:endParaRPr lang="cs-CZ"/>
        </a:p>
      </dgm:t>
    </dgm:pt>
    <dgm:pt modelId="{53598443-8B3F-4D44-A0C5-9D5C92266CBA}" type="sibTrans" cxnId="{CD2740B8-CD16-4CC4-9D96-2F092F8D22EF}">
      <dgm:prSet/>
      <dgm:spPr/>
      <dgm:t>
        <a:bodyPr/>
        <a:lstStyle/>
        <a:p>
          <a:endParaRPr lang="cs-CZ"/>
        </a:p>
      </dgm:t>
    </dgm:pt>
    <dgm:pt modelId="{C46966E2-C20A-4D8D-A019-3C30D72B39C9}">
      <dgm:prSet phldrT="[Text]" custT="1"/>
      <dgm:spPr/>
      <dgm:t>
        <a:bodyPr/>
        <a:lstStyle/>
        <a:p>
          <a:r>
            <a: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dichotomie</a:t>
          </a:r>
          <a:endParaRPr lang="cs-CZ" sz="2000" dirty="0"/>
        </a:p>
      </dgm:t>
    </dgm:pt>
    <dgm:pt modelId="{353048C7-48C4-433F-81F7-51B7465DBD66}" type="sibTrans" cxnId="{5162CB1A-ABF4-4776-B26C-91FF338CEAB8}">
      <dgm:prSet/>
      <dgm:spPr/>
      <dgm:t>
        <a:bodyPr/>
        <a:lstStyle/>
        <a:p>
          <a:endParaRPr lang="cs-CZ"/>
        </a:p>
      </dgm:t>
    </dgm:pt>
    <dgm:pt modelId="{D75B8B4A-65D5-4253-8418-A5489C924FB2}" type="parTrans" cxnId="{5162CB1A-ABF4-4776-B26C-91FF338CEAB8}">
      <dgm:prSet/>
      <dgm:spPr/>
      <dgm:t>
        <a:bodyPr/>
        <a:lstStyle/>
        <a:p>
          <a:endParaRPr lang="cs-CZ"/>
        </a:p>
      </dgm:t>
    </dgm:pt>
    <dgm:pt modelId="{17F611AD-D496-4796-B96A-9A14FE7EE7B2}">
      <dgm:prSet custT="1"/>
      <dgm:spPr/>
      <dgm:t>
        <a:bodyPr/>
        <a:lstStyle/>
        <a:p>
          <a:r>
            <a: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rozpor, který není možno odstranit, aniž by jev zůstal sám sebou</a:t>
          </a:r>
        </a:p>
      </dgm:t>
    </dgm:pt>
    <dgm:pt modelId="{60B4D4B5-6FB7-435F-A168-35D9AF0A1234}" type="parTrans" cxnId="{DECC974A-DA3E-4E7F-9C32-6B66639D9818}">
      <dgm:prSet/>
      <dgm:spPr/>
      <dgm:t>
        <a:bodyPr/>
        <a:lstStyle/>
        <a:p>
          <a:endParaRPr lang="cs-CZ"/>
        </a:p>
      </dgm:t>
    </dgm:pt>
    <dgm:pt modelId="{667031C2-B217-465A-A42D-FBA89E1E7970}" type="sibTrans" cxnId="{DECC974A-DA3E-4E7F-9C32-6B66639D9818}">
      <dgm:prSet/>
      <dgm:spPr/>
      <dgm:t>
        <a:bodyPr/>
        <a:lstStyle/>
        <a:p>
          <a:endParaRPr lang="cs-CZ"/>
        </a:p>
      </dgm:t>
    </dgm:pt>
    <dgm:pt modelId="{13207EF1-2292-4ADD-9EC8-E1C6E7D84F84}">
      <dgm:prSet/>
      <dgm:spPr/>
      <dgm:t>
        <a:bodyPr/>
        <a:lstStyle/>
        <a:p>
          <a:r>
            <a: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(výchova) zůstal sebou</a:t>
          </a:r>
        </a:p>
      </dgm:t>
    </dgm:pt>
    <dgm:pt modelId="{BE47495D-6B04-4304-822B-563C8B67F993}" type="parTrans" cxnId="{F12A62EB-6758-4B5D-A865-0988D57DB7E2}">
      <dgm:prSet/>
      <dgm:spPr/>
      <dgm:t>
        <a:bodyPr/>
        <a:lstStyle/>
        <a:p>
          <a:endParaRPr lang="cs-CZ"/>
        </a:p>
      </dgm:t>
    </dgm:pt>
    <dgm:pt modelId="{800A8977-750F-421B-B4D7-E17AF27DB175}" type="sibTrans" cxnId="{F12A62EB-6758-4B5D-A865-0988D57DB7E2}">
      <dgm:prSet/>
      <dgm:spPr/>
      <dgm:t>
        <a:bodyPr/>
        <a:lstStyle/>
        <a:p>
          <a:endParaRPr lang="cs-CZ"/>
        </a:p>
      </dgm:t>
    </dgm:pt>
    <dgm:pt modelId="{4CC9FFF0-87D4-4BCA-A8DD-D7AD1638B523}">
      <dgm:prSet/>
      <dgm:spPr/>
      <dgm:t>
        <a:bodyPr/>
        <a:lstStyle/>
        <a:p>
          <a:endParaRPr lang="cs-CZ"/>
        </a:p>
      </dgm:t>
    </dgm:pt>
    <dgm:pt modelId="{02892F46-BA9F-4961-8C3A-8BD96FE9EE8E}" type="parTrans" cxnId="{457446EA-5C4E-49B7-AF1B-A83BF6142BD1}">
      <dgm:prSet/>
      <dgm:spPr/>
      <dgm:t>
        <a:bodyPr/>
        <a:lstStyle/>
        <a:p>
          <a:endParaRPr lang="cs-CZ"/>
        </a:p>
      </dgm:t>
    </dgm:pt>
    <dgm:pt modelId="{74F43DCC-6F50-49B3-9C60-01B957D86A5D}" type="sibTrans" cxnId="{457446EA-5C4E-49B7-AF1B-A83BF6142BD1}">
      <dgm:prSet/>
      <dgm:spPr/>
      <dgm:t>
        <a:bodyPr/>
        <a:lstStyle/>
        <a:p>
          <a:endParaRPr lang="cs-CZ"/>
        </a:p>
      </dgm:t>
    </dgm:pt>
    <dgm:pt modelId="{7BBBC239-D6F2-4F88-B0F2-3C3BAD88DB4D}">
      <dgm:prSet/>
      <dgm:spPr/>
      <dgm:t>
        <a:bodyPr/>
        <a:lstStyle/>
        <a:p>
          <a:endParaRPr lang="cs-CZ"/>
        </a:p>
      </dgm:t>
    </dgm:pt>
    <dgm:pt modelId="{3B3E6481-E6AF-4BA5-8154-976A3E050862}" type="parTrans" cxnId="{4F952BB2-0BAA-4C89-BC5B-1EFADABF3EE5}">
      <dgm:prSet/>
      <dgm:spPr/>
      <dgm:t>
        <a:bodyPr/>
        <a:lstStyle/>
        <a:p>
          <a:endParaRPr lang="cs-CZ"/>
        </a:p>
      </dgm:t>
    </dgm:pt>
    <dgm:pt modelId="{3BA765C9-CA5C-4BDE-A318-84AE6DB22C52}" type="sibTrans" cxnId="{4F952BB2-0BAA-4C89-BC5B-1EFADABF3EE5}">
      <dgm:prSet/>
      <dgm:spPr/>
      <dgm:t>
        <a:bodyPr/>
        <a:lstStyle/>
        <a:p>
          <a:endParaRPr lang="cs-CZ"/>
        </a:p>
      </dgm:t>
    </dgm:pt>
    <dgm:pt modelId="{F51AE39C-0741-41AF-9F88-EBC8AA88F9CA}">
      <dgm:prSet/>
      <dgm:spPr/>
      <dgm:t>
        <a:bodyPr/>
        <a:lstStyle/>
        <a:p>
          <a:endParaRPr lang="cs-CZ"/>
        </a:p>
      </dgm:t>
    </dgm:pt>
    <dgm:pt modelId="{A3B13E2E-0EE3-49D3-B58B-079E1EC628C9}" type="parTrans" cxnId="{C889CD94-E631-445A-88DE-66B2AF2435D2}">
      <dgm:prSet/>
      <dgm:spPr/>
      <dgm:t>
        <a:bodyPr/>
        <a:lstStyle/>
        <a:p>
          <a:endParaRPr lang="cs-CZ"/>
        </a:p>
      </dgm:t>
    </dgm:pt>
    <dgm:pt modelId="{22A32DD7-5131-4375-B43C-77D336D751BA}" type="sibTrans" cxnId="{C889CD94-E631-445A-88DE-66B2AF2435D2}">
      <dgm:prSet/>
      <dgm:spPr/>
      <dgm:t>
        <a:bodyPr/>
        <a:lstStyle/>
        <a:p>
          <a:endParaRPr lang="cs-CZ"/>
        </a:p>
      </dgm:t>
    </dgm:pt>
    <dgm:pt modelId="{7846EA4D-486B-4E71-8F07-EB2AB25BDBD5}">
      <dgm:prSet/>
      <dgm:spPr/>
      <dgm:t>
        <a:bodyPr/>
        <a:lstStyle/>
        <a:p>
          <a:endParaRPr lang="cs-CZ"/>
        </a:p>
      </dgm:t>
    </dgm:pt>
    <dgm:pt modelId="{E5677AB1-E13A-4E42-AC36-66B43DDCF664}" type="parTrans" cxnId="{EAEAB1AA-5EE0-44A1-A905-2DC758F77922}">
      <dgm:prSet/>
      <dgm:spPr/>
      <dgm:t>
        <a:bodyPr/>
        <a:lstStyle/>
        <a:p>
          <a:endParaRPr lang="cs-CZ"/>
        </a:p>
      </dgm:t>
    </dgm:pt>
    <dgm:pt modelId="{AA81D7E0-7335-4E24-BFF4-A38A36744D02}" type="sibTrans" cxnId="{EAEAB1AA-5EE0-44A1-A905-2DC758F77922}">
      <dgm:prSet/>
      <dgm:spPr/>
      <dgm:t>
        <a:bodyPr/>
        <a:lstStyle/>
        <a:p>
          <a:endParaRPr lang="cs-CZ"/>
        </a:p>
      </dgm:t>
    </dgm:pt>
    <dgm:pt modelId="{ADF9D9B4-BF85-4193-B6C4-96F79170CECF}" type="pres">
      <dgm:prSet presAssocID="{59B67222-8699-4420-BC83-EF59EAC20B5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B1FA8C5-4097-4D98-B8CF-CBD3E8D92614}" type="pres">
      <dgm:prSet presAssocID="{1BF8947E-E49C-4F01-A244-237CA89652EF}" presName="singleCycle" presStyleCnt="0"/>
      <dgm:spPr/>
    </dgm:pt>
    <dgm:pt modelId="{FF59A46B-3A32-4FB1-AEB9-7E7E3201A787}" type="pres">
      <dgm:prSet presAssocID="{1BF8947E-E49C-4F01-A244-237CA89652EF}" presName="singleCenter" presStyleLbl="node1" presStyleIdx="0" presStyleCnt="6" custScaleX="105058">
        <dgm:presLayoutVars>
          <dgm:chMax val="7"/>
          <dgm:chPref val="7"/>
        </dgm:presLayoutVars>
      </dgm:prSet>
      <dgm:spPr/>
    </dgm:pt>
    <dgm:pt modelId="{7FDF3056-E6FB-47F7-A823-080314A39573}" type="pres">
      <dgm:prSet presAssocID="{D75B8B4A-65D5-4253-8418-A5489C924FB2}" presName="Name56" presStyleLbl="parChTrans1D2" presStyleIdx="0" presStyleCnt="5"/>
      <dgm:spPr/>
    </dgm:pt>
    <dgm:pt modelId="{765A1FD7-63D0-434F-9A0F-9EBA0E7C4C84}" type="pres">
      <dgm:prSet presAssocID="{C46966E2-C20A-4D8D-A019-3C30D72B39C9}" presName="text0" presStyleLbl="node1" presStyleIdx="1" presStyleCnt="6" custScaleX="153076" custRadScaleRad="64982" custRadScaleInc="0">
        <dgm:presLayoutVars>
          <dgm:bulletEnabled val="1"/>
        </dgm:presLayoutVars>
      </dgm:prSet>
      <dgm:spPr/>
    </dgm:pt>
    <dgm:pt modelId="{EE96A612-E066-4513-A0F7-29E85A3D472C}" type="pres">
      <dgm:prSet presAssocID="{FCD370D3-EE22-47CC-9163-9622CEBB590B}" presName="Name56" presStyleLbl="parChTrans1D2" presStyleIdx="1" presStyleCnt="5"/>
      <dgm:spPr/>
    </dgm:pt>
    <dgm:pt modelId="{2419EB04-2CD8-45A9-B13A-EC6535C27F74}" type="pres">
      <dgm:prSet presAssocID="{8F5947F4-1AF9-430E-8772-58191F30435C}" presName="text0" presStyleLbl="node1" presStyleIdx="2" presStyleCnt="6" custRadScaleRad="83134" custRadScaleInc="3625">
        <dgm:presLayoutVars>
          <dgm:bulletEnabled val="1"/>
        </dgm:presLayoutVars>
      </dgm:prSet>
      <dgm:spPr/>
    </dgm:pt>
    <dgm:pt modelId="{05E830C1-A0DF-4534-B9F5-5E23C46680B1}" type="pres">
      <dgm:prSet presAssocID="{9F7C3D69-12B1-4CC9-BACA-BEE40B9D64F9}" presName="Name56" presStyleLbl="parChTrans1D2" presStyleIdx="2" presStyleCnt="5"/>
      <dgm:spPr/>
    </dgm:pt>
    <dgm:pt modelId="{AA7052E1-B3A1-4635-BF0F-DB9EE83808F6}" type="pres">
      <dgm:prSet presAssocID="{CF752EB7-4364-4C91-A26F-3034E0AE2762}" presName="text0" presStyleLbl="node1" presStyleIdx="3" presStyleCnt="6" custScaleX="130252" custRadScaleRad="119644" custRadScaleInc="337818">
        <dgm:presLayoutVars>
          <dgm:bulletEnabled val="1"/>
        </dgm:presLayoutVars>
      </dgm:prSet>
      <dgm:spPr/>
    </dgm:pt>
    <dgm:pt modelId="{10696AC8-F35C-4C48-8B37-70B6BDE6A6FA}" type="pres">
      <dgm:prSet presAssocID="{BE47495D-6B04-4304-822B-563C8B67F993}" presName="Name56" presStyleLbl="parChTrans1D2" presStyleIdx="3" presStyleCnt="5"/>
      <dgm:spPr/>
    </dgm:pt>
    <dgm:pt modelId="{85866AED-EBEA-4D91-B2D2-2E8441C5D3B7}" type="pres">
      <dgm:prSet presAssocID="{13207EF1-2292-4ADD-9EC8-E1C6E7D84F84}" presName="text0" presStyleLbl="node1" presStyleIdx="4" presStyleCnt="6" custScaleX="939235" custRadScaleRad="107426" custRadScaleInc="-952">
        <dgm:presLayoutVars>
          <dgm:bulletEnabled val="1"/>
        </dgm:presLayoutVars>
      </dgm:prSet>
      <dgm:spPr/>
    </dgm:pt>
    <dgm:pt modelId="{BA33ED40-0724-45EF-844B-0D5E26A3DC29}" type="pres">
      <dgm:prSet presAssocID="{60B4D4B5-6FB7-435F-A168-35D9AF0A1234}" presName="Name56" presStyleLbl="parChTrans1D2" presStyleIdx="4" presStyleCnt="5"/>
      <dgm:spPr/>
    </dgm:pt>
    <dgm:pt modelId="{F0A27422-FE1B-4091-8368-CDBF3DBCEB8E}" type="pres">
      <dgm:prSet presAssocID="{17F611AD-D496-4796-B96A-9A14FE7EE7B2}" presName="text0" presStyleLbl="node1" presStyleIdx="5" presStyleCnt="6" custScaleX="965485" custRadScaleRad="133658" custRadScaleInc="-265379">
        <dgm:presLayoutVars>
          <dgm:bulletEnabled val="1"/>
        </dgm:presLayoutVars>
      </dgm:prSet>
      <dgm:spPr/>
    </dgm:pt>
  </dgm:ptLst>
  <dgm:cxnLst>
    <dgm:cxn modelId="{E803F304-4064-43E1-AA46-DBD51D0DC7E6}" type="presOf" srcId="{17F611AD-D496-4796-B96A-9A14FE7EE7B2}" destId="{F0A27422-FE1B-4091-8368-CDBF3DBCEB8E}" srcOrd="0" destOrd="0" presId="urn:microsoft.com/office/officeart/2008/layout/RadialCluster"/>
    <dgm:cxn modelId="{C466BA0A-9B2F-4D5F-ACBC-A209BF61FDE9}" type="presOf" srcId="{60B4D4B5-6FB7-435F-A168-35D9AF0A1234}" destId="{BA33ED40-0724-45EF-844B-0D5E26A3DC29}" srcOrd="0" destOrd="0" presId="urn:microsoft.com/office/officeart/2008/layout/RadialCluster"/>
    <dgm:cxn modelId="{5162CB1A-ABF4-4776-B26C-91FF338CEAB8}" srcId="{1BF8947E-E49C-4F01-A244-237CA89652EF}" destId="{C46966E2-C20A-4D8D-A019-3C30D72B39C9}" srcOrd="0" destOrd="0" parTransId="{D75B8B4A-65D5-4253-8418-A5489C924FB2}" sibTransId="{353048C7-48C4-433F-81F7-51B7465DBD66}"/>
    <dgm:cxn modelId="{B492B11E-A315-4256-BE6E-C275E04BB5B3}" type="presOf" srcId="{9F7C3D69-12B1-4CC9-BACA-BEE40B9D64F9}" destId="{05E830C1-A0DF-4534-B9F5-5E23C46680B1}" srcOrd="0" destOrd="0" presId="urn:microsoft.com/office/officeart/2008/layout/RadialCluster"/>
    <dgm:cxn modelId="{EFFCD039-E8E0-40F8-9E14-EAFD6C3F4279}" type="presOf" srcId="{FCD370D3-EE22-47CC-9163-9622CEBB590B}" destId="{EE96A612-E066-4513-A0F7-29E85A3D472C}" srcOrd="0" destOrd="0" presId="urn:microsoft.com/office/officeart/2008/layout/RadialCluster"/>
    <dgm:cxn modelId="{9C1B7663-7BE9-49F1-8566-176D0E6DA5A7}" type="presOf" srcId="{CF752EB7-4364-4C91-A26F-3034E0AE2762}" destId="{AA7052E1-B3A1-4635-BF0F-DB9EE83808F6}" srcOrd="0" destOrd="0" presId="urn:microsoft.com/office/officeart/2008/layout/RadialCluster"/>
    <dgm:cxn modelId="{DECC974A-DA3E-4E7F-9C32-6B66639D9818}" srcId="{1BF8947E-E49C-4F01-A244-237CA89652EF}" destId="{17F611AD-D496-4796-B96A-9A14FE7EE7B2}" srcOrd="4" destOrd="0" parTransId="{60B4D4B5-6FB7-435F-A168-35D9AF0A1234}" sibTransId="{667031C2-B217-465A-A42D-FBA89E1E7970}"/>
    <dgm:cxn modelId="{F6210380-EE0E-4353-96BD-ABA1E8362559}" type="presOf" srcId="{BE47495D-6B04-4304-822B-563C8B67F993}" destId="{10696AC8-F35C-4C48-8B37-70B6BDE6A6FA}" srcOrd="0" destOrd="0" presId="urn:microsoft.com/office/officeart/2008/layout/RadialCluster"/>
    <dgm:cxn modelId="{E10C2E87-9377-41B3-9051-B35EB5C3FB46}" type="presOf" srcId="{1BF8947E-E49C-4F01-A244-237CA89652EF}" destId="{FF59A46B-3A32-4FB1-AEB9-7E7E3201A787}" srcOrd="0" destOrd="0" presId="urn:microsoft.com/office/officeart/2008/layout/RadialCluster"/>
    <dgm:cxn modelId="{C852CF92-2244-4C5F-9152-78D9CA1B4059}" type="presOf" srcId="{13207EF1-2292-4ADD-9EC8-E1C6E7D84F84}" destId="{85866AED-EBEA-4D91-B2D2-2E8441C5D3B7}" srcOrd="0" destOrd="0" presId="urn:microsoft.com/office/officeart/2008/layout/RadialCluster"/>
    <dgm:cxn modelId="{C889CD94-E631-445A-88DE-66B2AF2435D2}" srcId="{59B67222-8699-4420-BC83-EF59EAC20B53}" destId="{F51AE39C-0741-41AF-9F88-EBC8AA88F9CA}" srcOrd="3" destOrd="0" parTransId="{A3B13E2E-0EE3-49D3-B58B-079E1EC628C9}" sibTransId="{22A32DD7-5131-4375-B43C-77D336D751BA}"/>
    <dgm:cxn modelId="{EAEAB1AA-5EE0-44A1-A905-2DC758F77922}" srcId="{59B67222-8699-4420-BC83-EF59EAC20B53}" destId="{7846EA4D-486B-4E71-8F07-EB2AB25BDBD5}" srcOrd="4" destOrd="0" parTransId="{E5677AB1-E13A-4E42-AC36-66B43DDCF664}" sibTransId="{AA81D7E0-7335-4E24-BFF4-A38A36744D02}"/>
    <dgm:cxn modelId="{866680AD-9C79-43A2-BB28-2C1D2E992094}" type="presOf" srcId="{D75B8B4A-65D5-4253-8418-A5489C924FB2}" destId="{7FDF3056-E6FB-47F7-A823-080314A39573}" srcOrd="0" destOrd="0" presId="urn:microsoft.com/office/officeart/2008/layout/RadialCluster"/>
    <dgm:cxn modelId="{4F952BB2-0BAA-4C89-BC5B-1EFADABF3EE5}" srcId="{59B67222-8699-4420-BC83-EF59EAC20B53}" destId="{7BBBC239-D6F2-4F88-B0F2-3C3BAD88DB4D}" srcOrd="2" destOrd="0" parTransId="{3B3E6481-E6AF-4BA5-8154-976A3E050862}" sibTransId="{3BA765C9-CA5C-4BDE-A318-84AE6DB22C52}"/>
    <dgm:cxn modelId="{CD2740B8-CD16-4CC4-9D96-2F092F8D22EF}" srcId="{1BF8947E-E49C-4F01-A244-237CA89652EF}" destId="{CF752EB7-4364-4C91-A26F-3034E0AE2762}" srcOrd="2" destOrd="0" parTransId="{9F7C3D69-12B1-4CC9-BACA-BEE40B9D64F9}" sibTransId="{53598443-8B3F-4D44-A0C5-9D5C92266CBA}"/>
    <dgm:cxn modelId="{FB5DF2BD-DA2C-4E82-AD11-C0E50B40DDCB}" type="presOf" srcId="{8F5947F4-1AF9-430E-8772-58191F30435C}" destId="{2419EB04-2CD8-45A9-B13A-EC6535C27F74}" srcOrd="0" destOrd="0" presId="urn:microsoft.com/office/officeart/2008/layout/RadialCluster"/>
    <dgm:cxn modelId="{9D166DCD-1DDD-4441-9C4A-3756D4C81EE9}" type="presOf" srcId="{59B67222-8699-4420-BC83-EF59EAC20B53}" destId="{ADF9D9B4-BF85-4193-B6C4-96F79170CECF}" srcOrd="0" destOrd="0" presId="urn:microsoft.com/office/officeart/2008/layout/RadialCluster"/>
    <dgm:cxn modelId="{7AC7ABD0-77CA-40CA-8EE8-2EC3C5086A24}" srcId="{1BF8947E-E49C-4F01-A244-237CA89652EF}" destId="{8F5947F4-1AF9-430E-8772-58191F30435C}" srcOrd="1" destOrd="0" parTransId="{FCD370D3-EE22-47CC-9163-9622CEBB590B}" sibTransId="{BEB77F40-34BB-453E-A527-982CB1921EAA}"/>
    <dgm:cxn modelId="{457446EA-5C4E-49B7-AF1B-A83BF6142BD1}" srcId="{59B67222-8699-4420-BC83-EF59EAC20B53}" destId="{4CC9FFF0-87D4-4BCA-A8DD-D7AD1638B523}" srcOrd="1" destOrd="0" parTransId="{02892F46-BA9F-4961-8C3A-8BD96FE9EE8E}" sibTransId="{74F43DCC-6F50-49B3-9C60-01B957D86A5D}"/>
    <dgm:cxn modelId="{F12A62EB-6758-4B5D-A865-0988D57DB7E2}" srcId="{1BF8947E-E49C-4F01-A244-237CA89652EF}" destId="{13207EF1-2292-4ADD-9EC8-E1C6E7D84F84}" srcOrd="3" destOrd="0" parTransId="{BE47495D-6B04-4304-822B-563C8B67F993}" sibTransId="{800A8977-750F-421B-B4D7-E17AF27DB175}"/>
    <dgm:cxn modelId="{403EEEEC-01E7-4436-A14F-0E9CC7D4BCF0}" srcId="{59B67222-8699-4420-BC83-EF59EAC20B53}" destId="{1BF8947E-E49C-4F01-A244-237CA89652EF}" srcOrd="0" destOrd="0" parTransId="{FE07477E-FDAC-406F-8C04-A75D30FBAB5D}" sibTransId="{8653DC2F-B29C-4EF6-8B08-6E9E846C060F}"/>
    <dgm:cxn modelId="{4EC06DFC-6CFC-4BFF-923B-0C89BFEA5764}" type="presOf" srcId="{C46966E2-C20A-4D8D-A019-3C30D72B39C9}" destId="{765A1FD7-63D0-434F-9A0F-9EBA0E7C4C84}" srcOrd="0" destOrd="0" presId="urn:microsoft.com/office/officeart/2008/layout/RadialCluster"/>
    <dgm:cxn modelId="{46B0450E-E8CB-4351-AAA3-B9AB7E1BE24F}" type="presParOf" srcId="{ADF9D9B4-BF85-4193-B6C4-96F79170CECF}" destId="{4B1FA8C5-4097-4D98-B8CF-CBD3E8D92614}" srcOrd="0" destOrd="0" presId="urn:microsoft.com/office/officeart/2008/layout/RadialCluster"/>
    <dgm:cxn modelId="{86CAF406-1E83-4219-859F-32C185D67AE9}" type="presParOf" srcId="{4B1FA8C5-4097-4D98-B8CF-CBD3E8D92614}" destId="{FF59A46B-3A32-4FB1-AEB9-7E7E3201A787}" srcOrd="0" destOrd="0" presId="urn:microsoft.com/office/officeart/2008/layout/RadialCluster"/>
    <dgm:cxn modelId="{7595B24E-1436-473F-A34D-8B3ADD744312}" type="presParOf" srcId="{4B1FA8C5-4097-4D98-B8CF-CBD3E8D92614}" destId="{7FDF3056-E6FB-47F7-A823-080314A39573}" srcOrd="1" destOrd="0" presId="urn:microsoft.com/office/officeart/2008/layout/RadialCluster"/>
    <dgm:cxn modelId="{5051BCB9-31DB-4834-BA0A-6796C91B2024}" type="presParOf" srcId="{4B1FA8C5-4097-4D98-B8CF-CBD3E8D92614}" destId="{765A1FD7-63D0-434F-9A0F-9EBA0E7C4C84}" srcOrd="2" destOrd="0" presId="urn:microsoft.com/office/officeart/2008/layout/RadialCluster"/>
    <dgm:cxn modelId="{FE05977E-579D-44D7-A762-ACC2F5D3361C}" type="presParOf" srcId="{4B1FA8C5-4097-4D98-B8CF-CBD3E8D92614}" destId="{EE96A612-E066-4513-A0F7-29E85A3D472C}" srcOrd="3" destOrd="0" presId="urn:microsoft.com/office/officeart/2008/layout/RadialCluster"/>
    <dgm:cxn modelId="{82791BD5-D1EE-44B0-8ACE-8A7BA9AF4DF1}" type="presParOf" srcId="{4B1FA8C5-4097-4D98-B8CF-CBD3E8D92614}" destId="{2419EB04-2CD8-45A9-B13A-EC6535C27F74}" srcOrd="4" destOrd="0" presId="urn:microsoft.com/office/officeart/2008/layout/RadialCluster"/>
    <dgm:cxn modelId="{F526E6E9-EAFD-409A-A504-C8F5DDA1F1B2}" type="presParOf" srcId="{4B1FA8C5-4097-4D98-B8CF-CBD3E8D92614}" destId="{05E830C1-A0DF-4534-B9F5-5E23C46680B1}" srcOrd="5" destOrd="0" presId="urn:microsoft.com/office/officeart/2008/layout/RadialCluster"/>
    <dgm:cxn modelId="{926CC7CC-B329-4AB8-BD58-3BCEDEE4C50B}" type="presParOf" srcId="{4B1FA8C5-4097-4D98-B8CF-CBD3E8D92614}" destId="{AA7052E1-B3A1-4635-BF0F-DB9EE83808F6}" srcOrd="6" destOrd="0" presId="urn:microsoft.com/office/officeart/2008/layout/RadialCluster"/>
    <dgm:cxn modelId="{11544C11-0D74-45A2-8F18-774F663159B2}" type="presParOf" srcId="{4B1FA8C5-4097-4D98-B8CF-CBD3E8D92614}" destId="{10696AC8-F35C-4C48-8B37-70B6BDE6A6FA}" srcOrd="7" destOrd="0" presId="urn:microsoft.com/office/officeart/2008/layout/RadialCluster"/>
    <dgm:cxn modelId="{6E409631-7A49-4509-A659-BC1DF0463CBF}" type="presParOf" srcId="{4B1FA8C5-4097-4D98-B8CF-CBD3E8D92614}" destId="{85866AED-EBEA-4D91-B2D2-2E8441C5D3B7}" srcOrd="8" destOrd="0" presId="urn:microsoft.com/office/officeart/2008/layout/RadialCluster"/>
    <dgm:cxn modelId="{980DFEB3-54EF-4D47-B24E-A472AEE73CC6}" type="presParOf" srcId="{4B1FA8C5-4097-4D98-B8CF-CBD3E8D92614}" destId="{BA33ED40-0724-45EF-844B-0D5E26A3DC29}" srcOrd="9" destOrd="0" presId="urn:microsoft.com/office/officeart/2008/layout/RadialCluster"/>
    <dgm:cxn modelId="{4C63B00B-9315-44C8-94D2-A8327E5BE16B}" type="presParOf" srcId="{4B1FA8C5-4097-4D98-B8CF-CBD3E8D92614}" destId="{F0A27422-FE1B-4091-8368-CDBF3DBCEB8E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C0BCB3-7BC5-458C-8380-E84115634071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5841EA4-FB58-4400-8EE1-47381F6D96AC}">
      <dgm:prSet/>
      <dgm:spPr/>
      <dgm:t>
        <a:bodyPr/>
        <a:lstStyle/>
        <a:p>
          <a:r>
            <a:rPr lang="cs-CZ"/>
            <a:t>Je výchova pomocí nebo manipulací?</a:t>
          </a:r>
          <a:endParaRPr lang="en-US"/>
        </a:p>
      </dgm:t>
    </dgm:pt>
    <dgm:pt modelId="{7702A783-CF4C-422F-8CA3-8290BD4ECD32}" type="parTrans" cxnId="{B257EA12-95B4-4074-82C8-6ED327473F8E}">
      <dgm:prSet/>
      <dgm:spPr/>
      <dgm:t>
        <a:bodyPr/>
        <a:lstStyle/>
        <a:p>
          <a:endParaRPr lang="en-US"/>
        </a:p>
      </dgm:t>
    </dgm:pt>
    <dgm:pt modelId="{58877B85-6F1C-4781-87BE-87BA1E600248}" type="sibTrans" cxnId="{B257EA12-95B4-4074-82C8-6ED327473F8E}">
      <dgm:prSet/>
      <dgm:spPr/>
      <dgm:t>
        <a:bodyPr/>
        <a:lstStyle/>
        <a:p>
          <a:endParaRPr lang="en-US"/>
        </a:p>
      </dgm:t>
    </dgm:pt>
    <dgm:pt modelId="{8B5F0920-9AC6-40C4-A56F-B2C2AE654F97}">
      <dgm:prSet/>
      <dgm:spPr/>
      <dgm:t>
        <a:bodyPr/>
        <a:lstStyle/>
        <a:p>
          <a:r>
            <a:rPr lang="cs-CZ"/>
            <a:t>Je vychovatel všemocný, anebo bezmocný?</a:t>
          </a:r>
          <a:endParaRPr lang="en-US"/>
        </a:p>
      </dgm:t>
    </dgm:pt>
    <dgm:pt modelId="{C8089259-10AF-4C30-9656-7190472E9845}" type="parTrans" cxnId="{A5EE189B-43B3-426A-BF11-7B03349C4757}">
      <dgm:prSet/>
      <dgm:spPr/>
      <dgm:t>
        <a:bodyPr/>
        <a:lstStyle/>
        <a:p>
          <a:endParaRPr lang="en-US"/>
        </a:p>
      </dgm:t>
    </dgm:pt>
    <dgm:pt modelId="{205F080D-D065-4D02-902C-CD184D39CEBC}" type="sibTrans" cxnId="{A5EE189B-43B3-426A-BF11-7B03349C4757}">
      <dgm:prSet/>
      <dgm:spPr/>
      <dgm:t>
        <a:bodyPr/>
        <a:lstStyle/>
        <a:p>
          <a:endParaRPr lang="en-US"/>
        </a:p>
      </dgm:t>
    </dgm:pt>
    <dgm:pt modelId="{1BC435BA-15EB-4E85-81D5-768585167F76}">
      <dgm:prSet/>
      <dgm:spPr/>
      <dgm:t>
        <a:bodyPr/>
        <a:lstStyle/>
        <a:p>
          <a:r>
            <a:rPr lang="cs-CZ"/>
            <a:t>Kdy s výchovou končíme, když i vychovatel je vychováván?</a:t>
          </a:r>
          <a:endParaRPr lang="en-US"/>
        </a:p>
      </dgm:t>
    </dgm:pt>
    <dgm:pt modelId="{8110F385-68C4-4FD6-8A3C-C57AE8BA3AC6}" type="parTrans" cxnId="{B1491FC6-470A-47C6-9CA3-DFF069641C72}">
      <dgm:prSet/>
      <dgm:spPr/>
      <dgm:t>
        <a:bodyPr/>
        <a:lstStyle/>
        <a:p>
          <a:endParaRPr lang="en-US"/>
        </a:p>
      </dgm:t>
    </dgm:pt>
    <dgm:pt modelId="{B73F3698-C9BD-4B0E-B372-AB7EA0385668}" type="sibTrans" cxnId="{B1491FC6-470A-47C6-9CA3-DFF069641C72}">
      <dgm:prSet/>
      <dgm:spPr/>
      <dgm:t>
        <a:bodyPr/>
        <a:lstStyle/>
        <a:p>
          <a:endParaRPr lang="en-US"/>
        </a:p>
      </dgm:t>
    </dgm:pt>
    <dgm:pt modelId="{C58150CB-9A9E-4C19-98D2-910C1F416417}">
      <dgm:prSet/>
      <dgm:spPr/>
      <dgm:t>
        <a:bodyPr/>
        <a:lstStyle/>
        <a:p>
          <a:r>
            <a:rPr lang="cs-CZ"/>
            <a:t>Jak sesouhlasit obecný nárok kultury s jedinečností vychovávaného?</a:t>
          </a:r>
          <a:endParaRPr lang="en-US"/>
        </a:p>
      </dgm:t>
    </dgm:pt>
    <dgm:pt modelId="{24030524-0A36-48F4-9C72-24E6EABD63D7}" type="parTrans" cxnId="{F5025027-D87D-4EF4-97EC-13A2B842A86B}">
      <dgm:prSet/>
      <dgm:spPr/>
      <dgm:t>
        <a:bodyPr/>
        <a:lstStyle/>
        <a:p>
          <a:endParaRPr lang="en-US"/>
        </a:p>
      </dgm:t>
    </dgm:pt>
    <dgm:pt modelId="{A4022219-719A-4177-AF21-EDA3C2FEAC84}" type="sibTrans" cxnId="{F5025027-D87D-4EF4-97EC-13A2B842A86B}">
      <dgm:prSet/>
      <dgm:spPr/>
      <dgm:t>
        <a:bodyPr/>
        <a:lstStyle/>
        <a:p>
          <a:endParaRPr lang="en-US"/>
        </a:p>
      </dgm:t>
    </dgm:pt>
    <dgm:pt modelId="{0A399559-AEBD-4CD9-BB9B-4DB52DAB72EF}">
      <dgm:prSet/>
      <dgm:spPr/>
      <dgm:t>
        <a:bodyPr/>
        <a:lstStyle/>
        <a:p>
          <a:r>
            <a:rPr lang="cs-CZ"/>
            <a:t>Je výchova spíše výchovou k lidství, anebo výchovou k povolání?</a:t>
          </a:r>
          <a:endParaRPr lang="en-US"/>
        </a:p>
      </dgm:t>
    </dgm:pt>
    <dgm:pt modelId="{82378587-4503-4088-B410-6C51B37A44D9}" type="parTrans" cxnId="{930809CA-659B-4092-AD92-BF8B0EA5A159}">
      <dgm:prSet/>
      <dgm:spPr/>
      <dgm:t>
        <a:bodyPr/>
        <a:lstStyle/>
        <a:p>
          <a:endParaRPr lang="en-US"/>
        </a:p>
      </dgm:t>
    </dgm:pt>
    <dgm:pt modelId="{C5310DF8-580B-4DD3-948E-B2AE80F15061}" type="sibTrans" cxnId="{930809CA-659B-4092-AD92-BF8B0EA5A159}">
      <dgm:prSet/>
      <dgm:spPr/>
      <dgm:t>
        <a:bodyPr/>
        <a:lstStyle/>
        <a:p>
          <a:endParaRPr lang="en-US"/>
        </a:p>
      </dgm:t>
    </dgm:pt>
    <dgm:pt modelId="{AC35553D-DEB2-4CE0-B6FF-3BF19B850C1E}">
      <dgm:prSet/>
      <dgm:spPr/>
      <dgm:t>
        <a:bodyPr/>
        <a:lstStyle/>
        <a:p>
          <a:r>
            <a:rPr lang="cs-CZ"/>
            <a:t>Co se dá na člověku změnit výchovou a co je „hlasem krve v nás“?</a:t>
          </a:r>
          <a:endParaRPr lang="en-US"/>
        </a:p>
      </dgm:t>
    </dgm:pt>
    <dgm:pt modelId="{122C6E1C-EFFC-40A6-A894-72B5D3471483}" type="parTrans" cxnId="{24E44BFB-9AC0-44FE-BFAF-75F7C2C831EB}">
      <dgm:prSet/>
      <dgm:spPr/>
      <dgm:t>
        <a:bodyPr/>
        <a:lstStyle/>
        <a:p>
          <a:endParaRPr lang="en-US"/>
        </a:p>
      </dgm:t>
    </dgm:pt>
    <dgm:pt modelId="{22CD01C1-F148-42E9-ACE4-73C2CA5B6156}" type="sibTrans" cxnId="{24E44BFB-9AC0-44FE-BFAF-75F7C2C831EB}">
      <dgm:prSet/>
      <dgm:spPr/>
      <dgm:t>
        <a:bodyPr/>
        <a:lstStyle/>
        <a:p>
          <a:endParaRPr lang="en-US"/>
        </a:p>
      </dgm:t>
    </dgm:pt>
    <dgm:pt modelId="{690D1BCA-B0BE-49CE-AFB8-CFF6214A9BBD}" type="pres">
      <dgm:prSet presAssocID="{8AC0BCB3-7BC5-458C-8380-E84115634071}" presName="Name0" presStyleCnt="0">
        <dgm:presLayoutVars>
          <dgm:dir/>
          <dgm:resizeHandles val="exact"/>
        </dgm:presLayoutVars>
      </dgm:prSet>
      <dgm:spPr/>
    </dgm:pt>
    <dgm:pt modelId="{CC68B28B-EE49-4E54-A025-912DB5A77C37}" type="pres">
      <dgm:prSet presAssocID="{65841EA4-FB58-4400-8EE1-47381F6D96AC}" presName="node" presStyleLbl="node1" presStyleIdx="0" presStyleCnt="6">
        <dgm:presLayoutVars>
          <dgm:bulletEnabled val="1"/>
        </dgm:presLayoutVars>
      </dgm:prSet>
      <dgm:spPr/>
    </dgm:pt>
    <dgm:pt modelId="{F5AB5656-C178-4C7C-8BCA-3AABEFB78C46}" type="pres">
      <dgm:prSet presAssocID="{58877B85-6F1C-4781-87BE-87BA1E600248}" presName="sibTrans" presStyleLbl="sibTrans1D1" presStyleIdx="0" presStyleCnt="5"/>
      <dgm:spPr/>
    </dgm:pt>
    <dgm:pt modelId="{8B4FE5E8-F7D4-4652-836F-5EDFF725F56F}" type="pres">
      <dgm:prSet presAssocID="{58877B85-6F1C-4781-87BE-87BA1E600248}" presName="connectorText" presStyleLbl="sibTrans1D1" presStyleIdx="0" presStyleCnt="5"/>
      <dgm:spPr/>
    </dgm:pt>
    <dgm:pt modelId="{A265339F-8D6E-456C-A074-63C96A961BBE}" type="pres">
      <dgm:prSet presAssocID="{8B5F0920-9AC6-40C4-A56F-B2C2AE654F97}" presName="node" presStyleLbl="node1" presStyleIdx="1" presStyleCnt="6">
        <dgm:presLayoutVars>
          <dgm:bulletEnabled val="1"/>
        </dgm:presLayoutVars>
      </dgm:prSet>
      <dgm:spPr/>
    </dgm:pt>
    <dgm:pt modelId="{1B0AA366-C0B8-4150-9179-373233844705}" type="pres">
      <dgm:prSet presAssocID="{205F080D-D065-4D02-902C-CD184D39CEBC}" presName="sibTrans" presStyleLbl="sibTrans1D1" presStyleIdx="1" presStyleCnt="5"/>
      <dgm:spPr/>
    </dgm:pt>
    <dgm:pt modelId="{A52751F6-BC3C-4583-8E3F-5C4AB6BBD9C6}" type="pres">
      <dgm:prSet presAssocID="{205F080D-D065-4D02-902C-CD184D39CEBC}" presName="connectorText" presStyleLbl="sibTrans1D1" presStyleIdx="1" presStyleCnt="5"/>
      <dgm:spPr/>
    </dgm:pt>
    <dgm:pt modelId="{90F94598-97F4-497A-A947-18E669631831}" type="pres">
      <dgm:prSet presAssocID="{1BC435BA-15EB-4E85-81D5-768585167F76}" presName="node" presStyleLbl="node1" presStyleIdx="2" presStyleCnt="6">
        <dgm:presLayoutVars>
          <dgm:bulletEnabled val="1"/>
        </dgm:presLayoutVars>
      </dgm:prSet>
      <dgm:spPr/>
    </dgm:pt>
    <dgm:pt modelId="{73858C9A-FA60-4AE8-8149-31363861BF84}" type="pres">
      <dgm:prSet presAssocID="{B73F3698-C9BD-4B0E-B372-AB7EA0385668}" presName="sibTrans" presStyleLbl="sibTrans1D1" presStyleIdx="2" presStyleCnt="5"/>
      <dgm:spPr/>
    </dgm:pt>
    <dgm:pt modelId="{AFE6C4A9-054E-4216-A056-656BA03296EA}" type="pres">
      <dgm:prSet presAssocID="{B73F3698-C9BD-4B0E-B372-AB7EA0385668}" presName="connectorText" presStyleLbl="sibTrans1D1" presStyleIdx="2" presStyleCnt="5"/>
      <dgm:spPr/>
    </dgm:pt>
    <dgm:pt modelId="{F5D69B5C-FE5D-4D1F-912A-6F250B44C697}" type="pres">
      <dgm:prSet presAssocID="{C58150CB-9A9E-4C19-98D2-910C1F416417}" presName="node" presStyleLbl="node1" presStyleIdx="3" presStyleCnt="6">
        <dgm:presLayoutVars>
          <dgm:bulletEnabled val="1"/>
        </dgm:presLayoutVars>
      </dgm:prSet>
      <dgm:spPr/>
    </dgm:pt>
    <dgm:pt modelId="{86CA1F71-B623-4C2F-82E2-C848A1AFEA61}" type="pres">
      <dgm:prSet presAssocID="{A4022219-719A-4177-AF21-EDA3C2FEAC84}" presName="sibTrans" presStyleLbl="sibTrans1D1" presStyleIdx="3" presStyleCnt="5"/>
      <dgm:spPr/>
    </dgm:pt>
    <dgm:pt modelId="{D736F976-3C80-4A89-9876-6FD0D551C143}" type="pres">
      <dgm:prSet presAssocID="{A4022219-719A-4177-AF21-EDA3C2FEAC84}" presName="connectorText" presStyleLbl="sibTrans1D1" presStyleIdx="3" presStyleCnt="5"/>
      <dgm:spPr/>
    </dgm:pt>
    <dgm:pt modelId="{0CA4B748-DCD3-46F2-87DA-17B326540474}" type="pres">
      <dgm:prSet presAssocID="{0A399559-AEBD-4CD9-BB9B-4DB52DAB72EF}" presName="node" presStyleLbl="node1" presStyleIdx="4" presStyleCnt="6">
        <dgm:presLayoutVars>
          <dgm:bulletEnabled val="1"/>
        </dgm:presLayoutVars>
      </dgm:prSet>
      <dgm:spPr/>
    </dgm:pt>
    <dgm:pt modelId="{F74033A0-838F-4EA6-B8B0-1CBCCC6995AD}" type="pres">
      <dgm:prSet presAssocID="{C5310DF8-580B-4DD3-948E-B2AE80F15061}" presName="sibTrans" presStyleLbl="sibTrans1D1" presStyleIdx="4" presStyleCnt="5"/>
      <dgm:spPr/>
    </dgm:pt>
    <dgm:pt modelId="{EE5C7143-4D9C-4C9D-98BC-FF042E056B98}" type="pres">
      <dgm:prSet presAssocID="{C5310DF8-580B-4DD3-948E-B2AE80F15061}" presName="connectorText" presStyleLbl="sibTrans1D1" presStyleIdx="4" presStyleCnt="5"/>
      <dgm:spPr/>
    </dgm:pt>
    <dgm:pt modelId="{507552F7-EA8C-485F-BEB0-8519AEA6109E}" type="pres">
      <dgm:prSet presAssocID="{AC35553D-DEB2-4CE0-B6FF-3BF19B850C1E}" presName="node" presStyleLbl="node1" presStyleIdx="5" presStyleCnt="6">
        <dgm:presLayoutVars>
          <dgm:bulletEnabled val="1"/>
        </dgm:presLayoutVars>
      </dgm:prSet>
      <dgm:spPr/>
    </dgm:pt>
  </dgm:ptLst>
  <dgm:cxnLst>
    <dgm:cxn modelId="{4E706B11-08BF-4727-855E-79D3BAD34372}" type="presOf" srcId="{8B5F0920-9AC6-40C4-A56F-B2C2AE654F97}" destId="{A265339F-8D6E-456C-A074-63C96A961BBE}" srcOrd="0" destOrd="0" presId="urn:microsoft.com/office/officeart/2016/7/layout/RepeatingBendingProcessNew"/>
    <dgm:cxn modelId="{B257EA12-95B4-4074-82C8-6ED327473F8E}" srcId="{8AC0BCB3-7BC5-458C-8380-E84115634071}" destId="{65841EA4-FB58-4400-8EE1-47381F6D96AC}" srcOrd="0" destOrd="0" parTransId="{7702A783-CF4C-422F-8CA3-8290BD4ECD32}" sibTransId="{58877B85-6F1C-4781-87BE-87BA1E600248}"/>
    <dgm:cxn modelId="{722FD814-C318-4851-BECE-C79B3060A573}" type="presOf" srcId="{65841EA4-FB58-4400-8EE1-47381F6D96AC}" destId="{CC68B28B-EE49-4E54-A025-912DB5A77C37}" srcOrd="0" destOrd="0" presId="urn:microsoft.com/office/officeart/2016/7/layout/RepeatingBendingProcessNew"/>
    <dgm:cxn modelId="{AFBC8023-4DF8-4E4E-A18D-8CA7DC5587A2}" type="presOf" srcId="{AC35553D-DEB2-4CE0-B6FF-3BF19B850C1E}" destId="{507552F7-EA8C-485F-BEB0-8519AEA6109E}" srcOrd="0" destOrd="0" presId="urn:microsoft.com/office/officeart/2016/7/layout/RepeatingBendingProcessNew"/>
    <dgm:cxn modelId="{F5025027-D87D-4EF4-97EC-13A2B842A86B}" srcId="{8AC0BCB3-7BC5-458C-8380-E84115634071}" destId="{C58150CB-9A9E-4C19-98D2-910C1F416417}" srcOrd="3" destOrd="0" parTransId="{24030524-0A36-48F4-9C72-24E6EABD63D7}" sibTransId="{A4022219-719A-4177-AF21-EDA3C2FEAC84}"/>
    <dgm:cxn modelId="{4749A73E-FF57-402B-BD5C-72F8753246A3}" type="presOf" srcId="{58877B85-6F1C-4781-87BE-87BA1E600248}" destId="{F5AB5656-C178-4C7C-8BCA-3AABEFB78C46}" srcOrd="0" destOrd="0" presId="urn:microsoft.com/office/officeart/2016/7/layout/RepeatingBendingProcessNew"/>
    <dgm:cxn modelId="{97589146-F9CA-4133-8915-AD98FF7084D2}" type="presOf" srcId="{205F080D-D065-4D02-902C-CD184D39CEBC}" destId="{1B0AA366-C0B8-4150-9179-373233844705}" srcOrd="0" destOrd="0" presId="urn:microsoft.com/office/officeart/2016/7/layout/RepeatingBendingProcessNew"/>
    <dgm:cxn modelId="{27586D48-7160-4289-BD51-92DC1AC4E131}" type="presOf" srcId="{B73F3698-C9BD-4B0E-B372-AB7EA0385668}" destId="{73858C9A-FA60-4AE8-8149-31363861BF84}" srcOrd="0" destOrd="0" presId="urn:microsoft.com/office/officeart/2016/7/layout/RepeatingBendingProcessNew"/>
    <dgm:cxn modelId="{8A8B0275-E62C-4D4B-B5E3-207CB6218DA0}" type="presOf" srcId="{1BC435BA-15EB-4E85-81D5-768585167F76}" destId="{90F94598-97F4-497A-A947-18E669631831}" srcOrd="0" destOrd="0" presId="urn:microsoft.com/office/officeart/2016/7/layout/RepeatingBendingProcessNew"/>
    <dgm:cxn modelId="{F3AC7080-4A30-4A0F-9E8E-4AD155759AE2}" type="presOf" srcId="{C5310DF8-580B-4DD3-948E-B2AE80F15061}" destId="{EE5C7143-4D9C-4C9D-98BC-FF042E056B98}" srcOrd="1" destOrd="0" presId="urn:microsoft.com/office/officeart/2016/7/layout/RepeatingBendingProcessNew"/>
    <dgm:cxn modelId="{8AEE6382-03A1-497D-8F25-D41A3E097AF0}" type="presOf" srcId="{8AC0BCB3-7BC5-458C-8380-E84115634071}" destId="{690D1BCA-B0BE-49CE-AFB8-CFF6214A9BBD}" srcOrd="0" destOrd="0" presId="urn:microsoft.com/office/officeart/2016/7/layout/RepeatingBendingProcessNew"/>
    <dgm:cxn modelId="{AAA05F94-87FD-4D9A-A51D-C26C60C569D1}" type="presOf" srcId="{58877B85-6F1C-4781-87BE-87BA1E600248}" destId="{8B4FE5E8-F7D4-4652-836F-5EDFF725F56F}" srcOrd="1" destOrd="0" presId="urn:microsoft.com/office/officeart/2016/7/layout/RepeatingBendingProcessNew"/>
    <dgm:cxn modelId="{46DBC696-31C7-4903-970F-5A0147F412FF}" type="presOf" srcId="{A4022219-719A-4177-AF21-EDA3C2FEAC84}" destId="{D736F976-3C80-4A89-9876-6FD0D551C143}" srcOrd="1" destOrd="0" presId="urn:microsoft.com/office/officeart/2016/7/layout/RepeatingBendingProcessNew"/>
    <dgm:cxn modelId="{25AEF299-5B84-4E84-866F-EFAF6EC45603}" type="presOf" srcId="{205F080D-D065-4D02-902C-CD184D39CEBC}" destId="{A52751F6-BC3C-4583-8E3F-5C4AB6BBD9C6}" srcOrd="1" destOrd="0" presId="urn:microsoft.com/office/officeart/2016/7/layout/RepeatingBendingProcessNew"/>
    <dgm:cxn modelId="{A5EE189B-43B3-426A-BF11-7B03349C4757}" srcId="{8AC0BCB3-7BC5-458C-8380-E84115634071}" destId="{8B5F0920-9AC6-40C4-A56F-B2C2AE654F97}" srcOrd="1" destOrd="0" parTransId="{C8089259-10AF-4C30-9656-7190472E9845}" sibTransId="{205F080D-D065-4D02-902C-CD184D39CEBC}"/>
    <dgm:cxn modelId="{F2683EAB-85FD-41CE-B728-01E9B6A06792}" type="presOf" srcId="{0A399559-AEBD-4CD9-BB9B-4DB52DAB72EF}" destId="{0CA4B748-DCD3-46F2-87DA-17B326540474}" srcOrd="0" destOrd="0" presId="urn:microsoft.com/office/officeart/2016/7/layout/RepeatingBendingProcessNew"/>
    <dgm:cxn modelId="{957F12B9-F092-4DF7-950E-3DF709DBBBAB}" type="presOf" srcId="{A4022219-719A-4177-AF21-EDA3C2FEAC84}" destId="{86CA1F71-B623-4C2F-82E2-C848A1AFEA61}" srcOrd="0" destOrd="0" presId="urn:microsoft.com/office/officeart/2016/7/layout/RepeatingBendingProcessNew"/>
    <dgm:cxn modelId="{B1491FC6-470A-47C6-9CA3-DFF069641C72}" srcId="{8AC0BCB3-7BC5-458C-8380-E84115634071}" destId="{1BC435BA-15EB-4E85-81D5-768585167F76}" srcOrd="2" destOrd="0" parTransId="{8110F385-68C4-4FD6-8A3C-C57AE8BA3AC6}" sibTransId="{B73F3698-C9BD-4B0E-B372-AB7EA0385668}"/>
    <dgm:cxn modelId="{930809CA-659B-4092-AD92-BF8B0EA5A159}" srcId="{8AC0BCB3-7BC5-458C-8380-E84115634071}" destId="{0A399559-AEBD-4CD9-BB9B-4DB52DAB72EF}" srcOrd="4" destOrd="0" parTransId="{82378587-4503-4088-B410-6C51B37A44D9}" sibTransId="{C5310DF8-580B-4DD3-948E-B2AE80F15061}"/>
    <dgm:cxn modelId="{B4DFECCA-D08A-4179-9475-907E056498D3}" type="presOf" srcId="{B73F3698-C9BD-4B0E-B372-AB7EA0385668}" destId="{AFE6C4A9-054E-4216-A056-656BA03296EA}" srcOrd="1" destOrd="0" presId="urn:microsoft.com/office/officeart/2016/7/layout/RepeatingBendingProcessNew"/>
    <dgm:cxn modelId="{C90762F3-C2D8-485D-AA84-C083B0D25A4D}" type="presOf" srcId="{C58150CB-9A9E-4C19-98D2-910C1F416417}" destId="{F5D69B5C-FE5D-4D1F-912A-6F250B44C697}" srcOrd="0" destOrd="0" presId="urn:microsoft.com/office/officeart/2016/7/layout/RepeatingBendingProcessNew"/>
    <dgm:cxn modelId="{2E1491F9-037F-4846-B082-CA222F88227E}" type="presOf" srcId="{C5310DF8-580B-4DD3-948E-B2AE80F15061}" destId="{F74033A0-838F-4EA6-B8B0-1CBCCC6995AD}" srcOrd="0" destOrd="0" presId="urn:microsoft.com/office/officeart/2016/7/layout/RepeatingBendingProcessNew"/>
    <dgm:cxn modelId="{24E44BFB-9AC0-44FE-BFAF-75F7C2C831EB}" srcId="{8AC0BCB3-7BC5-458C-8380-E84115634071}" destId="{AC35553D-DEB2-4CE0-B6FF-3BF19B850C1E}" srcOrd="5" destOrd="0" parTransId="{122C6E1C-EFFC-40A6-A894-72B5D3471483}" sibTransId="{22CD01C1-F148-42E9-ACE4-73C2CA5B6156}"/>
    <dgm:cxn modelId="{A9868441-FA7B-444E-82AF-3096924FFC06}" type="presParOf" srcId="{690D1BCA-B0BE-49CE-AFB8-CFF6214A9BBD}" destId="{CC68B28B-EE49-4E54-A025-912DB5A77C37}" srcOrd="0" destOrd="0" presId="urn:microsoft.com/office/officeart/2016/7/layout/RepeatingBendingProcessNew"/>
    <dgm:cxn modelId="{BBAFE516-9142-488E-87B3-0A6D893885BE}" type="presParOf" srcId="{690D1BCA-B0BE-49CE-AFB8-CFF6214A9BBD}" destId="{F5AB5656-C178-4C7C-8BCA-3AABEFB78C46}" srcOrd="1" destOrd="0" presId="urn:microsoft.com/office/officeart/2016/7/layout/RepeatingBendingProcessNew"/>
    <dgm:cxn modelId="{035F0C1B-A818-423E-87E0-68CB2FB6A8AE}" type="presParOf" srcId="{F5AB5656-C178-4C7C-8BCA-3AABEFB78C46}" destId="{8B4FE5E8-F7D4-4652-836F-5EDFF725F56F}" srcOrd="0" destOrd="0" presId="urn:microsoft.com/office/officeart/2016/7/layout/RepeatingBendingProcessNew"/>
    <dgm:cxn modelId="{34F29073-6ACA-48AE-A37C-CBEA0D847EC5}" type="presParOf" srcId="{690D1BCA-B0BE-49CE-AFB8-CFF6214A9BBD}" destId="{A265339F-8D6E-456C-A074-63C96A961BBE}" srcOrd="2" destOrd="0" presId="urn:microsoft.com/office/officeart/2016/7/layout/RepeatingBendingProcessNew"/>
    <dgm:cxn modelId="{B13D7647-15AD-4BCA-9A53-57E25C1E7F01}" type="presParOf" srcId="{690D1BCA-B0BE-49CE-AFB8-CFF6214A9BBD}" destId="{1B0AA366-C0B8-4150-9179-373233844705}" srcOrd="3" destOrd="0" presId="urn:microsoft.com/office/officeart/2016/7/layout/RepeatingBendingProcessNew"/>
    <dgm:cxn modelId="{724EA973-5FE5-4D71-9E14-9F80BF97D69F}" type="presParOf" srcId="{1B0AA366-C0B8-4150-9179-373233844705}" destId="{A52751F6-BC3C-4583-8E3F-5C4AB6BBD9C6}" srcOrd="0" destOrd="0" presId="urn:microsoft.com/office/officeart/2016/7/layout/RepeatingBendingProcessNew"/>
    <dgm:cxn modelId="{C1F96717-618B-4171-86C4-29B5400C4878}" type="presParOf" srcId="{690D1BCA-B0BE-49CE-AFB8-CFF6214A9BBD}" destId="{90F94598-97F4-497A-A947-18E669631831}" srcOrd="4" destOrd="0" presId="urn:microsoft.com/office/officeart/2016/7/layout/RepeatingBendingProcessNew"/>
    <dgm:cxn modelId="{F07E095B-6135-4AD9-8185-9C4D37FA1BD8}" type="presParOf" srcId="{690D1BCA-B0BE-49CE-AFB8-CFF6214A9BBD}" destId="{73858C9A-FA60-4AE8-8149-31363861BF84}" srcOrd="5" destOrd="0" presId="urn:microsoft.com/office/officeart/2016/7/layout/RepeatingBendingProcessNew"/>
    <dgm:cxn modelId="{F747448C-6C52-42C3-8836-1910F5EF13EE}" type="presParOf" srcId="{73858C9A-FA60-4AE8-8149-31363861BF84}" destId="{AFE6C4A9-054E-4216-A056-656BA03296EA}" srcOrd="0" destOrd="0" presId="urn:microsoft.com/office/officeart/2016/7/layout/RepeatingBendingProcessNew"/>
    <dgm:cxn modelId="{54DD80B0-D84C-449D-B705-70C214536D86}" type="presParOf" srcId="{690D1BCA-B0BE-49CE-AFB8-CFF6214A9BBD}" destId="{F5D69B5C-FE5D-4D1F-912A-6F250B44C697}" srcOrd="6" destOrd="0" presId="urn:microsoft.com/office/officeart/2016/7/layout/RepeatingBendingProcessNew"/>
    <dgm:cxn modelId="{98BF40CD-4A17-4E44-B59A-4680213B7147}" type="presParOf" srcId="{690D1BCA-B0BE-49CE-AFB8-CFF6214A9BBD}" destId="{86CA1F71-B623-4C2F-82E2-C848A1AFEA61}" srcOrd="7" destOrd="0" presId="urn:microsoft.com/office/officeart/2016/7/layout/RepeatingBendingProcessNew"/>
    <dgm:cxn modelId="{1C0AD8F1-489F-4CEB-A7D7-0DBBC9707907}" type="presParOf" srcId="{86CA1F71-B623-4C2F-82E2-C848A1AFEA61}" destId="{D736F976-3C80-4A89-9876-6FD0D551C143}" srcOrd="0" destOrd="0" presId="urn:microsoft.com/office/officeart/2016/7/layout/RepeatingBendingProcessNew"/>
    <dgm:cxn modelId="{B4B4E315-8794-4D1A-93B2-B6DAC89D1269}" type="presParOf" srcId="{690D1BCA-B0BE-49CE-AFB8-CFF6214A9BBD}" destId="{0CA4B748-DCD3-46F2-87DA-17B326540474}" srcOrd="8" destOrd="0" presId="urn:microsoft.com/office/officeart/2016/7/layout/RepeatingBendingProcessNew"/>
    <dgm:cxn modelId="{93CF1FFB-E2A6-4FE1-968F-ACF34DA66B2C}" type="presParOf" srcId="{690D1BCA-B0BE-49CE-AFB8-CFF6214A9BBD}" destId="{F74033A0-838F-4EA6-B8B0-1CBCCC6995AD}" srcOrd="9" destOrd="0" presId="urn:microsoft.com/office/officeart/2016/7/layout/RepeatingBendingProcessNew"/>
    <dgm:cxn modelId="{92C03419-F131-4EC5-9909-B7D6CF7928B5}" type="presParOf" srcId="{F74033A0-838F-4EA6-B8B0-1CBCCC6995AD}" destId="{EE5C7143-4D9C-4C9D-98BC-FF042E056B98}" srcOrd="0" destOrd="0" presId="urn:microsoft.com/office/officeart/2016/7/layout/RepeatingBendingProcessNew"/>
    <dgm:cxn modelId="{682F91A8-277F-4419-A3F3-2BB039B4AC02}" type="presParOf" srcId="{690D1BCA-B0BE-49CE-AFB8-CFF6214A9BBD}" destId="{507552F7-EA8C-485F-BEB0-8519AEA6109E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A264D3-A067-4128-9569-404945DBC96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BBAA01A-330F-42A9-A81F-A0D21EBECC8D}">
      <dgm:prSet/>
      <dgm:spPr/>
      <dgm:t>
        <a:bodyPr/>
        <a:lstStyle/>
        <a:p>
          <a:r>
            <a:rPr lang="cs-CZ"/>
            <a:t>individuální autenticita versus výchovný tlak (vychovatele, instituce, státu)</a:t>
          </a:r>
          <a:endParaRPr lang="en-US"/>
        </a:p>
      </dgm:t>
    </dgm:pt>
    <dgm:pt modelId="{29C8AF0C-1049-42C3-B20D-6FACBB7BFAAC}" type="parTrans" cxnId="{E4726BA3-2623-4955-8D4D-33F5993F96CF}">
      <dgm:prSet/>
      <dgm:spPr/>
      <dgm:t>
        <a:bodyPr/>
        <a:lstStyle/>
        <a:p>
          <a:endParaRPr lang="en-US"/>
        </a:p>
      </dgm:t>
    </dgm:pt>
    <dgm:pt modelId="{CE204AC3-4C9F-410F-8C55-F5A60021FDC7}" type="sibTrans" cxnId="{E4726BA3-2623-4955-8D4D-33F5993F96CF}">
      <dgm:prSet/>
      <dgm:spPr/>
      <dgm:t>
        <a:bodyPr/>
        <a:lstStyle/>
        <a:p>
          <a:endParaRPr lang="en-US"/>
        </a:p>
      </dgm:t>
    </dgm:pt>
    <dgm:pt modelId="{9E58A526-315E-4B38-913E-A3F5A0DC2621}">
      <dgm:prSet/>
      <dgm:spPr/>
      <dgm:t>
        <a:bodyPr/>
        <a:lstStyle/>
        <a:p>
          <a:r>
            <a:rPr lang="cs-CZ"/>
            <a:t>Je možná čistá indoktrinace? Výchova předpokládá součinnost, ohlas – otázka, jak jsou „získávány“.</a:t>
          </a:r>
          <a:endParaRPr lang="en-US"/>
        </a:p>
      </dgm:t>
    </dgm:pt>
    <dgm:pt modelId="{5906AB2A-D282-418F-B066-1458723CC1AE}" type="parTrans" cxnId="{2046AE23-E3A1-4A8F-A3BC-FDED29B71DA8}">
      <dgm:prSet/>
      <dgm:spPr/>
      <dgm:t>
        <a:bodyPr/>
        <a:lstStyle/>
        <a:p>
          <a:endParaRPr lang="en-US"/>
        </a:p>
      </dgm:t>
    </dgm:pt>
    <dgm:pt modelId="{620E27BF-ADF0-45B4-9F98-6857C82A7FD7}" type="sibTrans" cxnId="{2046AE23-E3A1-4A8F-A3BC-FDED29B71DA8}">
      <dgm:prSet/>
      <dgm:spPr/>
      <dgm:t>
        <a:bodyPr/>
        <a:lstStyle/>
        <a:p>
          <a:endParaRPr lang="en-US"/>
        </a:p>
      </dgm:t>
    </dgm:pt>
    <dgm:pt modelId="{0F7D1588-C1E6-4631-8184-8C8280C7C13A}">
      <dgm:prSet/>
      <dgm:spPr/>
      <dgm:t>
        <a:bodyPr/>
        <a:lstStyle/>
        <a:p>
          <a:r>
            <a:rPr lang="cs-CZ"/>
            <a:t>cíle a metody výchovy versus jejich volba pro různé žáky</a:t>
          </a:r>
          <a:endParaRPr lang="en-US"/>
        </a:p>
      </dgm:t>
    </dgm:pt>
    <dgm:pt modelId="{E9AB5FA2-AAC4-4C71-B107-B57323F36F90}" type="parTrans" cxnId="{08F43752-6F43-4018-B4EA-E43300E91D4A}">
      <dgm:prSet/>
      <dgm:spPr/>
      <dgm:t>
        <a:bodyPr/>
        <a:lstStyle/>
        <a:p>
          <a:endParaRPr lang="en-US"/>
        </a:p>
      </dgm:t>
    </dgm:pt>
    <dgm:pt modelId="{6D38D6BB-69A4-4F7C-933D-639716B4790D}" type="sibTrans" cxnId="{08F43752-6F43-4018-B4EA-E43300E91D4A}">
      <dgm:prSet/>
      <dgm:spPr/>
      <dgm:t>
        <a:bodyPr/>
        <a:lstStyle/>
        <a:p>
          <a:endParaRPr lang="en-US"/>
        </a:p>
      </dgm:t>
    </dgm:pt>
    <dgm:pt modelId="{38E9EF02-06EC-4D33-8439-90B0357A754A}">
      <dgm:prSet/>
      <dgm:spPr/>
      <dgm:t>
        <a:bodyPr/>
        <a:lstStyle/>
        <a:p>
          <a:r>
            <a:rPr lang="cs-CZ" dirty="0"/>
            <a:t>Výchova k hodnotám (etika, morálka, mravy, ocenění života/v životě) versus pouze odborné znalosti - častý útěk do odbornosti  versus „profesor“ – vyznavač, který je oddaný věci i druhým, ale umí také přiznat svá omezení.</a:t>
          </a:r>
          <a:endParaRPr lang="en-US" dirty="0"/>
        </a:p>
      </dgm:t>
    </dgm:pt>
    <dgm:pt modelId="{B99BB9B6-14F2-40A3-AB62-E46FC02C7F5F}" type="parTrans" cxnId="{6188B1A2-B883-4E71-A034-C5F265AC990A}">
      <dgm:prSet/>
      <dgm:spPr/>
      <dgm:t>
        <a:bodyPr/>
        <a:lstStyle/>
        <a:p>
          <a:endParaRPr lang="en-US"/>
        </a:p>
      </dgm:t>
    </dgm:pt>
    <dgm:pt modelId="{07864CA0-0E73-4701-A253-E3EE7981B26F}" type="sibTrans" cxnId="{6188B1A2-B883-4E71-A034-C5F265AC990A}">
      <dgm:prSet/>
      <dgm:spPr/>
      <dgm:t>
        <a:bodyPr/>
        <a:lstStyle/>
        <a:p>
          <a:endParaRPr lang="en-US"/>
        </a:p>
      </dgm:t>
    </dgm:pt>
    <dgm:pt modelId="{73945318-F8FF-4A9A-B156-0D008E29ADC1}" type="pres">
      <dgm:prSet presAssocID="{96A264D3-A067-4128-9569-404945DBC966}" presName="vert0" presStyleCnt="0">
        <dgm:presLayoutVars>
          <dgm:dir/>
          <dgm:animOne val="branch"/>
          <dgm:animLvl val="lvl"/>
        </dgm:presLayoutVars>
      </dgm:prSet>
      <dgm:spPr/>
    </dgm:pt>
    <dgm:pt modelId="{9D8F2CFD-612F-4EE1-8941-52885964D760}" type="pres">
      <dgm:prSet presAssocID="{3BBAA01A-330F-42A9-A81F-A0D21EBECC8D}" presName="thickLine" presStyleLbl="alignNode1" presStyleIdx="0" presStyleCnt="4"/>
      <dgm:spPr/>
    </dgm:pt>
    <dgm:pt modelId="{39784B88-6CF9-419E-94C5-F5FA1B80A370}" type="pres">
      <dgm:prSet presAssocID="{3BBAA01A-330F-42A9-A81F-A0D21EBECC8D}" presName="horz1" presStyleCnt="0"/>
      <dgm:spPr/>
    </dgm:pt>
    <dgm:pt modelId="{79145BBF-0175-4BCE-B5AA-708051529DEB}" type="pres">
      <dgm:prSet presAssocID="{3BBAA01A-330F-42A9-A81F-A0D21EBECC8D}" presName="tx1" presStyleLbl="revTx" presStyleIdx="0" presStyleCnt="4"/>
      <dgm:spPr/>
    </dgm:pt>
    <dgm:pt modelId="{FA57076B-8D42-4EF3-BC96-924DF0A8C026}" type="pres">
      <dgm:prSet presAssocID="{3BBAA01A-330F-42A9-A81F-A0D21EBECC8D}" presName="vert1" presStyleCnt="0"/>
      <dgm:spPr/>
    </dgm:pt>
    <dgm:pt modelId="{27CCAB9B-BE06-4455-A2CC-74BDB62262CB}" type="pres">
      <dgm:prSet presAssocID="{9E58A526-315E-4B38-913E-A3F5A0DC2621}" presName="thickLine" presStyleLbl="alignNode1" presStyleIdx="1" presStyleCnt="4"/>
      <dgm:spPr/>
    </dgm:pt>
    <dgm:pt modelId="{9C756388-B521-4DA7-99C3-A3A5971F71E3}" type="pres">
      <dgm:prSet presAssocID="{9E58A526-315E-4B38-913E-A3F5A0DC2621}" presName="horz1" presStyleCnt="0"/>
      <dgm:spPr/>
    </dgm:pt>
    <dgm:pt modelId="{82FB7B98-C18C-4B77-B8B9-7C245744AB81}" type="pres">
      <dgm:prSet presAssocID="{9E58A526-315E-4B38-913E-A3F5A0DC2621}" presName="tx1" presStyleLbl="revTx" presStyleIdx="1" presStyleCnt="4"/>
      <dgm:spPr/>
    </dgm:pt>
    <dgm:pt modelId="{1100F4F3-E0C0-417C-A152-264CB897C3FA}" type="pres">
      <dgm:prSet presAssocID="{9E58A526-315E-4B38-913E-A3F5A0DC2621}" presName="vert1" presStyleCnt="0"/>
      <dgm:spPr/>
    </dgm:pt>
    <dgm:pt modelId="{418944E1-9FB2-460F-8B3F-629E601B745A}" type="pres">
      <dgm:prSet presAssocID="{0F7D1588-C1E6-4631-8184-8C8280C7C13A}" presName="thickLine" presStyleLbl="alignNode1" presStyleIdx="2" presStyleCnt="4"/>
      <dgm:spPr/>
    </dgm:pt>
    <dgm:pt modelId="{01DFA20A-2BC7-44C9-BB32-8154601192B0}" type="pres">
      <dgm:prSet presAssocID="{0F7D1588-C1E6-4631-8184-8C8280C7C13A}" presName="horz1" presStyleCnt="0"/>
      <dgm:spPr/>
    </dgm:pt>
    <dgm:pt modelId="{ADF8A082-C46E-42F1-9F78-7EA8C9260031}" type="pres">
      <dgm:prSet presAssocID="{0F7D1588-C1E6-4631-8184-8C8280C7C13A}" presName="tx1" presStyleLbl="revTx" presStyleIdx="2" presStyleCnt="4"/>
      <dgm:spPr/>
    </dgm:pt>
    <dgm:pt modelId="{37E91A38-7EEE-4FB2-9994-1FC955213BBA}" type="pres">
      <dgm:prSet presAssocID="{0F7D1588-C1E6-4631-8184-8C8280C7C13A}" presName="vert1" presStyleCnt="0"/>
      <dgm:spPr/>
    </dgm:pt>
    <dgm:pt modelId="{D03CB598-9AF8-41B9-B937-3BD127A2ACD0}" type="pres">
      <dgm:prSet presAssocID="{38E9EF02-06EC-4D33-8439-90B0357A754A}" presName="thickLine" presStyleLbl="alignNode1" presStyleIdx="3" presStyleCnt="4"/>
      <dgm:spPr/>
    </dgm:pt>
    <dgm:pt modelId="{EDA055A5-9D45-49D5-9CB0-32DD4FC1B613}" type="pres">
      <dgm:prSet presAssocID="{38E9EF02-06EC-4D33-8439-90B0357A754A}" presName="horz1" presStyleCnt="0"/>
      <dgm:spPr/>
    </dgm:pt>
    <dgm:pt modelId="{45EA5CEB-E7F6-4009-8E9E-B9791E3B5364}" type="pres">
      <dgm:prSet presAssocID="{38E9EF02-06EC-4D33-8439-90B0357A754A}" presName="tx1" presStyleLbl="revTx" presStyleIdx="3" presStyleCnt="4"/>
      <dgm:spPr/>
    </dgm:pt>
    <dgm:pt modelId="{5696D740-331D-4EC3-8B75-A3E23A120162}" type="pres">
      <dgm:prSet presAssocID="{38E9EF02-06EC-4D33-8439-90B0357A754A}" presName="vert1" presStyleCnt="0"/>
      <dgm:spPr/>
    </dgm:pt>
  </dgm:ptLst>
  <dgm:cxnLst>
    <dgm:cxn modelId="{2046AE23-E3A1-4A8F-A3BC-FDED29B71DA8}" srcId="{96A264D3-A067-4128-9569-404945DBC966}" destId="{9E58A526-315E-4B38-913E-A3F5A0DC2621}" srcOrd="1" destOrd="0" parTransId="{5906AB2A-D282-418F-B066-1458723CC1AE}" sibTransId="{620E27BF-ADF0-45B4-9F98-6857C82A7FD7}"/>
    <dgm:cxn modelId="{05732233-732C-4B95-A63B-E3A2B8443BF6}" type="presOf" srcId="{0F7D1588-C1E6-4631-8184-8C8280C7C13A}" destId="{ADF8A082-C46E-42F1-9F78-7EA8C9260031}" srcOrd="0" destOrd="0" presId="urn:microsoft.com/office/officeart/2008/layout/LinedList"/>
    <dgm:cxn modelId="{08F43752-6F43-4018-B4EA-E43300E91D4A}" srcId="{96A264D3-A067-4128-9569-404945DBC966}" destId="{0F7D1588-C1E6-4631-8184-8C8280C7C13A}" srcOrd="2" destOrd="0" parTransId="{E9AB5FA2-AAC4-4C71-B107-B57323F36F90}" sibTransId="{6D38D6BB-69A4-4F7C-933D-639716B4790D}"/>
    <dgm:cxn modelId="{B29E7152-F19A-4BCD-A539-08AA91C51190}" type="presOf" srcId="{38E9EF02-06EC-4D33-8439-90B0357A754A}" destId="{45EA5CEB-E7F6-4009-8E9E-B9791E3B5364}" srcOrd="0" destOrd="0" presId="urn:microsoft.com/office/officeart/2008/layout/LinedList"/>
    <dgm:cxn modelId="{729B8279-DB20-4525-BC09-EE688650E26F}" type="presOf" srcId="{96A264D3-A067-4128-9569-404945DBC966}" destId="{73945318-F8FF-4A9A-B156-0D008E29ADC1}" srcOrd="0" destOrd="0" presId="urn:microsoft.com/office/officeart/2008/layout/LinedList"/>
    <dgm:cxn modelId="{6188B1A2-B883-4E71-A034-C5F265AC990A}" srcId="{96A264D3-A067-4128-9569-404945DBC966}" destId="{38E9EF02-06EC-4D33-8439-90B0357A754A}" srcOrd="3" destOrd="0" parTransId="{B99BB9B6-14F2-40A3-AB62-E46FC02C7F5F}" sibTransId="{07864CA0-0E73-4701-A253-E3EE7981B26F}"/>
    <dgm:cxn modelId="{E4726BA3-2623-4955-8D4D-33F5993F96CF}" srcId="{96A264D3-A067-4128-9569-404945DBC966}" destId="{3BBAA01A-330F-42A9-A81F-A0D21EBECC8D}" srcOrd="0" destOrd="0" parTransId="{29C8AF0C-1049-42C3-B20D-6FACBB7BFAAC}" sibTransId="{CE204AC3-4C9F-410F-8C55-F5A60021FDC7}"/>
    <dgm:cxn modelId="{B3F383C8-3BA2-450E-8F29-04345B5C6239}" type="presOf" srcId="{9E58A526-315E-4B38-913E-A3F5A0DC2621}" destId="{82FB7B98-C18C-4B77-B8B9-7C245744AB81}" srcOrd="0" destOrd="0" presId="urn:microsoft.com/office/officeart/2008/layout/LinedList"/>
    <dgm:cxn modelId="{60E41EF6-721A-4B39-B790-23067536A115}" type="presOf" srcId="{3BBAA01A-330F-42A9-A81F-A0D21EBECC8D}" destId="{79145BBF-0175-4BCE-B5AA-708051529DEB}" srcOrd="0" destOrd="0" presId="urn:microsoft.com/office/officeart/2008/layout/LinedList"/>
    <dgm:cxn modelId="{8FF16175-050E-478C-8860-2E1374DB9595}" type="presParOf" srcId="{73945318-F8FF-4A9A-B156-0D008E29ADC1}" destId="{9D8F2CFD-612F-4EE1-8941-52885964D760}" srcOrd="0" destOrd="0" presId="urn:microsoft.com/office/officeart/2008/layout/LinedList"/>
    <dgm:cxn modelId="{0126E7D7-5B85-4AAA-95BF-50CF04F13F03}" type="presParOf" srcId="{73945318-F8FF-4A9A-B156-0D008E29ADC1}" destId="{39784B88-6CF9-419E-94C5-F5FA1B80A370}" srcOrd="1" destOrd="0" presId="urn:microsoft.com/office/officeart/2008/layout/LinedList"/>
    <dgm:cxn modelId="{D5798165-D1DF-4A97-854A-F9CDF218F8A9}" type="presParOf" srcId="{39784B88-6CF9-419E-94C5-F5FA1B80A370}" destId="{79145BBF-0175-4BCE-B5AA-708051529DEB}" srcOrd="0" destOrd="0" presId="urn:microsoft.com/office/officeart/2008/layout/LinedList"/>
    <dgm:cxn modelId="{E2811DE4-1635-44CE-BDCD-B26008AEC2DE}" type="presParOf" srcId="{39784B88-6CF9-419E-94C5-F5FA1B80A370}" destId="{FA57076B-8D42-4EF3-BC96-924DF0A8C026}" srcOrd="1" destOrd="0" presId="urn:microsoft.com/office/officeart/2008/layout/LinedList"/>
    <dgm:cxn modelId="{D7FBFA7B-991B-4538-B0B0-8E1FF88F1D2D}" type="presParOf" srcId="{73945318-F8FF-4A9A-B156-0D008E29ADC1}" destId="{27CCAB9B-BE06-4455-A2CC-74BDB62262CB}" srcOrd="2" destOrd="0" presId="urn:microsoft.com/office/officeart/2008/layout/LinedList"/>
    <dgm:cxn modelId="{C6CEB8F2-705D-424A-B2A4-6A14C43B46EA}" type="presParOf" srcId="{73945318-F8FF-4A9A-B156-0D008E29ADC1}" destId="{9C756388-B521-4DA7-99C3-A3A5971F71E3}" srcOrd="3" destOrd="0" presId="urn:microsoft.com/office/officeart/2008/layout/LinedList"/>
    <dgm:cxn modelId="{9A7F3A8A-445B-46B6-A1F7-658644D801E8}" type="presParOf" srcId="{9C756388-B521-4DA7-99C3-A3A5971F71E3}" destId="{82FB7B98-C18C-4B77-B8B9-7C245744AB81}" srcOrd="0" destOrd="0" presId="urn:microsoft.com/office/officeart/2008/layout/LinedList"/>
    <dgm:cxn modelId="{9538595F-5268-43C8-9FEE-4FF3D6A9F9DC}" type="presParOf" srcId="{9C756388-B521-4DA7-99C3-A3A5971F71E3}" destId="{1100F4F3-E0C0-417C-A152-264CB897C3FA}" srcOrd="1" destOrd="0" presId="urn:microsoft.com/office/officeart/2008/layout/LinedList"/>
    <dgm:cxn modelId="{2888BB20-4F37-408F-A39D-43F1E192EE64}" type="presParOf" srcId="{73945318-F8FF-4A9A-B156-0D008E29ADC1}" destId="{418944E1-9FB2-460F-8B3F-629E601B745A}" srcOrd="4" destOrd="0" presId="urn:microsoft.com/office/officeart/2008/layout/LinedList"/>
    <dgm:cxn modelId="{108C9925-A331-4AF7-BEB0-E40F4B69F252}" type="presParOf" srcId="{73945318-F8FF-4A9A-B156-0D008E29ADC1}" destId="{01DFA20A-2BC7-44C9-BB32-8154601192B0}" srcOrd="5" destOrd="0" presId="urn:microsoft.com/office/officeart/2008/layout/LinedList"/>
    <dgm:cxn modelId="{25E6E5E1-AEF3-4CCA-85C5-0E01BEE9A593}" type="presParOf" srcId="{01DFA20A-2BC7-44C9-BB32-8154601192B0}" destId="{ADF8A082-C46E-42F1-9F78-7EA8C9260031}" srcOrd="0" destOrd="0" presId="urn:microsoft.com/office/officeart/2008/layout/LinedList"/>
    <dgm:cxn modelId="{6AFE0D85-5AC8-43CF-BA80-10C8C1917E85}" type="presParOf" srcId="{01DFA20A-2BC7-44C9-BB32-8154601192B0}" destId="{37E91A38-7EEE-4FB2-9994-1FC955213BBA}" srcOrd="1" destOrd="0" presId="urn:microsoft.com/office/officeart/2008/layout/LinedList"/>
    <dgm:cxn modelId="{67214447-F8BB-4449-B2A3-41C8612F901E}" type="presParOf" srcId="{73945318-F8FF-4A9A-B156-0D008E29ADC1}" destId="{D03CB598-9AF8-41B9-B937-3BD127A2ACD0}" srcOrd="6" destOrd="0" presId="urn:microsoft.com/office/officeart/2008/layout/LinedList"/>
    <dgm:cxn modelId="{E0D8CBB8-44A0-4D08-BD3E-2588140B06FD}" type="presParOf" srcId="{73945318-F8FF-4A9A-B156-0D008E29ADC1}" destId="{EDA055A5-9D45-49D5-9CB0-32DD4FC1B613}" srcOrd="7" destOrd="0" presId="urn:microsoft.com/office/officeart/2008/layout/LinedList"/>
    <dgm:cxn modelId="{B65C3EE5-F88D-4B2F-BF72-D55E072F4BAB}" type="presParOf" srcId="{EDA055A5-9D45-49D5-9CB0-32DD4FC1B613}" destId="{45EA5CEB-E7F6-4009-8E9E-B9791E3B5364}" srcOrd="0" destOrd="0" presId="urn:microsoft.com/office/officeart/2008/layout/LinedList"/>
    <dgm:cxn modelId="{9D0FB593-62F3-4522-A600-3A676DAA665C}" type="presParOf" srcId="{EDA055A5-9D45-49D5-9CB0-32DD4FC1B613}" destId="{5696D740-331D-4EC3-8B75-A3E23A12016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ED832-83C5-481B-9027-D58B2BA3A729}">
      <dsp:nvSpPr>
        <dsp:cNvPr id="0" name=""/>
        <dsp:cNvSpPr/>
      </dsp:nvSpPr>
      <dsp:spPr>
        <a:xfrm>
          <a:off x="3793066" y="2438400"/>
          <a:ext cx="2980266" cy="298026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Nové výzvy pro výchovu</a:t>
          </a:r>
        </a:p>
      </dsp:txBody>
      <dsp:txXfrm>
        <a:off x="4392232" y="3136513"/>
        <a:ext cx="1781934" cy="1531918"/>
      </dsp:txXfrm>
    </dsp:sp>
    <dsp:sp modelId="{99E96B2A-CAEE-4023-B85B-9823A76CBDA1}">
      <dsp:nvSpPr>
        <dsp:cNvPr id="0" name=""/>
        <dsp:cNvSpPr/>
      </dsp:nvSpPr>
      <dsp:spPr>
        <a:xfrm>
          <a:off x="2059093" y="1733973"/>
          <a:ext cx="2167466" cy="216746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Jedinec v dnešním světě</a:t>
          </a:r>
        </a:p>
      </dsp:txBody>
      <dsp:txXfrm>
        <a:off x="2604759" y="2282937"/>
        <a:ext cx="1076134" cy="1069538"/>
      </dsp:txXfrm>
    </dsp:sp>
    <dsp:sp modelId="{5051D8DF-6CE3-4119-BBF3-FB154737D15F}">
      <dsp:nvSpPr>
        <dsp:cNvPr id="0" name=""/>
        <dsp:cNvSpPr/>
      </dsp:nvSpPr>
      <dsp:spPr>
        <a:xfrm rot="20700000">
          <a:off x="3273095" y="238642"/>
          <a:ext cx="2123675" cy="212367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Společenské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změny</a:t>
          </a:r>
        </a:p>
      </dsp:txBody>
      <dsp:txXfrm rot="-20700000">
        <a:off x="3738879" y="704426"/>
        <a:ext cx="1192106" cy="1192106"/>
      </dsp:txXfrm>
    </dsp:sp>
    <dsp:sp modelId="{EDF8416B-98A4-4F22-A7FA-12E03DEA5C3B}">
      <dsp:nvSpPr>
        <dsp:cNvPr id="0" name=""/>
        <dsp:cNvSpPr/>
      </dsp:nvSpPr>
      <dsp:spPr>
        <a:xfrm>
          <a:off x="3577577" y="1980864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8ED24-9DC4-4D60-B1F0-9C195BFE756B}">
      <dsp:nvSpPr>
        <dsp:cNvPr id="0" name=""/>
        <dsp:cNvSpPr/>
      </dsp:nvSpPr>
      <dsp:spPr>
        <a:xfrm>
          <a:off x="1675238" y="1249140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C7DB4-AC9D-4F48-8760-F927000059C9}">
      <dsp:nvSpPr>
        <dsp:cNvPr id="0" name=""/>
        <dsp:cNvSpPr/>
      </dsp:nvSpPr>
      <dsp:spPr>
        <a:xfrm>
          <a:off x="2781867" y="-231776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F7F5B8-033D-401C-873B-D28AE5E40FF4}">
      <dsp:nvSpPr>
        <dsp:cNvPr id="0" name=""/>
        <dsp:cNvSpPr/>
      </dsp:nvSpPr>
      <dsp:spPr>
        <a:xfrm>
          <a:off x="0" y="143"/>
          <a:ext cx="5257800" cy="1750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 dirty="0"/>
            <a:t>Cílevědomé působeni</a:t>
          </a:r>
          <a:endParaRPr lang="en-US" sz="4400" kern="1200" dirty="0"/>
        </a:p>
      </dsp:txBody>
      <dsp:txXfrm>
        <a:off x="85444" y="85587"/>
        <a:ext cx="5086912" cy="1579432"/>
      </dsp:txXfrm>
    </dsp:sp>
    <dsp:sp modelId="{F2DBE958-D298-4E58-B180-A942EFCDEB8C}">
      <dsp:nvSpPr>
        <dsp:cNvPr id="0" name=""/>
        <dsp:cNvSpPr/>
      </dsp:nvSpPr>
      <dsp:spPr>
        <a:xfrm>
          <a:off x="0" y="1877183"/>
          <a:ext cx="5257800" cy="175032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 dirty="0"/>
            <a:t>utváření</a:t>
          </a:r>
          <a:endParaRPr lang="en-US" sz="4400" kern="1200" dirty="0"/>
        </a:p>
      </dsp:txBody>
      <dsp:txXfrm>
        <a:off x="85444" y="1962627"/>
        <a:ext cx="5086912" cy="1579432"/>
      </dsp:txXfrm>
    </dsp:sp>
    <dsp:sp modelId="{C7252687-103B-4049-B1FE-A9D35F2421DF}">
      <dsp:nvSpPr>
        <dsp:cNvPr id="0" name=""/>
        <dsp:cNvSpPr/>
      </dsp:nvSpPr>
      <dsp:spPr>
        <a:xfrm>
          <a:off x="0" y="3754224"/>
          <a:ext cx="5257800" cy="17503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 dirty="0"/>
            <a:t>Příprava na život</a:t>
          </a:r>
          <a:endParaRPr lang="en-US" sz="4400" kern="1200" dirty="0"/>
        </a:p>
      </dsp:txBody>
      <dsp:txXfrm>
        <a:off x="85444" y="3839668"/>
        <a:ext cx="5086912" cy="15794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70DB1-A365-4C0B-B232-7538131C4564}">
      <dsp:nvSpPr>
        <dsp:cNvPr id="0" name=""/>
        <dsp:cNvSpPr/>
      </dsp:nvSpPr>
      <dsp:spPr>
        <a:xfrm>
          <a:off x="415258" y="961255"/>
          <a:ext cx="675527" cy="6755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5106A-AAFA-4802-9BBD-7235F4FA3CAC}">
      <dsp:nvSpPr>
        <dsp:cNvPr id="0" name=""/>
        <dsp:cNvSpPr/>
      </dsp:nvSpPr>
      <dsp:spPr>
        <a:xfrm>
          <a:off x="2436" y="1847533"/>
          <a:ext cx="1501171" cy="284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socializace</a:t>
          </a:r>
          <a:r>
            <a:rPr lang="cs-CZ" sz="2000" kern="1200" dirty="0"/>
            <a:t> = adaptace na normy chování, kontakt s lidmi, začlenění se do prostředí skupiny, rodiny. </a:t>
          </a:r>
          <a:endParaRPr lang="en-US" sz="2000" kern="1200" dirty="0"/>
        </a:p>
      </dsp:txBody>
      <dsp:txXfrm>
        <a:off x="2436" y="1847533"/>
        <a:ext cx="1501171" cy="2841122"/>
      </dsp:txXfrm>
    </dsp:sp>
    <dsp:sp modelId="{00393E15-737C-4BE7-B0C3-096DBB23320F}">
      <dsp:nvSpPr>
        <dsp:cNvPr id="0" name=""/>
        <dsp:cNvSpPr/>
      </dsp:nvSpPr>
      <dsp:spPr>
        <a:xfrm>
          <a:off x="2179135" y="1112775"/>
          <a:ext cx="675527" cy="6755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A0FBA-596F-43C0-8B32-FF40AE3E13EA}">
      <dsp:nvSpPr>
        <dsp:cNvPr id="0" name=""/>
        <dsp:cNvSpPr/>
      </dsp:nvSpPr>
      <dsp:spPr>
        <a:xfrm>
          <a:off x="1766313" y="2302091"/>
          <a:ext cx="1501171" cy="2235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některé vlivy přijímá, některé odmítá, utváří se jako neopakovatelná individualita = </a:t>
          </a:r>
          <a:r>
            <a:rPr lang="cs-CZ" sz="2000" b="1" kern="1200" dirty="0"/>
            <a:t>individuace</a:t>
          </a:r>
          <a:r>
            <a:rPr lang="cs-CZ" sz="2000" kern="1200" dirty="0"/>
            <a:t>. </a:t>
          </a:r>
          <a:endParaRPr lang="en-US" sz="2000" kern="1200" dirty="0"/>
        </a:p>
      </dsp:txBody>
      <dsp:txXfrm>
        <a:off x="1766313" y="2302091"/>
        <a:ext cx="1501171" cy="2235045"/>
      </dsp:txXfrm>
    </dsp:sp>
    <dsp:sp modelId="{6F24D81D-3835-4D3C-9750-770518CE2F6E}">
      <dsp:nvSpPr>
        <dsp:cNvPr id="0" name=""/>
        <dsp:cNvSpPr/>
      </dsp:nvSpPr>
      <dsp:spPr>
        <a:xfrm>
          <a:off x="3943012" y="1112775"/>
          <a:ext cx="675527" cy="67552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78C3F-945F-451C-A871-22347036DB29}">
      <dsp:nvSpPr>
        <dsp:cNvPr id="0" name=""/>
        <dsp:cNvSpPr/>
      </dsp:nvSpPr>
      <dsp:spPr>
        <a:xfrm>
          <a:off x="3530190" y="2302091"/>
          <a:ext cx="1501171" cy="2235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uvědomění si vlastní osobnosti, identifikace sebe sama = </a:t>
          </a:r>
          <a:r>
            <a:rPr lang="cs-CZ" sz="2400" b="1" kern="1200" dirty="0"/>
            <a:t>personalizace</a:t>
          </a:r>
          <a:r>
            <a:rPr lang="cs-CZ" sz="2400" kern="1200" dirty="0"/>
            <a:t> </a:t>
          </a:r>
          <a:endParaRPr lang="en-US" sz="2400" kern="1200" dirty="0"/>
        </a:p>
      </dsp:txBody>
      <dsp:txXfrm>
        <a:off x="3530190" y="2302091"/>
        <a:ext cx="1501171" cy="2235045"/>
      </dsp:txXfrm>
    </dsp:sp>
    <dsp:sp modelId="{A9D0A717-1275-4A97-B063-D5981BA2FAEE}">
      <dsp:nvSpPr>
        <dsp:cNvPr id="0" name=""/>
        <dsp:cNvSpPr/>
      </dsp:nvSpPr>
      <dsp:spPr>
        <a:xfrm>
          <a:off x="5706889" y="1112775"/>
          <a:ext cx="675527" cy="67552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0A8F9-D95C-485D-AC57-DEBDA7ADDB7B}">
      <dsp:nvSpPr>
        <dsp:cNvPr id="0" name=""/>
        <dsp:cNvSpPr/>
      </dsp:nvSpPr>
      <dsp:spPr>
        <a:xfrm>
          <a:off x="5294066" y="2302091"/>
          <a:ext cx="1501171" cy="2235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enkulturace</a:t>
          </a:r>
          <a:r>
            <a:rPr lang="cs-CZ" sz="2400" kern="1200" dirty="0"/>
            <a:t> = přizpůsobování se, adaptace na kulturu a prostředí dané společnosti. </a:t>
          </a:r>
          <a:endParaRPr lang="en-US" sz="2400" kern="1200" dirty="0"/>
        </a:p>
      </dsp:txBody>
      <dsp:txXfrm>
        <a:off x="5294066" y="2302091"/>
        <a:ext cx="1501171" cy="22350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9A46B-3A32-4FB1-AEB9-7E7E3201A787}">
      <dsp:nvSpPr>
        <dsp:cNvPr id="0" name=""/>
        <dsp:cNvSpPr/>
      </dsp:nvSpPr>
      <dsp:spPr>
        <a:xfrm>
          <a:off x="6226117" y="2113816"/>
          <a:ext cx="1707822" cy="162560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antinomie</a:t>
          </a:r>
          <a:endParaRPr lang="cs-CZ" sz="2600" kern="1200" dirty="0"/>
        </a:p>
      </dsp:txBody>
      <dsp:txXfrm>
        <a:off x="6305472" y="2193171"/>
        <a:ext cx="1549112" cy="1466890"/>
      </dsp:txXfrm>
    </dsp:sp>
    <dsp:sp modelId="{7FDF3056-E6FB-47F7-A823-080314A39573}">
      <dsp:nvSpPr>
        <dsp:cNvPr id="0" name=""/>
        <dsp:cNvSpPr/>
      </dsp:nvSpPr>
      <dsp:spPr>
        <a:xfrm rot="16200000">
          <a:off x="7019411" y="2053198"/>
          <a:ext cx="1212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235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5A1FD7-63D0-434F-9A0F-9EBA0E7C4C84}">
      <dsp:nvSpPr>
        <dsp:cNvPr id="0" name=""/>
        <dsp:cNvSpPr/>
      </dsp:nvSpPr>
      <dsp:spPr>
        <a:xfrm>
          <a:off x="6246413" y="903429"/>
          <a:ext cx="1667230" cy="1089152"/>
        </a:xfrm>
        <a:prstGeom prst="roundRect">
          <a:avLst/>
        </a:prstGeom>
        <a:solidFill>
          <a:schemeClr val="accent2">
            <a:shade val="50000"/>
            <a:hueOff val="-197058"/>
            <a:satOff val="2594"/>
            <a:lumOff val="155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dichotomie</a:t>
          </a:r>
          <a:endParaRPr lang="cs-CZ" sz="2000" kern="1200" dirty="0"/>
        </a:p>
      </dsp:txBody>
      <dsp:txXfrm>
        <a:off x="6299581" y="956597"/>
        <a:ext cx="1560894" cy="982816"/>
      </dsp:txXfrm>
    </dsp:sp>
    <dsp:sp modelId="{EE96A612-E066-4513-A0F7-29E85A3D472C}">
      <dsp:nvSpPr>
        <dsp:cNvPr id="0" name=""/>
        <dsp:cNvSpPr/>
      </dsp:nvSpPr>
      <dsp:spPr>
        <a:xfrm rot="20598300">
          <a:off x="7924843" y="2608515"/>
          <a:ext cx="4316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1613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9EB04-2CD8-45A9-B13A-EC6535C27F74}">
      <dsp:nvSpPr>
        <dsp:cNvPr id="0" name=""/>
        <dsp:cNvSpPr/>
      </dsp:nvSpPr>
      <dsp:spPr>
        <a:xfrm>
          <a:off x="8347360" y="1838614"/>
          <a:ext cx="1089152" cy="1089152"/>
        </a:xfrm>
        <a:prstGeom prst="roundRect">
          <a:avLst/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aporie</a:t>
          </a:r>
          <a:endParaRPr lang="cs-CZ" sz="2500" kern="1200" dirty="0"/>
        </a:p>
      </dsp:txBody>
      <dsp:txXfrm>
        <a:off x="8400528" y="1891782"/>
        <a:ext cx="982816" cy="982816"/>
      </dsp:txXfrm>
    </dsp:sp>
    <dsp:sp modelId="{05E830C1-A0DF-4534-B9F5-5E23C46680B1}">
      <dsp:nvSpPr>
        <dsp:cNvPr id="0" name=""/>
        <dsp:cNvSpPr/>
      </dsp:nvSpPr>
      <dsp:spPr>
        <a:xfrm rot="10536869">
          <a:off x="5073230" y="3036247"/>
          <a:ext cx="11545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54576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7052E1-B3A1-4635-BF0F-DB9EE83808F6}">
      <dsp:nvSpPr>
        <dsp:cNvPr id="0" name=""/>
        <dsp:cNvSpPr/>
      </dsp:nvSpPr>
      <dsp:spPr>
        <a:xfrm>
          <a:off x="3656278" y="2590214"/>
          <a:ext cx="1418642" cy="1089152"/>
        </a:xfrm>
        <a:prstGeom prst="roundRect">
          <a:avLst/>
        </a:prstGeom>
        <a:solidFill>
          <a:schemeClr val="accent2">
            <a:shade val="50000"/>
            <a:hueOff val="-591173"/>
            <a:satOff val="7783"/>
            <a:lumOff val="466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podvojnost</a:t>
          </a:r>
          <a:endParaRPr lang="cs-CZ" sz="2000" kern="1200" dirty="0"/>
        </a:p>
      </dsp:txBody>
      <dsp:txXfrm>
        <a:off x="3709446" y="2643382"/>
        <a:ext cx="1312306" cy="982816"/>
      </dsp:txXfrm>
    </dsp:sp>
    <dsp:sp modelId="{10696AC8-F35C-4C48-8B37-70B6BDE6A6FA}">
      <dsp:nvSpPr>
        <dsp:cNvPr id="0" name=""/>
        <dsp:cNvSpPr/>
      </dsp:nvSpPr>
      <dsp:spPr>
        <a:xfrm rot="7571524">
          <a:off x="5903848" y="4034465"/>
          <a:ext cx="7311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1186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66AED-EBEA-4D91-B2D2-2E8441C5D3B7}">
      <dsp:nvSpPr>
        <dsp:cNvPr id="0" name=""/>
        <dsp:cNvSpPr/>
      </dsp:nvSpPr>
      <dsp:spPr>
        <a:xfrm>
          <a:off x="540258" y="4329514"/>
          <a:ext cx="10229697" cy="1089152"/>
        </a:xfrm>
        <a:prstGeom prst="roundRect">
          <a:avLst/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(výchova) zůstal sebou</a:t>
          </a:r>
        </a:p>
      </dsp:txBody>
      <dsp:txXfrm>
        <a:off x="593426" y="4382682"/>
        <a:ext cx="10123361" cy="982816"/>
      </dsp:txXfrm>
    </dsp:sp>
    <dsp:sp modelId="{BA33ED40-0724-45EF-844B-0D5E26A3DC29}">
      <dsp:nvSpPr>
        <dsp:cNvPr id="0" name=""/>
        <dsp:cNvSpPr/>
      </dsp:nvSpPr>
      <dsp:spPr>
        <a:xfrm rot="7985825">
          <a:off x="5639359" y="4034465"/>
          <a:ext cx="8081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8135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A27422-FE1B-4091-8368-CDBF3DBCEB8E}">
      <dsp:nvSpPr>
        <dsp:cNvPr id="0" name=""/>
        <dsp:cNvSpPr/>
      </dsp:nvSpPr>
      <dsp:spPr>
        <a:xfrm>
          <a:off x="0" y="4329514"/>
          <a:ext cx="10515599" cy="1089152"/>
        </a:xfrm>
        <a:prstGeom prst="roundRect">
          <a:avLst/>
        </a:prstGeom>
        <a:solidFill>
          <a:schemeClr val="accent2">
            <a:shade val="50000"/>
            <a:hueOff val="-197058"/>
            <a:satOff val="2594"/>
            <a:lumOff val="155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rozpor, který není možno odstranit, aniž by jev zůstal sám sebou</a:t>
          </a:r>
        </a:p>
      </dsp:txBody>
      <dsp:txXfrm>
        <a:off x="53168" y="4382682"/>
        <a:ext cx="10409263" cy="9828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B5656-C178-4C7C-8BCA-3AABEFB78C46}">
      <dsp:nvSpPr>
        <dsp:cNvPr id="0" name=""/>
        <dsp:cNvSpPr/>
      </dsp:nvSpPr>
      <dsp:spPr>
        <a:xfrm>
          <a:off x="3040792" y="871221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3451"/>
        <a:ext cx="34897" cy="6979"/>
      </dsp:txXfrm>
    </dsp:sp>
    <dsp:sp modelId="{CC68B28B-EE49-4E54-A025-912DB5A77C37}">
      <dsp:nvSpPr>
        <dsp:cNvPr id="0" name=""/>
        <dsp:cNvSpPr/>
      </dsp:nvSpPr>
      <dsp:spPr>
        <a:xfrm>
          <a:off x="8061" y="6582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Je výchova pomocí nebo manipulací?</a:t>
          </a:r>
          <a:endParaRPr lang="en-US" sz="2500" kern="1200"/>
        </a:p>
      </dsp:txBody>
      <dsp:txXfrm>
        <a:off x="8061" y="6582"/>
        <a:ext cx="3034531" cy="1820718"/>
      </dsp:txXfrm>
    </dsp:sp>
    <dsp:sp modelId="{1B0AA366-C0B8-4150-9179-373233844705}">
      <dsp:nvSpPr>
        <dsp:cNvPr id="0" name=""/>
        <dsp:cNvSpPr/>
      </dsp:nvSpPr>
      <dsp:spPr>
        <a:xfrm>
          <a:off x="6773265" y="871221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3451"/>
        <a:ext cx="34897" cy="6979"/>
      </dsp:txXfrm>
    </dsp:sp>
    <dsp:sp modelId="{A265339F-8D6E-456C-A074-63C96A961BBE}">
      <dsp:nvSpPr>
        <dsp:cNvPr id="0" name=""/>
        <dsp:cNvSpPr/>
      </dsp:nvSpPr>
      <dsp:spPr>
        <a:xfrm>
          <a:off x="3740534" y="6582"/>
          <a:ext cx="3034531" cy="18207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Je vychovatel všemocný, anebo bezmocný?</a:t>
          </a:r>
          <a:endParaRPr lang="en-US" sz="2500" kern="1200"/>
        </a:p>
      </dsp:txBody>
      <dsp:txXfrm>
        <a:off x="3740534" y="6582"/>
        <a:ext cx="3034531" cy="1820718"/>
      </dsp:txXfrm>
    </dsp:sp>
    <dsp:sp modelId="{73858C9A-FA60-4AE8-8149-31363861BF84}">
      <dsp:nvSpPr>
        <dsp:cNvPr id="0" name=""/>
        <dsp:cNvSpPr/>
      </dsp:nvSpPr>
      <dsp:spPr>
        <a:xfrm>
          <a:off x="1525326" y="1825500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682"/>
        <a:ext cx="374875" cy="6979"/>
      </dsp:txXfrm>
    </dsp:sp>
    <dsp:sp modelId="{90F94598-97F4-497A-A947-18E669631831}">
      <dsp:nvSpPr>
        <dsp:cNvPr id="0" name=""/>
        <dsp:cNvSpPr/>
      </dsp:nvSpPr>
      <dsp:spPr>
        <a:xfrm>
          <a:off x="7473007" y="6582"/>
          <a:ext cx="3034531" cy="18207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Kdy s výchovou končíme, když i vychovatel je vychováván?</a:t>
          </a:r>
          <a:endParaRPr lang="en-US" sz="2500" kern="1200"/>
        </a:p>
      </dsp:txBody>
      <dsp:txXfrm>
        <a:off x="7473007" y="6582"/>
        <a:ext cx="3034531" cy="1820718"/>
      </dsp:txXfrm>
    </dsp:sp>
    <dsp:sp modelId="{86CA1F71-B623-4C2F-82E2-C848A1AFEA61}">
      <dsp:nvSpPr>
        <dsp:cNvPr id="0" name=""/>
        <dsp:cNvSpPr/>
      </dsp:nvSpPr>
      <dsp:spPr>
        <a:xfrm>
          <a:off x="3040792" y="3389882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2112"/>
        <a:ext cx="34897" cy="6979"/>
      </dsp:txXfrm>
    </dsp:sp>
    <dsp:sp modelId="{F5D69B5C-FE5D-4D1F-912A-6F250B44C697}">
      <dsp:nvSpPr>
        <dsp:cNvPr id="0" name=""/>
        <dsp:cNvSpPr/>
      </dsp:nvSpPr>
      <dsp:spPr>
        <a:xfrm>
          <a:off x="8061" y="2525243"/>
          <a:ext cx="3034531" cy="1820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Jak sesouhlasit obecný nárok kultury s jedinečností vychovávaného?</a:t>
          </a:r>
          <a:endParaRPr lang="en-US" sz="2500" kern="1200"/>
        </a:p>
      </dsp:txBody>
      <dsp:txXfrm>
        <a:off x="8061" y="2525243"/>
        <a:ext cx="3034531" cy="1820718"/>
      </dsp:txXfrm>
    </dsp:sp>
    <dsp:sp modelId="{F74033A0-838F-4EA6-B8B0-1CBCCC6995AD}">
      <dsp:nvSpPr>
        <dsp:cNvPr id="0" name=""/>
        <dsp:cNvSpPr/>
      </dsp:nvSpPr>
      <dsp:spPr>
        <a:xfrm>
          <a:off x="6773265" y="3389882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3432112"/>
        <a:ext cx="34897" cy="6979"/>
      </dsp:txXfrm>
    </dsp:sp>
    <dsp:sp modelId="{0CA4B748-DCD3-46F2-87DA-17B326540474}">
      <dsp:nvSpPr>
        <dsp:cNvPr id="0" name=""/>
        <dsp:cNvSpPr/>
      </dsp:nvSpPr>
      <dsp:spPr>
        <a:xfrm>
          <a:off x="3740534" y="2525243"/>
          <a:ext cx="3034531" cy="182071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Je výchova spíše výchovou k lidství, anebo výchovou k povolání?</a:t>
          </a:r>
          <a:endParaRPr lang="en-US" sz="2500" kern="1200"/>
        </a:p>
      </dsp:txBody>
      <dsp:txXfrm>
        <a:off x="3740534" y="2525243"/>
        <a:ext cx="3034531" cy="1820718"/>
      </dsp:txXfrm>
    </dsp:sp>
    <dsp:sp modelId="{507552F7-EA8C-485F-BEB0-8519AEA6109E}">
      <dsp:nvSpPr>
        <dsp:cNvPr id="0" name=""/>
        <dsp:cNvSpPr/>
      </dsp:nvSpPr>
      <dsp:spPr>
        <a:xfrm>
          <a:off x="7473007" y="2525243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Co se dá na člověku změnit výchovou a co je „hlasem krve v nás“?</a:t>
          </a:r>
          <a:endParaRPr lang="en-US" sz="2500" kern="1200"/>
        </a:p>
      </dsp:txBody>
      <dsp:txXfrm>
        <a:off x="7473007" y="2525243"/>
        <a:ext cx="3034531" cy="18207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F2CFD-612F-4EE1-8941-52885964D760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45BBF-0175-4BCE-B5AA-708051529DEB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individuální autenticita versus výchovný tlak (vychovatele, instituce, státu)</a:t>
          </a:r>
          <a:endParaRPr lang="en-US" sz="2100" kern="1200"/>
        </a:p>
      </dsp:txBody>
      <dsp:txXfrm>
        <a:off x="0" y="0"/>
        <a:ext cx="6900512" cy="1384035"/>
      </dsp:txXfrm>
    </dsp:sp>
    <dsp:sp modelId="{27CCAB9B-BE06-4455-A2CC-74BDB62262CB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B7B98-C18C-4B77-B8B9-7C245744AB81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Je možná čistá indoktrinace? Výchova předpokládá součinnost, ohlas – otázka, jak jsou „získávány“.</a:t>
          </a:r>
          <a:endParaRPr lang="en-US" sz="2100" kern="1200"/>
        </a:p>
      </dsp:txBody>
      <dsp:txXfrm>
        <a:off x="0" y="1384035"/>
        <a:ext cx="6900512" cy="1384035"/>
      </dsp:txXfrm>
    </dsp:sp>
    <dsp:sp modelId="{418944E1-9FB2-460F-8B3F-629E601B745A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8A082-C46E-42F1-9F78-7EA8C9260031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cíle a metody výchovy versus jejich volba pro různé žáky</a:t>
          </a:r>
          <a:endParaRPr lang="en-US" sz="2100" kern="1200"/>
        </a:p>
      </dsp:txBody>
      <dsp:txXfrm>
        <a:off x="0" y="2768070"/>
        <a:ext cx="6900512" cy="1384035"/>
      </dsp:txXfrm>
    </dsp:sp>
    <dsp:sp modelId="{D03CB598-9AF8-41B9-B937-3BD127A2ACD0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A5CEB-E7F6-4009-8E9E-B9791E3B5364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Výchova k hodnotám (etika, morálka, mravy, ocenění života/v životě) versus pouze odborné znalosti - častý útěk do odbornosti  versus „profesor“ – vyznavač, který je oddaný věci i druhým, ale umí také přiznat svá omezení.</a:t>
          </a:r>
          <a:endParaRPr lang="en-US" sz="2100" kern="1200" dirty="0"/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3DD8D7-A41C-4E7D-8DB6-981EAE63A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C6CCCF9-15B7-4195-8D65-1E393608B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3C3B4E-E96A-4831-A2D4-DAD94956A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0D97-A86F-491F-B2E5-6E5B4D95BFD6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F03BF4-8C2C-4659-AEA7-A760D605C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84A10E-9AB9-42A7-BFAB-6DBA52C2B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20CB-67E0-4723-8B86-81BBC1CEA8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11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916187-3765-49C0-87FF-3806803AA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C6BA89B-62B1-41C1-9149-DF7CEC3B6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935335-EABF-4F72-B15B-021078C37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0D97-A86F-491F-B2E5-6E5B4D95BFD6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D0D651-6376-4BF1-924A-CED2BCD9D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E94098-6D6D-4111-81B5-091EA650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20CB-67E0-4723-8B86-81BBC1CEA8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1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A6F7432-2EE1-4084-8870-AAF9E98F05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4A8552D-113B-4345-A762-5BB4E7209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242FB0-3AC2-4723-9AC5-8A9BB7491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0D97-A86F-491F-B2E5-6E5B4D95BFD6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5155EE-37D4-412F-870E-0EB6D18E4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3908B1-3687-41A9-8286-C9025F815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20CB-67E0-4723-8B86-81BBC1CEA8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14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2A3909-400A-49FC-9E53-4AA09D752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2BBD99-9129-4279-ADA1-BFC2D17E5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9508ED-8D85-48E4-B42A-7832B50E4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0D97-A86F-491F-B2E5-6E5B4D95BFD6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2A5665-C205-4361-A733-D90B7B0D4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2E7F39-4114-45E2-B26D-ED54A9AC3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20CB-67E0-4723-8B86-81BBC1CEA8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05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8EDB49-5B91-428A-9B57-39B9AE2B1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9A1325F-7C36-4297-A87E-D05BCE03A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C62FE5-EC99-43DA-96C4-B39976B6E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0D97-A86F-491F-B2E5-6E5B4D95BFD6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CD5FCF-D6DF-4E37-B0DD-A0A3EC458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4FA3D4-272D-4ADC-B977-2786F1FE0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20CB-67E0-4723-8B86-81BBC1CEA8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5207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398099-642D-4FD3-B1EC-8562FCEEF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4687A0-3061-4761-B6A3-AD0C3F8E0C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EB3BD7E-F02C-4A37-9EDF-F4A9344DB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D858DE2-C8E7-4A73-92C8-9CE6F8368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0D97-A86F-491F-B2E5-6E5B4D95BFD6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C0CC29-8710-45D1-90A0-E7624537F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F7C9718-17D5-47BB-B2FB-763EF170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20CB-67E0-4723-8B86-81BBC1CEA8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046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F97EE1-1BD3-4681-BADC-24D7BB9A5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EB4A1D5-FA93-4414-B51C-2F502D105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D14255E-336C-40A8-BEBF-AA2DA69B3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713E636-6E61-495B-9D1A-9E2D2A971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DB34648-0195-44E7-BDA9-A045D83AB3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1FF1112-5464-4561-A7ED-8B143B387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0D97-A86F-491F-B2E5-6E5B4D95BFD6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091FF92-7DD2-4543-83B2-6C98E0BF6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D3B9298-BB24-4D73-BEFE-E50C67E69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20CB-67E0-4723-8B86-81BBC1CEA8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042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1F03D8-EF21-4A14-925B-C3287995E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25207EB-B1B7-44C3-855B-21CDE5BC2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0D97-A86F-491F-B2E5-6E5B4D95BFD6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2B3AF23-6402-4BC6-9C91-2C7809B08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4D7AB45-3BF6-480F-98EE-2D24FAFA4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20CB-67E0-4723-8B86-81BBC1CEA8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024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12ED23B-4DB3-477D-8B0B-72CC4162A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0D97-A86F-491F-B2E5-6E5B4D95BFD6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845A2FA-7B52-4E76-9C92-181E08AF9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D197805-27A5-42CB-8AFF-01C25B951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20CB-67E0-4723-8B86-81BBC1CEA8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319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DCEC82-6A47-465B-8174-2ECC9A083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D77433-F140-4458-A6AC-565159F6E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0E5383D-9629-418A-8718-7450B515B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42215E0-3825-4B3C-9596-24FE8F116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0D97-A86F-491F-B2E5-6E5B4D95BFD6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81CF47D-C1DD-4A9A-BDFA-7F4F8A7FA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AB79110-8466-4533-80BD-5BF3A2FD4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20CB-67E0-4723-8B86-81BBC1CEA8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98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D394AC-9E25-4767-9115-A1EEE9917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A82048B-6294-4C76-BA85-E423CDBF61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00475DC-FC02-436C-92BE-F6ED46257F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0D5C62B-9F3F-4C57-92D9-C2170896E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0D97-A86F-491F-B2E5-6E5B4D95BFD6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63DA117-F9C4-4495-92DD-DC32D7092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FC107FA-FDB2-467A-AB5F-39C571C53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20CB-67E0-4723-8B86-81BBC1CEA8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06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556CC83-31E0-4309-9E3B-20DC2A463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B4BA58E-FF7D-44E8-9CFC-F64387710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662672-82CD-490B-A6E9-9F8434CB1A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F0D97-A86F-491F-B2E5-6E5B4D95BFD6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5C64AC-BEAF-4C4E-A0CA-D32045B95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4AAD85-4E39-4830-A47F-6C472A6AA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A20CB-67E0-4723-8B86-81BBC1CEA8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0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mocr.army.cz/informacni-servis/covid/krajske-vojenske-velitelstvi-ostrava-prevzalo-ochranne-pomucky-pro-vojaky-nasazene-na-hranicich-220639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C4E306-BC28-4A7B-871B-1926F6FA6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C3ECC9B4-989C-4F71-A6BC-DEBC1D9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52322" cy="6858000"/>
          </a:xfrm>
          <a:custGeom>
            <a:avLst/>
            <a:gdLst>
              <a:gd name="connsiteX0" fmla="*/ 0 w 8452322"/>
              <a:gd name="connsiteY0" fmla="*/ 0 h 6858000"/>
              <a:gd name="connsiteX1" fmla="*/ 7447992 w 8452322"/>
              <a:gd name="connsiteY1" fmla="*/ 0 h 6858000"/>
              <a:gd name="connsiteX2" fmla="*/ 7501089 w 8452322"/>
              <a:gd name="connsiteY2" fmla="*/ 79009 h 6858000"/>
              <a:gd name="connsiteX3" fmla="*/ 8452322 w 8452322"/>
              <a:gd name="connsiteY3" fmla="*/ 3429001 h 6858000"/>
              <a:gd name="connsiteX4" fmla="*/ 7501089 w 8452322"/>
              <a:gd name="connsiteY4" fmla="*/ 6778993 h 6858000"/>
              <a:gd name="connsiteX5" fmla="*/ 7447994 w 8452322"/>
              <a:gd name="connsiteY5" fmla="*/ 6858000 h 6858000"/>
              <a:gd name="connsiteX6" fmla="*/ 0 w 845232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2322" h="6858000">
                <a:moveTo>
                  <a:pt x="0" y="0"/>
                </a:moveTo>
                <a:lnTo>
                  <a:pt x="7447992" y="0"/>
                </a:lnTo>
                <a:lnTo>
                  <a:pt x="7501089" y="79009"/>
                </a:lnTo>
                <a:cubicBezTo>
                  <a:pt x="8098524" y="1013167"/>
                  <a:pt x="8452322" y="2172770"/>
                  <a:pt x="8452322" y="3429001"/>
                </a:cubicBezTo>
                <a:cubicBezTo>
                  <a:pt x="8452322" y="4685233"/>
                  <a:pt x="8098524" y="5844836"/>
                  <a:pt x="7501089" y="6778993"/>
                </a:cubicBezTo>
                <a:lnTo>
                  <a:pt x="74479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20AF01B-D099-4710-BF18-E2832A9B6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43572" cy="6858000"/>
          </a:xfrm>
          <a:custGeom>
            <a:avLst/>
            <a:gdLst>
              <a:gd name="connsiteX0" fmla="*/ 0 w 8443572"/>
              <a:gd name="connsiteY0" fmla="*/ 0 h 6858000"/>
              <a:gd name="connsiteX1" fmla="*/ 7439242 w 8443572"/>
              <a:gd name="connsiteY1" fmla="*/ 0 h 6858000"/>
              <a:gd name="connsiteX2" fmla="*/ 7492339 w 8443572"/>
              <a:gd name="connsiteY2" fmla="*/ 79009 h 6858000"/>
              <a:gd name="connsiteX3" fmla="*/ 8443572 w 8443572"/>
              <a:gd name="connsiteY3" fmla="*/ 3429001 h 6858000"/>
              <a:gd name="connsiteX4" fmla="*/ 7492339 w 8443572"/>
              <a:gd name="connsiteY4" fmla="*/ 6778993 h 6858000"/>
              <a:gd name="connsiteX5" fmla="*/ 7439244 w 8443572"/>
              <a:gd name="connsiteY5" fmla="*/ 6858000 h 6858000"/>
              <a:gd name="connsiteX6" fmla="*/ 0 w 84435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3572" h="6858000">
                <a:moveTo>
                  <a:pt x="0" y="0"/>
                </a:moveTo>
                <a:lnTo>
                  <a:pt x="7439242" y="0"/>
                </a:lnTo>
                <a:lnTo>
                  <a:pt x="7492339" y="79009"/>
                </a:lnTo>
                <a:cubicBezTo>
                  <a:pt x="8089774" y="1013167"/>
                  <a:pt x="8443572" y="2172770"/>
                  <a:pt x="8443572" y="3429001"/>
                </a:cubicBezTo>
                <a:cubicBezTo>
                  <a:pt x="8443572" y="4685233"/>
                  <a:pt x="8089774" y="5844836"/>
                  <a:pt x="7492339" y="6778993"/>
                </a:cubicBezTo>
                <a:lnTo>
                  <a:pt x="743924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6893" y="1248524"/>
            <a:ext cx="7003107" cy="4381500"/>
          </a:xfrm>
        </p:spPr>
        <p:txBody>
          <a:bodyPr anchor="ctr">
            <a:normAutofit/>
          </a:bodyPr>
          <a:lstStyle/>
          <a:p>
            <a:pPr algn="l"/>
            <a:br>
              <a:rPr lang="cs-CZ" altLang="cs-CZ" sz="4000"/>
            </a:br>
            <a:r>
              <a:rPr lang="cs-CZ" sz="4000" b="1"/>
              <a:t>Teorie a metodika výchovy</a:t>
            </a:r>
            <a:br>
              <a:rPr lang="cs-CZ" sz="4000"/>
            </a:br>
            <a:r>
              <a:rPr lang="cs-CZ" sz="4000"/>
              <a:t>- soubor specifických výchovných konceptů (teorií), jejichž znalost je součástí širších profesních kompetencí učitele.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791575" y="1238250"/>
            <a:ext cx="3000375" cy="4381500"/>
          </a:xfrm>
        </p:spPr>
        <p:txBody>
          <a:bodyPr anchor="ctr">
            <a:normAutofit/>
          </a:bodyPr>
          <a:lstStyle/>
          <a:p>
            <a:pPr algn="l"/>
            <a:endParaRPr lang="cs-CZ" sz="2800"/>
          </a:p>
          <a:p>
            <a:pPr algn="l"/>
            <a:endParaRPr lang="cs-CZ" sz="2800"/>
          </a:p>
          <a:p>
            <a:pPr algn="l"/>
            <a:r>
              <a:rPr lang="cs-CZ" sz="2800"/>
              <a:t>Hana Horká, katedra pedagogiky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E4BB4F-99AB-4C4E-A763-C5AC5273D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27916"/>
            <a:ext cx="128016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717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32">
            <a:extLst>
              <a:ext uri="{FF2B5EF4-FFF2-40B4-BE49-F238E27FC236}">
                <a16:creationId xmlns:a16="http://schemas.microsoft.com/office/drawing/2014/main" id="{1D50F262-343C-4101-AB3C-9DA1072F7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osoba, dítě, skupina, stojící&#10;&#10;Popis byl vytvořen automaticky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9" r="25146"/>
          <a:stretch/>
        </p:blipFill>
        <p:spPr>
          <a:xfrm>
            <a:off x="7816130" y="-2"/>
            <a:ext cx="4375870" cy="6858000"/>
          </a:xfrm>
          <a:custGeom>
            <a:avLst/>
            <a:gdLst/>
            <a:ahLst/>
            <a:cxnLst/>
            <a:rect l="l" t="t" r="r" b="b"/>
            <a:pathLst>
              <a:path w="4375870" h="6858000">
                <a:moveTo>
                  <a:pt x="4441" y="0"/>
                </a:moveTo>
                <a:lnTo>
                  <a:pt x="4375870" y="0"/>
                </a:lnTo>
                <a:lnTo>
                  <a:pt x="4375870" y="23"/>
                </a:lnTo>
                <a:lnTo>
                  <a:pt x="4375870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6" name="Obrázek 5" descr="Obsah obrázku interiér, místnost, několik, jídelní stůl&#10;&#10;Popis byl vytvořen automaticky">
            <a:extLst>
              <a:ext uri="{FF2B5EF4-FFF2-40B4-BE49-F238E27FC236}">
                <a16:creationId xmlns:a16="http://schemas.microsoft.com/office/drawing/2014/main" id="{BA516E7D-61B2-427A-8584-6E55A0213D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5948" r="25947" b="-2"/>
          <a:stretch/>
        </p:blipFill>
        <p:spPr>
          <a:xfrm>
            <a:off x="3595404" y="33"/>
            <a:ext cx="4942298" cy="6857999"/>
          </a:xfrm>
          <a:custGeom>
            <a:avLst/>
            <a:gdLst/>
            <a:ahLst/>
            <a:cxnLst/>
            <a:rect l="l" t="t" r="r" b="b"/>
            <a:pathLst>
              <a:path w="4942298" h="6857999">
                <a:moveTo>
                  <a:pt x="0" y="0"/>
                </a:moveTo>
                <a:lnTo>
                  <a:pt x="4164238" y="0"/>
                </a:lnTo>
                <a:lnTo>
                  <a:pt x="4271743" y="210478"/>
                </a:lnTo>
                <a:cubicBezTo>
                  <a:pt x="4695097" y="1127919"/>
                  <a:pt x="4942298" y="2233909"/>
                  <a:pt x="4942298" y="3424428"/>
                </a:cubicBezTo>
                <a:cubicBezTo>
                  <a:pt x="4942298" y="4614948"/>
                  <a:pt x="4695097" y="5720938"/>
                  <a:pt x="4271743" y="6638378"/>
                </a:cubicBezTo>
                <a:lnTo>
                  <a:pt x="4159568" y="6857999"/>
                </a:lnTo>
                <a:lnTo>
                  <a:pt x="49488" y="6857999"/>
                </a:lnTo>
                <a:lnTo>
                  <a:pt x="119616" y="6721637"/>
                </a:lnTo>
                <a:cubicBezTo>
                  <a:pt x="540124" y="5863919"/>
                  <a:pt x="796416" y="4724528"/>
                  <a:pt x="796416" y="3474162"/>
                </a:cubicBezTo>
                <a:cubicBezTo>
                  <a:pt x="796416" y="2140439"/>
                  <a:pt x="504812" y="932979"/>
                  <a:pt x="33352" y="58950"/>
                </a:cubicBezTo>
                <a:close/>
              </a:path>
            </a:pathLst>
          </a:custGeom>
        </p:spPr>
      </p:pic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6A0924B3-0260-445E-AFD7-9533C0D1B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7" name="Freeform: Shape 36">
            <a:extLst>
              <a:ext uri="{FF2B5EF4-FFF2-40B4-BE49-F238E27FC236}">
                <a16:creationId xmlns:a16="http://schemas.microsoft.com/office/drawing/2014/main" id="{7C34E8CB-B972-4A94-8469-315C10C2A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38913" y="1511589"/>
            <a:ext cx="3430958" cy="28964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 se </a:t>
            </a:r>
            <a:r>
              <a:rPr lang="en-US" sz="4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Vám</a:t>
            </a: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vybaví</a:t>
            </a: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4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když</a:t>
            </a: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4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řekne</a:t>
            </a: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výchova</a:t>
            </a: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b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8911" y="4769996"/>
            <a:ext cx="3430959" cy="133493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Napište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chatu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či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sdělte</a:t>
            </a:r>
            <a:r>
              <a:rPr lang="cs-CZ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endParaRPr lang="en-US" sz="2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14A821F-8663-46BA-8CC0-D4C44F639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62ACF4C-D860-409F-9896-B63D685E6086}"/>
              </a:ext>
            </a:extLst>
          </p:cNvPr>
          <p:cNvSpPr txBox="1"/>
          <p:nvPr/>
        </p:nvSpPr>
        <p:spPr>
          <a:xfrm>
            <a:off x="9880149" y="6657945"/>
            <a:ext cx="231185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cs-CZ" sz="700">
                <a:solidFill>
                  <a:srgbClr val="FFFFFF"/>
                </a:solidFill>
                <a:hlinkClick r:id="rId4" tooltip="https://www.mocr.army.cz/informacni-servis/covid/krajske-vojenske-velitelstvi-ostrava-prevzalo-ochranne-pomucky-pro-vojaky-nasazene-na-hranicich-220639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Tato fotka</a:t>
            </a:r>
            <a:r>
              <a:rPr lang="cs-CZ" sz="700">
                <a:solidFill>
                  <a:srgbClr val="FFFFFF"/>
                </a:solidFill>
              </a:rPr>
              <a:t> od autora Neznámý autor s licencí </a:t>
            </a:r>
            <a:r>
              <a:rPr lang="cs-CZ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cs-CZ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80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E19B4C-7494-4562-815C-3242F601F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799AFA-83D0-46EB-9996-B5523E960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Výchova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F46C475-012A-498A-A6B8-1E3F45341B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55473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2153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D3A0F2-AC11-4486-ADFE-3AC727EF0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cs-CZ" sz="4800" dirty="0"/>
              <a:t>Co bylo v centru Vaší pozornosti?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4046566-5591-442E-BA23-6F59FF0D56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805807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566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F30C2A-2C53-49F2-B0E1-241C931B3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Výchova </a:t>
            </a:r>
            <a:br>
              <a:rPr lang="cs-C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jako záměrná, cílevědomá soustavná činnost 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BC4DA8-73F3-4183-BABE-6FF481FF8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       Proces utváření osobnosti 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člověka (formování jeho základních osobnostních znaků: názorů, přesvědčení, postojů, citů),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cs-CZ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utváření podmínek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umožňujících rozvoj a stimulujících snahu člověka stát se integrovanou a socializovanou osobností, stát se člověkem jako sociální bytostí.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cs-CZ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utváření charakteru 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osobnosti působením na city a vůli.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proces cílevědomého utváření </a:t>
            </a:r>
            <a:r>
              <a:rPr lang="cs-CZ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vztahu člověka ke světu 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(k přírodě, civilizaci, kultuře, sociálnímu prostředí).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Při utváření osobnosti se slučuje svoboda jedince s mravním řádem společnosti (lidstva).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33895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5A52B6-2377-4D19-84A1-831B27223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    Výchova jako proces rozvíjení člověka jako společenské bytosti a osobnosti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F7A04C-7DEC-4642-93E2-DBD5370B8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základní příprava na výkon sociálních rolí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výchova dospělých (neustálé dotváření osobnosti, popř</a:t>
            </a: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 jejím udržování, event. přetváření (resocializaci, reedukaci);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adaptace na neustále se měnící životní podmínky, zdokonalování výkonu sociálních rolí a vytváření možností přecházet na </a:t>
            </a: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sociální role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nové;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rozšiřování konzumace kultury a spoluúčasti na jejím vytváření;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všestranné ovlivňování </a:t>
            </a: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chování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a </a:t>
            </a: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jednání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všestranná péče o člověka a </a:t>
            </a: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jeho 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život.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65733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5BFE7E-9C09-46C5-AA62-A09A1CCA8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Vzdělávání</a:t>
            </a:r>
            <a:r>
              <a:rPr lang="cs-CZ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– výchova : vzdělávání - výchova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BA5F83-4364-4B4C-8CFD-EA1402FF6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F. Drtina: "Výchova je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formativní proces, jehož výsledkem je 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vzdělání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". 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Herbart: "Nemám nižádného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pojmu o výchově bez vyučování, jako neuznávám žádného vyučování, které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nevychovává. 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Sociální učení - 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 výchovu se považuje i nezáměrné a nahodilé působení nejrůznějších sociálních vlivů (skupinové normy, literatura, umění, hromadné sdělovací prostředky, propaganda, reklama atd.), tedy i celý socializační a 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adaptační proces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(viz též socializace).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7371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E46E9C5B-DF02-4099-8F11-347189191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16" y="391707"/>
            <a:ext cx="3084844" cy="5772840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cs-CZ" altLang="cs-CZ" sz="3200" dirty="0"/>
              <a:t>Výchova jako </a:t>
            </a:r>
            <a:r>
              <a:rPr lang="cs-CZ" altLang="cs-CZ" sz="3200" i="1" dirty="0"/>
              <a:t>„setkání zásadního významu na životní cestě a pomoc při „stávání se člověkem“.</a:t>
            </a:r>
            <a:br>
              <a:rPr lang="cs-CZ" altLang="cs-CZ" sz="3200" i="1" dirty="0"/>
            </a:br>
            <a:r>
              <a:rPr lang="cs-CZ" altLang="cs-CZ" sz="3200" i="1" dirty="0"/>
              <a:t>(</a:t>
            </a:r>
            <a:r>
              <a:rPr lang="cs-CZ" altLang="cs-CZ" sz="2000" i="1" dirty="0"/>
              <a:t>Kučerová,1996, s. 43)</a:t>
            </a:r>
            <a:endParaRPr lang="cs-CZ" altLang="cs-CZ" sz="2000" dirty="0"/>
          </a:p>
        </p:txBody>
      </p:sp>
      <p:graphicFrame>
        <p:nvGraphicFramePr>
          <p:cNvPr id="5124" name="Zástupný symbol pro obsah 2">
            <a:extLst>
              <a:ext uri="{FF2B5EF4-FFF2-40B4-BE49-F238E27FC236}">
                <a16:creationId xmlns:a16="http://schemas.microsoft.com/office/drawing/2014/main" id="{1D85B4BD-C7FD-42EB-BF8F-69022B6988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691687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EDEF4B-2FF8-4C3B-A520-3741FE132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4768427"/>
          </a:xfrm>
        </p:spPr>
        <p:txBody>
          <a:bodyPr anchor="t">
            <a:normAutofit/>
          </a:bodyPr>
          <a:lstStyle/>
          <a:p>
            <a:r>
              <a:rPr lang="cs-CZ" dirty="0"/>
              <a:t>Pedagogika jako snění o ideálech (M. Strouhal)</a:t>
            </a:r>
            <a:br>
              <a:rPr lang="cs-CZ" sz="2400" dirty="0"/>
            </a:br>
            <a:r>
              <a:rPr lang="cs-CZ" sz="2400" dirty="0"/>
              <a:t>Dostupné na:</a:t>
            </a:r>
            <a:r>
              <a:rPr lang="cs-CZ" dirty="0"/>
              <a:t> </a:t>
            </a:r>
            <a:r>
              <a:rPr lang="cs-CZ" sz="2000" dirty="0"/>
              <a:t>https://clanky.rvp.cz/</a:t>
            </a:r>
            <a:r>
              <a:rPr lang="cs-CZ" sz="2000" dirty="0" err="1"/>
              <a:t>clanek</a:t>
            </a:r>
            <a:r>
              <a:rPr lang="cs-CZ" sz="2000" dirty="0"/>
              <a:t>/k/z/18097/TEORIE-VYCHOVY-PEDAGOGIKA-JAKO-SNENI-O-IDEALECH.html/)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33478F-FB34-470B-930B-7E875525D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r>
              <a:rPr lang="cs-CZ" sz="2200" b="0" i="0" dirty="0">
                <a:effectLst/>
                <a:latin typeface="Arial" panose="020B0604020202020204" pitchFamily="34" charset="0"/>
              </a:rPr>
              <a:t>„…lidskost </a:t>
            </a:r>
            <a:r>
              <a:rPr lang="cs-CZ" sz="2200" b="1" i="0" dirty="0">
                <a:effectLst/>
                <a:latin typeface="Arial" panose="020B0604020202020204" pitchFamily="34" charset="0"/>
              </a:rPr>
              <a:t>není materiál k opracování</a:t>
            </a:r>
            <a:r>
              <a:rPr lang="cs-CZ" sz="2200" b="0" i="0" dirty="0">
                <a:effectLst/>
                <a:latin typeface="Arial" panose="020B0604020202020204" pitchFamily="34" charset="0"/>
              </a:rPr>
              <a:t>, ani potenciál k rozvíjení či zdroj k využití, </a:t>
            </a:r>
            <a:r>
              <a:rPr lang="cs-CZ" sz="2200" b="1" i="0" dirty="0">
                <a:effectLst/>
                <a:latin typeface="Arial" panose="020B0604020202020204" pitchFamily="34" charset="0"/>
              </a:rPr>
              <a:t>nýbrž hodnota</a:t>
            </a:r>
            <a:r>
              <a:rPr lang="cs-CZ" sz="2200" b="0" i="0" dirty="0">
                <a:effectLst/>
                <a:latin typeface="Arial" panose="020B0604020202020204" pitchFamily="34" charset="0"/>
              </a:rPr>
              <a:t>, k níž lze směřovat jen cestami mnohými a nepřímými, sledováním toho, co původně není člověku vlastní, ale co se může a má stát jeho pravou vlastí: sledováním ideálu.</a:t>
            </a:r>
          </a:p>
          <a:p>
            <a:r>
              <a:rPr lang="cs-CZ" sz="2200" b="0" i="0" dirty="0">
                <a:effectLst/>
                <a:latin typeface="Arial" panose="020B0604020202020204" pitchFamily="34" charset="0"/>
              </a:rPr>
              <a:t>„</a:t>
            </a:r>
            <a:r>
              <a:rPr lang="cs-CZ" sz="2200" b="1" i="0" dirty="0">
                <a:effectLst/>
                <a:latin typeface="Arial" panose="020B0604020202020204" pitchFamily="34" charset="0"/>
              </a:rPr>
              <a:t>Teorie výchovy </a:t>
            </a:r>
            <a:r>
              <a:rPr lang="cs-CZ" sz="2200" b="0" i="0" dirty="0">
                <a:effectLst/>
                <a:latin typeface="Arial" panose="020B0604020202020204" pitchFamily="34" charset="0"/>
              </a:rPr>
              <a:t>je nepochybně jednou ze základních disciplín pedagogické vědy, avšak svým původem je </a:t>
            </a:r>
            <a:r>
              <a:rPr lang="cs-CZ" sz="2200" b="1" i="0" dirty="0">
                <a:effectLst/>
                <a:latin typeface="Arial" panose="020B0604020202020204" pitchFamily="34" charset="0"/>
              </a:rPr>
              <a:t>zanořena</a:t>
            </a:r>
            <a:r>
              <a:rPr lang="cs-CZ" sz="2200" b="0" i="0" dirty="0">
                <a:effectLst/>
                <a:latin typeface="Arial" panose="020B0604020202020204" pitchFamily="34" charset="0"/>
              </a:rPr>
              <a:t> do oblasti, v níž věda umlká, – </a:t>
            </a:r>
            <a:r>
              <a:rPr lang="cs-CZ" sz="2200" b="1" i="0" dirty="0">
                <a:effectLst/>
                <a:latin typeface="Arial" panose="020B0604020202020204" pitchFamily="34" charset="0"/>
              </a:rPr>
              <a:t>do oblasti nevyslovitelného</a:t>
            </a:r>
            <a:r>
              <a:rPr lang="cs-CZ" sz="2200" b="0" i="0" dirty="0">
                <a:effectLst/>
                <a:latin typeface="Arial" panose="020B0604020202020204" pitchFamily="34" charset="0"/>
              </a:rPr>
              <a:t>…“ 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414434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42565C-E3CC-4EF0-8093-88FCC788A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8027347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F294126-E497-4AB6-8AA3-1AA0714F0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620" y="1471351"/>
            <a:ext cx="7108911" cy="4016621"/>
          </a:xfrm>
        </p:spPr>
        <p:txBody>
          <a:bodyPr anchor="ctr">
            <a:normAutofit/>
          </a:bodyPr>
          <a:lstStyle/>
          <a:p>
            <a:pPr algn="l"/>
            <a:r>
              <a:rPr lang="cs-CZ" sz="6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Výchovné antinomie</a:t>
            </a:r>
            <a:br>
              <a:rPr lang="cs-CZ" sz="6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660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4CED0CF-519D-488C-A179-D744BA25A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03178" y="1845264"/>
            <a:ext cx="3000907" cy="3268794"/>
          </a:xfrm>
        </p:spPr>
        <p:txBody>
          <a:bodyPr anchor="ctr">
            <a:normAutofit/>
          </a:bodyPr>
          <a:lstStyle/>
          <a:p>
            <a:pPr marL="0" indent="0" algn="l">
              <a:spcAft>
                <a:spcPts val="800"/>
              </a:spcAft>
              <a:buNone/>
            </a:pPr>
            <a:r>
              <a:rPr lang="cs-CZ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Eugen Fink (1905-1975) - německý filosof, fenomenolog; žák Husserla a Heideggera, Patočkův přítel.</a:t>
            </a:r>
          </a:p>
          <a:p>
            <a:pPr marL="0" indent="0" algn="l">
              <a:spcAft>
                <a:spcPts val="800"/>
              </a:spcAft>
              <a:buNone/>
            </a:pPr>
            <a:r>
              <a:rPr lang="cs-CZ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Publikace: Oáza štěstí. Praha: Mladá fronta 1992, Hra jako symbol světa. Praha: Český spisovatel 1993; Bytí, pravda, svět: předběžné otázky k pojmu „svět“. Praha: Oikúmené 1996; Filosofie Friedricha Nietzscheho. Praha: Oikúmené 2011.</a:t>
            </a:r>
          </a:p>
          <a:p>
            <a:pPr algn="l"/>
            <a:r>
              <a:rPr lang="cs-CZ" sz="1500"/>
              <a:t>                                                                                                             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18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obsah 10" descr="Mladé dívky tvořící v moderním studiu">
            <a:extLst>
              <a:ext uri="{FF2B5EF4-FFF2-40B4-BE49-F238E27FC236}">
                <a16:creationId xmlns:a16="http://schemas.microsoft.com/office/drawing/2014/main" id="{4916D7ED-348F-41B9-B8C0-EA774F794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-83107" y="0"/>
            <a:ext cx="12191980" cy="6856718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725386BA-B240-4834-8B4E-C0CB7CB8EBCA}"/>
              </a:ext>
            </a:extLst>
          </p:cNvPr>
          <p:cNvSpPr txBox="1"/>
          <p:nvPr/>
        </p:nvSpPr>
        <p:spPr>
          <a:xfrm>
            <a:off x="7134488" y="1115351"/>
            <a:ext cx="5907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effectLst/>
                <a:latin typeface="Segoe UI" panose="020B0502040204020203" pitchFamily="34" charset="0"/>
              </a:rPr>
              <a:t>Jak mohu pomoci žákům, </a:t>
            </a:r>
          </a:p>
          <a:p>
            <a:r>
              <a:rPr lang="cs-CZ" sz="1800" dirty="0">
                <a:effectLst/>
                <a:latin typeface="Segoe UI" panose="020B0502040204020203" pitchFamily="34" charset="0"/>
              </a:rPr>
              <a:t>co mohu jako učitel? </a:t>
            </a:r>
          </a:p>
          <a:p>
            <a:r>
              <a:rPr lang="cs-CZ" sz="1800" dirty="0">
                <a:effectLst/>
                <a:latin typeface="Segoe UI" panose="020B0502040204020203" pitchFamily="34" charset="0"/>
              </a:rPr>
              <a:t>k čemu směřuji?....</a:t>
            </a:r>
            <a:endParaRPr lang="cs-CZ" sz="18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828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br>
              <a:rPr lang="cs-CZ" sz="2800" b="1" dirty="0">
                <a:solidFill>
                  <a:srgbClr val="FFFFFF"/>
                </a:solidFill>
              </a:rPr>
            </a:br>
            <a:r>
              <a:rPr lang="cs-CZ" sz="2800" b="1" dirty="0">
                <a:solidFill>
                  <a:srgbClr val="FFFFFF"/>
                </a:solidFill>
              </a:rPr>
              <a:t>Cíl předmětu:</a:t>
            </a:r>
            <a:br>
              <a:rPr lang="cs-CZ" sz="2800" b="1" dirty="0">
                <a:solidFill>
                  <a:srgbClr val="FFFFFF"/>
                </a:solidFill>
              </a:rPr>
            </a:br>
            <a:r>
              <a:rPr lang="cs-CZ" sz="2800" b="1" dirty="0">
                <a:solidFill>
                  <a:srgbClr val="FFFFFF"/>
                </a:solidFill>
              </a:rPr>
              <a:t>osvojení si výchovných kompetencí pro práci ve školním i mimoškolním prostředí; zkušenost s metodami rozvoje osobnosti (oblast volní, mravní, estetická, sociální apod.). 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tx1">
                    <a:alpha val="80000"/>
                  </a:schemeClr>
                </a:solidFill>
              </a:rPr>
              <a:t>Výstupy:</a:t>
            </a:r>
          </a:p>
          <a:p>
            <a:pPr marL="0" indent="0">
              <a:buNone/>
            </a:pPr>
            <a:endParaRPr lang="cs-CZ" sz="2000" b="1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cs-CZ" sz="2400" b="1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Na konkrétních příkladech popsat výchovné možnosti a provázat je s vybranými vhodnými teoriemi a praktickými příklady. </a:t>
            </a:r>
            <a:endParaRPr lang="cs-CZ" sz="2400" b="1" dirty="0">
              <a:solidFill>
                <a:schemeClr val="tx1">
                  <a:alpha val="8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60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>
                    <a:alpha val="8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cs-CZ" sz="2400" dirty="0">
                <a:solidFill>
                  <a:schemeClr val="tx1">
                    <a:alpha val="8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interpretovat získané vědomosti;</a:t>
            </a:r>
            <a:endParaRPr lang="cs-CZ" sz="2400" dirty="0">
              <a:solidFill>
                <a:schemeClr val="tx1">
                  <a:alpha val="8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60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alpha val="8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aplikovat získané vědomosti a dovednosti v praxi; </a:t>
            </a:r>
          </a:p>
          <a:p>
            <a:pPr marL="2160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alpha val="8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cs-CZ" sz="2400" dirty="0">
                <a:solidFill>
                  <a:schemeClr val="tx1">
                    <a:alpha val="8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promyšleně zaujímat stanoviska ke studované problematice; </a:t>
            </a:r>
          </a:p>
          <a:p>
            <a:pPr marL="2160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alpha val="80000"/>
                  </a:schemeClr>
                </a:solidFill>
                <a:ea typeface="Calibri" panose="020F0502020204030204" pitchFamily="34" charset="0"/>
              </a:rPr>
              <a:t>    </a:t>
            </a:r>
            <a:r>
              <a:rPr lang="cs-CZ" sz="2400" dirty="0">
                <a:solidFill>
                  <a:schemeClr val="tx1">
                    <a:alpha val="80000"/>
                  </a:schemeClr>
                </a:solidFill>
                <a:effectLst/>
                <a:ea typeface="Calibri" panose="020F0502020204030204" pitchFamily="34" charset="0"/>
              </a:rPr>
              <a:t>racionálně využívat získané poznatky pro svůj vlastní rozvoj.</a:t>
            </a:r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 </a:t>
            </a: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99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DCB6A0-4F58-42F0-B314-3EDE2D1F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500062"/>
            <a:ext cx="10515600" cy="1325563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cs-CZ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Finkovy antinomie</a:t>
            </a:r>
            <a:br>
              <a:rPr lang="cs-CZ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Natur, Freiheit, Welt. Philosophie der Erziehung. Würzburg, 1992. S. 11-19</a:t>
            </a:r>
            <a:br>
              <a:rPr lang="cs-CZ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1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9D58AB-F954-417F-B636-F87E55EEB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2B75B45-4476-4812-A98A-27E7E43FFCF2}"/>
              </a:ext>
            </a:extLst>
          </p:cNvPr>
          <p:cNvGraphicFramePr/>
          <p:nvPr/>
        </p:nvGraphicFramePr>
        <p:xfrm>
          <a:off x="838200" y="719666"/>
          <a:ext cx="105156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6835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EC913A-B7E8-4C41-AC19-05572E82D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28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600"/>
              <a:t>Výchovné antinomie podle E. Finka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BAD5E76-BF0C-4539-BB19-AA503A00DE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5172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68717E5B-2C1D-4094-9D25-6FF6FBD92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" y="1219200"/>
            <a:ext cx="4510838" cy="380455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20D724-E84F-46E7-8557-030FC78E0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044" y="2090114"/>
            <a:ext cx="3382890" cy="2481886"/>
          </a:xfrm>
        </p:spPr>
        <p:txBody>
          <a:bodyPr>
            <a:normAutofit/>
          </a:bodyPr>
          <a:lstStyle/>
          <a:p>
            <a:pPr algn="ctr"/>
            <a:r>
              <a:rPr lang="cs-CZ" sz="3400"/>
              <a:t>Otázky kolem výchovy - </a:t>
            </a:r>
            <a:r>
              <a:rPr lang="cs-CZ" sz="3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ontologické a axiologické zakotvení výchovy</a:t>
            </a:r>
            <a:endParaRPr lang="cs-CZ" sz="34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334B3C-2CC1-446F-8FE7-9DD1E695B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014" y="964850"/>
            <a:ext cx="6068786" cy="4928300"/>
          </a:xfrm>
        </p:spPr>
        <p:txBody>
          <a:bodyPr anchor="ctr">
            <a:noAutofit/>
          </a:bodyPr>
          <a:lstStyle/>
          <a:p>
            <a:pPr>
              <a:spcAft>
                <a:spcPts val="800"/>
              </a:spcAft>
            </a:pP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je to vlastně výchova, </a:t>
            </a:r>
          </a:p>
          <a:p>
            <a:pPr>
              <a:spcAft>
                <a:spcPts val="800"/>
              </a:spcAft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znamená vychovávat, </a:t>
            </a:r>
          </a:p>
          <a:p>
            <a:pPr>
              <a:spcAft>
                <a:spcPts val="800"/>
              </a:spcAft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jsou to hodnoty, </a:t>
            </a:r>
          </a:p>
          <a:p>
            <a:pPr>
              <a:spcAft>
                <a:spcPts val="800"/>
              </a:spcAft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jakým hodnotám výchova směřuje?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je člověk? X člověk jako vychovávaný a vychovávající: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„Výchova je existenciální strukturou našeho pobytu.“ (Fink,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Freiheit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Welt. S. 39)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452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C127EA0-4FF8-4445-B168-55C5A914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</a:pPr>
            <a:r>
              <a:rPr lang="cs-CZ" sz="54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První antinomie výchovy</a:t>
            </a:r>
            <a:br>
              <a:rPr lang="cs-CZ" sz="5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5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pomoc – manipulace</a:t>
            </a:r>
            <a:endParaRPr lang="cs-CZ" sz="5400"/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Zástupný obsah 2">
            <a:extLst>
              <a:ext uri="{FF2B5EF4-FFF2-40B4-BE49-F238E27FC236}">
                <a16:creationId xmlns:a16="http://schemas.microsoft.com/office/drawing/2014/main" id="{4ED3828E-FED3-444C-9EA9-B1524BCD9A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14857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5344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D131A1-85EF-4F93-A50C-AFB4520AB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br>
              <a:rPr lang="cs-CZ" sz="26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6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Druhá antinomie výchovy</a:t>
            </a:r>
            <a:br>
              <a:rPr lang="cs-CZ" sz="2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moc a bezmoc vychovatele</a:t>
            </a:r>
            <a:endParaRPr lang="cs-CZ" sz="260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2ADE27-82C1-467A-ADDA-0C8C7B95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Autofit/>
          </a:bodyPr>
          <a:lstStyle/>
          <a:p>
            <a:pPr>
              <a:spcAft>
                <a:spcPts val="800"/>
              </a:spcAft>
            </a:pPr>
            <a:endParaRPr lang="cs-CZ" sz="21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cs-CZ" sz="21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Škola se zaměňuje se světem a životem</a:t>
            </a:r>
            <a:r>
              <a:rPr lang="cs-CZ" sz="2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vůbec</a:t>
            </a:r>
            <a:r>
              <a:rPr lang="cs-CZ" sz="21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úkolem </a:t>
            </a:r>
            <a:r>
              <a:rPr lang="cs-CZ" sz="2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školy </a:t>
            </a:r>
            <a:r>
              <a:rPr lang="cs-CZ" sz="21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učit o světě, jaký je úkol života: žít ve světě.</a:t>
            </a:r>
          </a:p>
          <a:p>
            <a:pPr>
              <a:spcAft>
                <a:spcPts val="800"/>
              </a:spcAft>
            </a:pPr>
            <a:r>
              <a:rPr lang="cs-CZ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stav </a:t>
            </a:r>
            <a:r>
              <a:rPr lang="cs-CZ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tupé normálnosti</a:t>
            </a:r>
            <a:r>
              <a:rPr lang="cs-CZ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netázající se, nehledající, tj. „jisté“ normality, naivní přirozenosti, omezené každodennosti</a:t>
            </a:r>
            <a:r>
              <a:rPr lang="cs-CZ" sz="2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versus</a:t>
            </a:r>
            <a:r>
              <a:rPr lang="cs-CZ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výchova jako „otevírání horizontu až k horizontu všech horizontů, odkrývání celkovosti, hledání klíče k celku, tázání po smyslu“.</a:t>
            </a:r>
          </a:p>
          <a:p>
            <a:pPr>
              <a:spcAft>
                <a:spcPts val="800"/>
              </a:spcAft>
            </a:pPr>
            <a:r>
              <a:rPr lang="cs-CZ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Úkolem výchovy je „</a:t>
            </a:r>
            <a:r>
              <a:rPr lang="cs-CZ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neutvrzovat v zabedněné normalitě</a:t>
            </a:r>
            <a:r>
              <a:rPr lang="cs-CZ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mnohoznalectvím</a:t>
            </a:r>
            <a:r>
              <a:rPr lang="cs-CZ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)“, ale „prolomit netázající se normálnost a otřást jí“. </a:t>
            </a:r>
            <a:r>
              <a:rPr lang="cs-CZ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mysl výchovy</a:t>
            </a:r>
            <a:r>
              <a:rPr lang="cs-CZ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v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prolamující, „otřesné“, výchovné, filosofické činnosti, kde se </a:t>
            </a:r>
            <a:r>
              <a:rPr lang="cs-CZ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rozšiřuje život sám, získává nové obzory, sám sebe. </a:t>
            </a:r>
          </a:p>
          <a:p>
            <a:pPr>
              <a:spcAft>
                <a:spcPts val="800"/>
              </a:spcAft>
            </a:pPr>
            <a:r>
              <a:rPr lang="cs-CZ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odborném (dílčím, speciálním, ne-celkovém) </a:t>
            </a:r>
            <a:r>
              <a:rPr lang="cs-CZ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vědění je věděné </a:t>
            </a:r>
            <a:r>
              <a:rPr lang="cs-CZ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vědění </a:t>
            </a:r>
            <a:r>
              <a:rPr lang="cs-CZ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odděleno, </a:t>
            </a:r>
            <a:r>
              <a:rPr lang="cs-CZ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proti sobě (</a:t>
            </a:r>
            <a:r>
              <a:rPr lang="cs-CZ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subjekt-objekt,</a:t>
            </a:r>
            <a:r>
              <a:rPr lang="cs-CZ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předmětné uchopování, prostředky k využití). </a:t>
            </a:r>
          </a:p>
          <a:p>
            <a:pPr marL="0" indent="0">
              <a:buNone/>
            </a:pPr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3146458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B27DA3B-4A1C-464E-A892-1BF5EE2A4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cs-CZ" sz="42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Třetí antinomie výchovy</a:t>
            </a:r>
            <a:br>
              <a:rPr lang="cs-CZ" sz="4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4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hranice a bezhraničnost výchovy</a:t>
            </a:r>
            <a:endParaRPr lang="cs-CZ" sz="42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BB9854-5354-4209-AE05-657286913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D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efinitivní nehotovost výchovy vychovatele x přitom výchovu „konstruuje, předjímá, plánuje“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S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kutečná </a:t>
            </a:r>
            <a:r>
              <a:rPr lang="cs-CZ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chova je proti definitivám,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zabořenosti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uzavřenosti x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-vádí, budí aktivitu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ychovávaného“</a:t>
            </a:r>
          </a:p>
          <a:p>
            <a:pPr marL="0" indent="0">
              <a:spcAft>
                <a:spcPts val="800"/>
              </a:spcAft>
              <a:buNone/>
            </a:pP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349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326C295-F88E-404D-AEC5-B0BB2DB05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cs-CZ" sz="4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Čtvrtá antinomie výchovy</a:t>
            </a:r>
            <a:br>
              <a:rPr lang="cs-CZ" sz="4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4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jedinečnost a obecnost výchovy</a:t>
            </a:r>
            <a:endParaRPr lang="cs-CZ" sz="42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EAC270-0C91-4865-814D-9596C5F17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aždý člověk jedinečný, neexistuje přiměřená výchovná šablona/forma </a:t>
            </a:r>
            <a:r>
              <a:rPr lang="cs-CZ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versus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„obecná výchova“ - nárok kultury – pravidla, normy.</a:t>
            </a:r>
          </a:p>
          <a:p>
            <a:pPr>
              <a:spcAft>
                <a:spcPts val="800"/>
              </a:spcAft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Učitel/ vychovatel vstupuje do jedinečného osudu vychovávaného, a proto má promýšlet podstatu výchovného procesu, výchovné situace …</a:t>
            </a:r>
          </a:p>
          <a:p>
            <a:pPr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Učitel/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vychovatel  jako reprezentant profesionality, vzdělanosti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 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otevírat obzory svým svěřencům.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42022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F233FA-5771-46A4-AC29-91169307F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>
              <a:spcAft>
                <a:spcPts val="800"/>
              </a:spcAft>
            </a:pPr>
            <a:b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Pátá antinomie výchovy</a:t>
            </a:r>
            <a:b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Výchova k profesi versus výchova k lidství (odborná kvalifikace versus obecně lidská vzdělanost)</a:t>
            </a:r>
            <a:b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2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7E6929-E84F-4BA4-ABF7-13E89FCAF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ateriální versus formální vzdělávání</a:t>
            </a:r>
          </a:p>
          <a:p>
            <a:pPr>
              <a:spcAft>
                <a:spcPts val="800"/>
              </a:spcAft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Odborné vyučování versus prázdné, plané moralizování, emotivní rétorika, vychovatelství pro vychovatelství,  abstraktní teoretičnost, obecné principy</a:t>
            </a:r>
          </a:p>
          <a:p>
            <a:pPr>
              <a:spcAft>
                <a:spcPts val="800"/>
              </a:spcAft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vědění, obecné mravní normy – bez konkrétnosti </a:t>
            </a:r>
          </a:p>
          <a:p>
            <a:pPr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dborné vyučování bez výchovy? </a:t>
            </a:r>
          </a:p>
          <a:p>
            <a:pPr>
              <a:spcAft>
                <a:spcPts val="800"/>
              </a:spcAft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Bezradnost učitele v otázce smyslu (života, světa, práce) x verbalizace, zplanění slov, hodnoty bez náboje… 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54382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B55FAE3-F64A-4F75-83CF-0445890EC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pPr>
              <a:spcAft>
                <a:spcPts val="800"/>
              </a:spcAft>
            </a:pPr>
            <a:r>
              <a:rPr lang="cs-CZ" sz="46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Šestá antinomie výchovy</a:t>
            </a:r>
            <a:br>
              <a:rPr lang="cs-CZ" sz="4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4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meze a možnosti výchovy</a:t>
            </a:r>
            <a:endParaRPr lang="cs-CZ" sz="46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A43E07-3424-42C4-948C-C95AA24ED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>
              <a:spcAft>
                <a:spcPts val="800"/>
              </a:spcAft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pedagogické představy o cíli výchovy historicky podmíněné versus co lze na člověku formovat a co vlastní přirozeností</a:t>
            </a:r>
          </a:p>
          <a:p>
            <a:pPr>
              <a:spcAft>
                <a:spcPts val="80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limity vychovávaného (prostor lidské svobody)</a:t>
            </a:r>
          </a:p>
          <a:p>
            <a:pPr>
              <a:spcAft>
                <a:spcPts val="80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výchova přirozená, nebo působí proti přirozenosti člověka? </a:t>
            </a:r>
          </a:p>
          <a:p>
            <a:pPr>
              <a:spcAft>
                <a:spcPts val="80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výchova svobodnou tvorbou, nebo určenou nutností?</a:t>
            </a:r>
          </a:p>
          <a:p>
            <a:pPr>
              <a:spcAft>
                <a:spcPts val="80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„Lze jen trpělivě čekat autentický zážeh vnitřního vzplanutí, i když lze leccos připravit, není možno to však vynutit.“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4E688E-CCA3-40AE-9925-7AEE2DD4E9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58" r="27026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98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968DCE-9DA7-46B8-96FA-1B836E60C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cs-CZ" dirty="0"/>
              <a:t>Děkuji.</a:t>
            </a:r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A25CEE0A-1B26-46D2-A380-FB52E6E19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endParaRPr lang="cs-CZ" sz="2000" dirty="0"/>
          </a:p>
          <a:p>
            <a:pPr marL="0" indent="0">
              <a:buNone/>
            </a:pPr>
            <a:r>
              <a:rPr lang="cs-CZ" sz="2000" dirty="0"/>
              <a:t>  </a:t>
            </a:r>
          </a:p>
          <a:p>
            <a:pPr marL="0" indent="0" algn="ctr">
              <a:buNone/>
            </a:pPr>
            <a:r>
              <a:rPr lang="cs-CZ" sz="2000" dirty="0"/>
              <a:t> </a:t>
            </a:r>
            <a:r>
              <a:rPr lang="cs-CZ" dirty="0"/>
              <a:t>Ať se Vám daří </a:t>
            </a:r>
          </a:p>
          <a:p>
            <a:pPr marL="0" indent="0" algn="ctr">
              <a:buNone/>
            </a:pPr>
            <a:r>
              <a:rPr lang="cs-CZ"/>
              <a:t>v jarním </a:t>
            </a:r>
            <a:r>
              <a:rPr lang="cs-CZ" dirty="0"/>
              <a:t>semestru!</a:t>
            </a:r>
            <a:endParaRPr lang="en-US" dirty="0"/>
          </a:p>
        </p:txBody>
      </p:sp>
      <p:pic>
        <p:nvPicPr>
          <p:cNvPr id="5" name="Zástupný obsah 4" descr="Veselý obličej vyrobený z kapslí">
            <a:extLst>
              <a:ext uri="{FF2B5EF4-FFF2-40B4-BE49-F238E27FC236}">
                <a16:creationId xmlns:a16="http://schemas.microsoft.com/office/drawing/2014/main" id="{F0D6A5A2-B8F4-41FD-9B6D-F99C571A34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2" r="21892" b="-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55714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B2D851-2C67-4F5C-A91D-0BB42C627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Výstupy: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09C87B-6218-4E02-A057-9EB9216B8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Popsat výchovné působení v  práci učitele, vymezit vztah výchovy, kázně, autority a moci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Navrhnout postupy pro práci s  autoritou a kázní ve výchově.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Vymezit výchovné působení třídního učitele, popsat spolupráci třídního učitele s  dalšími aktéry výchovně-vzdělávacího procesu (zejména s rodiči žáků)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Popsat a na konkrétních příkladech rozvést podstatu sociálního a osobnostního rozvoje.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Navrhnout aktivity a činnosti, jak pracovat s tématem hodnot v procesu výchovy a vzdělávání.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24578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CAB0AE-310F-4314-B789-AFBD58D9E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CD4E82-AF4F-4E07-825F-F37356D49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cs-CZ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Požadavky k ukončení předmětu:</a:t>
            </a:r>
            <a:endParaRPr lang="cs-CZ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aktivní účast </a:t>
            </a:r>
            <a:r>
              <a:rPr lang="cs-CZ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participace na výuce,</a:t>
            </a:r>
            <a:r>
              <a:rPr lang="cs-CZ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 případ</a:t>
            </a:r>
            <a:r>
              <a:rPr lang="cs-CZ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ě</a:t>
            </a:r>
            <a:r>
              <a:rPr lang="cs-CZ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on-line výuky</a:t>
            </a:r>
            <a:r>
              <a:rPr lang="cs-CZ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se zapnutou kamerou, </a:t>
            </a:r>
            <a:endParaRPr lang="cs-CZ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splnění </a:t>
            </a:r>
            <a:r>
              <a:rPr lang="cs-CZ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úkolu,</a:t>
            </a:r>
            <a:r>
              <a:rPr lang="cs-CZ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který spočívá v </a:t>
            </a:r>
            <a: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popisu výchovné situace/ problému a návrhu způsobu jeho řešení, včetně teoretického ukotvení (viz dále). Úkol v rozsahu min. 3 s. bude vložen </a:t>
            </a:r>
            <a:r>
              <a:rPr lang="cs-CZ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 7. 4. 2021</a:t>
            </a:r>
            <a: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do odevzdávárny. Pak bude</a:t>
            </a:r>
            <a:r>
              <a:rPr lang="cs-CZ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prezentován a reflektován ve studijní skupině.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Ukončení předmětu: </a:t>
            </a:r>
            <a:r>
              <a:rPr lang="cs-CZ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kolokvium</a:t>
            </a:r>
            <a:endParaRPr lang="cs-CZ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8249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AC2376-266C-482A-88E7-E292CD3B8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Náměty pro splnění portfoliového úkolu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24F5FE-87E1-4541-A760-895A8FD9E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Možnosti volby výchovné situace/ problému:</a:t>
            </a:r>
          </a:p>
          <a:p>
            <a:pPr marL="0" indent="0">
              <a:buNone/>
            </a:pPr>
            <a:endParaRPr lang="cs-CZ" sz="2800" b="1" dirty="0"/>
          </a:p>
          <a:p>
            <a:pPr marL="514350" indent="-514350">
              <a:buAutoNum type="arabicPeriod"/>
            </a:pPr>
            <a:r>
              <a:rPr lang="cs-CZ" sz="2800" b="1" dirty="0"/>
              <a:t>Výchovné využití učiva </a:t>
            </a:r>
            <a:r>
              <a:rPr lang="cs-CZ" sz="2800" dirty="0"/>
              <a:t>v tematickém celku, které jste zpracovali ve ŠP,  tzn. :</a:t>
            </a:r>
          </a:p>
          <a:p>
            <a:pPr>
              <a:spcBef>
                <a:spcPts val="0"/>
              </a:spcBef>
            </a:pPr>
            <a:r>
              <a:rPr lang="cs-CZ" dirty="0"/>
              <a:t>      </a:t>
            </a:r>
            <a:r>
              <a:rPr lang="cs-CZ" sz="2800" dirty="0"/>
              <a:t>popsat, jak může učivo přispět</a:t>
            </a:r>
            <a: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 osobnostnímu a  sociálnímu rozvoji žáka (v oblasti mravní, estetické..., z hlediska cílů průřezových témat …),</a:t>
            </a:r>
            <a:r>
              <a:rPr lang="cs-CZ" sz="2800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dirty="0"/>
              <a:t>     </a:t>
            </a:r>
            <a:r>
              <a:rPr lang="cs-CZ" sz="2800" dirty="0"/>
              <a:t>včetně teoretického ukotvení.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3600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093F9A-1FB3-45C6-8DAF-7FF828DD2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výchovné situace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56C44D-8925-4DC0-BC32-24C4B1EC7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800" b="1" dirty="0"/>
          </a:p>
          <a:p>
            <a:r>
              <a:rPr lang="cs-CZ" sz="2800" dirty="0"/>
              <a:t>Na základě svých zkušeností popište nevhodné/problémové chování žáka/žáků – aktéry, průběh, podmínky …       </a:t>
            </a:r>
            <a:r>
              <a:rPr lang="cs-CZ" sz="2800" b="1" dirty="0"/>
              <a:t>co se stalo? </a:t>
            </a:r>
            <a:r>
              <a:rPr lang="cs-CZ" sz="2800" dirty="0"/>
              <a:t>Je vhodné doplnit o </a:t>
            </a:r>
            <a:r>
              <a:rPr lang="cs-CZ" sz="2800" u="none" strike="noStrike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2800" dirty="0"/>
              <a:t>harakteristiku žáka – prospěch, zájmy, rodinné prostředí, příp</a:t>
            </a:r>
            <a:r>
              <a:rPr lang="cs-CZ" dirty="0"/>
              <a:t>. třídy</a:t>
            </a:r>
            <a:r>
              <a:rPr lang="cs-CZ" sz="2800" dirty="0"/>
              <a:t>.</a:t>
            </a:r>
            <a:endParaRPr lang="cs-CZ" sz="2800" b="1" dirty="0"/>
          </a:p>
          <a:p>
            <a:r>
              <a:rPr lang="cs-CZ" sz="2800" dirty="0"/>
              <a:t>Analyzujte možné příčiny takového jednání</a:t>
            </a:r>
            <a:r>
              <a:rPr lang="cs-CZ" sz="2800" b="1" dirty="0"/>
              <a:t>… proč </a:t>
            </a:r>
            <a:r>
              <a:rPr lang="cs-CZ" sz="2800" dirty="0"/>
              <a:t>se to stalo?</a:t>
            </a:r>
            <a:endParaRPr lang="cs-CZ" sz="2800" b="1" dirty="0"/>
          </a:p>
          <a:p>
            <a:r>
              <a:rPr lang="cs-CZ" sz="2800" dirty="0"/>
              <a:t>Navrhněte </a:t>
            </a:r>
            <a:r>
              <a:rPr lang="cs-CZ" sz="2800" b="1" dirty="0"/>
              <a:t>Váš způsob řešení </a:t>
            </a:r>
            <a:r>
              <a:rPr lang="cs-CZ" sz="2800" dirty="0"/>
              <a:t>a zdůvodněte s oporou o teoretická východiska. Srovnejte s řešením, které jste zažil/a jako žák/</a:t>
            </a:r>
            <a:r>
              <a:rPr lang="cs-CZ" sz="2800" dirty="0" err="1"/>
              <a:t>yně</a:t>
            </a:r>
            <a:r>
              <a:rPr lang="cs-CZ" sz="2800" dirty="0"/>
              <a:t>/student/</a:t>
            </a:r>
            <a:r>
              <a:rPr lang="cs-CZ" sz="2800" dirty="0" err="1"/>
              <a:t>ka</a:t>
            </a:r>
            <a:r>
              <a:rPr lang="cs-CZ" sz="2800" dirty="0"/>
              <a:t>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2411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br>
              <a:rPr lang="cs-CZ" sz="4100" b="1"/>
            </a:br>
            <a:r>
              <a:rPr lang="cs-CZ" sz="4100" b="1"/>
              <a:t>Sylabus</a:t>
            </a:r>
            <a:br>
              <a:rPr lang="cs-CZ" sz="4100" b="1"/>
            </a:br>
            <a:endParaRPr lang="cs-CZ" sz="41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2085655"/>
            <a:ext cx="3888528" cy="40913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b="1" dirty="0"/>
          </a:p>
          <a:p>
            <a:endParaRPr lang="cs-CZ" sz="2000" b="1" dirty="0">
              <a:effectLst/>
              <a:ea typeface="Calibri" panose="020F0502020204030204" pitchFamily="34" charset="0"/>
            </a:endParaRPr>
          </a:p>
          <a:p>
            <a:endParaRPr lang="cs-CZ" sz="2000" dirty="0"/>
          </a:p>
          <a:p>
            <a:endParaRPr lang="cs-CZ" sz="2000" b="1" dirty="0"/>
          </a:p>
          <a:p>
            <a:endParaRPr lang="cs-CZ" sz="2000" b="1" dirty="0"/>
          </a:p>
          <a:p>
            <a:endParaRPr lang="cs-CZ" sz="2000" b="1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F9A96B5-6795-4093-9553-78F73543FA2F}"/>
              </a:ext>
            </a:extLst>
          </p:cNvPr>
          <p:cNvSpPr txBox="1"/>
          <p:nvPr/>
        </p:nvSpPr>
        <p:spPr>
          <a:xfrm>
            <a:off x="5123688" y="697883"/>
            <a:ext cx="6906386" cy="5037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rgbClr val="0A0A0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1) Výchova: vymezení a pojetí výchovy, výchova v práci učitele, výchova v kurikulu (RVP ZV, RVP GV, RVP SOV – zejména v průřezových tématech a klíčových kompetencích).  </a:t>
            </a:r>
            <a:endParaRPr lang="cs-CZ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rgbClr val="0A0A0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2) Teorie a metodika výchovy: vymezení teorie a metodiky, globální výchova ve vztahu k průřezovým tématům, příklad metodiky globální výchovy. </a:t>
            </a:r>
            <a:endParaRPr lang="cs-CZ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rgbClr val="0A0A0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3) Autorita učitele, typy autority učitele, zdroje autority, autorita a moc ve školní třídě, moc učitele.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rgbClr val="0A0A0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4) Výchovné působení třídního učitele. Kompetence třídního učitele. </a:t>
            </a:r>
            <a:endParaRPr lang="cs-CZ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rgbClr val="0A0A0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5) Kázeň ve školní třídy, vymezení kázně, proaktivní a reaktivní řízení třídy, pravidla třídy a práce s nimi, příklady nekázně a nespolupráce (rezistence) žáků a způsoby jejich řešení. Vztah rodiny a školy. • . </a:t>
            </a:r>
            <a:endParaRPr lang="cs-CZ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rgbClr val="0A0A0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6) Agresivita a šikana ve školní třídě, kyberšikana. Vymezení šikany, fáze šikany, řešení šikany z pozice učitele a ve spolupráci s poradenskými pracovišti (školní poradenské pracoviště, PPP, SVP).</a:t>
            </a:r>
            <a:endParaRPr lang="cs-CZ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394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FAE0B5-4019-4C75-BEDF-EDEE94A2C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Studijní 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24F71E-214F-4396-9C98-F0106C358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Průcha, J. (2009). Moderní pedagogika. Praha: Portál.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Strouhal, M. (2013). Teorie výchovy: k vybraným problémům a perspektivám jedné pedagogické disciplíny. Praha: Grada.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Střelec, S. (Ed.). (2004). Studie z teorie a metodiky výchovy I. Brno: MU. (s. 136–146).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Střelec, S. (Ed.). (2006). Studie z teorie a metodiky výchovy II. Brno: MU. (s. 109–123).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7037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E82130-A3BF-4E25-A893-F3BAAE5FA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71B96A-DF64-49A7-AB5C-E156A7942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Bendl, S. (2011). Školní kázeň v teorii a praxi: učebnice pro studenty učitelství. Praha: Triton.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Čáp, J. (1996). </a:t>
            </a:r>
            <a:r>
              <a:rPr lang="cs-CZ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Rozvíjení osobnosti a způsob výchovy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Praha: ISV. 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Gillernová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I.,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Kebza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V., &amp;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Rymeš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M. (2011). Psychologické aspekty změn v české společnosti: člověk na přelomu tisíciletí. Praha: Grada. (kapitola: 2.3.2 Pojetí rodičovských stylů).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Možný, I. Česká rodina pozdní modernity: nová podoba starého partnera a rivala školy. </a:t>
            </a:r>
            <a:r>
              <a:rPr lang="cs-CZ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Pedagogika,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2004, č. 4, 309–325. </a:t>
            </a:r>
            <a:r>
              <a:rPr lang="cs-CZ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Najdete na webu časopisu.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858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2086</Words>
  <Application>Microsoft Office PowerPoint</Application>
  <PresentationFormat>Širokoúhlá obrazovka</PresentationFormat>
  <Paragraphs>164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6" baseType="lpstr">
      <vt:lpstr>Arial</vt:lpstr>
      <vt:lpstr>Avenir Next LT Pro</vt:lpstr>
      <vt:lpstr>Calibri</vt:lpstr>
      <vt:lpstr>Calibri Light</vt:lpstr>
      <vt:lpstr>Segoe UI</vt:lpstr>
      <vt:lpstr>Symbol</vt:lpstr>
      <vt:lpstr>Motiv Office</vt:lpstr>
      <vt:lpstr> Teorie a metodika výchovy - soubor specifických výchovných konceptů (teorií), jejichž znalost je součástí širších profesních kompetencí učitele. </vt:lpstr>
      <vt:lpstr> Cíl předmětu: osvojení si výchovných kompetencí pro práci ve školním i mimoškolním prostředí; zkušenost s metodami rozvoje osobnosti (oblast volní, mravní, estetická, sociální apod.). </vt:lpstr>
      <vt:lpstr>Výstupy:</vt:lpstr>
      <vt:lpstr>Prezentace aplikace PowerPoint</vt:lpstr>
      <vt:lpstr>Náměty pro splnění portfoliového úkolu</vt:lpstr>
      <vt:lpstr>Řešení výchovné situace </vt:lpstr>
      <vt:lpstr> Sylabus </vt:lpstr>
      <vt:lpstr>Studijní literatura</vt:lpstr>
      <vt:lpstr>Prezentace aplikace PowerPoint</vt:lpstr>
      <vt:lpstr>Co se Vám vybaví, když se řekne výchova? </vt:lpstr>
      <vt:lpstr>Prezentace aplikace PowerPoint</vt:lpstr>
      <vt:lpstr>Co bylo v centru Vaší pozornosti?</vt:lpstr>
      <vt:lpstr>Výchova  jako záměrná, cílevědomá soustavná činnost </vt:lpstr>
      <vt:lpstr>2.     Výchova jako proces rozvíjení člověka jako společenské bytosti a osobnosti </vt:lpstr>
      <vt:lpstr>Vzdělávání – výchova : vzdělávání - výchova</vt:lpstr>
      <vt:lpstr>Výchova jako „setkání zásadního významu na životní cestě a pomoc při „stávání se člověkem“. (Kučerová,1996, s. 43)</vt:lpstr>
      <vt:lpstr>Pedagogika jako snění o ideálech (M. Strouhal) Dostupné na: https://clanky.rvp.cz/clanek/k/z/18097/TEORIE-VYCHOVY-PEDAGOGIKA-JAKO-SNENI-O-IDEALECH.html/)</vt:lpstr>
      <vt:lpstr>Výchovné antinomie </vt:lpstr>
      <vt:lpstr>Prezentace aplikace PowerPoint</vt:lpstr>
      <vt:lpstr>  Finkovy antinomie in Natur, Freiheit, Welt. Philosophie der Erziehung. Würzburg, 1992. S. 11-19  </vt:lpstr>
      <vt:lpstr>Výchovné antinomie podle E. Finka</vt:lpstr>
      <vt:lpstr>Otázky kolem výchovy - ontologické a axiologické zakotvení výchovy</vt:lpstr>
      <vt:lpstr>První antinomie výchovy pomoc – manipulace</vt:lpstr>
      <vt:lpstr> Druhá antinomie výchovy moc a bezmoc vychovatele</vt:lpstr>
      <vt:lpstr>Třetí antinomie výchovy hranice a bezhraničnost výchovy</vt:lpstr>
      <vt:lpstr>Čtvrtá antinomie výchovy jedinečnost a obecnost výchovy</vt:lpstr>
      <vt:lpstr> Pátá antinomie výchovy Výchova k profesi versus výchova k lidství (odborná kvalifikace versus obecně lidská vzdělanost) </vt:lpstr>
      <vt:lpstr>Šestá antinomie výchovy meze a možnosti výchovy</vt:lpstr>
      <vt:lpstr>Děkuji.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seminář</dc:title>
  <dc:creator>Hana Horká</dc:creator>
  <cp:lastModifiedBy>Hana Horká</cp:lastModifiedBy>
  <cp:revision>37</cp:revision>
  <dcterms:created xsi:type="dcterms:W3CDTF">2020-10-13T14:49:18Z</dcterms:created>
  <dcterms:modified xsi:type="dcterms:W3CDTF">2021-03-11T18:19:09Z</dcterms:modified>
</cp:coreProperties>
</file>