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  <p:sldId id="383" r:id="rId11"/>
    <p:sldId id="384" r:id="rId1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90" autoAdjust="0"/>
  </p:normalViewPr>
  <p:slideViewPr>
    <p:cSldViewPr showGuides="1">
      <p:cViewPr varScale="1">
        <p:scale>
          <a:sx n="112" d="100"/>
          <a:sy n="112" d="100"/>
        </p:scale>
        <p:origin x="1542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01.03.2021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01.03.2021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01.03.2021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an.r-projec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PC</a:t>
            </a:r>
            <a:br>
              <a:rPr lang="cs-CZ" sz="3200" dirty="0"/>
            </a:br>
            <a:r>
              <a:rPr lang="cs-CZ" sz="3200" dirty="0"/>
              <a:t>VLBS0621 Biostatistika pro P-</a:t>
            </a:r>
            <a:r>
              <a:rPr lang="cs-CZ" sz="3200" dirty="0" err="1"/>
              <a:t>PooL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66" y="1844824"/>
            <a:ext cx="6877050" cy="453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  <a:hlinkClick r:id="rId4"/>
              </a:rPr>
              <a:t>https://cran.r-project.org/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70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 studia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</a:rPr>
              <a:t>https://www.rstudio.com/products/rstudio/download3/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  <p:pic>
        <p:nvPicPr>
          <p:cNvPr id="134146" name="Picture 2" descr="Výsledek obrázku pro R stud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2348880"/>
            <a:ext cx="5819775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6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700808"/>
            <a:ext cx="8590855" cy="470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 1. </a:t>
            </a:r>
            <a:r>
              <a:rPr lang="cs-CZ" sz="2000" dirty="0"/>
              <a:t> 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3. 2021 	úvod do analýzy dat, </a:t>
            </a:r>
            <a:r>
              <a:rPr lang="cs-CZ" sz="2000" dirty="0"/>
              <a:t>typy dat, příprava dat – MS Excel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8.   3. 2021	MS Excel, zpracování větších objemů dat, tipy, triky, ovládání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15.   3. 2021 	makra </a:t>
            </a:r>
            <a:r>
              <a:rPr lang="cs-CZ" sz="2000" dirty="0" err="1"/>
              <a:t>Visual</a:t>
            </a:r>
            <a:r>
              <a:rPr lang="cs-CZ" sz="2000" dirty="0"/>
              <a:t> Basic v MS Excel?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22.   3. 2021 	práce se software </a:t>
            </a:r>
            <a:r>
              <a:rPr lang="cs-CZ" sz="2000" dirty="0" err="1"/>
              <a:t>Statistica</a:t>
            </a:r>
            <a:r>
              <a:rPr lang="cs-CZ" sz="2000" dirty="0"/>
              <a:t>, popisné statistiky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29.   3. 2021 	rozdělení pravděpodobnosti + principy statistického testování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4.   4. 2021	odpadá - Velikonoce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11.   4. 2021	parametrické testy 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18.   4. 2021	neparametrické testy shody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25.   4. 2021	analýza rozptylu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3.   5. 2021	kontingenční tabulky + X2 test </a:t>
            </a:r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10.   5. 2021	korelace, regrese, lineární modely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17.   5. 2021	zkušební test nanečisto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24.   5. 2021	zápočtový test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31.   5. 2021	opravný termín</a:t>
            </a:r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zápočtu:</a:t>
            </a:r>
            <a:r>
              <a:rPr lang="cs-CZ" sz="2800" dirty="0"/>
              <a:t> 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</a:t>
            </a:r>
            <a:r>
              <a:rPr lang="cs-CZ"/>
              <a:t>%–91 %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>
                <a:hlinkClick r:id="rId2"/>
              </a:rPr>
              <a:t>http://inet.muni.cz</a:t>
            </a:r>
            <a:r>
              <a:rPr lang="cs-CZ" sz="2400" dirty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Kódy potřebné pro časově omezenou instalaci (rok 2018).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Daemon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/>
              <a:t>Připojit diskovou jednotku (</a:t>
            </a:r>
            <a:r>
              <a:rPr lang="cs-CZ" sz="2400" dirty="0" err="1"/>
              <a:t>mount</a:t>
            </a:r>
            <a:r>
              <a:rPr lang="cs-CZ" sz="2400" dirty="0"/>
              <a:t>) pomocí </a:t>
            </a:r>
            <a:r>
              <a:rPr lang="cs-CZ" sz="2400" dirty="0" err="1"/>
              <a:t>Daemon</a:t>
            </a:r>
            <a:r>
              <a:rPr lang="cs-CZ" sz="2400" dirty="0"/>
              <a:t> </a:t>
            </a:r>
            <a:r>
              <a:rPr lang="cs-CZ" sz="2400" dirty="0" err="1"/>
              <a:t>tools</a:t>
            </a:r>
            <a:r>
              <a:rPr lang="cs-CZ" sz="2400" dirty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</TotalTime>
  <Words>637</Words>
  <Application>Microsoft Office PowerPoint</Application>
  <PresentationFormat>Předvádění na obrazovce (4:3)</PresentationFormat>
  <Paragraphs>57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Administrativní</vt:lpstr>
      <vt:lpstr>0. Organizace výuky Bi7541 Analýza dat na PC VLBS0621 Biostatistika pro P-PooL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  <vt:lpstr>Instalace R</vt:lpstr>
      <vt:lpstr>Instalace R studia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115</cp:revision>
  <dcterms:created xsi:type="dcterms:W3CDTF">2011-03-03T07:28:24Z</dcterms:created>
  <dcterms:modified xsi:type="dcterms:W3CDTF">2021-03-01T12:54:04Z</dcterms:modified>
</cp:coreProperties>
</file>