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6" r:id="rId2"/>
    <p:sldId id="279" r:id="rId3"/>
    <p:sldId id="287" r:id="rId4"/>
    <p:sldId id="280" r:id="rId5"/>
    <p:sldId id="281" r:id="rId6"/>
    <p:sldId id="282" r:id="rId7"/>
    <p:sldId id="283" r:id="rId8"/>
    <p:sldId id="284" r:id="rId9"/>
    <p:sldId id="285" r:id="rId10"/>
    <p:sldId id="383" r:id="rId11"/>
    <p:sldId id="384" r:id="rId1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90" autoAdjust="0"/>
  </p:normalViewPr>
  <p:slideViewPr>
    <p:cSldViewPr showGuides="1">
      <p:cViewPr varScale="1">
        <p:scale>
          <a:sx n="112" d="100"/>
          <a:sy n="112" d="100"/>
        </p:scale>
        <p:origin x="1542" y="9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01.03.2021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01.03.2021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01.03.2021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01.03.2021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01.03.2021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01.03.2021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an.r-projec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inet.mu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Instalace software 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Statistica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37299"/>
            <a:ext cx="7772400" cy="1723549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Bi7541 Analýza dat na PC</a:t>
            </a:r>
            <a:br>
              <a:rPr lang="cs-CZ" sz="3200" dirty="0"/>
            </a:br>
            <a:r>
              <a:rPr lang="cs-CZ" sz="3200" dirty="0"/>
              <a:t>VLBS0621 Biostatistika pro P-</a:t>
            </a:r>
            <a:r>
              <a:rPr lang="cs-CZ" sz="3200" dirty="0" err="1"/>
              <a:t>PooL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-92075"/>
            <a:ext cx="8985250" cy="1000125"/>
          </a:xfrm>
          <a:noFill/>
        </p:spPr>
        <p:txBody>
          <a:bodyPr/>
          <a:lstStyle/>
          <a:p>
            <a:r>
              <a:rPr lang="cs-CZ" dirty="0"/>
              <a:t>Instalace R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66" y="1844824"/>
            <a:ext cx="6877050" cy="453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395536" y="1485528"/>
            <a:ext cx="8352928" cy="5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dirty="0"/>
              <a:t>Webová stránka </a:t>
            </a:r>
            <a:r>
              <a:rPr lang="cs-CZ" sz="2400" dirty="0">
                <a:solidFill>
                  <a:srgbClr val="0070C0"/>
                </a:solidFill>
                <a:hlinkClick r:id="rId4"/>
              </a:rPr>
              <a:t>https://cran.r-project.org/</a:t>
            </a:r>
            <a:endParaRPr lang="cs-CZ" sz="2400" b="0" i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70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-92075"/>
            <a:ext cx="8985250" cy="1000125"/>
          </a:xfrm>
          <a:noFill/>
        </p:spPr>
        <p:txBody>
          <a:bodyPr/>
          <a:lstStyle/>
          <a:p>
            <a:r>
              <a:rPr lang="cs-CZ" dirty="0"/>
              <a:t>Instalace R studia</a:t>
            </a: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395536" y="1485528"/>
            <a:ext cx="8352928" cy="5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dirty="0"/>
              <a:t>Webová stránka </a:t>
            </a:r>
            <a:r>
              <a:rPr lang="cs-CZ" sz="2400" dirty="0">
                <a:solidFill>
                  <a:srgbClr val="0070C0"/>
                </a:solidFill>
              </a:rPr>
              <a:t>https://www.rstudio.com/products/rstudio/download3/</a:t>
            </a:r>
            <a:endParaRPr lang="cs-CZ" sz="2400" b="0" i="0" dirty="0">
              <a:solidFill>
                <a:srgbClr val="0070C0"/>
              </a:solidFill>
            </a:endParaRPr>
          </a:p>
        </p:txBody>
      </p:sp>
      <p:pic>
        <p:nvPicPr>
          <p:cNvPr id="134146" name="Picture 2" descr="Výsledek obrázku pro R stud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2" y="2348880"/>
            <a:ext cx="5819775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6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204864"/>
            <a:ext cx="8590855" cy="420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D29 místnost 123 (</a:t>
            </a:r>
            <a:r>
              <a:rPr lang="cs-CZ" sz="3600" b="1" dirty="0" err="1">
                <a:solidFill>
                  <a:srgbClr val="C00000"/>
                </a:solidFill>
              </a:rPr>
              <a:t>Recetox</a:t>
            </a:r>
            <a:r>
              <a:rPr lang="cs-CZ" sz="3600" b="1" dirty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14755" y="1700808"/>
            <a:ext cx="8590855" cy="470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1. </a:t>
            </a:r>
            <a:r>
              <a:rPr lang="cs-CZ" sz="2000" dirty="0"/>
              <a:t> 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3. 2021 	úvod do analýzy dat, </a:t>
            </a:r>
            <a:r>
              <a:rPr lang="cs-CZ" sz="2000" dirty="0"/>
              <a:t>typy dat, příprava dat – MS Excel 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8.   3. 2021	MS Excel, zpracování větších objemů dat, tipy, triky, ovládání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15.   3. 2021 	makra </a:t>
            </a:r>
            <a:r>
              <a:rPr lang="cs-CZ" sz="2000" dirty="0" err="1"/>
              <a:t>Visual</a:t>
            </a:r>
            <a:r>
              <a:rPr lang="cs-CZ" sz="2000" dirty="0"/>
              <a:t> Basic v MS Excel?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22.   3. 2021 	práce se software </a:t>
            </a:r>
            <a:r>
              <a:rPr lang="cs-CZ" sz="2000" dirty="0" err="1"/>
              <a:t>Statistica</a:t>
            </a:r>
            <a:r>
              <a:rPr lang="cs-CZ" sz="2000" dirty="0"/>
              <a:t>, popisné statistiky 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29.   3. 2021 	rozdělení pravděpodobnosti + principy statistického testování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4.   4. 2021	odpadá - Velikonoce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11.   4. 2021	parametrické testy shody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18.   4. 2021	neparametrické testy shody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25.   4. 2021	analýza rozptylu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3.   5. 2021	kontingenční tabulky + X2 test </a:t>
            </a:r>
          </a:p>
          <a:p>
            <a:pPr marL="27305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10.   5. 2021	korelace, regrese, lineární modely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17.   5. 2021	zkušební test nanečisto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24.   5. 2021	zápočtový test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31.   5. 2021	opravný termín</a:t>
            </a:r>
          </a:p>
        </p:txBody>
      </p:sp>
    </p:spTree>
    <p:extLst>
      <p:ext uri="{BB962C8B-B14F-4D97-AF65-F5344CB8AC3E}">
        <p14:creationId xmlns:p14="http://schemas.microsoft.com/office/powerpoint/2010/main" val="407700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2 hodiny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Účast je nepovinná a nezapisuje 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Podklady ke cvičením a studijní materiály budou postupně zveřejňovány v </a:t>
            </a:r>
            <a:r>
              <a:rPr lang="cs-CZ" sz="2500" dirty="0" err="1"/>
              <a:t>ISu</a:t>
            </a:r>
            <a:r>
              <a:rPr lang="cs-CZ" sz="2500" dirty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Podmínkou je získat alespoň 60 % bodů ze zápočtové písemky na min. 100 minut (jedna možnost opravy).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Klasifikace zápočtu:</a:t>
            </a:r>
            <a:r>
              <a:rPr lang="cs-CZ" sz="2800" dirty="0"/>
              <a:t> 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/>
              <a:t>	92 %–100 %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/>
              <a:t>	84 </a:t>
            </a:r>
            <a:r>
              <a:rPr lang="cs-CZ"/>
              <a:t>%–91 %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/>
              <a:t>	76 %–83 %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/>
              <a:t>	68 %–75 %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/>
              <a:t> 	60 %–67 %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/>
              <a:t> 	  0 %–59 %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Inet</a:t>
            </a:r>
            <a:r>
              <a:rPr lang="cs-CZ" dirty="0"/>
              <a:t> MUNI – software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>
                <a:hlinkClick r:id="rId2"/>
              </a:rPr>
              <a:t>http://inet.muni.cz</a:t>
            </a:r>
            <a:r>
              <a:rPr lang="cs-CZ" sz="2400" dirty="0"/>
              <a:t> – přihlášení pomocí UČO a primárního hesla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91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34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Inet</a:t>
            </a:r>
            <a:r>
              <a:rPr lang="cs-CZ" dirty="0"/>
              <a:t> MUNI – software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/>
              <a:t>Na hlavní stránce odkaz Software</a:t>
            </a:r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3848058">
            <a:off x="361160" y="2609663"/>
            <a:ext cx="1770255" cy="23240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2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Inet</a:t>
            </a:r>
            <a:r>
              <a:rPr lang="cs-CZ" dirty="0"/>
              <a:t> MUNI – software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/>
              <a:t>Po výběru verze dle libosti (doporučená 13 EN): Získat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484678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820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Inet</a:t>
            </a:r>
            <a:r>
              <a:rPr lang="cs-CZ" dirty="0"/>
              <a:t> MUNI – software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/>
              <a:t>Kódy potřebné pro časově omezenou instalaci (rok 2018).</a:t>
            </a:r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36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440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Daemon</a:t>
            </a:r>
            <a:r>
              <a:rPr lang="cs-CZ" dirty="0"/>
              <a:t> </a:t>
            </a:r>
            <a:r>
              <a:rPr lang="cs-CZ" dirty="0" err="1"/>
              <a:t>tools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12776"/>
            <a:ext cx="8534400" cy="968896"/>
          </a:xfrm>
        </p:spPr>
        <p:txBody>
          <a:bodyPr/>
          <a:lstStyle/>
          <a:p>
            <a:r>
              <a:rPr lang="cs-CZ" sz="2400" dirty="0"/>
              <a:t>Připojit diskovou jednotku (</a:t>
            </a:r>
            <a:r>
              <a:rPr lang="cs-CZ" sz="2400" dirty="0" err="1"/>
              <a:t>mount</a:t>
            </a:r>
            <a:r>
              <a:rPr lang="cs-CZ" sz="2400" dirty="0"/>
              <a:t>) pomocí </a:t>
            </a:r>
            <a:r>
              <a:rPr lang="cs-CZ" sz="2400" dirty="0" err="1"/>
              <a:t>Daemon</a:t>
            </a:r>
            <a:r>
              <a:rPr lang="cs-CZ" sz="2400" dirty="0"/>
              <a:t> </a:t>
            </a:r>
            <a:r>
              <a:rPr lang="cs-CZ" sz="2400" dirty="0" err="1"/>
              <a:t>tools</a:t>
            </a:r>
            <a:r>
              <a:rPr lang="cs-CZ" sz="2400" dirty="0"/>
              <a:t>.</a:t>
            </a:r>
          </a:p>
        </p:txBody>
      </p:sp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7218" name="Picture 2" descr="http://cdn.digital.guide/daemon-tools-pro-standard-7102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599075" cy="454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827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637</Words>
  <Application>Microsoft Office PowerPoint</Application>
  <PresentationFormat>Předvádění na obrazovce (4:3)</PresentationFormat>
  <Paragraphs>57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Wingdings 2</vt:lpstr>
      <vt:lpstr>Administrativní</vt:lpstr>
      <vt:lpstr>0. Organizace výuky Bi7541 Analýza dat na PC VLBS0621 Biostatistika pro P-PooL</vt:lpstr>
      <vt:lpstr>Prezentace aplikace PowerPoint</vt:lpstr>
      <vt:lpstr>Prezentace aplikace PowerPoint</vt:lpstr>
      <vt:lpstr>Prezentace aplikace PowerPoint</vt:lpstr>
      <vt:lpstr>Inet MUNI – software Statistica</vt:lpstr>
      <vt:lpstr>Inet MUNI – software Statistica</vt:lpstr>
      <vt:lpstr>Inet MUNI – software Statistica</vt:lpstr>
      <vt:lpstr>Inet MUNI – software Statistica</vt:lpstr>
      <vt:lpstr>Daemon tools</vt:lpstr>
      <vt:lpstr>Instalace R</vt:lpstr>
      <vt:lpstr>Instalace R studia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115</cp:revision>
  <dcterms:created xsi:type="dcterms:W3CDTF">2011-03-03T07:28:24Z</dcterms:created>
  <dcterms:modified xsi:type="dcterms:W3CDTF">2021-03-01T12:54:04Z</dcterms:modified>
</cp:coreProperties>
</file>