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39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1650" y="96"/>
      </p:cViewPr>
      <p:guideLst>
        <p:guide orient="horz" pos="2160"/>
        <p:guide pos="13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08.03.2021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80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08.03.2021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08.03.2021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Dušek, M. Cvanová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08.03.2021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08.03.2021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Cvanová</a:t>
            </a:r>
          </a:p>
        </p:txBody>
      </p:sp>
      <p:sp>
        <p:nvSpPr>
          <p:cNvPr id="15769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2234458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Zařazení programu R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Makra v Excelu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Test nanečisto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Budeme si tykat?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pitchFamily="34" charset="0"/>
              </a:rPr>
              <a:t>Další náměty na výuku</a:t>
            </a:r>
          </a:p>
        </p:txBody>
      </p:sp>
      <p:sp>
        <p:nvSpPr>
          <p:cNvPr id="15770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555625"/>
            <a:ext cx="7772400" cy="731838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pitchFamily="34" charset="0"/>
              </a:rPr>
              <a:t>3. Výsledky ankety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Dušek, M. Cvanová</a:t>
            </a:r>
          </a:p>
          <a:p>
            <a:endParaRPr lang="cs-CZ" dirty="0"/>
          </a:p>
        </p:txBody>
      </p:sp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Celkem odpovědí: 16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/>
              <a:t>Chcete do výuky zařadit 15 minut v programu R:</a:t>
            </a:r>
          </a:p>
          <a:p>
            <a:pPr lvl="1"/>
            <a:r>
              <a:rPr lang="cs-CZ" sz="2000" dirty="0"/>
              <a:t>Ano: 9 hlasů</a:t>
            </a:r>
          </a:p>
          <a:p>
            <a:pPr lvl="1"/>
            <a:r>
              <a:rPr lang="cs-CZ" sz="2000" dirty="0"/>
              <a:t>Ne: 7 hlasů</a:t>
            </a:r>
          </a:p>
          <a:p>
            <a:r>
              <a:rPr lang="cs-CZ" sz="2400" dirty="0"/>
              <a:t>Chcete věnovat jeden výukový blok makrům v Excelu:</a:t>
            </a:r>
          </a:p>
          <a:p>
            <a:pPr lvl="1"/>
            <a:r>
              <a:rPr lang="cs-CZ" sz="2000" dirty="0"/>
              <a:t>Ano: 12 hlasů</a:t>
            </a:r>
          </a:p>
          <a:p>
            <a:pPr lvl="1"/>
            <a:r>
              <a:rPr lang="cs-CZ" sz="2000" dirty="0"/>
              <a:t>Ne: 4 hlasy</a:t>
            </a:r>
          </a:p>
          <a:p>
            <a:r>
              <a:rPr lang="cs-CZ" sz="2400" dirty="0"/>
              <a:t>Chcete před zkouškou shrnující „test nanečisto“?</a:t>
            </a:r>
          </a:p>
          <a:p>
            <a:pPr lvl="1"/>
            <a:r>
              <a:rPr lang="cs-CZ" sz="2000" dirty="0"/>
              <a:t>Ano: 16 hlasů</a:t>
            </a:r>
          </a:p>
          <a:p>
            <a:pPr lvl="1"/>
            <a:r>
              <a:rPr lang="cs-CZ" sz="2000" dirty="0"/>
              <a:t>Ne: 0 hlasů</a:t>
            </a:r>
          </a:p>
          <a:p>
            <a:r>
              <a:rPr lang="cs-CZ" sz="2400" dirty="0"/>
              <a:t>Chcete si v předmětu tykat:</a:t>
            </a:r>
          </a:p>
          <a:p>
            <a:pPr lvl="1"/>
            <a:r>
              <a:rPr lang="cs-CZ" sz="2000" dirty="0"/>
              <a:t>Ano: 13 hlasů</a:t>
            </a:r>
          </a:p>
          <a:p>
            <a:pPr lvl="1"/>
            <a:r>
              <a:rPr lang="cs-CZ" sz="2000" dirty="0"/>
              <a:t>Ne: 3 hlasy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</a:t>
            </a:r>
            <a:r>
              <a:rPr lang="cs-CZ" dirty="0" err="1"/>
              <a:t>Jarkovský</a:t>
            </a:r>
            <a:r>
              <a:rPr lang="cs-CZ" dirty="0"/>
              <a:t>, L. Dušek, M. Cvanová</a:t>
            </a:r>
          </a:p>
          <a:p>
            <a:endParaRPr lang="cs-CZ" dirty="0"/>
          </a:p>
        </p:txBody>
      </p:sp>
      <p:sp>
        <p:nvSpPr>
          <p:cNvPr id="15872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/>
              <a:t>Celkem odpovědí: 16</a:t>
            </a:r>
          </a:p>
        </p:txBody>
      </p:sp>
      <p:sp>
        <p:nvSpPr>
          <p:cNvPr id="15872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dirty="0"/>
              <a:t>Další náměty na výuku:</a:t>
            </a:r>
          </a:p>
          <a:p>
            <a:pPr lvl="1"/>
            <a:r>
              <a:rPr lang="cs-CZ" sz="2000" dirty="0"/>
              <a:t>Více se zaměřit na </a:t>
            </a:r>
            <a:r>
              <a:rPr lang="cs-CZ" sz="2000" dirty="0" err="1"/>
              <a:t>využí</a:t>
            </a:r>
            <a:r>
              <a:rPr lang="cs-CZ" sz="2000" dirty="0"/>
              <a:t> jednotlivých testů, </a:t>
            </a:r>
            <a:r>
              <a:rPr lang="cs-CZ" sz="2000" dirty="0" err="1"/>
              <a:t>Rko</a:t>
            </a:r>
            <a:r>
              <a:rPr lang="cs-CZ" sz="2000" dirty="0"/>
              <a:t>, cokoliv dalšího :)</a:t>
            </a:r>
          </a:p>
          <a:p>
            <a:pPr lvl="1"/>
            <a:r>
              <a:rPr lang="cs-CZ" sz="2000" dirty="0"/>
              <a:t>lineární regrese, ANOVA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3536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175</Words>
  <Application>Microsoft Office PowerPoint</Application>
  <PresentationFormat>Předvádění na obrazovce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Wingdings 2</vt:lpstr>
      <vt:lpstr>Administrativní</vt:lpstr>
      <vt:lpstr>3. Výsledky ankety</vt:lpstr>
      <vt:lpstr>Celkem odpovědí: 16</vt:lpstr>
      <vt:lpstr>Celkem odpovědí: 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58</cp:revision>
  <dcterms:created xsi:type="dcterms:W3CDTF">2011-03-03T07:28:24Z</dcterms:created>
  <dcterms:modified xsi:type="dcterms:W3CDTF">2021-03-08T12:29:59Z</dcterms:modified>
</cp:coreProperties>
</file>