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2" r:id="rId5"/>
    <p:sldId id="933" r:id="rId6"/>
    <p:sldId id="944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5" d="100"/>
          <a:sy n="85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3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590128"/>
              </p:ext>
            </p:extLst>
          </p:nvPr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test;</a:t>
                      </a:r>
                      <a:b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 dirty="0">
                <a:latin typeface="Verdana" pitchFamily="34" charset="0"/>
              </a:rPr>
              <a:t>Nulová hypotéza </a:t>
            </a:r>
            <a:r>
              <a:rPr lang="cs-CZ" sz="2000" i="0" dirty="0" smtClean="0">
                <a:latin typeface="Verdana" pitchFamily="34" charset="0"/>
              </a:rPr>
              <a:t>H</a:t>
            </a:r>
            <a:r>
              <a:rPr lang="cs-CZ" sz="2000" i="0" baseline="-25000" dirty="0">
                <a:latin typeface="Verdana" pitchFamily="34" charset="0"/>
              </a:rPr>
              <a:t>0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969" name="Graf" r:id="rId4" imgW="4038840" imgH="1023840" progId="Excel.Sheet.8">
                    <p:embed/>
                  </p:oleObj>
                </mc:Choice>
                <mc:Fallback>
                  <p:oleObj name="Graf" r:id="rId4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 smtClean="0">
                <a:latin typeface="Verdana" pitchFamily="34" charset="0"/>
              </a:rPr>
              <a:t>nezamítáme</a:t>
            </a:r>
            <a:endParaRPr lang="cs-CZ" sz="1200" i="0" dirty="0">
              <a:latin typeface="Verdana" pitchFamily="34" charset="0"/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 smtClean="0">
                <a:latin typeface="Verdana" pitchFamily="34" charset="0"/>
              </a:rPr>
              <a:t>zamítáme</a:t>
            </a:r>
            <a:endParaRPr lang="cs-CZ" sz="1200" i="0" dirty="0">
              <a:latin typeface="Verdana" pitchFamily="34" charset="0"/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Verdana" pitchFamily="34" charset="0"/>
              </a:rPr>
              <a:t>H</a:t>
            </a:r>
            <a:r>
              <a:rPr lang="cs-CZ" sz="1400" i="0" baseline="-25000" dirty="0">
                <a:latin typeface="Verdana" pitchFamily="34" charset="0"/>
              </a:rPr>
              <a:t>0</a:t>
            </a:r>
            <a:endParaRPr lang="cs-CZ" sz="1400" i="0" dirty="0">
              <a:latin typeface="Verdana" pitchFamily="34" charset="0"/>
            </a:endParaRPr>
          </a:p>
          <a:p>
            <a:pPr algn="ctr" eaLnBrk="0" hangingPunct="0"/>
            <a:r>
              <a:rPr lang="cs-CZ" sz="1400" i="0" dirty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</a:t>
            </a:r>
            <a:r>
              <a:rPr lang="cs-CZ" sz="2000" smtClean="0"/>
              <a:t>připouštíme </a:t>
            </a:r>
            <a:r>
              <a:rPr lang="cs-CZ" sz="2000" smtClean="0"/>
              <a:t>5% </a:t>
            </a:r>
            <a:r>
              <a:rPr lang="cs-CZ" sz="2000" dirty="0" smtClean="0"/>
              <a:t>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11395</TotalTime>
  <Words>1243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Arial Unicode MS</vt:lpstr>
      <vt:lpstr>Calibri</vt:lpstr>
      <vt:lpstr>Symbol</vt:lpstr>
      <vt:lpstr>Verdana</vt:lpstr>
      <vt:lpstr>Wingdings</vt:lpstr>
      <vt:lpstr>Wingdings 2</vt:lpstr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710</cp:revision>
  <dcterms:created xsi:type="dcterms:W3CDTF">2008-06-20T05:41:33Z</dcterms:created>
  <dcterms:modified xsi:type="dcterms:W3CDTF">2019-10-21T11:53:30Z</dcterms:modified>
</cp:coreProperties>
</file>