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93" r:id="rId4"/>
    <p:sldId id="292" r:id="rId5"/>
    <p:sldId id="294" r:id="rId6"/>
    <p:sldId id="279" r:id="rId7"/>
    <p:sldId id="295" r:id="rId8"/>
    <p:sldId id="298" r:id="rId9"/>
    <p:sldId id="299" r:id="rId10"/>
    <p:sldId id="297" r:id="rId11"/>
    <p:sldId id="304" r:id="rId12"/>
    <p:sldId id="296" r:id="rId13"/>
    <p:sldId id="300" r:id="rId14"/>
    <p:sldId id="305" r:id="rId15"/>
    <p:sldId id="303" r:id="rId16"/>
    <p:sldId id="30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30T07:19:46.45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66CC00"/>
    </inkml:brush>
    <inkml:brush xml:id="br3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267 353 577,'-59'-57'1131,"58"72"1197,99 435 426,-11-116-2385,34 172-332,-80-386-661,-30-87 4,5-23-1205,-14-11 36</inkml:trace>
  <inkml:trace contextRef="#ctx0" brushRef="#br0" timeOffset="256.381">215 517 705,'0'-1'-2,"-5"-17"272,0 0 0,1-1-1,1 0 1,1 0 0,1 0-1,0 0 1,2 0 0,0 0-1,1 0 1,1 0 0,1 1-1,0-1 1,1 1 0,2 0-1,-1 0 1,9-13-270,-9 18 138,1 0-1,1 1 0,0 0 1,0 0-1,1 1 1,1 0-1,0 1 1,1 0-1,-1 0 1,2 1-1,-1 0 1,1 1-1,1 1 1,0 0-1,0 1 0,0 0 1,0 1-1,1 0 1,0 1-1,13-2-137,-22 8 62,-1 0-1,0 0 1,1 1-1,-1-1 1,0 1-1,0 0 1,-1 0-1,1 1 1,-1-1-1,0 1 1,1-1-1,-1 1 0,-1 0 1,1 0-1,-1 1 1,0-1-1,1 0 1,-2 1-1,1 0 1,-1-1-1,1 1 1,-1 0-1,-1-1 1,1 1-1,-1 0 1,1 0-1,-1 0 1,-1 0-1,1 0 1,-1-1-1,0 1 0,0 0 1,-1 3-62,-11 61 115,-3-1 0,-3-1 0,-3 0-1,-3-1 1,-3-2 0,-5 3-115,13-22 21,-160 285-320,73-182-1201,21-54-1506</inkml:trace>
  <inkml:trace contextRef="#ctx0" brushRef="#br1" timeOffset="-14911.782">4116 2134 512,'-11'-7'33,"-6"3"-1,10 0 0</inkml:trace>
  <inkml:trace contextRef="#ctx0" brushRef="#br0" timeOffset="-5655.108">2041 1885 545,'0'0'32,"0"0"32,0 0-64,0 0-64</inkml:trace>
  <inkml:trace contextRef="#ctx0" brushRef="#br0" timeOffset="-3038.665">2041 1896 545,'0'0'74,"2"4"-58,25 154 1196,9 57 598,-26-134-1442,20 154 198,10-2 0,12 4-566,-8 31 91,-7-71 181,-8 0 0,-4 65-272,13 108 294,16 213-166,-58-152 246,-5 30-294,-14-6 5,-11 58 81,-14 528-38,36-595-127,22 56-1,-6-347 4,56 494 23,12-204-27,40 349 0,-89-327 0,-20-207-32,23 421 28,-14-499-19,20 152 18,13 108 5,6-156 64,-34-292-64,-5-12 0,1 1 0,1 0 0,0 1 0,1 1 0,1 0 0,0 1 0,1 0 0,1 1 0,0 1 0,0 1 0,1 1 0,1 1 0,0 0 0,0 1 0,1 1 0,-1 1 0,11 0 0,720-76 26,-545 45-23,2 10 0,21 7-3,443-26 32,49-35-32,-335 33 5,421-4 411,70-24-298,-561 51 15,638-12-69,89-24-5,-689 45-21,956-10 186,429 5 187,-1234 22-406,-74 10-5,620 9 27,-618-20-22,768 0 1,-422-5 63,-250-5 171,-85-22 102,909-124-38,15-22-1852,-1048 157 1318,-238 19 366,0 3-1,0 4 1,0 3-1,-1 4 1,-1 3-1,0 4 1,-1 3-1,0 4-135,-67-19 15,1-1 0,0-1 0,0 0 0,0 0 0,0-2-1,1 0 1,0 0 0,-1-1 0,1-1 0,0 0 0,0-1 0,0 0 0,0-1 0,0-1-1,-1 0 1,1-1 0,-1-1 0,1 0 0,0-1-15,11-8 402,-63 41-9,-121 139-381,105-106 4,-2-2 0,-3-3 0,-2-2-1,-3-3-15,-40 37 91,93-84-102,13-12-5,327-476-683,-77 184 379,-221 260 368,-30 39-29,0 1-1,0 0 1,0-1 0,0 0 0,0 1 0,0-1 0,0 1 0,0-1 0,0 0 0,-1 0-1,1 0 1,0 1 0,0-1 0,-1 0 0,1 0 0,0 0 0,-1 0 0,1 0-1,-1 0 1,1 0 0,-1 0 0,0 0 0,1-1 0,-1 1 0,0 0 0,0 0 0,0 0-1,0 0 1,0 0 0,0-1 0,0 1 0,0 0 0,-1 0 0,1 0 0,0 0-1,0 0 1,-1 0 0,1 0 0,-1 0 0,1 0 0,-1 0 0,0 0 0,1 0 0,-1 0-1,0 0 1,0 0 0,1 0 0,-1 1 0,0-1 0,0 0 0,0 1 0,0-1-1,0 1 1,0-1 0,0 1 0,0-1 0,0 1 0,0 0 0,0-1 0,-1 1 0,1 0-1,0 0 1,0 0 0,0 0 0,0 0 0,0 0 0,-1 0-19,-18-5 156,0 0 0,-1 2 0,1 0 0,-1 1 0,0 1 0,1 1 0,-1 1 0,-19 3-156,-142-9-2359,118-18-614</inkml:trace>
  <inkml:trace contextRef="#ctx0" brushRef="#br0" timeOffset="-2703.75">23698 14197 512</inkml:trace>
  <inkml:trace contextRef="#ctx0" brushRef="#br0" timeOffset="-2263.35">23198 13397 705,'-22'-142'2968,"22"142"-2306,0 0-315,1 17 74,78 594 1992,-24-152-1297,-38-393-1061,-16-65-53,-1 0 1,1 0 0,0 0 0,-1 0-1,1 0 1,0 0 0,0 0-1,0 0 1,0 0 0,0-1-1,0 1 1,0 0 0,0-1 0,0 1-1,0-1 1,0 1 0,0-1-1,0 1 1,0-1 0,0 0-1,0 0 1,1 1 0,-1-1 0,0 0-1,0 0 1,0 0 0,0 0-1,1-1 1,-1 1 0,0 0-1,0 0 1,0-1 0,0 1 0,0 0-1,1-1 1,-1 0 0,0 1-1,0-1 1,0 1 0,0-1 0,-1 0-1,1 0 1,0 1 0,0-1-1,0-1-2,5-2 6,0-1 0,0 0-1,0 0 1,-1-1 0,0 0 0,0 0-1,0 0 1,-1-1 0,0 1-1,0-1 1,-1 0 0,0 0 0,0 0-1,0-1 1,0-4-6,29-66 10,139-163-511,-74 175-2435,-78 61 1056</inkml:trace>
  <inkml:trace contextRef="#ctx0" brushRef="#br0" timeOffset="-2002.581">23277 13756 769,'-28'6'352,"-23"-2"577,-10 4 576,-11 17 161,38-9-1122,-19 18 545,16-15-320,19-5-577,11-27-160,7 13 32,0 0-31,92-99-1,4-29-64,6-5-961,-8 9-993</inkml:trace>
  <inkml:trace contextRef="#ctx0" brushRef="#br0" timeOffset="-1480.173">4489 4001 512</inkml:trace>
  <inkml:trace contextRef="#ctx0" brushRef="#br0" timeOffset="-797.889">1843 1337 512</inkml:trace>
  <inkml:trace contextRef="#ctx0" brushRef="#br0" timeOffset="-512.866">1866 1322 448,'0'0'97,"1"5"-12,107 581 225,-95-47 1318,-29-396-1351,11-95-245,14-91-122,1-230-684,24-84 443,-16 189 371,9 1 0,17-47-40,-17 132 389,-26 79-348,1 1-1,-1-1 1,0 1-1,1 0 1,0 0-1,0 0 1,0 0-1,-1 0 1,2 0-1,-1 0 1,0 1-1,0-1 1,1 1-1,-1-1 0,0 1 1,1 0-1,-1 0 1,1 0-1,0 0 1,-1 1-1,1-1 1,0 1-1,0-1 1,-1 1-1,1 0 1,0 0-1,0 0 1,-1 1-1,1-1 1,0 1-1,-1-1 1,1 1-1,0 0 1,-1 0-1,1 0 0,-1 0 1,1 0-1,-1 1 1,0-1-1,1 1 1,-1 0-1,0 0 1,0-1-1,0 1 1,-1 0-1,1 1 1,0-1-1,-1 0 1,1 0-1,-1 1 1,0-1-1,1 1 1,-1-1-1,-1 1 0,2 1-40,21 39-46,-2 1-1,-2 1 0,-1 0 0,-3 1 0,-1 1 0,0 15 47,1-6-455,9 37-752</inkml:trace>
  <inkml:trace contextRef="#ctx0" brushRef="#br0" timeOffset="2471.569">4180 13025 416,'0'0'96,"0"0"1,0 0-97,0 0-32</inkml:trace>
  <inkml:trace contextRef="#ctx0" brushRef="#br0" timeOffset="3503.622">4217 13041 480,'0'0'59,"0"0"-32,0 0-38,0 0 54,0 0 96,0 0 42,0 0 86,0 0 32,0 0 37,0 0-31,0 0-70,0 0 64,0 0 10,0 0-42,0 0-16,0 0-43,0 0-69,0 0 42,0 0-68,-5-15 153,-31-103-20,8 27-38,3-23 230,-23-70-342,4 16-64,23 1 27,-36-214 10,12 34 385,29 75-305,13-192-111,3 329-38,6 120-689,-6 15-640</inkml:trace>
  <inkml:trace contextRef="#ctx0" brushRef="#br0" timeOffset="4855.681">3343 11656 545,'0'-1'160,"0"1"-160,0 0-64,0 0 96,0 0 0,0 0 320,108-7 673,11 14 224,-52 7-608,67 23 352,-6 19-481,2 13-288,-9-2-160,-8 4-64,-53-40 0,46 27-32,-28-12-832,-20-5-1090</inkml:trace>
  <inkml:trace contextRef="#ctx0" brushRef="#br0" timeOffset="5183.649">3041 11363 577,'0'-5'128,"-29"-3"-64,17 2-192,7 2 160,13-5 448,5 1 801,41 6 225,16-2-898,75 0 161,16 2-160,5 16-289,-17 15-224,-15 17-64,-69-20-32,59 36-32,-9-1-865,-21-16-1249</inkml:trace>
  <inkml:trace contextRef="#ctx0" brushRef="#br0" timeOffset="6455.889">5873 12884 416,'0'-4'96,"-2"0"-63,2 4-33,0 0 32,0 0-32,0 0 0,0 0 0,0 0 0,0 0 0,0 0 0,0 0-32</inkml:trace>
  <inkml:trace contextRef="#ctx0" brushRef="#br0" timeOffset="11433.68">5841 12795 448,'-6'-94'391,"-5"44"67,-5-110 423,-4 61-561,-17-193 225,30 102-129,10 107-416,-2-106 577,8 136-428,-4-100-74,18-280-75,1 216 37,-21-66 300,17-77-76,-4 162-69,-11 60-141,6 1 0,23-105-51,-7-87 32,-10 108-27,7-140 22,39 136 32,2 46-49,-4 29 81,-17 57-32,-33 64 49,1 1 0,1 0 0,2 1 0,0 0 0,2 1 0,1 1 0,1 1-1,1 1 1,14-14-108,35-18 150,-52 49-139,0 0 0,1 1 1,0 0-1,0 2 0,0 0 1,1 1-1,-1 0 0,1 2 0,4 1-11,200-6 198,-50 15-145,-71-10 203,37 23-122,-51 10 53,32 39-16,-52-5 74,-45-38-202,61 88 74,-17-38-79,-6-30 20,-11-5-52,-7-2 26,18 1 96,158 109 224,-164-118-320,63 44 64,31-24-37,-36-20-54,127 14 27,-182-43-32,-13-33 27,-13 23 43,-32 5-49,26-22-42,103-98 26,10 62-10,-60 15 5,148-13 0,-28 29 32,-57 49 144,77 11 448,-106-14-560,231 53 0,-119 7-64,70 20 32,-135-42-5,51 16 53,-60 9 123,61 38 0,-26 23-176,110 97-22,33-49-14,-233-142 13,161 79 1,-121-45-5,-128-80 0,1 2 0,-1-1 0,0 1 0,0 0 0,0 0 0,-1 1 0,0 0 0,0 1 0,0-1 0,-1 1 0,0 0 0,0 1 0,4 7 0,34 37 0,100 122 0,128 47 0,168 98 0,-252-204 0,-21-4 0,-54 52 5,34-52 22,21 34 32,-36-17-54,50 30-5,6-7 0,-39-53 0,-27 5 32,-40-39-32,172 110-5,-83-94 10,-19-12-37,-34-10 64,-9-13-64,-31-4 59,36 44-54,-84-60 27,2-1 0,1-2 0,1-1 0,0-1 0,2-3 0,0 0 0,27 7 0,100 23 5,-159-47-5,-3 0 16,-1 0-26,-7 8-844,0-4-1442</inkml:trace>
  <inkml:trace contextRef="#ctx0" brushRef="#br0" timeOffset="16784.735">5777 12898 512,'0'0'65,"0"0"-65,0 0 0,0 0 0,0 0 0,0 0 32,0 0-32,0 0 0,0 0 32,0 0-64</inkml:trace>
  <inkml:trace contextRef="#ctx0" brushRef="#br2" timeOffset="33353.543">5894 12913 384,'0'0'112,"0"0"-63,0 0-12,0 0 32,0 0 38,0 0-32,1-22 101,-8-53 555,-7-42 705,-7 60-1409,32 20-22,-11 35 38,1-40 464,-8-78-421,13 48 421,2-30-406,-22 35-74,8-90 192,8 19-80,-21-83-113,21 19-15,-12 75 16,-3 0-27,19 43 0,-8 14 0,-6-76-27,17-83 54,-17 102-27,3 51 0,-8-15 0,-3-9 0,0-130 0,13-76 0,22 271 0,-38-79 32,6 26-32,0-92-32,15 72 32,-11 49 0,20-72 26,-8 12-26,10-115-26,3 144 26,66-267 0,-66 253 0,4-16 32,-14 18-32,12-28 0,1-12 0,26-21 32,-23 99-32,-7-24 0,3-64-22,5 19 44,-6-18-54,0 1 64,-5-4-32,9 62-32,-4 48 58,29-84-20,-8 37-6,24-34-32,-24 45 58,-15 48-20,13-16-6,51-62 58,-80 105-47,21-11 140,2 1 1,0 1-1,1 2 0,0 1 0,1 2 1,21-4-152,54-8 53,40 48 198,42 45 299,-160-49-398,-1 1-1,-1 2 1,-1 1 0,-2 0 0,-1 2-1,-1 1 1,16 29-152,24 37 208,-3-11-133,-8-16 16,17 64-86,26 1 91,-37-44 144,272 466-101,-268-462-139,23 12 32,-13 23-32,-28 60 160,13 105-58,-28-147-38,7-39 32,-11 20-37,14 61 288,-26-114-342,23 56 22,9 63-21,-31-100-7,22 18 1,-30-46 32,32 10-32,-11 12-32,-8 11 64,2-11-37,-23-51 10,45 73-5,5 51 0,2-68 0,-2 19 0,30 15 0,-30-80 0,6 63 0,-36-84 0,79 115 0,-55-73 0,-16-13 0,9 40 0,-32-90 0,19 67 0,-8-65-5,24 0-22,-62-74-5,26 54 32,0 1 0,1-1 0,0 1 0,1 0 0,1-1 0,0 1 0,0 1 0,1-1 0,1 1 0,0-1 0,0 1 0,1 1 0,1 0 0,-1 0 0,6-5 0,24-38-5,40 19-22,5-5 59,41 20-59,-111 2 54,31-27-27,-10 40 0,80 3 27,49 9-54,300 18 54,-154-17-54,-73 18 54,220 23-22,-289-26 27,46-5 75,-32 33 69,-37 11 187,-37-33-272,-94-24-74,1 0 0,0-1 0,0-1 0,0 0 0,0-1 0,1-1 0,-1 1 0,1-2 0,0 0 0,-1-1 0,10-1-17,25 2 32,80 35 10,18 22-42,-84-57 22,73 29-44,-14 0 44,-85-22-17,-23-25-5,-5 18 0,18 24 0,74 49 32,26-15-32,47 20-5,15 9-17,65-4 76,-83-13 21,-70-29 272,-35-8-161,-43-13-186,82 32 6,94-13 26,-40 2-32,92-4-43,-8 12-368,65 36-502,-75-20 657,-98-32 208,36 59 24,-119-57 48,64 36-46,21 36 44,-75-60 15,10-2 289,-70-45-267,-1-1-1,0 0-4,7 5 58,131 88 149,-35-27-84,30 6-172,-10 19 11,-122-87 2251,-9-1-4064,-1-1-1310,-4 2-1025</inkml:trace>
  <inkml:trace contextRef="#ctx0" brushRef="#br0" timeOffset="63745.855">1404 13522 545,'0'0'96,"0"0"0,0 0 16,0 0 144,0 0 369,-9-15 2604,-23-17-1857,280-30-1137,-198 29-229,-50 30 26,0 3 48,0 0 139,6 15 720,151 303 2216,-63-138-2941,-58-110-3562,-34-57 962</inkml:trace>
  <inkml:trace contextRef="#ctx0" brushRef="#br0" timeOffset="64063.351">1650 13884 769,'-1'-1'747,"-2"-4"-1806,5 0 3659,4-3 3546,5-4-6083,5-8 21,1 1 0,0 0 1,2 1-1,0 1 1,1 1-1,1 1 1,0 0-1,1 2 0,17-8-84,20 10-2007,-59 11-149</inkml:trace>
  <inkml:trace contextRef="#ctx0" brushRef="#br0" timeOffset="64617.008">1915 13321 865,'0'0'107,"0"0"106,0 0 332,0 0 362,0 0 204,0 6-140,3 11-703,0 0 0,2-1 0,0 1-1,0-1 1,2 0 0,0-1 0,1 1 0,0-2 0,1 1-1,7 8-267,20 37 648,83 56-146,-101-98-459,2-1 1,1 0 0,0-2-1,1 0 1,0-1 0,1-2-1,1 0 1,0-2 0,0 0 0,1-2-1,17 4-43,-35-12 6,0 0 1,0 0-1,1-1 0,-1 1 0,0-2 0,0 1 1,0-1-1,0 0 0,0 0 0,-1-1 0,1 0 1,-1 0-1,1-1 0,-1 0 0,0 0 0,0 0 1,-1-1-1,0 1 0,1-1 0,-1-1 0,-1 1 1,1-1-1,-1 0 0,0 0 0,0 0 1,-1 0-1,0-1 0,0 1 0,0-1 0,-1 0 1,0 0-1,-1 0 0,1 0 0,-1 0 0,-1 0 1,1-1-1,-1-4-6,0-3 7,0-1-1,-1 1 1,-1 0 0,-1 0 0,0 0 0,0 0 0,-2 0-1,0 1 1,0 0 0,-2 0 0,1 0 0,-2 1 0,0 0 0,0 0-1,-1 1 1,-1 0 0,0 1 0,-1 0 0,0 0 0,0 1-1,-1 1 1,-1 0 0,1 0 0,-1 2 0,-1-1 0,0 2-1,0 0 1,0 0 0,0 1 0,-1 1 0,0 1 0,-15-3-7,15 3 7,-1 1 0,0 0 0,-1 1 1,1 1-1,0 0 0,0 1 1,0 1-1,0 0 0,0 1 0,0 1 1,1 1-1,0 0 0,0 1 1,0 0-1,0 1 0,1 1 0,0 0 1,1 1-1,0 1 0,0 0 1,1 1-1,-5 5-7,-8 95-1260,31-59-1222</inkml:trace>
  <inkml:trace contextRef="#ctx0" brushRef="#br0" timeOffset="72326.731">663 6112 512,'3'-1'59,"8"16"5723,145 241-5046,-145-219-3704,-11-37 1409</inkml:trace>
  <inkml:trace contextRef="#ctx0" brushRef="#br0" timeOffset="73184.148">1035 5843 865,'5'-97'4548,"3"95"-4521,-3 1-10,-1 0 0,1 0 0,-1 0 0,1 1 0,0 0 1,-1 0-1,1 0 0,0 0 0,-1 0 0,1 1 0,-1 0 0,1 0 0,-1 1 1,1-1-1,-1 1 0,0 0 0,1 0 0,-1 0 0,0 0 0,0 1 0,-1 0 1,1 0-1,0 0 0,2 3-17,3 6 51,-1 1 0,0-1 0,0 1 0,-1 1-1,-1 0 1,0 0 0,-1 0 0,-1 0 0,0 1 0,-1 0 0,0 0 0,-2 0 0,1 0 0,-2 0 0,0 0 0,-1 0 0,0 0-1,-1 0 1,-1 0 0,0-1 0,-1 1 0,-1-1 0,0 0 0,-1 0 0,-1 0 0,-5 9-51,11-20 1,0-1 1,1 1-1,-1-1 1,0 1-1,0-1 1,0 1-1,0-1 1,-1 0-1,1 1 1,-1-1-1,1 0 1,-1 0-1,0 0 1,0 0-1,0-1 1,0 1-1,0 0 1,0-1-1,0 1 1,-1-1-1,1 0 1,0 0-1,-1 0 1,1 0 0,-1 0-1,0 0 1,1-1-1,-1 1 1,1-1-1,-1 0 1,0 0-1,1 0 1,-1 0-1,0 0 1,1-1-1,-1 1 1,1-1-1,-1 1 1,0-1-1,1 0 1,0 0-1,-1 0 1,1-1-1,-1 1 1,1 0-1,0-1-1,0-2-3,1 0 0,-1-1 0,1 1-1,0 0 1,1-1 0,-1 1 0,1 0 0,0-1 0,0 1-1,0 0 1,1-1 0,-1 1 0,1 0 0,0-1 0,0 1-1,1 0 1,-1 0 0,1 0 0,0 0 0,0 0-1,0 0 1,1 1 0,-1-1 0,1 1 0,0-1 0,0 1-1,0 0 1,0 0 0,1 1 0,-1-1 0,1 1 0,0-1-1,-1 1 1,1 0 0,0 0 0,0 1 0,1-1-1,-1 1 1,0 0 0,0 0 0,1 0 0,3 1 3,5 1 10,-1 0 1,1 1 0,0 1-1,-1 0 1,0 0 0,1 1-1,-1 1 1,-1 0 0,1 1-1,-1 0 1,0 1-1,1 1-10,65 31 337,-74-38-391,1 0 0,-1-1 0,1 0-1,-1 0 1,0 0 0,1 0 0,-1 0-1,1-1 1,-1 1 0,1-1 0,-1 0 0,0 0-1,0 0 1,1 0 0,-1-1 0,0 1 0,0-1-1,0 0 1,0 0 0,-1 0 0,1 0 0,0-1-1,-1 1 1,0-1 0,1 1 0,-1-1 0,0 0-1,-1 0 1,1 0 0,0 0 0,-1 0-1,1 0 1,-1-1 0,0 1 0,0 0 0,-1-1-1,1 1 1,-1-1 0,1 1 0,-1 0 0,0-1-1,0 1 1,-1-1 54,15-37-504,88-226-408,-101 265 958,0-1 1,0 0 0,0 0 0,0 0-1,0 0 1,-1 0 0,1 0 0,-1 0 0,0 0-1,0 0 1,0 0 0,0 0 0,-1 0-1,1-1 1,-1 1 0,0 1 0,0-1 0,0 0-1,0 0 1,0 0 0,-1 0 0,1 1-1,-1-1 1,-1-1-47,-5-11 490,0 24 465,39 152 52,-29-157-992,-1 0 0,1 1-1,0-1 1,1 0 0,-1 0-1,0 0 1,1 0 0,0 0-1,0-1 1,0 1 0,1-1-1,-1 0 1,1 0 0,0 0-1,0 0 1,0-1 0,0 0-1,0 1 1,0-2 0,0 1-1,1 0 1,-1-1 0,1 0-1,0 0 1,-1 0 0,1 0-1,0-1 1,-1 0 0,1 0-1,0 0 1,-1-1-1,1 1 1,0-1 0,3-1-15,1-4 2,0 1 0,0-1 1,-1-1-1,0 1 0,0-1 1,-1-1-1,0 0 0,0 0 1,0 0-1,-1-1 1,-1 0-1,1 0 0,-2 0 1,1-1-1,-1 1 0,-1-1 1,1 0-1,-2 0 0,1-1 1,-2 1-1,1-1 0,-1 1 1,-1-1-1,0 1 0,0-1 1,-1 1-1,0 0 0,-1-1 1,-1 1-1,1 0 0,-1 0 1,-2-2-3,3 5 0,0 0 1,-1 1 0,0-1 0,-1 1 0,1-1-1,-1 1 1,0 0 0,-1 1 0,1-1 0,-1 1-1,0 0 1,-1 0 0,1 0 0,-1 1 0,0 0-1,0 0 1,0 0 0,-1 1 0,1 0 0,-1 0-1,0 1 1,0 0 0,0 0 0,0 0 0,0 1-1,0 0 1,0 1 0,0-1 0,0 1 0,-1 1-1,1-1 1,0 1 0,0 1 0,0-1 0,0 1-1,0 0 1,0 1 0,1 0 0,-1 0 0,-1 1-1,-44 71-70,36-11-458,9 8-796</inkml:trace>
  <inkml:trace contextRef="#ctx0" brushRef="#br0" timeOffset="74943.419">886 7860 545,'0'0'64,"0"0"-64,-2 0 0,2 0 64,0 0-64,0 0-32,0 0 0,0 0-32,0 0 64</inkml:trace>
  <inkml:trace contextRef="#ctx0" brushRef="#br0" timeOffset="75279.476">874 7883 641,'0'0'202,"0"0"-79,0 0 5,0 0 22,0-5-1,-17-51 252,32 23-225,-15 33 129,5-8-771,0 19 4390,118 353-2456,-90-294-2957,-31-68-443</inkml:trace>
  <inkml:trace contextRef="#ctx0" brushRef="#br0" timeOffset="75695.791">1056 7675 705,'0'0'58,"0"0"12,0 0 175,0 0 246,0 0 49,0 0-65,0 0-128,0 0 181,0 0 198,0 0 91,2 8-107,13 47 240,158 398-1094,-170-443-1596,-3-6-860</inkml:trace>
  <inkml:trace contextRef="#ctx0" brushRef="#br0" timeOffset="76127.427">1280 7607 737,'0'0'181,"-1"8"406,5 106 2478,2-91-2954,1 0 0,1-1 0,1 0 0,1 0 0,1-1 0,1 0 1,0-1-1,2 0 0,0-1 0,1-1 0,4 2-111,-18-18 3,1-1 0,-1 0 0,1 0 0,-1 0-1,1 0 1,0 0 0,-1 0 0,1 0 0,0 0 0,0-1 0,0 1-1,-1-1 1,1 1 0,0-1 0,0 0 0,0 0 0,0 1 0,0-1-1,0-1 1,0 1 0,0 0 0,0 0 0,-1-1 0,1 1 0,0-1-1,0 0 1,0 1 0,-1-1 0,1 0 0,0 0 0,-1 0 0,1 0-1,-1 0 1,1-1 0,-1 1 0,1 0 0,-1-1 0,0 1 0,0-1-1,0 1 1,0-1 0,0 0 0,0 1 0,0-1 0,0 0 0,-1 0-1,1 0 1,-1 1 0,1-1 0,-1 0-3,30-100 87,-27 91-67,0 0 0,-1 0 0,0 0 1,-1 0-1,-1-1 0,1 1 0,-2 0 0,1-1 1,-2 1-1,1 0 0,-2 0 0,1-1 0,-2 2 1,1-1-1,-1 0 0,-1 1 0,0 0 0,0 0 1,-1 0-1,-1 1 0,1-1 0,-2 2 1,1-1-1,-1 1 0,0 0 0,-1 1 0,0-1 1,-6-2-21,9 9 13,0 0 0,-1 0 0,1 1 0,0 0 0,-1 0 0,1 0 0,0 1 0,-1 0 0,1 0 0,0 1 0,0 0 0,0 0 0,0 0 0,0 1 0,0-1 0,1 2 0,-1-1 0,1 0 0,0 1 0,0 0 0,0 1 0,1-1 0,-1 1 0,1-1 0,0 1 0,0 1 0,1-1 0,0 0 0,0 1 1,0 0-1,0 0 0,1 0 0,0 0 0,0 1-13,-9 91-1810,18-54-208</inkml:trace>
  <inkml:trace contextRef="#ctx0" brushRef="#br0" timeOffset="76368.03">1567 7564 1025,'0'0'1025,"0"0"-384,0 0 768,0 0-96,0 0-704,25-19-417,23-8-128,-40 13-192,26-9-737,-4 6-1025</inkml:trace>
  <inkml:trace contextRef="#ctx0" brushRef="#br0" timeOffset="76625.18">1774 7280 705,'0'0'192,"0"0"288,0 0 737,0 0 417,0 0-321,0 0-800,0 0 287,0 0-415,14 35-225,11 30-128,-4-14-96,-3-26-288,-13 12-898,-2-22-799</inkml:trace>
  <inkml:trace contextRef="#ctx0" brushRef="#br0" timeOffset="77060.301">1928 7151 480,'0'-1'139,"0"1"-80,0 0 26,0 0 198,0 0 417,0 0 293,0 0 16,0 0-310,0 0 107,7 10-85,78 151 581,7-19-1003,-84-98-2274,-8-41-262</inkml:trace>
  <inkml:trace contextRef="#ctx0" brushRef="#br0" timeOffset="77415.869">2066 7088 705,'-2'0'101,"0"-1"1,0 1-1,0 0 1,0 1 0,1-1-1,-1 0 1,0 1-1,0-1 1,0 1-1,0-1 1,0 1 0,1 0-1,-1-1 1,0 1-1,1 0 1,-1 0-1,0 1 1,1-1-1,0 0 1,-1 0 0,1 1-1,0-1 1,-1 1-1,1-1 1,0 1-1,0 0 1,0-1 0,0 1-1,1 0 1,-1 0-1,0-1 1,1 1-1,-1 0 1,1 0 0,0 0-1,-1 0 1,1 0-1,0 1-101,90 39 443,-60-39-313,-24-4-32,-1 0-1,1 0 1,0 0-1,0 1 1,0-1 0,0 2-1,0-1 1,0 1 0,0-1-1,0 2 1,-1-1 0,1 1-1,0 0 1,-1 0 0,1 0-1,-1 1 1,0 0-1,1 0 1,-1 0 0,-1 1-1,1-1 1,-1 1 0,1 0-1,-1 1 1,0-1 0,0 1-1,-1 0 1,0-1-1,1 2 1,-2-1 0,1 0-1,-1 1 1,1-1 0,-1 1-1,-1 0 1,1-1 0,-1 3-98,-24 88 914,-11-47-3152,21-40 97</inkml:trace>
  <inkml:trace contextRef="#ctx0" brushRef="#br0" timeOffset="77663.498">1990 7073 801,'0'0'192,"0"0"449,0 0 960,0 0 321,0 0-641,53-81-416,-23 24-224,-9 31-417,24-17 32,-9 10-160,-14 10-64,-3 9-480,-12 9-97,-7 1-1184,0 4-1154</inkml:trace>
  <inkml:trace contextRef="#ctx0" brushRef="#br0" timeOffset="78447.25">1712 7338 545,'0'0'32,"0"0"0,0 0 5,0 0 16,0 0-26,0 0 0,0 0 208,0 0 192,8 6 176,10 13-341,0 0 1,-1 1 0,-1 1-1,-1 1 1,-1 0-1,-1 1 1,-1 0-1,-1 1 1,-1 0-1,4 18-262,28 55 55,-7 2-18,5-18-10,-41-74-49,-36-107-677,-91-220-764,111 278 1398,-41-47 883,42 77-151,15 11-416,1 1 331,0 0-112,0 0-214,9 14 1,7 8-292,-3-4-179,1 1 0,-2 0 0,-1 0 0,0 1 0,-1 1 1,-2 0-1,0 0 0,5 20 214,-11-21-1730</inkml:trace>
  <inkml:trace contextRef="#ctx0" brushRef="#br3" timeOffset="91882.153">6186 16486 480,'0'0'32,"0"0"1,0 0-1,0 0-11,0 0-32,0 0 33,0 0 42,0 0 112,0 0-16,0 0 32,0 0-48,0 0-16,0 0 6,0 0 10,10 12 1511,49-3-1543,-45-7-48,-18-1 5,-90 12 503,93-13-439,1 0-10,0 0-27,0 0-27,0 0-10,0 0-6,0 0 60,-35-37 111,9-40 397,21 34-634,-39-141 72,26 118-54,-14-55-5,19 70 0,2-8 0,-3-24 0,-4 30 0,-8-44 0,16-14 0,-14-43 0,5 34-5,13 60 10,-13-93-5,0-46 0,16-13-32,18-61 32,-19 130 0,-51-306 0,31 80 0,5 123 0,11 146 0,-5 0 0,-4 0 0,-4 2 0,-6-5 0,-26-110 0,-10 2 0,33-15 0,-43-186 32,58 253-32,-56-246 0,28-201 0,-21 31 0,-7-83 27,-6-22 358,-17-61-348,-21-140 32,19 38 86,16 6-123,7-555 0,66 1271-32,-5-48 0,-36-138 0,18-281 0,10 232-32,49-320 59,-8 385-54,-6 208 27,5 100-64,-16-14 67,-1-1-1,1 1 0,-1 0 1,1 0-1,-1 0 1,0 0-1,0 1 1,0-1-1,-1 1 1,1 0-1,-1-1 0,0 1 1,0 0-1,0 0 1,-1 1-1,1-1 1,-1 0-1,0 1 1,0-1-1,-1 0 0,1 1 1,-1-1-1,0 1 1,0 2-3,56 283 587,-3-3-331,53 52 214,28 152-272,-84-248-166,-36-118-27,50 80 22,-36 20-27,-19-76 0,85 351 0,-21-157 26,-28-73-47,-39-210 16,7 43 5,85 247-16,-92-319 5,139 660-315,-113-530 321,8 0-123,27 223 37,-25 51 91,49 19 160,-14-70 64,134 420 428,-163-558-505,47 159-113,-55-248-34,19 53 0,0 85 6,78 252 122,-90-306-48,-10-35 123,21 62-166,-35-196-16,22 44-15,-13 46-5,7-2 1,43 102-2,-66-210 2,49 117 25,58 276-27,-73-169 32,35 120-6,-23-72-52,49 37 26,-55-179 0,-11-33 20,-4-41-8,-37-6-12,-30 103 0,13-125 0,11 48-27,1 58 54,-6 38-49,6-130 12,11 134 10,-3-116-32,6 55-475,-3-87 496,17-5-21,-4-64-22,13 0 49,20-20 9,-33 4 0,0 1-1,1 1 1,-1 1-1,1 2 1,-1 0-1,1 1 1,-1 1-1,12 3-3,233 71 0,-225-66-3,-1-2 0,1-3 0,1-1-1,-1-2 1,1-2 0,-1-1 0,0-3 0,0-2 0,10-3 3,-5 3 1,307-35-1,-148 34-5,-29-23 10,79-31 22,16 10 0,-122 31-54,137-19 27,-36 20 0,-93 4 0,93 13 0,-211-2 5,87-10 109,0 6 0,1 6 0,7 5-114,456 84 43,-126-47 21,-94-35 123,-70 15-187,-198-30 0,496-78 0,-348 25 32,227-18-32,129 22 0,-266 54 0,-87-36 0,101-15 448,-277 38-444,252-32 19,51 38-18,-83 10-5,25-2-42,-251 5 52,-10-6 28,-61 4 15,-2 1 144,0 0 140,0 0-65,0 0-144,0 0-26,0 0 31,0 0 38,0 0-48,-45-23-1250,45 23-1990</inkml:trace>
  <inkml:trace contextRef="#ctx0" brushRef="#br3" timeOffset="96800.402">4725 16068 480,'31'-57'951,"-5"38"1568,-25 20-1771,-1-1-209,0 0-144,0 0-128,0 0 112,0 0 21,0 0-69,0 0-48,0 0-64,0 0-43,0 0 123,0 11 59,-6 155 218,8-153-534,0 0-1,1 0 0,0 0 1,1-1-1,0 0 0,1 0 0,0 0 1,1 0-1,1-1 0,0 0 1,0 0-1,1 0 0,0-1 0,1-1 1,7 8-42,-12-13 7,-1-1-1,0 1 1,1-1 0,0 1 0,0-1 0,0 0 0,0-1 0,0 1 0,1-1-1,-1 0 1,1 0 0,0 0 0,-1 0 0,1-1 0,0 0 0,0 0 0,0 0-1,0-1 1,0 0 0,0 0 0,0 0 0,0 0 0,0-1 0,0 0-1,0 0 1,0 0 0,-1 0 0,1-1 0,0 0 0,-1 0 0,1 0 0,-1-1-1,0 1 1,1-1 0,-1 0 0,0-1-7,7-5 1,-1 0 0,0-1 1,-1 0-1,0-1 0,-1 0 0,0 0 0,0-1 1,-1 0-1,-1 0 0,0-1 0,-1 0 0,3-11-1,1-6 9,-2 0 1,-1-1-1,-1 0 0,-2 0 0,-1 0 0,-2-1 0,-1-10-9,0 36 8,0 0-1,0 0 1,0 0-1,-1 1 1,0-1-1,0 0 0,-1 1 1,0 0-1,0 0 1,0 0-1,0 0 1,-1 0-1,1 0 0,-1 1 1,-1 0-1,1 0 1,-1 0-1,1 0 1,-1 1-1,0-1 0,0 1 1,0 1-1,-1-1 1,1 1-1,-1 0 1,0 0-1,1 0 1,-1 1-1,0 0 0,0 0 1,0 1-1,0-1 1,0 1-1,0 0 1,0 1-1,1 0 0,-1 0 1,0 0-1,0 0 1,0 1-1,1 0 1,-1 0-1,1 1 0,0 0 1,-1-1-1,1 2 1,0-1-1,1 1 1,-1-1-1,1 1 1,-1 1-1,1-1 0,1 0 1,-1 1-1,0 0 1,-2 5-8,-11 16-15,0 1 0,2 0 1,1 1-1,1 1 0,1 0 1,2 1-1,1 0 0,-1 7 15,-12 126-2792,26-76-1185</inkml:trace>
  <inkml:trace contextRef="#ctx0" brushRef="#br3" timeOffset="99084.747">2572 920 545,'-29'51'5146,"95"-285"-5061,-58 210-49,-7 20-27,-1-1 1,1 1-1,0 0 1,0-1-1,0 1 1,1 0-1,-1-1 1,1 1-1,0 0 1,0 0-1,1 1 1,-1-1-1,1 0 1,0 1-1,0-1 1,0 1-1,0 0 1,1 0 0,-1 0-1,1 1 1,-1-1-1,1 1 1,0 0-1,0 0 1,0 0-1,2 0-9,-3 4 34,0-1-1,0 1 1,-1 0 0,1 0-1,0 0 1,-1 1 0,1-1-1,-1 1 1,0-1 0,0 1-1,0 0 1,0 0 0,0 0-1,-1 0 1,1 0 0,-1 0-1,0 0 1,0 0 0,0 1-1,0-1 1,0 0 0,-1 1-1,1 0-33,0 1 48,7 86 390,-6-63-304,0 0 1,-2-1 0,-1 1-1,-1-1 1,-2 1-1,0-1 1,-2 0-1,-1 0 1,-1 0-1,-11 23-134,-7 18 849,17-82-785,16-39-480,40-110 197,-45 161 218,1-1 0,0 1 0,0-1 0,0 1 0,0 0 0,0 0 0,0 0 0,1 1 0,-1-1 0,1 1 0,-1 0 0,1 0 0,0 0 1,-1 0-1,1 1 0,0-1 0,0 1 0,-1 0 0,1 0 0,0 0 0,0 1 0,-1-1 0,1 1 0,0 0 0,-1 0 0,1 0 0,-1 1 0,1-1 0,-1 1 0,0 0 0,1 0 0,-1 0 1,0 0-1,0 0 0,-1 1 0,1 0 0,0-1 0,-1 1 0,1 0 0,-1 0 0,0 0 0,0 0 0,1 4 1,30 18-2,22-3-25,-35-26 17,-11-3-49,-1-1 47,0 0-1,-1 0 1,-1 0 0,1-1 0,-1 0-1,-1 0 1,0-1 0,0 0-1,-1 0 1,0 0 0,-1 0 0,0 0-1,0-1 1,-1 0 0,-1 1 0,1-1-1,-2 0 1,0 0 0,0 1-1,-1-5 13,-32-84 0,35 87 0,0 22-1,36 124-4,-37-131 5,1 1 0,0-1 0,0 0 0,0 0 0,0 0 0,1 0 0,-1-1 0,1 1 0,0 0 0,0-1 0,0 0 0,0 0 0,0 0 0,0 0 0,0 0 0,1-1 0,-1 1 0,1-1 0,-1 0 1,1 0-1,0 0 0,-1-1 0,1 1 0,0-1 0,-1 0 0,1 0 0,0 0 0,0 0 0,-1-1 0,1 0 0,0 1 0,-1-1 0,1-1 0,-1 1 0,1 0 0,0-1 0,7-4 0,-1-1 0,0 1 0,0-2 0,0 1 0,-1-1 0,0-1 0,-1 1 0,0-2 0,0 1 0,-1-1 0,0 0 0,-1-1 0,0 1 0,-1-1 0,0 0 0,-1-1 0,0 1 0,0-1 0,-1 0 0,-1 0 0,0 0 0,-1 0 0,0 0 0,-1 0 0,0 0 0,-1-1 0,0 1 0,-1 0 0,-2-6 0,4 10-1,-1-1 0,-1 1 0,1 0 0,-1-1-1,-1 1 1,0 0 0,0 0 0,0 1 0,-1-1 0,0 1 0,-1 0-1,1 0 1,-1 0 0,-1 0 0,1 1 0,-1 0 0,0 0 0,-1 1-1,1-1 1,-1 1 0,0 1 0,0-1 0,-1 1 0,1 1 0,-1-1-1,0 1 1,0 1 0,-2-1 1,3 1-1,-1 1-1,1 0 1,-1 0 0,1 0-1,-1 1 1,1 0 0,0 1-1,-1 0 1,1 0 0,-1 0-1,1 1 1,0 0 0,0 1-1,0 0 1,0 0 0,1 0-1,-1 1 1,1 0 0,-1 0-1,1 0 1,1 1 0,-1 0-1,1 0 1,-2 3 1,-40 129 0,41-104 0,5-25 4,0 0-1,1 0 1,0 0-1,0 0 1,1 0-1,0 0 1,0 0-1,1-1 1,0 1-1,0 0 1,1-1-1,0 1 1,0-1-1,1 0 1,0 0-1,0 0 1,1-1-1,-1 1 1,2-1-1,-1 0 1,1 0-1,-1-1 1,2 0-1,-1 0 1,0 0 0,1-1-1,0 0 1,0 0-1,0-1 1,1 0-1,-1 0 1,1 0-1,0-1 1,-1 0-1,1-1 1,0 0-1,0 0 1,0-1-1,0 0 1,0 0-1,0-1 1,0 0-1,0 0 1,7-3-4,7-6 0,-1-2 1,0 0-1,0-1 1,-2-1-1,1-1 1,-2-1-1,0-1 1,-1 0-1,-1-1 0,0-1 1,-2 0-1,0-2 1,-1 1-1,-1-1 1,-1-1-1,-1 0 1,-1-1-1,-1 0 1,-1 0-1,-1-1 1,-1 1-1,-1-1 1,1-21-1,-33-61 85,35 102-48,7 21-24,-4-2-2,1-1-1,0 0 1,0 0-1,2-1 1,-1-1-1,2 0 1,0-1 0,0 0-1,1-1 1,0-1-1,0 0 1,1-1-1,1-1 1,-1-1-1,1 0 1,0-1-1,17 3-10,-7-17 27,-20 5-19,-1 1 0,1-1 0,-1 0 0,0 0 0,0-1 0,0 0 0,-1 0 0,1 0 0,-1-1 0,-1 1 0,1-1 0,-1 0 0,0-1 0,0 1 0,-1-1 0,0 1 0,0-1 0,0 0 0,-1-1 0,0 1 0,-1 0 0,0 0 0,0-1 0,0-2-8,-2 4 20,-1 0 0,1 1 0,-1-1-1,0 0 1,-1 1 0,0 0 0,1-1 0,-2 1-1,1 0 1,-1 0 0,1 1 0,-1-1-1,0 1 1,-1 0 0,1 0 0,-1 0 0,0 1-1,0-1 1,0 1 0,0 1 0,-1-1-1,1 1 1,-1-1 0,0 1 0,1 1 0,-1-1-1,-5 1-19,-4-3 15,0 2-1,0 0 1,0 1-1,0 0 0,0 1 1,0 1-1,0 0 1,0 1-1,1 1 0,-13 3-14,19 0-27,-1 0-1,1 0 0,0 0 0,0 1 1,1 0-1,0 0 0,0 1 1,0 0-1,1 0 0,1 1 0,-1 0 1,1 0-1,1 0 0,0 0 1,0 1-1,1-1 0,0 1 0,1 0 1,0 0-1,0 0 0,1 1 1,0-1-1,1 0 0,0 0 0,1 1 1,1 3 27,0 61-1928,13-28 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Poddajnost pažní tepny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Pulzové Vlny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Vysoce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poddajná</a:t>
            </a:r>
            <a:r>
              <a:rPr lang="en-US" dirty="0">
                <a:latin typeface="+mn-lt"/>
              </a:rPr>
              <a:t> aorta </a:t>
            </a:r>
            <a:r>
              <a:rPr lang="en-US" dirty="0" err="1">
                <a:latin typeface="+mn-lt"/>
              </a:rPr>
              <a:t>má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relativně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nízkou</a:t>
            </a:r>
            <a:r>
              <a:rPr lang="en-US" dirty="0">
                <a:latin typeface="+mn-lt"/>
              </a:rPr>
              <a:t> RPV (&lt;6 m/s)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C33DC7-A4D0-4BBE-824C-295B8762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72EEBC-B823-4C0D-B86F-91A4A4FD1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a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7A65AD-508A-408D-BEB4-F878C3AA6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ACF0C3-CE9D-4408-898B-482503BC7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6DFB43FB-8C92-404B-8AE7-ECC793FB5E84}"/>
                  </a:ext>
                </a:extLst>
              </p14:cNvPr>
              <p14:cNvContentPartPr/>
              <p14:nvPr/>
            </p14:nvContentPartPr>
            <p14:xfrm>
              <a:off x="305232" y="362031"/>
              <a:ext cx="8555400" cy="5948640"/>
            </p14:xfrm>
          </p:contentPart>
        </mc:Choice>
        <mc:Fallback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6DFB43FB-8C92-404B-8AE7-ECC793FB5E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232" y="353390"/>
                <a:ext cx="8573040" cy="59662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30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Otázky z fyziologie – jaro 2021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 err="1"/>
              <a:t>Pružnost</a:t>
            </a:r>
            <a:r>
              <a:rPr lang="en-GB" dirty="0"/>
              <a:t> </a:t>
            </a:r>
            <a:r>
              <a:rPr lang="en-GB" dirty="0" err="1"/>
              <a:t>tepen</a:t>
            </a:r>
            <a:r>
              <a:rPr lang="en-GB" dirty="0"/>
              <a:t> a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význam</a:t>
            </a:r>
            <a:endParaRPr lang="en-GB" dirty="0"/>
          </a:p>
          <a:p>
            <a:pPr lvl="0"/>
            <a:r>
              <a:rPr lang="en-GB" dirty="0" err="1"/>
              <a:t>Arteriální</a:t>
            </a:r>
            <a:r>
              <a:rPr lang="en-GB" dirty="0"/>
              <a:t> </a:t>
            </a:r>
            <a:r>
              <a:rPr lang="en-GB" dirty="0" err="1"/>
              <a:t>tep</a:t>
            </a:r>
            <a:r>
              <a:rPr lang="en-GB" dirty="0"/>
              <a:t>, </a:t>
            </a:r>
            <a:r>
              <a:rPr lang="en-GB" dirty="0" err="1"/>
              <a:t>pulzová</a:t>
            </a:r>
            <a:r>
              <a:rPr lang="en-GB" dirty="0"/>
              <a:t> </a:t>
            </a:r>
            <a:r>
              <a:rPr lang="en-GB" dirty="0" err="1"/>
              <a:t>vlna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Faktory ovlivňující arteriální tuhost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err="1"/>
              <a:t>Degradace</a:t>
            </a:r>
            <a:r>
              <a:rPr lang="en-US" sz="2000" dirty="0"/>
              <a:t> elastin</a:t>
            </a:r>
            <a:r>
              <a:rPr lang="cs-CZ" sz="2000" dirty="0"/>
              <a:t>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</a:t>
            </a:r>
            <a:r>
              <a:rPr lang="en-US" sz="2000" dirty="0" err="1"/>
              <a:t>epozice</a:t>
            </a:r>
            <a:r>
              <a:rPr lang="en-US" sz="2000" dirty="0"/>
              <a:t> </a:t>
            </a:r>
            <a:r>
              <a:rPr lang="en-US" sz="2000" dirty="0" err="1"/>
              <a:t>kolagenu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Endoteliální</a:t>
            </a:r>
            <a:r>
              <a:rPr lang="en-US" sz="2000" dirty="0"/>
              <a:t> </a:t>
            </a:r>
            <a:r>
              <a:rPr lang="en-US" sz="2000" dirty="0" err="1"/>
              <a:t>dysfunkce</a:t>
            </a:r>
            <a:r>
              <a:rPr lang="en-US" sz="2000" dirty="0"/>
              <a:t>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 err="1"/>
              <a:t>Důsledky</a:t>
            </a:r>
            <a:r>
              <a:rPr lang="en-US" dirty="0"/>
              <a:t>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arteriální</a:t>
            </a:r>
            <a:r>
              <a:rPr lang="en-US" dirty="0"/>
              <a:t> </a:t>
            </a:r>
            <a:r>
              <a:rPr lang="en-US" dirty="0" err="1"/>
              <a:t>tuhosti</a:t>
            </a:r>
            <a:r>
              <a:rPr lang="en-US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86593"/>
            <a:ext cx="4175185" cy="2848358"/>
            <a:chOff x="1250830" y="2186593"/>
            <a:chExt cx="4175185" cy="2848358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86593"/>
              <a:ext cx="4175185" cy="269595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185" h="2695957">
                  <a:moveTo>
                    <a:pt x="0" y="2678704"/>
                  </a:moveTo>
                  <a:cubicBezTo>
                    <a:pt x="51758" y="1639221"/>
                    <a:pt x="205043" y="92329"/>
                    <a:pt x="502654" y="3189"/>
                  </a:cubicBezTo>
                  <a:cubicBezTo>
                    <a:pt x="800265" y="-85951"/>
                    <a:pt x="1403617" y="1719513"/>
                    <a:pt x="1785668" y="2143866"/>
                  </a:cubicBezTo>
                  <a:cubicBezTo>
                    <a:pt x="2167719" y="2568219"/>
                    <a:pt x="2396706" y="2457293"/>
                    <a:pt x="2794959" y="2549308"/>
                  </a:cubicBezTo>
                  <a:cubicBezTo>
                    <a:pt x="3193212" y="2641323"/>
                    <a:pt x="3850257" y="2684455"/>
                    <a:pt x="4175185" y="269595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730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 err="1"/>
              <a:t>Odražená</a:t>
            </a:r>
            <a:r>
              <a:rPr lang="en-US" sz="1400" dirty="0"/>
              <a:t> </a:t>
            </a:r>
            <a:r>
              <a:rPr lang="en-US" sz="1400" dirty="0" err="1"/>
              <a:t>vlna</a:t>
            </a:r>
            <a:r>
              <a:rPr lang="en-US" sz="1400" dirty="0"/>
              <a:t> 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10228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</a:t>
              </a:r>
              <a:r>
                <a:rPr lang="cs-CZ" sz="1400" kern="0" dirty="0"/>
                <a:t>TK</a:t>
              </a:r>
              <a:r>
                <a:rPr lang="en-US" sz="1400" kern="0" dirty="0"/>
                <a:t>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</a:t>
              </a:r>
              <a:r>
                <a:rPr lang="cs-CZ" sz="1400" kern="0" dirty="0"/>
                <a:t>TK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</a:t>
            </a:r>
            <a:r>
              <a:rPr lang="cs-CZ" sz="1400" kern="0" dirty="0"/>
              <a:t>TK</a:t>
            </a:r>
            <a:r>
              <a:rPr lang="en-US" sz="1400" kern="0" dirty="0"/>
              <a:t>=S</a:t>
            </a:r>
            <a:r>
              <a:rPr lang="cs-CZ" sz="1400" kern="0" dirty="0"/>
              <a:t>TK</a:t>
            </a:r>
            <a:r>
              <a:rPr lang="en-US" sz="1400" kern="0" dirty="0"/>
              <a:t> – D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stř.TK</a:t>
            </a:r>
            <a:r>
              <a:rPr lang="en-US" sz="1400" kern="0" dirty="0"/>
              <a:t>=D</a:t>
            </a:r>
            <a:r>
              <a:rPr lang="cs-CZ" sz="1400" kern="0" dirty="0"/>
              <a:t>TK</a:t>
            </a:r>
            <a:r>
              <a:rPr lang="en-US" sz="1400" kern="0" dirty="0"/>
              <a:t>+1/3P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STK – systolický krevní tlak, DTK – </a:t>
            </a:r>
            <a:r>
              <a:rPr lang="en-US" sz="1100" i="1" kern="0" dirty="0"/>
              <a:t>diastolic</a:t>
            </a:r>
            <a:r>
              <a:rPr lang="cs-CZ" sz="1100" i="1" kern="0" dirty="0" err="1"/>
              <a:t>ký</a:t>
            </a:r>
            <a:r>
              <a:rPr lang="cs-CZ" sz="1100" i="1" kern="0" dirty="0"/>
              <a:t> krevní tlak,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pl-PL" sz="1100" i="1" kern="0" dirty="0"/>
              <a:t>tlak na vrcholu systolického toku krve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 err="1"/>
              <a:t>tlak</a:t>
            </a:r>
            <a:r>
              <a:rPr lang="en-US" sz="1100" i="1" kern="0" dirty="0"/>
              <a:t> </a:t>
            </a:r>
            <a:r>
              <a:rPr lang="en-US" sz="1100" i="1" kern="0" dirty="0" err="1"/>
              <a:t>odražené</a:t>
            </a:r>
            <a:r>
              <a:rPr lang="en-US" sz="1100" i="1" kern="0" dirty="0"/>
              <a:t> </a:t>
            </a:r>
            <a:r>
              <a:rPr lang="en-US" sz="1100" i="1" kern="0" dirty="0" err="1"/>
              <a:t>vlny</a:t>
            </a:r>
            <a:r>
              <a:rPr lang="en-US" sz="1100" i="1" kern="0" dirty="0"/>
              <a:t> </a:t>
            </a:r>
            <a:r>
              <a:rPr lang="cs-CZ" sz="1100" i="1" kern="0" dirty="0"/>
              <a:t>, PTK – pulzový tlak, stř.TK – střední krevní tlak, AP – </a:t>
            </a:r>
            <a:r>
              <a:rPr lang="en-US" sz="1100" i="1" kern="0" dirty="0"/>
              <a:t>augment</a:t>
            </a:r>
            <a:r>
              <a:rPr lang="cs-CZ" sz="1100" i="1" kern="0" dirty="0" err="1"/>
              <a:t>ační</a:t>
            </a:r>
            <a:r>
              <a:rPr lang="cs-CZ" sz="1100" i="1" kern="0" dirty="0"/>
              <a:t> tlak</a:t>
            </a:r>
            <a:endParaRPr lang="en-US" sz="1100" i="1" kern="0" dirty="0"/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 v různých cévních segmentech 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Pohlavní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v </a:t>
            </a:r>
            <a:r>
              <a:rPr lang="en-US" dirty="0" err="1"/>
              <a:t>mechanismech</a:t>
            </a:r>
            <a:r>
              <a:rPr lang="en-US" dirty="0"/>
              <a:t> </a:t>
            </a:r>
            <a:r>
              <a:rPr lang="cs-CZ" dirty="0"/>
              <a:t>zvýšení </a:t>
            </a:r>
            <a:r>
              <a:rPr lang="en-US" dirty="0" err="1"/>
              <a:t>arteriální</a:t>
            </a:r>
            <a:r>
              <a:rPr lang="en-US" dirty="0"/>
              <a:t> t</a:t>
            </a:r>
            <a:r>
              <a:rPr lang="cs-CZ" dirty="0"/>
              <a:t>u</a:t>
            </a:r>
            <a:r>
              <a:rPr lang="en-US" dirty="0" err="1"/>
              <a:t>hosti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odražené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6FC1D7-3719-4519-85AE-2CC70153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82" r="1631" b="2578"/>
          <a:stretch/>
        </p:blipFill>
        <p:spPr>
          <a:xfrm>
            <a:off x="151212" y="1734582"/>
            <a:ext cx="3594754" cy="351957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6980DD1-0CEB-4D4D-A6BC-750411947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682" r="1842" b="2578"/>
          <a:stretch/>
        </p:blipFill>
        <p:spPr>
          <a:xfrm>
            <a:off x="4154469" y="1734581"/>
            <a:ext cx="3594754" cy="3519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AF6020-4DEE-4258-B2E7-2E217491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019" r="1039" b="2642"/>
          <a:stretch/>
        </p:blipFill>
        <p:spPr>
          <a:xfrm>
            <a:off x="8157727" y="1734581"/>
            <a:ext cx="3599354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odražené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12844</TotalTime>
  <Words>321</Words>
  <Application>Microsoft Office PowerPoint</Application>
  <PresentationFormat>Širokoúhlá obrazovka</PresentationFormat>
  <Paragraphs>72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Open Sans</vt:lpstr>
      <vt:lpstr>Tahoma</vt:lpstr>
      <vt:lpstr>Wingdings</vt:lpstr>
      <vt:lpstr>Presentation_MU_EN</vt:lpstr>
      <vt:lpstr>Poddajnost pažní tepny.</vt:lpstr>
      <vt:lpstr>Otázky z fyziologie – jaro 2021</vt:lpstr>
      <vt:lpstr>Faktory ovlivňující arteriální tuhost  </vt:lpstr>
      <vt:lpstr>Důsledky zvýšené arteriální tuhosti </vt:lpstr>
      <vt:lpstr>Pulzová vlna</vt:lpstr>
      <vt:lpstr>Pulzová vlna v různých cévních segmentech </vt:lpstr>
      <vt:lpstr>Pohlavní rozdíly v mechanismech zvýšení arteriální tuhosti</vt:lpstr>
      <vt:lpstr>Tlak odražené vlny</vt:lpstr>
      <vt:lpstr>Tlak odražené vlny</vt:lpstr>
      <vt:lpstr>Sonografie</vt:lpstr>
      <vt:lpstr>Sonografie (β – index).  </vt:lpstr>
      <vt:lpstr>Rychlost Pulzové Vlny </vt:lpstr>
      <vt:lpstr>CAVI měření </vt:lpstr>
      <vt:lpstr>CAVI měření </vt:lpstr>
      <vt:lpstr>Děkuji za pozornost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81</cp:revision>
  <cp:lastPrinted>1601-01-01T00:00:00Z</cp:lastPrinted>
  <dcterms:created xsi:type="dcterms:W3CDTF">2020-11-05T09:58:03Z</dcterms:created>
  <dcterms:modified xsi:type="dcterms:W3CDTF">2021-04-30T07:37:48Z</dcterms:modified>
</cp:coreProperties>
</file>