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74125-A520-487A-A965-9D686EA3B980}" type="datetimeFigureOut">
              <a:rPr lang="sk-SK" smtClean="0"/>
              <a:t>16.3.2020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B268D-49F5-4034-8716-A4F57C34AC2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B268D-49F5-4034-8716-A4F57C34AC28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EDINA\Histola\Embryo\Akrozom reak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6815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EDINA\Histola\Embryo\Emb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063"/>
            <a:ext cx="3810000" cy="6811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EDINA\Histola\Embryo\Embr4.jpg"/>
          <p:cNvPicPr>
            <a:picLocks noChangeAspect="1" noChangeArrowheads="1"/>
          </p:cNvPicPr>
          <p:nvPr/>
        </p:nvPicPr>
        <p:blipFill>
          <a:blip r:embed="rId2" cstate="print"/>
          <a:srcRect t="3546" b="6619"/>
          <a:stretch>
            <a:fillRect/>
          </a:stretch>
        </p:blipFill>
        <p:spPr bwMode="auto">
          <a:xfrm>
            <a:off x="2057400" y="37011"/>
            <a:ext cx="5032809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EDINA\Histola\Embryo\Emb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"/>
            <a:ext cx="3676651" cy="637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EDINA\Histola\Embryo\Emb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7" y="0"/>
            <a:ext cx="6583363" cy="681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EDINA\Histola\Embryo\Emb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209"/>
            <a:ext cx="5546726" cy="6786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EDINA\Histola\Embryo\Li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" y="1371600"/>
            <a:ext cx="9156701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DINA\Histola\Embryo\Spermatogeneze x Oogene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353175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EDINA\Histola\Embryo\Oogene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75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EDINA\Histola\Embryo\Časný vývoj embr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7267575" cy="4630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DINA\Histola\Embryo\Emb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934200" cy="5421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EDINA\Histola\Embryo\Emb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1" y="0"/>
            <a:ext cx="9156701" cy="6797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MEDINA\Histola\Embryo\Emb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6350"/>
            <a:ext cx="9156700" cy="686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EDINA\Histola\Embryo\Embr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79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EDINA\Histola\Embryo\Embr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Prezentácia na obrazovke (4:3)</PresentationFormat>
  <Paragraphs>1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Martin Sihlovec</dc:creator>
  <cp:lastModifiedBy>MANAGER</cp:lastModifiedBy>
  <cp:revision>1</cp:revision>
  <dcterms:created xsi:type="dcterms:W3CDTF">2020-03-16T22:14:15Z</dcterms:created>
  <dcterms:modified xsi:type="dcterms:W3CDTF">2020-03-16T22:37:01Z</dcterms:modified>
</cp:coreProperties>
</file>