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58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30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2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16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12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2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79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8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11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0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481D4-021F-4323-813B-84904613D685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7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3" name="chimes.wav"/>
          </p:stSnd>
        </p:sndAc>
      </p:transition>
    </mc:Choice>
    <mc:Fallback xmlns="">
      <p:transition spd="med">
        <p:fade/>
        <p:sndAc>
          <p:stSnd>
            <p:snd r:embed="rId14" name="chimes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cs-CZ" dirty="0" smtClean="0"/>
              <a:t>„kdyby“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err="1" smtClean="0"/>
              <a:t>clauses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2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1500996"/>
            <a:ext cx="7286445" cy="401533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r>
              <a:rPr lang="cs-CZ" b="1" dirty="0"/>
              <a:t>USE</a:t>
            </a:r>
          </a:p>
          <a:p>
            <a:r>
              <a:rPr lang="cs-CZ" dirty="0"/>
              <a:t>A </a:t>
            </a:r>
            <a:r>
              <a:rPr lang="en-GB" b="1" dirty="0"/>
              <a:t>condition</a:t>
            </a:r>
            <a:r>
              <a:rPr lang="en-GB" dirty="0"/>
              <a:t> is something that has to be fulfilled before something else can happen</a:t>
            </a:r>
            <a:r>
              <a:rPr lang="cs-CZ" dirty="0"/>
              <a:t>.</a:t>
            </a:r>
          </a:p>
          <a:p>
            <a:r>
              <a:rPr lang="cs-CZ" dirty="0"/>
              <a:t>↓</a:t>
            </a:r>
          </a:p>
          <a:p>
            <a:r>
              <a:rPr lang="cs-CZ" dirty="0"/>
              <a:t>Mám práci (= </a:t>
            </a:r>
            <a:r>
              <a:rPr lang="en-GB" dirty="0"/>
              <a:t>condition</a:t>
            </a:r>
            <a:r>
              <a:rPr lang="cs-CZ" dirty="0"/>
              <a:t>), a tak mám peníze. → </a:t>
            </a:r>
            <a:r>
              <a:rPr lang="en-GB" dirty="0"/>
              <a:t>talking about a real situation in the present, NOW</a:t>
            </a:r>
            <a:endParaRPr lang="cs-CZ" dirty="0"/>
          </a:p>
          <a:p>
            <a:r>
              <a:rPr lang="cs-CZ" dirty="0"/>
              <a:t>Měl jsem práci (= </a:t>
            </a:r>
            <a:r>
              <a:rPr lang="en-GB" dirty="0"/>
              <a:t>condition</a:t>
            </a:r>
            <a:r>
              <a:rPr lang="cs-CZ" dirty="0"/>
              <a:t>), a tak jsem měl peníze. → </a:t>
            </a:r>
            <a:r>
              <a:rPr lang="en-GB" dirty="0"/>
              <a:t>talking about a real situation in the past, THEN</a:t>
            </a:r>
            <a:endParaRPr lang="cs-CZ" dirty="0"/>
          </a:p>
          <a:p>
            <a:r>
              <a:rPr lang="en-GB" dirty="0"/>
              <a:t>↓</a:t>
            </a:r>
            <a:endParaRPr lang="cs-CZ" dirty="0"/>
          </a:p>
          <a:p>
            <a:r>
              <a:rPr lang="cs-CZ" dirty="0"/>
              <a:t>Kdybych neměl práci (=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GB" dirty="0"/>
              <a:t>condition</a:t>
            </a:r>
            <a:r>
              <a:rPr lang="cs-CZ" dirty="0"/>
              <a:t>), neměl bych peníze. → </a:t>
            </a:r>
            <a:r>
              <a:rPr lang="en-GB" dirty="0"/>
              <a:t>talking about an imagined situation NOW or THEN </a:t>
            </a:r>
            <a:endParaRPr lang="cs-CZ" dirty="0"/>
          </a:p>
          <a:p>
            <a:r>
              <a:rPr lang="cs-CZ" dirty="0"/>
              <a:t>→ </a:t>
            </a:r>
            <a:r>
              <a:rPr lang="en-GB" dirty="0"/>
              <a:t>provided/on the condition I </a:t>
            </a:r>
            <a:r>
              <a:rPr lang="en-GB" dirty="0" err="1"/>
              <a:t>didn´have</a:t>
            </a:r>
            <a:r>
              <a:rPr lang="en-GB" dirty="0"/>
              <a:t> a job, I wouldn´t have money. </a:t>
            </a:r>
            <a:r>
              <a:rPr lang="cs-CZ" dirty="0"/>
              <a:t>(</a:t>
            </a:r>
            <a:r>
              <a:rPr lang="en-GB" dirty="0"/>
              <a:t>However I have/had a job, so I have/had money</a:t>
            </a:r>
            <a:r>
              <a:rPr lang="cs-CZ" dirty="0"/>
              <a:t>.)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7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55778"/>
            <a:ext cx="6096000" cy="574644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cs-CZ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„</a:t>
            </a:r>
            <a:r>
              <a:rPr lang="en-GB" sz="2000" b="1" dirty="0" err="1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kdyby</a:t>
            </a:r>
            <a:r>
              <a:rPr lang="en-GB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-clauses“ are formed:</a:t>
            </a:r>
            <a:endParaRPr lang="cs-CZ" sz="2000" b="1" dirty="0">
              <a:solidFill>
                <a:srgbClr val="1F4D78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need: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clause 1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correct form (→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someone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 of the sentence, f. ex. JÁ, VY, PETR, MARINA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POČASÍ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…)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the verb (so called „past tense“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be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–L/ -LA/ - LO /-LI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KDYBYCH (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clause 2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correct form (→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form is based on the subject of the sentence)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the verb (so called „past tense“, can be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–L/ -LA/ - LO /-LI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KOUPIL BYCH SI AUTO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 MĚL PENÍZE, KOUPIL BYCH SI AUTO.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63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73650"/>
              </p:ext>
            </p:extLst>
          </p:nvPr>
        </p:nvGraphicFramePr>
        <p:xfrm>
          <a:off x="2087592" y="1725281"/>
          <a:ext cx="7349706" cy="4137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667"/>
                <a:gridCol w="2424932"/>
                <a:gridCol w="1058100"/>
                <a:gridCol w="2695007"/>
              </a:tblGrid>
              <a:tr h="373288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Clause 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comma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Clause 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JÁ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Kdybych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,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bych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TY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Kdybys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ON,</a:t>
                      </a:r>
                      <a:r>
                        <a:rPr lang="cs-CZ" sz="1400" baseline="0" dirty="0" smtClean="0">
                          <a:effectLst/>
                        </a:rPr>
                        <a:t> ONA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7995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MY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Kdybychom pracovali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měli bychom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0172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VY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Kdybyste pracovali 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err="1">
                          <a:effectLst/>
                        </a:rPr>
                        <a:t>or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formal</a:t>
                      </a:r>
                      <a:r>
                        <a:rPr lang="cs-CZ" sz="1400" dirty="0">
                          <a:effectLst/>
                        </a:rPr>
                        <a:t>: kdybyste pracoval/a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měli byste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7995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ONI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 pracovali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měli 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09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99736"/>
            <a:ext cx="6760234" cy="2484993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 smtClean="0">
                <a:solidFill>
                  <a:srgbClr val="1F4D78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endParaRPr lang="cs-CZ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mě</a:t>
            </a: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peníze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koupi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auto. (já in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nestudova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B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rně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děla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(ty in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Kdybyste pracoval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nemocnici v Brně, bydle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byste 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daleko od rodiny. (vy =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8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078966"/>
            <a:ext cx="6665343" cy="237969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A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endParaRPr lang="cs-CZ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</a:t>
            </a: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dneska hezky (=to)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š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bychom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my) na výlet.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Kdybyste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 řek</a:t>
            </a: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 (= vy)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kde je muzeum, počka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(já) tam na vás.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moji přátelé přije</a:t>
            </a: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oni)do Brna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ukáza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bych (= já) 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 Špilberk.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mi pomohli (= oni)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dokončila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já) práci včas.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8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870514"/>
            <a:ext cx="6096000" cy="1846659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r>
              <a:rPr lang="en-GB" sz="2400" b="1" dirty="0"/>
              <a:t>Clause order</a:t>
            </a:r>
            <a:endParaRPr lang="cs-CZ" sz="2400" b="1" dirty="0"/>
          </a:p>
          <a:p>
            <a:r>
              <a:rPr lang="cs-CZ" dirty="0">
                <a:solidFill>
                  <a:srgbClr val="FF0000"/>
                </a:solidFill>
              </a:rPr>
              <a:t>Kdybych měl peníze</a:t>
            </a:r>
            <a:r>
              <a:rPr lang="cs-CZ" dirty="0"/>
              <a:t>, koupil bych si auto.</a:t>
            </a:r>
          </a:p>
          <a:p>
            <a:r>
              <a:rPr lang="cs-CZ" dirty="0"/>
              <a:t>Koupil bych si auto, </a:t>
            </a:r>
            <a:r>
              <a:rPr lang="cs-CZ" dirty="0">
                <a:solidFill>
                  <a:srgbClr val="FF0000"/>
                </a:solidFill>
              </a:rPr>
              <a:t>kdybych měl peníze</a:t>
            </a:r>
            <a:r>
              <a:rPr lang="cs-CZ" dirty="0"/>
              <a:t>.</a:t>
            </a:r>
          </a:p>
          <a:p>
            <a:r>
              <a:rPr lang="cs-CZ" dirty="0"/>
              <a:t>Co bys dělala, </a:t>
            </a:r>
            <a:r>
              <a:rPr lang="cs-CZ" dirty="0">
                <a:solidFill>
                  <a:srgbClr val="FF0000"/>
                </a:solidFill>
              </a:rPr>
              <a:t>kdybys nestudovala v Brně</a:t>
            </a:r>
            <a:r>
              <a:rPr lang="cs-CZ" dirty="0"/>
              <a:t>? </a:t>
            </a:r>
          </a:p>
          <a:p>
            <a:r>
              <a:rPr lang="cs-CZ" dirty="0">
                <a:solidFill>
                  <a:srgbClr val="FF0000"/>
                </a:solidFill>
              </a:rPr>
              <a:t>Kdybys nestudovala </a:t>
            </a:r>
            <a:r>
              <a:rPr lang="cs-CZ" dirty="0"/>
              <a:t>v Brně, co bys dělala?</a:t>
            </a: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6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047999" y="1258529"/>
            <a:ext cx="7570839" cy="3568926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GB" b="1" i="1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order in clauses</a:t>
            </a:r>
            <a:endParaRPr lang="cs-CZ" b="1" i="1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„KDYBY“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starts the clause, it is either the first word in the clause 1 = it is placed in the 1st position, or the first word after comma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again placed in the first 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position: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peníze, koupil bych si auto.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Koupil bych si auto</a:t>
            </a: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the clause 2: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 form („the past tense“ verb) is placed in the first position, in the second position must be placed BYCH, BYS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…..: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....., nekoupil BYCH (2) si auto.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5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91674"/>
            <a:ext cx="6096000" cy="24746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Conditional sentences, as explained above, refer to the present = </a:t>
            </a: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the past = </a:t>
            </a: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If we use </a:t>
            </a:r>
            <a:r>
              <a:rPr lang="en-GB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future tense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do not use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KDYBY, ...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</a:t>
            </a: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 but the linking word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Petrovi bylo špatně, nešel by do školy. (dneska, včera).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Petrovi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špatně,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nepůjde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školy. (zítra)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75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636</Words>
  <Application>Microsoft Office PowerPoint</Application>
  <PresentationFormat>Širokoúhlá obrazovka</PresentationFormat>
  <Paragraphs>75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„kdyby“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„kdyby“</dc:title>
  <dc:creator>Magdalena Pintarová</dc:creator>
  <cp:lastModifiedBy>Magdalena Pintarová</cp:lastModifiedBy>
  <cp:revision>14</cp:revision>
  <dcterms:created xsi:type="dcterms:W3CDTF">2021-03-18T14:26:41Z</dcterms:created>
  <dcterms:modified xsi:type="dcterms:W3CDTF">2021-03-24T08:22:54Z</dcterms:modified>
</cp:coreProperties>
</file>