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20:14.79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B050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7030A0"/>
      <inkml:brushProperty name="fitToCurve" value="1"/>
    </inkml:brush>
    <inkml:brush xml:id="br3">
      <inkml:brushProperty name="width" value="0.05" units="cm"/>
      <inkml:brushProperty name="height" value="0.05" units="cm"/>
      <inkml:brushProperty name="color" value="#FF0000"/>
      <inkml:brushProperty name="fitToCurve" value="1"/>
    </inkml:brush>
    <inkml:brush xml:id="br4">
      <inkml:brushProperty name="width" value="0.05" units="cm"/>
      <inkml:brushProperty name="height" value="0.05" units="cm"/>
      <inkml:brushProperty name="color" value="#C00000"/>
      <inkml:brushProperty name="fitToCurve" value="1"/>
    </inkml:brush>
  </inkml:definitions>
  <inkml:trace contextRef="#ctx0" brushRef="#br0">33160 15662 22 0,'32'-4'1'0,"-16"2"-4"16</inkml:trace>
  <inkml:trace contextRef="#ctx0" brushRef="#br0" timeOffset="-160329">1739 100 28 0,'-2'-11'27'0,"4"-1"21"16,1-3 3-16,4 7-20 15,-3 0-10-15,10 2-12 16,16-3 5-16,2 1-2 15,5-6-2-15,0 5-1 16,-10 9-4-16,-8 0-3 16,11 2 1-16,-7 5 2 15,-5 7 1-15,-4-4 0 16,-14-3-4-16,9 11 3 16,-11 1 4-16,-5 4-2 15,-2 12-2-15,-1-12 0 16,6-11-2-16,1 21 2 15,3 4-1-15,-4 24-1 16,4 3 1-16,4-13-2 16,-4-26-1-1,5 29 1-15,4 4 0 16,7 6-2-16,-9-18 1 16,-4-19-1-16,8 25 0 15,3-5 0-15,0-3 0 16,-1 1 0-16,4-14 0 15,-15-16 1-15,9 10-2 16,-4-9 3-16,-14-3 11 16,7-5 6-16,-13-4 1 15,8 0-9-15,-23-4 11 16,-11 10 0-16,-9 1 7 16,-12-3-3-16,30-4-16 15,-30 7 12-15,12 1-3 16,7 0-10-16,6-16-6 15,21 8-7-15,-6-8-55 16,11-8-83-16,4 1-82 16</inkml:trace>
  <inkml:trace contextRef="#ctx0" brushRef="#br0" timeOffset="-169456">757 1431 14 0,'-2'-4'2'0,"6"-4"0"16,-1 1-1-16,-3 7-1 15,0 0 1-15,0 0-1 16,0 0 0-16,0 0-1 16,0 0 0-16,0 0 1 15,7 0 1-15,-1-4 3 16,-3-8 6-16,-3 12 1 15,0 0-5 1,0 0 5-16,0 0 0 0,0 0 4 16,0 0 5-1,0 0-4-15,0 0-10 16,14 18 2-16,-8-5-2 16,1-9 0-16,-7 15 2 15,10-7 2-15,-1-6-5 16,-9 13 5-16,4-7-4 15,-4 7-2-15,3 4 1 16,-1-5 2-16,5-14-5 16,-9 15 1-16,6 6 2 15,1-2 1-15,2 8-1 16,-3-2 0-16,3-13-3 16,-7 11 1-16,2 0-1 15,3 4-1-15,0-2 0 16,-5-4-1-16,0-13 0 15,7 11 0-15,-3 2 0 16,-4 0 0-16,5-4 0 16,2 1 0-16,-7-9 0 15,4 10 0-15,-1 1 0 16,-1 1 0-16,-2-2 0 16,-2 0 1-1,4-11-1-15,2 11 1 16,1 4 0-16,0-4-1 15,-5 4 0-15,-7-15 0 16,11 15 0-16,3 0 0 16,-4 2 0-16,-3 0 0 15,0 4 1-15,-7-19 3 16,11 28 3-16,1 1-5 16,-5-1-1-16,2 3-1 15,3 1 0-15,-14-28 0 16,13 24 0-16,1 3 0 15,-5-1 0-15,4-3 0 16,-4-6 0-16,7-16 0 16,-11 23 0-16,1-5 0 15,3-2 1-15,-4 0-2 16,-1 0 2-16,14-16-1 16,-9 16 0-16,0 2 0 15,0 1 0-15,-4-3 0 16,4 4 0-16,0-20 0 15,-5 22 0-15,3 1 1 16,-3 5-1-16,5-7 1 16,-4 13-1-1,4-26 0-15,2 27 0 16,0-4 1-16,-4 8 0 16,-5-13 1-16,-2 15 0 15,7-28-2-15,2 28 1 16,-5 2 1-16,-2-4-1 15,0-2-1-15,3-32 0 16,-1 28 0-16,3-6 1 16,-1 1-1-16,-4 11 0 15,7-20 0-15,-2-20 0 16,0 32 0-16,0 4 0 16,2 2-1-16,-3 2 1 15,3 2 0-15,3-31 1 16,-6 31-1-16,3-2 0 15,-4-7 0-15,-1 3 0 16,5-2 0-16,-14-25 0 16,21 18 0-16,-5-3 0 15,-4 3 0-15,7 3 0 16,-10-2 0-16,7-24 0 16,8 24 0-16,-10-1 0 15,4 1 0-15,-4-11 0 16,-4-14 0-1,8 31 0-15,-1-3 0 16,-1 7 0-16,2-6 0 16,-1-2 0-16,-6-22 0 15,6 24 0-15,-1-6 0 16,0 1 0-16,3 9 1 16,-5-4-1-16,0-28 0 15,5 28 0-15,-5-6 0 16,4 7 0-16,-4 1 0 15,2-6 0-15,3-24 0 16,-7 18 0-16,2-5 0 16,2-4 0-16,0 0 0 15,-2 6 0-15,0-18 0 16,0 18 0-16,3 5 0 16,1-1-1-16,-1-4 1 15,3 7 0-15,-6-21 0 16,3 16 1-16,-1 2-1 15,5-1 0-15,-5-9 0 16,-9 8 0-16,10-18 0 16,1 18 0-16,-1 0-1 15,1 1 1-15,1-5 0 16,-14-16 0-16,13 18 1 16,1 0-1-1,-5-2 0-15,4 11 0 16,-1-15 0-16,-6-15 0 15,8 18 0-15,-5-1 0 16,2 4 0-16,1 0 0 16,-1-2 0-16,5-14 0 15,-10 16 0-15,3 3 0 16,-4 9 0-16,2 22 0 16,2-17 0-16,-14-21 0 15,18 19 0-15,-1 3 0 16,-3 8 0-16,4-1 0 15,-8 0 0-15,8-31-1 16,-1 33 1-16,-3-4 0 16,4-2 0-16,-4-2 0 15,-4 0 1-15,4-27-1 16,2 25 0-16,-4-1 0 16,4-1 0-16,-2 6 0 15,-7-31 0-15,9 33-1 16,1 2 1-16,-6 5 0 15,-1 1 1-15,4-4-1 16,-7-31 0 0,7 35 0-16,0-1 0 15,0-5 0-15,-9 6 0 16,6-14 2-16,-1-27-1 16,-1 25-1-16,0-5 1 15,1 7 0-15,-1-6 0 16,3 3 0-16,7-19-1 15,-10 25 0-15,0 6 0 16,-8 1 1-16,13-8-1 16,-10 4 0-16,10-31 0 15,0 31 0-15,-2-2 2 16,0 2-2-16,-1-8 1 16,-6 8 0-16,9-29 0 15,0 29 2-15,0-4-2 16,-4-3-1-16,-3 1 0 15,4-27 0-15,1 23 0 16,2-1 0-16,0 3 1 16,2 4-1-16,1 2 0 15,4-31 0-15,-7 27 0 16,0-2 0-16,0-5 0 16,0 9 0-16,0-10 0 15,4-21 0-15,-4 22 0 16,0-3 0-16,0 3 0 15,0-5 0 1,0-3 0-16,3-18 0 16,-1 20 1-16,-2 3-1 15,2-5 0-15,0-4 1 16,-4-4-1-16,4-18 0 16,1 18 0-16,-3-4 0 15,4-1 0-15,-4-1 0 16,3-14 0-16,-1 14 0 15,3-3 0-15,-5 7 0 16,4 2 0-16,-2 0 0 16,-4-14 0-16,9 22 0 15,-5 3 0-15,1 1 1 16,-1 1-1-16,0-3 0 16,7-20-1-16,-9 22 1 15,0 3 0-15,3 1 0 16,-1 3 0-16,0-6 0 15,1-20 0-15,-3 24 1 16,4 0-1-16,-4-5 0 16,5-1-1-16,-7-1 1 15,4-22 1-15,0 20-1 16,3-2 0 0,-1-4 0-16,-1 2 0 0,-10-18 0 15,16 18 0 1,-4 11 0-16,1-3 0 15,4 1 0-15,-6-1 0 16,3-22 0-16,-7 22 0 16,2-1 0-16,3-5 0 15,-3 4 0-15,3-7 0 16,-5-18 0-16,5 21 0 16,-5 1 0-16,4 3 0 15,-2 1 0-15,3-7 0 16,0-19 0-16,-1 17 0 15,1 3-1-15,0-1 1 16,-1-4 0-16,-2-17 0 16,5 17 0-16,0 3 0 15,-2-8 0-15,-1 16 0 16,-1-21 0-16,-10-9 0 16,16 17 1-16,0 0-1 15,-6 2 0-15,-1 2 0 16,5 2 0-16,4-14 0 15,-11 18 0-15,7-6 0 16,-7 5 0 0,2 11 0-16,3-9-1 15,0-20 1-15,-5 22 0 16,0-1 0-16,0 5 0 16,0-9 1-16,0 9-1 15,0-22 0-15,0 20 0 16,0 2-1-16,0-1 1 15,0 1 0-15,-7-26 0 16,14 24 0-16,-3-5 0 16,-4 0 0-16,0 11 0 15,0-21 0-15,12-19 0 16,-15 26 0-16,3-7 0 16,-2-2 0-16,7-3 0 15,-5 22 0-15,0-29 0 16,7 20 0-16,-7-4 0 15,-3 2 0-15,6-8 0 16,-3 6 0-16,2-16 1 16,-2 16-1-16,5-6 0 15,-5 2 0-15,2 0 0 16,-16-13 0-16,26 15 0 16,-12-2-1-16,0-2 1 15,4 4 0-15,-2-12 0 16,-2-9 0-1,5 13 0-15,-3 4 0 16,-4 0 0-16,2-2 0 16,0-5 0-16,14-7 0 15,-14 10 0-15,0-1 0 16,0 1 0-16,-5 0 0 16,10-2 0-16,-1-11 0 15,-4 15 0-15,0 4 0 16,0-6 0-16,0 1 0 15,0-9 0-15,0 12 0 16,3 0 0-16,-1 4 0 16,0 14 0-16,-2-20 0 15,-11-12 0-15,20 20 0 16,-4-2 1-16,-1 0-1 16,-1 6 0-16,-6 0 0 15,22-20 0-15,-19 18 0 16,0 0 0-16,-3 3 1 15,3-38-1-15,0 0 1 16,0 0 0-16,0 41-2 16,5 38 1-16,2-19 1 15,-7-11-1-15,-2-24 0 16,4 23 0 0,0-5 1-16,-2-5-1 15,0-3 0-15,0 0 0 16,-14-18 1-16,28 18-1 15,-12-8 0-15,-2 2 0 16,0 8 0-16,10-14 0 16,1-13 0-16,-15 15 0 15,6-2 0-15,-7-5 0 16,5-3 0-16,0 22 0 16,0-22 0-16,5 3 0 15,-7 7 0-15,6-4 0 16,5-15 0-16,-4 13 0 15,-5-7 0-15,5 9 0 16,-5-1 0-16,-5 1 0 16,5 0 0-16,-12-11-1 15,22 11 2-15,-8 0-1 16,3-1 0-16,-3 3 0 16,-2-2 0-16,16-11 0 15,-21 13 0-15,1 2 0 16,8-2 0-16,-6 8 0 15,2-5 0-15,2-13 0 16,-4 10 1-16,7-3-1 16,-5-1 1-1,7-7 0-15,-5-3-1 16,2 9 0-16,-4 1 2 16,3 0-1-16,-1 12 1 15,-4-19 2-15,-10-10-3 16,17 11 0-16,-1-11-1 15,-4-2-4-15,0 0-24 16,0 0-34-16,0 0 11 16</inkml:trace>
  <inkml:trace contextRef="#ctx0" brushRef="#br0" timeOffset="-167048">773 1269 16 0,'7'-8'5'0,"-2"-2"-4"15,-3-7 1 1,-2 9-4-16,2-9 2 16,-9 3 13-16,12 8-6 15,-3-7 9-15,7-1 6 16,-9-1 3-16,0 15-1 15,0 0-8-15,0 0-10 16,0 0 1-16,0 0-2 16,0 0 1-16,0 0 1 15,0 0 4-15,0 0-6 16,-18 35 5-16,-19 26-3 16,7 30-4-16,-4 6 1 15,4 6 0-15,16-53-2 16,-20 39 3-16,8-10-2 15,1-17-1-15,14-21-2 16,-1-12 0-16,12-20 0 16,0 3 0-16,-2-12 0 15,2 0 0-15,0 0 0 16,20-52 0-16,3 3 0 16,10-49-1-16,-1-1 1 15,2 2 1-15,-6 6-1 16,0 4-1-16,-12 51 1 15,14-32 0 1,-5 16 0-16,-2 19 0 16,-7 12-1-16,-7 11 1 15,-9 10 0-15,0 0 3 16,0 0 2-16,0 0 3 16,65 54 0-16,-40-23-3 15,30 41 5-15,-4 13-3 16,-17 4-2-16,1 2-2 15,-8-14 3-15,-27-44-5 16,21 29 1-16,-3-29 1 16,-18-10-1-16,0-6-18 15,-4-17-54-15,4 0 12 16</inkml:trace>
  <inkml:trace contextRef="#ctx0" brushRef="#br0" timeOffset="-165585">9 85 15 0,'-4'-12'5'15,"4"12"-1"-15,7-4-3 16,-12 2 0-16,1-5 4 16,4 1 11-16,0 6 5 15,0 0 1-15,0 0-11 16,0 0 10-16,0 0-2 15,0 0-2 1,0 0-3-16,0 0 0 16,0 0 2-16,0 0-8 15,0 0 7-15,0 0-2 16,0 0-6-16,11 23 2 16,-2 0 5-16,-4-17-9 15,6 19 8-15,-1-7 1 16,1 18-4-16,3-7 1 15,-16-5-6-15,25 39 3 16,9-3 2-16,-21 16-1 16,10-3-1-16,-5-3-1 15,9-33-4-15,-13 40 4 16,2-17-2-16,9-8-3 16,-14-3 6-16,-11-5-3 15,15-23-4-15,3 14 0 16,-11-19-1-16,0 3 1 15,2-13-1-15,-7-6 1 16,0 0 3-16,0 0 2 16,0 0-1-16,0 0-3 15,0 0 0-15,0 0-2 16,0 0 0-16,0 0 2 16,0 0-2-16,0 0 3 15,0 0 0 1,0 0 4-16,0 0 0 15,0 0-2-15,0 0-3 16,0 0-2-16,0 0 0 16,0 0 0-16,6-41 0 15,-6-46 0-15,5-6 0 16,-16 43 0-16,31-54 0 16,-4 9-1-16,-2-4 1 15,-2 20 0-15,-3 5 0 16,-5 47 0-16,-4-17-1 15,3 13 3-15,-1 2-3 16,-7 8 1-16,12 15 0 16,-7-4 1-16,3-3-2 15,-1 3 1-15,3 4 0 16,-5 6 0-16,0 0 0 16,0 0 0-16,0 0 0 15,0 0 0-15,0 0-1 16,0 0 1-16,0 0-2 15,0 0-21-15,0 0-35 16,0 0-56-16</inkml:trace>
  <inkml:trace contextRef="#ctx0" brushRef="#br0" timeOffset="-164417">976 2 18 0,'0'0'5'0,"0"0"0"15,0 0 5-15,78 5 0 16,-78-5 13-16,0 0 0 16,0 0 5-16,-19 2 2 15,-11-2-9-15,14 0-12 16,9 2 11-16,3-4-2 15,2 8-3-15,-1-6-7 16,-6 4-3-16,0-4-3 16,-3 4 2-16,-6-4-2 15,-10 4 1-15,10-2 1 16,-7 0-2-16,6 0-2 16,-11 3 0-16,5 3 1 15,-3-4-1-15,3 10 0 16,2-11 0-16,14 3 0 15,-7 2 0-15,4-6 0 16,5 2 0-16,1 9 0 16,1-13 0-16,5 0 0 15,0 0 2 1,0 0 1-16,0 0 3 16,0 0-3-16,0 0-1 15,0 0-1-15,0 0-1 16,-18 16 0-16,6-5 0 15,5-7 0-15,3 2 0 16,4-2 0-16,-5 4 0 16,0 1 0-16,1-1 1 15,-3 15 0-15,2-19 0 16,5 2 0-16,-2 2 0 16,-3 1 3-16,5 5 1 15,3-4 2-15,-13 11 2 16,10-6-3-16,10 20 4 15,-3 15-1-15,-5 3-2 16,5 1 0-16,-3-27-4 16,-4 27 4-16,10 4 0 15,-8-4-3-15,-4 6 1 16,-3-13-3-16,12-22-2 16,-7 21 2-16,0-13-1 15,-5 0-1-15,5-18 1 16,-16-7-1-16,28 4 2 15,-12-8 2-15,4 1 2 16,1 5-1 0,-5-10 0-16,0 0-2 15,0 0 1-15,0 0 0 16,34-13-3-16,24-13 0 16,-42 19-1-16,39-11 1 15,0 1 0-15,-16 7 0 16,-11 16-1-16,2-10 1 15,-16 2-1-15,-7 6 1 16,2 2-1-16,-7-2 0 16,-2-4 1-16,0 0-4 15,0 0-30-15,0 0-51 16,0 0-89-16</inkml:trace>
  <inkml:trace contextRef="#ctx0" brushRef="#br0" timeOffset="-161033">1144 0 15 0,'0'0'5'0,"0"0"-1"15,0 0-3-15,0 0-1 16,0 0-3-16,0 0 7 16,0 0 2-16,4 2 14 15,12 5 3-15,-7-7 4 16,-9 0-3-16,7 6-10 16,-7-2-9-16,7 4 5 15,-11-4-2-15,6 5-3 16,-2 7-2-16,5-12 1 15,64 3-1-15,-99-1 6 16,11 2-2-16,8 4 2 16,4 17 4-16,-2-8-4 15,-1-6-4-15,1 20 6 16,7 8 1-16,-5 22-3 16,0 17 2-16,3-1-2 15,6-37-6-15,-14 34 3 16,5-9-3-1,1-11 1-15,3-11 1 16,-1-14-4-16,4-20-1 16,0-1 2-16,0-6 0 15,0-2 1-15,0-4 1 16,0 0 0-16,0 0 2 16,0 0-3-16,0 0-2 15,66-26 0-15,-17-1-1 16,-15 16 0-16,-4 3 1 15,11 6-1-15,-15 12 1 16,-1 7 0-16,-11-7-1 16,-14-4 0-16,4 5 2 15,-8-7-2-15,-5 4-19 16,9-8-36-16,0 0-40 16</inkml:trace>
  <inkml:trace contextRef="#ctx0" brushRef="#br0" timeOffset="-144375">920 11474 14 0,'0'0'4'15,"0"0"-3"-15,0 0-1 16,0 0 0-16,0 0-1 16,0 0 1-16,0 0 0 15,0 0-1-15,0 0 1 16</inkml:trace>
  <inkml:trace contextRef="#ctx0" brushRef="#br0" timeOffset="-134649">920 11470 12 0,'0'0'3'16,"0"0"-1"-16,0 0-2 16,0 0 4-16,0 0 0 15,0 0-3-15,0 0 3 16,0 0 0-16,0 0-2 16,0 0 0-16,0 0 1 15,0 0 0-15,0 0-1 16,0 0 3-1,0 0 1-15,0 0 0 16,0 0 2-16,0 0-2 16,0 0-4-16,0 0 0 15,0 0-2-15,0 0 1 16,0 0-2-16,0 0 1 16,0 0 0-16,0-12 0 15,3-3-1-15,-1 1 3 16,3 3 2-16,-5-5 0 15,-3 12 0-15,3 4-3 16,0 0-1-16,0 0 1 16,0 0-1-16,0 0 0 15,0 0 0-15,0 0 0 16,0 0 1-16,0 0 0 16,0 0 5-16,5-19-2 15,2-6-3-15,-3 8-1 16,-8 9 0-16,4-4 0 15,4 8 2-15,-4 4 0 16,0 0-1-16,0 0-1 16,0 0 0-16,0 0 1 15,0 0-1-15,0 0 0 16,-4-21 0-16,8-2 0 16,6 9 0-16,-13-3 0 15,6 3 0 1,-1 3 0-16,-2 1 0 15,-5-2 0-15,17 12 0 16,-15-13 0-16,6-1 1 16,-3 1-1-16,-3 1 0 15,8-7 2-15,-10 15 1 16,15 0 2-16,-3-7-2 16,-7-3 0-16,0 14-2 15,0 0 0-15,0 0-1 16,0 0 1-16,0 0 1 15,9-33-1-15,-5 6 0 16,-1 4 1-16,-8 13-1 16,12-7 1-16,-2 3 0 15,-1-3 2-15,-4 3-1 16,0 3 1-16,0 11-1 16,0 0-3-16,0 0 1 15,0 0 0-15,0 0-1 16,2-47 0-16,1 22 0 15,-3 10 0-15,2-5 0 16,5-3-1 0,-9-12 1-16,2 2 0 15,4 26 1-15,-4-3-1 16,5-9 0-16,-7-1 0 16,4 7 0-16,-2-7 0 15,-2 3 0-15,2 11 0 16,7-7-1-16,-7 3 2 15,-5 4-1-15,5 6 0 16,0 0 0-16,0 0 0 16,0 0 0-16,0 0 0 15,14-35 0-15,-7 6 0 16,-10 6 0-16,1 17 0 16,7-11 0-16,-1 5 0 15,1-3 0-15,-1-3 0 16,-1 7 0-16,8 5 0 15,-13-4-1-15,2-5 1 16,0 3 0-16,2-3 1 16,3 9-1-16,6 2 0 15,-11-6 1-15,0-5 0 16,3 3-1-16,1-9 1 16,1 6-1-16,9 9 0 15,-14-10 0 1,0 5 0-16,4 1 0 15,-4-2 0-15,3-1 0 16,6 7 0-16,-9-2 1 16,0-3 0-16,4-1-1 15,-4-3 0-15,5 1 0 16,0 3 0-16,-5-9 0 16,2 3 0-16,0-1 0 15,5 9 0-15,-2-7 1 16,-3 10-1-16,-2-13 0 15,7 4 0-15,-7-3 0 16,0 18 0-16,0 0 0 16,0 0 0-16,0 0 0 15,0 0 0-15,4-31 1 16,10 0-1-16,-2-5-1 16,-17 26 2-16,14-13 3 15,-2 7 1-15,-7 3-2 16,0 13-3-16,0 0 0 15,0 0 0-15,0 0 0 16,0 0 0-16,19-51 0 16,-15 30 0-16,-4-8 0 15,5 19 0 1,-5-5 0-16,-2-1 0 16,4 11 0-16,-2 5 0 15,0 0 0-15,0 0 0 16,0 0 0-16,0 0 0 15,0 0 1-15,0 0-1 16,7-31-1-16,9 25 1 16,-16 6 0-16,0 0 0 15,0 0 0-15,0 0 0 16,0 0 0-16,0 0 0 16,0 0 0-16,0 0 0 15,0 0 0-15,2-14 0 16,5-15 0-16,5 18 0 15,-15 1 0-15,1 2 0 16,0 3 0-16,4-38 0 16,-2 43 0-16,0 0 1 15,0 0-2-15,0 0 2 16,0 0-1-16,0 0 0 16,0 0 0-16,0 0 0 15,0 0 0-15,0 0 0 16,0 0 0-16,0 0-1 15,0 0 1 1,-2-6 0-16,25-7 0 16,-7 9 0-16,-7 0 0 15,-9 4 0-15,0 0 0 16,0 0 0-16,0 0 0 16,0 0 0-16,0 0 0 15,0 0 1-15,0 0-1 16,2-6 0-16,10 2 0 15,-5 2 0-15,-7 2 0 16,0 0 0-16,0 0 0 16,0 0 0-16,0 0 0 15,0 0 0-15,0 0 0 16,0 0 0-16,0 0 0 16,0 0 0-16,0 0 0 15,0 0 0-15,0 0 0 16,0 0 0-16,0 0-1 15,13-7 1-15,-8 7 0 16,7-6 0-16,-6 4 1 16,-1 2-1-16,-5 0 0 15,0 0 0-15,0 0 0 16,0 0 0-16,0 0 0 16,0 0 0-16,0 0 0 15,0 0 0-15,0 0 0 16,14 0 1-16,-3 0-1 15,-6 0 0 1,2 11 0-16,0-16-1 16,4 3 1-16,-11 2 0 15,0 0 0-15,0 0 0 16,0 0 0-16,0 0 1 16,0 0-1-16,0 0 0 15,0 0 0-15,0 0 0 16,0 0 0-16,0 0 0 15,0 0-2-15,0 0 3 16,0 0 0-16,0 0-1 16,0 0 0-16,0 0 0 15,0 0 0-15,0 0 0 16,0 0 0-16,0 0 0 16,0 0 0-16,0 0 0 15,0 0 0-15,0 0 0 16,0 0 0-16,23 2 0 15,-16-6 0-15,7 6 1 16,-14-2-2-16,0 0 1 16,0 0 0-16,0 0 0 15,0 0 0-15,0 0 0 16,0 0 0-16,0 0 0 16,0 0 0-16,11 0-1 15,-1 2 1 1,-6 7 1-16,1-9-1 15,-5 0 0-15,0 0 0 16,0 0 0-16,0 0 0 16,0 0 0-16,0 0 0 15,0 0 0-15,9 0 0 16,5-4 0-16,-7 1 0 16,0 3 0-16,-3 3 0 15,-4-3 0-15,0 0 0 16,0 0 0-16,0 0 1 15,0 0-1-15,0 0-1 16,0 0 1-16,0 0 0 16,0 0 1-16,0 0-1 15,0 0 0-15,0 0 0 16,0 0 0-16,0 0 0 16,0 0 1-16,23 0 6 15,-11-5-4-15,-3 1-1 16,-4 8-1-16,-5-4-1 15,0 0 0-15,0 0 0 16,0 0 1-16,0 0 0 16,0 0 2-16,0 0-2 15,0 0 1-15,0 0-1 16,11 5 0 0,1 1 1-16,-5-6 1 15,-1 0-1-15,-3 0 1 16,-3 0 2-16,0 0-2 15,0 0-1-15,0 0-1 16,0 0-1-16,0 0 1 16,0 0-1-16,0 0 0 15,11 4 0-15,3 4 0 16,-2-8 0-16,-3 2 0 16,-2 0 1-16,0 2-1 15,-3-8 0-15,1 11 0 16,-5-5 0-16,7 2 0 15,-3-2 0-15,3-2 0 16,-2-4 0-16,2 10 0 16,-5-2 0-16,5 0 1 15,-5 0-1-15,0 0 0 16,8-1 1-16,-1-1 4 16,-5 0-4-16,-1 0 0 15,-3-2-1-15,7 2 1 16,2 6-1-16,-9-8 0 15,0 0 0 1,0 0 0-16,0 0 0 16,18 6 0-16,-6 3 0 15,-12-1 0-15,7-6 0 16,-7-2 0-16,0 0 0 16,0 0 1-16,0 0-1 15,0 0 0-15,11 10 0 16,8 5 0-16,-10-3 0 15,5-4 0-15,-8-3 0 16,-6-5 0-16,0 0 0 16,0 0 0-16,0 0 0 15,0 0 0-15,0 0 0 16,5 10 0-16,11 9 0 16,-4-7 0-16,-3 0 0 15,-2 1 0-15,0-9 0 16,4 0 0-16,-6 4 0 15,2 7 0-15,0-7 0 16,-7 13 1-16,6-19 0 16,4 0-1-16,-8 4 0 15,3 3 0-15,1-3 0 16,-1 14 0-16,-3-15 1 16,-4-1-1-16,11 4 0 15,-4 2 0 1,2 1 0-16,-7-11 0 15,0 0 1-15,0 0-1 16,0 0 0-16,0 0 0 16,4 12 0-16,6 3 0 15,-13-7 0-15,12 8 0 16,-4-7 1-16,2 3-1 16,-2 1 0-16,-1-3 1 15,-8-4-1-15,13 7 0 16,-7-3 0-16,0 0 0 15,1 5 0-15,-1-7 0 16,3-4 0-16,-1 7 0 16,3 1 0-16,-5-4 3 15,5 7 0-15,-2-5-1 16,6-4-2-16,-11 5 0 16,7 3 1-16,-2-1-1 15,-3-5 0-15,3-2 0 16,-1 2 0-16,-4 1 0 15,7 3 1-15,-4-2-1 16,1-1 0 0,-4-5 0-16,12 8 0 15,-12 1 0-15,4-3 1 16,3 2 1-16,0-3-1 16,-14-5-1-16,16 6 0 15,1-4 1-15,-4 3 0 16,-3 7-1-16,1-14 0 15,13 2 0-15,-22 3 0 16,5-1 0-16,5-2 1 16,-1 2-1-16,1 3 0 15,-1-3 0-15,1 4 1 16,2-2-1-16,-3-1 0 16,-4-3 0-16,3 2-1 15,1-2 1-15,1 2 2 16,0 1-3-16,-1-3 1 15,1 2 0-15,-14-2 0 16,18 4 0-16,0 1 1 16,-4-3-1-16,-1 6 0 15,-6-8 0-15,16-4-1 16,-14 7 1-16,4-3 0 16,-1 2 1-16,-3-6-1 15,0 0 0-15,0 0 0 16,0 0 0-16,0 0 0 15,0 0 0 1,4 14 1-16,8 7-1 16,-5-15 0-16,-1 5 0 15,-1-1-1-15,0-4 1 16,-3-2 0-16,-4 1 0 16,11 3 1-16,-5-2-1 15,-1 4 0-15,-1 9 1 16,3-19-1-16,-5 0 0 15,0 0 1-15,0 0-1 16,0 0 0-16,0 0 0 16,0 0 0-16,16 10 0 15,-14 3 0-15,7-3 0 16,-2 0 1-16,-7-10-1 16,0 0 0-16,0 0 1 15,0 0-2-15,0 0 1 16,14 34 0-16,-14-34 0 15,7 12 1-15,2 5-1 16,-9-17 1-16,5 18 4 16,4 9-3-16,-2-2-1 15,-16-21-2-15,22 13 1 16,-10-3 0-16,4 1 1 16,-5 3-1-1,9-16 0-15,-18 11 0 16,19 3 0-16,-5-3 0 15,-7-3 0-15,9 9 0 16,-4-13 0-16,2 0 0 16,-1 7 0-16,6-3 0 15,-7 2 0-15,1 1 0 16,-8-1 0-16,9-4 0 16,7 1 0-16,-3 3 0 15,-4-4 0-15,2-1 0 16,-9-3 0-16,10 10 0 15,-3-5 0-15,2-1 0 16,-2 6 0-16,-3-9 0 16,1-1 0-16,-1 2 0 15,6 0 0-15,-1 0 0 16,-5 5 0-16,3-7 0 16,-7 0 0-16,10 2 0 15,-6 4 0-15,1-7 0 16,-5-3 0-16,0 0 0 15,0 0 0-15,0 0 0 16,0 0 0-16,0 0 0 16,9 12 1-1,-16-2-2-15,25 11 1 16,-8-13 0-16,-1-1 0 16,-2 7-1-16,-3-12 1 15,6 0 1-15,-10 2-1 16,2 0 0-16,0 1 0 15,5 5 0-15,0-4 0 16,0-2 0-16,-3 2 0 16,1 1 0-16,-3-1 0 15,3 0 0-15,-10 2 0 16,10-3 0-16,2 1 0 16,2-2 0-16,-4 2 1 15,2-2-2-15,-1 0 1 16,-1 5 0-16,0-3 0 15,-1 2 0-15,-1 5 0 16,-3-13 0-16,0 0 0 16,0 0 0-16,0 0 0 15,0 0 1-15,0 0-1 16,0 0-1-16,11 6 1 16,3 6 0-16,-7-6 0 15,0 3 0-15,-3-7 0 16,3 2 0-16,-2 0 0 15,-1-2 0 1,1 4 0-16,0-4 0 16,-3-2 0-16,26 7 0 15,-28-7 0-15,0 0 0 16,0 0 0-16,0 0 0 16,0 0 0-16,0 0 0 15,13 10 0-15,1-4 0 16,-5-2 0-16,-2 9 0 15,0-15 0-15,0 2 0 16,-2 0 0-16,-1-2 0 16,-4 2 0-16,0 0-1 15,0 0 1-15,0 0 0 16,0 0 0-16,0 0 0 16,0 0 0-16,19 2 0 15,4-2 0-15,-12 0 0 16,5 2 0-16,-4-4 0 15,-5 2 0-15,2-2 0 16,-9 2 0-16,0 0 0 16,0 0 0-16,0 0 0 15,0 0 0-15,0 0 0 16,0 0 0-16,0 0 0 16,30-7 0-1,-12 1-1-15,-4 10 0 16,-3-14 0-16,-8 6 1 15,11-2-2-15,-5 1-1 16,2-1 2-16,-4-2 0 16,2 2 1-16,3 4-1 15,-5-5 0-15,0 5-2 16,-3 0 0-16,-4 2 3 16,0 0 0-16,0 0 0 15,0 0 0-15,0 0 0 16,12-20 0-16,13-18-1 15,-13 9 1-15,-6 17 0 16,8-11 0-16,-7 5 0 16,2 1 0-16,-4 0 0 15,-14 7 0-15,23-4 0 16,-10-5 0-16,1-2 0 16,2 7 0-16,-3-9-1 15,8 11 1-15,-10-5 0 16,3-8 0-16,2 2-1 15,-7 7 1-15,0-11 0 16,4 15 0-16,3-11-1 16,-2 2 1-1,-5 4 0-15,-3-12 0 0,3 15 0 16,5 6 0 0,-5-17 0-16,5 0 0 15,-3-2 0-15,-2 27 0 16,0 0 0-16,0 0 0 15,7-50 0-15,-3 13 0 16,6 29 0-16,-8-7 0 16,-2 15 0-16,0 0 0 15,2-22 0-15,7-14 0 16,-9 3 0-16,3 19 0 16,11 8 0-16,-10-9 0 15,1 1 0-15,-5-1 0 16,0 5 0-16,2-3 0 15,-2 7 0-15,7-4 0 16,-12-5 0-16,12 5 0 16,-7-7 0-16,5 3 0 15,-1 8 0-15,-1-7 0 16,4 1 0-16,-7 1 0 16,2-3 0-16,-14 8 0 15,29-7 0 1,-8 3 0-16,-7-2-1 15,-2 12 1-15,0 0 0 16,0 0 1-16,0 0-1 16,9-17 0-16,0-8 0 15,1 4-1-15,-10 3 2 16,4 12 0-16,-4-9-2 16,9 3 1-16,-4-3 0 15,-3-6 0-15,3 7 0 16,2 8 0-16,2-9 0 15,-2 3 0-15,-2-3-1 16,-1 1 2-16,8 12-1 16,-17-13-1-16,5-3 1 15,7 7 0-15,-2-7 1 16,-3 1-1-16,14 13 0 16,-18-6 0-16,2-1 0 15,0-5 0-15,0 3 0 16,9-5 0-16,-7 7 0 15,0-3 1-15,8-9-2 16,-3 13 0-16,-7 10 1 16,0 0 1-16,0 0-1 15,16-38 0-15,-7 14 0 16,-2-5-1-16,0 20 1 16,0-11 0-16,-7 9 0 15,6-9 0 1,-1 1 0-16,7 9-1 15,-6-26 1-15,-12 26-1 16,12 0 1-16,11-11 0 16,-6 11 0-16,1-3-1 15,-1-3 1-15,1 9 0 16,-10 1 0-16,5 0 0 16,-7-2 0-16,7 10 0 15,2-10 0-15,-2 3 0 16,0-3 0-16,0-2 0 15,4-3 0-15,1 1-1 16,-3 6 1-16,-9 6 0 16,0 0 0-16,0 0 0 15,0 0 0-15,0 0 0 16,0 0 0-16,18 0 0 16,10-13 0-16,-12 5 0 15,-2 2 0-15,-1 2 0 16,-13 4 0-16,0 0 0 15,0 0 0-15,0 0 0 16,0 0 0-16,37-9 0 16,-23 5 0-16,7 0 0 15,0-2 0 1,-5 2 0-16,-3 10 0 16,1-14 0-16,-2 6 0 15,-3 0 0-15,-2 2 0 16,0-5 0-16,2 5 0 15,-4 0-1-15,6 0 1 16,-6 2 1-16,2 3-1 16,2-5 0-16,0-2 0 15,2 6 0-15,-6-4 0 16,4 2 0-16,5-2 0 16,-5 2-1-16,-2-2 2 15,-5 0-1-15,5 8 0 16,-7-8-1-16,0 0 1 15,0 0 1-15,0 0-1 16,0 0 0-16,12 2 0 16,6 2 0-16,-4 0 0 15,-2 3 0-15,-1-3 0 16,-11-2 0-16,12 4 0 16,-1 0 0-16,-2 3 0 15,-6 7 0-15,6-14 0 16,-9-2 0-16,0 0 0 15,0 0 0 1,0 0 0-16,14 6 0 16,4 7 0-16,-4-7 0 15,0 4 0-15,-8-1 1 16,-1-5-2-16,-5-4 1 16,0 0 0-16,0 0 0 15,0 0 0-15,0 0 0 16,14 6 0-16,4 25 0 15,-4-25 0-15,-7 3 0 16,4-5 1-16,-8-4-1 16,1 4 0-16,3 6 0 15,-7-4 0-15,14 5 0 16,-2-3 0-16,-8 2 0 16,1-3 0-16,-1-1 0 15,-15-4 0-15,22 8 1 16,-1 3-2-16,-1-1 1 15,-5 1 0-15,1-5 0 16,11-4 0-16,-18 6-1 16,6-1 2-16,-4 1-1 15,0 9 0-15,5-11 0 16,-3-4-1-16,7 6 2 16,-4 1-1-16,-3-1 1 15,-2-10-1 1,0 0 0-16,0 0 0 15,0 0 0-15,0 0 0 16,12 37 0-16,-1-14 0 16,-8-11-1-16,4 11 1 15,-5-12 0-15,9 1 0 16,-6 0 1-16,2 1-1 16,-19-5 0-16,19 3 0 15,0 1 0-15,0 0-1 16,-5 7 1-16,3-9 0 15,13-6 0-15,-18 13 1 16,3-7-1-16,1 3 0 16,-1 1 0-16,6-3 0 15,-30-3 0-15,33 2 0 16,4-3 0-16,-9 5 0 16,-7-2 0-16,7 3 0 15,-1-9 0-15,-8 10 0 16,11-5 0-16,-6 3 0 15,4-6 0-15,-14 0-1 16,4 1 2-16,13 1-1 16,1 0 0-16,-4 1 0 15,2-1 0 1,5-4-1-16,-14 4 2 16,2 1-1-16,1-3 0 15,8 10 0-15,-4-12 0 16,7-2 0-16,-12 5 0 15,3-1 0-15,2-2 0 16,-1 13 0-16,-1-11 0 16,-3-4 0-16,3 4 0 15,0 0 0-15,6 1 0 16,-4-5 0-16,0 4 0 16,-5-2 0-16,3 4 0 15,-1-2 0-15,8 5 0 16,-10-3 0-16,3-4 0 15,-5-2 1-15,4 7-1 16,3-1-1-16,-2 0 2 16,2-4-2-16,-16 7 1 15,13-9 0-15,10 10 0 16,-7-4 0-16,0 3 0 16,0-3 0-16,0-6 0 15,-5 6 0-15,0 1 0 16,3 1 0-16,2 11 0 15,0-13 0-15,-5-6 0 16,5 10 0 0,0-1 0-16,2 1 0 15,-2-12 0-15,0 15 0 16,-3-7 0-16,5 4 0 16,-2 5 0-16,0 0 0 15,2-7 0-15,-11 6 0 16,9-7 0-16,7 7 0 15,-3 3 0-15,1-7 0 16,-3-10 0-16,-9-2 0 16,0 0 0-16,0 0 0 15,0 0 0-15,25 42 0 16,-9-13 0-16,-9-17 0 16,7 9 0-16,-2-4-1 15,-3-1 0-15,-2 3 1 16,0-5 0-16,2-8 0 15,-4 11 0-15,1 0 0 16,-1-3 0-16,0 7-1 16,2-15 1-16,-3 0 0 15,3 5 0-15,0 1 0 16,2-2 0-16,-2-1 0 16,-7-9 0-1,0 0 0-15,0 0 0 16,0 0 0-16,16 31 0 15,-4-13 0-15,-10-9 0 16,7 7 0-16,3-1 0 16,-5-3 0-16,-3 0 0 15,3-3-1-15,5-5 1 16,-12 4 0-16,6 0 0 16,1-1 1-16,-2-1-1 15,0 2 0-15,-1-4-1 16,-4 5 1-16,5-3 0 15,-1-2 0-15,-4-4 0 16,0 0 0-16,0 0 0 16,0 0 0-16,0 0 0 15,0 0 0-15,12 12 0 16,-3 3 0-16,-2-9 0 16,4 6 0-16,-6-5-2 15,0-1 0-15,-3-4 0 16,-9-2 2-16,16 4-1 15,-4 2 0-15,-3-2 1 16,5 9 0-16,-2-11 0 16,-10 0 0-16,14 4 0 15,-2-2-1 1,0 1 1-16,-2 3 0 16,-1-6 1-16,8 0-1 15,-15 0 0-15,8 2 0 16,-3 0 0-16,1-2 0 15,-1 5-1-15,9-5 2 16,-13 2-2-16,2-2 1 16,2 0-1-16,-2-2-1 15,0 0 1-15,0 0 1 16,0 0 0-16,0 0 0 16,0 0 0-16,0 0 0 15,21 10-1-15,-9-6 1 16,1 3 0-16,-1-3-1 15,-5 0-1-15,2-4 1 16,-9 0 0-16,0 0 1 16,0 0-2-16,0 0 1 15,0 0 1-15,0 0 0 16,0 0-1-16,9 4 1 16,10 0 0-16,-8 0 0 15,-4 0 0-15,2-4 0 16,-9 0 0-16,0 0 0 15,0 0 0 1,0 0-1-16,0 0 1 0,0 0 0 16,16 9 0-1,-2-9 0-15,2 6 0 16,0-4-1-16,-9 2 0 16,5-4-1-16,-5 2 1 15,2-2 0-15,2-4 1 16,-6 6 0-16,4 0 0 15,3 0 0-15,-10-2 0 16,7 2 0-16,0 0 0 16,-2 1 0-16,3-3 0 15,1 0 0-15,-9 0 0 16,8 0 0-16,-1 6-1 16,0-2 1-16,5-2 0 15,-5 0 0-15,7-2 0 16,-9 2 0-16,-2 2 1 15,8-4-1-15,1 0 0 16,-7 2 0-16,-7-2-1 16,0 0 1-16,7 0 0 15,-7 0 0-15,0 0 0 16,0 0 0-16,0 0 0 16,0 0 0-1,0 0 0-15,30-12 0 16,-14 8 0-16,-7-2 0 15,-23 6 0-15,30-3 0 16,-4 1 0-16,-12 2-1 16,0 0-3-16,0 0 3 15,0 0 0-15,0 0 1 16,18-4-1-16,5-2 2 16,-9 0-1-16,-7 2 1 15,-7 4 0-15,0 0 6 16,0 0 0-16,0 0 0 15,0 0-4-15,0 0 0 16,0 0-1-16,0 0 2 16,0 0 0-16,7-13-1 15,0 5-2-15,-3 6-1 16,1 0 0-16,-5 2-14 16,0 0-40-16</inkml:trace>
  <inkml:trace contextRef="#ctx0" brushRef="#br1" timeOffset="-124632">4097 9406 14 0,'0'0'1'16,"0"0"2"-16,0 0-2 15,0 0-3-15</inkml:trace>
  <inkml:trace contextRef="#ctx0" brushRef="#br1" timeOffset="-122745">4127 9456 18 0,'0'0'3'16,"0"0"-2"-16,0 0-1 15,0 0 0-15,0 0 0 16,0 0-1-16,0 0 4 16,0 0 6-16,0 0-4 15,0 0 5-15,0 0 2 16,0 0 0-16,0 0-1 16,0 0 0-16,0 0-1 15,0 0-7-15,0 0 4 16,0 0-1-16,0 0-1 15,0 0 0-15,0 0 5 16,0 0-6-16,0 0 2 16,0 0 0-16,0 0 0 15,0 0-1-15,0 0-2 16,9 20-2-16,-6 11-1 16,-1-8 2-16,0 0 2 15,-2-2-2-15,3-3 2 16,3-1-1-16,-6 6 0 15,0 1 0-15,5 3-2 16,-7 4 0-16,-1-4 0 16,40-4-1-1,-51 6 0-15,1 4 0 16,8-6 4-16,3 8 0 16,-1-10-2-16,40-4-2 15,-57 0 1-15,10 5 1 16,8-1 3-16,0 8-1 15,-1-6-1-15,3-14-3 16,-2 14 1-16,0-3 1 16,0 1 3-16,4 8-4 15,-2-14 2-15,-2-9-2 16,4 11 0-16,-2 0 1 16,2 4 0-16,-2 10 1 15,2-12-1-15,-2-11-1 16,-2 9 1-16,4 10-1 15,-4 2 2-15,-2 6-2 16,-1-14 0-16,10-12-1 16,-8 13 1-16,3 3-1 15,-4-2-1-15,1 31 2 16,3-16-1-16,5-22 0 16,-7 32 0-16,-1 0 0 15,1 0 0 1,2 2 0-16,0-11 0 15,5-20 0-15,-8 12 0 16,1-4 0-16,0 0 0 16,-1-2 0-16,1-8 0 15,2-9 0-15,0 11 0 16,-4-2 1-16,-1 4-1 16,5-7 0-16,-9 3 0 15,9-11 0-15,0 7 0 16,0-3 0-16,0 5 0 15,0-3 0-15,-16 1 0 16,16-9 0-16,0 13 0 16,-3-2-1-16,1-5 2 15,0 1-1-15,27-3-1 16,-41 3 2-16,7-5-1 16,4 0-1-16,3 1 1 15,2-1 0-15,0-6 0 16,-5 2 0-16,3 3 0 15,0-1 0-15,4 6 0 16,-2-14 0-16,0 0 0 16,0 0 0-16,0 0 0 15,0 0-1 1,0 0 1-16,0 0 0 16,0 0 0-16,0 0 0 15,0 0-1-15,0 0 1 16,11-66 0-16,6 37-1 15,-6 15-3-15,5-15-3 16,3 0 4-16,-1-2 2 16,0 0-2-16,5 0 2 15,-13 16 0-15,13-12-4 16,0 0 1-16,-5 0-1 16,0 5 0-16,-2 5 0 15,-9 13 4-15,7-2 0 16,-7 4 1-16,0-1 0 15,-7 3 1-15,0 0-1 16,0 0 0-16,0 0 0 16,0 0 0-16,0 0 0 15,0 0 0-15,-9 13 0 16,-3-5 0-16,-4 9 1 16,0-3 0-16,-2 3 2 15,6-3 2-15,-11 5-2 16,16-9-2-16,-4 13 2 15,-10 0-1 1,3 0-1-16,-1-5 0 16,1 1-1-16,13-11 0 15,-6 13 1-15,-1 2-1 16,1-3-1-16,-1-1 2 16,31-5-1-16,-40 1 0 15,7 6 0-15,5-7 0 16,4 1 0-16,-2-5 0 15,10-6 0-15,-3 2 2 16,0-6 3-16,0 0 2 16,0 0-2-16,0 0-3 15,0 0-1-15,0 0-1 16,0 0 0-16,0 0-1 16,0 0 1-16,-5-29 0 15,5 4 1-15,-9-16-2 16,4 2-5-16,1 4 1 15,-1 8 0-15,-2-11 0 16,7 24 2-16,-14-13 0 16,1 4 2-16,-6 2 0 15,3 3 1-15,2 3 1 16,12 7-1-16,-10 0-1 16,8 2 1-16,2 4 0 15,2 2 0 1,-3-3 0-16,3 3 0 15,0 0 0-15,0 0 0 16,0 0 2-16,0 0 9 16,0 0 4-16,23 23-7 15,9 25 10-15,-2 2-1 16,3-3-2-16,-10 3-8 16,-10-5-3-16,1-22-4 15,2 12 0-15,-6-8-37 16,-4-12-50-16</inkml:trace>
  <inkml:trace contextRef="#ctx0" brushRef="#br1" timeOffset="-121722">4148 9460 20 0,'0'0'3'0,"0"0"-2"15,0 0-1-15,0 0 0 16,0 0 9-16,0 0-3 16,0 0 10-16,0 0 5 15,0 0 4-15,-2 43-4 16,2-43-3-16,-17 50-11 15,-10 39 7-15,-1-10-4 16,7-11-6-16,-2-6 1 16,3-23 2-16,17-24-5 15,-10 6 0-15,6-7 1 16,2-6 0-16,3-1-2 16,2-22-1-16,0 15 0 15,0 0 0-15,0 0-1 16,14-68 1-16,2 6 0 15,4-7 0-15,-8 36 0 16,9-27 0-16,-3 8 0 16,1 7 0-16,1 12 0 15,-8 10 0-15,-1 10 0 16,-8-1 0 0,1 8 0-16,-2 2 0 15,-2 4 0-15,0 0 0 16,0 0 0-16,0 0 2 15,0 0 11-15,0 0 1 16,49 49-4-16,-10-7 3 16,-16-17-8-16,4 30 2 15,-8-9-1-15,-1-3 1 16,-4-3-2-16,-5-26-3 16,-6-7-1-16,1-1 3 15,-6-2 2-15,2-4-3 16,0 0-2-16,0 0-8 15,0 0-10-15,0 0-48 16</inkml:trace>
  <inkml:trace contextRef="#ctx0" brushRef="#br1" timeOffset="-120682">4369 10424 20 0,'0'0'5'0,"0"0"-4"16,0 0-3-16,0 0 6 15,0 0 15-15,0 0-8 16,0 0 14-16,0 0 0 16,0 0-2-16,0 0-6 15,0 0-5-15,0 0-7 16,0 0 3-16,0 0 0 15,0 0 3-15,0 0-1 16,0 0-1-16,0 0-3 16,0 0 6-16,0 0 0 15,18 46 3-15,-6-7-2 16,-3 1 4-16,-9-18-9 16,16 39 6-16,0 1-4 15,2 6 3-15,5 2-3 16,-2-1 0-16,-7-36-6 15,-10 23 2-15,6-13-2 16,6-1-2-16,-7-18 1 16,-9-15-2-16,9 5 0 15,-2-1-1-15,-2-7 1 16,-5 0-1-16,0-6 4 16,0 0-2-1,0 0 3-15,0 0 0 16,0 0-1-16,0 0-1 15,0 0-2-15,0 0-1 16,-3-21 1-16,3-24-1 16,3-3 0-16,4-10 0 15,-17 27 0-15,22-35 0 16,-3-19 0-16,-7 0-1 16,5 4 1-16,-2 28 0 15,-1 30 0-15,3-14 0 16,-9 10 0-16,0 12 0 15,2 15-6-15,0 0-3 16,0 0-19-16,0 0-16 16,0 0-13-16,0 0-14 15,0 0-26-15</inkml:trace>
  <inkml:trace contextRef="#ctx0" brushRef="#br1" timeOffset="-120082">4684 10799 19 0,'0'-12'1'0,"-9"-3"1"16,9 15 0-16,0 0-2 16,0 0 4-16,0 0 9 15,9-22 4-15,-7-5 0 16,-2 27 0-16,0 0 1 16,0 0-9-16,0 0 7 15,0 0-3-15,0 0-4 16,0 0-2-16,0 0-1 15,2-19 0-15,1 17-3 16,-3 2 2-16,0 0-2 16,0 0-1-16,0 0 4 15,0 0 3-15,0 0-5 16,0 0 5-16,0 0 2 16,11 41 0-16,-6 28 1 15,2 11 2-15,-3-42-8 16,-4 32 7-16,0-8-5 15,0-10-1-15,7-11-2 16,-2-22-3 0,4 8 1-16,0-11 1 15,-4-5 1-15,-3-1 2 16,-2-10-1-16,0 0-3 16,0 0 1-16,35-19-2 15,13-12-2-15,-7 13 0 16,-15 3 0-16,-15 9-1 15,14 2-16-15,-6-2-18 16,-8 8-21-16,-11-2-33 16</inkml:trace>
  <inkml:trace contextRef="#ctx0" brushRef="#br1" timeOffset="-119665">4629 10967 23 0,'13'-4'3'0,"-17"2"1"16,4 2 20-16,0 0 7 15,0 0 3-15,0 0 0 16,0 0-20-16,0 0 11 16,0 0-5-16,-3 12 0 15,-1-2-1-15,2-5-3 16,-10-5-7-16,12 0 13 15,0 0-2-15,0 0-4 16,0 0-6-16,78-71-7 16,-57 42-2-16,18-2 0 15,-20 19-15-15,-8 12-29 16,-4 10-40-16</inkml:trace>
  <inkml:trace contextRef="#ctx0" brushRef="#br0" timeOffset="-97434">5758 11439 12 0</inkml:trace>
  <inkml:trace contextRef="#ctx0" brushRef="#br0" timeOffset="-97305">5753 11424 16 0,'0'0'1'16,"0"0"-1"-16,0 0 0 15,0 0 0-15</inkml:trace>
  <inkml:trace contextRef="#ctx0" brushRef="#br0" timeOffset="-89185">5772 11418 17 0,'0'0'1'0,"0"0"-1"0,0 0 0 16,0 0 0-16,0 0 3 15,0 0 4 1,0 0 2-16,0 0-1 16,0 0-6-16,0 0 0 15,0 0 0-15,0 0-1 16,27-10 3-16,-17 8 2 16,-3-2-5-16,-1 6 1 15,-6-2-1-15,0 0 0 16,0 0 0-16,0 0 0 15,0 0-1-15,0 0 0 16,0 0 3-16,0 0 3 16,30 0-2-16,-20-9-3 15,-8 9 0-15,-2 0-1 16,0 0 0-16,0 0 0 16,0 0 0-16,0 0 0 15,0 0 1-15,0 0 1 16,0 0 1-16,0 0 1 15,0 0 1-15,0 0-3 16,46 7-1-16,-35-7-1 16,1-2 0-16,-1 6 1 15,1-4-1-15,-12 0 0 16,0 0 0-16,0 0-1 16,0 0 1-16,0 0 1 15,0 0-1-15,21 0 0 16,2 4 0-1,-12-6 0-15,1 2 1 16,-12 0-1-16,0 0-1 16,0 0 0-16,0 0 2 15,0 0-1-15,0 0-1 16,0 0 2-16,0 0-1 16,0 0 0-16,0 0 0 15,20-2 0-15,17-7 0 16,-25 14 1-16,6-7-2 15,-2-1 1-15,-9-1 0 16,-2-4 0-16,8 10 0 16,-1-4 0-16,-12 2-1 15,0 0 1-15,0 0 0 16,0 0 1-16,0 0-1 16,0 0 0-16,0 0 0 15,0 0 0-15,37-17 0 16,-7 3 0-16,-14 2 0 15,-14 9 0-15,12-5 0 16,0 2 0 0,-3-2 0-16,1 6 0 15,-5-7 0-15,-7 9 0 16,0 0 0-16,0 0 0 16,0 0 0-16,0 0 0 15,0 0-1-15,41-31 2 16,-25 17-1-16,0-3 0 15,-4 7 0-15,1-7-1 16,-3 9 1-16,-3-6 0 16,-1 7 0-16,1-5 1 15,3-13-1-15,-1 9-1 16,2-3 2-16,-2-8-1 16,-2 15 0-16,0-7 0 15,2 0-1-15,8-3 1 16,-10-1 0-16,2-4 0 15,-7 12 0-15,7-3 0 16,-2-3 1-16,5-4-2 16,-3 13 1-16,-2-17 0 15,-7 12 0-15,4-8 0 16,10-2 0-16,-5-4 0 16,-2 15 1-16,0 3-1 15,-7 13 0-15,0 0 0 16,0 0 0-16,2-31 0 15,8-27 0 1,-1 23 0-16,-7 8 0 16,3 13 0-16,-3 3 0 15,3-11 0-15,-1 3 0 16,3 2 1-16,-2-1-1 16,-5 7 0-16,7-5 0 15,-10 8 0-15,10-9 0 16,-4-2 0-16,-3 5 1 15,9 6-1-15,-9-1 0 16,7-3 0-16,-7-5 0 16,7-16 1-16,-7 27 1 15,-3 4-1-15,6-10 1 16,-3 12-1-16,0 0 0 16,0 0 0-16,0 0-1 15,0 0 0-15,0 0 1 16,0 0 0-16,4-48-1 15,-2 13 0-15,3 10 0 16,-10 4 0-16,5 11 0 16,3-5 0-16,-1 3 0 15,-2 0 0-15,-5-7 1 16,5 9-1 0,3 3 0-16,-3-5 0 15,0-1 0-15,2 3 0 16,0-11 0-16,-2 3 0 15,3 7 0-15,-6-9 1 16,10 9-1-16,-4-9 0 16,-3 7 2-16,-5-16 1 15,12 15-2-15,-5-11 2 16,-4 10-1-16,2-3-1 16,-2 1-1-16,4-8 0 15,5 7 0-15,-5 1 0 16,-7-8 3-16,3 1 0 15,-2 3-1-15,4-10-1 16,4 12 0-16,-11-2-1 16,12-1 1-16,-7 1 5 15,2 21-4-15,0 0-1 16,0 0-1-16,0 0 2 16,4-31 1-16,1-13-1 15,-5 26 2-15,2-7 2 16,-9 13-3-16,7-11-1 15,5 0 0-15,-5-2 0 16,2 4 0-16,-2 1-1 16,-7 9 1-1,12-9 2-15,-1 3 0 16,-1-2-2-16,-6 5 0 16,1-7 0-16,-5 11 0 15,9-7 0-15,1-1 0 16,-1-3 0-16,-4-2-2 15,4 5 1-15,-9 5-1 16,9-14 0-16,3-2 0 16,-5 2 1-16,-2 0-1 15,2-8 2-15,-7 19-1 16,14-17-1-16,-7 6 1 16,0-9-1-16,0 3 0 15,2 2 0-15,-9 13 0 16,14-18 0-16,-5-1 0 15,3 4 0-15,-3-6 0 16,-4 4 0-16,69 24 0 16,-97-20 0-16,16 4 0 15,7 7 0-15,7 20 0 16,-2-25 0-16,2 25 0 16,0 0-1-16,0-23 2 15,4-6-1-15,-4 4 0 16,-4 2 0-16,15 15 0 15,-8-6 0 1,-3-5 0-16,-3 2 0 16,3-1 0-16,0 7 0 15,14 5 0-15,-16-8 0 16,2 3 0-16,2-1 0 16,-7-3 0-16,8-1 0 15,6 8 0-15,-7-7 0 16,1 1 1-16,-8-5-2 15,7 4 1-15,3-1 0 16,-7 5 1-16,2-7-2 16,2 3 1-16,-4 1 0 15,2-34 0-15,0 48 0 16,0 0 0-16,0 0 0 16,0 0 0-16,0 0 0 15,6-23 0-15,-1-18 0 16,0 25 0-16,2-13 0 15,-1 6 0-15,1 8 0 16,-4-14 0-16,1 13 0 16,-4 7 0-16,5-11 0 15,-1 5 0-15,1-3 0 16,-3-13 0-16,3 14 0 16,-5 7 0-16,5-5 0 15,-5-1 0 1,6-1 0-16,-3-6 0 15,-12 13 0-15,11-9 0 16,9 3 0-16,-6-9 0 16,-5 25 0-16,0 0 0 15,0 0 0-15,0 0 0 16,7-23 0-16,7-6 0 16,-14 29 0-16,11-31 0 15,-11 31 0-15,0 0 0 16,0 0 0-16,9-17 0 15,-9 17 0-15,10-16 0 16,6 3 0-16,-3-7 0 16,4 3 0-16,-4 5-1 15,1 1 2-15,-5 1-1 16,5 4 0-16,-14-7 0 16,2 7 0-16,10-2 0 15,-3-4 0-15,7 5 0 16,-13 3 0-16,8-4 0 15,-4 4 0-15,4-5 0 16,-11 5 1-16,0 4-2 16,0 0 1-1,0 0 1-15,0 0-1 16,19-2 0-16,13-10 0 16,-2 10-1-16,-14 0 1 15,0-2 0-15,-2-3 0 16,9 3 0-16,-7-2 0 15,3 2 0-15,-13 2 1 16,13 0-2-16,2-2 1 16,-3-3 1-16,-2 1-1 15,-16 6 0-15,0 0 0 16,0 0 0-16,0 0 0 16,32 2 0-16,14-4 0 15,-25 0 0-15,0 0 0 16,9 4 0-16,-10-2 0 15,6 4 0-15,-10-10 0 16,-16 6 0-16,0 0 0 16,0 0 0-16,0 0 0 15,0 0 0-15,41 0 0 16,-13 4 0-16,-15-4 0 16,13 4 0-16,-8 0 0 15,-4-1 0-15,0 1 0 16,-5 0 1-1,-4-2-1-15,8 2 0 16,-1-2 0-16,-1 2 0 16,1 5 0-16,-10-7 0 15,5 2 0-15,5 2 0 16,-3-2 0-16,0 0 0 16,3 0 1-16,-15 0-1 15,12 5 0-15,-2-7 0 16,3 6 0-16,-1 9 1 15,-5-13 0-15,1 0-1 16,-3-2 1-16,5 6-2 16,-2 5 1-16,2-26 0 15,6 30 0-15,-1-7 0 16,-5 3 0-16,0-3 0 16,-3 0 0-16,-4-10 0 15,0 0 0-15,0 0 0 16,0 0 0-16,10 17 1 15,3 6-1-15,-3-13 0 16,-1 7 0-16,-12-9 1 16,13 4 5-16,1-1-4 15,-6-1-1-15,-1-2 0 16,6-4-1-16,-10 3 0 16,4 3 0-1,-2 4 2-15,8 5 0 16,-3-27-1-16,-7 8-1 15,0 0 1-15,0 0-1 16,11 25 2-16,1 16 0 16,-3-18-1-16,-7-9 0 15,10 11 1-15,-3-2-2 16,2-9 1-16,-11 3 0 16,9 0-1-16,-18-7 0 15,21 9 1-15,-3-3 0 16,-7-3-1-16,1 1 0 15,-1-8 0-15,-2 0 0 16,11 5 0-16,-6-1 0 16,2 5 0-16,0 1 0 15,-3-1 1-15,15-7 1 16,-19 13 2-16,4-5-2 16,1-3 0-16,4 5-2 15,-7-5 0-15,1-7 0 16,6 8 0-16,-2 3 0 15,-5 2 0-15,5-5 0 16,0 3 0 0,-5-7 0-16,1 9 0 0,6-3 0 15,-2 1 1 1,0-3-1-16,6-5-1 16,-8 7 6-16,-3-1-3 15,14 1 4-15,-13 11-3 16,4-17-2-16,6-3-1 15,-8 7 1-15,-7 1-1 16,13-1 1-16,-11-14-1 16,0 0 0-16,0 0 0 15,12 29 0-15,2-2 0 16,-5-2 0-16,0-9 1 16,2 9 0-16,-6-14-1 15,4 7 4-15,-4 3-2 16,4 0-1-16,0 1 2 15,-16 3-2-15,10-8 0 16,13 18-1-16,-5-2 1 16,3 0 0-16,-7-8 0 15,2-14-1-15,-2 9-1 16,-2-1 2-16,2 4-1 16,-1-5 0-16,4 3 1 15,-6-13-1-15,-4 11 0 16,7 2-1-16,0 1 2 15,0 7-1 1,-2-10 0-16,-1-7 0 16,3 5 0-16,-5 0 0 15,1 3 0-15,4-5 0 16,-12-5 0-16,12 11 0 16,2 2 0-16,-2-3 0 15,0 7 0-15,0-8 0 16,-5-9 0-16,5 7 0 15,2 3 0-15,-4 1 0 16,-1-2 0-16,3 1 0 16,-2-11 0-16,2 7 0 15,0 1 0-15,2 2 0 16,-2 1 1-16,-7-1-2 16,4-11 2-16,8 11-1 15,-5-3 0-15,0 11 0 16,2-12 0-16,-5-9 0 15,1 8 0-15,2 3 0 16,0 0 0-16,2-9 0 16,-2 8 0-16,-7-5 0 15,7 12 0-15,0-9 0 16,2 7 0-16,-2-3 0 16,-7 11 0-1,7-18 0-15,2 9 0 16,0 3 0-16,-2 2 0 15,-2-2 0-15,-8-17 0 16,10 15 0-16,-2-5 0 16,-1 1 0-16,3 10 0 15,-2-15 0-15,6-4 0 16,-11 9 0-16,5 2 0 16,-7 1 0-16,6-9 0 15,-8 9 0-15,8-9 0 16,3 7 0-16,0-3 1 15,-2-1-1-15,-5 1 0 16,-5-11 0-16,10 10 0 16,-3-1 0-16,0-3-1 15,1 5 2-15,-1-11-1 16,-2-2-1-16,2 6 1 16,1 3 0-16,3-1 0 15,-3 7 0-15,1-9 1 16,-20 0-1-16,25 7 0 15,-4-3 0-15,2 0 0 16,-7-3 0-16,-5 1 0 16,8-4 0-1,1 5 0-15,-1-5 0 16,1 2 0-16,-4 0 0 16,-7-3 0-16,10 3 0 15,1 2 0-15,-1-2 0 16,-1 5 0-16,-2-3 0 15,11-1 0-15,-11 3 0 16,3-2 0-16,-3 3 0 16,0-5 0-16,2 6 1 15,0-7-1-15,1 1 0 16,-1 2 0-16,0 1 0 16,0-5 0-16,-8-4 0 15,10 6 0-15,-2 3 0 16,3-1 0-16,0 11 0 15,2-9 0-15,62-6 0 16,-97 7 0-16,16 1 0 16,3-6 0-16,9 1 0 15,0 5 0-15,12-8 0 16,-15 5 0-16,1-1 0 16,2 3 0-16,5-1 0 15,-5-6 1-15,2-2-1 16,5 11 3-16,-2-3 1 15,-1 7 0 1,1-5-3-16,-8-7-1 16,13 9 0-16,-1-1 0 15,2 16 0-15,-6-19 0 16,2 9 0-16,7-11 0 16,-14 3 0-16,2 3 1 15,0 5-1-15,3-11 0 16,-1 21 1-16,1-18-2 15,-3 5 1-15,1 3 0 16,4 0 0-16,-3-3 0 16,-8-9 0-16,8 5 0 15,5 3 0-15,-4 3 0 16,2-1 0-16,-3-4 0 16,8-9 0-16,-5 10 1 15,-7 1-1-15,-9-3 0 16,13-3 0-16,1 7 0 15,-1-9 0-15,8 7 0 16,-7 3-1-16,-1-3 1 16,-4 1 1-16,-11-9-1 15,24 11 0-15,-6-3 0 16,7 1 0 0,-5 8 0-16,-6-13-1 15,15-6 1-15,-13 11 1 16,-5-2-2-16,2 3 1 15,14-1 1-15,-11-3-1 16,-5-6 0-16,9 7 0 16,-2-1 0-16,-3 3 0 15,6-2 0-15,-22-11 0 16,33 10-1-16,-12-6 2 16,0 1-2-16,7 7 1 15,0-14 0-15,-2-2 1 16,-9 11-1-16,-1-9 0 15,-4-2-1-15,0 0 1 16,19 12 0-16,-15-10 0 16,10 2 0-16,2-2 0 15,3-2 0-15,-1 3 0 16,-18-3 0-16,0 0 0 16,0 0 0-16,0 0-1 15,0 0 1-15,0 0 0 16,35-3 0-16,-1-1 0 15,-13-6 0-15,-3 4 0 16,3 14 0-16,0-18-2 16,-12 6 0-16,7-1-1 15,-5-1 1 1,8-2 0-16,-5-2 1 16,-1 5 0-16,-6 3 1 15,9-8-1-15,1-4 1 16,-4-5-1-16,1 2 1 15,-2 9 0-15,-1-6 0 16,1-3 0-16,-3 0 0 16,0 7 0-16,3-13 0 15,-6 11 0-15,-1-11 0 16,7-2 0-16,-6-4 0 16,4 2 0-16,-3-4 0 15,-5 15 0-15,9-11 0 16,-6-4 0-16,2 4 0 15,0 8 0-15,-10-1 0 16,13-12 0-16,-1 6 0 16,0-5-1-16,-4 2 1 15,2-3 0-15,2 22 0 16,-5-25 0-16,1 4 0 16,2-4 1-16,0 8-2 15,-3-19 1-15,1 26 0 16,2-16 0-16,-3 5 0 15,1 4 0 1,0 5 0-16,-12 9 0 16,14-12 0-16,2 5 0 15,-5-3 1-15,-4 23-2 16,10-33 1-16,-10 33 0 16,0 0 0-16,7-29 0 15,2-15 0-15,-5 9 0 16,1 6 0-16,-3 17 0 15,1-9 0-15,-3-4 0 16,0 2 0-16,0-2 0 16,-3 1-1-16,6 11 1 15,1-16-2-15,5 0 2 16,-2 0 0-16,-2-2 0 16,-7 17 0-16,8-15 0 15,4 6 0-15,-3 0 0 16,-1 2 0-16,1-1 0 15,3 11 0-15,-6-13-1 16,3-1 1-16,2-2 0 16,1 4 0-16,-1-8 0 15,-7 18 0-15,7-11 0 16,0 1 0-16,3-2 0 16,-3-8 0-16,-7 23 0 15,8-5 0 1,-1-2 0-16,-2-1 0 15,-7 18 0-15,0 0 0 16,87-6-1-16,-87 6 0 16,0 0 3-16,-14-33-2 15,14 10 0-15,3 14 0 16,-3 9 0-16,0 0 0 16,0 0-1-16,0 0 1 15,0 0 0-15,32-16 1 16,-16 12-1-16,2-7 0 15,-2 7 0-15,3 2 0 16,-10-2 0-16,-4 2 0 16,11 6 0-16,0 9 0 15,0-3 1-15,0 13-1 16,-7-21 0-16,-6 0 0 16,10 6 0-16,8 5 0 15,-3-7 0-15,1 0 0 16,-3 4 1-16,-14-8 0 15,10 7 2-15,-1-1-1 16,5 2-1-16,-4-8 1 16,-21 11-1-16,20-9-1 15,10 2 0 1,0 17 0-16,-10-7 0 16,7-3 0-16,-6-1 0 15,-1-1 1-15,1 9-1 16,6-5-1-16,-4 6 1 15,2-5 0-15,-6-8 1 16,6 11-1-16,2-2 0 16,-4-1 0-16,7-14 0 15,-21-2 0-15,0 0 0 16,0 0 0-16,0 0 0 16,52 31 0-16,-17-14 0 15,-21-9 0-15,11 7 0 16,-2-3 0-16,-5 0 0 15,-1 3 0-15,-1-5 1 16,-3-6-1-16,-3 11 0 16,1-1 0-16,3 5 0 15,0 2 0-15,-3-5 0 16,-2-5 0-16,8 5 0 16,-4 5 0-16,3-4 0 15,-2 1-1-15,-11-7 1 16,10 7 1-16,1-1-1 15,-2-1 0 1,-3 5 0-16,2-11 0 16,3-3 0-16,-5 5 0 15,1 0 0-15,3 3 0 16,-6-1 0-16,2-5 0 16,-2-1 0-16,7 6 0 15,-5-1 1-15,1 1-1 16,-3-1 0-16,-12-7 0 15,19 11 0-15,2-7 0 16,-5 4 0-16,3 9 0 16,-2-17 0-16,1 3 0 15,-6 3 0-15,0 3-1 16,2-5 2-16,5 11-1 16,-7-9 0-16,-2-8 0 15,2 11 0-15,2 1 0 16,-2-3 0-16,-3-1 0 15,-8-2 0-15,20 5 0 16,0-1 0-16,-5-5 0 16,1 16 0-16,-10-19 0 15,14 0 0-15,-9 6 0 16,-4 7 1-16,3-2-1 16,-3 12 0-16,1-13 0 15,1-3 0 1,4 9 0-16,-4-9 1 15,-1 5-1-15,-4-18 0 16,0 0 0-16,0 0 0 16,0 0 0-16,7 25 7 15,9 21-1-15,-2-17-5 16,-2-11 0-16,-15 16-1 16,6-10 0-16,6 1 1 15,-5-2-1-15,1-4 0 16,-5-13 0-16,7 10-1 15,2-1 1-15,-2 1 0 16,5-3 0-16,-15 5 0 16,8-9 0-16,9 5 0 15,2 5 0-15,-7-3 1 16,2-3-1-16,1-5 0 16,-10 11 0-16,3-7 0 15,-1 3 0-15,3 3 0 16,3-7 0-16,-6-5 0 15,8 8 0-15,-8-3 0 16,10-3 0-16,-2-6 1 16,-10 11-1-1,12-9 0-15,-3 2 0 16,-2 2 1-16,10-2-1 16,-5-2 0-16,-1-1 0 15,-6 7 0-15,5-4 0 16,-1 2 0-16,-1-3 0 15,3 1 0-15,-8-2 0 16,9 4 1-16,0-2-2 16,2 1 1-16,-7-1 0 15,23 2 0-15,-30-2 0 16,5-2 0-16,0-1 1 16,5 11-2-16,-3-14 2 15,-2 0-1-15,7 2 0 16,-3-2 0-16,12 4 0 15,-5-10-1-15,3 10 1 16,-7-4 0-16,11-2 0 16,7-2 2-16,3 0 0 15,4 2 3-15,-4-7 0 16,-17 9-2-16,19-8 1 16,0 2-2-16,-3 8-1 15,-4-16 0-15,-30 14 0 16,0 0 0-16,0 0 0 15,28-9-1 1,-24 3-1-16,1 8-15 16,-5-2-7-16,0 0-58 15,0 0-41-15</inkml:trace>
  <inkml:trace contextRef="#ctx0" brushRef="#br1" timeOffset="-83969">4123 9342 14 0,'-5'2'5'15,"5"-2"-4"-15,0 0-2 16</inkml:trace>
  <inkml:trace contextRef="#ctx0" brushRef="#br1" timeOffset="-83634">4129 9402 14 0,'0'0'4'0,"0"0"-2"16,0 0-1-16,0 0-1 16,0 0 0-16,0 0-1 15,0 0-1-15</inkml:trace>
  <inkml:trace contextRef="#ctx0" brushRef="#br1" timeOffset="-80682">4146 9389 17 0,'0'0'6'15,"0"0"-1"-15,0 0-5 16,0 0-2-16,0 0 7 16,0 0-3-16,0 0-2 15,9-6-7-15</inkml:trace>
  <inkml:trace contextRef="#ctx0" brushRef="#br1" timeOffset="-80426">4270 9393 18 0,'0'0'7'0,"0"0"1"16,0 0 28-16,0 0-15 15,16-8 16-15,5-6-20 16,-5 5-12-16,-7 3-3 16,7 8-3-16,-5 2-2 15,-6-2-26-15,4-2-33 16</inkml:trace>
  <inkml:trace contextRef="#ctx0" brushRef="#br1" timeOffset="-80177">4491 9400 26 0,'0'0'3'0,"0"0"14"15,0 0 25-15,0 0 4 16,0 0-17-16,0 0-14 15,0 0-11-15,39-19-2 16,-9 2-1 0,-3 13-3-16,-13 6-22 15,-5-4-25-15,-9 2 19 16</inkml:trace>
  <inkml:trace contextRef="#ctx0" brushRef="#br1" timeOffset="-79930">4751 9391 22 0,'0'0'8'0,"0"0"30"16,0 0 16-16,0 0 1 15,0 0-34-15,0 0 8 16,0 0-8-16,0 0-10 15,43 5-6-15,-13-14-3 16,-18 7-2-16,11-4 0 16,0 2-10-16,-5 0-32 15,-2 12-37-15</inkml:trace>
  <inkml:trace contextRef="#ctx0" brushRef="#br1" timeOffset="-79687">5142 9460 23 0,'0'0'10'0,"0"0"34"16,0 0 18-16,0 0-8 15,0 0-17-15,0 0-14 16,0 0-16-16,0 0 0 15,48-13-6-15,-9 7-2 16,-7 0-23-16,-23 2 2 16,10 2-36-16,-5-2-30 15</inkml:trace>
  <inkml:trace contextRef="#ctx0" brushRef="#br1" timeOffset="-79453">5496 9441 29 0,'0'10'18'0,"0"-10"28"16,0 0-16 0,0 0 30-16,0 0-20 15,0 0-16-15,21-2-13 16,22-8-7-16,-15 6-3 15,-3 2-5-15,-2 0-25 16,-9-4-22-16,2-1-41 16</inkml:trace>
  <inkml:trace contextRef="#ctx0" brushRef="#br1" timeOffset="-79241">5822 9464 34 0,'0'0'36'15,"0"0"11"-15,0 0-1 16,0 0-20-16,0 0-18 16,0 0-7-16,0 0-1 15,23 0-22-15,7-13-27 16,3 9-23-16</inkml:trace>
  <inkml:trace contextRef="#ctx0" brushRef="#br1" timeOffset="-79022">6128 9474 24 0,'0'0'7'0,"0"0"31"16,0 0 20-16,0 0-4 16,0 0-27-16,0 0-14 15,0 0-11-15,0 0 0 16,53-12-11-16,-9-1-27 16,-16-1-32-16</inkml:trace>
  <inkml:trace contextRef="#ctx0" brushRef="#br1" timeOffset="-78825">6508 9435 25 0,'0'0'5'0,"0"0"30"15,0 0 13 1,0 0 0-16,0 0-19 15,0 0-20-15,0 0-7 16,32 0-12-16,-6 2-32 16,-8-8-32-16</inkml:trace>
  <inkml:trace contextRef="#ctx0" brushRef="#br1" timeOffset="-78601">6796 9445 30 0,'0'0'20'15,"0"0"5"-15,0 0 38 16,0 0-12-16,0 0-17 16,0 0-16-16,13 6-13 15,-13-6-4-15,0 0-7 16,0 0-22-16,0 0-21 15,26-2-25-15</inkml:trace>
  <inkml:trace contextRef="#ctx0" brushRef="#br1" timeOffset="-78370">7083 9416 28 0,'0'0'5'16,"0"0"40"-16,0 0 19 16,0 0-8-16,0 0-15 15,18 4-18-15,8 1-17 16,-15 1-1-16,10-4-5 16,-12-4 0-16,5 10-18 15,2-14-23-15,3 0 13 16,-19 6-50-16</inkml:trace>
  <inkml:trace contextRef="#ctx0" brushRef="#br1" timeOffset="-78154">7371 9437 26 0,'9'2'4'0,"-5"-2"36"0,10 2 16 16,-7 0 3-16,2 2-9 15,-4 0-8 1,4-6-24-16,-2 6 8 16,7-6-15-16,-3 4-11 15,3 7-23-15,5-24-28 16,-13 9 21-16,8-4-41 16,-2 1-19-16</inkml:trace>
  <inkml:trace contextRef="#ctx0" brushRef="#br1" timeOffset="-78013">7640 9449 22 0,'7'-2'12'16,"0"2"27"-16,-7 0 9 15,0 0-27-15,0 0 4 16,0 0-18-16,0 0-17 16,0 0-35-16,0 0-18 15</inkml:trace>
  <inkml:trace contextRef="#ctx0" brushRef="#br1" timeOffset="-77881">7812 9476 20 0,'0'0'8'0,"5"6"8"15,-5-6 23-15,0 0 8 16,0 0-6-16,0 0-17 16,0 0-19-16,0 0-3 15,9 3-42 1</inkml:trace>
  <inkml:trace contextRef="#ctx0" brushRef="#br1" timeOffset="-74065">7463 7282 20 0,'0'0'3'0,"0"0"-2"16,0 0-1-16,0 0 8 15,0 0 14-15,0 0-9 16,0 0 11-16,0 0 0 16,0 0-2-16,0 0-6 15,0 0-3-15,0 0-7 16,0 0 6-1,0 0 0-15,0 0 1 16,0 0-3-16,0 0-3 16,0 0-5-16,0 0 3 15,0 0 1-15,7 6 2 16,-3 8 0-16,3-1-2 16,0-7-3-16,-5 9 1 15,1-3 3-15,1 0 1 16,1-1-3-16,-5 7-1 15,2-11-2-15,3 9 2 16,-3 3 0-16,0 4 1 16,-2-3-3-16,-7 1 1 15,10-2-2-15,-1 16 0 16,5 0-1-16,-3 0 1 16,3 0-1-16,-4-18 0 15,1 18 1-15,3 0-1 16,0 3 1-16,0-1 0 15,-2 4 0-15,-1-22 0 16,-2 22 5-16,1-1-2 16,-3 1 1-16,2 0-3 15,-9-7-1 1,12-18 0-16,-1 17-1 16,1-4 0-16,-3-4 1 15,1 0-1-15,-1-11 0 16,5 9 0-16,-7 2 1 15,2-2-1-15,-2 10 0 16,0-10 0-16,5-9 0 16,-8 11 0-16,3 0 0 15,3 6 1-15,1-10-1 16,-4 12 1-16,3-19 0 16,-6 9 1-16,6 16 1 15,-1-3-2-15,-2-12-1 16,0-5 0-16,0 22 0 15,0 1 0-15,4-11 0 16,-1 4 0-16,-3-4 0 16,7-16 0-16,-7 18 0 15,-3-8 0-15,3-5 0 16,-2 11 0-16,2-4 0 16,0-14 0-16,-5 12 1 15,3-5-1-15,0 5 0 16,-7-4 0-16,4-11 0 15,3 13 0 1,4-4 0-16,-7 1 0 16,3 5 0-16,2-10 0 15,5-5 0-15,-8 9 0 16,1-3 0-16,2 1 0 16,-4 3 1-16,-1-1-1 15,3-13 0-15,-1 9 0 16,6-1 0-16,-1-1 0 15,-2-5 0-15,0-6 0 16,2 15 0-16,1-7 0 16,-3 9 0-16,-3 3 0 15,-1-13 0-15,11-5 0 16,-7 0 0-16,-3 0 0 16,-1 2 0-16,4-6 0 15,0 0 0-15,0 0 0 16,0 0 0-16,0 0 0 15,2 13 0-15,0 3 0 16,3-16 0-16,-5 2 0 16,0 2 0-16,0-4 0 15,0 0 0-15,0 0 0 16,0 0 0-16,0 0 0 16,0 0 0-1,0 0 0-15,0 0 0 16,9-35-1-16,-2 8 1 15,7-24-1-15,2 5 0 16,0-2 0-16,2 1-2 16,-11 24 1-16,19-22-5 15,-1 5 1-15,-2 5 0 16,0 10 0-16,-9 4 2 16,0 13 2-16,-8 0-1 15,-3 0 2-15,-1 6 1 16,-2 2-1-16,0 0 2 15,0 0-1-15,0 0 0 16,0 0 0-16,0 0 0 16,0 0 0-16,0 0 0 15,0 0 0-15,0 0 0 16,-11 14 1-16,-1-2-1 16,-4 3 0-16,4-7 0 15,-1 9 0-15,-1-3 0 16,0 3 0-16,-4 6 0 15,4-11 0-15,11-6 0 16,-13 11 0-16,-2-1-1 16,0 5 1-16,-1 2 0 15,3 2 1 1,9-13-1-16,-4 13 0 16,-3 0 0-16,2-2 0 15,3-3 0-15,-7-9 1 16,16 9 0-16,-2-5 0 15,2-5-1-15,0-2 0 16,0-3 1-16,0-5-1 16,2 2 1-16,0 0-1 15,-2-2 2-15,0 0 0 16,0 0 1-16,0 0-1 16,0 0 0-16,0 0-1 15,0 0 0-15,12-58-1 16,-3 12 0-16,-9 25 0 15,-2-22-1-15,-1-3 2 16,-6 5-3-16,-2-7 2 16,-10 28-4-16,12-20-1 15,0 3 1-15,-5 8 2 16,-5 2-4-16,6 2 4 16,10 15 1-16,-15-7 1 15,6 5 0-15,3 6 0 16,7 12-1-1,2-8 1-15,0 2 0 16,0 0 0-16,0 0-1 16,0 0 1-16,0 0 1 15,11 41 5-15,-4-22-1 16,7 18 5-16,5 7 6 16,8-1-2-16,-2 13 1 15,-11-31-9-15,7 25 7 16,9-7-1-16,-7 5-7 15,-2 1-3-15,-12-15-2 16,-2-20-2-16,2 7-39 16,-2-15-39-16,-7-6-67 15</inkml:trace>
  <inkml:trace contextRef="#ctx0" brushRef="#br1" timeOffset="-72906">7458 7309 16 0,'0'0'6'15,"2"-11"-4"-15,8 7-2 16,-6-8 0-16,3-3 0 16,0 11 13-16,-7 4 7 15,7-6 1-15,-7 6-1 16,0 0-11-16,0 0 7 15,0 0-4-15,0 0-3 16,0 0 4-16,0 0 1 16,0 0-9-16,0 0 7 15,-19 41-5-15,6-1 3 16,-6 1-3-16,1 11-1 16,4-19-3-16,-9 48 1 15,0-5 1-15,9-12-2 16,5-22-2-16,-9-3 0 15,20-26 0 1,-2 7 1-16,-2-11 0 16,4-5 1-16,-2-4-3 15,0 0 0-15,0 0 0 16,0 0 0-16,21-91 0 16,-3 14 0-16,-2 17 0 15,-14 29 0-15,15-21 0 16,-1 13 0-16,-3 4 0 15,1 18 0-15,2-12 0 16,-6 19 0-16,1-5 1 16,-2 5 0-16,0 8 2 15,-2 16 4-15,5-7 11 16,2-3-11-16,2 12 8 16,4 9 0-16,8 8-3 15,0-6 2-15,4 33 1 16,-16-39-10-16,12 33 3 15,-8-7 2-15,-1-14-5 16,-10-8-3-16,-9-19-2 16,2 9 2-16,1-9-1 15,-6-2-14-15,-6 0-36 16,9-4-32-16,0 0 23 16</inkml:trace>
  <inkml:trace contextRef="#ctx0" brushRef="#br1" timeOffset="-71058">4921 7750 15 0,'0'0'5'0,"0"0"-6"16,0 0 2-16,0 0 0 16,0 0-1-16,0 0 2 15,0 0 5-15,0-9 5 16,-5-9 7-16,24 7-8 16,-15 7 6-16,-4 4-1 15,0 0-3-15,0 0-5 16,0 0-1-16,0 0 0 15,0 0-2 1,0 0 7-16,0 0 1 16,0 0 0-16,0 0 4 15,0 0 2-15,0 0-10 16,21 71 14-16,-5-1 0 16,-5 2-4-16,6-5-5 15,-15-3-3-15,7-35-6 16,12 18 2-16,-1-11-4 15,-13-11-1-15,7-11-2 16,-7-10-1-16,-2 2-14 16,-8-6-35-16,3 0-31 15,0 0-26-15</inkml:trace>
  <inkml:trace contextRef="#ctx0" brushRef="#br1" timeOffset="-70442">5015 8340 16 0,'-7'12'8'0,"5"-6"-2"15,-10 3 6-15,3-5 3 16,5-2 18-16,-1 2 1 16,0 6-5-16,1-1-6 15,-15 1-2 1,17-8-11-16,9 2 9 15,-5 0-2-15,-2-2-3 16,0-2-1-16,0 0-1 16,0 0-8-16,0 0 4 15,0 0 9-15,0 0-1 16,0 0-6-16,39-33-2 16,-2 0-6-16,32-17 3 15,-9 11-4-15,-14 20 0 16,-2-8-1-16,-26 19-1 15,12-4 2-15,-12 8 0 16,-4 2-1-16,-9-5 2 16,-5 7-2-16,0 0 1 15,0 0 1-15,0 0-2 16,0 0-8-16,0 0-8 16,0 0 6-16,-62 25-10 15,9-2 4-15,16-4 2 16,-2-3 4-16,0-1 4 15,32-9 4-15,-23 10 0 16,5-3 2-16,-1-3 0 16,13 9 0-16,3-13 1 15,10-6 1-15,0 0 5 16,0 0 1 0,0 0-3-16,0 0-1 15,0 0 7-15,0 0-4 16,0 0 3-16,0 0-4 15,42-31-4-15,24-17-2 16,-17 19-9-16,-31 19-9 16,10-4-39-16,-19 5-34 15</inkml:trace>
  <inkml:trace contextRef="#ctx0" brushRef="#br1" timeOffset="-69866">4730 7646 20 0,'0'0'9'0,"0"0"27"15,0 0-14-15,0 0 24 16,0 0-6-16,0 0-7 16,0 0-7-16,0 0-3 15,0 0-12-15,0 0 5 16,48-37-4-16,23-27-4 15,-8 33-4-15,-15 0-4 16,-21 16 0-16,1 3 0 16,-10 1 1-16,-11 9 1 15,-2-2 0-15,-5 4-1 16,0 0-1-16,0 0 0 16,0 0 0-16,-74 83 0 15,15-9 0-15,8-22 0 16,30-31 0-16,-16 16 0 15,10 2 0-15,2-10 5 16,8-16 1-16,11-3-3 16,1-4-2-16,12 1 7 15,-7-7 6-15,0 0-6 16,0 0-2-16,50-31-5 16,17-32 0-16,-9 12-8 15,-17 11-36 1,-6 9-31-16,-3 9-38 15</inkml:trace>
  <inkml:trace contextRef="#ctx0" brushRef="#br1" timeOffset="-69497">5319 7319 53 0,'0'-4'49'16,"0"4"2"-16,0 0-26 15,0 0 14-15,0 0-12 16,0 0-10-16,0 0 4 16,7 14-1-16,2-1-11 15,2 20 11-15,5 6 0 16,3 23 2-16,6 40-3 15,10-7-4 1,-22-41-8-16,22 58 4 16,2-13-2-16,-10-12-5 15,-8-19-2-15,-17-41-2 16,23 15 0-16,-11-22-10 16,-12-9-23-16,-2-11-36 15,0 0-15-15,0 0 36 16,0 0-65-16</inkml:trace>
  <inkml:trace contextRef="#ctx0" brushRef="#br1" timeOffset="-69025">5316 7474 24 0,'-13'-12'8'0,"10"1"7"15,1-5 30-15,-9-9 9 16,17 0-11-16,4-2-15 15,6 5-4-15,-5 11-13 16,10-7 6-16,9 5-8 16,-3 7-4-16,3 4 1 15,-7 10 4-15,-4-4-6 16,15 9 3-16,-6 3 1 16,-5 1 0-16,-9 6 1 15,-14-15-4-15,13 19 2 16,-10 10-1-1,-8 11-2-15,-4-5-2 16,-7 11-1-16,14-25-1 16,-19 19 0-16,2-5 1 15,8-12 1-15,-1 0 0 16,8-12-1-16,6-11 0 16,0 7 0-16,10 3 2 15,13-12-2-15,7-4 1 16,-20 3-2-16,29-5 3 15,3 2 2-15,4 8 0 16,-15 2-3-16,-1 1 0 16,-12-5-2-16,1 9 0 15,7 6 0-15,-28-7-21 16,0-16-34-16,0 0-38 16,0 0 29-16</inkml:trace>
  <inkml:trace contextRef="#ctx0" brushRef="#br1" timeOffset="-68313">5776 7172 85 0,'5'-15'67'16,"-7"7"-6"-16,2 2-14 16,-5 0-7-16,5 6-19 15,0 0-17-15,0 0 3 16,0 0 8-16,0 0-2 16,0 0 0-16,0 0 3 15,0 0-9-15,58 62 9 16,-17-8-1-16,3 0-4 15,4 4 4-15,-16-32-8 16,7 37 2-16,3 15 2 16,4-7-1-16,-7-7-1 15,0-17 0-15,-30-24-6 16,19 8 1-16,-3-10 0 16,-11-7 1-16,-7-5 5 15,0-7-2-15,-5-2 3 16,-2 0-7-16,0 0-3 15,0 0-1-15,-11-50 0 16,-3-62 2-16,7 5-2 16,-5 9 0-1,-4 1 0-15,2 8 0 16,14 48 0-16,-6-34 1 16,-1 11 1-16,-3 14 1 15,8 13 1-15,4 22-2 16,-2-9 0-16,0 9-2 15,7 5 0-15,-11-1 0 16,4 11 0-16,0 0 0 16,0 0 0-16,0 0-1 15,0 0 2-15,0 0-1 16,0 0 0-16,0 0 0 16,20 17 0-16,-15 0 0 15,7-17 0-15,-6 2 1 16,-6-2-2-16,0 0 1 15,0 0 0-15,0 0-2 16,0 0-6-16,0 0-33 16,0 0-54-16,0 0-62 15</inkml:trace>
  <inkml:trace contextRef="#ctx0" brushRef="#br0" timeOffset="-50307">12215 11482 14 0,'-2'2'3'15,"2"3"-3"-15,-2-10 0 16,2 5 0-16,0 0 1 15,0 0 0-15,0 0 0 16,0 0 0-16,0 0-2 16,0 0-1-16,0 0 2 15,0 0-1-15</inkml:trace>
  <inkml:trace contextRef="#ctx0" brushRef="#br0" timeOffset="-48171">12213 11480 22 0,'0'0'12'15,"0"0"-9"-15,0 0 4 16,0 0-3-16,0 0 1 15,0 0 3 1,34-2 4-16,-13-6-8 16,-12 4-4-16,7 0 4 15,1 6 5-15,3-2 3 16,-8-8-4-16,-3 8-3 16,2-3-3-16,8 1 0 15,-10-12 5-15,14 8 1 16,-7 2-6-16,-4 4 2 15,-5 2 0-15,6-4-1 16,-13 2-2-16,0 0 0 16,0 0-1-16,0 0 0 15,0 0 1-15,0 0-1 16,0 0 0-16,16-13 2 16,17-20 3-16,-8 25-3 15,-7-1-2-15,-8-1 1 16,1 2 0-16,-4-5-1 15,0 9 1-15,4-8-1 16,8 8 0-16,-12-9 1 16,0-1-1-16,-7-7 1 15,2-8-1-15,3 17 0 16,8 1 0-16,-8-3 0 16,4 1 1-16,-11-9-1 15,9-1 1 1,-7 4-1-16,11 7 1 15,-6-7-1-15,2-4 0 16,2-1 0-16,0-12 0 16,0 16 0-16,3 5 0 15,-8-10 0-15,-4-4 0 16,10 9 1-16,-10-5-2 16,7 4 2-16,-1 9-1 15,1-9 3-15,5-8 0 16,-3 6 0-16,-7 0-2 15,3-1 0-15,9 9-1 16,-12-14 1-16,0 2-1 16,1 9 0-16,-3 18 1 15,0 0-1-15,0 0 0 16,0 0-1-16,9-27 2 16,2-15-1-16,1 17 0 15,-3-4 1-15,-7 17-1 16,10-13 1-16,-10 2 2 15,5 5 0-15,0-20-2 16,0 26 0-16,-3 4-1 16,3-13 1-16,0 0-1 15,2 3 0-15,-4-18 0 16,2 24 0 0,-2 2 0-16,6-5 0 15,-6-5 0-15,2 3-1 16,-1-2 1-16,8 3 1 15,-9 5-1-15,-1-13-1 16,6 7 2-16,-8-6-1 16,7 9 0-16,-4-9 0 15,2 11-1-15,-3-7 1 16,1 2 1-16,2 3-1 16,2 1 0-16,-4-7-1 15,-1 9 1-15,1-9 0 16,2-3 0-16,2 4 0 15,-9 19 0-15,0 0 0 16,0 0 0-16,9-20 0 16,3-5 0-16,-1-2 0 15,-2 21 0-15,0-15 1 16,-4 13-1-16,4-11 0 16,-2-4 0-16,5 7-1 15,-1 9 1-15,-2-15 0 16,-4 11 0-16,4-11 0 15,0 3 0 1,1 6 0-16,3-7 0 16,-6 3 0-16,-2 11 0 15,4-6 0-15,-4 1 0 16,2-3 0-16,4 1 0 16,-13 3 0-16,9 6 0 15,7-7 0-15,-3 3 0 16,1 2 0-16,-12 0 0 15,-10 2 0-15,10 4 0 16,0 0 0-16,0 0 0 16,0 0 0-16,0 0 0 15,19-7 0-15,-5 1 0 16,6 2 0-16,-1 0 0 16,-3-2-1-16,-5 2 2 15,-8 1-1-15,10 1 0 16,-13 2 0-16,0 0 0 15,0 0 0-15,0 0 1 16,0 0-1-16,0 0 0 16,0 0 0-16,0 0 0 15,26 11 0-15,-8-5 0 16,-16 0 1-16,5-2-1 16,0-4-1-16,-7 0 1 15,0 0 0 1,0 0 1-16,0 0-1 15,9 4 0-15,5 5 0 16,-5-3 1-16,3 4 2 16,-3-3-1-16,-7-3-2 15,1-4 1-15,-3 0-1 16,0 0-1-16,0 0 1 16,0 0 0-16,0 0 0 15,0 0 0-15,0 0 0 16,0 0 0-16,20 20 0 15,-6-5 0-15,-9-7 1 16,-1-2-1-16,1 3 0 16,4-5 0-16,-7 0 0 15,5 4 0-15,-11 0 0 16,8-3 0-16,3 3 0 16,-4 0 0-16,1 0 0 15,-4 1 0-15,0-9 0 16,0 0 1-16,0 0-2 15,0 0 2-15,0 0-1 16,0 0 1-16,0 0 5 16,0 0-4-16,0 0 0 15,7 16-1 1,5 11-1-16,-3-6 0 16,-16-15 0-16,11 0-1 15,3 3 1-15,-7-1 1 16,5 2-1-16,0-6 0 15,-12-2 1-15,9 3 0 16,5-1 0-16,-3 8-2 16,1-6 1-16,0 3 0 15,-12-9 0-15,11 4 0 16,-1 0 1-16,1 4-1 16,-1 5 3-16,-1-5 3 15,78 4-5-15,-119-3 1 16,25-5-2-16,8 0 0 15,6 4 0-15,-5-2 0 16,16-6 0-16,-15 5 0 16,2-3 0-16,2 4 0 15,-3 2 0-15,3-8 1 16,0 0 0-16,0 0 0 16,0 0 0-16,0 0-1 15,0 0 0-15,0 0 0 16,0 0 0-16,0 0 1 15,0 0-1 1,0 0 3-16,0 0 1 16,0 0-1-16,0 0-2 15,0 0 0-15,0 0-8 16,0 0-44-16</inkml:trace>
  <inkml:trace contextRef="#ctx0" brushRef="#br0" timeOffset="-47050">13740 9617 16 0,'0'0'2'16,"0"0"-2"-16,0 0 0 15,0 0 0-15,0 0 0 16</inkml:trace>
  <inkml:trace contextRef="#ctx0" brushRef="#br0" timeOffset="-46641">13701 9779 13 0,'0'0'4'16,"0"6"-3"-16,3 6-2 16,-3-8 1-16,-3 0 0 15</inkml:trace>
  <inkml:trace contextRef="#ctx0" brushRef="#br0" timeOffset="-38243">13710 9816 14 0,'0'0'3'0,"0"0"-1"16,0 0-2-16,0 0 1 16,0 0-1-1,0 0 9-15,0 0 3 16,0 0 0-16,0 0-1 16,0 0 1-16,0 0-6 15,0 0 7-15,0 0 4 16,0 0 1-16,0 0-2 15,0 0-4-15,0 0-2 16,0 0-5-16,-6-4 4 16,3 8-1-16,3-4 0 15,0 0-2-15,0 0-1 16,0 0-2-16,0 0 1 16,0 0 0-16,0 0 0 15,0 0-1-15,0 0-1 16,0 0-1-16,0 0 2 15,0 0 2-15,0 0-1 16,3 14 1-16,-3-14-1 16,0 0-2-16,0 0-1 15,0 0 0-15,0 0 0 16,0 0-1-16,0 0 0 16,0 0 0-16,0 0 0 15,0 0 1-15,0 0 6 16,0 0-1-16,0 0-4 15,0 0-1 1,0 0 0-16,0 0-1 16,0 0 1-16,9 9 1 15,-5-5 3-15,-1-2-3 16,6 6 2-16,-2-8-3 16,-3 4-1-16,-4-4 2 15,0 0-1-15,0 0-1 16,0 0 0-16,0 0 1 15,0 0-1-15,0 0 0 16,0 0 0-16,0 0 0 16,0 0 0-16,7 8 3 15,0 5 3-15,-2-9-3 16,-5-2-2-16,2 2 0 16,3 0-1-16,2-4 0 15,-7 9-1-15,0-9 3 16,0 0-1-16,0 0-1 15,0 0 0-15,0 0 1 16,0 0 2-16,0 0 0 16,0 0-2-16,0 0-2 15,0 0 2-15,0 0-1 16,0 0 1 0,0 0-1-16,0 0 0 15,0 0 0-15,0 0 0 16,0 0 0-16,0 0 1 15,0 0-1-15,0 0 0 16,6 18 0-16,6-5 0 16,-10-3 0-16,1-10 0 15,73 8 0-15,-76-8 1 16,0 0-1-16,0 0 0 16,-19 2 0-16,-2 3 1 15,26-1 0-15,-12 2 3 16,5-2 1-16,-5 2-2 15,7-6-3-15,0 0-1 16,0 0 2-16,0 0 0 16,0 0 0-16,0 0 0 15,0 0 1-15,-12 13 0 16,17 7 0-16,4-7-1 16,-4-5-1-16,-5 5 0 15,2-5 1-15,12-4 0 16,-9 4 2-16,-12 3 0 15,7-1-1-15,0-10-1 16,0 0-1 0,0 0 0-16,0 0 0 0,0 0 6 15,0 0-4-15,9 29-1 16,-9-19-1 0,7 9 0-16,-3-3 3 15,-1-5-3-15,1 1 1 16,1-1-2-16,-3-5 2 15,3 2-1-15,-3 0-1 16,3-1 2-16,-5 7-1 16,-12-10 0-16,24 9 0 15,-3-3 0-15,-5-2 0 16,1 1 1-16,0-1-2 16,2-2 2-16,-3 4-1 15,1-3 0-15,-10 3 0 16,12 2 1-16,-23-10-1 15,25 11 0-15,0-3 1 16,1 1-1-16,-6 9 1 16,3-7-1-16,-25-1 1 15,34 1 0-15,-7-7 1 16,5 6 3-16,-12-1-2 16,3-7-2-16,4 14 1 15,-5 1-2-15,-4-13 1 16,0-6 0-16,0 0 0 15,0 0-1-15,0 0 0 16,3 23 0 0,13 16 0-16,-16-16 0 15,62-2 0-15,-76 4 0 16,12 1 0-16,9-3 0 16,-5 0 0-16,5-4 1 15,-5-9-1-15,-2 2 0 16,5 5 0-16,4-5 0 15,-7-3 0-15,-2-9 0 16,0 0 0-16,0 0-1 16,0 0 1-16,0 0 1 15,12 29-1-15,-5-19 0 16,0 9 0-16,0 1 0 16,-1 1 0-16,-1 6 0 15,7-10 0-15,-10-7 0 16,7 9 0-16,-11-3 0 15,11 1 0-15,-2-9 0 16,2 2 0-16,-4 5 0 16,-3 1 0-16,3-5 0 15,1 3 0-15,-1-6 0 16,0-1 0-16,-1 3 0 16,8 7 0-1,-15-3 0-15,13 1 0 16,-1-9 0-16,-7 8 0 15,3-3 0-15,2-1 1 16,0 2-1-16,-3-1-1 16,-6-7 1-16,4 2 1 15,0 4-1-15,-2 3-1 16,-2-1 1-16,9-5 0 16,2 5 0-16,-2-2 0 15,-5 5 0-15,5-7 0 16,-7 0 0-16,7-1 0 15,-2 5 0-15,-1-2 1 16,6 1-2-16,-3 5 1 16,2-10 0-16,-5 15 0 15,-1-13 1-15,6 9-1 16,0-7-1-16,-2 5 1 16,-2-7 0-16,4 3 1 15,-5-5-2-15,6 6 1 16,-1-2 0-16,-7-5 0 15,5 1 0-15,-2 4 1 16,6-2-2-16,-6-1 1 16,-8 3 1-16,3-2-2 15,10-1 1 1,-6 7 0-16,5-4 1 16,1 3-2-16,-8-9 1 15,7 6 0-15,-4 5 0 16,4-5 0-16,0-2 0 15,-9-8 1-15,0 0-1 16,0 0 0-16,0 0 0 16,16 52 0-16,-7-12 0 15,-4-28 0-15,7 17 0 16,-6-6 0-16,4-9 0 16,-6 17 0-16,-4-14 0 15,5-13 0-15,4 10 0 16,-2-5 0-16,-5 11 0 15,1 1 0-15,-1-8 0 16,2 5 0-16,1-3 0 16,2 1 0-16,0 5 0 15,2-7 0-15,-9-7 0 16,0 11 0-16,5-1 0 16,2-1 0-16,-3 5 0 15,-4-11 0-15,14 11 0 16,-7-4 0-16,0 1 0 15,-5 7 0-15,7-12 0 16,-13-5 0 0,13 4 0-16,-2 5 0 15,2-1 0-15,-9-3 0 16,-2-9 0-16,6 8 1 16,1 3-1-16,9 6 0 15,-7-3 0-15,-1-9 0 16,1-3 0-16,-7 6 0 15,3-1 0-15,-3 1 0 16,13 0 0-16,-17-5 0 16,11 13-1-16,0-11 1 15,6 5 0-15,-10 7 1 16,-1-7-2-16,-9-8 2 16,14 5-1-16,5 1 0 15,-1 3 0-15,-4-3 0 16,-14-8 0-16,9 7 0 15,5 3-1-15,5 7 1 16,-12-21 0-16,0 0 1 16,14 16-1-16,-5 11 0 15,-2 0 0-15,-7 0 0 16,0-27 0 0,0 0 0-16,0 0 0 0,0 0 0 15,7 33 0 1,11 13 0-16,-9-15 0 15,10-17 0-15,-15 13 0 16,-4-8 0-16,9 0-1 16,1-7 1-16,-15-2 1 15,14 17-2-15,-9-6 1 16,7 0 0-16,0-5 0 16,4 1 0-16,-1-11 0 15,-3 6 0-15,-5 5 0 16,12 2-1-16,-14-7 0 15,-3 3 1-15,17 16-5 16,0-5 2-16,-9-9 0 16,4 8 3-16,-2-13 0 15,4-8 1-15,-11 5-1 16,5 3 0-16,9 5 0 16,-7-9-1-16,-5-4 2 15,-2 2-2-15,0-2 0 16,0 3 1-16,9 7 0 15,-4-6-1-15,-3-5 1 16,5 7 1 0,11 0-1-16,-4 11 0 0,-7 0-5 15,2-11 2 1,-7-6 3-16,3 7-1 16,7-1 1-16,-3 6 0 15,0-5 0-15,7-11 0 16,-9 4-1-16,-5-2 1 15,5 4 0-15,-7-6 0 16,0 0-3-16,0 0 0 16,0 0-2-16,25 2 2 15,-2 4 1-15,-13-6 2 16,13-4-1-16,-16 4 1 16,-1 0 0-16,-6 0 0 15,0 0 0-15,0 0 0 16,0 0-3-16,0 0-1 15,0 0 2-15,40 13 2 16,-11 3 0-16,-3-18 0 16,-12 0 0-16,-3 2 0 15,-2 0 1-15,7-2-2 16,-6-6 1-16,8 6 0 16,-13 0 0-16,4-5 0 15,2-1 0-15,1 4 0 16,-1 4 1-16,-2-4-2 15,3 0 2-15,2 0-1 16,-7 4-3 0,4 4 1-16,5-13 2 15,-4 9 0-15,2-8-1 16,-5 4 1-16,0-2 0 16,3 2 1-16,-10-2-1 15,0 6 0-15,12-7 0 16,0-1 0-16,-3 2-1 15,5-2 1-15,-16 1 0 16,12-3-1-16,-1-2 0 16,-1 1 1-16,3-1 0 15,-3-1 0-15,-8 7-1 16,7-2-1-16,-2 0 0 16,4-3-2-16,-4-1 0 15,-7 4 4-15,10-5-3 16,3 3 1-16,-1-3 1 15,-5 3 0-15,2-2 1 16,2 3 0-16,-4-5-1 16,-2-3 1-16,0 1 0 15,1 5 0-15,-6-7 0 16,5 11-2 0,4-7-2-16,-4-5 1 0,-3 5 1 15,5-1 1 1,-12 11 1-16,10-4 0 15,2-7 0-15,0-3-2 16,-3 1 2-16,1 3 0 16,7 5 0-16,-12-5 0 15,-3 2 0-15,3-1-1 16,5-55 0-16,-5 68 0 16,0 0 0-16,0 0 1 15,0 0-1-15,0 0 1 16,4-25 0-16,-4 6 0 15,10-1 0-15,-3 3 0 16,-3-4 0-16,-4 21 0 16,0 0 0-16,0 0 0 15,0 0 0-15,0 0 0 16,12-39 0-16,-5 0 0 16,-3 18-1-16,10 15 2 15,-19-11-1-15,5 3 0 16,0-1 0-16,3-3-1 15,-1 3 2-15,-4 9-2 16,6-9 1-16,-1-1 1 16,1-1-1-1,-2-1 0-15,-8 7 0 16,10-5 0-16,3-5 0 16,-5 2-1-16,1 7 1 15,4-11 0-15,4 11 0 16,-13-7-1-16,4 5 1 15,-4-1-1-15,9-1 2 16,-3 1-1-16,-6 7 0 16,2-7-1-16,2-5 1 15,5-1-1-15,-5-6-2 16,1 4 2-16,-3 13 0 16,4-9 0-16,-1-1-1 15,-1-7 1-15,0 0 1 16,-11 16 0-16,18-11-1 15,-4-1-3-15,-3-8 3 16,0 8 0-16,3-10 0 16,2 25 1-16,0-13 0 15,-5-4 0-15,5 2 0 16,-7 23 0-16,0 0 0 16,0 0 0-16,5-29 0 15,-1-18 0-15,3 3 0 16,-7 9 0-16,2 10 0 15,3 15-1 1,2-11 2-16,-2 2-1 16,-8 3 0-16,8-5 0 15,-5 5 0-15,2 7 0 16,5-11 0-16,-2-3 0 16,-8 4 0-16,1-1 0 15,-14 7 0-15,27-10 0 16,1 1 0-16,-5-1 0 15,-9 8 0-15,6-14-1 16,-8 15 1-16,1-11-1 16,8-2-1-16,2 0 1 15,0 0 0-15,-3-2 1 16,12 17 0-16,-18-17 0 16,2 2-1-16,2-6 1 15,-4 8-1-15,7-10 1 16,-28 22 0-16,32-22 0 15,2 6 1-15,-8-2-2 16,-6-56 1-16,8 68 0 16,-5 11 0-16,5-21 0 15,-5-2-1-15,-7-6-1 16,14-7 0 0,-5 18 2-16,-4 13 0 15,-1-14-1-15,3 2 1 16,7 3-1-16,-2-1 0 15,-1 10 0-15,-6-9 0 16,4 1 1-16,3 0 0 16,-5 21 0-16,0 0 0 15,0 0 0-15,0 0-1 16,2-29 0-16,1-14 1 16,1 16-1-16,1-2-2 15,57 18 2-15,-90-13 0 16,15-1 0-16,8 4 1 15,3 9 0-15,2-11 1 16,16 15-1-16,-25-11 0 16,9 0-1-16,0 3 1 15,-3 1 0-15,6-1 0 16,6 5 0-16,-7-1 0 16,-2-3 0-16,2-7 0 15,-6 11 0-15,8-11 0 16,-24 15 0-16,36-13-1 15,-2 5 1-15,-5-1 0 16,2-47 0-16,-4 59 1 16,-7 0-2-16,9-12 1 15,-4-1 0 1,4-4-1-16,0-3 1 16,-20 11 0-16,18 7-1 15,7-9-1-15,-5-5 0 16,-2 7 2-16,0-10 0 15,-24 15-1-15,31-2 1 16,-2 0-2-16,-8 1 1 16,8-1 1-16,-8-7 0 15,8 13 0-15,-5-4-1 16,-7-2 1-16,11 3 0 16,-4 1 0-16,0-4-1 15,7-1 1-15,-12-1 0 16,-2 2 0-16,3 5-1 15,-3 5 0-15,0 0 0 16,0 0 1-16,0 0 0 16,0 0-1-16,13-10 1 15,6 10 0-15,1-10 0 16,-10 4 0-16,3-5 0 16,-6 3 0-1,3 6 1-15,-4-4-2 0,-3 2 1 16,6-1 0-16,-9 1 0 15,0 4 0 1,0 0 0-16,0 0 0 16,0 0 0-16,0 0 0 15,30 0 0-15,-9 2 0 16,-5-2 0-16,2-2 0 16,-11 4 0-16,2-2 0 15,-2 4 0-15,2 1 1 16,3-3-1-16,2-4 0 15,-3 10 0-15,-11-8 0 16,0 0 0-16,0 0 1 16,18 10-1-16,8 3 1 15,-3 5 1-15,-12-9 1 16,12 3-1-16,-2 7 0 16,-3-3 3-16,-1-10-3 15,-17-6 0-15,0 0 0 16,0 0 0-16,0 0-1 15,34 38-1-15,-11 1 0 16,-14-33 1-16,12 5 2 16,-3 1 2-16,-4 0-4 15,2 1 0-15,-2-1-1 16,-9-8 0-16,8 9 5 16,1-1-1-16,-2-1-2 15,-8 11 0 1,10-7 5-16,0-7-4 15,-5 9-1-15,-2-1 1 16,-5 7 3-16,14-2-3 16,-11-5-1-16,4-7-2 15,5 11 2-15,-7-7-2 16,4 1 3-16,-4 5 0 16,-11-11-3-16,13 9 2 15,2-1 1-15,3 3-1 16,-2 6 1-16,-10-9-2 15,14-7-1-15,-9 5 0 16,-5 3 2-16,3 1-1 16,-3-3-1-16,1 1 0 15,3-7 0-15,4 9 2 16,-10-3-1-16,7 3 1 16,4 3 1-16,-9-15-2 15,8 11 3-15,3 1-1 16,-10-5-2-16,1 8-1 15,8-15 1-15,4 4-1 16,-21 0 0 0,10 3 1-16,-3 1-1 15,12 5 0-15,0-7 0 16,-7 1-1-16,4 6 1 16,-2-7 0-16,-4 11 0 15,6-11 1-15,3-8-1 16,-11 11 0-16,1-5 0 15,-1 5 0-15,3-1 0 16,-8-10-1-16,7-2 1 16,-5 7 0-16,11 15 0 15,-8-9 0-15,-3-15 1 16,0 0-1-16,0 0 0 16,0 0-1-16,0 0 2 15,23 43-1-15,-5-7 1 16,-2-22 0-16,-11 11 2 15,2-2 0-15,2-7 0 16,-2 5-2-16,0-4-1 16,-5-11 1-16,5 17-1 15,0-7 1-15,2 3-1 16,-5-9-1-16,-15-4 1 16,22 15 1-16,-1-2-2 15,3 3 3-15,4 1 0 16,-6-4 3-16,-2-13-5 15,3 17 2 1,-3-5-1-16,2-1 1 16,-4 6 0-16,-2 0 0 15,6-11-2-15,3 7 0 16,-2-7 0-16,4 5 0 16,5-1 0-16,-10-3 0 15,1 1 0-15,-8-6 1 16,10 7-2-16,2-1 1 15,2-1 0-15,-15-7 0 16,11 4 1-16,-5 1-1 16,2 1-2-16,8 3 4 15,-12-11-2-15,-1 8 0 16,4-2-1-16,3 5 1 16,6-3 0-16,-5 1 0 15,-7-5 0-15,4 2 0 16,-2-5 0-16,10 7-1 15,-1-4 0-15,-16-6-2 16,15 0 0-16,-4 7-3 16,6-13 1-16,-1-1 1 15,-6 5 1-15,-5-2 2 16,11-6-2-16,-2 6 4 16,2-10-3-1,1 5 2-15,-17-1 0 16,17-4-3-16,6 3 3 15,-7-5-1-15,-6-1 1 16,8-7 0-16,-3 9-1 16,-11-12-1-16,13 1 5 15,-10-1-4-15,9-2 2 16,-4-4-1-16,-9 14-1 16,11-10 2-16,-7-6-1 15,7 0-1-15,-4-4 2 16,-21 18-2-16,34-16 2 15,-18-2-1-15,-3 4-1 16,1 6 2-16,4-17 1 16,-9 21-2-16,9-12 2 15,-4 2-3-15,-5-2 1 16,11-13 0-16,-6 32 0 16,-5-28-1-16,0 7 1 15,0 6 1-15,9 10-2 16,5-10 3-16,-5 17-2 15,-13-11-1-15,13 0 1 16,-9 2 0 0,4-4 0-16,-1 4 0 15,-1 11 0-15,3-7 0 16,-8-1 0-16,6 1 0 16,4 0 0-16,4 7 0 15,-11-15 0-15,2 6 0 16,-4-1 1-16,2 7-2 15,12-8 2-15,-6 13-1 16,-6-11-1-16,10 5 1 16,-6-3 0-16,-4 7 0 15,-7-15 0-15,19 16 0 16,-3-9 0-16,-9 1 0 16,9 0-1-16,-2 3 2 15,5 10-1-15,-8-15 0 16,-4-2 0-16,7 0 0 15,-2 13 0-15,-3-7 0 16,0 5 0-16,1-11 0 16,1 11-3-16,1-11-2 15,4 2 2-15,-18-1 2 16,20 11 1-16,-6 5 0 16,2-6-1-16,4-3 1 15,1-1 0-15,-1 7 0 16,-8-5 0-16,1-1 0 15,3 3 0 1,5-5 0-16,-1 3 0 16,-6 3 0-16,2-7 0 15,0 3 0-15,2 7 0 16,2-4 0-16,-13-1-1 16,4 11 1-16,12-6 0 15,-7 6-1-15,-7 2 1 16,0 0 0-16,16-4 0 15,7 0 1-15,-7-5-1 16,-2 3 0-16,-2 8 0 16,-1-12 0-16,-2 10 0 15,3 2 0-15,-3-6-1 16,-2-3 1-16,2 7 0 16,-9 0 0-16,0 0 0 15,0 0 1-15,0 0-1 16,0 0 0-16,44 15 0 15,-24-13 0-15,8 4 0 16,-7 3 6-16,2-1-2 16,-12 0-2-16,1-8-1 15,-1 0-1-15,1 4 2 16,-1 2 1 0,-6 11-1-16,9-13-1 15,-14-4 2-15,0 0-2 16,0 0 6-16,0 0-3 15,20 21-2-15,6-3 0 16,-15-7-1-16,5 16 2 16,-11-21-1-16,6 2-2 15,-1 15 0-15,1-19 0 16,-11-2 0-16,9 9 0 16,10 5 2-16,-5-6 0 15,-5-1 2-15,-16-3-3 16,18-4 2-16,1 4-1 15,-5 11 0-15,0 4-2 16,0-17 0-16,-3-2 0 16,10 4 2-16,-5 4-1 15,-7 5 0-15,12-3 2 16,-18-12 0-16,17 13 2 16,1-1-1-16,-5-4 0 15,8 15-1-15,-11-13-2 16,1-10-1-16,5 17 0 15,-3-7 0-15,0 1 0 16,0-1 0-16,8-6 1 16,-13 11-1-16,5 1 2 15,1 1 0 1,-1-7 1-16,-2-4-1 16,4 19-1-16,-6-14-1 15,2 3 1-15,0 9 0 16,6-7 0-16,13-11 0 15,-31 11 3-15,14 1-2 16,0 1-1-16,10 1 0 16,-26-13 0-16,32 21 2 15,-4-4 1-15,0 0-2 16,-5-3-2-16,0 1 1 16,-9-11-1-16,16 7 2 15,-14 4 0-15,9-9 1 16,-11 5-1-16,5-9-1 15,-1 6-1-15,-1 3 0 16,6-5 0-16,-9-1 0 16,-24-5 1-16,40 4 0 15,-13-3 2-15,-3-1 0 16,11 21-2-16,-13-25 0 16,1-4-1-16,8 2 0 15,-5 4-22-15,-2-4-34 16,-7 0-53-16</inkml:trace>
  <inkml:trace contextRef="#ctx0" brushRef="#br1" timeOffset="-33074">12346 11489 19 0,'0'0'3'16,"0"0"-1"-16,0 0-2 16,0 0 0-16,0 0 7 15,0 0 10-15,0 0 4 16,0 0 3-16,0 0 2 16,0 0-13-16,0 0 11 15,0 0-7-15,0 0-6 16,0 0-2-16,0 0-3 15,0 0-4-15,0 0 2 16,7-7-2 0,0 1 7-16,2-4 0 15,7 8 2-15,-9 2-7 16,21-4 2-16,4-3 5 16,3 3-4-16,-3 0 0 15,0-2-4-15,-18 2-3 16,16-2 1-16,-7 4-1 15,-9 2 0-15,-3 0-3 16,1 0-30-16,-5 0 5 16,-3 0-61-16</inkml:trace>
  <inkml:trace contextRef="#ctx0" brushRef="#br1" timeOffset="-32651">12816 11424 21 0,'0'0'8'15,"0"0"12"-15,0 0 1 16,0 0 28-16,0 0 0 16,0 0-14-16,0 0-7 15,55 7-2-15,-32-7-16 16,14 2 8-16,-5 0-4 15,-5 0-4-15,3 4-1 16,-30-6-4-16,0 0-5 16,0 0 0-16,0 0 1 15,37 2-2-15,21-2-22 16,-42 0-1-16,18-2-46 16,-8-2-31-16</inkml:trace>
  <inkml:trace contextRef="#ctx0" brushRef="#br1" timeOffset="-32322">13411 11453 25 0,'0'0'4'16,"0"0"12"-16,0 0 33 16,0 0 11-16,0 0-37 15,0 0 11-15,30-6 2 16,21-2-7-16,-14 0-3 16,-5 8-3-16,-11 0-12 15,18 0 3-15,-7 0-9 16,2-4-4-16,-4-3-1 15,-23 7 0-15,16-2-22 16,-2 4-33-16,-7 0-24 16,-7 0-25-16</inkml:trace>
  <inkml:trace contextRef="#ctx0" brushRef="#br1" timeOffset="-32019">14019 11472 36 0,'0'2'35'15,"0"-2"24"-15,0 0-28 16,0 0 15-16,0 0-10 15,0 0-5-15,0 0-10 16,41-2-7-16,-16 0-9 16,19 2 0-16,-2 0-2 15,-8 0-3-15,1-2 0 16,-17 6-2-16,-7-4-23 16,15 0-20-16,-3-2-29 15</inkml:trace>
  <inkml:trace contextRef="#ctx0" brushRef="#br1" timeOffset="-31728">14684 11458 22 0,'-14'2'1'15,"14"-2"2"-15,0 0 15 16,0 0 23-16,0 0-2 16,25-2-7-16,-4-3-22 15,18 1-1-15,-5 4-7 16,-6-4-4-16,2 19-30 15,-16-22-46-15</inkml:trace>
  <inkml:trace contextRef="#ctx0" brushRef="#br1" timeOffset="-31506">15197 11398 36 0,'20'0'14'16,"-20"0"26"-16,0 0-6 16,0 0-11-16,0 0-14 15,0 0-18-15,26 8-44 16</inkml:trace>
  <inkml:trace contextRef="#ctx0" brushRef="#br1" timeOffset="-31361">15636 11408 35 0,'7'2'1'0,"7"2"24"16,2 6-2-16,0 5-22 15</inkml:trace>
  <inkml:trace contextRef="#ctx0" brushRef="#br1" timeOffset="-28315">15406 11458 16 0,'0'0'5'16,"0"0"-5"-16,0 0 0 16,0 0 1-16,0 0-1 15,0 0 5-15,0 0 0 16,0 0 6-16,0 0 3 15,0 0 0-15,0 0-1 16,0 0-2-16,0 0-6 16,0 0 5-16,0 0-2 15,0 0-1-15,0 0 1 16,0 0 3-16,0 0-3 16,0 0-4-16,0 0 5 15,0 0-2-15,0 0 2 16,0 0-2-16,0 0-1 15,0 0-4-15,9 37 4 16,-4-6 0-16,-10 0 0 16,3 0-1-1,-14 2 1-15,20-10-4 16,3 22 0-16,-5-3 0 16,-6-3 1-16,2-4-1 15,-8 13 2-15,10-27-3 16,7 24-1-16,-4-1 0 15,-3 1 0-15,0 9 2 16,-5-33-2-16,7 20 1 16,1 3 1-16,1 1 0 15,-4-3 0-15,2-3-1 16,-4-20 0-16,4 18 0 16,-2-4-1-16,0 0 0 15,7 0 0-15,-2-2 0 16,2-18 1-16,-3 16-1 15,1 0 1-15,0 8-1 16,-5 17 0-16,2-25 0 16,3-6 0-16,-3 20 0 15,-2 5-1-15,-5-3 1 16,5 3 0-16,-2-7 1 16,4-20-1-16,-2 20 0 15,-4-8 0 1,6 3 0-16,-2 3 0 15,0-6 0-15,2-14 0 16,-6 12 0-16,4-2 0 16,0 0 0-16,-5-2 0 15,5-2 0-15,-5-13 1 16,5 13-1-16,3 0-1 16,-3 0 1-16,0-3 0 15,2-1 0-15,-2-11 0 16,2 13 0-16,3 0 1 15,-3 0-1-15,-2-11-1 16,-14-2 1-16,19-3 0 16,2-1 0-16,0 2 0 15,-7-4-1-15,0-4 1 16,0 0 0-16,0 0 0 16,0 0 0-16,0 0 0 15,0 0 0-15,0 0 0 16,0 0 0-16,11-58 0 15,5 7 0-15,1 1 0 16,3 2-1-16,1-10 1 16,-10 29-2-16,17-22 0 15,-5-1-1-15,2 6-1 16,3 9-1-16,-3-2 0 16,-6 22 3-16,-3-6 0 15,-2 5 2 1,-3 11-1-16,1 12 0 15,-10-14 0-15,0 7 2 16,-2 2-1-16,0 0 0 16,0 0 1-16,0 0-1 15,0 0 0-15,0 0 0 16,0 0 0-16,-20 25 0 16,-1-2 0-16,-2 6 0 15,9-6 0-15,5-9 0 16,-14 11 1-16,0 2 1 15,4 2 0-15,1-8-1 16,-10 10 0-16,21-17-1 16,-4 21 1-16,-5-2 0 15,2-2-1-15,-2-2 0 16,-5 3 0-16,21-16 0 16,-7 9 1-16,0-4-1 15,5-1 0-15,0-5 1 16,-5-11 0-16,9 6 2 15,3-8 1-15,-7 0 2 16,2-2-1-16,-3 0-1 16,3 0-3-1,0 0 0-15,0 0-1 0,0 0 0 16,0-33 0 0,0-23 0-16,3 32 0 15,-13-22 0-15,1 0 0 16,-2 3 0-16,-5 6-1 15,4-9 0-15,7 28 1 16,-13-18-1-16,4 3 1 16,0 8 0-16,-2 11 0 15,5-5 0-15,6 13 0 16,5 0 0-16,0 4 3 16,0 2 11-16,0 0 4 15,0 0 0-15,21 45-8 16,18 42 6-16,-4-8-6 15,-3-5-7-15,0-18-2 16,-25-31-3-16,9 15-35 16,-2-22-27-16,-10-12-45 15</inkml:trace>
  <inkml:trace contextRef="#ctx0" brushRef="#br1" timeOffset="-27450">15348 11487 19 0,'0'0'3'0,"0"0"-2"16,0 0-1-16,0 0 0 16,0 0 1-16,0 0 10 15,0 0 5-15,0 0 5 16,-4 10 2-16,-3-4-12 16,7 27 10-16,-14-6-4 15,-4 6-4-15,2 17-1 16,-3-4-5-16,-11 11-2 15,19-23-3-15,-5 26 0 16,0-11 0-16,4-16-2 16,1-16 2-16,-3-7-2 15,18-3 0-15,-1-3 0 16,-3-4 0-16,0 0 0 16,0 0 0-16,-3-44-1 15,26-5 2-15,14-34-2 16,-2 12 1-16,-10 15 0 15,3 9 0-15,-22 14 0 16,11 18 1-16,1-5-1 16,5 3 2-1,-9 7 4-15,-3 10 10 16,-11 0 0-16,0 0-5 16,0 0 19-16,0 0-1 15,0 0 1-15,72 70-2 16,-40-39-16-16,14 46 7 15,-7-5-11-15,-9-1-6 16,-3-9-9-16,-15-27-59 16,-19-21 13-16</inkml:trace>
  <inkml:trace contextRef="#ctx0" brushRef="#br1" timeOffset="-26627">12372 12638 18 0,'-5'-11'2'0,"3"7"0"0,2 4 0 16,-5-6 0 0,1-2 7-16,-1-5 15 0,3 13 4 15,-3 2 3 1,5-2-16-16,0 0 8 15,0 0-8-15,0 0-4 16,0 0 5-16,0 0 9 16,0 0-13-16,-2 85 11 15,9 6-2-15,0 5-2 16,-1 3 1-16,4-16-3 16,-6-44-12-16,10 29 3 15,-2-14 0-15,-1-12 0 16,3-13-3-16,-14-19-3 15,18 2 4-15,-4-10 1 16,-14-2-3-16,0 0-2 16,74-58-2-16,-40 30 0 15,17-18 0-15,-5 2 0 16,-19 13-1-16,-1 9-14 16,-29 15 1-16,13-1-26 15,-6 4-30-15,-4 4-44 16</inkml:trace>
  <inkml:trace contextRef="#ctx0" brushRef="#br1" timeOffset="-26290">12411 13077 27 0,'-3'0'17'16,"3"0"23"-16,0 0 10 15,0 0-7-15,0 0-27 16,0 0 9-16,0 0-3 16,0 0 2-16,0 0 1 15,46-81-2-15,-20 44-12 16,20-46 3-16,-5 12-6 15,-4 11-7-15,-7 17 0 16,-28 30-1-16,17-1-4 16,-3-1-18-16,-14 7-18 15,-2 8-21-15,0 0-30 16,0 0 35-16</inkml:trace>
  <inkml:trace contextRef="#ctx0" brushRef="#br1" timeOffset="-25978">12282 12832 27 0,'-5'0'18'0,"-2"-14"22"16,7 14-14-16,0 0 29 15,0 0-17-15,0 0-7 16,0 0-2-16,14-48 1 16,9 11-17-16,7-27 9 15,-2 12-3-15,11 13-2 16,-5-5-9-16,-6 15-6 16,-19 17-2-16,10-7 1 15,-8 11-5-15,-4 4-29 16,-5 0-32-16,-2 4 25 15,0 0-57-15</inkml:trace>
  <inkml:trace contextRef="#ctx0" brushRef="#br1" timeOffset="-25522">12905 12406 19 0,'-2'-8'6'0,"16"1"-3"16,-23 3 10-16,2 0 18 15,7 4 2-15,0 0 0 16,0 0 2-16,0 0 2 16,0 0-20-16,0 0 17 15,16 39 2-15,7 38-2 16,11 14-3-16,26-23-17 15,-39 61 6-15,13-1-6 16,3-16-7-16,-7-25-4 16,0-27-2-1,-19-35-1-15,10 6-19 16,-14-17-24-16,-5-10-21 16,-2-4-21-16,0 0-24 15</inkml:trace>
  <inkml:trace contextRef="#ctx0" brushRef="#br1" timeOffset="-25075">12905 12532 20 0,'5'-14'11'0,"-12"-11"2"16,5 12 5-16,16-18 28 15,-8-2-4-15,11 2-15 16,10 2-6-16,-6 4-4 15,-7 15-12-15,18 0 7 16,0 10 2-16,-2 10-3 16,0 9 1-16,-12 7 2 15,-6-13-10-15,4 18 7 16,-7 0-3-16,-9-2-5 16,-14 8 2-16,12-16-4 15,-26 22 3-15,1 7 0 16,1 8 1-1,1 17 4-15,7-15-4 16,18-40-3-16,-3 30 2 16,6-17-2-16,8-4 3 15,10-4 0-15,20-15 2 16,-11-3-3-16,35-5 3 16,11 0 0-16,-3 4 4 15,5-6-4-15,-52 6-3 16,31 2 1-16,-13 1-4 15,-19 5-1-15,-6 1-16 16,-12-15-30-16,-5 0 9 16,0-2-73-16</inkml:trace>
  <inkml:trace contextRef="#ctx0" brushRef="#br1" timeOffset="-24539">13464 12230 45 0,'-2'-11'48'16,"-9"3"0"-1,-3 0 5-15,11 0-18 16,-10 6-20-16,13 2-12 15,0 0 8-15,0 0 9 16,0 0 4-16,0 0-7 16,59 45 7-16,-31-26-14 15,32 26 14-15,0 1-5 16,4 8-2-16,0 2 0 16,-45-27-9-16,50 33 9 15,-2 8-5-15,-12 17-2 16,-7-10-2-16,-20-36-2 15,-12-29-3-15,14 11 0 16,-5-4-2-16,-16-15 2 16,-4 0 4-16,-1-8-3 15,-4 4-1-15,0 0-2 16,0 0-1-16,0-62 0 16,44 10-1-16,-85-47-2 15,22-3-10-15,1-1 1 16,9-11 6-16,0 12 4 15,2 57 2-15,7-48-1 16,2 14 1-16,-2 17 1 16,-5 23-4-16,12 32-9 15,-21-3-42 1,14 10-49-16,0 0-68 16</inkml:trace>
  <inkml:trace contextRef="#ctx0" brushRef="#br0" timeOffset="-19249">19892 10257 14 0,'0'0'3'0,"0"0"-3"16</inkml:trace>
  <inkml:trace contextRef="#ctx0" brushRef="#br0" timeOffset="-11243">19850 10342 16 0,'0'0'3'15,"0"0"-2"-15,0 0 0 16,0 0 0-16,0 0 0 16,0 0-1-16,0 0-1 15,0 0 8-15,0 0 3 16,0 0 6-16,0 0-6 16,0 0 11-16,0 0-6 15,0 0-6-15,0 0-1 16,0 0 1-16,0 0-3 15,-4 6 4-15,10 8-2 16,-8-5 4-16,4-1-2 16,-2 4 0-16,10-8-6 15,-10 5 5-15,-7-1 0 16,4-4-1-16,1 4-4 16,2-8-1-16,0 0-1 15,0 0 3 1,0 0 0-16,0 0 0 15,0 0 1-15,0 0-2 16,0 11-2-16,14 5 0 16,-5 1 3-16,-2-7-1 15,0 1-2-15,0-3-1 16,4-4-2-16,-8 4 2 16,-1-6-1-16,-2 5 1 15,0 9 1-15,7-14 3 16,-7 2-3-16,5 1 1 15,-3 3-3-15,5-2 1 16,-7-6-1-16,0 0 0 16,0 0 0-16,0 0 0 15,14 23 0-15,-1-7 0 16,-6-18 0-16,-2 11 0 16,-1-3 0-16,-4-6 0 15,0 0 3-15,12 27 2 16,-3-15-3-16,-9 13-1 15,7-13-1-15,5 1 0 16,-6-3 0-16,1 5 1 16,-2 1 0-1,4-7-1-15,-2 13 0 16,-2-3 0-16,2 0 0 16,-1-3 0-16,-3-3 0 15,6-5 0-15,-2 10 0 16,-3 3 0-16,3-2 0 15,0 4 0-15,-4-9 1 16,1-6-1-16,3 5 0 16,0 1 2-16,-5 3 2 15,3-3-3-15,2-3 0 16,-3 3-1-16,3 3 0 16,-2-5 1-16,-1 7-1 15,3-11-1-15,0-4 1 16,-4 9 0-16,1-5 0 15,1 0 0-15,-3 3 0 16,3 1 0-16,-5-6 0 16,4 7 0-16,3-3 1 15,0 2-1-15,-2-1-1 16,-1-5 1-16,1 2 0 16,2 0 0-16,-3 1 0 15,3 3 0-15,0-6 0 16,2-4 0-1,-2 3 1-15,-2 1-1 16,2 2 0-16,2-2 0 16,-11 1 0-16,9-5 0 15,4 6 0-15,3-2 0 16,-3 2 0-16,1-3 0 16,-10-3 0-16,7 4-1 15,3 2 2-15,-5-6-1 16,2 2 0-16,0-4 0 15,0 2 0-15,-2 2 0 16,0 1 0-16,7-3 0 16,-5 0 0-16,-2 0 0 15,-5 0-1-15,12 0 2 16,-7-2-1-16,-7 0 0 16,28-8 0-16,-17 6 0 15,17 0 0-15,-7-5 0 16,-1 3 0-16,1 6 1 15,0-10-1-15,-5 4 0 16,-2-2 0-16,2-3 0 16,7 1 0-16,0 0 0 15,-5-3 0-15,-9 7 0 16,14-10 1-16,-7-1-1 16,-2 3 0-1,5-1 0-15,-19 5 1 16,18-6-1-16,12-5-1 15,-14-2 1-15,-2 3 0 16,2-7 0-16,-12 12 1 16,10-16-1-16,9-6 0 15,-2-4 0-15,-5 8 1 16,5-15-2-16,-17 26 2 16,15-30-1-16,-5 6 0 15,2-5 0-15,-5-11 0 16,-20 35 0-16,27-19 0 15,-2 5 0-15,-4 4 0 16,-5 12 0-16,9-18 1 16,-4 20 0-16,-12-18 0 15,4-1 0-15,1 1-1 16,4 0 0-16,0-3 0 16,-4 22 0-16,-3-20 0 15,3-3 0-15,-1 5 0 16,1-5 0-16,-17 2 0 15,15 24 0-15,4-31 0 16,4 3 0 0,-6-1 0-16,2-7 0 0,-1 24 0 15,1-27 0 1,0 0 0-16,0 10 0 16,2-4 0-16,-2 11 0 15,0 21 0-15,-5-18 1 16,8 3 3-16,-8 4 1 15,3-10-4-15,-8 2 0 16,10 20-1-16,9-12 0 16,-7-4 1-16,5-2-1 15,-5 0-1-15,-4 16 2 16,4-16-1-16,0-3 1 16,1 5 3-16,1 0-2 15,-4-4 1-15,2 18-2 16,-2-18 0-16,0-6-1 15,0 1 0-15,-2-3 0 16,-15 22 0-16,26-19 0 16,-4 1 0-16,-3-5 0 15,-4 13 0-15,2-18 0 16,2 32 1-16,-5-20-1 16,6 5 0-16,-6-7-1 15,3 0 1-15,-5 12 0 16,5 12 0-16,7-16 0 15,-5 0 1-15,-2 0 0 16,-4 0-1 0,-3 14 0-16,16-18 0 15,-9-1 0-15,-1-5 0 16,1 6 0-16,3-11 0 16,3 21 0-16,-3-20 0 15,-6-3 0-15,1 6 0 16,4-16 1-16,-14 36-1 15,24-24 0-15,-12 13-1 16,2-9 2-16,-5 9-1 16,1-11 0-16,7 28 0 15,-8-13-1-15,3 2 1 16,-2-4 1-16,-1 0-2 16,-1 10 1-16,1 10 0 15,8-5 0-15,-3-3 0 16,2-2 0-16,-6-2 0 15,-10 13 0-15,19-9 0 16,-5 3 0-16,1 1-1 16,-3-6 1-16,4 9 1 15,-6 8-1-15,4-9 0 16,0 1-1-16,0-3 1 16,0-2 0-16,-18 9 0 15,25-6 0-15,3-1 0 16,-3 5 1-1,-16 12-2-15,21-27 1 16,-1 16 0-16,-4-1 0 16,-4-1 1-16,-1 5-1 15,-4-4 0-15,2 8 0 16,-4 2 0-16,9-3-1 16,0-1 2-16,4 8-1 15,-11-6 0-15,2 2 0 16,7 2 0-16,-2 2 0 15,-2 2 0-15,-1 2 0 16,5-3 0-16,-11-1 0 16,2 2 0-16,0 0 0 15,6 2 0-15,-3-4 0 16,-10-2 0-16,0 0 0 16,0 0 0-16,0 0 1 15,46 42-2-15,-17-20 1 16,-19-13 1-16,8 9-1 15,0 5 0-15,-8 0 1 16,-1-3-2-16,-5 3 1 16,6-12 0-1,1 11 0-15,5 1 0 16,-11 0 1-16,2 4-1 16,-3-17 0-16,6 13 0 15,3-2 4-15,-3 8 3 16,-1 4-3-16,-5-13-2 15,3-5-1-15,-2 14 0 16,-5 6 2-16,5 11 0 16,-3-13-1-16,-9 17-2 15,9-28 2-15,10 22 0 16,-1 1-2-16,-2-1 2 16,-2-7 0-16,-7-18-1 15,-2 12 0-15,2 4-1 16,5 2 1-16,-5 3 0 15,-7-5 0-15,9-12-1 16,-7 14 0-16,5 6 0 16,0-3 0-16,3 1 2 15,-1-20 0-15,-7 18 1 16,5-2 2-16,5-1-2 16,-10 9-1-16,8-12 1 15,-1-12-1-15,-7 18 1 16,10-6-2-1,-5 19 1-15,0-8 0 16,2-15-3-16,-4 31 2 16,11 2-1-16,3-2 0 15,-10-11 0-15,5 1 0 16,0-23 0-16,4 23 0 16,-1-3 0-16,-4-9 1 15,-1-3-1-15,2-14 0 16,2 12 1-16,-2 0-2 15,0-4 2-15,0 0-1 16,0 0 0-16,-5-11 0 16,5 11 0-16,2 4 0 15,-2 3 0-15,2-3 0 16,-6-15 0-16,8 22 0 16,1-1 0-16,-3 11 0 15,2 16 0-15,-2-16 0 16,-2-25 0-16,3 18 0 15,-1-4 0-15,0 3 0 16,5 12 0-16,-7-27 0 16,2 18 1-16,0-1-1 15,3 1 0-15,-1 9 0 16,-6-4 0-16,2-26 0 16,6 18 1-1,-1 1-2-15,-1 17 1 16,-1-20 0-16,1-20 0 15,-4 16 1-15,0 7-1 16,2-8 0-16,-2 7 0 16,-2 12 0-16,1-32 0 15,1 32 0-15,-2-2 0 16,0-2 0-16,-1-7 0 16,3-24 0-16,-5 18 0 15,1 4 0-15,1-1 0 16,1-5 0-16,-1 4 0 15,-1-16 0-15,6 16 0 16,0 1 0-16,3-5 0 16,-1-4 0-16,-4-15 0 15,-2 11 0-15,-1 2 0 16,5-4 0-16,-4-2 0 16,-3-13 0-16,1 13 0 15,1-2 0-15,6 6 0 16,-1 10 0-16,-5-20 0 15,10-5 0-15,-2 9 1 16,-5 4 6-16,2 4 7 16,-5 10-1-16,-1-16-11 15,8 20 0 1,3 3-1-16,-5-9-1 16,0 15 1-16,1-17-1 15,-1-19 0-15,5 13 0 16,-8-4 0-16,4 2 0 15,-6-2 0-15,-15-13 0 16,27 13 0-16,-2-6 0 16,-5 2 0-16,0 6 0 15,-7-17 0-15,8 13 0 16,-1 4 0-16,0-3 0 16,-4 16 0-16,4-17 0 15,-5-13 0-15,3 13 0 16,-2 4 0-16,-1 0 0 15,1-3 0-15,13-11 0 16,-8 14 0-16,-3-9 0 16,-5 13 0-16,5-10 0 15,-7 6 0-15,4-13 0 16,1 5 0-16,2 6 0 16,2 2 0-16,-2-2 0 15,4-15 0-15,-13 17 0 16,7 2 0-16,4-4 0 15,0 18 0-15,-11-14 0 16,11-14 0 0,3 14 0-16,4 2 0 15,-3-2 0-15,-3-2 0 16,-3-9 0-16,9 15 0 16,-7 5 1-16,2-9-1 15,3 0 0-15,0-13 0 16,-3 19-1-16,3-1 2 15,-2-5-1-15,-1 0-1 16,-2-7 1-16,-2-9 0 16,7 12 0-16,2-3 0 15,0-3 0-15,3 2-1 16,-5-13 2-16,9 6-2 16,-12-3-3-16,1-5 0 15,8-4-1-15,-20-2 3 16,0 0-1-16,0 0 2 15,0 0 1-15,0 0-1 16,51 2 1-16,-26-6 0 16,3 0-3-16,-1-2-3 15,1 2 3-15,-10-11 1 16,-8 11 0-16,15-6-1 16,-7-5 1-16,3 1 0 15,-3-1 1 1,3-1 1-16,-5 5 0 15,10-10 1-15,-6 3-1 16,-1-3-3-16,-1-6-3 16,-18 9 4-16,30-13-3 15,-9-1 2-15,4 3 0 16,-7 5 3-16,-6-9-1 16,-3 16 1-16,12-16 0 15,-3-2-1-15,-11-3 1 16,0-1 0-16,-14 16 0 15,30-10 1-15,-21-10-1 16,17-1 0-16,-15 3-1 16,6 8 1-16,6 18 1 15,4-14-1-15,-8-4 0 16,-12-4-1-16,0 2 2 16,-12 12-1-16,29-17 0 15,-6 5 0-15,-2 2-1 16,-2-2 1-16,-5-6 0 15,5 18 0-15,5-19 0 16,-3 3 0-16,-7 4 0 16,5-15 0-1,-25 29 0-15,39-16 0 16,-15-4 0-16,-3-1 0 16,4-1 0-16,-10-7 0 15,8 34 0-15,-3-30 0 16,3 1 0-16,-1 3 0 15,-6-1 0-15,-2 14 1 16,10 12-1-16,-8-10 0 16,16-6 0-16,-16 4 0 15,6 2-1-15,10 11 1 16,-25-22 0-16,8 1 1 16,1 0-1-16,7-5 0 15,-3 1-1-15,-2 18 2 16,7-16-1-16,-5 2 0 15,-2-3 0-15,-2-5 0 16,-12 26 0-16,21-20 0 16,-9-5 0-16,4-1 0 15,-7-1-1-15,5-3 1 16,5 26 0-16,-5-23 0 16,4-8 0-16,3 15 0 15,-2-7 0-15,-14 7-1 16,11 18 1-1,5-12-2-15,-2-4 2 16,4 6 0-16,-5-6 0 16,-1 20 1-16,8-14-2 15,-13-8 1-15,9 10-1 16,0-4-1-16,-12-7-2 16,7 22 3-16,10-18-2 15,4-1 3-15,-5 0-1 16,3 0 1-16,-7 18-1 15,-7-14 1-15,7-2-5 16,11 0 2-16,-11 3 1 16,7-5-1-16,-9 19 1 15,4-28-1-15,5 9 1 16,2-3 1-16,-5 1 0 16,1 37 1-16,-1-17-2 15,1-1 1-15,2-11-2 16,-1 12 1-16,1-2 1 15,0 9 0-15,4-3 0 16,-4 7 0-16,0-4 2 16,0-1-1-16,-5 5-1 15,5 4 1-15,-14 4 0 16,0 0 0-16,0 0 0 16,44 8 0-16,-33-4 0 15,24 9 0 1,-3 9 1-16,-9-1-1 15,0 23 0-15,0-15 5 16,-5-13-1-16,1 11 2 16,-1 2-2-16,3 4 4 15,-1-6-1-15,-3 2-5 16,-6-10 0-16,5 8 3 16,-4 6 1-16,1-2-2 15,-1-10-2-15,4-9-1 16,-2 15 0-16,-5 8-1 15,0-4 1-15,5 4 0 16,-5-6-1-16,-6-16 0 16,10 14 0-16,-6-5 2 15,7 7 2-15,-9-12 0 16,4-5-4-16,2 9 1 16,-8 6-1-16,-3-4 1 15,13-3-1-15,-3 5 1 16,-13-12-2-16,10 12 1 15,-2-3 0-15,2 9 0 16,-7-20 0-16,18-1 0 16,-25 9 0-16,3-1 0 15,4 1 0 1,4-7 1-16,-1 7-2 16,1-11 1-16,-1 11 1 15,3 8-1-15,-6 14 0 16,7-28 0-16,12-3 0 15,-24 15 1-15,7 4-1 16,-4-4 0-16,9 10 0 16,2-6 1-16,-9-15-1 15,5 26 0-15,-5-9 2 16,-2 0 1-16,8 6 2 16,-8-22-4-16,7 20 1 15,4-2-1-15,2-4-1 16,-6-6 1-16,2 8-1 15,-5-15 0-15,12 9 0 16,-5 0-1-16,7 4 2 16,-2-2-1-16,-5-11 0 15,5 9 1-15,2-4 0 16,-4 2-1-16,2-2 1 16,-21-13-1-16,37 12 0 15,-7-3 0-15,-5-5-1 16,3 9 0-16,-1-17-5 15,-4-4 2-15,3-4 0 16,8-2 0 0,8-9-1-16,-3-1 2 15,-18 8 3-15,14-9-1 16,4-4 1-16,0-1 0 16,9-18 0-16,-13 17 0 15,-7 9 0-15,11-21-2 16,2-9-1-16,1-5 1 15,-1-9 2-15,-20 33 0 16,16-33 0-16,-2 2-1 16,-1-4 2-16,-11 8-2 15,-2-4 2-15,7 23-2 16,-7-25 1-16,0 2 0 16,-5 2 0-16,0 1 0 15,-11 26 0-15,22-23 0 16,-1 0 0-16,-12 3-2 15,0 3-1-15,2-3-3 16,9 24 3-16,-11-29 0 16,-5 2-1-16,10 1-1 15,-3-7 2-15,3 8-3 16,-10 23 4-16,14-18 0 16,2-5 0-16,-2 5 1 15,-4 14 0 1,-26 12 1-16,23-12 0 15,19-8-1-15,-19 6-1 16,12-6 1-16,-10 22-1 16,1 3 1-16,-5-3 0 15,7 3 1-15,4 8 0 16,5-13 0-16,5 9 0 16,-3-3 0-16,-4 3 0 15,2 0 0-15,2 8 0 16,7-10 0-16,-25 10 0 15,16-3 0-15,-5 6 0 16,1 1 1-16,4-2 0 16,-23-2 4-16,14 12-2 15,9 7 5-15,0 2 1 16,4 12-1-16,1 2-3 16,-14-19-3-16,11 20 7 15,3-5 0-15,-1 6-1 16,1 0 2-16,-3-14 0 15,-6-9-6-15,15 9 0 16,-6-2-3-16,2-4 0 16,-1 3 0-16,-8-12-1 15,0 13 1-15,-3-4 2 16,1 3 0 0,1-3 1-16,-13-2-2 15,21 13 4-15,4 4-4 16,-2-1 0-16,0 4 1 15,-7-10-2-15,-25-11 0 16,29 9-1-16,-2-2 2 16,-4 3-1-16,-5-1-1 15,-25-10 0-15,34 20 0 16,-2-4 0-16,0 0 0 16,-4 0 1-16,-1 4-2 15,-18-17 1-15,19 18 0 16,-8 3 0-16,7 13 1 15,1-19-1-15,-17-19 0 16,12 31 0-16,-12-9 0 16,-4 7-1-16,14 11 1 15,-1-40 0-15,-2 28 0 16,-2-7 0-16,5-4 0 16,-10 6 0-16,12-6 0 15,-5-15 0-15,-7 9 0 16,5 2 0-1,0-2 0-15,5-1 0 16,-8-7 0-16,5 6 0 16,-4-1 1-16,6 5-3 15,1-12-2-15,-21-5 3 16,34 8-2-16,-4-1-1 16,-5-3 2-16,-7 7 2 15,9-2-4-15,-13-9 1 16,9 6-4-16,-5-3 1 15,7 3-2-15,-9-10-1 16,5 0 7-16,-12 3 0 16,13 3 1-16,-8-6 1 15,2 7 0-15,0-3-1 16,2-8 1-16,5 2 0 16,9 4 0-16,-3 9-3 15,3-15-1-15,-18 0 3 16,20-5-1-16,1 1-2 15,-3-4 1-15,0-4 0 16,2-1 2-16,-9 1 0 16,21-11 1-16,0-6 0 15,0-4 2-15,-1 0 1 16,-29 14-2-16,23-16 1 16,5-11-1-16,-12-3-1 15,-10-1 0 1,1-20 0-16,0 32 0 15,11-44 0-15,-13-1-1 16,-1 10 2-16,1 1 0 16,-21 37 0-16,29-34 4 15,-8 9 1-15,4 6-3 16,5-4-3-16,-5 3 0 16,0 23 0-16,-2-15 0 15,4-5 0-15,3 13 0 16,4 1-1-16,-16 26 1 15,21-11 0-15,0-6 0 16,5-2-1-16,-5 4 1 16,-17 0-2-16,1 13 1 15,23-3-2-15,-5 1 1 16,-2-5 2-16,-7 2 0 16,-7 13 0-16,12 0 1 15,-1 6-1-15,1 0 0 16,2-6 0-16,-16 10 0 15,-1-2 0-15,15 2 0 16,-5-4 0-16,2 2 0 16,-11 0 0-16,-7 0 0 15,11 7-1 1,5-5 2-16,-9 12 0 16,5 5-1-16,-8-4 1 15,3-5 1-15,7 7 2 16,4 8-1-16,-2 0 4 15,5-1-3-15,-8-11-2 16,3 24 3-16,-9-4 1 16,7 11-2-16,0-13-2 15,-17-12 0-15,19 26 4 16,5 1 1-16,-12-2-4 16,11-15 0-16,-4 23 2 15,-13-28-3-15,15 34 4 16,5-6 4-16,-5 13 1 15,10 7 1-15,-35-37-7 16,53 59 2-16,-17 1-2 16,10 0-2-16,-2-8 3 15,-44-45-4-15,41 36 1 16,-13-5-2-16,0-19-2 16,-3-15-15-16,-9-18-32 15,-14-19 12-15,10-4-64 16,-5-16-33-16</inkml:trace>
  <inkml:trace contextRef="#ctx0" brushRef="#br0" timeOffset="-4388">1121 15528 19 0,'0'0'2'0,"0"0"1"15,0 0 10-15,0 0 20 16,0 0 0-16,0 0-19 15,0 0 5-15,0 0-7 16,0 0 0-16,0 0-2 16,0 0 5-16,0 0-7 15,0 0 1-15,0 0-6 16,0 0-3-16,43 8 0 16,1-12-16-16,-10 4 1 15,-8-2-41-15</inkml:trace>
  <inkml:trace contextRef="#ctx0" brushRef="#br0" timeOffset="-4083">2186 15443 25 0,'0'0'6'15,"0"0"29"-15,0 0 21 16,0 0-26-16,0 0 17 16,0 0-13-16,0 0-6 15,27-4-7-15,19 0-8 16,-30 4-11-16,17-2 0 15,6 4-3-15,-7 2-34 16,2 2-28-16,1-4-29 16</inkml:trace>
  <inkml:trace contextRef="#ctx0" brushRef="#br0" timeOffset="-3803">3644 15491 29 0,'5'6'48'0,"11"-6"-16"16,2 10 28-16,10-2-14 15,-3-3-8-15,3-7-5 16,-28 2-9-16,0 0-14 15,53-7 3 1,9-1-6-16,46-13-4 16,-5 1-3-16,-54 9-2 15,47-7-35-15,-13-5-42 16</inkml:trace>
  <inkml:trace contextRef="#ctx0" brushRef="#br0" timeOffset="-3523">5873 15546 30 0,'12'5'43'0,"22"-16"23"15,-2 13-37-15,10-6 18 16,-1 0-12-16,5-2-11 16,12-7-10-1,1 5-9-15,-22 2-4 0,30 0-6 16,0 0-27 0,-1 1-15-16,-6 3-30 15</inkml:trace>
  <inkml:trace contextRef="#ctx0" brushRef="#br0" timeOffset="-3273">7934 15561 27 0,'21'12'22'0,"23"-12"39"16,-40 5-28-16,42-8 16 16,-9 6-18-16,11-3-15 15,-6-5-10-15,-1-3-5 16,-11 4-8-16,11 4-29 16,-13-4-27-16</inkml:trace>
  <inkml:trace contextRef="#ctx0" brushRef="#br0" timeOffset="-3027">9478 15625 30 0,'11'0'22'0,"3"-2"54"15,41-4 6-15,7-7-25 16,-2 7-16-16,9-17-14 16,-27 13-17-16,31-9 3 15,5 1-8-15,3 3-9 16,-1-5-33-16,-8 7-39 16,-33 11 24-16</inkml:trace>
  <inkml:trace contextRef="#ctx0" brushRef="#br0" timeOffset="-2771">11656 15567 55 0,'3'2'36'0,"22"-4"48"16,5 0-18-16,16 2-16 16,9-10-13-16,-46 4-27 15,67-9 0-15,5-4-8 16,1 5-18-16,-3 10-34 16,-6-13-26-16,-43 9 28 15</inkml:trace>
  <inkml:trace contextRef="#ctx0" brushRef="#br0" timeOffset="-2499">13625 15602 31 0,'16'13'59'0,"17"-13"23"0,17 2-23 16,-1-6-16-16,1 2-6 15,-31-2-26 1,61-9 0-16,1 7-8 0,1 0-3 16,8 8-19-1,-2-19-33-15,-45 11 17 16,42 0-58-16</inkml:trace>
  <inkml:trace contextRef="#ctx0" brushRef="#br0" timeOffset="-2226">15811 15571 33 0,'20'2'54'0,"8"-6"24"15,4 2-18-15,7-6-19 16,-29 4-24-16,49-5 9 16,-1-5-17-16,2 0-6 15,4 9-5-15,-6-11-25 16,-26 10 3-1,25 1-36-15,-1 5-23 16</inkml:trace>
  <inkml:trace contextRef="#ctx0" brushRef="#br0" timeOffset="-1963">17676 15526 54 0,'0'2'70'15,"0"-2"2"-15,0 0-17 16,49-4-13-16,36-7-16 16,-46 5-16-16,41-10 1 15,-4 1-8-15,0 1-3 16,-2-1-11-16,-5 9-25 15,-37 2 11-15,32 0-38 16,-8-3-44-16</inkml:trace>
  <inkml:trace contextRef="#ctx0" brushRef="#br0" timeOffset="-1714">19634 15441 48 0,'14'-4'61'16,"16"4"8"-16,9-2-23 16,-7 6-15-16,-2-6-19 15,2-2 3-15,14-1-10 16,0-3-5-16,-2 6-29 15,6-8-31-15,-27 6 20 16,21 0-51-16</inkml:trace>
  <inkml:trace contextRef="#ctx0" brushRef="#br0" timeOffset="-1475">20982 15455 35 0,'18'0'20'0,"3"-6"47"16,37 4 6 0,6-4-22-16,14-7-16 15,10-1-19-15,-45 8-15 16,63-7 1-16,2-3-21 15,-11 3-34-15,-5 9-29 16</inkml:trace>
  <inkml:trace contextRef="#ctx0" brushRef="#br0" timeOffset="-1218">23186 15404 54 0,'0'0'28'0,"0"0"33"16,0 0-1-16,108 6-22 15,-9-4-18-15,-12-6-13 16,-48 2-6-16,44 2-12 15,-14 0-34 1,-7 8-29-16</inkml:trace>
  <inkml:trace contextRef="#ctx0" brushRef="#br0" timeOffset="-963">24713 15559 29 0,'12'-10'21'16,"8"7"31"-16,6-1-23 15,29 2 12-15,-2-2-25 16,11 2-10-16,-9-4-5 15,5 0-10-15,-30-1-9 16,23 3-46-16</inkml:trace>
  <inkml:trace contextRef="#ctx0" brushRef="#br0" timeOffset="-707">26399 15567 22 0,'14'4'10'16,"25"-2"40"-16,19 11 11 15,2-21-24-15,25 10-26 16,-46-7 0-16,7-1-8 15,11 6-8-15,1 15-25 16,-8-21-24-16,-13 3 22 16</inkml:trace>
  <inkml:trace contextRef="#ctx0" brushRef="#br0" timeOffset="-474">28582 15602 24 0,'30'9'10'16,"23"-11"46"-16,-32-5-21 16,78 5 20-16,-3 4-26 15,1-2-16-15,0-6-10 16,-1-2-4-16,-54 8-6 15,45-2-24-15,-9-2-25 16</inkml:trace>
  <inkml:trace contextRef="#ctx0" brushRef="#br0" timeOffset="-243">30685 15691 25 0,'14'5'3'0,"16"3"13"15,27-4 33-15,1 0 2 16,8 6-25-16,-1-22-19 16,-47 10-6-16,49-4-1 15,13 8-12 1,-13-10-22-16,4 20-18 15</inkml:trace>
  <inkml:trace contextRef="#ctx0" brushRef="#br0" timeOffset="-98">31948 15648 24 0,'18'2'4'16,"37"-2"-3"-16,10-4 14 15,2 10 0-15,2-14-3 16,-10 12-8-16,-8-4-3 15,2 6-4-15,-12-2-27 16</inkml:trace>
  <inkml:trace contextRef="#ctx0" brushRef="#br0" timeOffset="1766">957 13553 15 0,'0'0'4'16,"0"0"-3"-16,0 0-3 16,0 0 2-16,0 0 0 15,0 0 2-15,0 0-1 16,0 0-3-1,5-9 0-15</inkml:trace>
  <inkml:trace contextRef="#ctx0" brushRef="#br0" timeOffset="2110">1344 13505 19 0,'0'0'6'16,"0"0"-4"-16,0 0 13 15,0 0 33-15,0 0 13 16,0 0-15-16,0 0-10 16,0 0-22-16,0 0 2 15,0 0-11-15,36-6-4 16,4-2-13-16,-1 4-24 16,-14 1 8-16,5 10-76 15</inkml:trace>
  <inkml:trace contextRef="#ctx0" brushRef="#br0" timeOffset="2382">2383 13509 55 0,'12'6'57'16,"2"-28"0"-16,0 26-11 15,-10-4-27-15,26 0 13 16,-7-4-9-16,0 2-16 16,12 12-6-16,-1-12-13 15,-9 2-6-15,17 0-33 16,-3 2-27-16</inkml:trace>
  <inkml:trace contextRef="#ctx0" brushRef="#br0" timeOffset="2686">5441 13348 31 0,'7'0'2'16,"9"0"16"-16,2 2 9 15,-6-4-2-15,15 6 14 16,-4-4-28-16,0 2-8 16,0-2-30-16,0 4-44 15</inkml:trace>
  <inkml:trace contextRef="#ctx0" brushRef="#br0" timeOffset="2941">6713 13476 21 0,'0'0'-1'15,"0"0"2"-15,0 0 24 16,55-6 28-16,48-9-1 15,-34-3-18-15,-2 5-15 16,-28 7-14-16,10 0-2 16,1-2-7-16,3-3-20 15,-9 5-23-15</inkml:trace>
  <inkml:trace contextRef="#ctx0" brushRef="#br0" timeOffset="3182">8542 13271 178 0,'27'-4'26'0,"28"-2"-21"0,21 0 8 15,-32 4 8-15,39-5 3 16,-10 1-7-1,-1-2-8-15,-12 2-7 16,-5-5-25-16,-16 9-29 16,-18 0 15-16,8-4-75 15</inkml:trace>
  <inkml:trace contextRef="#ctx0" brushRef="#br0" timeOffset="3437">10131 13292 21 0,'35'2'-3'16,"-19"-4"6"-16,60 4 57 16,0-4 12-16,-10-2-8 15,-4 2-21-15,0 0-15 16,-18 0-21-1,25-5-1-15,-4-3-6 0,-6 0-15 16,-3 5-18-16,-6-3-13 16,-20 6 13-16,14-10-64 15</inkml:trace>
  <inkml:trace contextRef="#ctx0" brushRef="#br0" timeOffset="3661">11987 13319 63 0,'28'2'9'0,"18"2"2"16,-11-2 10-16,24 2 37 15,-1-2-16-15,4 2-22 16,-4 5-14-16,-12-11-8 15,-28 2-9-15,26 8-33 16,-17-6-40-16</inkml:trace>
  <inkml:trace contextRef="#ctx0" brushRef="#br0" timeOffset="3860">13004 13387 46 0,'19'2'33'0,"15"0"9"16,14 4 2 0,-2-6-10-16,-18 3-23 15,25-1 5-15,2-2-10 16,7 0-6-16,-4 4-22 16,-10-10-20-16,-13 6-14 15,-10 0 23-15</inkml:trace>
  <inkml:trace contextRef="#ctx0" brushRef="#br0" timeOffset="4046">14026 13458 21 0,'20'0'4'16,"-8"0"0"-16,27 0 26 15,-7 2 14-15,14-7 2 16,-2 1-17-16,-10 2-18 15,-8 0-9-15,17 0-11 16,3 6-31-16,-2 0-19 16</inkml:trace>
  <inkml:trace contextRef="#ctx0" brushRef="#br0" timeOffset="4286">15560 13518 160 0,'0'0'50'0,"0"0"-48"16,53 6-6-16,-5 10 11 16,53-16 8-16,-59-4-9 15,54-4-1-15,-8-2-3 16,-12 1-4-16,-7 15-20 15,-5-16-22-15,-59 8 14 16,64 8-47-16</inkml:trace>
  <inkml:trace contextRef="#ctx0" brushRef="#br0" timeOffset="4501">16972 13640 22 0,'21'6'5'16,"9"2"16"-16,11-4 35 16,-6 0 3-16,13-1-15 15,-27-8-28-15,18-5 2 16,7 0-12-16,-2-5-7 16,-3 9-19-1,-2 6-12-15,-25-2 10 16,18 4-41-16</inkml:trace>
  <inkml:trace contextRef="#ctx0" brushRef="#br0" timeOffset="4742">18369 13600 170 0,'0'0'51'0,"0"0"-38"15,0 0 8-15,64 2 4 16,-13-2 24-16,29 0-17 16,-8-2-20-16,-6-14-9 15,-1 14-6-15,-35 2-9 16,20 0-25-16,-4 2-5 16,-4-8-8-16,-1 8-14 15,-2 0-40-15</inkml:trace>
  <inkml:trace contextRef="#ctx0" brushRef="#br0" timeOffset="4950">19351 13694 22 0,'5'-9'7'16,"18"-9"10"-16,-7 13 30 15,4 8-16-15,8-14 28 16,9-1-18-16,4 1-21 15,-4-1-14-15,9 0-4 16,-25 7-2-16,27-1-4 16,-4-6-13-16,-5 12-13 15,9-4-12-15,-23 4-22 16</inkml:trace>
  <inkml:trace contextRef="#ctx0" brushRef="#br0" timeOffset="5174">20775 13571 21 0,'21'-2'0'0,"9"11"6"16,-10 5 32-16,6-22 19 15,-1 12-32-15,-11 0 8 16,-3-6-15-1,3 4-12-15,7 11-5 16,-1-18-18-16,1 10-3 16,0-5-48-16</inkml:trace>
  <inkml:trace contextRef="#ctx0" brushRef="#br0" timeOffset="5397">21686 13526 31 0,'18'4'13'16,"8"2"16"-16,22-4 28 16,-9-8 15-16,9 6-17 15,-9-17-19-15,3 9-24 16,-3-8 2-16,2-1-7 16,-6 5-5-16,-3-1-1 15,0 5-7-15,-18 6-5 16,16 2-26-16,2 0-19 15,-4 4-14-15</inkml:trace>
  <inkml:trace contextRef="#ctx0" brushRef="#br0" timeOffset="5605">23043 13416 25 0,'19'-2'0'15,"24"0"45"-15,10 12 18 16,-28-6-36-16,24 1 10 16,-8 1-17-16,12 0-11 15,2-4-6-15,10-2-5 16,-29 0-7-16,22-6-24 16,6-2-19-16,-1-1-23 15</inkml:trace>
  <inkml:trace contextRef="#ctx0" brushRef="#br0" timeOffset="5798">24265 13354 17 0,'23'-4'9'0,"-23"4"-6"15,0 0 17-15,48 2 23 16,-48-2 7-16,99 6-13 16,-19-8-12-16,-36-4-15 15,30 0 4-15,-1-5-9 16,5-1-4-16,3-3-4 15,-5 5-13 1,-46 4 0-16,50-7-31 16,3 5-33-16</inkml:trace>
  <inkml:trace contextRef="#ctx0" brushRef="#br0" timeOffset="5973">25725 13292 34 0,'28'2'40'15,"-10"2"-11"-15,17 2 32 16,9-2-14-16,11 1-11 16,5-5-15-16,9-2-14 15,-28-1-6-15,40-3-6 16,-1-4-26-16,-2 0-17 16,10 1-18-16</inkml:trace>
  <inkml:trace contextRef="#ctx0" brushRef="#br0" timeOffset="6173">27517 13261 23 0,'44'0'6'0,"20"6"7"16,10-2 18-16,-10 7 15 16,-20-7-23-16,44 6 13 15,8-8-12 1,8-4-9-16,11-6-10 15,16-13-13-15,-64 13 0 16,73-11-19-16,3-4-17 16,-22 3-29-16</inkml:trace>
  <inkml:trace contextRef="#ctx0" brushRef="#br0" timeOffset="6358">29903 13182 19 0,'41'4'7'16,"-6"3"-6"-16,27 9 0 15,21 9 16-15,-10-2 6 16,10-1 9-16,2-1 2 16,-43-10-22-16,52 1 4 15,-2-2-9-15,7-10-4 16,-5 4-16-16,-9-10-21 16,3 4-8-16,-49-2 23 15</inkml:trace>
  <inkml:trace contextRef="#ctx0" brushRef="#br0" timeOffset="6564">31759 13404 15 0,'28'0'20'16,"16"4"7"-16,-17 0-10 16,31 2 12-16,15 7-11 15,-8-9-8-15,20 4-6 16,5-2-2-16,-33-2 1 15,17 15 11-15,-5 0 2 16,0 3-2-16,-10-5-9 16,-10 2-9-16,-24-9-9 15,12-4-45-15</inkml:trace>
  <inkml:trace contextRef="#ctx0" brushRef="#br0" timeOffset="8005">842 11489 17 0,'-2'-5'5'16,"0"1"-5"-16,2 4 0 15,0 0 3-15,0 0 20 16,0 0 5-16,0 0-1 15,0 0-6-15,0 0-3 16,0 0-11-16,-3 0 8 16,3 2 4-16,0-2 1 15,0 0-4-15,0 0-5 16,0 0-6-16,53-4 2 16,23 0-4-16,-16 4-3 15,-7-6-22-15,-5 2-25 16,-16 0 13-16</inkml:trace>
  <inkml:trace contextRef="#ctx0" brushRef="#br0" timeOffset="8335">2257 11567 23 0,'2'0'24'0,"-2"0"35"16,0 0 0-16,0 0-12 15,0 0-13-15,53-8-21 16,-5 2 5-16,-4 6-13 16,-5 2-3-16,-9-2-13 15,5 12-24-15,-19-5 9 16,18 3-53-16</inkml:trace>
  <inkml:trace contextRef="#ctx0" brushRef="#br0" timeOffset="8599">3534 11613 19 0,'4'0'6'16,"10"-10"17"-16,-2 5 34 15,8-7 11-15,15-7-13 16,-3 19-13-16,-4-4-19 16,31-8 14-16,20-7-21 15,15-4-11-15,9-2-12 16,-1 3-33-16,-49 11 8 16,48-9-55-16</inkml:trace>
  <inkml:trace contextRef="#ctx0" brushRef="#br0" timeOffset="8909">5558 11520 34 0,'0'0'19'15,"7"6"44"-15,-7-6 7 16,0 0-16-16,0 0-15 16,73-17-9-16,-52 9-20 15,48-6 1-15,7-7-8 16,0 2-12-16,-2 3-25 15,4-3-23-15,-37 9 21 16,40-11-70-16</inkml:trace>
  <inkml:trace contextRef="#ctx0" brushRef="#br0" timeOffset="9172">7628 11213 18 0,'0'0'12'15,"0"0"11"-15,0 0 41 16,0 0 2-16,0 0-11 16,62 2-17-1,-11 0-3-15,-21-2-17 16,14-4-2-16,-1 2-12 15,1 0-11-15,-3-16-24 16,-1 22-23-16,-20-4 22 16,15 2-43-16</inkml:trace>
  <inkml:trace contextRef="#ctx0" brushRef="#br0" timeOffset="9471">9321 11226 20 0,'5'0'0'0,"27"4"8"16,12 2 61-16,13-6 23 15,-11-4-23-15,-4 0-19 16,-15 2-34-16,17 0 8 15,9-7-10-15,7-3-10 16,9-5-3-16,-42 11-1 16,49-8-7-1,3 1-15-15,-13 3-19 0,-4 4-28 16,-6-7-21 0,-38 9 32-16</inkml:trace>
  <inkml:trace contextRef="#ctx0" brushRef="#br0" timeOffset="9716">11353 11311 16 0,'32'4'12'16,"12"-2"52"-16,-21 4-11 15,34-2 39-15,-11-8-48 16,-7 8-17-16,16-2-8 16,-4 0-13-16,-19 0-8 15,19 2-20-15,-3-1-21 16,-4-8-27-16,4-5-41 16</inkml:trace>
  <inkml:trace contextRef="#ctx0" brushRef="#br0" timeOffset="9910">12894 11288 17 0,'27'-4'6'0,"17"4"33"15,11 0 36-15,-6-2-27 16,-6 2-29-16,1-5-14 15,-12 5-15-15,-6-2-9 16,13 7-47-16</inkml:trace>
  <inkml:trace contextRef="#ctx0" brushRef="#br0" timeOffset="10237">15666 11222 25 0,'30'4'28'16,"11"-4"40"-16,14 4-4 16,-20-4-42-16,9 0 9 15,11 2-14-15,-5-2-10 16,6 8-9-16,1-14-26 16,-32 4 4-16,28 4-39 15,-9 4-14-15</inkml:trace>
  <inkml:trace contextRef="#ctx0" brushRef="#br0" timeOffset="10470">17458 11590 25 0,'14'2'3'15,"22"2"23"-15,22 0 27 16,2-6-3-16,-5 15-15 16,7-24-13-16,-27 7-15 15,27-4-2 1,9 8-3-16,-7-6-31 16,5 12-39-16</inkml:trace>
  <inkml:trace contextRef="#ctx0" brushRef="#br0" timeOffset="10718">19528 11540 22 0,'19'-4'10'0,"10"-2"39"15,11 4 11-15,6 4-37 16,6-4 12-16,8 2-15 16,-2-6-11-16,4 10-8 15,2-14-11-15,-27 5-2 16,30 3-24-16,-7-6-28 16</inkml:trace>
  <inkml:trace contextRef="#ctx0" brushRef="#br0" timeOffset="10917">21523 11424 20 0,'32'-2'10'0,"18"-2"4"15,3 6 24-15,-23-4-17 16,39 8 16-16,-7 1-20 15,-4-3-13-15,6-4-15 16,-2 8-26-16,-34-6 11 16</inkml:trace>
  <inkml:trace contextRef="#ctx0" brushRef="#br0" timeOffset="11141">22742 11476 19 0,'14'2'1'16,"22"2"0"-16,13-4 3 16,-3 0 10-16,13 11 26 15,1-15 11-15,-44 6-28 16,63 0 14-16,-6-2-11 16,17-6-13-16,-3-1-10 15,10-11-11 1,-46 9-4-16,45-5-26 15,8-7-28-15</inkml:trace>
  <inkml:trace contextRef="#ctx0" brushRef="#br0" timeOffset="11365">25081 11501 19 0,'26'2'13'0,"8"0"7"16,17-4 26-16,4 2-4 15,0-4-13-15,-7-25-18 16,-4 31-10-16,-23-4-8 16,39 0-26-16,-12-6-8 15,-14 4-1-15</inkml:trace>
  <inkml:trace contextRef="#ctx0" brushRef="#br0" timeOffset="11893">26070 11435 19 0,'40'-15'5'0,"19"7"19"16,-31 4-10-16,41-4 14 16,2 1-4-16,-9-3-5 15,19 6-5-15,6-2-8 16,-45 4-4-16,52-3 0 15,3-5-2-15,6-6 0 16,17-5-1-16,13 2 0 16,-71 13 1-16,72-8-2 15,8-3-14-15,-22 7-5 16,6 5 8-16,-6 1 9 16,-62 4 4-16,29 13 0 15,-2-1 6-15,9 1-3 16,-4 7-5-16,-2-11-9 15,-54-3 4-15,40 2-6 16,-1 2 5-16,-11-5 7 16,3 1 2-16,2-6 3 15,4-2-2-15,-23 2-1 16,37 2 7-16,3-11 10 16,-5-3 4-16,11 6-6 15,12-9-5-15,-44 9-8 16,55-10 0-16,10 1-4 15,13 1-3-15,-4 5-1 16,2 3 2 0,-79 4 3-16,70 2 3 15,0-2 2-15,7 0 2 16,-3 14-4-16,-9-10-5 16,-68-2-1-16,77 9-4 15,-13 3-6-15,-12-2-9 16,-37-1-8-16,10-1 3 15,-38-4 5-15</inkml:trace>
  <inkml:trace contextRef="#ctx0" brushRef="#br1" timeOffset="19229">15387 13851 16 0,'-11'-8'6'15,"11"8"-4"-15,0 0-2 16,0 0 2-16,11-13 20 15,-11 13 6-15,21-33 4 16,-7 25-15-16,-5-3 15 16,-4-3-12-16,6 10-10 15,-2-7-5-15,-2 1-4 16,-4 6 0-16,4 0 2 16,-3 0 1-16,-4 0-1 15,0-40 4-15,0 44 0 16,0 0-3-16,0 0 5 15,0 0-1-15,2 21-1 16,1-7 1-16,-3-10 1 16,2 1-4-16,-4 1 5 15,2-6 2-15,0 0-1 16,0 0-1 0,0 0-1-16,0 0-5 15,0 0 1-15,0 0 0 16,-5 6 2-16,5 4-2 15,-9-1 2-15,16-3-2 16,-3 14 4-16,-4-7 0 16,7 6-2-16,-9-3 1 15,4-6-4-15,-2 7 4 16,0 6-3-16,-2 0-3 16,2 10 0-16,-7-15 4 15,7-5-3-15,2 7 1 16,1 7-1-16,-6-2 1 15,-1-2 0-15,6-11-2 16,-6 22 0-16,-1-10 0 16,-2 1 0-16,9 2-1 15,1-6 1-15,-3-11-2 16,-3 13 1-16,6 4 0 16,-8 0-1-16,0-2 0 15,10-13 0-15,-7 17 1 16,-3-2-1-1,5 2 0-15,-2-10 0 16,-5 5 0-16,9-11 0 16,-6 8 0-16,1-1 0 15,6-1 0-15,-3 0 0 16,7-7 0-16,-10 7 0 16,1 1 1-16,2 1 0 15,-5 4-1-15,-8-11 0 16,15-7-1-16,2 9 2 15,-4 5 0-15,0 8-1 16,5-19 0-16,-5-4 0 16,-2 25 0-16,2 0 1 15,-7 1-1-15,7-10 0 16,-14-7 0-16,28 20 0 16,-12-10 0-16,-2-2 0 15,7 1 0-15,-5-9 1 16,5-5-1-16,-4 17 5 15,-6 0-2-15,6-4-2 16,-3-23 0-16,0 0-1 16,0 0 0-16,0 0 0 15,6 29 0-15,-1 14 0 16,2-16 0-16,-2-14 0 16,-5 16 1-16,0-2-1 15,2-3 0 1,2-3 0-16,3-13 0 15,-2 9 0-15,-5 2 1 16,2-7-2-16,-6 3 2 16,8-3-2-16,-1-8 1 15,-8 9 0-15,3-3 0 16,2 4 0-16,0-14 0 16,0 0 0-16,0 0 0 15,0 0 0-15,0 0 0 16,0 0 0-16,0 0 1 15,0 0-1-15,2 7 0 16,-4-1-1-16,-1 8 1 16,6-12 0-16,-6 2 0 15,3 3 1-15,-2-5-1 16,2-2 0-16,0 0 5 16,0 0 2-16,0 0-4 15,0 0 2-15,0 0-4 16,0 0 0-16,0 0-1 15,0 0 0-15,0 0 0 16,0 0 0-16,14-75 0 16,-7 11 0-16,-3 35-1 15,17-21 1-15,2-1 0 16,5 3 0 0,-8 5-2-16,15-7-8 15,-17 23 4-15,15-12-6 16,3-5 2-16,-3 17 4 15,-8-2 3-15,-16 21 3 16,3-2-1-16,-6 1 0 16,1 15 0-16,-7-6 1 15,0 0 1-15,0 0-1 16,0 0 0-16,0 0 1 16,-7 17-1-16,-6 8 0 15,8-23 0-15,-13 17-1 16,2-7 1-16,4 9 0 15,-9-23 0-15,3 10 0 16,2 13 0-16,-5-5 0 16,0 7 0-16,-4 8 0 15,-5-10 0-15,21-11 0 16,-9 21 0-16,-3-2 0 16,5-4 0-16,-5-4 0 15,-4-5 0-15,11 17 0 16,7 7 0-16,-2-5 0 15,7 8 0 1,-8-14 0-16,10-14 0 16,-7 10 0-16,3-3 0 15,2-1 0-15,-3-8 0 16,7-5 0-16,-6 0 0 16,8 3 0-16,-4-9 1 15,3 14 1-15,-3-16 4 16,0 0-4-16,0 0 4 15,0 0-4-15,0 0-1 16,6-72-1-16,4 43 1 16,-10-19-1-16,-5 5 0 15,-4 3 0-15,-3 7 0 16,8-10 0-16,-5 26 0 16,-5-22-1-16,-2 4 0 15,-7-1-3-15,2 3-2 16,21 13 3-16,-25-12 0 15,-3 8-1-15,0 3 0 16,1 13 1-16,8-11 2 16,15 13 1-16,-8 0-1 15,5 6 1-15,1-5 0 16,6 5-1-16,0 0 1 16,0 0 0-16,0 0 0 15,0 0 0-15,13 36 7 16,17 20 11-1,-11-23-10-15,15 27 6 16,5 8 0-16,-4-6-1 16,-1-6-5-16,-8-31-6 15,-1 23 1-15,-4-11-3 16,-1-17-6-16,-15-3-39 16,-17-9-57-16,5-6 30 15</inkml:trace>
  <inkml:trace contextRef="#ctx0" brushRef="#br1" timeOffset="20037">15404 13652 16 0,'0'0'6'16,"0"0"-4"-16,0 0-3 15,0 0 1-15,0 0 0 16,9-6 15-16,-9 6 6 16,0 0 1-16,0 0 5 15,0 0 11-15,0 0-9 16,0 0-18-16,0 0 9 16,-12 35-3-16,-11 25-3 15,3-10-3-15,-13 6-3 16,29-27-4-1,-15 39 4-15,1-2 0 16,-5-4 1-16,7-10-2 16,-7-10-2-16,16-22-3 15,5 9 4-15,-1-16 0 16,13-7 2-16,-10-6-5 16,0 0-3-16,0 0 0 15,0 0 0-15,25-83 0 16,-2 15 0-16,0-3-2 15,-5 38 1-15,8-37-1 16,-6 2 0-16,10 7 2 16,-2 8 0-16,-5 22 0 15,-12 18 0-15,8 3 1 16,1 16 5-16,3 9 11 16,5 7 8-16,-14 11-10 15,16 21 7-15,-5 2-8 16,-2 4-9-16,-7-4-5 15,-4-23-45-15,-8-22-4 16,1 1-94-16</inkml:trace>
  <inkml:trace contextRef="#ctx0" brushRef="#br1" timeOffset="20806">12611 14139 23 0,'0'0'8'15,"0"0"-6"-15,0 0 29 16,0 0 16-16,0 0 2 16,7 12-10-16,9 21 1 15,2-12-19-15,-6 22 19 16,6 7 5-16,14 12-5 16,1 13-9-16,6 10-13 15,-16-36-13-15,14 69 1 16,-5 4-5-1,-5-12-1-15,-8-31 0 16,-12-50-9-16,11 8-30 16,-16-24-39-16,-2-13-34 15</inkml:trace>
  <inkml:trace contextRef="#ctx0" brushRef="#br1" timeOffset="21332">12563 14342 48 0,'-3'-17'44'0,"8"-8"15"16,2-2-7-16,2 4-20 15,-4 7-20-15,20-17 10 16,0 4-3-16,7 8-5 15,-2 11 1-15,5 1 1 16,-31 9-7-16,49 9 8 16,-9 18-3-16,-9 6 1 15,-1 8 2 1,-11 3-4-16,-16-22-6 0,-5 28 8 16,-6 4-5-1,-8 0-7-15,-6-5-1 16,18-20-2-16,-26 21 0 15,6-6 0-15,-8-7 1 16,3-12-1-16,2 6 0 16,16-19 0-16,-9 7 0 15,16-5 1-15,-5-7-1 16,8-7 0-16,-3 0 1 16,0 0 4-16,0 0 4 15,0 0 2-15,98-17 4 16,6 17-2-16,-58 10-6 15,55 17 7-15,-16 19-4 16,-6 3-6-16,-15 1-4 16,-32-27-1-16,-2 14-36 15,-12-16-42-15,-18-15-54 16,0-6-41-16</inkml:trace>
  <inkml:trace contextRef="#ctx0" brushRef="#br1" timeOffset="21805">13244 14273 146 0,'-5'-16'75'15,"-9"-9"-13"-15,0 4-11 16,0-2-6-16,14 15-28 15,-6-6 9-15,1 9-11 16,5 5-6-16,0 0 9 16,0 0 6-16,0 0-13 15,0 0 14-15,0 0-2 16,106 102 2-16,-16-17-1 16,-38-44-15-16,31 44 7 15,0 6 0-15,-12-6-1 16,1 16-3-16,-54-53-6 15,37 25 5-15,-20-13-6 16,-14-27 7-16,-8-29 9 16,-13-4-16-16,0 0-1 15,-4-60-5-15,-3-75 1 16,-2-8-4-16,-10 67-1 16,3-82-4-16,7-1 3 15,-3 16 3-15,10 27 2 16,0 81 2-16,4-10-5 15,-9 22-28 1,7 17-44-16,0 6-46 16,0 0-50-16,-7 24 45 15</inkml:trace>
  <inkml:trace contextRef="#ctx0" brushRef="#br1" timeOffset="130579">6048 3309 371 0,'0'0'44'16,"0"0"25"-16,-2 89-14 15,-77 70-20-15,-31-72-13 16,85-56-16-16,-19 6 2 16,16-16-5-16,15-11-17 15,3 1-62-15,-6-9 9 16,12-2-124-16</inkml:trace>
  <inkml:trace contextRef="#ctx0" brushRef="#br1" timeOffset="132499">5728 677 27 0,'0'-2'3'16,"0"2"4"-16,0 0 26 15,0 0 9-15,0 0-5 16,12-23-22-16,-1-6 10 16,-6 9-4-16,-1 3-2 15,8-1-1-15,-5 11-1 16,-3 7-9-16,-4 0 7 15,0 0-2-15,0 0-2 16,0 0-2 0,0 0 0-16,0 0-6 15,0 0 4-15,0 0-1 16,0 0 0-16,0 0 0 16,0 0-3-16,0 0 3 15,0 0-1-15,0 0-2 16,0 0-1-16,0 0 0 15,0 0-2-15,0 0 0 16,0 0 0-16,0 0 0 16,0 0 1-16,0 0 3 15,0 0-2-15,0 0 2 16,0 0-1-16,0 0-1 16,0 0-1-16,0 0 0 15,0 0 0-15,0 0 0 16,0 0 4-16,0 0 3 15,0 0 0-15,0 0-5 16,0 0 3-16,0 0-2 16,0 0 0-16,-9-56 0 15,9 56-2-15,0 0-1 16,0 0-1-16,0 15 1 16,2 10-1-16,5-11 0 15,3-12 0 1,-13 9 0-16,-1-3 2 15,13 7 4-15,-2-5 1 16,-7-2-2-16,-3 11 4 16,10 4 0-16,3 8 0 15,1 4 2-15,7 4 1 16,-4-8-5-16,5 29 2 16,-6-2-3-16,-6 11 0 15,16 1-4-15,-6-33-2 16,-6 31 2-16,17-1-2 15,-8 9 0-15,-4-20 0 16,5-25 1-16,-5 19-1 16,3-15 4-16,1-4 1 15,-8-12 6-15,-12-19-4 16,0 0 9-16,0 0-5 16,0 0-7-16,7-52 1 15,9-39-1-15,-14 50-3 16,5-40-1-16,-2 2 1 15,-5-20-1-15,7 24 0 16,-5 36 0 0,5-36 0-16,0 5 1 15,-3 14-1-15,-1 6 0 16,-8 30-1-16,7-9-17 16,-16 16-30-16,12 1-34 15,-2 10-29-15,4 2 47 16,0 0-85-16</inkml:trace>
  <inkml:trace contextRef="#ctx0" brushRef="#br1" timeOffset="132958">6437 688 101 0,'0'0'30'0,"0"0"25"16,0 0 0-16,0 0-14 15,0 0-18-15,0 0-9 16,0 0-8-16,0 0 6 16,0 0 2-16,0 0 1 15,20 10 1-15,-8-6 0 16,-5 0-7-16,-3 19 11 15,-6-4-3 1,-7 35 2-16,-7 8 1 16,2-31-10-16,5 43 8 15,0 7-2-15,4 4-7 16,5 18 0-16,9-28-2 16,-4-40-4-16,11 21 4 15,7-15 2-15,7-18-1 16,-3-25-2-16,-13 8-4 15,18-20 1-15,-2-9-3 16,-2 11 0-16,-3-28-24 16,-25 26-1-16,16-9-39 15,-4-4-29-15,-12 15-26 16,0 12-36-16</inkml:trace>
  <inkml:trace contextRef="#ctx0" brushRef="#br1" timeOffset="133333">6333 1100 28 0,'-2'-2'4'16,"-3"2"12"-16,-4-7 39 16,4 7 15-16,5 0-19 15,0 0-16-15,0 0-21 16,0 0 19-16,0 0 11 16,0 0 0-16,0 0-5 15,0 0-21-15,86-6 14 16,-13-6-9-16,-11 10-6 15,-25-7-9-15,-9 5-5 16,-19 4-3-16,9 4 0 16,-8 1-4-16,-8 7-30 15,-2-12-39-15,0 0 15 16,0 0-104-16</inkml:trace>
  <inkml:trace contextRef="#ctx0" brushRef="#br1" timeOffset="134291">5931 1818 16 0,'0'0'7'15,"0"0"-2"-15,0 0 6 16,0 0 12-16,0 0-6 16,0 0-10-16,0 0 8 15,0 0 2-15,2 8 6 16,3 7 3 0,-8-7-2-16,-4 0-14 0,3 19 12 15,6 6 0-15,-4 1-5 16,4 9-2-1,-4-14 4-15,11-12-9 16,-23 20 6-16,10-2 1 16,-1 9-2-16,-4-3 0 15,16 7 0-15,2-22-9 16,-5 26 4-16,1-4-3 16,4-11-1-16,-4-2-4 15,6-22-1-15,-11-3 0 16,-2 0 0-16,2-10-4 15,0 0-34-15,0 0-41 16,0 0 26-16,0 0-80 16</inkml:trace>
  <inkml:trace contextRef="#ctx0" brushRef="#br1" timeOffset="134619">5728 2565 90 0,'0'0'32'0,"0"0"24"16,0 0 1-16,0 0-9 15,0 0-15-15,0 0-15 16,0 0-8-16,0 0 18 15,0 0 6-15,0 0-6 16,0 0-4-16,53-12 1 16,0-2-17-16,41-13 0 15,-13 10-6-15,-17 7-2 16,-20 10 0-16,-26 2-6 16,5 4-28-16,-9 0-27 15,-12-4-30-15,-8 13-69 16</inkml:trace>
  <inkml:trace contextRef="#ctx0" brushRef="#br1" timeOffset="134916">5553 1977 53 0,'3'-6'40'0,"-1"2"-16"15,-7 0 34-15,5 4-1 16,0 0-16-16,0 0-4 16,0 0-1-16,0 0-18 15,0 0 16-15,92-50-9 16,-11 19-14-16,-12 13-8 15,-21 3-24-15,-27 11-4 16,25 2-51-16,-21 8-33 16</inkml:trace>
  <inkml:trace contextRef="#ctx0" brushRef="#br1" timeOffset="135188">6214 1917 190 0,'0'0'61'0,"0"0"-9"0,0 0 1 16,18 58-12-16,-9-29-26 15,3 38 7 1,1 1-10-16,-1 4-7 15,-5 9-3-15,-9 2-11 16,6-48-5-16,8 21-26 16,-3-17-15-16,-11-26-9 15,4-9-25-15</inkml:trace>
  <inkml:trace contextRef="#ctx0" brushRef="#br1" timeOffset="135534">6193 2077 24 0,'0'-6'7'15,"4"-21"16"-15,1 4 34 16,2 0 7-16,0 5-18 16,-5 5-13-16,10 13-18 15,1-4 15-15,-13 4-3 16,30 6-5-16,16 11-12 16,-27-9-7-16,13 15 1 15,-9-2 0-15,-16 12 0 16,-16 20-2-16,-10-24 2 15,15-8-1-15,-15 27 2 16,-8-13-2-16,8-2 4 16,15-8 0-1,-10 12 0-15,21-26-4 16,4 15 7-16,12-7-2 16,0-17-4-16,12-2-3 15,-15 2-1-15,13-4 0 16,3 15-21-16,-10-9-33 15,-3 16-23-15,-2-22-25 16,-12 11 39-16</inkml:trace>
  <inkml:trace contextRef="#ctx0" brushRef="#br1" timeOffset="135867">6637 1909 147 0,'-2'-8'75'16,"2"8"-15"-16,0 0-13 15,0 0-30-15,0 0 20 16,0 0-3-16,0 0-6 16,0 0-9-16,32 48-2 15,-5-3-9-15,10 34 6 16,-2-19 1-16,-1-17-2 15,-9-10 7 1,-25-24-11-16,30 15 7 16,-20-24-2-16,-10 0-9 15,27-41-4-15,-6 4-1 16,18-42 0-16,-7 3-11 16,-18 7-21-16,0 9-28 15,-14 13-55-15,-3 28 33 16</inkml:trace>
  <inkml:trace contextRef="#ctx0" brushRef="#br1" timeOffset="136507">5868 3218 18 0,'-4'-11'4'0,"-10"-7"0"15,9 1-2-15,8-2 22 16,-10 5 10-16,-2 8-18 15,16-9 14-15,-10-1 1 16,1 7-7-16,-3 3-5 16,3 2-4-16,4 0-8 15,-2 4 5-15,0 0 5 16,0 0 11-16,0 0 3 16,3 41-6-16,-1-1-12 15,-2 30 12-15,-9 9-5 16,9 14-5-16,4-8-1 15,-15-46-10-15,22 29 2 16,12-20-3-16,3-19 2 16,11-8 1-16,-10-23 0 15,-2 2-3 1,31-15 1-16,-3-10-3 16,2-2-1-16,-12 0-17 15,-22 15-2-15,9 0-47 16,-12 3-29-16,-11 5-13 15</inkml:trace>
  <inkml:trace contextRef="#ctx0" brushRef="#br1" timeOffset="136819">5832 3344 49 0,'-16'4'43'0,"6"-8"8"15,10 4 2-15,0 0-29 16,0 0 19-16,0 0-3 16,0 0-3-16,79-29-3 15,-10 14-4-15,-37 9-17 16,35-8 1-16,-1-1-10 15,-22 9-2 1,4 4-4-16,-25 6-7 16,-4-6-24-16,-12 4-20 15,-7-2-27-15,0 0-42 16</inkml:trace>
  <inkml:trace contextRef="#ctx0" brushRef="#br1" timeOffset="137068">5687 3058 185 0,'0'0'76'0,"0"0"-18"15,0 0 7-15,0 0 0 16,0 0-38-16,101-58 21 15,-14 6-18-15,-11 13-20 16,-2 10-12-16,-40 15-13 16,22-7-43-16,-13 11-48 15,-13 10-40-15</inkml:trace>
  <inkml:trace contextRef="#ctx0" brushRef="#br1" timeOffset="137403">6407 2990 109 0,'0'-2'37'15,"-9"-2"17"-15,6 4-14 16,3 0-3-16,0 0 2 16,0 0-4-16,0 0-20 15,21 37 8-15,13 42-3 16,-8-1-9-16,-1 9-8 16,-6 33-8-16,-13-64-2 15,8 33-18-15,-9-29-19 16,-7-25-8-16,2-18-16 15,0-17-35-15,0 0 53 16</inkml:trace>
  <inkml:trace contextRef="#ctx0" brushRef="#br1" timeOffset="137708">6414 3191 21 0,'-14'-31'5'0,"14"8"9"16,4-21 32-16,8-3 10 15,2 10-4-15,9 3-8 16,0 12-6-16,-12 11-22 15,19 3 12-15,0 8-6 16,-5 12-7-16,-4 13-5 16,-19-10-7-16,12 28 2 15,-16 3-3-15,-7-3 1 16,-12 13-1-16,-2-21-2 16,16-16 0-16,-9 18 3 15,-7-12 1-15,16-6 2 16,12-1 4-16,-3-3-3 15,7-7-3-15,14 2 3 16,5 5-4-16,-3-5-2 16,-2 5 0-16,0-1-3 15,2 13-27-15,-6-10-40 16,-3 6-39-16</inkml:trace>
  <inkml:trace contextRef="#ctx0" brushRef="#br1" timeOffset="138043">6936 2855 120 0,'7'-4'55'0,"-23"-10"29"15,6 3-21-15,1 7-12 16,9 4-20-16,0 0-6 15,0 0-14-15,0 0 11 16,0 0-6-16,28 42-1 16,22 36-4-16,-43-40-5 15,49 32 5-15,-13-14 6 16,-6-15 3-16,-12-22-1 16,-2-9-1-16,-11-12-12 15,6-27 1-15,10-16-4 16,4-11-3-16,-4-31-6 15,-10 37-6-15,7-41-39 16,-15 10-37-16,3 11-48 16</inkml:trace>
  <inkml:trace contextRef="#ctx0" brushRef="#br1" timeOffset="138836">6200 4054 14 0,'0'-2'4'16,"0"2"1"-16,0 0 0 16,0 0 4-16,0 0 1 15,0 0 11-15,0 0 14 16,0 0 16-16,0 0-2 16,34 50-8-16,-15-19-21 15,8 37 18-15,-1 17-7 16,-1 39-11-16,5 7-10 15,-5-7-5-15,-13-70-3 16,6 39-2 0,-7-25 0-16,3-20-18 15,-11-21-25-15,-6-15-26 16,-4-12 25-16,7 0-65 16</inkml:trace>
  <inkml:trace contextRef="#ctx0" brushRef="#br1" timeOffset="139260">6243 4234 27 0,'3'-6'3'0,"-3"-6"31"16,-3 1 22-16,6 1 2 16,1-7-18-16,-1 7-14 15,8 4-15-15,17-3 10 16,-14 7 2-16,11 6-1 15,25 7-2-15,-33-3-12 16,24 15 6-16,-7-2-3 16,-15 12 3-16,-12 14-3 15,-10-7-3-15,6-22-4 16,-17 32 3-16,2 2-4 16,1-5-1-1,-7-5-1-15,-10 3 0 16,16-22 0-16,-4 14 0 15,19-18 1-15,-3 4 0 16,13-11 5-16,6-10-4 16,-3 0 3-16,16-8-2 15,19-2 3-15,13 2 1 16,-38 16-5-16,33 17 0 16,-8 14-2-16,-12 11-5 15,-2 2-27-15,-23-25-27 16,-3-19 19-16,-20 5-66 15</inkml:trace>
  <inkml:trace contextRef="#ctx0" brushRef="#br1" timeOffset="139756">6796 4182 35 0,'-12'-12'33'16,"-2"6"-11"-16,7-11 45 16,3 7-4-16,1 6-19 15,1 4-20 1,2 0-2-16,0 0-8 16,0 0 16-16,0 0-8 15,28 33-4-15,15 35-2 16,-6-12 0-16,-2-25-8 15,-1 48 5-15,8 10-5 16,-1-4-5-16,0-13-1 16,-45-28-1-16,43 24 2 15,-2-18 2-15,-12-15 1 16,-2-25-2-16,-18 3 1 16,-3-13-1-16,-2 0 1 15,0 0-3-15,14-48-1 16,0-45-1-16,-3 43 0 15,-11-60 0-15,-4-6 1 16,-8 17-2-16,10 14 1 16,6 23 3-16,-8 41 1 15,4-10 7-15,-7 11-3 16,7 20-6-16,0 0-3 16,0 0-6-16,0 0-20 15,0 0-23-15,0 0-36 16,0 0-43-16</inkml:trace>
  <inkml:trace contextRef="#ctx0" brushRef="#br2" timeOffset="155803">13179 959 20 0,'7'0'9'16,"0"-8"-7"-16,-3 6 9 15,-6-5 20-15,4 1 1 16,-2 6-1-16,0 0-7 15,0 0-8-15,0 0-9 16,0 0 8-16,0 0-1 16,0 0 2-16,0 0-2 15,3-16-1-15,-1 9-8 16,3 3 1-16,-5 4-1 16,0-4-2-16,0-13 3 15,0 17 2-15,0 0-6 16,0 0 3-16,0 0 1 15,0 0 3-15,0 0 2 16,9 27-3-16,-4-10-3 16,4 10 9-16,-7 12 1 15,5 5 0-15,-12 3-3 16,-4-24-6-16,23 27 5 16,-3-1-5-16,1 1 1 15,-3-2-3-15,0-9-2 16,-4-26-1-16,0 9 0 15,-1-13-2 1,-6-5-29-16,2-4-44 16,0 0 32-16,0 0-51 15</inkml:trace>
  <inkml:trace contextRef="#ctx0" brushRef="#br2" timeOffset="156218">13108 1377 20 0,'-5'2'9'15,"-9"2"-5"-15,7 13 28 16,-6-7 12-16,6-8-22 16,-9 0 15-16,4 7-8 15,3-5-7-15,0 12 1 16,0-14-2-16,6-2-12 15,1 5 10-15,-5-5-3 16,7 0-5-16,0 0-4 16,0 0 0-16,0 0 0 15,0 0 10-15,0 0 0 16,0 0-4-16,94-42-7 16,-55 34-4-1,40-7 0-15,1-1-1 16,-8 16 0-16,-1-8 0 15,-18 3 1-15,-21 3 0 16,0 2 1-16,-11 0-1 16,-14 2-1-16,-7-2 2 15,0 0-2-15,0 0-2 16,0 0-34-16,0 0-41 16,0 0-34-16</inkml:trace>
  <inkml:trace contextRef="#ctx0" brushRef="#br2" timeOffset="156716">12866 878 21 0,'-4'0'7'15,"4"0"-6"-15,0 0 33 16,0 0 12-16,0 0-2 15,0 0-27-15,0 0 10 16,0 0 0-16,0 0-1 16,0 0-3-16,0 0-4 15,0 0-11-15,-12-12 9 16,21 1 0-16,19 1 5 16,16-7-2-16,25-3-8 15,-33 9-6-15,52-7 2 16,2-3-3-16,-14 15-1 15,-17-2-2-15,-36 16-1 16,19 2 0-16,-17-4 1 16,-11 5 0-16,-14-11-2 15,-5 6-21-15,1-2-10 16,-12-2-55-16,16-2-32 16</inkml:trace>
  <inkml:trace contextRef="#ctx0" brushRef="#br2" timeOffset="157435">14042 764 29 0,'9'0'15'0,"9"2"23"16,-8 7 12-16,-10-9-7 16,0 0-28-16,9 10 11 15,5 7-3-15,-1-7-6 16,-6-2-2-16,-2-4 2 15,-10-4-11-15,5 0 0 16,0 0-2-16,0 0-2 16,0 0 0-16,-11-27 2 15,-1 5-2-15,-15-14 1 16,-1 10-2 0,-2 15-1-16,0-1 2 0,-4 16-1 15,18 4 3 1,-19 11 3-16,3 4 2 15,-3 12-1-15,5-2 3 16,7-14-5-16,10 18 1 16,-1 4 6-16,5 5 1 15,9-7 1-15,11 5-2 16,-4-15-6-16,14 16 5 16,13-1 1-16,3-1-6 15,18-18 3-15,-41-21-5 16,67 0 3-16,11-16-3 15,4-13-2-15,-11-14-3 16,-55 18 0-16,46-8 1 16,-18 4-1-16,-21 2 0 15,-14 19 0-15,-14-6 0 16,-2 8 0-16,-7 2 1 16,0 0-1-16,0 0 0 15,0 0 1-15,0 0-1 16,0 0 2-16,0 0-1 15,0 0 0-15,0 0 0 16,0 0-17-16,0 0-7 16,0 0-58-16,0 0-59 15</inkml:trace>
  <inkml:trace contextRef="#ctx0" brushRef="#br2" timeOffset="160363">14948 855 17 0,'0'-8'11'0,"0"8"-8"0,0 0 29 15,0 0 6 1,0 0-3-16,0 0-6 0,0 0-1 15,0 0-14 1,0 0 12-16,0 0-4 16,0 0-1-16,-11-4-2 15,4-2-2-15,-5 4-10 16,12 2 4-16,-4 0-4 16,4 0-4-16,0 0 2 15,0 0 8-15,0 0-6 16,0 0 5-16,46-11-4 15,25-1-2-15,-4 2-2 16,-21 5-2-16,-30 5-2 16,25 0 1-16,1 5-1 15,-22-1 0-15,-13-4 1 16,2-4-1-16,-9 4 1 16,0 0-16-16,0 0-43 15,0 0-43-15</inkml:trace>
  <inkml:trace contextRef="#ctx0" brushRef="#br2" timeOffset="160707">14909 1040 22 0,'0'-2'6'0,"-7"-1"12"15,7 3 22-15,0 0 10 16,0 0-10-16,0 0-7 16,0 0-14-16,0 0 20 15,0 0 0-15,0 0-9 16,46-8-6-16,39-4-4 15,-34 10-12-15,2-2-2 16,-5-5-4-16,-4 7-1 16,-24 2-1-16,-6 2-6 15,-11 0-9-15,-3-2-44 16,0 0-49-16</inkml:trace>
  <inkml:trace contextRef="#ctx0" brushRef="#br2" timeOffset="162618">15654 866 24 0,'0'0'4'0,"0"0"-4"15,0 0 7-15,3-19 12 16,-6 5 7-16,-4 9 3 16,10-11-2-16,-3 16-10 15,0 0-12-15,0 0 3 16,0 0 2-16,0 0 5 16,0 0-4-16,0 0-1 15,0 0-5-15,-5-10 4 16,-4-3-4-16,2 7-3 15,5 10-2-15,2-4 8 16,0 0-2-16,0 0 11 16,0 0-7-16,0 0 7 15,25 31-2-15,19 25 5 16,-19-29-11-16,7 27 5 16,-2 0-1-16,5-1-2 15,-8 1 0-15,3 12-2 16,-14-28-7-16,14 22 3 15,-5-4 2-15,-4-7-4 16,0-18 1-16,-3-18-3 16,-9 12 1-16,-4-15 2 15,-5-6 3 1,0-4 3-16,0 0-3 16,0 0-6-16,0 0-1 15,0 0 1-15,5-56-1 16,8-37 0-16,4 50 0 15,-13-38 0-15,3 11 0 16,5 9 0-16,-8 12 0 16,-13 24 0-16,11-14 0 15,-6 10 0-15,1 6 0 16,1 12-4-16,-7 1-20 16,7 4 4-16,2 6-40 15,0 0-24-15,0 0-24 16</inkml:trace>
  <inkml:trace contextRef="#ctx0" brushRef="#br2" timeOffset="163101">16315 690 22 0,'0'-15'9'16,"-3"3"21"-16,1 6 9 15,2 6-21-15,0 0 11 16,0 0-4-16,0 0-8 16,0 0-6-16,0 0-6 15,0 0-2-15,0 0 8 16,0 0-1-16,0 0 1 15,0 0 2-15,9 18 5 16,0 5-10-16,1 18 8 16,-6 7 2-16,-2 8-3 15,-6 2 2-15,-3 6-3 16,2-29-8-16,10 27 1 16,-3-2-1-16,10-6-2 15,4-8 0-15,-30-25 0 16,49 14 0-16,-3-2-1 15,-2-12 3-15,4-17 1 16,12-21-5-16,-18 5-2 16,18-17 1-16,-9 8-1 15,-14-2-1-15,-3 15-19 16,-20 8-28-16,0 0 11 16,0 0-66-16</inkml:trace>
  <inkml:trace contextRef="#ctx0" brushRef="#br2" timeOffset="163435">16239 1058 23 0,'-21'-6'5'15,"21"6"12"-15,0 0 24 16,0 0 5-16,0 0-5 16,0 0 1-16,0 0-4 15,0 0-22-15,0 0 13 16,51-17-9-16,43-9-9 15,-27 5-7-15,-35 15-4 16,5-3 0-16,-14 7-14 16,-10 0-45-16,-6 15-45 15</inkml:trace>
  <inkml:trace contextRef="#ctx0" brushRef="#br2" timeOffset="163739">16979 901 87 0,'0'0'33'16,"0"0"37"-16,0 0-12 15,0 0-11-15,0 0-11 16,0 0-4-16,0 0-16 16,53-19 10-16,0-1-6 15,2 5-11-15,-4 5-7 16,4 1-2-16,-36 5-5 16,17-4-37-16,-6 6-36 15,-4 0-39-15</inkml:trace>
  <inkml:trace contextRef="#ctx0" brushRef="#br2" timeOffset="163984">17219 679 140 0,'-14'0'70'0,"7"-2"-24"16,-2 9-1-16,9-7-25 15,0 0 16-15,0 0-11 16,20 74-16-16,-8-8-15 16,-17-35-19-16,28 36-84 15</inkml:trace>
  <inkml:trace contextRef="#ctx0" brushRef="#br2" timeOffset="164482">17679 590 28 0,'7'-4'19'0,"-1"-2"27"16,-15 0 4-16,7 4-32 15,0 2 8-15,2 0 6 16,0 0-1-16,0 0-2 15,18 85-3-15,-4-40-16 16,-3 36 9-16,5-7-6 16,-2 1-7-16,-2-3-4 15,2-18-2-15,-8-35-2 16,4 20-27-16,-1-16-22 16,-5-9-13-1,6-18-8-15</inkml:trace>
  <inkml:trace contextRef="#ctx0" brushRef="#br2" timeOffset="164763">17674 1182 20 0,'-7'3'3'15,"-23"9"3"-15,0 7 20 16,3-3 18-16,-22 21 8 16,20-24-12-16,26-7-22 15,-24 11 17-15,13-9-7 16,7-2-6-16,9-2-2 15,5 5 4-15,5-7-13 16,-12-2 5-16,0 0-5 16,94-38-6-16,-11 7 1 15,-12 9-3-15,-32 7 0 16,32-2-1-16,-11 13-2 16,-11 0-1-16,-15 2-2 15,17 6-6-15,-51-4-26 16,0 0-31-16,0 0-33 15</inkml:trace>
  <inkml:trace contextRef="#ctx0" brushRef="#br2" timeOffset="165091">17361 636 31 0,'5'-10'41'0,"4"1"18"15,0-7 5-15,7-1-12 16,10 7-5-16,-8 8-26 15,33-13 15-15,6 7-2 16,21-4-9-16,-2-11-11 16,-34 12-12-16,22-1 0 15,-9 0-6-15,-9 5-42 16,-11 9-41-16,-8-2-40 16</inkml:trace>
  <inkml:trace contextRef="#ctx0" brushRef="#br2" timeOffset="165724">18242 644 115 0,'0'0'84'16,"0"0"-31"-16,0 0-27 15,0 0 22-15,0 0 0 16,0 0-10-16,9 104-5 16,1-24-8-16,1-42-17 15,-9 42-2-15,12-9-4 16,-7-11-1-16,-5-10-2 16,-4-30 1-16,7 26-8 15,-3-19-15-15,-7-11-4 16,3 1-11-16,2-17 7 15,0 0 16-15,-16-31-8 16,-5-33 8-16,3 2 11 16,6 1 2-16,12-15 2 15,5 37 1 1,4-30 7-16,12 11 7 16,7 7 2-16,4 17 0 15,2 10-5-15,-8 15-8 16,-8 1 4-16,5 16-4 15,-2 7-1-15,-8 5 0 16,-8-5 0-16,-7 8-2 16,-21 18 3-16,-5-2-1 15,-9-1 1-15,7-9-2 16,12-15 1-16,-3 11 6 16,8 0 0-16,6-2-2 15,4 4 0-15,3-9 3 16,19-10-5-16,1 11 6 15,17 0 0-15,7-3-6 16,4-3-3-16,-25-3-1 16,23 9 0-16,-7-3 1 15,-11 13-5-15,0 11-29 16,-12-26-32-16,-16-8 21 16,-3 7-73-16</inkml:trace>
  <inkml:trace contextRef="#ctx0" brushRef="#br2" timeOffset="166147">18838 698 112 0,'-7'-12'98'0,"9"-7"-23"16,5 13-44-16,-11 2 18 15,-1 2-12-15,5 2-7 16,0 0-10-16,0 0-3 16,0 0-6-16,23 43 11 15,25 38-9-15,-11 2-3 16,-5 1-2-16,-32-44-6 16,28 36 5-16,2-13 4 15,-12-16 0-15,3-16 3 16,-12-14 8-16,-4-21-12 15,13-11 0-15,14-28-7 16,17-22-3-16,6-15 0 16,-21 32-1-16,24-51 0 15,-3-1 0-15,-6 11 1 16,-15 15 0-16,-36 51 0 16,25-10 1-16,-14 12-3 15,-4 13-20 1,-15-2-32-16,10 10-36 15,0 0 33-15,0 0-85 16</inkml:trace>
  <inkml:trace contextRef="#ctx0" brushRef="#br2" timeOffset="169515">7799 7410 22 0,'0'0'3'0,"0"0"0"16,0 0 8-16,0 0 17 15,0 0 3-15,0 0 0 16,0 0-1-16,0 0-19 16,0 0 8-16,9-4-1 15,7-6 1 1,-7-1 2-16,-9 11-11 15,14-12 8-15,-5 4-4 16,-4-1-7-16,-5 9-3 16,4-4-2-16,-4 4-2 15,0 0 1-15,0 0-1 16,0 0 0-16,0 0 1 16,0 0 6-16,0 0-1 15,0 0 4-15,0 0 0 16,9-10-2-16,1-1-2 15,-10 11 0-15,0 0-2 16,0 0 2-16,0 0 0 16,0 0 0-16,0 0-3 15,0 0 0-15,0 0 0 16,0 0 5-16,0 0 3 16,0 0 1-16,0 0 1 15,0 0-6-15,11 23 6 16,-4-4-4-16,-5-1-1 15,5 7 1-15,-7-14-6 16,5 13 3 0,-1-3 0-16,1 2-3 0,-3 6 0 15,-2 4 2-15,-18-12-3 16,27 8 1 0,3 2 2-16,-8 6-1 15,5-4-1-15,-13-12-1 16,6 27 1-16,3-15-3 15,-1-4 0-15,-1 4 2 16,-1-19-2-16,0 28 1 16,3-7 0-16,-5-2 0 15,-2 0 1-15,6-2 4 16,-6-12-4-16,2 20-1 16,4-2 0-16,-6 7 0 15,7-11-1-15,4-19 0 16,-14 15 0-16,5 0 1 15,5-6 1-15,-5-4-1 16,-9-3 1-16,18 9 2 16,-11 6-2-16,4-2 0 15,3 0-2-15,-5-14 0 16,4 18 2-16,-4 15 2 16,-2-1-2-16,6 1 1 15,-1-11-1-15,-3-18-1 16,2 10 0-16,0 2-1 15,-4 0 0 1,4 0 0-16,5-13 1 16,-11 18-1-16,6-1 1 15,0 0 0-15,3 2-1 16,73-12-1-16,-110 19 1 16,13-7 1-16,10 2 0 15,2-2 0-15,-2-20-1 16,14 18 0-16,-10-4 0 15,5 2 1-15,2-8-1 16,-4-16 0-16,4 15 0 16,1 3 0-16,-1-2 0 15,3-6 0-15,-3 8 0 16,-2-19 0-16,-2 21 1 16,4 2-1-16,-2 8 0 15,2-8 0-15,-22-6 0 16,31 4 0-16,-6 2 0 15,8 0 0-15,-10 5 0 16,6-18 0-16,-16 13 0 16,7 9 0-16,-2-5 0 15,-1-2 0-15,-10-12 0 16,20 22 0 0,-3-4 0-16,-2-1 0 15,-2-1 0-15,-4-20 0 16,6 16 0-16,-4 0 1 15,9-2-1-15,-7-6 0 16,2 8 0-16,-2-21 0 16,2 13 1-16,-2 4-1 15,0 8 0-15,7-14 0 16,-7-13 0-16,3 15 0 16,-10 4 0-16,11-2 1 15,-4 2 1-15,12-16-2 16,-19 16 0-16,2-5 0 15,5 1 1-15,5 4-1 16,-21-14 0-16,20 20 0 16,-4-6 0-16,5 0 1 15,-5-6-1-15,0-11-1 16,-2 13 2-16,-1 10-1 16,6-8-1-16,-6-2 1 15,6-6 0-15,-6-7 0 16,3 15 1-16,0-9-1 15,0-3-1-15,0 8 2 16,-2-13-1-16,2 13 0 16,0-2 0-1,2 3 0-15,-9-5 0 16,19-11 0-16,-19 13-1 16,0-2 1-16,9-1 1 15,-8-1-1-15,17-9 0 16,-16 9 0-16,1-3 0 15,2 1 0-15,-3-3 0 16,-9-6 0-16,26 5 0 16,-5-1 0-16,-12 5 0 15,10-5 0-15,-12-4 0 16,7 7 0-16,7-5 0 16,-1 2 0-16,-8-8 0 15,0 0 0-15,2 7 0 16,0-3 0-16,-2 2 0 15,2 0 0-15,4 1 0 16,-6-5 0-16,0 2 0 16,2-2 0-16,2 4 0 15,-2-8 2-15,0 0-1 16,0 0-1-16,0 0 0 16,0 0 0-16,0 0 1 15,11-18-2-15,-15-15 1 16,8 2-1-16,-6 4-4 15,4-4 1 1,-6 14 2-16,20-22-3 16,-5-3 1-16,-4-1 1 15,7-13-2-15,-19 29 2 16,31-21 1-16,1-1-2 16,-6 3-3-16,2 19 1 15,-7-16 0-15,-9 24 4 16,2-6 0-16,0 0 2 15,-2 15 0-15,-7 8-1 16,0 2 0-16,0 0 1 16,0 0 0-16,0 0 0 15,-11 17 0-15,-8-5 0 16,22 15 0-16,-12 2 0 16,-10-4 1-16,5 2-1 15,3-9 0-15,-1 22 0 16,1-9 0-16,4 8 0 15,-9-4 0-15,7 0 1 16,4-18 0-16,-2 22 0 16,3 1 0-16,-3 5 1 15,2-12-2-15,14-16 1 16,-13 14-1-16,1-2 0 16,3 0 0-16,0-17 0 15,-11-1 0 1,11 1 0-16,7-8 2 15,-7-2 4-15,0-2 3 16,0 0-6-16,0 0 0 16,0 0-2-16,0 0-1 15,2-29 0-15,5-24 0 16,-5 28 0-16,-6-19 0 16,4-1 0-16,-5 9 0 15,3-9 0-15,9 22-1 16,-14-18-2-16,-14 1-5 15,3 7 3-15,2 8 3 16,89 21-1-16,-123-16-1 16,13-1 0-16,11 11 1 15,3-11 2-15,21 19 0 16,-21-4 1-16,2 3 0 16,10-1-1-16,9 11 1 15,-1-18 0-15,3 9 0 16,0 0 0-16,-2 8 0 15,2-6-1-15,0 0 1 16,0 0 0-16,0 0 1 16,0 0 8-16,0 0 7 15,41 69-2 1,-29-34-9-16,20 33 2 16,0-6-4-16,-9-8-3 15,0-13-2-15,-23-24-14 16,7 2-59-16,-7-17-70 15,0-2-62-15</inkml:trace>
  <inkml:trace contextRef="#ctx0" brushRef="#br2" timeOffset="171475">7874 7433 15 0,'0'0'5'16,"0"0"-6"-16,0 0-1 15,0 0 3-15,0 0-1 16,0 0 3-16,0 0-2 16,10-27 1-16,-6 10 11 15,1 9 7-15,-5 8 0 16,0 0-1-16,0 0-10 16,0 0 5-16,0 0 0 15,0 0 3-15,0 0-1 16,0 0-1-16,0 0-4 15,0 0-7-15,-2-12 1 16,-1 3 3-16,1 7 5 16,2 2 3-16,-7 27 2 15,7-10-9-15,-2 1 11 16,-1 36 0-16,1 17 1 16,-2 1-2-16,-10-28-12 15,5 43 5-15,2-15-4 16,0-12-4-16,0-10-1 15,5-19-1-15,8-23-1 16,-8 4 0-16,0-7 2 16,4-5 3-16,-2 0-4 15,0 0-1 1,0 0-1-16,0 0 0 16,12-54 1-16,4-27-2 15,2 9 1-15,-6 36 0 16,-5-34 0-16,-1 8 0 15,6 8 0-15,-3 6 0 16,-7 17 0-16,3 19 0 16,-3-7 0-16,-6 11 1 15,4 8-1-15,0 0 0 16,0 0-1-16,0 0 2 16,0 0 0-16,0 0 1 15,0 0 6-15,2 50 6 16,0-5-6-16,-9 38 7 15,7 2-7-15,-6-15-3 16,6-12-1-16,-10-35-3 16,17 14 1-16,-9-12-1 15,2-16 2-15,5-1 2 16,-5-8-3-16,0 0-2 16,0 0 0-16,2-46 0 15,-2-12-3-15,-7-54-6 16,9 65 6-16,-9-40-5 15,3 23 3-15,-1 18 4 16,3 17 1 0,0 23-1-16,4-9 1 15,0 13 0-15,0 0 0 16,-2 2 0-16,0 0 1 16,0 0-1-16,26 27 6 15,13 33 6-15,2 7 1 16,-11-7-2-16,-25-19-6 15,34 38 3-15,0-5-2 16,-11 1 1-16,-15-13-3 16,10-15 1-16,-16-28-3 15,9 10 0-15,-20-19 1 16,1 3 9-16,3-13-1 16,0 0-9-16,0 0 0 15,0 0-2-15,-11-46 0 16,-14-39-1-16,11 48 1 15,2-37 0-15,-1 7 0 16,-8-3 0-16,2-13-2 16,1 52 1-16,9-23-1 15,0 19-2-15,2 6 3 16,-5 27 0-16,10-6 0 16,0-5-2-1,2 13-2-15,0 0 3 16,0 0 2-16,0 0 0 15,0 0 0-15,23 42 0 16,13 36 0-16,-8-9 1 16,-5 3-1-16,-2-41 0 15,-5 21 1-15,5-11-1 16,-15-12 2-16,4-12 1 16,-26-11 0-16,18 7 7 15,-2-11-5-15,0-2-3 16,0 0-2-16,0 0 0 15,0 0-4-15,-46-83-8 16,4 0 4-16,6 13 2 16,6 16-1-16,21 31 5 15,-12-4 0-15,2 6 2 16,3 3-1-16,5 14-1 16,11 4 2-16,0 0 0 15,-12 41 0-15,-11 50 0 16,-4-20 0-16,13-36 0 15,-18 41 0-15,4-16 1 16,5-14 0-16,7-15 0 16,7-21-1-16,7-6 0 15,2-1-12 1,-3-3-51-16,3 0-47 16,0 0-17-16,0 0 54 15</inkml:trace>
  <inkml:trace contextRef="#ctx0" brushRef="#br2" timeOffset="174051">8447 8667 22 0,'0'0'2'15,"0"0"-2"-15,0 0-1 16,0 0 1-16,0 0 15 15,0-40 8-15,5 32 2 16,-3-15-1-16,-4 9-14 16,6 12 12-16,-4 2 2 15,0 0 0-15,0 0 2 16,14 47-3-16,0-1-11 16,11 45 11-16,-4 4-5 15,-5 7-6-15,3-7-4 16,-3-20-1-16,-9-46-5 15,4 16 2-15,-4-16 0 16,2-19 8 0,-7-8-3-16,-2-2-8 15,0 0 0-15,0 0-1 16,-6-51 0-16,-4-11-2 16,-3-50-3-16,6 58 2 15,-12-50-2-15,-1 13-1 16,8 6 3-16,-6 30 3 15,-1 15 1-15,19 28 0 16,-4-5-1-16,1 5 0 16,3 12 5-16,0 0 9 15,14 47-4-15,-9 1 10 16,11 56 4-16,2-1 0 16,1-16 0-16,-6-12-10 15,1-38-8-15,12 27 4 16,-8-12-7-16,-7-9-2 15,-6-14-9-15,4-20-9 16,-11-1-44-16,2-4-41 16,-2-2-41-16</inkml:trace>
  <inkml:trace contextRef="#ctx0" brushRef="#br2" timeOffset="174714">8482 9472 61 0,'0'0'71'0,"0"0"4"15,0 0-42-15,0 0 22 16,0 0-10-16,0 0-1 16,0 0-9-16,48-29-15 15,-7-4-13-15,45-29 3 16,-4 6-6-16,-10 4-3 15,-13 7-1-15,-36 24 0 16,26-6 0-16,-22 19 0 16,-15 4 0-16,-7 6 0 15,-5-2 1-15,0 0-1 16,0 0 0-16,-53 41 0 16,-46 27 0-16,11-18 0 15,47-23 1-15,-30 21 4 16,2-3 7-16,11-14 3 15,12-35-2-15,12 31-1 16,24-19-6-16,10 5 0 16,0-9-2-16,0-4-1 15,0 0 0-15,0 0-2 16,56-35-1 0,3-5 1-16,40-26-1 15,-16 14 0-15,-14 11 0 16,-41 31 0-16,-3-13 1 15,-11 15 0-15,-5 18 0 16,-9-10-1-16,0 0 0 16,0 0 0-16,-51 29 0 15,-43 37 1-15,4-20-1 16,63-21 0-16,-42 20 0 16,25-1 3-16,7-22 9 15,26-9-3-15,2-5 4 16,9-12-2-16,0 4 6 15,0 0-11-15,55-33-3 16,44-29-2-16,-53 35-1 16,25-15-4-16,-14 13-30 15,-24 4-32-15,-17 5-35 16,-14 12 32-16,-7-15-120 16</inkml:trace>
  <inkml:trace contextRef="#ctx0" brushRef="#br2" timeOffset="175427">8328 8929 46 0,'-12'-7'24'0,"-11"1"26"15,12-2 6-15,-6-7-6 16,11 15-12-16,-1-6-7 16,7 6-17-16,0 0 14 15,0 0-3-15,0 0-1 16,0 0-1-16,78-97-6 16,-44 58-10-16,33-44 3 15,0 12-4-15,-10 18-4 16,-8 15-2-16,-33 26 1 15,9 0-1-15,-16 5 2 16,-9 5-1-16,0 2-1 16,0 0 0-16,0 0 0 15,-53 44 0-15,-41 47 0 16,18-15 0-16,0-11-1 16,32-41 1-16,8 30 0 15,6-16 0 1,4-18 3-16,20 1 2 15,6-23 2-15,0 2-3 16,0 0 5-16,0 0-4 16,48-54-3-16,44-41-1 15,-55 60-1-15,43-52 5 16,-2 16 0-16,-13 17-3 16,-24 23-1-16,-38 21 0 15,17 8 1-15,-15 4 0 16,-5-2-2-16,0 0 0 15,-113 85-5-15,67-33 2 16,-48 41 2-16,9-6 0 16,27-23 1-16,19-21 0 15,9-26 0-15,19 4 5 16,15-11 7-16,-4-10 0 16,0 0-4-16,62-95-2 15,-25 45-2-15,39-39 4 16,-2 15-4-16,-12 26-3 15,-7 15-3-15,-27 20-10 16,-1-3-45-16,-13 5-45 16,-9 14-50-16</inkml:trace>
  <inkml:trace contextRef="#ctx0" brushRef="#br2" timeOffset="176699">9160 8261 169 0,'0'0'80'0,"10"6"-24"16,1 11-12-16,1-15-4 15,4 0-23-15,-7 2 11 16,0 0-8-16,5 0-3 15,-14-4-2-15,0 0-5 16,0 0-7-16,0 0 0 16,0 0-2-16,0-22-1 15,-9-12 1-15,18 22-1 16,-37-9 0-16,10 15 0 16,4 4 0-16,-9 8 0 15,-21 9 0-15,28-5 0 16,-11 13 0-1,-1 10 2-15,0 21 13 16,12-7 6-16,19-22-10 16,-10 48 10-16,7 22-6 15,18 2 0-15,12 15 0 16,-18-60-10-16,40 41 7 16,1-12-6-16,7-23 1 15,-2-23 2-15,-28-25-5 16,32-8 1-16,7-22-4 15,0-28 0-15,0-16-1 16,-7-13 0-16,-39 42 1 16,16-23-1-16,-14 15 1 15,-6 24 1-15,-12 2 5 16,-10 13-4-16,-1 4 0 16,4 0-3-16,0 0 1 15,0 0-1-15,0 0 0 16,-10 17-2-16,-3 12 2 15,-1 0 1-15,0 0-1 16,7-13 0-16,-11 15 0 16,-5 0 0-16,0 9 0 15,-21 3 0-15,37-22 0 16,-34 20-1-16,-3-3 1 16,5-7 0-16,-3-15 1 15,24-7-1 1,-14 1-1-16,-7-14 1 15,0-9 0-15,0-9 0 16,16 3-1-16,-14-25 1 16,5-11 0-16,4-16 0 15,3 1 0-15,6-15-1 16,15 39 1-16,-3-47 0 16,7 12-1-16,0 13 2 15,7 6-2-15,-5 35 1 16,9-19 0-16,6 13 0 15,3 15-1-15,10-5 1 16,-16 13 0-16,25-5 0 16,-2 9-1-16,2 8 1 15,2-6-1-15,-25 4 2 16,5 0-1-16,-7 4 0 16,-3 0 0-16,-8-6 2 15,-3 2-1-15,0 0-1 16,0 0 0-16,0 0 0 15,0 0 1-15,0 0-2 16,0 0 1-16,-37-4-1 16,-2 6-2-16,2 2-1 15,14-2 3 1,-9 6 0-16,0-1-1 16,2 7 1-16,-2-1 0 15,4 9 0-15,21-9 1 16,-7 18 0-16,3 8 0 15,6 11 0-15,10 10 1 16,-1-27 1-16,15 46 3 16,4 1-2-16,11-3 0 15,3-11 2-15,-12-37-2 16,24 25 8-16,1-25 6 16,10-4-1-16,2-27-8 15,-32-4-7-15,32-21 1 16,-4-19-1-16,-5-6-1 15,-7 1-1-15,-37 26 0 16,30-19-18-16,-16 11-23 16,-7 13-30-16,-18 11-42 15,2 9 34-15,0 0-148 16</inkml:trace>
  <inkml:trace contextRef="#ctx0" brushRef="#br2" timeOffset="205284">14999 9400 16 0,'0'0'3'16,"0"0"0"-16,0 0-3 15,0 0 0-15,0 0 0 16,0 0 0-16,0 0 10 16,0 0-3-16,0 0 4 15,0 0-5-15,0 0-1 16,0 0 6-16,0 0 5 16,0 0-9-16,0 0 6 15,0 0 1-15,0 0-3 16,0 0-6-16,13 12-4 15,-19-10-1-15,6 2-17 16,0-4-32-16</inkml:trace>
  <inkml:trace contextRef="#ctx0" brushRef="#br2" timeOffset="208052">14966 9532 15 0,'0'0'2'16,"0"0"0"-16,0 0-1 15,0 0-1-15,0 0-1 16,0 0 0-16,0 0 1 16,-6-8 0-16,12 6 0 15,-6-2 0-15,0 4 1 16,0 0 5-16,0 0 8 15,0 0 3-15,0 0 1 16,0 0-9-16,-2 0 8 16,-12-2 2-16,12 10-1 15,-5 13 1-15,5-30 1 16,0 7-10-16,2 4 10 16,0-2-1-16,0 0-3 15,0 0-4-15,0 0-2 16,0 0-5-16,0 0 5 15,0 0-1-15,0 0 0 16,0 0 1 0,0 0 0-16,0 0-5 15,0 0 6-15,0 0 0 16,0 0-3-16,-7 15-2 16,0-9-3-16,16 4 3 15,-9 15 1-15,-5-14 1 16,8-5 0-16,-6 12 0 15,15-16-3-15,-14 15 4 16,-1-2-1-16,-1-5-1 16,4-10-2-16,0 0-3 15,0 0 1-15,0 0-1 16,0 0 2-16,7 45 0 16,-5-7-2-16,-4-22-1 15,2 9 1-15,4-2 3 16,-2-4 2-16,-2 3-3 15,-9-11-4-15,21 16 2 16,-8-7 3-16,-4 5-3 16,3 8-2-16,-3-14 1 15,4-5-1-15,-1 13 1 16,-8-4-1-16,10 10 1 16,-3-12-1-1,12-11 0-15,-12 15 0 0,0 2 0 16,-2 4-1-1,0-6 2-15,-11-9-1 16,6 9 0-16,14-2 0 16,-4 0 0-16,-3 0 1 15,1-3-1-15,-1-5 0 16,2 8 0-16,-4 3 0 16,5 12 0-16,-7-22 0 15,16-7 0-15,-19 13 0 16,10-5 0-16,-8 2 0 15,6 10 0-15,-6-23 0 16,10 19 0-16,-7-9 0 16,0 5 0-16,7 26 0 15,-2-18 3-15,-3-12 0 16,-2 31 1-16,-5-15-2 16,12-2-1-16,-9 6 0 15,11-20-1-15,-7 10 1 16,-6 10-1-16,8-12 0 15,-8 4 0-15,8-11 0 16,-6 15 1-16,2-2-1 16,0-2 0-1,2-2 0-15,5-6 0 0,-9-6 0 16,2 11 0 0,2 3 0-16,3 3 0 15,-5-14 0-15,14-12 0 16,-16 19 0-16,2-2 1 15,4 0-1-15,-2-7 0 16,-13-7 0-16,22 13 0 16,-1-1 0-16,-8 2 0 15,0 2 0-15,3-15 1 16,-3 15-1-16,-2 4 0 16,12-4 0-16,-5 8 0 15,-7-17 2-15,-5 1-2 16,7 20 1-16,12 3 0 15,-2-3 3-15,-6 8 0 16,-3-20-3-16,-8 21 1 16,3-7-1-16,9 0-1 15,-12-3 0-15,12-20 0 16,-7 17 1-16,2 0-1 16,-2-1 0-16,-7-6 0 15,21-1 0-15,-14-6 0 16,-2 6 0-16,9 0 0 15,-16 16 0 1,13-10 0-16,17-21 1 16,-19 24-1-16,-11-8 0 15,14-5 0-15,-10 6 0 16,-6-12 0-16,24 7 0 16,-10-1 0-16,-6 10 0 15,15-8 0-15,-31-15 0 16,19 7-1-16,5 5 1 15,2 1 1-15,-9 2-1 16,6-7 0-16,1-1 0 16,-7 6 0-16,11 10 0 15,-14 4 0-15,7-17 0 16,1-7 0-16,-10 10 0 16,5 3 0-16,4 7 0 15,-2-12 0-15,-9-4 0 16,9-3 0-16,11 15 0 15,-6-4 0-15,-1 8 0 16,-13-11 0-16,14-9 0 16,-10 12 0-16,5 1 0 15,5 7 0-15,-8-10 0 16,13-6 0-16,-6 3 0 16,-8-1 0-16,4 4 0 15,4-9 0-15,12 0 0 16,-6 13 0-1,-13-6 0-15,8 2 0 16,9 1 0-16,-35-13 0 16,28 5 0-16,14 9 1 15,-19-9-1-15,14 13-1 16,-9-18 1-16,-7-7 0 16,0 8 0-16,2-8 0 15,-2 0 0-15,2-2 0 16,5 2 0-16,-9 0 0 15,0 0 0-15,6 0 0 16,-4-2 0-16,0 0 0 16,0 0 0-16,0 0 1 15,0 0 2-15,0 0 1 16,0 0-4-16,0 0 1 16,0 0-1-16,0 0-1 15,3-49 1-15,1-44-1 16,-1 53 1-16,13-34-2 15,2-1-5-15,0 1-2 16,-4-1 4-16,-16 48 4 16,25-12-2-16,-9 14 0 15,4 8 1 1,-18 17 2-16,16-18 0 16,-9 12 0-16,-7 6-1 15,0 0 2-15,0 0-1 16,0 0 0-16,0 0 0 15,0 0 0-15,0 0 1 16,0 0-1-16,-11 14 0 16,-19-1 0-16,14 20 0 15,4-6 0-15,-9 10 0 16,5 6 0-16,-2 1-1 16,4-21 1-16,-7 22 0 15,8-4 0-15,1 1 1 16,10-5-1-16,11-16 0 15,-16 12 0-15,-2 10 0 16,0-7 0-16,9-9 0 16,-19-17 0-16,26 11 0 15,-2-13 0-15,2-6 0 16,4 8 4-16,-11-10 1 16,0 0-4-16,0 0 0 15,0 0 0-15,0 0-2 16,0-82 2-1,7 42-1-15,-11-22 0 16,-8 2 1-16,-9 8-1 16,3 11 0-16,-14 14-1 15,16-21 1-15,4-1 0 16,-4 13 0-16,-5 7-1 16,1 11 1-16,8 14 1 15,8-9-2-15,-15 9 1 16,5 8-1-16,14-4-1 15,0 0 2-15,0 0-2 16,0 0 1-16,0 0 1 16,0 0 0-16,0 0 0 15,0 0 0-15,0 0 0 16,0 0 0-16,56 87 7 16,-6 4 5-16,-22-47-9 15,22 32 2-15,6-9 2 16,-10-11-2-16,-17-13-3 15,-17-26-2-15,-5 12-1 16,-3-9-32-16,-20-5-52 16,-7-5-51-16</inkml:trace>
  <inkml:trace contextRef="#ctx0" brushRef="#br2" timeOffset="208843">14810 9530 16 0,'5'4'8'16,"-5"-4"-7"-16,0 0-5 16,0 0 2-16</inkml:trace>
  <inkml:trace contextRef="#ctx0" brushRef="#br2" timeOffset="209747">14884 9526 16 0,'2'-4'13'0,"-2"4"2"16,0 0-7-16,0 0 7 15,0 0-5-15,0 0-1 16,0 0 0-16,7-8 4 16,9 5-5-16,-16 3 16 15,0 0 0-15,0 0-4 16,0 0-1-16,0 0-1 15,0 0-10-15,-16 32 8 16,-14 40 1-16,2 11 0 16,3-9 1-16,0 1-2 15,20-44-9-15,-22 31 4 16,6-14-4-16,12-15-4 16,-3-19-1-16,5-10 0 15,10-4-1 1,-3 0-1-16,0 0 0 15,18-51 0-15,16-47 0 16,-27 51-1-16,26-26 1 16,-8 3 1-16,0 6-1 15,-9 12 5-15,-7 25 1 16,-2 19-5-16,-7 4 2 16,-4 2 0-16,4 2 1 15,0 0 0-15,0 0-3 16,-9 43 1-16,-10 48 1 15,1-21 4-15,-10 1-1 16,12-17-2-16,5-32-2 16,1 18 2-16,1-17 0 15,7-13 1-15,0 0-2 16,-3-14-2-16,5-19-2 16,0 23-3-16,9-37-3 15,-2-31 2-15,2-7-1 16,-4 44 5-16,2-29-1 15,7 0 2-15,-12 15 0 16,5 16 0-16,-12 18 0 16,10-3 0-16,-5 14-1 15,0 0 2 1,0 0 0-16,0 0 1 16,0 0 1-16,46 49 3 15,-5 3 3-15,5 6-2 16,-7-21 0-16,-20-6-4 15,18 23 0-15,-5-10 1 16,-12-11 2-16,-8-14-2 16,-1-5 6-16,-6-14-6 15,-5 0 0-15,0 0-4 16,0 0 0-16,0 0-4 16,-41-54 0-16,-12-27-3 15,7 15-2-15,0 8 4 16,-5 4 2-16,17 30 3 15,17 9 0-15,-6-1-1 16,12 16 1-16,6 0 0 16,5 0 13-16,0 0-6 15,0 0 5-15,0 0-2 16,85 76-3-16,-13-18-5 16,-38-23-1-16,22 32-13 15,-13-14-65-15,-4-7-58 16</inkml:trace>
  <inkml:trace contextRef="#ctx0" brushRef="#br2" timeOffset="211266">15295 10174 20 0,'-9'-8'7'16,"-16"4"-2"-16,27 1 7 15,7-7 25-15,-9-2 16 16,-9 5-4-16,7 3-17 15,9-4-7-15,-7 8-14 16,0 0 7-16,0 0-5 16,0 0 2-16,0 0 5 15,0 0-1-15,0 0-5 16,0 0 10-16,11 46 2 16,3 34-4-16,-5-3-5 15,3-40-9-15,2 27 3 16,-3-6-5-16,-6-8-1 15,6-19-4-15,-15-16 1 16,4-11-1-16,7-2 5 16,-7-2-3-16,0 0-1 15,0 0-2 1,0 0 0-16,0 0-1 16,-14-93-3-16,9 24-4 15,-11 7-1-15,18 33 5 16,-11-20-2-16,-7 9 1 15,2 13 4-15,7 11 1 16,-2 7 0-16,0 7 0 16,2 0 0-16,-4 2 0 15,6 7 0-15,3 7 0 16,2-14 0-16,0 15 4 16,-5 20 6-16,10-2 2 15,-3 2 0-15,3 11-1 16,1-24-6-16,11 36 3 15,1 4-3-15,-7 7-2 16,8-13-1-16,-8-29-1 16,8 18 0-16,-3-12 2 15,-9 5 3-15,11-26-3 16,-6-8-2-16,-3-4 3 16,5-6-1-16,16-27-2 15,9-38-1-15,-32 38 0 16,41-21 1-16,-2 7-2 15,-7 12 1 1,-4 1-1-16,-15 22-1 16,-13 8 1-16,2-2 0 15,-6 6 1-15,-3 0-2 16,0 0 1-16,0 0 1 16,0 0-2-16,0 0 0 15,-56 35 1-15,8-12 0 16,25-15 1-16,-32 21 1 15,2 0-1-15,-5 4 0 16,15 25 0-16,-22-29 0 16,54-15-1-16,-14 13 1 15,4-12 0-15,21-3-2 16,0-12 1-16,0 0 1 16,0 0 0-16,0 0 0 15,0 0 0-15,50-43 0 16,1-1 0-16,36-22-1 15,-20 10 2-15,-16 15-1 16,-3 10-1-16,-41 16 1 16,23 1 0-16,-19 16 0 15,1-4-2-15,-12 2 0 16,0 0 0-16,0 0 1 16,0 0 0-1,0 0 1-15,-90 68-1 0,23-8 1 16,40-33 0-1,-5 2 0-15,4-4 0 16,17-19 0-16,6-10-1 16,-9 8 1-16,14-4 0 15,0 0 1-15,0 0 0 16,48-37 0-16,19-13 0 16,-35 25-1-16,14-8 0 15,-13 10-6-15,-13 13-29 16,-8 2-31-16,-3 2 23 15,-11-5-76-15</inkml:trace>
  <inkml:trace contextRef="#ctx0" brushRef="#br2" timeOffset="211754">15256 10335 124 0,'5'7'27'0,"-10"-5"24"15,3 0-4 1,2 4-6-16,0-6-8 16,0 0 1-16,0 0-20 15,0 0 9-15,0 0-10 16,104-52-7-16,-29 9-3 15,-54 26-3-15,30-6 0 16,-24 11 0-16,-15 6 2 16,-5 12 2-16,-7-6-2 15,0 0-2-15,0 0 1 16,0 0-1-16,-46 33 0 16,-49 29 1-16,22-2-1 15,52-33 1-15,-20 8 6 16,15-10-2-16,10-10-1 15,16-11 0-15,14-4 1 16,-5 0 11-16,-9 0-6 16,0 0-4-16,33-17 0 15,36-12-1-15,-42 15-4 16,17-15 0-16,-7 10 0 16,-19 9-3-16,-11 0-17 15,-2 10-2-15,-17-3-59 16,12 3-45-16</inkml:trace>
  <inkml:trace contextRef="#ctx0" brushRef="#br2" timeOffset="212314">15261 10019 56 0,'0'-4'23'0,"-25"4"33"16,13-5 3-16,10 3-9 15,2 2-15-15,0 0-17 16,0 0-8-16,0 0 10 16,0 0-5-16,46-45-1 15,41-40-4-15,-29 33-2 16,-24 31-5-16,12-14 0 15,-27 21-1-15,-6 16 3 16,-10-2 0-16,-3 0-4 16,0 0-1-16,0 0 1 15,-39 47 0-15,-21 36 0 16,2-23-2-16,33-29 2 16,-23 17-2-16,4-5 3 15,7-7 5 1,26-22-3-16,-12-10-4 15,18 2 1-15,17-3-1 16,-12-3 2-16,0 0-1 16,0 0-1-16,48-29 1 15,32-29-1-15,-13-5 0 16,-12 12 0-16,-13-26 0 16,-17 73 0-16,-9 6 0 15,-2-2 0-15,-9 0 0 16,-5 0-10-16,0 0-3 15,0 0 6-15,0 0-5 16,-51 33-4-16,14-14-19 16,5-3-18-16,2-3-23 15,19-11 22-15</inkml:trace>
  <inkml:trace contextRef="#ctx0" brushRef="#br2" timeOffset="212747">15148 9994 20 0,'3'-46'8'0,"-3"46"11"16,0 0 4-16,0 0 32 15,0 0-3 1,0 0-16-16,-3 7-13 16,1 7-3-16,11-12-12 15,-18 6 4-15,4-1-4 16,8 3 3-16,-6 9 4 15,8-1-1-15,-3-1-6 16,1 14 11-16,1 12 0 16,3 5 1-16,14 6 0 15,-26-27-11-15,24 31 6 16,6 6-2-16,-2-6-2 16,0-2-1-16,-7-11-3 15,0-20-3-15,7 21 4 16,0-11-1-16,-11-10-2 15,1-17-1-15,3-4-2 16,-2 0 3-16,-5-4-2 16,5-14 1-16,12-15-1 15,-24 14-2-15,48-16 0 16,1-2-3-16,0 4-27 16,-10 10-34-16,3-1-22 15,-19 11 34-15,5-1-78 16</inkml:trace>
  <inkml:trace contextRef="#ctx0" brushRef="#br2" timeOffset="214123">15990 9443 19 0,'5'-4'7'0,"-1"2"-2"15,-4 2 29-15,0 0 22 16,30 23-3-16,-4-15-33 15,-3 13 15-15,-3 4-5 16,-11-1-9-16,5-9 0 16,-5 1-3-16,-4-5-12 15,-3-7 5-15,5-2 1 16,-4 2 1-16,-3-4-7 16,0 0-5-1,0 0 0-15,0 0 0 0,0 0-1 16,-21-10 1-1,-16-7-1-15,32 17 0 16,-31-2 0-16,8 15 0 16,-6-1 0-16,8 25 4 15,-8-14 3-15,20-4-2 16,-14 14 6-16,5 6 0 16,3 7-1-16,4-5 2 15,4-18-5-15,-2 24 3 16,12 5 0-16,7 4-1 15,1-6-1-15,6 0 1 16,-3-24-6-16,7 16 4 16,0-7-1-16,12 6 1 15,4-18-4-15,-4-15-1 16,9 5 0-16,11-15-2 16,9-6 1-16,-1 1-1 15,-45-1-1-15,42-8-3 16,0-7-3-16,-14 2 3 15,-16 9 2-15,-14-3 2 16,-4 13 0-16,-5 0 0 16,0 2 0-1,0 0 1-15,0 0-1 16,0 0 0-16,0 0 1 16,0 0-2-16,-23 29 1 15,2-10 0-15,7-7 0 16,-20 7 0-16,-1 10 2 15,-4-7 4-15,-2 7-2 16,9-20 1-16,13-5-2 16,-15 2 0-16,-1-10 0 15,-2-2-3-15,-4-11 0 16,20 7 0-16,-16-21 0 16,-4-11-1-16,4-12 0 15,7-20 1-15,14 37 0 16,5-42-2-16,18-14 2 15,13 6 0-15,13 14 0 16,6 3-1-16,-23 39 1 16,21-17 0-16,4 21 0 15,3 25-1-15,-10-10 1 16,-13 16 0-16,6 4 0 16,-10 1 0-16,-6-11 0 15,1 2 0-15,-12 0 0 16,0 0 0-16,0 0 0 15,0 0 1 1,0 0-1-16,0 0 0 16,0 0 1-16,0 0-2 15,0 0 0-15,-37 12 1 16,-21 11 0-16,42-13-1 16,-34 21 1-16,4 0 0 15,4 6 0-15,8-8-1 16,15-8 1-16,-8 25 0 15,8 5-1-15,8 1 1 16,8 4 1-16,6-8-1 16,-6-21 0-16,6 24 2 15,11-1 2-15,2 2 0 16,0-21 0-16,0-17-2 16,0 13 1-16,7 0 1 15,-2-8-1-15,-1-11 0 16,-20-8-2-16,19 2 3 15,-10-2 0-15,-9 0 2 16,30-14-3-16,-7-1-2 16,27-12-1-16,-1 3 0 15,-1 3 0-15,-13 2-1 16,-10 11 2-16,-18 6-4 16,9-2-21-16,-16 4-20 15,0 0-52 1,0 0-79-16</inkml:trace>
  <inkml:trace contextRef="#ctx0" brushRef="#br2" timeOffset="215482">13214 2332 22 0,'4'-9'6'15,"-1"9"-3"-15,-1-16 28 16,2-3 11-16,-4 0 5 16,0 19-10-16,0 0-5 15,0 0-17-15,0 0 12 16,5-14-3-16,4-11-1 16,-4 13-6-16,-1 8-4 15,-4 4-7-15,0 0 1 16,0 0-3-16,0 0 1 15,0 0 10-15,0 0 6 16,0 0-10-16,0 0 11 16,0 0 6-16,0 105-4 15,-6 3-5-15,8-50-8 16,-18 64 10-16,2-4-6 16,7-17-6-16,12-20-4 15,2-46-1-15,9 17 2 16,9-17 1-16,5-12 0 15,11-13-1-15,-22-12-4 16,36-6 0-16,9-11-1 16,-4-8-1-16,-7 3 0 15,-9 1-12-15,-26 12-5 16,12-9-37-16,-21 5-29 16,-4-1-37-1,-5-9-37-15</inkml:trace>
  <inkml:trace contextRef="#ctx0" brushRef="#br2" timeOffset="215802">13255 2694 78 0,'-11'2'65'0,"11"-6"4"16,0 2-38-16,-3 4 23 16,1-4-11-16,2 2-5 15,0 0 0-15,0 0 1 16,0 0-21-16,55-31 14 16,35-21-9-16,-10 17-12 15,-15 14-7-15,-33 13-3 16,2-9 0-1,-6 17-1-15,-12-2-8 16,-7 4-27-16,-9-2 2 16,0 0-64-16,0 0-26 15</inkml:trace>
  <inkml:trace contextRef="#ctx0" brushRef="#br2" timeOffset="216098">13149 2240 194 0,'-25'-4'89'16,"25"4"-55"-16,0-2 29 16,0 2-8-16,0 0-12 15,0 0-3-15,0 0-20 16,0 0 15-16,50-18-7 15,68-20-8-15,-8 7-7 16,-11 13-8-16,-55 9-4 16,23 3-1-16,-21 2-4 15,-21 10-26-15,-11-4-26 16,-10-2 14-16,-1-2-81 16,-3 2-82-1</inkml:trace>
  <inkml:trace contextRef="#ctx0" brushRef="#br2" timeOffset="216554">14113 2178 200 0,'0'4'94'0,"5"1"-61"16,6 9 27-16,-4-1-4 15,0-5-13-15,2-12-14 16,-9 4-16-16,0 0-10 16,0 0-1-16,0 0-1 15,0 0-1-15,9-40 0 16,-13 24-2-16,-15-7-5 16,-1 13 1-16,20 10 1 15,-56 10 4-15,8 2 0 16,32-7 1-16,-21 21-1 15,-2 10 3-15,9 15 10 16,10-5 6 0,20-15-8-16,-19 48 13 15,8 4-5-15,13-9 1 0,7-12-3 16,7-31-8 0,16 27 10-16,5-8-7 15,2-9 2-15,3-3-2 16,-24-18-6-16,3-9-4 15,23-3-2-15,-26-8-36 16,7-17-56-16,21-18-47 16,-25 8 60-16,20-18-119 15</inkml:trace>
  <inkml:trace contextRef="#ctx0" brushRef="#br2" timeOffset="216819">14571 2340 223 0,'-7'-8'91'15,"7"8"-28"-15,-2 2-10 16,2-2-27-16,0 0 23 16,0 0-8-16,0 0-14 15,48 4-11-15,-2-4-11 16,51-2 0-16,-19-2-3 15,-16 4-2-15,-18-13-2 16,-12 13-26 0,-16-6 2-16,9 12-47 15,-16-6-42-15,-9 0-29 16</inkml:trace>
  <inkml:trace contextRef="#ctx0" brushRef="#br2" timeOffset="217027">14580 2642 140 0,'-14'0'120'0,"0"4"-35"16,14-4-47-16,0 0 44 16,0 0-4-16,0 0-28 15,53-10-30-15,5-3-16 16,32-7-10-16,-24 1-58 15,-1-8-86-15,-3 0-93 16</inkml:trace>
  <inkml:trace contextRef="#ctx0" brushRef="#br2" timeOffset="217745">15599 2062 47 0,'-5'-6'51'0,"5"-6"10"16,3 8-32-16,-8-1 18 15,1 1-10-15,4 4-5 16,0 0-13 0,0 0-9-16,0 0-5 15,0 0 13-15,0 0 5 16,13 21 2-16,8 16-1 15,0 15 1-15,-7-25-13 16,6 43 8-16,10 28-5 16,5 18-1-16,-1 4 1 15,-20-60-9-15,27 54 5 16,-8-25-2-16,-1-25-1 16,-7-17-1-16,-13-28-5 15,1 6 2-15,-3-15 11 16,-6-10-4-16,3-18-9 15,-2-1-2-15,13-35 1 16,1-20-2-16,4-22 2 16,4-5-2-16,-4-25 1 15,-9 68 0-15,9-38-1 16,-18 26-5-16,1-2-16 16,-8 57-33-16,0 3 14 15,-17 3-65-15,19 9-17 16</inkml:trace>
  <inkml:trace contextRef="#ctx0" brushRef="#br2" timeOffset="218139">16298 2006 105 0,'7'0'41'0,"-7"0"25"16,0 0-19-16,0 0-9 16,0 0-4-16,0 0 2 15,0 0-20-15,-4 17 10 16,-1 20-2-16,10 9 4 16,-10-5-1-16,5 5 0 15,0-17-14-15,0 45 10 16,-7 30-5-16,10-9-4 15,1-2-4-15,5-47-5 16,-9 39 3-16,12-17-2 16,6-22 5-16,3-15-1 15,7-19-6-15,-5-2 3 16,13-8-4-16,-1-10-3 16,4-15-14-1,-23 15-5-15,16-25-34 0,-11 8-24 16,-10 2-32-1,-17 1-27-15</inkml:trace>
  <inkml:trace contextRef="#ctx0" brushRef="#br2" timeOffset="218418">16153 2454 117 0,'-11'8'94'15,"9"-8"-22"-15,2 0-42 16,0 0 24-16,0 0 4 16,0 0-8-16,0 0-14 15,43-17-23-15,43-3 3 16,-13-9-12-16,-6 14-18 15,-12 9-50-15,-4-15-39 16,-28 13 39-16,11 0-112 16</inkml:trace>
  <inkml:trace contextRef="#ctx0" brushRef="#br2" timeOffset="218658">16740 2392 255 0,'0'0'95'16,"0"0"-61"-16,0 0 24 16,0 0-4-16,51-11-19 15,48-24-19-15,-63 25-13 16,50-7-5-16,-24 3-33 15,-9 9-35-15,-17-3-32 16,-13 6-68-16</inkml:trace>
  <inkml:trace contextRef="#ctx0" brushRef="#br2" timeOffset="218860">17007 2104 288 0,'-5'-2'76'15,"5"2"-14"-15,-2 27-13 16,2-27-33-16,0 85-4 16,0 18-35-16,7 7-79 15,-2-46-120-15</inkml:trace>
  <inkml:trace contextRef="#ctx0" brushRef="#br2" timeOffset="219490">17929 1994 26 0,'0'0'4'0,"0"0"30"16,0 0 14-16,0 0 2 16,0 0-12-16,0 0-14 15,0 0-13-15,0 0 16 16,-9 12 3-16,-9 26 0 16,-3 26 5-16,5 2 0 15,27-29-19-15,-34 57 10 16,10 22-3-16,8-11-5 15,5-12-3-15,18-26-5 16,-6-38-5-16,22 10 5 16,8-20-6-1,20-13-2-15,14-31-5 16,-32 10-7-16,18-24-24 16,-16-2-18-16,-7 3-18 15,-9-5-15-15,-26 22-29 16</inkml:trace>
  <inkml:trace contextRef="#ctx0" brushRef="#br2" timeOffset="219787">17849 2336 61 0,'-7'-11'66'16,"7"3"-29"-16,-2 10 31 16,2 0-14-16,0-2-11 15,0 0 3-15,0 0 1 16,0 0-26-16,0 0 12 16,53-6-7-16,50-15-10 15,-18 1-10-15,-16 9-4 16,-34 7-9-16,11 0-35 15,-14-4-35-15,-9 1-24 16,-18-1-59 0</inkml:trace>
  <inkml:trace contextRef="#ctx0" brushRef="#br2" timeOffset="220050">17934 2071 210 0,'5'-9'83'0,"18"-5"-19"16,9-3-2-16,-12 9-33 16,20-4 19-16,13-5-13 15,-10-2-16-15,6 7-13 16,-24 6-5-16,21-7-13 15,-7 5-34-15,-2 8-27 16,-3-2-25-16,3 4-39 16,-28 2 52-16</inkml:trace>
  <inkml:trace contextRef="#ctx0" brushRef="#br2" timeOffset="220346">18603 1969 183 0,'0'0'65'0,"0"0"-23"16,0 0 10-16,0 0-26 16,0 0 19-16,0 0-6 15,0 89-3-15,3 4-10 16,-3 17-11-16,7-50-10 15,-5 64-1-15,-4-1-4 16,-3-32 2-16,0-17-10 16,-8-49-6-16,19 16-26 15,-8-26-18-15,7-13-27 16,-5-2-5-16,0 0-1 16,-3-54 34-16</inkml:trace>
  <inkml:trace contextRef="#ctx0" brushRef="#br2" timeOffset="220690">18560 2147 18 0,'11'-29'10'0,"8"11"8"16,-26-20 39-16,0 5 13 16,14 8-11-16,2 11-14 15,5 1-11 1,-3 9-18-16,19-2 12 16,-5 6-3-16,5 8-5 15,5 11-3-15,-35-19-6 16,21 21-7-16,11 22 3 15,-16 7 1-15,-9 12-3 16,-26-14-2-16,10-21-2 16,-25 33 2-16,15 8-1 15,1-6-1-15,2-21 2 16,-7-22 0-16,32 25 7 16,-7-15 4-16,14-13 0 15,5 7-5-15,4 0-6 16,-13-11-2-16,11 11 0 15,-2-5 0-15,2 5-1 16,4 0-14-16,-13-13-9 16,-3 3-53-16,1-3-35 15,-5-8-26-15</inkml:trace>
  <inkml:trace contextRef="#ctx0" brushRef="#br2" timeOffset="221154">19107 2011 167 0,'-2'-17'74'0,"2"-6"-19"15,4 7-3-15,1 7-12 16,-5 7-28-16,0-2 12 15,0 4 0-15,0 0 0 16,21 27-5-16,20 35 1 16,-13-31-10-16,4 48 7 15,0 0-4-15,-7 30-4 16,3 16-2-16,-23-72-4 16,18 41 1-16,2-22 2 15,-11-24-2-15,4-19 1 16,-20-25-1-16,13 0 1 15,-11-4-4-15,23-52-3 16,19-76-4-16,8-11-2 16,-31 69 4-16,27-52-1 15,-5 18 4-15,3 21 1 16,-19 25 0-16,-4 40 0 16,-21-1 0-1,5 9-1-15,-12 6-13 16,4 4-23-16,3 0 9 15,0 0-56-15,-9 12-37 16,-7 7-51-16</inkml:trace>
  <inkml:trace contextRef="#ctx0" brushRef="#br2" timeOffset="229835">21925 7010 22 0,'0'0'5'15,"0"0"-4"-15,0 0-1 16,0 0 15-16,0 0 11 16,0 0 1-16,0 0 2 15,0 0-15-15,5-14 9 16,6 4-2-16,-6 1-1 16,-1 5-1-16,-1 2 0 15,-3 2-10-15,0 0 6 16,0 0-5-16,0 0-3 15,0 0-4-15,0 0-2 16,0 0-1-16,0 0-4 16,-5 0-13-16,7 4-5 15,1-2 6-15,-3-2 4 16,0 0 5-16,0 0-3 16,0 0 5-16,0 0 2 15,0 0 2-15,0 0 1 16,0 0 0-1,0 0 1-15,0 0 9 16,18-6 6-16,-13-2 1 16,-5 2 1-16,0 6-9 15,0 0 8-15,0 0-1 16,0 0-2-16,0 0-1 16,0 0 0-16,0 0-6 15,0 0 5-15,0 0-1 16,7 4-2-16,0 6 0 15,-7-10-1-15,0 0-4 16,0 0 2-16,0 0-1 16,0 0 0-16,0 0 3 15,0 0 2-15,0 0-5 16,0 0 2-16,0 0 1 16,0 17 0-16,6-1-2 15,4-7-2-15,-10 9 5 16,-7 3-1-16,14-2-3 15,-3-1-1-15,-1-3-3 16,1 7 2-16,5 3 3 16,1-4 0-16,-10 6 0 15,-3 0 0-15,1-15-3 16,9 15 1-16,-14-4-1 16,16 10 4-1,-13-12 0-15,13-11-5 16,-14 13 2-16,5 2 3 15,0 0-3-15,2 10 0 16,-15-19-1-16,17 13 1 16,1-4-2-16,4 17 1 15,-14-9-1-15,12-19-1 16,-7 23 0-16,-2-1 0 16,-3-1 0-16,5 10 1 15,0-30 0-15,3 22 2 16,-1-4 0-16,-4 13-1 15,6-3-1-15,-11 5-3 16,10-25 1-16,1 18 1 16,-11 3-1-16,12 3 0 15,-12-7 0-15,12-22 0 16,-8 21-1-16,6-3 2 16,-10 5-1-16,5-10 0 15,13-14 0-15,-16 22 0 16,-1-4 0-16,-6 7 0 15,3 11 0-15,9-34 0 16,-2 33 0 0,6-9 0-16,-8-3 0 15,8-5 1-15,-22-12-2 16,22 26 1-16,-1 1 1 16,4-2-2-16,-5-7 1 15,-4-14 0-15,-1 27 0 16,1-5 0-16,0-1 0 15,4 0 0-15,-9-9 1 16,12-22-1-16,-5 20-1 16,0-6 1-16,-5 6 1 15,3-8-1-15,2-12 0 16,4 14 0-16,-4 4 0 16,-4 11 0-16,8-15 0 15,12-11 0-15,-20 24 0 16,2-3 0-16,-3 7 0 15,7 4-1-15,3-30 1 16,-10 30 0-16,3-6 0 16,-7 1 0-16,16-5 0 15,-21-22 0-15,14 24-2 16,7-1-1-16,-5-3 2 16,3-9 0-1,-17-13 1-15,12 18 0 16,0-1-1-16,9-2 1 15,-11 0 0-15,2-16 0 16,2 20 0-16,1 2 0 16,-6 3 0-16,-4-9-1 15,1 4-1-15,8-20 1 16,-4 22 0-16,-3 2 1 16,0 9 0-16,5-15-1 15,-25-12 1-15,34 10-1 16,-2 4 0-16,2 7 1 15,-2 1 0-15,2-20-1 16,-15 23 0-16,1 1 1 16,-2-1 0-16,2 4 0 15,-13-25-1-15,23 25 1 16,-1-9 0-16,-4 0 0 16,0-9 0-16,-2-14 0 15,2 20 0-15,-2-3-1 16,4 0 1-16,-4-4 1 15,-5-2-2-15,14-10 1 16,-10 18-2-16,-1 3 0 16,-1 10 1-1,3-23 1-15,0-13 0 16,4 36 0-16,-4-11 0 16,-3 3 0-16,-2-3 0 15,21-20 0-15,-23 20 0 16,-5-6-3-16,16 3 1 15,-9-5 1-15,-11-8 0 16,16 35 1-16,2 0-1 16,-5-6 0-16,3-7 1 15,-1-22 0-15,8 23 0 16,-7-9 0-16,-1-4 0 16,-1 0 0-16,8-4 0 15,-8-18 0-15,4 16 0 16,-7 4 0-16,5 10 0 15,-3-16 0-15,16-10 0 16,-15 8 0-16,4 6 0 16,-7 6-1-16,9-8 2 15,-18-14-1-15,16 24-1 16,5-4 1-16,-1 0 0 16,-8-10 0-16,6-8 0 15,-2 14 0-15,-2-2 0 16,9-11 0-16,-10 7-1 15,6-10-1-15,-1-9 2 16,-7 8 0 0,10 7 0-16,-7 14-1 15,9-12 2-15,-12-10-1 16,3 7 0-16,4-7 0 16,3 1 0-16,-10 3 0 15,19-9 0-15,-17 7 0 16,3-1-1-16,3 3 2 15,-6-9-1-15,-8 0-1 16,13 11 1-16,-2-1 0 16,-2-3 0-16,4 1-3 15,-6-7 3-15,11 1-1 16,-12 0 1-16,7-3 0 16,-4-1-1-16,-3 0 1 15,10-2 0-15,-10 2 1 16,8-4-1-16,-1 15 0 15,-2-17-1-15,0 0 1 16,0 0-2-16,0 0 1 16,0 0 0-16,-5-23 1 15,-6 5 0-15,20-20-1 16,-14 9 2-16,5-4-2 16,5-8 1-16,2 20 0 15,0-20 0 1,9-9-9-16,-2-4 1 15,6 5 2-15,-3-20 0 16,-6 42 2-16,19-29-1 16,-21 15 1-16,12 4 0 15,-5-3 2-15,-5 32 1 16,1-4 0-16,-12-7 1 16,7 15-1-16,-3-2 0 15,-4 6 0-15,0 0 0 16,0 0 0-16,0 0 0 15,0 0 1-15,0 0-1 16,0 0 1-16,0 0 0 16,-6 16 0-16,-4 5 0 15,-10-2 0-15,79 1-1 16,-93 3 1-16,13-8 1 16,1 3-1-16,3-1 0 15,13-5 0-15,2 9 0 16,-1 14 0-16,-6-2 0 15,2 9-1-15,0-7 1 16,3-14 0-16,1 12 1 16,-1 4-2-16,-3 6 5 15,5-3-2 1,-17-24-2-16,17 13-1 16,6-4 2-16,-4 2-2 15,-2-17 2-15,-2-3-1 16,8 1 0-16,-11-2-1 15,7-6 2-15,0 0 0 16,0 0-2-16,0 0 1 16,0 0 0-16,0 0 0 15,-2-25 0-15,-5-18 1 16,76 30-1-16,-103-26 0 16,4-4-1-16,4 1 0 15,13-16 1-15,1 31 0 16,-2-20-2-16,5 5-4 15,-2-3 2-15,-10-3 0 16,2 7-2-16,13 22 4 16,-22-29-2-16,12 9 4 15,-3 10 0-15,6 4-1 16,-1 13 1-16,9-1 0 16,1 7 1-16,4 8 3 15,0-2 0-15,0 0 9 16,0 0-2-16,0 0 11 15,0 0 0 1,50 91 1-16,-6-10-9 16,-26-46-9-16,15 40-2 15,-15-7-2-15,-7-12-27 16,-8-15-68-16,1-24 13 16</inkml:trace>
  <inkml:trace contextRef="#ctx0" brushRef="#br2" timeOffset="232219">21990 7089 22 0,'-3'0'5'0,"3"0"6"16,0 0 17-16,0 0-2 16,0 0-15-16,0 0 10 15,0 0 1-15,7-16 0 16,0-5 0-16,2 8-3 16,0 9-9-16,-6-4 9 15,-3 8-4-15,0 0-4 16,0 0 1-16,0 0-2 15,0 0-6-15,0 0 5 16,0 0 2-16,0 0 4 16,0 0 2-16,0 0-1 15,0 0-8-15,0 0 9 16,0 0 0-16,0 0-3 16,-30 68-3-16,18-30-7 15,-11 22 4 1,10 2 3-16,-10-13-4 15,4 9 0-15,10-33 2 16,16-10-5-16,-23 1 1 16,9-3 1-16,7-11-3 15,0-2-1-15,0 0-2 16,0 0 0-16,0 0 0 16,34-91 0-16,5 20 0 15,-6 13 0-15,-29 27 1 16,17-14-1-16,0 18 0 15,-19 14 5-15,3-1 5 16,-5 14-6-16,0 0 2 16,0 0-2-16,0 0 0 15,-23 45 3-15,-10-3-4 16,13 32 4-16,1-7 3 16,10-11-2-16,-14-3 0 15,16-26-4-15,-9 25 3 16,2-11-4-16,3-18 0 15,11 0-3-15,-5-29 0 16,5 6 0-16,0 0 0 16,0 0-1-1,12-44-2-15,11-32-2 16,-10 41 2-16,6-36-1 16,-3 17 2-16,-2 15 1 15,-10 14 2-15,8 17-1 16,-17 0 0-16,5 8-2 15,0 0 0-15,0 0 2 16,0 0 0-16,-41 87-1 16,2-27 1-16,13-9 2 15,13-9 1-15,-1-24-2 16,9 7 0-16,-2-6-1 16,10-15 0-16,-3 10-1 15,0-14 1-15,0 0 0 16,0 0 1-16,18-45-1 15,0 1-1-15,1-34 0 16,11 45-1-16,-7-29-1 16,-14 10 1-16,-4 17 1 15,-1 14 0-15,15 15 0 16,-17 2 0-16,-2 4 2 16,0 0-1-16,0 0 0 15,0 0 1-15,0 0 6 16,39 87 2-1,-5-11-5-15,1-10 5 0,-33-24-6 16,42 39 2 0,-14-11-2-16,-9-8 0 15,-8-14-3-15,-3-26 0 16,-6-13 1-16,3 1 0 16,-2-8-1-16,-5-2 1 15,0 0-1-15,0 0-1 16,0 0 1-16,-35-112-3 15,-4 15-5-15,7 8 3 16,16 48 3-16,-14-42 0 16,9 17 2-16,3 20 0 15,2 13 1-15,-10 22-1 16,24 1 0-16,0 4 0 16,2 6-1-16,0 0 1 15,0 0 0-15,0 0 4 16,23 48 3-16,11 38-2 15,5-13-1-15,-23 1 4 16,1-38-4-16,1 24 2 16,-4-15 0-16,-7-18-3 15,-5-16 1-15,-4-5-2 16,2-6-2-16,0 0 0 16,-12-46-1-1,-13-43-3-15,16 46 2 16,-14-38-1-16,7 6 3 15,2 30-1-15,5 10 1 16,22 26 0-16,-22 7 0 16,9 2 7-16,0 0 1 15,21 93-5-15,-12-47-4 16,0 37-41-16,-4-7-85 16,-14-7-100-16</inkml:trace>
  <inkml:trace contextRef="#ctx0" brushRef="#br2" timeOffset="234083">22470 10033 13 0</inkml:trace>
  <inkml:trace contextRef="#ctx0" brushRef="#br2" timeOffset="234510">22450 10048 19 0,'0'0'5'0,"0"0"-3"16,0 0 7-16,0 0 14 16,0 0-10-16,-21 2 14 15,14 6-1-15,-4-8-1 16,1 2-5-16,10-2-2 16,0 0-9-16,0 0 10 15,0 0 2-15,0 0 3 16,0 0-1-16,0 0-5 15,0 0-10-15,-9-4 5 16,-2 2-5-16,6 0-3 16,-4 6-2-16,-5-4 7 15,14 0 0-15,0 0 9 16,21 29 1-16,-12 0-10 16,-9-29-417-1</inkml:trace>
  <inkml:trace contextRef="#ctx0" brushRef="#br2" timeOffset="234874">22468 10253 0 0,'110'176'0'0,"-50"-73"0"16,-41-80 0-16,-1 0 0 15,-18 4 0-15,0-27 0 16</inkml:trace>
  <inkml:trace contextRef="#ctx0" brushRef="#br2" timeOffset="237986">22300 10149 17 0,'2'-4'4'0,"-2"4"-2"16,0 0 0-16,0 0-2 15,0 0 7-15,0 0 14 16,0 0 3-16,0 0-10 16,10-48 19-16,-10 21-5 15,2 9-10-15,0 10-5 16,5-3-2-16,-5 9-5 16,-4-2 6-16,2 4 1 15,0 0 2-15,0 0 1 16,0 0-3-1,0 0-6-15,0 0 14 16,0 0 1-16,9 35 3 16,10 5 1-16,-3 5 0 15,0-16-13-15,12 25 9 16,6 6-3-16,7 4-2 16,-4 11-6-16,-21-42-7 15,23 23 3-15,-4-5-2 16,-17-5-3-16,-6-27 1 15,-14-5 2-15,13 9 11 16,-11-23-9-16,0 0-4 16,0 0-3-16,-18-54 0 15,-1 6-1-15,-20-30 1 16,0 7-3-16,7 15-4 16,-10-8 2-16,31 35 2 15,-21-29-2-15,4 9 4 16,1 18 0-16,15 4 1 15,14 18 0-15,-16 1-1 16,14 8 0-16,0 0 1 16,0 0 0-16,0 0 0 15,0 0 0 1,28 48 5-16,18 35 3 16,5 6 2-16,-3-23-1 15,-23-31-5-15,21 42 1 16,-9-7 1-16,0-8 0 15,-16-25 0-15,-8-28-1 16,-8 1 9-16,-5-8-6 16,0-2-7-16,0 0-1 15,-18-45 0-15,2-3 0 16,-14-39-3-16,-7 14-8 16,-2 5-2-16,46 41 8 15,-58-29-3-15,10 9 0 16,6 9 5-16,10 9 3 15,4 7-1-15,14 18 1 16,-2-7 0-16,9 9 0 16,-5 6-1-16,5-4 1 15,0 0 0-15,0 0 0 16,0 0 1-16,26 46 4 16,17 37 3-16,-20-46-5 15,21 33 2-15,-7-6-2 16,-9-12-2-16,-10-23 1 15,-16-16 0 1,7-1 9-16,-6-10-4 16,-3-2-5-16,0 0-1 15,0 0-2-15,0 0 1 16,-74-91-2-16,17 19-2 16,6 12-1-16,7 12-3 15,28 27 6-15,-11-12 0 16,1 8 1-16,10 15 1 15,2-5-1-15,14 13-1 16,-4 0 0-16,4 2 2 16,0 0 0-16,0 0 0 15,0 0 0-15,34 46 2 16,28 32 7-16,-6-5-1 16,-1-7-3-16,-32-33-3 15,23 29 0-15,-2 3 1 16,-10-5-1-16,-9-27-2 15,-2-10 1-15,-11-11 1 16,-5-4 4-16,2-12 1 16,0 2-2-16,-9 2-4 15,0 0-1-15,16-48 1 16,12-34-1-16,2 3 0 16,-10 4-1-16,-8 38-2 15,13-37-8-15,-2-1-4 16,-11 5 3-1,-3 6 2-15,-4 32 7 16,-8-19-3-16,6 11 1 16,-1 16 3-16,-9 5 1 15,14 15 1-15,-7 4-1 16,0 0 1-16,0 0-1 16,0 0 2-16,0 0-1 15,-23 83 0-15,4-13 6 16,1 0 4-16,0-1-2 15,4-36-5-15,0 33 2 16,3-2-2-16,6-10-1 16,-2-17-1-16,0-18-1 15,9 6 1-15,-2-11 1 16,3-10 4-16,-3 1-3 16,0-5-3-16,0 0 0 15,0 0 0-15,32-96-1 16,-9 16-7-16,2-9-4 15,-16 45 6-15,10-49-4 16,-3 10 5-16,0 11 4 16,-4 22 0-16,-1 35 0 15,-13-9-3 1,-1 17 1-16,3 7 3 16,0 0 0-16,0 0 0 15,-6 40 0-15,-15 34 0 16,2 3 1-16,6-1 1 15,3-36-2-15,-6 36 5 16,3-18 1-16,3-6-3 16,1-25-1-16,7-10 0 15,2-13-1-15,0-2 4 16,2-2-3-16,-2 0-2 16,0 0-1-16,0 0-1 15,28-89-4-15,2 6-2 16,-10 4-1-16,-1 7 2 15,-19 41 4-15,11-15 1 16,-2 15 0-16,-11 19-2 16,2 3 2-16,0 9 2 15,0 0 0-15,0 0 0 16,-4 42 0-16,-13 41 4 16,1-11 7-16,9-37-6 15,-13 27 3-15,-1-1-2 16,7 3-3-16,0-25-2 15,14-18 0-15,-13 6-1 16,3-9 0 0,8-5 2-16,-2-9-1 15,4-4 0-15,0 0 0 16,0 0-1-16,0 0-1 16,0 0 1-16,-37-42-1 15,-16-28-2-15,7 14-5 16,4 0 3-16,8 0 0 15,6 27 3-15,1-24 0 16,11 11 2-16,0 13 0 16,9 17 0-16,2 3-4 15,0 7 3-15,5 2 0 16,0 0-14-16,0 0-21 16,19 44-31-16,8-1 18 15,15 30-68-15</inkml:trace>
  <inkml:trace contextRef="#ctx0" brushRef="#br2" timeOffset="239275">23305 10106 30 0,'14'2'3'15,"-5"0"35"-15,12 2 13 16,-14 2-5-16,-2-10-15 16,-5 4-10-16,0 0-13 15,0 0 9-15,0 0-2 16,0 0-3-16,0 0-1 16,0 0 1-16,4 12-7 15,5 7 3-15,1-7-3 16,-6-3 0-16,1-9 2 15,-5 0-3-15,0 0 4 16,0 0-3-16,0 0-5 16,0 0 2-16,0 0 2 15,0 0-2 1,-7-56 1-16,-7 21-1 0,5 14 1 16,-3 13-2-1,-8 1-1-15,10 5 1 16,-6 13 1-16,-4 3 5 15,-10 5 2-15,4 4 1 16,15-9-4-16,-12 23 8 16,5-1 0-16,-5 7 1 15,-3-18-3-15,15 27-3 16,-1-27-5-16,3 22 3 16,9-3 1-16,7 5-4 15,2-5 0-15,-20-28-2 16,24 20 4-16,20-1 0 15,6-4-2-15,2 10-2 16,5-30-2-16,-11-9 0 16,27-17 0-16,2-10 0 15,-4 19 0-15,4-21 0 16,-29 11 0-16,6 1 0 16,-6-1 0-16,-12 5-1 15,-16 11 1-15,-7 0 0 16,0 0 1-16,0 0-1 15,0 0 1-15,0 0-1 16,0 0 0 0,-37 6 0-16,-23 9 0 15,3-1 0-15,8 20 0 16,-15-32 1-16,43 8 0 16,-23-2 3-16,-6 0-1 15,6-3 0-15,12-41 1 16,-5 20-3-16,3-23 1 15,20 7-1-15,-2-7-1 16,2-8 0-16,7-7 0 16,7 29 0-16,5-25 0 15,2 0 0-15,18 15-1 16,-7-8 1-16,-9 26 0 16,26-8 0-16,13 13 0 15,-16 4 0-15,8 4 0 16,-8 6 0-16,-2 10 0 15,-7 3 0-15,0-3 0 16,0-4 0-16,-37-4 0 16,37 5 0-16,-14-7 1 15,-11 0 1-15,-1 2-2 16,-1-2 1-16,-8-2-1 16,12 0-1-16,-32-6 1 15,2 2 0-15,0-3 0 16,10 3 0-1,-13 0 0-15,1 8 0 16,-2 0 0-16,-3-4 0 16,25 5 0-16,-17 11-1 15,8 17 1-15,-2 0 0 16,14 11 3-16,6 6 9 16,8-24-5-16,0 26 6 15,13 4-6-15,-2 10-5 16,5-30-11-16,-7-22-15 15,29 13-65-15,6-41-56 16</inkml:trace>
  <inkml:trace contextRef="#ctx0" brushRef="#br2" timeOffset="241266">13230 4257 27 0,'0'-15'15'0,"0"15"2"16,0 0 24 0,0 0 6-16,0 0-10 15,0 0-15-15,0 0 1 16,0 0-10-16,0 0 15 16,0 0 1-16,0-12-3 15,0 12-5-15,0 0-5 16,0 0-10-16,0 0 3 15,0 0-4-15,0 0 10 16,0 0 2-16,0 0-1 16,0 0-7-16,43 19 9 15,-8 10-2-15,2 12 0 16,0 15-4-16,32-8-6 16,-53 39 6-16,18 4-5 15,12 0 0-15,-2-11 3 16,-28-42-3-16,16 26 5 15,-2-19-1-15,-9-7 1 16,-3-20 0-16,-9-5 3 16,-4-9-4-16,-3-2 9 15,-2-2-10-15,0 0-7 16,0 0-3 0,0 0 0-16,-2-97 0 0,9-1 0 15,-9-7 0 1,2-5-1-16,0 60 2 15,-3-43-1-15,1 21 0 16,0 16 0-16,-5 21 0 16,16 16 0-16,-14-8 0 15,-4 13 0-15,7 1-1 16,0 9 0-16,11 2-1 16,-12 0-5-16,3 2-4 15,0 0-17-15,0 0-24 16,0 0 15-16,0 0-65 15,-13 10-55-15</inkml:trace>
  <inkml:trace contextRef="#ctx0" brushRef="#br2" timeOffset="241794">14131 4222 134 0,'0'0'75'0,"0"0"-15"0,35 27-10 16,-7 0-7-16,-22-17-25 16,20 0 13-1,-6-1-5-15,6-5-5 16,-12-19-7-16,-14 15-8 15,0 0 2-15,0 0-2 16,-3-23 1-16,-1 1-3 16,-12-7-2-16,9 16-1 15,-21-1-1-15,0 12 0 16,-4 8 0-16,0 0 0 16,-5 0 2-16,7 17 7 15,3 0 2-15,1 12 2 16,10-18 5-16,-2 57-2 15,13-26-7-15,3 57 10 16,4 3-3-16,12-7-1 16,7-9 3-16,-7-53-13 15,34 29 7-15,5-18-1 16,7-17-2-16,-3-21 1 16,-25-7-6-16,26-7 5 15,-5-9-5-15,-3-7-2 16,-4-9-2-16,-29 16-3 15,3-7-28-15,-13 1-43 16,-5 3-57 0,-8 1-55-16</inkml:trace>
  <inkml:trace contextRef="#ctx0" brushRef="#br2" timeOffset="242202">14817 4447 59 0,'-18'-14'65'0,"18"14"6"15,0 0-4-15,0 0-35 16,0 0 23-16,0 0-15 16,0-15-2-16,0 15 3 15,0 0-9-15,48-12-21 16,-48 12 5-16,106-33-7 16,-14 4-3-16,-14 19-1 15,-32 1-3 1,16-5 2-16,-11 5-2 15,-15 9-2-15,-8-2 1 16,-28 2-1-16,0 0-1 16,0 0-22-16,0 0-45 15,0 0-39-15,0 0-29 16,0 0 43-16</inkml:trace>
  <inkml:trace contextRef="#ctx0" brushRef="#br2" timeOffset="242482">14962 4582 57 0,'0'0'60'16,"0"0"9"-16,0 0-7 15,0 0-14-15,0 0-28 16,-12 6 12-16,-1 9-4 15,15-7 6-15,12-4 10 16,-14-4-26-16,16 2 11 16,-16-2-5-16,103-14-5 15,-52 5-11-15,20-9-7 16,-41 9-2 0,23-5-32-16,-18-5-50 15,-22 13-70-15</inkml:trace>
  <inkml:trace contextRef="#ctx0" brushRef="#br2" timeOffset="246434">15946 4153 21 0,'5'-8'4'0,"-5"8"-6"15,0 0 1-15,0 0 1 16,0 0 0-16,0 0 9 16,0 0 5-16,0 0 1 15,9-12 0-15,-2-1 2 16,-2 11-9-16,-3-4 6 15,0 0 0-15,1 4 0 16,-3-2-1-16,-5 2-2 16,5 2-6-16,0 0 6 15,0 0 1-15,0 0-5 16,0 0-5-16,0 0 0 16,0 0-1-16,0 0 2 15,0 0 0-15,0 0 0 16,0 0 1-1,0 0-1-15,0 0-1 16,0 0 1-16,0 0 0 16,0 0-2-16,0 0-1 15,0 0 1-15,0 0-1 16,0 0 0-16,0 0 0 16,0 0 0-16,0 0 0 15,0 0 0-15,0 0 0 16,0 0 0-16,0 0 0 15,0 0 0-15,0 0 0 16,0 0 0-16,78 0 0 16,-78 0 0-16,0 0 0 15,0 0 0-15,-20-3 0 16,-8-1 3-16,28 2 0 16,-16 0 1-16,11 0-1 15,-2 4-1-15,3-4 0 16,-1 4 0-16,5-2-1 15,0 0 0-15,0 0 0 16,0 0-1-16,0 0-13 16,0 0-28-16,0 0 9 15</inkml:trace>
  <inkml:trace contextRef="#ctx0" brushRef="#br2" timeOffset="247370">15997 3955 23 0,'0'0'3'15,"0"0"-2"-15,0 0 6 16,0 0 15-16,0 0-9 16,0 0 15-16,0 0 1 15,0 0-3-15,0 0-7 16,0 0-3-16,0 0-11 15,0 0 2-15,0 0 12 16,0 0 4 0,5 22-3-16,2 26 4 15,-14-23-12-15,27 31 12 16,1 4-4-16,2 10-2 16,-7 11-8-16,-2 12-3 15,4-49-5-15,-6 32 6 16,-3-18-4-16,-11-18-3 15,11-32 7-15,-4 0-1 16,-8 2 2-16,3-10-7 16,0 0-2-16,-11-43 1 15,2-38-2-15,13 46 0 16,-31-42-5-16,10 9-6 16,-8 6-2-16,7 10 3 15,4 25 8-15,0-14 0 16,0 4 2-16,3 10 0 15,-3 16 1-15,14 11 0 16,0 0 0-16,0 0 0 16,0 0 0-16,0 0 0 15,0 0 0-15,0 0 8 16,0 0-3 0,0 0 5-16,25 100-1 0,1-22-4 15,-10-7-1-15,-19-30-3 16,22 28 1-1,-8-26 0-15,-8-33 8 16,4 13 2-16,-7-23-8 16,0 0-4-16,0 0 1 15,-7-43-1-15,0-13-8 16,-7-42-8-16,5 55 10 16,0-27-7-16,-3 7 2 15,5 6 6-15,12 9 4 16,-10 21 0-16,3 19 1 15,9-7 0-15,-12 15 1 16,5 0 6-16,0 0 10 16,0 0-9-16,5 44 6 15,6 41-6-15,10-11-4 16,-5-6-2-16,-4-18-2 16,-12-27-3-16,11 18-36 15,1-18-39-15,-12-4-23 16</inkml:trace>
  <inkml:trace contextRef="#ctx0" brushRef="#br2" timeOffset="248106">15986 4775 27 0,'-12'12'17'0,"-2"0"1"15,14 3 32-15,-9-7 2 16,9-6-18-16,-5 0-15 16,15-2-3-16,-10 0-5 15,0 0 9-15,0 0-5 16,48-25 2-16,5 3 2 15,34-14-3-15,-59 22-10 16,34-7 4-16,-11 11-3 16,-12-5-2-16,-9 11-1 15,-5-4 2-15,-23 8-1 16,-2 0 6-16,0 0-6 16,0 0-5-16,0 0 1 15,0 0-1-15,-48 17 0 16,-37 22 0-16,11-2-1 15,12 7 1-15,-2-15 0 16,41-15 0 0,-28 9 0-16,14-7 1 15,10-13 4-15,15 3-1 16,5-6-1-16,12 0-2 16,-5 0-1-16,0 0 2 15,0 0 0-15,96-60-2 16,15 37 0-16,-70-29 2 15,10 5 1-15,4 9 0 16,-11 16-1-16,-12 1-1 16,-18 19-1-16,-10-9 1 15,3 16 1-15,-7-5-1 16,0 0-1-16,-46 14 0 16,46-14 0-16,-50 29 0 15,-26 19 0-15,11-3 0 16,6-12-1-16,36-18 1 15,-12 3 4-15,12-5 0 16,16-7-2-16,0-4-2 16,3-4 1-16,4 2-1 15,0 0 0-15,0 0-9 16,92-52-25-16,-30 9-27 16,-35 24 20-16,1-6-64 15</inkml:trace>
  <inkml:trace contextRef="#ctx0" brushRef="#br2" timeOffset="248642">15751 3975 16 0,'-5'2'8'16,"-4"-2"-1"-16,7 0 25 15,2 0 16-15,0 0-24 16,0 3 15-16,0-3-13 15,0 0-5-15,0 0-3 16,0 0-7-16,62-27-7 16,23-27 3-16,-4 12-2 15,-15 3-2 1,-13 18 0-16,-9-4-2 16,-19 19 0-16,-4 0 0 15,-17 2 4-15,-4 4 1 16,0 0-4-16,0 0-1 15,0 0-1-15,-48 35 4 16,-42 23 3-16,17-14-1 16,6-11 2-16,0 2 2 15,40-21-4-15,-15 9 8 16,13-6-1-16,10-11-2 16,12-2-4-16,3-2-4 15,1-2-1-15,3 0-2 16,0 0-31-16,99-47-35 15,-9-3-45-15</inkml:trace>
  <inkml:trace contextRef="#ctx0" brushRef="#br2" timeOffset="249138">16657 3895 17 0,'-4'-5'12'16,"1"5"6"-16,3 0 2 15,0 0 30-15,0 0-1 16,0 0-10-16,0 0-10 16,0 0-7-16,0 0-10 15,-27 5 5-15,11 1 0 16,6 10 4-16,8 13 4 15,7 11 2-15,6-15-12 16,15 35 15-16,15 8-6 16,5 21-6-16,7 21-5 15,-28-48-9-15,28 77 1 16,-5-28-4-16,-18-22 0 16,-2-27-1-16,-17-31-4 15,-4-22-11-15,-7-5-60 16,0-4-27-1,0 0-9-15</inkml:trace>
  <inkml:trace contextRef="#ctx0" brushRef="#br2" timeOffset="249562">16586 4056 32 0,'-12'-10'41'16,"8"10"15"-16,-5-19-2 15,9 19-31-15,0 0 13 16,0 0-7-16,20-19-2 16,26-3-7-16,10-3-7 15,6 25-8-15,-21-10 7 16,5 7-1-16,-2 14-5 16,-7 3 2-16,-12 7 0 15,-18-7-3-15,-5 20 9 16,-9 5-3-16,-16-2-3 15,-14 3-1-15,17-22-4 16,-24 17 3-16,-2 3-1 16,7-1 0-1,9-18 2-15,21 12-2 0,9-21-3 16,11 4 5 0,10 1 3-16,30-9-3 15,4 5-3-15,-25-9-3 16,36 6 1-16,-3 17 0 15,-1 4-2-15,-7 6 1 16,-16 10-5-16,-23-28-13 16,9 18-45-16,-13-4-40 15,-5-16-34-15</inkml:trace>
  <inkml:trace contextRef="#ctx0" brushRef="#br2" timeOffset="250003">17166 3980 96 0,'0'0'79'15,"0"0"-15"-15,0 0-36 16,0 0 25-16,-5-25-15 15,3-8-21 1,6 18-3-16,-4 13 11 16,0 2-13-16,0 0 15 15,0 0 2-15,88 103-7 16,-15-3 0-16,-52-46-11 16,57 55 4-16,-4 28 0 15,-10-15 4-15,-18-16-6 16,-11-40 1-16,-21-43-6 15,9 8 8-15,-5-27-5 16,3-33-8-16,2-52-3 16,-12 30 0-16,15-61 0 15,-15 2-2-15,-4 21-10 16,-2 17-11-16,-5 40 5 16,-19-7-44-16,3 14-29 15,0 21-8-15,-32 12-2 16,11 15-36-16</inkml:trace>
  <inkml:trace contextRef="#ctx0" brushRef="#br2" timeOffset="250922">18350 4158 19 0,'0'0'5'0,"0"0"-1"15,0 0 11-15,0 0 31 16,0 0 9-16,0 0-10 15,0 0-14-15,0 0-5 16,0 0-14 0,-7 6 11-16,5 0-4 15,0-2-2-15,2-4-1 16,0 0 14-16,0 0-15 16,0 0 4-16,0 0-3 15,117-14-6-15,-18-1-4 16,-74 9-5-16,63 0 0 15,-15 4-1-15,-20 0-25 16,-23 8-39-16,-16-10-25 16,-7 6 25-16</inkml:trace>
  <inkml:trace contextRef="#ctx0" brushRef="#br2" timeOffset="251201">18447 3845 121 0,'5'-10'62'0,"-8"8"-14"0,3 2-4 16,0 0 4-1,0 0-26-15,0 0 17 16,0 0-16-16,51 91-15 16,-12-13-7-16,-2 3-36 15,-23-44 3-15,4 34-50 16,-4-15-60-16</inkml:trace>
  <inkml:trace contextRef="#ctx0" brushRef="#br2" timeOffset="252498">19199 3899 18 0,'2'-4'8'0,"-2"-1"-4"16,0-1 22-16,-2 0 10 15,2 0-2 1,0 6-6-16,0 0-16 15,0 0 12-15,0 0-1 16,0 0-2-16,0 0-2 16,0 0-3-16,0 0-10 15,0 0 8-15,2-4-3 16,-2-2-3-16,0 6 0 16,0 0 8-16,0 0-6 15,0 0 7-15,0 0-3 16,0 0 0-16,19 14 3 15,-5 0-9-15,16 22 6 16,-3 1 0-16,5 8 0 16,1 3 1-16,1 6-4 15,-22-27-7-15,18 35 2 16,4 6 1-16,-4-10-2 16,-7 2-2-16,2-33-2 15,-11 13 3-15,-7-18 6 16,7-15 8-16,-14-7-1 15,0 0-13-15,0 0-2 16,0 0 0 0,11-92-2-16,-2 12 0 0,-6 45 0 15,20-26-1 1,-16 8-17-16,-7 9-12 16,0 17-18-16,-10-2-18 15,15 17 33-15,-19-5-47 16,3 9-23-16</inkml:trace>
  <inkml:trace contextRef="#ctx0" brushRef="#br2" timeOffset="252922">19905 3758 30 0,'-7'-6'30'0,"19"4"12"16,-12 2 13-16,0 0-13 15,0 0-14-15,0 0-17 16,0 0 12-16,0 0 0 16,0 0 1-16,0 0 0 15,14 60-7-15,-10-29-7 16,17 27 8-16,-14 2-4 15,-5 4-1-15,5 8 1 16,7-38-8 0,-7 38 6-16,9-4-3 15,2-10-2-15,-1-20 0 16,3 13 6-16,-4-32-8 16,23 8 2-16,-2-17-3 15,14-14-1-15,2-17-3 16,-19 3 0-16,17-15-2 15,-5 12-24-15,-12 2-27 16,-11 5-29-16,-18-1-25 16,2 7 38-16</inkml:trace>
  <inkml:trace contextRef="#ctx0" brushRef="#br2" timeOffset="253233">19834 4095 30 0,'-16'-2'17'0,"-5"2"30"16,7 0 11-16,14 0-3 15,0 0-32-15,0 0 24 16,0 0 0-16,0 0-11 16,102-33-7-16,-13 13-9 15,-47 7-12-15,29 1-1 16,-11 5-4-16,-12 1-16 16,-16 6-49-16,-22 0 18 15,-3-2-63-15</inkml:trace>
  <inkml:trace contextRef="#ctx0" brushRef="#br2" timeOffset="257179">20736 4116 17 0,'2'0'6'16,"-2"0"-4"-16,0 0-5 16,0 0 1-16,0 0 0 15</inkml:trace>
  <inkml:trace contextRef="#ctx0" brushRef="#br2" timeOffset="257818">20763 4108 30 0,'0'0'12'15,"0"0"-7"-15,0 0 5 16,0 0 2-16,0 0 0 15,0 0 0-15,0 0 0 16,0 0-5-16,0 0 8 16,0 0 3-16,0 0-2 15,0 0-2-15,0 0-4 16,0 0 1-16,-6 2-5 16,-4-4 5-16,6 4 0 15,1-2-1-15,-3-2 0 16,-6 2 2-16,12 0-7 15,-2 0 6-15,2 0-2 16,0 0-2-16,0 0-2 16,0 0-4-16,0 0 4 15,0 0-1 1,39-17-2-16,28-3 0 16,-8 1 0-16,-22 13 1 15,16-9 0-15,-2 5-1 16,-8 6-2-16,-15 2 1 15,-5 2 0-15,-14 2 0 16,-9-2 2-16,0 0 4 16,0 0-4-16,0 0-1 15,-44 6-1-15,28-2-1 16,-14 4 1-16,-2-6-1 16,-14 3 0-16,3 1 0 15,1-4 0-15,3 8 0 16,-5 3 0-16,8-7 0 15,6 6-1-15,7-5 2 16,23-7-2-16,-21 0 1 16,7 2 0-16,10-2 0 15,4 0-2-15,2 0 2 16,-2 0 0-16,0 0 0 16,48-7 1-16,-2 1-1 15,46-4 7-15,-44 6-2 16,24-5 4-16,-3-1-4 15,-12 2-3 1,-11-3-2-16,-11 5-3 16,-24 2-12-16,3-6-33 15,-7-5-26-15,-7-5-43 16</inkml:trace>
  <inkml:trace contextRef="#ctx0" brushRef="#br2" timeOffset="258361">20885 3696 24 0,'14'-4'3'15,"-14"4"10"-15,0 0 12 16,0 0 7-16,0 0 9 16,0 0-4-16,0 0-20 15,-7 49 12-15,10 5-2 16,-1 6 2-16,9 19-6 16,-6-13-4-16,2-31-11 15,-7 30 4 1,9-10-3-16,-2-9 2 15,-14-13-7-15,9-14-1 16,5-13-1-16,-4 9 8 16,-6-15-1-16,3 0-6 15,0 0-2-15,0 0-1 16,0 0 0-16,-7-46-4 16,3-37-6-16,-12 19 1 15,2 0 1-15,23 37 5 16,-23-15 0-16,5 7 1 15,2 12 2-15,7-22-1 16,0 45 0-16,0 0 1 16,0 0 0-16,0 0 4 15,5 50 5-15,11 26-4 16,2-47-4-16,-11 29-1 16,-2-12-10-16,4-19-47 15,-9-3-35-15</inkml:trace>
  <inkml:trace contextRef="#ctx0" brushRef="#br2" timeOffset="259531">21610 3781 22 0,'-5'-4'7'0,"10"-3"9"16,0-3 23-16,-5 0-16 16,6-5 25-16,17-3-12 15,-11-5-10-15,2 6 0 16,-5-8-4-16,-7 19-12 16,-2-10 10-16,-4 9-4 15,4 1-4-15,0-2-4 16,0 8-6-16,0 0-1 15,0 0 12-15,0 0 6 16,-3 45-1-16,-8 34 1 16,-1-37-7-16,5 38 11 15,-2 9 0-15,-5-8-2 16,1 0-4-16,-10-5-4 16,18-40-8-16,3 30 3 15,-1-12-1-15,6 0-5 16,1-26 2-16,-4-19-2 15,12 3 9-15,13-12 7 16,-25 0-6-16,48-18-7 16,17 1-3-16,22-16 0 15,-4 6-1-15,-16 6 0 16,-19-2-1 0,-13 17 0-16,-1-8 0 15,-22 3 0-15,1 9-8 16,-10-2-17-16,-3 4 4 15,0 0-53-15,0 0-27 16,0 0-22-16</inkml:trace>
  <inkml:trace contextRef="#ctx0" brushRef="#br2" timeOffset="259882">21644 4035 47 0,'-6'-4'46'16,"-8"6"15"-16,11-4-6 16,-6 2-32-16,7-2 15 15,0 2-9-15,2 0-5 16,0 0 5-16,0 0 9 15,0 0-21 1,0 0 14-16,101-14-7 16,-7-7 0-16,-18-6-8 15,-39 17-10-15,23-5 0 16,-12 5-5-16,-11 8-1 16,-16 2-3-16,-10-4-28 15,-9 2 1-15,3 0-64 16,-5 2-17-16,-23-13-35 15</inkml:trace>
  <inkml:trace contextRef="#ctx0" brushRef="#br2" timeOffset="260169">21621 3586 55 0,'0'0'62'16,"0"0"6"-16,0 0-1 15,0 0-35-15,56-45 20 16,40-26-12-16,-11 15-3 16,-2 29-8-16,-21-4-3 15,-36 21-16 1,20-5 3-16,-10 5-9 15,-6 10-4-15,-14-2-24 16,-13 2-4-16,8-2-55 16,-11 2-42-16</inkml:trace>
  <inkml:trace contextRef="#ctx0" brushRef="#br2" timeOffset="260658">22567 3594 20 0,'0'0'5'16,"0"0"-3"-16,0 0 13 15,0 0 27-15,0 0 6 16,28-51-4-16,-12 18-8 16,-3 20-19-16,-6 1 13 15,-2 3-3 1,-5 7-5-16,0 2-5 0,0 0-2 16,0 0-9-1,0 0 3-15,0 0-4 16,0 0-1-16,0 0 9 15,0 0 9-15,0 0-10 16,5 50 12-16,1 60 0 16,1 16-4-16,-4-4-3 15,6-60-10-15,-9 54 3 16,11 4-4-16,1-18-1 16,2 1-3-16,-14-57-1 15,18 20 0-15,-9-33-1 16,-2-18-21-16,-9-75-49 15,2 60-42-15,0 0 51 16,0 0-92-16</inkml:trace>
  <inkml:trace contextRef="#ctx0" brushRef="#br2" timeOffset="261092">22489 3694 94 0,'-5'-19'76'0,"5"-2"-6"16,5 7-12-16,4-11-13 16,-4 17-28-16,24-9 6 15,6 17-6 1,11 9-6-16,2 9-2 16,3 11-3-16,-24-16-4 15,15 28 3-15,-15 7-1 16,-15-3 2-16,-1-8 2 15,-13-14-3-15,-2 17 6 16,-8 1 2-16,-9-2 1 16,-9 5-3-16,-9-7-2 15,21-14-5-15,-21 16 8 16,-3-2-2-16,15-6-2 16,6-2-2-16,17-18-3 15,1 12 2-15,10-1 0 16,9 3 2-16,19-4-2 15,-15-9-4-15,40 1-1 16,0 1 0-16,-5 3 1 16,-4-15-3-16,-3 8-22 15,-25-4-1-15,3 3-54 16,-10 3-29-16,-14-4-25 16</inkml:trace>
  <inkml:trace contextRef="#ctx0" brushRef="#br2" timeOffset="261611">23055 3735 141 0,'-5'-41'67'16,"10"-9"-10"-16,4 15-4 15,-7-2-5-15,3 20-30 16,-3-2 8-16,0 15-13 16,-2 4 1-16,0 0 8 15,0 0-9-15,0 0 14 16,35 87 1-16,-5-2-6 16,0 19 1-16,11-1-1 15,-29-51-13-15,22 47 10 16,-4-10-2-16,-9-10-1 15,-1-13-5 1,-10-35-8-16,6 7 1 0,-5-14-2 16,-11-11 4-16,9-9 5 15,-9-4-7 1,0 0-1-16,0 0-2 16,44-104-1-16,9-7 0 15,-7 55 0-15,9-75-3 16,10-11 1-16,1-3 1 15,-10 16 1-15,-38 80 0 16,10-24 1-16,-12 28-1 16,-19 20 0-16,6 6 0 15,-8 15 0-15,7 0 0 16,3-2-21-16,-3 1-42 16,-2 5-63-16,0 0-59 15,0 0 53-15</inkml:trace>
  <inkml:trace contextRef="#ctx0" brushRef="#br2" timeOffset="266026">12793 4228 48 0,'0'0'26'15,"0"0"8"-15,0 0 24 16,0 0-5-16,7 85-11 16,-1-31-26-16,11 55 11 15,3 11-3-15,-1-2-5 16,-10-16-5-16,7-63-7 16,-16 23 7-1,5-26-3-15,-3-16 5 16,2-1 6-16,-4-19-11 15,0 0-9-15,0 0-1 16,-11-50-1-16,-7-55 0 16,8-11-5-16,1 62 0 15,11-68-2-15,-13 24 0 16,-3 11 4-16,10 27 1 16,-8 13 1-16,24 28 1 15,-15 3 0-15,-8 1 0 16,11 13 0-16,0 2 0 15,0 0 0-15,2 44 2 16,3 51 6-16,-1 23 0 16,1 12-2-16,-5 1 0 15,21-67-3-15,-26 56 1 16,10-21-1-16,-3-32-1 16,9-26 2-16,-18-20 10 15,14-13-2-15,-9-6 1 16,2-2-10-1,0 0-2-15,12-104 0 16,-10 55-1-16,-7-67-2 16,8-19-11-16,-6-3 2 15,1 5 3-15,2 83 5 16,-2-35 1-16,-3 32 1 16,7 24 0-16,-2 29 0 15,0 0 2-15,0 0 0 16,12 41 9-16,-8 61-1 15,1 26 1-15,-3 2-5 16,12-61-4-16,-16 63 0 16,20-20-1-16,-11-21 2 15,14-31-2-15,-7-23 4 16,-10-26 4-16,3 3 12 16,-2-20-9-16,-5 6-8 15,0 0-3-15,2-54 0 16,-13-51 0-16,8 1 0 15,-1-4 0-15,-3-8-3 16,-2 56-1-16,11-35-2 16,-16 10 4-16,7 36 1 15,-7 7 1-15,10 30 0 16,-3 3 0-16,2 1 0 16,5 6 0-16,0 2 0 15,0 0-1 1,0 0 1-16,-7 52 0 15,7 0 0-15,-7 41 1 16,3 8 0-16,15-59 1 16,-11 57 6-16,3-4-3 15,4-6 1-15,2-4-3 16,2-19 1-16,-6-39-2 16,2 25 2-16,0-10-1 15,4-11-1-15,8-5 3 16,-15-17-1-16,15 9 5 15,1-7 3-15,15-3 0 16,8-10-2-16,-10 2-6 16,45-6 3-16,28-11-2 15,16-10-1-15,13-4-3 16,-73 15-1-16,93-11 1 16,-6 2 0-16,-11 12-1 15,-23 9 0-15,-76 2 0 16,51 2 0-16,-26 4 1 15,-18 1-2-15,-20-5 1 16,-26 0 1-16,0 0 0 16,0 0-1-16,0 0-1 15,0 0 0 1,-42 2 0-16,3 2 0 16,-37 0-2-16,0 4 2 15,0 17 1-15,3-15 0 16,41-1 0-16,-51 18-1 15,-7 10 2-15,-7 15-2 16,-11-7 1-16,60-20 0 16,-51 12 1-16,26-6-1 15,24-8 3-15,29-11-1 16,20-12-2-16,-5 0 1 16,5 0 0-16,53-20-1 15,55-24 1-15,28 28-1 16,-56-24 0-16,15 3 0 15,-3 8 0-15,2 11 0 16,-39 7 1-16,23-3-1 16,-13 5 0-16,-24 3 0 15,-13 2 0-15,-17 6 0 16,-6 0 1-16,-5-2 1 16,0 0-2-16,0 0 0 15,-55 6 0-15,-3 5 0 16,-18-1 0-1,-4-2 0-15,-10-1 0 16,44-1 0-16,-48 8 0 16,8-1-1-16,8 1 1 15,25-10 0-15,26 0 0 16,20-1 0-16,7-6 0 16,0 3 1-16,60-8 0 15,66-17-1-15,-66 13 0 16,50-7 0-16,-15-3 0 15,-10 15 0-15,-9-11 0 16,-49 9 0-16,8 3 1 16,-19 4 4-16,-16 15 6 15,0-13-7-15,0 0-3 16,0 0-1-16,-122 4 0 16,9 2 0-16,1 8 0 15,70-5 0-15,-68 9-1 16,15 3 1-16,13-2-1 15,8-7 1-15,49-4 0 16,-28 3-1-16,18-3-2 16,19-4-10-16,16-2 4 15,12-2 7-15,18 4 1 16,25 5 2-16,16-7-1 16,-2-2 0-16,42 4 0 15,-91-4 0-15,10-2 0 16,-14 0-1-1,-11 2 3-15,-5 0-1 16,0 0 0-16,0 0-1 16,0 0 0-16,-120-7-1 15,54 5 1-15,-66 4 0 16,4-2 0-16,3-2 0 16,13-8 0-16,43 10 0 15,0-10 0-15,16-5-1 16,21 1 0-16,18 1 0 15,7 11-4-15,2 2-1 16,5 0-1-16,0 0 4 16,0 0-4-16,0 0 2 15,0 0 3-15,0 0 0 16,30 9 1-16,-14-9 2 16,-16 0 0-16,0 0-1 15,0 0-1-15,0 0 1 16,0 0 0-16,-53-69-1 15,21 32-2-15,0-38-6 16,16-9-2-16,0-12-1 16,2-13 2-1,2 57 6-15,15-41 1 16,-10 2 2-16,5 24-1 16,-1 42 2-16,1-10-4 15,2 25 0-15,5 2-2 16,-5 8 4-16,0 0 2 15,18 105 0-15,10-49 0 16,-10 58 1-16,10 0 4 16,-17-2 1-16,7-9 0 15,-22-57-2-15,22 28 1 16,-11-28-2-16,9-19 5 16,-7-5 10-16,-9-22-11 15,0 0-3-15,0 0-3 16,10-93 0-16,-6-2-1 15,-4-6 0-15,-4 49-3 16,-10-68-11-16,5-4 3 16,-1 14 6-16,6 27 4 15,8 54-2-15,-22 0-5 16,16 29 5-16,4 41 3 16,14 71 1-16,-27-58-1 15,34 64 1-15,-10-4 0 16,-8-13-1-16,-7-18 1 15,4-48-1 1,7 9 0-16,-2-15 0 16,-7-23-2-16,0-6-10 15,23-50 0-15,-2 1 5 16,9-59 0-16,-14 0 2 16,-16 13 0-16,9 14 3 15,-2 54 1-15,-19-1-1 16,15 23 1-16,-3 5 0 15,0 98 1-15,-5 3 9 16,12-45-2-16,5 48 7 16,-10-3 0-16,-9 3 0 15,9-22-3-15,-2-40-6 16,12 32 6-16,13-10 4 16,10-18 6-16,17-32 3 15,-12-20-15-15,70-39-1 16,37-40-6-16,26-15-49 15,-8 11-86-15,-98 54 24 16</inkml:trace>
  <inkml:trace contextRef="#ctx0" brushRef="#br2" timeOffset="276041">13773 6441 32 0,'0'0'28'0,"0"0"-11"16,0 0 26-16,0 0 3 15,0 0-12 1,0 0-11-16,2-23 1 16,-14 5-14-16,15-11 4 15,4 6-4-15,-10 6 1 16,3 17-1-16,0 0 2 15,0 0-6-15,0 0 1 16,-7-41-1-16,3 8 3 16,4 6 2-16,-5 8 2 15,5 11-5-15,-7-9 5 16,-2 7 1-16,4 4-3 16,3 4-4-16,-7 0-5 15,7 4 0-15,2 0-1 16,0-2-1-16,0 0 0 15,0 0 3-15,0 0 2 16,7 43 5-16,6 40-1 16,-1 6-1-16,6 13-2 15,-20-51-3-15,25 36 0 16,-12-8-1-16,10-23-2 16,-14-6 0-16,-2-32 2 15,-3-14 1-15,10 7 9 16,-10-15-6-16,-2 4-4 15,0 0-2-15,9-48 0 16,-18-43 1 0,-3-4-2-16,-1 2 1 15,-4 18-3-15,-1 40 0 16,11-23-1-16,-11 0 3 16,8 16 0-16,1 9 1 15,-7 13 0-15,16 11 0 16,-2 3 0-16,2 6 0 15,0 0 0-15,0 0 0 16,0 0 0-16,0 0 1 16,7 42 0-16,-3 3 5 15,17 44 2-15,-14-35-3 16,16 64 2-16,0-15-2 16,-7-3-1-16,-7-24-3 15,7-22 0-15,-11-33-1 16,7 6 0-16,-6-13-1 15,-8-12-36-15,2-2-58 16,0 0 34-16,0 0-79 16</inkml:trace>
  <inkml:trace contextRef="#ctx0" brushRef="#br2" timeOffset="276665">13529 6141 32 0,'0'0'18'0,"0"0"36"16,0 0 9-16,0 0-13 15,0 0-13-15,0 0-9 16,0 0-17-16,0 0 7 15,0 0 7-15,0 0-3 16,43-25-5-16,36-20-4 16,-38 24-8-16,40-14 2 15,-17 2-3-15,0 10-2 16,-15 12-2-16,-31 9 0 16,10 2 1-16,-8-2 0 15,-13 0 1-15,-7 2 4 16,0 0-3-16,0 0-2 15,0 0-1-15,0 0 0 16,-69 40 0-16,10-5 0 16,1-2 0-16,23-17 0 15,-22 15 0 1,-1-2 1-16,6-8 4 16,6-4 1-16,23-11-3 15,-10 8 5-15,17-3-3 16,7-7-2-16,14 0-1 15,-8-4 2-15,3 0-1 16,0 0 1-16,53-14-2 16,53-20-2-16,-23-5 2 15,-30 27 0-15,11-9 0 16,-6 2-2-16,-28 9 1 16,-7 4-1-16,-3 4 1 15,-20 2 1-15,0 0-2 16,0 0 0-16,0 0-15 15,-48 22-36-15,-3-3 14 16,-24 8-61-16,24-19-56 16</inkml:trace>
  <inkml:trace contextRef="#ctx0" brushRef="#br2" timeOffset="277201">14223 5872 48 0,'0'0'57'16,"0"0"4"-16,0 0-14 16,0 0-5-16,-25 0-11 15,11-6-19-15,10 4 8 16,4 2-7-16,0 0-5 15,0 0-3-15,0 0 1 16,0 0-1-16,0 0 2 16,0 0 2-16,0 0 13 15,0 0-4-15,11 43-1 16,10-2-9-16,7 38 7 16,-1 4 6-16,-4 12-4 15,-2 2-3-15,-10-43-8 16,10 68 3-16,0-6 3 15,-3-25 1-15,1-14-4 16,-10-23-4-16,0-33-3 16,0 8 2-16,3-13 3 15,4-8 4-15,11-12-1 16,-6-2-7-16,30-17 0 16,6-6-3-1,5-4 0-15,-2 8 0 16,-28 17 0-16,12-9 0 15,-9 3 0-15,-15 12-1 16,-11 2-2-16,70 8 0 16,-79-8-11-16,0 0-26 15,0 0-46-15,-85-4-43 16,27-4-60-16</inkml:trace>
  <inkml:trace contextRef="#ctx0" brushRef="#br2" timeOffset="277841">15155 5986 20 0,'0'0'6'15,"0"0"-4"-15,0 0 21 16,0 0 12-16,0 0 5 16,14 14-20-16,11 9 15 15,-9-7-10-15,-2-7 0 16,-5-7 3-16,-18 0-2 16,9-2-18-16,0 0-1 15,0 0-3-15,0 0 0 16,0 0 0-16,-18-33-1 15,-10-23 4-15,3 14 1 16,0 20-2-16,2 13 1 16,-5 5 1-16,12 6-3 15,-5 17 4-15,-2 14 6 16,9 15 2-16,-9 3 3 16,7 16 3-16,12-30-11 15,-3 42 14-15,7 6-2 16,20-11-5-1,8 19-2-15,4-49-8 0,-4 30 8 16,20-14-5 0,-11-10-3-16,2-29-3 15,-11-13-4-15,11-6-3 16,-2-21-47-16,-1-20-77 16,1-15-70-16</inkml:trace>
  <inkml:trace contextRef="#ctx0" brushRef="#br2" timeOffset="278241">15756 6186 32 0,'-7'5'39'16,"7"-5"-15"-16,0 0 28 16,0 0 1-16,0 0-15 15,0 0-3 1,0 0 8-16,0 0-22 15,0 0 19-15,41 8-4 16,33-2-5-16,-3-10-11 16,-46 0-13-16,47 0 1 15,-6-3-3-15,-11 1-3 16,-13-2-2-16,-12 8-1 16,-19 0-5-16,8-2-26 15,-19 2-39-15,0 0-53 16</inkml:trace>
  <inkml:trace contextRef="#ctx0" brushRef="#br2" timeOffset="278500">15762 6516 149 0,'-6'-9'68'0,"-1"5"-15"16,2 4-28-16,5 0 26 15,0 0 7-15,28-12-5 16,-28 12-15 0,99-40-18-16,-37 26-16 15,16-15-2-15,-7 15-35 16,-23-1-86-16</inkml:trace>
  <inkml:trace contextRef="#ctx0" brushRef="#br2" timeOffset="279546">16982 5799 23 0,'-5'0'9'0,"0"2"27"16,5-2-11-1,0 0 31-15,0 0-12 0,0 0-11 16,0 0 0-1,0 0-3-15,0 0-17 16,0 0 11-16,-4-6-9 16,-3-4-3-16,7 10-1 15,0 0-1-15,0 0-7 16,0 0 2-16,-2-4 8 16,2 4 6-16,0 0 3 15,0 0-12-15,0 0 10 16,66 83 1-16,-15-3-4 15,-7-1-4-15,-12 2-4 16,-14-42-5-16,8 33 1 16,-3-9 1-16,4-14-2 15,-15-5-2-15,6-34-1 16,-6 13 1-16,-17 0-1 16,12-19 3-16,-12 0 5 15,-11-4-4-15,32 6 3 16,-13-4-4-16,-3-2-2 15,0 0-1-15,0 0 0 16,0 0-1-16,0-91 1 16,6 6-1-16,11 11 0 15,-6 1-1 1,-2 38 1-16,5-29 1 16,0 8-1-16,2 15 0 15,-11 3 0-15,-1 26 0 16,-6-7 0-16,2 9-9 15,0 4-23-15,-2-1-28 16,2 7 17-16,0 0-74 16,0 0-35-16</inkml:trace>
  <inkml:trace contextRef="#ctx0" brushRef="#br2" timeOffset="280129">17791 5777 95 0,'-7'2'70'0,"17"0"-30"16,10 2 23-16,-10-4-13 16,-10 0-11-16,11-8-16 15,-11 8-4-15,0 0-13 16,0 0 4-16,0 0-4 15,9-31 0 1,-16 6-4-16,5 21 0 0,-7-9-1 16,-14 7 0-1,-7 14 0-15,-5 13-1 16,1-2 2-16,11-5 0 16,-25 19 7-16,9 9 0 15,2 3 2-15,11 3 3 16,26-23-6-16,-16 24 8 15,16 7-1-15,-2-2 4 16,0-4-5-16,11-3-6 16,12-24-4-16,15 12 7 15,1 3 0-15,5-14 0 16,4-1-2-16,-16-17-4 16,18 1 3-16,0 1-1 15,-4-8-1-15,-10-15-3 16,-13 9-3-16,14-8 0 15,-3 3 1-15,-12 3-1 16,-3-2-2-16,-20 8-3 16,6 0-4-16,-3 2-7 15,0 0 0-15,0 0 0 16,0 0-1-16,0 0 7 16,0 0-9-16,0 0-13 15,0 0-42 1,0 0-43-16,0 0 38 15</inkml:trace>
  <inkml:trace contextRef="#ctx0" brushRef="#br2" timeOffset="280482">18323 5971 125 0,'0'0'88'15,"0"0"-31"-15,0 0-13 16,0 0-2-16,0 0-5 16,0 0-21-16,0 0 6 15,0 0 1-15,0 0-1 16,0 0-4-16,0 0-3 15,60-4-7-15,29-6 3 16,-22 3-2-16,-10 5-4 16,-6 0-4-1,-23 2-1-15,-8 4 0 16,1-6-8-16,-14 4-31 16,-7-2-41-16,0 0-41 15,0 0 41-15</inkml:trace>
  <inkml:trace contextRef="#ctx0" brushRef="#br2" timeOffset="280729">18445 5665 109 0,'0'0'80'0,"-16"0"-22"15,9 4-35-15,2-4 16 16,0 2-2-16,5 8 11 16,14 15-2-16,7 37-7 15,2-29-26-15,-9 36 2 16,11 5-10-16,-7 1-34 16,-1-9-80-1,-15-12-75-15</inkml:trace>
  <inkml:trace contextRef="#ctx0" brushRef="#br2" timeOffset="281314">19162 5563 25 0,'0'0'4'0,"0"0"16"15,0 0 24-15,0 0 9 16,0 0-9-16,0 0-14 16,0 0-3-16,0 0-6 15,0 0 25-15,0 0-3 16,26 106-8-16,1 12 0 16,-20-64-19-16,23 58 11 15,-5-5-8-15,-4 3-9 16,-2-33-6-16,-8-11-3 15,-4-39-1-15,0 6-4 16,-3-15-39-16,-10-7-50 16,6-11-13-16,0 0 55 15,-12-44-71-15</inkml:trace>
  <inkml:trace contextRef="#ctx0" brushRef="#br2" timeOffset="281753">19155 5642 51 0,'0'-12'24'16,"-6"1"36"-16,-1-9 2 15,9 1-14-15,16-4-9 16,3 2-7 0,2 11-19-16,7-13 12 15,7 13-5-15,7 12-1 16,2 4-6-16,-5 2-2 15,-25 1-4-15,19 24 8 16,-15-6-1-16,-4 14-1 16,-13-4 2-16,4-12-8 15,-21 23 1-15,-12 12-5 16,-17-4-2-16,1-4 0 16,15-25-1-16,-8 24 1 15,5-5 2-15,12-11-1 16,4-4 3-16,3-8 1 15,8-13-4-15,10 1 3 16,7 1 1-16,23-6-1 16,7-6-4-16,-15 4-1 15,22 3 1-15,7 3-1 16,-10 6 0-16,-2 3-1 16,-32-6-3-16,13 7-29 15,5 3-31-15,-32-19-28 16,0 7-35-1</inkml:trace>
  <inkml:trace contextRef="#ctx0" brushRef="#br2" timeOffset="282233">19790 5545 124 0,'0'0'81'0,"0"0"-23"16,0 0-12-16,0 0-7 15,0 0-25-15,-7-21 9 16,7 21 6-16,0 0 0 16,0 0-5-16,0 0-11 15,51 106 8-15,-5-3-1 16,2 5-3-16,-13-7-5 15,-7-6 0-15,-10-53-4 16,10 28 6-16,-5-14-3 16,0-8-4-16,-7-28-1 15,-9-17-1-15,2-1 3 16,-5-19-6-16,8-18-4 16,-1-25-2-16,1 20 2 15,4-55-5 1,0-17-2-16,9-16 0 15,-2-15 4-15,-13 83 4 16,6-37 3-16,7 31 6 16,-14 26-3-16,-5 17-5 15,-13 17 0-15,14 4 1 16,-5 2-4-16,0 0-37 16,0 0-56-16,0 0-54 15,0 0 47-15</inkml:trace>
  <inkml:trace contextRef="#ctx0" brushRef="#br2" timeOffset="283745">23954 7075 23 0,'-2'-2'6'0,"-3"-3"4"15,-4 1 21-15,9 2-10 16,-2 0 20-16,2 0-9 16,-7 2-11-16,7 0-10 15,0 0-6-15,0 0-3 16,0 0 3-16,0 0-1 15,0 0-1-15,46-4-2 16,-16 4 2 0,-30 0-1-16,0 0 3 15,0 0-2-15,0 0-1 16,-26 29 0-16,-15 12-1 16,18-26-1-16,-14 8 4 15,16-17 1-15,5-6-2 16,9-2 0-16,7-7-1 15,0 9-2-15,0 0 1 16,33-31 4-16,22-12 0 16,-14 18 2-16,-4 6-2 15,-12 15-4-15,3 6 2 16,-7 9 2-16,-17-3 5 16,-4-8 1-16,-18 39-2 15,2-20-5-15,-16 12 5 16,-1-10-2-16,3-13 2 15,12-6 1-15,7-6-9 16,8-13 0-16,1 7 0 16,2 10-1-16,16-31 0 15,23-15 0-15,-18 28 0 16,4-5 0-16,-9 9 0 16,-2 11-1-16,-12-13-7 15,1 39-37-15,-3-23 0 16</inkml:trace>
  <inkml:trace contextRef="#ctx0" brushRef="#br2" timeOffset="287122">23952 7201 18 0,'-5'-4'7'16,"5"4"-4"-16,0 0 0 16,0 0 22-16,0 0 13 15,16-17 9 1,-16 7-6-16,7 8-24 15,-7 2 14-15,0 0-4 16,0 0-3-16,0 0 0 16,0 0 3-16,0 0-13 15,0 0 11-15,0 0-4 16,0 0-4-16,0 0-5 16,0 0-7-16,0 0 5 15,0 0-3-15,0 0 1 16,0 0-1-16,0 0 2 15,0 0-5-15,16 4 6 16,0 8 1-16,-11-7 0 16,0 5-1-16,-12-6-5 15,16 0 3-15,-7 9-1 16,3 5 0-16,-8 1-1 16,-3-11-4-16,8 11 2 15,7 6 0-15,-9 6 1 16,0-11 0-16,5 5 4 15,-5-10-5-15,-3 20 2 16,6-4-1-16,-3 27 1 16,-3-25-1-16,15-12-3 15,-14 24 1 1,-1 1-1-16,6-1 2 16,-8 1 0-16,12-23-3 15,-12 22 1-15,1-1-1 16,-1-1 0-16,0-3 0 15,5-20-1-15,-2 22 1 16,2-1 0-16,-4-6 0 16,4 0 0-16,-7-16 0 15,11 23 1-15,3 1-1 16,-7 0 0-16,-4-3-1 16,-6-19 1-16,20 18-1 15,-10 4 0-15,6-3-1 16,-1-5 2-16,2-10 0 15,-7 29-1-15,2-3 0 16,-6-1 0-16,-1 4 0 16,0-23 0-16,5 23 0 15,0 0 0-15,3-5 0 16,1 9 0-16,-1-8 0 16,-3-23 1-16,-3 22-1 15,-1-3 0-15,-5 0 0 16,6-7 0-1,1-20 0-15,2 18 0 16,0 0 0-16,2 7 1 16,1-11-1-16,-3-17 1 15,4 15 1-15,-6 4-1 16,-3 19 0-16,5-4-1 16,9-27 0-16,-15 37 2 15,1-2-2-15,-2-6 0 16,5-3 0-16,9-26 0 15,-10 20 1-15,3 5-1 16,-4-4 1-16,-1-1-1 16,10-22 0-16,-8 24 0 15,1-1 1-15,0-1 0 16,0 1 0-16,-8-24-1 16,10 24 1-16,-4-3 0 15,-1 3-1-15,3-3 2 16,-7-20-1-16,9 22 3 15,-3-1 1-15,1 14-1 16,0 0 1-16,-5-17-3 16,9 33-1-16,3-3 1 15,-1 5 3-15,-1-12 2 16,-8-26-2 0,17 32 3-16,-10-10-2 15,-4-4-1-15,6-5-1 16,-11-24-3-16,7 21 1 15,7-5 0-15,-9 1 0 16,2 1 2-16,-2-22-2 16,11 28 3-16,-5 1-3 15,-1 2 0-15,-1 4 0 16,-2-25 0-16,0 33 0 16,0 2 2-16,5 5-1 15,-5-9 1-15,9-29-3 16,-14 25 0-16,7 4 0 15,1 2-2-15,-8-12 2 16,-16-19-1-16,26 17 1 16,-3-3-2-16,3 18 1 15,-5-18-1-15,-2-28 2 16,2 24-1-16,2 1 1 16,3 10-1-16,-8-3 0 15,10-18 0-15,-5 23 0 16,1 4 0-16,-1 9 0 15,-9-40 0-15,9 35 0 16,1 0 0-16,-3-18 0 16,0-5 0-16,-3-20 0 15,15 18 1-15,-10-10-1 16,7 2-1 0,1-4 2-16,-8-13-1 15,0 18 0-15,1-8 0 16,-1-3 0-16,0 4-1 15,-13-11 1-15,15 9 0 16,-1 6 1-16,-1-4-2 16,-2 0 2-16,-7-13-1 15,7 15 0-15,2-2-1 16,-2-4 1-16,5 4 0 16,2-13 0-16,-5 21 1 15,0 2-2-15,1 9 1 16,-6-1 1-16,19-20-1 15,-16 29-1-15,3-5 1 16,-3-7 1-16,9 5-2 16,-7-22 1-16,7 23 0 15,-2-5 1-15,3-2-1 16,-4-3 0-16,-6-24 0 16,3 13 0-16,-3-4 0 15,9 3 0-15,-11-15 0 16,-1 7-1-1,10 1 1-15,0 1 0 16,-9-1 0-16,4-5 0 16,0 13 0-16,3 0 0 15,-7-4 0-15,6 2 0 16,-15-15 0-16,13 15 0 16,0 1 0-16,5 1 1 15,-9-4-1-15,-5-4-1 16,14 12 1-16,-9-7-2 15,6 11 1-15,-1-1-1 16,-17-26 1-16,14 14 0 16,-2 1 0-16,6 8 1 15,1 4 0-15,13-12 0 16,-25 14 0-16,5-2 0 16,4 0 0-16,-2 3 0 15,7-22-1-15,-9 17 1 16,4 2 0-16,0-8-1 15,-2-2-2-15,3-13 2 16,-10 19-3-16,9-4 1 16,3 4 1-16,-1-10 1 15,-1-9 1-15,-6 9-1 16,8-3 0-16,0 7 0 16,-1-8 0-16,-4-5-1 15,-2 11 0 1,4 10 0-16,-2-31-2 15,0 0 1-15,0 0 2 16,0 0 1-16,2 22 0 16,-4 14-1-16,2-20 2 15,-2-10-1-15,0 1 0 16,6-3 0-16,-4-4 0 16,0 0 0-16,0 0 0 15,0 0-2-15,0 0-2 16,0 0 1-16,0 0 2 15,-7-23 1-15,5-10 0 16,-5 6 0-16,7 0-1 16,0-4 1-16,0 10-1 15,0-16-6-15,7-11-2 16,14-8-1-16,9-16 0 16,-17 35 5-16,20-38-5 15,-1 1-2-15,2 3 1 16,1 36 2-16,-21 19 6 15,13-7 0-15,-4 8 2 16,-11 17 0-16,-12-2 1 16,0 0 0-16,0 0 1 15,0 0-1-15,0 0 0 16,0 0 0 0,0 0 0-16,2-2 0 15,-2-2 1-15,-2-2-1 16,2 6 0-16,0 0 1 15,0 0-1-15,0 0 0 16,0 0-1-16,-28 19 1 16,3-3 0-16,-21 21 0 15,9 5 0-15,5-1 0 16,7 7 0-16,-3-17 0 16,16-17 0-16,-1 24 0 15,-1-1 1-15,2 6-1 16,-4-7 2-16,18-18 0 15,-11 19 0-15,5-3 3 16,1 1 1-16,6-15 2 16,-3-11-3-16,0 1 1 15,0-4-1-15,2 5-2 16,-2-11 0-16,0 0-2 16,0 0 4-16,0 0 3 15,0 0-3-15,0 0-3 16,0 0-2-16,-5-23-1 15,3-21 1 1,-3 1 0-16,-1 2-5 0,10 18 2 16,-22-19-6-1,-8-5-2-15,1-9 0 16,-5 0 4-16,23 31 3 16,-29-12-2-16,1 2 3 15,12 8 1-15,0 4 2 16,9 15 0-16,3-1 0 15,-3 3 0-15,2 2 0 16,8 0-1-16,-3 8 1 16,5-6 0-16,-1 2 0 15,3 0 0-15,0 0 0 16,0 0 0-16,0 0 7 16,21 43 6-16,2 7 3 15,18 54-3-15,-22-61-8 16,27 34 3-16,-2-5-2 15,-12-18-1-15,-9-13-4 16,-19-26 0-16,10 1 0 16,-14-9 2-16,2-5-2 15,-2-2 0-15,0 0-1 16,0 0-6-16,0 0-18 16,3-85-34-16,-12 12-45 15,-10-18-45-15,15 42 60 16</inkml:trace>
  <inkml:trace contextRef="#ctx0" brushRef="#br2" timeOffset="288897">23959 7265 14 0,'0'0'10'16,"0"0"-4"-16,0 0 4 16,0 0 4-16,0 0 19 15,0 0 2-15,0 0-1 16,9-10-7-16,5-5-9 15,-14 15-12-15,0 0 5 16,0 0-2-16,0 0 0 16,9-12 5-16,-2-7 0 15,-14 13-7-15,14 0 6 16,-3 2 0-16,-4 2-2 16,0 2 0-16,0 0 0 15,0 0-2-15,0 0 10 16,0 0-1-16,-25 49 0 15,-21 42-2-15,-2-2 0 16,25-35-9-16,-19 54 5 16,-1-7-2-16,8-14-3 15,12-35-4-15,14-35-2 16,0 7 4-16,9-11-2 16,-3-28-2-1,3 15-6-15,7-45 0 16,16-9-5-16,26-43 3 15,-10 8 1-15,-7 31 3 16,-9-6 1-16,-30 43 2 16,28-12 0-16,-10 12 0 15,-8 13 0-15,1-1 0 16,-8 9 0-16,4 0 0 16,0 0 3-16,0 0 7 15,-12 38 0-15,-13 40 0 16,16-36-7-16,-12 34 1 15,-4-18 0-15,6-8-3 16,5-19-2-16,12-18 2 16,-5 5 1-16,14-14-1 15,-7-4-1-15,0 0 0 16,0 0 0-16,25-99 0 16,-4 16-4-16,-5 13-2 15,5 14 3-15,0 6 2 16,-15 29 0-16,8-18 1 15,-2 8-1-15,4 10 1 16,-7 13 0-16,-9 4 0 16,7 0 0-16,-7 4-1 15,0 0 3-15,0 0 2 16,25 23 3-16,42 22 8 16,-5 17 2-1,2 31-3-15,-4 25-2 16,-4 13-6-16,-22-69-5 15,17 54 1-15,-19-29-1 16,-2-29 0-16,-14-23 3 16,-12-27 1-16,1 1 1 15,-5-9-5-15,0 0 0 16,-37-44-6-16,-18 1 3 16,-16-40 0-16,4 4-6 15,3-2-4-15,8 15 3 16,1-4 3-16,37 41 4 15,-21-27 1-15,2 8 1 16,9 28-1-16,-6-5 1 16,8 21-1-16,20-3 0 15,10-1 1-15,-4 8 1 16,0 0 10-16,32 48-6 16,49 45 0-16,-8 0-2 15,-15-8 2-15,-7-15-1 16,-26-41-3-1,7 19 1-15,-25-25 7 0,0-15-1 16,-14-6-7 0,7-2 0-16,0 0-1 15,0 0-2-15,-90-99 2 16,21 10-4-16,12-3-2 16,34 55 3-16,-19-25 1 15,12 19 1-15,19 14-3 16,13 18-14-16,14 9 0 15,-16 2-51-15,0 0-58 16</inkml:trace>
  <inkml:trace contextRef="#ctx0" brushRef="#br2" timeOffset="289657">25031 8182 20 0,'0'-10'8'0,"0"0"11"15,7 3 3-15,-14-3 28 16,7-2 6-16,0-7-8 16,0-6-5-16,0 21-5 15,9 2-21-15,-11-2 15 16,4 2-4-16,-2 2-5 16,0 0-6-16,0 0-4 15,0 0-6-15,0 0 3 16,0 0-1-16,0 0-1 15,0 0-2-15,-9 0-2 16,4-2 3-16,-2 4 1 16,7-2-1-16,0 0 0 15,0 0-2-15,0 0-2 16,0 0 0 0,0 0 0-16,0 0-1 15,0 0-2-15,0 0 0 16,0 0-1-16,0 0 3 15,0 0 15-15,5 54 7 16,-5-21-12-16,4 49 12 16,-4 12-2-16,-7 22-5 15,1 24-6-15,-1-84-6 16,4 42 0-16,8-26-2 16,-3-24-3-16,1-19 1 15,-6-21-13-15,3-6-11 16,0-2-56-16,0 0-27 15,0 0-21-15,0 0-13 16,-18-39 59-16</inkml:trace>
  <inkml:trace contextRef="#ctx0" brushRef="#br2" timeOffset="290010">24794 8193 53 0,'-14'-11'53'0,"7"9"-19"0,-11-12 32 16,-1 1-7 0,1-1-8-16,4-3-5 15,5 5-1-15,4 4-25 16,-4-3 14-16,4 9-5 16,3 0-4-16,2 2 3 15,0 0-13-15,0 0 12 16,108-37-6-16,3 0 0 15,1-3-5-15,-63 24-9 16,61-13 3-16,-11 12-3 16,-28 11-3-16,-18 4-1 15,-46 6-2-15,28 8 2 16,-12-1-2-16,-23-7 1 16,0-4-2-16,0 0-6 15,0 0-42-15,0 0-51 16,0 0-39-16,-23 14-25 15</inkml:trace>
  <inkml:trace contextRef="#ctx0" brushRef="#br2" timeOffset="290537">25530 8006 116 0,'0'0'84'16,"0"0"-21"-16,0 0-5 16,0 0-8-16,0 0-10 15,11-20-24-15,-6-1 10 16,-12 2-5-16,7 13-4 16,0 6-4-16,0 0-4 15,0 0-6-15,0 0-1 16,0 0 2-16,0 0 9 15,0 0 2-15,0 0-8 16,0 0 10-16,7 79 6 16,4 1-1-16,-6 3-3 15,-28-37-12-15,39 49 5 16,-7 15-2-16,1 8 0 16,-8 6 0-16,-14-27-5 15,19-55-2-15,14 20 1 16,-10-23 1-16,-1-14 8 15,13-21 0-15,0-12-8 16,34-21 1-16,14-12-2 16,15 3 1-1,-6-3-2-15,-43 22-2 0,27-12 0 16,-22 15-1 0,-17 16 0-16,-25 0 0 15,0 0 0-15,0 0-7 16,0 0-20-16,0 0-31 15,0 0-29-15,0 0 30 16,0 0-80-16,0 0-23 16</inkml:trace>
  <inkml:trace contextRef="#ctx0" brushRef="#br2" timeOffset="291177">26312 7950 17 0,'5'-2'10'0,"6"4"-4"16,-11-2 22-16,0 0 14 16,0 0 7-16,0 0-25 15,16 17 14-15,5 8-7 16,0-4 3-16,-3-11-3 15,-30-6-17-15,29 4 15 16,-13-6-9-16,-4-2-13 16,0 0-5-16,0 0-2 15,0 0 0-15,0 0 0 16,-73-49 0-16,17 20 0 16,10 16 0-16,3 24 3 15,24-1 3-15,-13 21 15 16,18 21 9-16,5 12 2 15,2 0-1-15,16-31-15 16,-2 42 17-16,28-1-1 16,15-3 0-16,24-13-9 15,41-23-15-15,-46 2 5 16,5-14 0-16,-3-13-4 16,14-24-4-1,-60 3-4-15,51-20-1 0,-2-10 0 16,-17 4-12-16,-18 4-27 15,-25 22 8 1,-2 1-53-16,-24 2-26 16,12 8-9-16,0 0-18 15</inkml:trace>
  <inkml:trace contextRef="#ctx0" brushRef="#br2" timeOffset="326017">14203 7839 22 0,'0'0'0'15,"0"0"3"-15,0 0-1 16,0 0 18-16,0 0 0 16,0 0-6-16,0 0 9 15,2-34-11-15,5 6 12 16,-2 3-6-16,-3 10-4 16,-2 15-2-16,0 0-2 15,0 0-6-15,0 0 2 16,0 0 6-16,0 0 5 15,0 0 0-15,9 44 0 16,3-3-7 0,8 42 9-16,-1 6-1 0,-1-2-6 15,3-4-3 1,-24-48-6-16,26 31 2 16,-2-14 1-16,-9-13 3 15,6-8-2-15,-16-22 5 16,5-9-2-16,-9 0 6 15,2 0-11-15,0 0-4 16,0 0 0-16,-32-87-1 16,27 45 0-16,-11-36 0 15,-5 3 0-15,3 0 0 16,0-3 0-16,13 43 0 16,-13-15 0-16,-1 23 0 15,10 12 0-15,4 3 0 16,-13 14 0-16,18-2 0 15,0 0 0-15,11 44 0 16,6 47 0-16,1-15 9 16,-7-34-3-16,12 32 5 15,10 1 0-15,-13-5-3 16,1-10-2-16,-21-37-3 16,25 18 3-16,-4-18-1 15,-7-8 7-15,-12-5 6 16,-2-10-11-16,0 0-5 15,0 0-1-15,0 0-1 16,-23-89 0 0,-4 12-1-16,15 42 0 15,-11-35-4-15,5 8 2 16,8 12 2-16,4 15 1 16,-8 29-1-16,9-3 0 15,1 9 0-15,4 0 1 16,0 0 1-16,9 42 0 15,-9-42 3-15,20 97 6 16,8-16 3-16,-7 0 0 16,-1-32-3-16,-8-20-5 15,4 19-1-15,0-17-2 16,0-17-2-16,-11 3 0 16,-3-17 0-16,1 4-8 15,-3-2-29-15,0-2-29 16,0 0-22-16,0 0-14 15,0 0 47-15</inkml:trace>
  <inkml:trace contextRef="#ctx0" brushRef="#br2" timeOffset="326737">14256 7992 29 0,'-16'-8'17'16,"16"8"2"-16,0 0 34 0,0 0 0 15,0 0-13 1,0 0-8-16,0 0-8 16,0 0-15-16,0 0 8 15,0 0 10-15,0 0-2 16,0 0-8-16,69-48-4 16,-33 25-7-16,31-16 4 15,-7 2-3-15,-12 12-1 16,1-4-2-16,-36 27-2 15,17-2 0-15,-9 4 5 16,-16 2 10-16,-5-2 4 16,0 0-8-16,0 0-9 15,0 0-1-15,-95 58-1 16,8-5-2-16,4-5 0 16,25-27 0-16,-1 14 2 15,13-4 4-15,9-12 1 16,14-11 0-16,9-6-4 15,14 0-3-15,0-2 1 16,0 0-1 0,0 0 0-16,0 0 0 0,55-25-1 15,30-25 1-15,-9 5 1 16,-4-3 0 0,-13-1-1-16,-42 28 0 15,19 0 0-15,-13 11 3 16,-13 0 3-16,-10 10-3 15,0 0-2-15,0 0-1 16,0 0 0-16,-95 33 0 16,3 4-1-16,28-4 1 15,38-23 0-15,-15 13 0 16,20-12 0-16,10-11 2 16,4-9 1-16,7 9-3 15,0 0 1-15,0 0 0 16,0 0-1-16,87-68 0 15,-15 4 1-15,-36 33-1 16,24-19 0-16,-14 11 0 16,-11 18 0-16,-14 0 0 15,-12 19-2-15,-5 2-13 16,-4 0-22-16,0 0-32 16,0 0-24-16,0 0-16 15,0 0 37-15</inkml:trace>
  <inkml:trace contextRef="#ctx0" brushRef="#br2" timeOffset="327320">14309 8203 24 0,'-12'0'3'0,"3"4"8"15,4-4 26-15,-4 4 11 16,11-2-25-16,5 0 11 16,0-2-6-16,-7 0 6 15,0 0-4-15,0 0-11 16,37-6-10-16,20-10 5 15,-4-1-3-15,-4 7-6 16,-8-5-3-16,-11 9-1 16,-16 4 0-16,7 2 0 15,-15 2 1-15,-1 0 2 16,-5-2 1-16,0 0-3 16,-21 15-1-16,-25 16 0 15,3-7 3-15,-1 3 4 16,5-6 0-1,18-8-4-15,0 9 5 16,3-13-1-16,16-3 0 16,2-6-4-16,0 0-3 15,0 0 3-15,0 0-1 16,0 0-2-16,50-21 0 16,24-18 1-16,-40 22-1 15,6-8 0-15,-22 13 4 16,-4 8 2-16,-14-2-3 15,0 6-4-15,0 0-1 16,0 0-3-16,0 0-16 16,-83 41-24-16,32-29-27 15,37-10 23-15,-6-6-94 16</inkml:trace>
  <inkml:trace contextRef="#ctx0" brushRef="#br2" timeOffset="328441">15047 7621 33 0,'0'0'1'16,"0"0"23"-16,0 0 19 15,0 0 10-15,0 0-8 16,0 0-13-16,0 0-19 16,0 0 8-16,0 0-7 15,0 0 11-15,0 0 7 16,0 0-1-16,16 48-19 15,-4 49 13-15,6 0-4 16,-6 7-5-16,1-9-6 16,1-51-5-16,0 36 3 15,4-22-1-15,-2-18-2 16,-6-15-1-16,-10-21 5 16,7-6-7-16,-7 2 0 15,0 0-2-15,0 0 0 16,-19-102-1-16,26 59 1 15,-30-40-1 1,-2 2-6-16,9 0 4 0,-5 19 1 16,0 8 2-1,17 38 0-15,-1-5 0 16,-2 19 0-16,3 19 1 16,4-17 4-16,0 0 0 15,11 91 7-15,5-6 1 16,3 2-2-16,-3 4-1 15,-23-50-6-15,44 44 3 16,-12-6-2-16,0-17 0 16,-2-27-1-16,-2-12-2 15,-19-19 0-15,-4 4 1 16,2-8-5-16,0 0-24 16,0 0-9-16,0 0 17 15,-42-105-8-15,17 14 9 16,0 6-1-16,9 6 6 15,0 42 8-15,6-36 2 16,-8 7 2-16,4 6 0 16,3 2 1-16,2 10 7 15,25 26-4-15,-16-14 2 16,4 14-3-16,5 1-2 16,5 0 6-16,-7 15-2 15,21 8 3 1,-8 11-3-16,13 7 2 15,-1 9-1-15,0 2 7 16,-9-14-7-16,2 24 5 16,-11 3 1-16,-7 3-1 15,-12-3-6-15,12-24-3 16,-27 22 1-16,-6 1 0 16,-6 1-1-16,-9 1-1 15,34-30-1-15,-25 16 0 16,18 2 0-16,2-4 1 15,-15-31 0-15,27 23 1 16,0-13-1-16,0-8 2 16,0 0 1-16,0 0 0 15,62 2-1-15,-23 0-2 16,28 0 1-16,4 4 4 16,-2 5 0-16,-2 5-3 15,-44-3-2-15,34 7 3 16,-22 3-1-16,-15-4-1 15,-10-11-1-15,-22 0-1 16,19 1-9-16,-14-5-41 16,7-4-43-1,0 0-27-15,0 0-22 16</inkml:trace>
  <inkml:trace contextRef="#ctx0" brushRef="#br2" timeOffset="329289">15944 7466 24 0,'2'-2'8'0,"-2"2"29"16,0 0 17-16,0 0-6 15,37 83-19-15,-16-48-18 16,0 21 11-16,-1-15-5 16,-8-12-2-16,4-14 5 15,-7-15 1-15,-9 0-12 16,0 0 2-16,0 0-4 15,5-44 0-15,-14-45 4 16,-1 25 1-16,13 41-5 16,-22-18 5-16,-11 16-4 15,-2 10 0-15,0 15-1 16,0 5-3-16,16 1-1 16,-26 15 4-1,5 20 2-15,-2 13 2 16,7 24 5-16,28-34-8 15,-19 53 12-15,16-6 1 16,2 5-3-16,26-18 0 16,9-34-9-16,0 24 8 15,16-8-2-15,9-12-2 16,0-17-3-16,0-6-1 16,-27-17-6-16,25 2 2 15,-7-14-1-15,-7-10-4 16,2-3 0-16,-25 9-3 15,7-11-29-15,0 5-50 16,-23 14-62-16,0 0-72 16</inkml:trace>
  <inkml:trace contextRef="#ctx0" brushRef="#br2" timeOffset="329753">16436 7634 84 0,'-6'0'61'16,"6"0"-30"-16,0 0 27 16,0 0-2-16,0 0-12 15,2 8-7-15,7 6 3 16,3-14-22-16,-12 0 14 15,71-14-8-15,-2-9-6 16,-2 0-6-16,-33 13-9 16,26-4 1-16,-7 9-2 15,-12-3-1-15,-6-2 0 16,-31 16-1-16,15-4-1 16,-5 0-16-16,-14-2-37 15,0 0-46 1,0 0-23-16,0 0 49 0</inkml:trace>
  <inkml:trace contextRef="#ctx0" brushRef="#br2" timeOffset="330031">16512 7955 89 0,'0'2'68'16,"-7"-2"-7"-16,5 2-6 16,2-2-30-16,0 0 22 15,0 0 4-15,0 0-8 16,0 0-7-16,0 0-20 16,124-40 9-16,-20 13-5 15,-28 7-10-15,-28-1-8 16,-18 11-18-16,-14 8-12 15,3-7-71-15,-17 3-71 16</inkml:trace>
  <inkml:trace contextRef="#ctx0" brushRef="#br2" timeOffset="332496">17711 7375 23 0,'0'0'4'0,"0"0"-4"0,0 0 21 15,0 0 0-15,-12-23 5 16,10-6 7-1,-3 15-3-15,8 5-17 16,-6-3 9-16,-3 6-1 16,6-3-4-16,2 1 0 15,-2 8 0-15,0 0-10 16,0 0 3-16,0 0-5 16,0 0-1-16,0 0 8 15,0 0 5-15,0 0-7 16,0 0 8-16,0 0 7 15,9 50-3-15,-2 47-2 16,-5-41-8-16,17 62 8 16,1 6-7-16,-4-6 1 15,5-14-4-15,2-21 0 16,-18-50-5-16,11 25-1 16,2-19 2-16,1-12 0 15,8-13 1-15,-18-11-3 16,24-6 1-16,10-9-1 15,17-17-1-15,-7-6-2 16,-32 18-1-16,36-10 0 16,-11 5 0-16,-18 7-1 15,-10 7 0 1,-13 6-10-16,2-2 2 16,-5-3-23-16,-2 7-30 15,0 0-27-15,0 0-17 16,0 0 44-16</inkml:trace>
  <inkml:trace contextRef="#ctx0" brushRef="#br2" timeOffset="332849">17727 7795 52 0,'0'0'49'16,"0"0"11"-16,0 0-32 16,0 0 22-16,0 0-11 15,-9-4-6-15,-3 10-3 16,10-14-2-16,2 8-11 16,0 0 13-16,0 0-3 15,94-66-6-15,-13 2-5 16,-42 35-11-16,28-11 0 15,-15 3-2-15,-10 10-3 16,-14 2 1 0,-15 21 0-16,-8 0-1 15,0 4 0-15,-5 0-9 16,0 0-40-16,0 0-49 16,0 0 37-16,0 0-100 15</inkml:trace>
  <inkml:trace contextRef="#ctx0" brushRef="#br2" timeOffset="333153">17561 7286 35 0,'-11'0'18'15,"2"-4"37"-15,-1 2 8 16,10 2-10-16,0 0-12 16,0 0 2-16,0 0-22 15,49-27 21-15,11-4-8 16,45-15-4-16,-15 5-5 16,-16 6-12-16,-35 20-11 15,18-6 1 1,-15 13-3-16,-15 6-30 15,-11-6-43-15,-4 6 27 16,-3 8-56-16</inkml:trace>
  <inkml:trace contextRef="#ctx0" brushRef="#br2" timeOffset="333465">18385 7184 138 0,'0'0'48'15,"0"0"15"-15,0 0-24 16,0 0-1-16,0 0 5 16,0 0-11-16,0 0-20 15,0 0 16-15,16 48-4 16,21 43-4-16,-5-2-6 15,-2 21-8-15,-16-54-4 16,9 45-2-16,4-16-1 16,-13-8 2-16,-5-26-21 15,-4-32-4 1,-5 6-51-16,-7-19-41 16,7-6-41-16</inkml:trace>
  <inkml:trace contextRef="#ctx0" brushRef="#br2" timeOffset="333921">18334 7275 58 0,'0'-10'76'0,"0"-15"0"16,5 0-13-16,9 11-36 15,-3-17 20-15,5-4-14 16,10 2-9-16,-3 4-10 15,-10 18-10-15,22 7-1 16,-8 6 0-16,-1 11-1 16,-3 11 1-16,-7-1 1 15,0-10 1-15,-14 16 2 16,1 0 2-16,-6 0-3 16,-6 0 3-16,7-17-7 15,-12 21 5-15,-2 2 0 16,7 1-1-1,-7-3 0-15,4 8 0 0,10-20-4 16,-5 26 1 0,11 7-1-16,10-6 0 15,5-15 1-15,-10-19-2 16,39 20 0-16,-6 1-1 16,13-10 1-16,16-13 0 15,-57 0-1-15,55 13 2 16,-25-2-1-16,-8-4-1 15,-22-9-3-15,-14-2-32 16,-2-8-2-16,-3 2-71 16,5-2-27-16</inkml:trace>
  <inkml:trace contextRef="#ctx0" brushRef="#br2" timeOffset="334384">18797 7116 136 0,'-3'-8'40'0,"-6"0"22"16,5-3-9-16,1 5-10 16,1-9-18-16,0 20-11 15,2-5-2 1,0 0 15-16,0 0-3 15,59 45-3-15,-8-3-3 16,-5 11 2-16,-16-24-12 16,25 38 6-16,3 1-5 15,1 23-1-15,1-8-2 16,-30-42-3-16,12 36 1 16,-6-11-1-16,-8-29 0 15,-10-14-1-15,-20-13 2 16,14 3 11-16,-8-11-7 15,-4-2-6-15,3-46-2 16,-10-5 0-16,11-57 0 16,-6 9 0-16,0 1 0 15,-5-9 0-15,7 32 0 16,4 42 0-16,1-33 0 16,0 10 0-16,-3 14-2 15,-2 16-39-15,9 13 0 16,-16-1-85-16,3-3-90 15</inkml:trace>
  <inkml:trace contextRef="#ctx0" brushRef="#br2" timeOffset="334889">19565 7269 83 0,'-5'2'29'0,"-6"-6"34"16,11 4-7-16,0 0-8 15,0 0-8-15,0 0-5 16,0 0-19-16,0 0 13 15,0 0-6-15,0 0-5 16,0 0-5 0,0 0 0-16,0 0-5 15,0 0 10-15,0 0-5 16,0 0-8-16,50-20-4 16,17-1-1-16,7-8 0 15,-12 6-8-15,-9 9-35 16,-19 3-37-16,-31 7-31 15,-6 0 36-15</inkml:trace>
  <inkml:trace contextRef="#ctx0" brushRef="#br2" timeOffset="335120">19588 6942 142 0,'0'0'100'0,"0"0"-49"16,0 0-29-16,0 0 31 15,0 0 0-15,21 25-14 16,27 31-8-16,-4 10-19 16,-24-31-10-16,17 42-14 15,2-3-75-15,-9-1-62 16</inkml:trace>
  <inkml:trace contextRef="#ctx0" brushRef="#br2" timeOffset="335577">20108 6712 30 0,'0'0'4'0,"0"0"30"15,0 0 24-15,0 0-1 16,0 0-20 0,0 0 2-16,0 0-15 15,0 0 20-15,18 42-8 16,19 47-9-16,4 8-8 15,-31-43-14-15,40 52 0 16,-13-13-4-16,-7-17-3 16,-9-5-21-16,-12-40-30 15,-2-23 17-15,-10-2-62 16,3-6-27-16</inkml:trace>
  <inkml:trace contextRef="#ctx0" brushRef="#br2" timeOffset="335912">20142 6727 58 0,'-13'-19'69'0,"1"-8"2"16,12 15-45-16,9-17 12 15,7 6-11-15,10-4-5 16,13 4-4-16,-21 19-10 16,33 0 6-16,-1 12-2 15,-4 9-4-15,-9 12-3 16,-14 2 0-16,-9-10-1 15,-16 33 7 1,-12 4 3-16,-14 2-2 16,-4 2-4-16,-7-8-2 15,27-28-3-15,-4 22 2 16,7-4 4-16,18 3 3 16,10-22 3-16,6-13-8 15,16 3 4-15,15-7-6 16,-6-4-4-16,1-10-5 15,-30 2-10-15,22-2-43 16,-13-7-36-16,-11 1-40 16</inkml:trace>
  <inkml:trace contextRef="#ctx0" brushRef="#br2" timeOffset="336466">20777 6509 18 0,'5'-8'12'0,"-12"-15"8"15,7 13 2 1,-5-19 38-16,1 4-9 15,-1 11-4-15,10 1-8 16,-8 5-18-16,3 8-16 16,0 0 6-16,0 0 10 15,0 0 1-15,0 0 3 16,0 0-12-16,58 93 10 16,-12 9 3-16,11 7-2 15,-8-5-3-15,1-13-2 16,-31-48-10-16,15 32 10 15,1-25-5-15,-12-13-3 16,-9-20 2-16,-7-13-6 16,6-11 2-16,13-24-6 15,-1-25-3-15,0-24 0 16,-6 32-1-16,8-64-5 16,-1-6-5-16,-3 9 5 15,0 15 4-15,-19 59 1 16,10-25 1-16,-5 23 0 15,-7 16-4-15,-4 7-6 16,-9 10-10-16,11 4 4 16,0 0-36-16,0 0-36 15,0 0-37-15</inkml:trace>
  <inkml:trace contextRef="#ctx0" brushRef="#br2" timeOffset="339945">16459 11692 15 0,'7'-11'9'0,"5"1"-6"16,4-11-6-16,-2 2 1 16,0 15 2-16,-1-10 11 15,1 6 10-15,0-7 3 16,9 32-2-16,-9-13 4 15,-5-2-12-15,-2 0 10 16,-5 2-6-16,3 6-3 16,-12 28-4-16,-5-24-2 15,8-8-3 1,-19 9 6-16,2-5-4 16,0-10-1-16,5-6-1 15,2-2 1-15,14-3-5 16,-4-9 0-16,8-1-1 15,8 0-1-15,4-8 1 16,7 17 1-16,-21 8-1 16,31-5 2-16,-10 9 2 15,0 5-2-15,-5 1 2 16,-18-6 2-16,0 0-3 16,5 37 4-16,-10 2-2 15,-9-5-2-15,-2-10-2 16,16-17-1-16,-21 5 4 15,5-14 1-15,2-10 0 16,-2-3-5-16,9-8 0 16,5 13-1-16,-2-21 0 15,4 8-1-15,6 11 1 16,11-1-1-16,-17 13 0 16,0 0 1-16,0 0-1 15,0 0 2-15,0 0-1 16,25 33 1-16,-14-10-1 15,-13 23 0-15,-9-21 1 16,11-11-1 0,-12-12 1-16,7-4-1 15,5 2 0-15,0 0 0 16,0 0-2-16,0 0-1 16,7-50-4-16,-9 21-1 15,9 21 3-15,2-6-3 16,0 7-2-16,-4 5 3 15,0 6 3-15,-1-2 4 16,-4-2-1-16,0 0 1 16,0 0 1-16,-2 27-1 15,2-27 4-15,0 0 0 16,0 0 1-16,0 0-5 16,0 0 4-16,0 0 3 15,0-16-3-15,0-1-2 16,2 3 4-16,-9 6 1 15,3 1-1-15,1 3-1 16,-10 2-1-16,13 2-2 16,0 0 1-16,0 0 2 15,0 0 5-15,0 0 5 16,0 0-7-16,0 0 5 16,0 0 1-16,13 15 1 15,-1-5-2 1,-3 9-2-16,-2-13-7 15,-2 14 5-15,-1 5-2 16,1-4 0-16,-1 10 1 16,-1-16-5-16,-1 11 4 15,5 3 1-15,-3 7-3 16,-6-1-1-16,2-17-2 16,14 16 2-16,-5 5 0 15,-7-6-1-15,3 4-1 16,0-4 0-16,2-16 1 15,2 18-1-15,0 0 2 16,0 7-1-16,-2-15-1 16,-2-11 0-16,4 17 1 15,0-6 0-15,0 2 1 16,-2-4-2-16,0-12-1 16,-5 9 1-16,3 3-1 15,0 0 1-15,-1 0-2 16,-2-13 1-16,3 19 1 15,-3 3-2-15,-2-1 1 16,3-6-1-16,-1-17 1 16,5 21 0-16,-3 6-1 15,1 0 3 1,-5-37 0-16,0 0 0 16,5 90 1-16,-3-47-2 15,0 0-1-15,3 36 1 16,-3-19-1-16,0-31 0 15,1 25-1-15,-1-4 0 16,-2-3 0-16,0-9 0 16,2-20 0-16,-2 17 1 15,3-1-1-15,-3 1-1 16,2-4 1-16,5-17 1 16,-7 17-1-16,2 5 0 15,-2-1 0-15,-2 0 0 16,2-19 0-16,2 26 0 15,-4-9 0-15,4 2 0 16,-2 5 0-16,-2-16 0 16,7 30 0-16,-3 2 0 15,0 0 0-15,0 6 0 16,-11-39 0-16,16 29 0 16,-5-3 0-16,-2-5 2 15,3-3-3-15,-1-4 1 16,0-16 0-16,-2 16 0 15,0-1 0-15,-2 3 0 16,0-10 0 0,11-17 0-16,-14 17 0 15,1 7 0-15,-3-1 0 16,2-2 0-16,1-19 0 16,4 15 0-16,0 0 0 15,0 0 0-15,0-2 0 16,-3-16 0-16,3 18 0 15,3 2 0-15,1 12 0 16,-4-10 1-16,-7-8-1 16,10 14-1-16,-1 3 2 15,0-7-1-15,-2 9 0 16,3-11 0-16,-3-17 0 16,2 15-2-16,0 0 3 15,-2 0-2-15,-2-8 1 16,4-15 0-16,0 9 0 15,1 0-1-15,-3 5 0 16,2-7 0-16,3-5 0 16,-8 9-2-16,1 1-1 15,2 5 1-15,-5 0 0 16,3-14 1-16,2 9 0 16,0 3 0-16,0-2 1 15,2-9 1-15,1-2 0 16,-1 7 0-1,-2-2 0-15,5-9 0 16,-5-2 0-16,-7-2 0 16,9 0-1-16,-2-2-3 15,0 0 0-15,0 0-1 16,0 0 2-16,0 0 1 16,0 0 1-16,0 0-1 15,9-77-1-15,0 13 1 16,5 39 1-16,-2-26-4 15,8-3 2-15,10 2-1 16,0 4 0-16,-21 15 0 16,24-23-4-16,1 9 2 15,-6 7 3-15,-3 9 0 16,-20 21 2-16,11-7 1 16,-9 17 0-16,-7 0 0 15,0 0 1-15,0 0-2 16,0 0 1-16,0 0 0 15,0 0 1-15,-5 13-2 16,-16 8 1-16,3-13 0 16,4 11-1-16,-2 1 2 15,2 5-1 1,-13 8 0-16,-10 4 0 16,28-20 0-16,-10 16 0 15,-1 7 0-15,-6 5-1 16,6-14 1-16,8-12 0 15,3 16 0-15,9-8 0 16,-5 0 1-16,10-4-1 16,-12-11 1-16,0 11 0 15,2-13 2-15,8-6 1 16,-3-4 0-16,0 0-2 16,0 0 4-16,0 0 0 15,0 0-1-15,0 0-1 16,0 0-3-16,0 0-1 15,0 0 0-15,0 0 0 16,0 0-1-16,-19-62 0 16,15 33 1-16,-12-21-7 15,-5 3 0-15,-7-1 2 16,1-6 1-16,17 34 3 16,-13-24-2-16,3 7-1 15,-8 8 3-15,12 12 1 16,-7-3-1-1,16 11 1-15,0 1-1 0,0-2 1 16,7 10 0 0,0 0-1-16,0 0 0 15,0 0 2-15,0 0 1 16,0 0 12-16,0 0 1 16,33 37-8-16,31 40 10 15,-11-15-5-15,-3-2-1 16,-6-8-3-16,-28-30-4 15,21 20-1-15,-14-13-1 16,-4-11-2-16,-13-26-13 16,-6 8-7-16,0 0-56 15,0 0-43-15,0 0-31 16</inkml:trace>
  <inkml:trace contextRef="#ctx0" brushRef="#br2" timeOffset="341256">16535 11600 21 0,'0'0'7'16,"0"0"7"-16,0 0 20 16,0 0-15-16,0 0 21 15,0 0 0-15,0 0-9 16,0 0-11 0,19 3-6-16,-1 5-5 15,-6 6 9-15,-5 11-1 16,-7 10 3-16,-3 21 1 15,-4 13-2-15,7-34-9 16,-9 45 9-16,0 14-5 16,-7-12-3-16,-5-13-3 15,-2-42-5-15,23 18 1 16,0-20-1-16,-4-10 2 16,4-5-1-16,0-10-4 15,0 0-1-15,0 0 0 16,27-95-2-16,-4 8-2 15,2 8 2-15,-27 42 1 16,27-25 0-16,-4 0 1 16,-2 18-1-16,-6 15 1 15,-6 10 1-15,-2 15-1 16,-5 4 2-16,0 0 1 16,0 0 3-16,-12 42-1 15,1 5 1-15,4-7-3 16,-11 34 3-1,-3-12 1-15,5-2-2 0,0-14 0 16,9-30-3 0,0 16 1-16,2-18 1 15,-4-10 5-15,7-10-3 16,2 6-4-16,0 0 0 16,0 0-2-16,11-48-2 15,5-43-5-15,3-2 3 16,-10 45 3-16,0-41 1 15,3 11 1-15,-15 9 0 16,1 22 0-16,4 30 0 16,-9-10 1-16,5 15 0 15,2 4-1-15,2-3 0 16,-2 11 3-16,0 0 0 16,0 0 5-16,0 0 4 15,33 36 2-15,31 38-1 16,-36-39-7-16,25 46 2 15,-7-4-2-15,0 1-2 16,-10-5-2-16,-24-46-1 16,25 18 0-16,-12-16 1 15,-16-14 6-15,-6-3 4 16,-3-12-9-16,0 0-2 16,0 0-1-16,0 0 0 15,-69-106-3 1,6 5-1-16,36 55 3 0,-35-32-2 15,11 14 3 1,14 12-1-16,7 21 0 16,28 27 1-16,-9-5-1 15,6 3 1-15,5 10 0 16,0-4 0-16,0 0 0 16,0 0 0-16,97 81 1 15,-22-11-11-15,-10 1-57 16,-21-13-56-16,-24-27 41 15</inkml:trace>
  <inkml:trace contextRef="#ctx0" brushRef="#br2" timeOffset="342568">17377 12648 26 0,'0'0'18'15,"9"-12"29"-15,1 3-18 16,-10-3 30-16,0 6-16 16,-5-3-8-16,7-1-5 15,3 2 0-15,-7 6-17 16,2 2 4-16,0 0-4 16,0 0 11-16,0 0 3 15,0 0-14-15,16 51 11 16,9 67-2-16,10-4-6 15,-15-2-6-15,3-25-2 16,-11-50-4-16,11 23 0 16,-9-20 0-1,-3-15 0-15,-6-15 4 16,2-10-4-16,-7 0 0 16,0 0-4-16,0 0-1 15,-19-54-2-15,-15-45 1 16,25 49 1-16,-14-41-2 15,4 4-4-15,-2 2 4 16,10 17 2-16,13 39 1 16,-16-2-1-16,1 12 1 15,3 9 0-15,10 10-1 16,0 0 1-16,0 0 2 16,0 0 8-16,14 107 3 15,2 1 4-15,0-6 0 16,0-53-10-16,19 42 6 15,-10-14-7-15,-2-7 0 16,-13-30-3-16,-4-28-2 16,1 5 2-16,-2-15 4 15,-5-2-6-15,0 0-1 16,0 0 0-16,-7-54-6 16,-18-43-8-1,-1 3-1-15,-1 3 0 16,27 58 7-16,-28-39-5 15,5 10 6-15,-2 10 2 16,2 13 1-16,14 12 3 16,-1 16 0-16,6-3 1 15,-8 8-1-15,10 18 2 16,2-12 1-16,0 0-1 16,0 0 5-16,0 0-1 15,0 0-2-15,60-56-1 16,-26 33-2-16,1-12 1 15,2 8 0-15,4 11-1 16,-22 3 1-16,-19 13-2 16,0 0 2-16,0 0 0 15,0 0-2-15,0 0 3 16,0 0-2-16,0 0-1 16,0 0 2-16,-35 58 0 15,-6-25 0-15,13 0-2 16,21-16 1-16,-25 8 0 15,18-15 1-15,0-8-1 16,-9 0 4-16,14-2-3 16,9 0 4-16,0 0 0 15,0 0 2 1,0 0-2-16,0 0-4 16,46-29-1-16,32-25 1 15,-6 19 5-15,-13 13-4 16,-15-7-2-16,-28 18 0 15,0-3 0-15,-13 10 0 16,-3 4-15-16,0 0-36 16,0 0 9-16,0 0-68 15,-42 10-16-15,-18 6-25 16</inkml:trace>
  <inkml:trace contextRef="#ctx0" brushRef="#br2" timeOffset="343001">17495 12915 50 0,'0'0'53'0,"0"0"14"16,0 0-5-16,0 0-36 16,0 0 16-16,0 0-5 15,0 0 5-15,0 0-5 16,0 0-22-16,0 0 3 15,0 0-3-15,85-66-5 16,-23 24-8 0,-18 1-2-16,-24 29 0 15,3-5 0-15,-11 9 2 16,-5 4-1-16,-7 4 0 16,0 0-2-16,0 0 3 15,0 0-2-15,-28 43-1 16,-32 30 0-16,-2-22 1 15,46-30 0-15,-2 16 2 16,2-16 5-16,4-7 4 16,12-14 3-16,0 0-3 15,0 0 10-15,0 0-8 16,0 0-9-16,81-64-2 16,-47 39-3-16,14-18-4 15,-13 8-38-15,-21 2-56 16,-7 31-54-16</inkml:trace>
  <inkml:trace contextRef="#ctx0" brushRef="#br2" timeOffset="343394">17913 12354 84 0,'0'0'62'15,"0"0"-32"-15,0 0 23 16,0 0-10-16,0 0-11 16,0 0-10-16,0 0 2 15,0 0-8-15,0 0 14 16,0 0 1-16,26 29 4 15,17 33 5-15,-22-25-23 16,16 38 13-16,4 31-10 16,-2 5-1-16,-6 7-6 15,-13-31-7-15,-8-52-4 16,4 19-2-16,-7-25-1 16,-9-16-30-16,0-13-41 15,0 0 26-15,0 0-55 16,-18-46 10-16,-24-45 8 15,17 21 10-15</inkml:trace>
  <inkml:trace contextRef="#ctx0" brushRef="#br2" timeOffset="343817">17982 12567 50 0,'-11'-10'52'0,"4"-19"8"16,2 14-34 0,-4-5 24-16,0-1-1 15,11 9-4-15,-2 12-8 16,0 0-6-16,0 0-18 15,0 0 12-15,0 0-4 16,58-19-4-16,-3 15-1 16,-28 6-11-16,13 14 2 15,-1-5-2-15,-19 1 0 16,-3-3 1-16,-11 7-1 16,-3-8-2-16,-10 13 2 15,-9 2-4-15,-5 22 1 16,-13-16 1-16,24-10 0 15,-17 37 5-15,6-2 5 16,5-2-5-16,7-11 0 16,9-22-4-16,4 7 5 15,10-1 1-15,11-10-2 16,19-13 2-16,-25-4-8 16,43-11 2-16,0-1-1 15,-5-3 4-15,-11-1-3 16,-39 14-4-1,28 8 1-15,-12-6 0 0,-19 4-10 16,-4-2-33 0,0 0 4-16,0 0-70 15,0 0-19-15,0 0-13 16</inkml:trace>
  <inkml:trace contextRef="#ctx0" brushRef="#br2" timeOffset="344368">18663 12211 114 0,'0'0'40'16,"0"0"32"-16,0 0-12 15,0 0-8-15,19 13-14 16,1-1-12-16,-8-12-17 15,-12 0 2-15,0 0-4 16,16-23-5-16,-2-16-1 16,-10 18-1-16,-13-10 2 15,-2 10 0-15,-1 11 0 16,12 10 1-16,-39 8 6 16,30 1-2-16,-23 16 8 15,6 10 3 1,-4 8 7-16,5 19 2 15,30-33-13-15,-19 40 13 16,7 1-1-16,14 7-1 16,14 1-4-16,-28-36-13 15,53 32 9-15,11-16-5 16,1-27-4-16,-21-25-2 16,2-12-2-16,16-23 0 15,12-20-3-15,-3-16-1 16,-11 9 0-16,-32 30 1 15,11-16 0-15,-14 17 4 16,-11 15 4-16,-7 2-4 16,0 8-3-16,0 0-2 15,0 0 0-15,0 0-1 16,0 0 2-16,0 0-1 16,0 0-9-16,-2 16-52 15,2-3-75-15,0-13-105 16</inkml:trace>
  <inkml:trace contextRef="#ctx0" brushRef="#br3" timeOffset="357456">7753 3922 17 0,'6'0'5'0,"-1"4"-1"16,-7-2-1-16,6 0 20 15,1 0 5-15,-5-2-15 16,0 0 12-16,0 0-3 15,0 0-3-15,0 0-3 16,0 0-2-16,0 0-7 16,0 0 5-16,0 0 0 15,0 0-1-15,-25 23 2 16,-17 18-1-16,24-22-7 16,-12 16 10-16,5 4 0 15,4 5 3-15,5 3-3 16,9 20 1-16,9-38-8 15,-2 53 4-15,14 18-3 16,-9-11-5-16,8-2-3 16,-10-40-1-16,22 42-21 15,0-10-38 1,-4-11-20-16,0-10-28 16</inkml:trace>
  <inkml:trace contextRef="#ctx0" brushRef="#br3" timeOffset="358097">7996 4389 24 0,'3'-2'7'0,"-3"2"6"16,0 0 23-16,0 0 4 16,0 0-12-16,0 0-9 15,0 0 4-15,0 0-13 16,0 0 7-16,-3 83-2 16,3-33-3-16,-2 41-1 15,-7-21-1-15,11-37-7 16,-11 19 2-1,-3-19-2-15,8-12 5 16,2-9-5-16,-5-22-2 16,7 0-1-16,-12-21-1 15,10-17-1-15,0-4 1 16,-1-14 0-16,1 14 0 16,7 28 1-16,1-16 0 15,-1 9 0-15,2 12 0 16,-5 3 1-16,3 18-1 15,6 8 1-15,10 7 2 16,7 14 1-16,-1 4 4 16,-6 0 1-16,-26-16-4 15,35 20 4-15,-2-10-4 16,-12-2 3-16,5-4 1 16,-17-15 5-16,17-8-4 15,-21 0 5-15,0 0-6 16,0 0 0-16,14-56-1 15,2-37 2-15,-18 54-5 16,11-29 3-16,-7 20-6 16,-4 21-2-16,-1 6-2 15,17 13-7-15,-23-4-26 16,7 7-32-16,-3 1-16 16,5 4-16-16</inkml:trace>
  <inkml:trace contextRef="#ctx0" brushRef="#br3" timeOffset="358505">8351 4292 25 0,'-7'-2'4'15,"7"2"8"-15,0 0 25 16,0 0 7-16,0 0-9 15,0 0-6-15,0 0-8 16,0 44-13-16,7 36 7 16,0-11-3-16,6-11-6 15,6-19-3-15,-26-20-2 16,44 18 0-16,-5-14-1 16,-5-9 1-16,6-20 0 15,-6-7-1-15,-8 1 1 16,6-29 0-16,-9-7-1 15,-7-10 1-15,-13 17 0 16,-10-13-1-16,12 29 1 16,-33-10-2-1,-2 10 3-15,-4 10-2 16,-3 22 0-16,7-1 1 16,-2 2-1-16,21 5 0 15,4 20 1-15,5 14-7 16,6 17-35-16,13-3-49 15</inkml:trace>
  <inkml:trace contextRef="#ctx0" brushRef="#br3" timeOffset="358968">8542 3551 21 0,'6'-4'7'16,"-6"4"-5"-16,0 0 24 15,0 0 27-15,67 21 10 16,-25-3-37-16,43 32 19 16,9 29-9-16,-7 22-12 15,-8 23-14-15,-26 29-7 16,-35-62-10-16,3 137-49 16,-42 6-50-16</inkml:trace>
  <inkml:trace contextRef="#ctx0" brushRef="#br3" timeOffset="360344">11454 6449 14 0,'0'-2'7'0,"0"0"-2"16,0 2-3-16,0 0 7 15,0 0 15-15,0 0-1 16,0 0 6-16,0 0 7 15,-14 29-19-15,16 13 13 16,8 45-3-16,-1 18-5 16,5 19-8-16,4-10-8 15,-18-58-5-15,44 48-5 16,4-17-31-16,3-13-28 16,-10 3-33-16</inkml:trace>
  <inkml:trace contextRef="#ctx0" brushRef="#br3" timeOffset="360841">11891 6661 42 0,'0'0'19'0,"0"0"15"15,2 45 6-15,-4 7-5 16,4-2-23-16,0 37 6 16,5-9-10-16,-7-16-4 15,7-8-1-15,-9-29-1 16,9-17 1-16,-9 1 2 16,2-9-4-16,0 0-1 15,0 0-1-15,-12-38-1 16,5 1 1-16,-16-31-1 15,12 8 2-15,6 8-1 16,5 19 2-16,5 8 0 16,13 19 0-16,-11 4 7 15,-7 2 3-15,30 22-1 16,30 36-3-16,-10-10-2 16,-22-25-4-16,20 18 1 15,-2-12 2-15,-7-12 3 16,-6-5 4-16,-6-26 3 15,-11 1-8-15,-2-28 2 16,-12-15-5 0,-11-10-3-16,-14 10-9 15,-9-13-18-15,16 41 13 16,-16-24-29-16,6 21-18 16,15 12-34-16</inkml:trace>
  <inkml:trace contextRef="#ctx0" brushRef="#br3" timeOffset="361177">12418 6576 26 0,'4'0'2'0,"1"-50"25"16,-5 50 17-16,0 0-20 15,0 0 16-15,32 81-15 16,5-15-13-16,4-2-6 15,5-18-3-15,-13-28-3 16,13 7 0-16,-3-14 2 16,-6-18 2-16,-7-7-1 15,-2-28-3-15,-8 13 0 16,-20 29 0-16,-23-93 1 16,-14 21-2-16,-13 4 1 15,-10 39 0-15,35 22 1 16,-35 1 1-1,7 29-1-15,7 25 0 16,21 26-1-16,13-10-11 16,12-31-4-16,-2 32-37 15</inkml:trace>
  <inkml:trace contextRef="#ctx0" brushRef="#br3" timeOffset="361416">12666 6019 67 0,'0'0'25'16,"0"0"41"-16,0 0-1 15,51 35-5-15,2 17-4 16,39 57-18-16,-42-48-29 15,31 110-1-15,-10 22-36 16,-32-5-48-16,-20-20-17 16</inkml:trace>
  <inkml:trace contextRef="#ctx0" brushRef="#br3" timeOffset="361888">12369 8193 17 0,'-7'-2'10'16,"7"2"10"-16,-9 16 26 15,-7-3 11-15,12-1-30 16,4 17 19-16,11 19-9 16,10 20-5-16,11 38-10 15,9 7-15-15,-8-51-5 16,19 63-18-16,6-14-36 15,2-15-30-15</inkml:trace>
  <inkml:trace contextRef="#ctx0" brushRef="#br3" timeOffset="362368">12852 8232 22 0,'0'0'4'0,"0"0"17"15,0 0 32-15,10 50 1 16,-3-9-34-16,-3 36 9 16,5-5-11-16,-2 1-6 15,-4-15-7-15,1-23-3 16,-2-27-1-1,-2 2-1-15,0-10-7 16,0 0-2-16,-13-47 1 16,-6-40 1-16,28 52 4 15,-29-32-1-15,8 11 3 16,15 11 1-16,-6 20 1 16,10 17 3-16,-7 8 1 15,0 0 7-15,0 0-1 16,0 0-1-16,74 87-3 15,-10-29-3-15,-39-31-2 16,17 14 5-16,-19-20 3 16,-9-15 3-16,-7-16-6 15,-7 10-6-15,0 0-1 16,0 0-2-16,-17-87-15 16,1 25-12-16,3 14-19 15,3 13-32-15,13 22 28 16</inkml:trace>
  <inkml:trace contextRef="#ctx0" brushRef="#br3" timeOffset="362720">13255 8184 29 0,'0'0'4'0,"0"0"28"16,0 0 8-16,0 0-1 15,0 0 5-15,0 0-10 16,0 0-20-16,0 0 10 16,0 0-6-16,69 79-9 15,-7-11-6-15,-9-24-2 16,-23-28-1-16,9 9 0 16,-2-23 0-16,-7-18-7 15,-5-26-6-15,-9-5 1 16,-9 22 8-16,-12-31-2 15,-13-2 2-15,-12 12 2 16,-14 13 1-16,1 25 1 16,22 10 1-16,-20 17 0 15,4 18-1-15,0 11-11 16,19 3-14-16,8-3-23 16,10-25 11-16</inkml:trace>
  <inkml:trace contextRef="#ctx0" brushRef="#br3" timeOffset="362961">13414 7443 48 0,'0'0'69'15,"0"0"-28"-15,89 64 34 16,-1 32-6-16,-1 40-7 16,-9 36-20-16,-52-79-32 15,38 112-4-15,-20 56-48 16,-33 19-48-16,-29-30-45 16</inkml:trace>
  <inkml:trace contextRef="#ctx0" brushRef="#br4" timeOffset="422073">25884 54 15 0,'0'0'5'0,"0"0"-4"15,0 0-2-15,0 0-1 16</inkml:trace>
  <inkml:trace contextRef="#ctx0" brushRef="#br4" timeOffset="424360">25882 54 16 0,'0'0'3'16,"0"0"7"-16,0 0 7 15,0 0-8-15,0 0 13 16,0 0 2-16,0 0 0 16,7 0-3-16,0-4-6 15,-7 4-5-15,0 0-8 16,0 0 4-16,0 0 1 16,0 0-1-16,0 0 0 15,0 0-2-15,0 0-2 16,0 0 3-16,0 0 2 15,2-8 4-15,-4 2-1 16,2 6-1-16,0 0-6 16,0 0 6-16,0 0-3 15,0 0 0-15,0 0-1 16,0 0 3-16,0 0-4 16,0 0 6-16,0 0 0 15,0 0 1-15,-3 37-1 16,-8-10-1-16,15-19-4 15,-1 19 4-15,1 2-2 16,3 4-1-16,-14-12-2 16,10-9-1-1,-6 21 3-15,1 2-2 16,-3 1 1-16,10 13-2 0,-7-11-1 16,9-22 0-1,-3 26 3-15,1-1 0 16,-1 0-2-16,-1 3 1 15,4-26-2-15,-1 24 0 16,-1-5 1-16,0 3 0 16,2 1 0-16,-19-6 3 15,12-20-4-15,9 20 4 16,-4 2 3-16,-5 2-3 16,0-5-1-16,2-18-3 15,-9 17 2-15,-4-2-2 16,8-4 2-16,-3 4-1 15,-1-12-1-15,4 20 0 16,-4 3 0-16,10 1 0 16,-1 30-1-16,-2-24-1 15,-5-26 0-15,3 29 1 16,-2 0 0-16,-1-3 1 16,7 9-1-16,-2-33 0 15,-2 29-1-15,0 6 3 16,2 2 0-16,9-2-1 15,-18-31-2-15,18 33 1 16,2-8-1 0,-11-2 1-16,0-7-1 15,12 1 0-15,-12-21 0 16,7 22 0-16,2 5 1 16,-7 18-1-16,3 9 0 15,2-42 0-15,2 32 1 16,-2 3 0-16,2-10-1 15,0-2 0-15,-4-31-1 16,4 27 1-16,-2-2 1 16,2-8-1-16,5 5 0 15,-12-5 0-15,3-21 0 16,11 16 0-16,-9 9 1 16,-5 12-1-16,7-12 0 15,-2-26 0-15,3 41 0 16,-8 9 0-16,-2 1 0 15,7-3 0-15,-7-33 0 16,11 30 0-16,-2-5 0 16,10-2 0-16,-10-2 2 15,-9-27-1-15,9 23 0 16,3-2 1 0,6-2 0-16,-9 6 0 0,-2-7 3 15,-7-26-4-15,9 33 1 16,-4-4 0-1,-3 4-1-15,-2 15 0 16,12-36 0-16,-14 44 0 16,2-1-1-16,2-3 0 15,0-7 2-15,-6-34-1 16,10 38-1-16,-3-1 1 16,-1-7-1-16,-4-4 0 15,-1 2 0-15,8-33 0 16,-5 33 1-16,-2 3-1 15,2 17 0-15,0-5 0 16,9-42 0-16,-9 44 0 16,2-4 0-16,7-5 0 15,-4 1 0-15,-7-40 0 16,18 31 0-16,2-4 0 16,-13-4 1-16,2-2-1 15,-7-27 0-15,11 31-1 16,-4-7 1-16,-5-1 0 15,3-11 0-15,0 7 0 16,-1-25 0-16,3 22 0 16,-7 15 0-1,5 2 0-15,2-2 0 0,6-29 0 16,-15 17 0 0,2 3 1-16,-2-3-1 15,9-5-1-15,-19-24 1 16,19 16 0-16,0-6 0 15,-9-6 0-15,9-11 0 16,-3-2 0-16,-4 3 0 16,3-5 0-16,3 2 0 15,-3-4 0-15,-6-4 0 16,3 0 0-16,0 0 2 16,0 0 0-16,0 0 0 15,0 0-1-15,26-12-1 16,17-9 0-16,-10 0 2 15,-6 1 0-15,5-5 0 16,3 17-1-16,13-7 1 16,5-2-1-16,9 3-1 15,3-15 0-15,-28 19 1 16,32-5-1-16,9 7 0 16,5-2 0-16,4-13 1 15,-50 17-1-15,57-5 0 16,5-1 0-16,-7 6 0 15,0 8 0 1,2-17 0-16,-50 13 0 16,46 6 0-16,-3-8 0 15,8 10 0-15,10-8 0 16,-61 10 0-16,73-8 0 16,5 0 1-16,0 0-1 15,-4-4 1-15,-63 8-1 16,62-4 2-16,-2 9 0 15,16-7 0-15,0-8 0 16,-66 8-1-16,80-4-1 16,0 2 2-16,2-11-2 15,-9 22 2-15,-9-22-2 16,-60 11 0-16,59-4 1 16,13 6 1-16,4-12 0 15,4 2 1-15,-75-3-3 16,78 5 2-16,-7-4-1 15,-7 1 1-15,-5 5 1 16,-62 0-3-16,58 4 1 16,7-4 0-16,2-4-1 15,-2 8 0-15,-79-4 0 16,79 4 0-16,-7 2 0 16,-3 2 0-16,-18 6 0 15,-71-2 0-15,76 5 0 16,-12-1 0-1,-7 5 1-15,-6 6-2 16,-3-15 1-16,-46-2-1 16,37 9 2-16,-5-1-1 15,3 3 0-15,-5-3 0 16,-37-10 0-16,30 7 0 16,-11-1 0-16,2 9 0 15,-3-11 0-15,-29-4 0 16,16 8 0-16,-12-1 1 15,-11-7-1-15,-5 0 0 16,-2-4 0-16,-9 0 2 16,-3 4 2-16,1-2 0 15,4-2 1-15,0 0-5 16,0 0 1-16,0 0-3 16,0 0-36-16,0 0-74 15,0 0-108-15</inkml:trace>
  <inkml:trace contextRef="#ctx0" brushRef="#br4" timeOffset="426472">26473 443 21 0,'-16'-2'2'15,"25"-10"3"-15,-7 6 30 16,8-7 8-16,8 3-3 15,-18-3-7-15,0 13-7 16,0 0-14-16,0 0 8 16,0 0-3-16,0 0-2 15,14-22-1-15,-7 18-2 16,-5 4-7-16,-2 0 1 16,0 0-2-16,0 0 2 15,0 0 7-15,0 0-6 16,0 0 8-16,-7 41 2 15,-2 2-1-15,-14 46-3 16,0-14-1-16,11-40-7 16,-11 34 4-16,0-18-3 15,7-7-4-15,7-17 1 16,2-11 0-16,9-16 0 16,-4 0 0-16,2 0-3 15,0 0 0-15,0 0-2 16,0 0 1-1,48-76-1-15,-20 22 1 16,4 14 0-16,-13-11 0 16,-3 59 1-16,-7-2 0 15,7 13 0-15,0 4 0 16,5 12 2-16,-17-4-3 16,-1-19 1-16,8 21 1 15,12-12-1-15,-9 0 0 16,-5-13 1-16,-6 0 0 15,6-3 0-15,-2-3 4 16,9-4-1-16,2-7-3 16,-2-18 0-16,-13 9-1 15,15-22 1-15,-11-5-1 16,-7-13 1-16,7 12 0 16,-26-10 4-16,22 36-2 15,-10-24 3-15,-16 11 0 16,-2 2-4-16,-1-4 1 15,24 20-2-15,-44-1 0 16,0 10 1-16,-5 1-2 16,5 10 1-1,23-1-1-15,-9 10 0 0,0-1-5 16,4-1-42 0,3 5-51-16,18 3-41 15</inkml:trace>
  <inkml:trace contextRef="#ctx0" brushRef="#br4" timeOffset="426904">27041 361 25 0,'0'-19'5'0,"-11"17"27"16,11 2-9-16,0 0 27 16,0 0-10-16,0 0-11 15,0 0-1-15,0 0-3 16,0 0-12-16,0 0 13 15,0 0-2-15,0 0-4 16,-5 27-2-16,-9 16-1 16,12-20-6-1,0 18 8-15,-10 3 4 16,1 12 1-16,-1 2 1 16,8-33-15-16,-3 31 6 15,2-7-4-15,-6-3-7 16,1-13-4-16,1-19 0 15,7 5-17-15,9-11-51 16,-5-6-64-16</inkml:trace>
  <inkml:trace contextRef="#ctx0" brushRef="#br4" timeOffset="427599">27262 290 28 0,'0'0'11'0,"0"0"23"16,0 0-16-16,0 0 12 16,0 0-4-16,0 0-1 15,0 0 0-15,9 50-2 16,-9-50-11-16,-2 74 11 16,-3-1-2-16,-8 1-1 15,-8 1-2-15,-2-13-3 16,18-35-10-16,-16 12 3 15,8-10-2-15,3-14 1 16,6-3 2-16,-1-20-6 16,5 2-2-16,0-3 0 15,0 9-1-15,26-62 0 16,-8 6-1-16,-9 27 1 16,14-20 0-16,3-1-1 15,-3 4 1-15,-10 28 0 16,-3-1-1-16,-4 15 2 15,-1 4-1-15,7 6 1 16,1 11 1-16,-1 4 2 16,-12-9-2-16,9 29 7 15,3-3 4-15,-1 3 0 16,3 0 1-16,-5-1-5 16,3-26-5-1,-8 17 5-15,-4-10-1 16,2-2 0-16,-2-19 5 15,0 0-2-15,0 0 10 16,0 0-10-16,0 0-6 16,0 0-3-16,0 0 0 15,17-46-2-15,6-33-3 16,-3 5-32-16,8 1-59 16,-1-7-55-16,-27 47 53 15</inkml:trace>
  <inkml:trace contextRef="#ctx0" brushRef="#br4" timeOffset="428127">27835 472 34 0,'-3'-18'13'0,"-1"12"2"0,2-13 32 16,-1-8 7-16,-4 8-15 16,3 7-19-1,8 12-7-15,-4 0-3 16,0 0 14-16,0 0-3 16,0 0 6-16,-2 83-2 15,0-5-7-15,9-42-12 16,-26 30 5-16,-1-10-4 15,6-7-2-15,2-18-3 16,-4-10 3-16,9-15-1 16,-2-1 0-16,9-5-5 15,0 0-3-15,12-50-6 16,8 2 6-16,-8-4-5 16,13-43 1-16,-2 10 3 15,14 29 3-15,-14 1 2 16,-9 32 0-16,6-14 0 15,-6 24 3-15,-5 32 6 16,1 18 6-16,3-16-6 16,-10 6 9-16,-8 57 4 15,5 1-7-15,-2-2-7 16,-3-19-5 0,-2-35-3-16,-4 23-3 0,-1-17-31 15,5-16-37-15,-4-11-28 16,11-8-21-1</inkml:trace>
  <inkml:trace contextRef="#ctx0" brushRef="#br4" timeOffset="428335">27697 671 53 0,'-12'-6'76'0,"5"8"15"15,7-2-9-15,0 0-48 16,0 0 22-16,0 0-14 15,0 0-17-15,53-15-13 16,-11-3-10-16,36-11-2 16,-16 4-27-16,-7 17-35 15,-9-5-16-15,0-5-6 16,-25 7 39-16,13-18-49 16</inkml:trace>
  <inkml:trace contextRef="#ctx0" brushRef="#br4" timeOffset="428855">28253 352 25 0,'0'0'45'0,"0"0"-17"15,0 0 35-15,0 0 1 16,0 0-8-16,0 0-4 16,0 0-5-16,-11 48-27 15,-1 39 16-15,1-11-13 16,-3-3-12 0,3-21-8-16,8-30-2 15,-10 10-1-15,3-14 1 16,6-14-7-16,-1-20-18 15,-9 5-3-15,14 11 11 16,5-47-12-16,4-48 6 16,-2 8 10-16,0 4 7 15,0 50 5-15,-3-34 3 16,3 36 13-16,-9 17-4 16,0-5 0-16,2 19 6 15,0 0-8-15,0 0 4 16,7 87-6-16,-3-43-6 15,10 16-1-15,-14-29-1 16,18 10 0-16,10-20-4 16,2-21-17-16,-5-21-6 15,21-27 0-15,-18 17 14 16,11-31-11-16,-2 13 4 16,-12-5 12-16,-9 4 6 15,-7 23 4-15,-6 17 3 16,1-3 7-16,-4 13 2 15,0 0 10 1,0 0 5-16,0 0-12 16,0 0 18-16,-20 89-5 15,1 13-10-15,-4-9-14 16,0-12-8-16,23-42-15 16,-27 25-57-16,13-18-41 15,7-25-43-15</inkml:trace>
  <inkml:trace contextRef="#ctx0" brushRef="#br4" timeOffset="429001">28615 648 226 0,'4'0'103'0,"-4"4"-7"16,0-4-33-16,-4 11-43 15,13 1-33-15,-25-6-87 16,16-6-125-16</inkml:trace>
  <inkml:trace contextRef="#ctx0" brushRef="#br4" timeOffset="429423">29277 149 21 0,'7'-14'11'16,"9"-3"35"-16,-4 3 24 15,-8 10-36-15,1-11 17 16,-10 13-18-16,5 2-4 16,0 0 15-16,0 0-8 15,0 0-22-15,-18 89 6 16,6 19-10-16,-1 4-6 15,-4-25-3-15,-8-42-4 16,21 21-27-16,4-16-36 16,-3-19-30-16</inkml:trace>
  <inkml:trace contextRef="#ctx0" brushRef="#br4" timeOffset="429775">29238 176 58 0,'0'0'61'0,"0"0"3"15,0 0-11-15,0 0-34 16,0 0 9-16,0 0-5 16,30-8-3-16,27-6-3 15,-29 9-10-15,30 5 6 16,-3 9-2-16,-7 9 2 15,-9 13-2-15,-11-14 1 16,-12-3-4-16,-5 20 11 16,-18 5 0-16,-9-4 0 15,-20-6-3-15,6-8-8 16,-7 10 3-16,-5-4-4 16,-4-11-2-16,7 1-2 15,16-17-3-15,7 4 1 16,-4-14-18-16,6 1-43 15,2 1-37-15,10-13-39 16</inkml:trace>
  <inkml:trace contextRef="#ctx0" brushRef="#br4" timeOffset="430064">29562 644 220 0,'0'0'118'0,"0"4"-37"16,-2-2-5-16,2-2-48 15,0 0-2-15,0 0-20 16,0 0-22-16,0 0-43 16,0 0-51-16,0 0 38 15,0 0-105-15</inkml:trace>
  <inkml:trace contextRef="#ctx0" brushRef="#br4" timeOffset="430273">30078 657 223 0,'7'4'88'0,"-7"-4"-16"16,0 0-43-16,0 0 7 15,0 0-26-15,0 0-21 16,0 0-32-16,0 0-38 15,0 0 27-15,0 0-93 16</inkml:trace>
  <inkml:trace contextRef="#ctx0" brushRef="#br4" timeOffset="430418">30034 112 162 0,'11'-12'107'0,"-11"1"-39"15,0 11-42-15,0 0-47 16,0 0-81-16,0 0-6 16</inkml:trace>
  <inkml:trace contextRef="#ctx0" brushRef="#br4" timeOffset="433543">26487 1799 19 0,'-3'-2'6'0,"1"-8"-2"16,2 10 19-16,0 0-9 16,0 0 11-16,0 0-1 15,0 0 5-15,0 0-1 16,0 0-6-16,0 0-4 15,0 0-10-15,0 0 7 16,7-25 1-16,-2 7 0 16,-3 1-2-1,-4 13-7-15,2 2 3 0,0 2 2 16,0 0 0 0,0 0 1-16,0 0 1 15,0 0-8-15,0 0 5 16,0 0 0-16,0 0-3 15,0 0-1-15,0 0 4 16,0 0-5-16,0 0 8 16,0 20 2-16,4 20 5 15,1 3-2-15,-3-16-10 16,3 33 11-16,4 4-8 16,-11 13-3-16,-5-5 0 15,2-11 1-15,3-26-6 16,6 31 0-16,-4-4-1 15,7-14-2-15,-2-19 1 16,4-23 0-16,-2-2 9 16,-9 0 1-16,2-4-7 15,0 0-5-15,-12-47 0 16,17 1 1-16,11-45-1 16,0 12-1-16,-7 9-1 15,-4 39 0-15,-1-23-3 16,-1 0-2-16,-6 0 2 15,-6 13 4 1,5 20 0-16,-1-10 1 0,3 10 1 16,-1 9-1-1,6 6-1-15,-3 4 1 16,-5 0 0-16,1 2-1 16,4 0 1-16,0 0 1 15,0 0-2-15,0 0 2 16,4 43-1-16,-6 38 3 15,6-7 3-15,-6-1-1 16,-12-44-3-16,14 41 3 16,3-6 0-16,4 5-1 15,-1-11-1-15,-1-27-2 16,-5 12 0-16,0-18-1 16,7-12 3-16,-12 3 3 15,5-16-3-15,0 0-2 16,0 0-1-16,0 0-1 15,-2-93-3-15,0 25-12 16,-3 32 6-16,3-30-10 16,0 4 2-16,2 4 3 15,9-8 7-15,5 35 4 16,-24-23 0-16,8 13 2 16,-9 3 2-1,4 22-1-15,-12 3 1 0,26-1 0 16,-21-3 0-1,17 13 0-15,-6 4-1 16,1-6 1-16,0 4 0 16,2 2-1-16,0 0 1 15,0 0 0-15,0 0 0 16,0 0 0-16,43-8 3 16,33-3 3-16,-11 9 0 15,2 2-2-15,-31 0-3 16,6 6 0-16,-8 3 0 15,1 3 0-15,-12-2 0 16,-30-3 0-16,11-1 4 16,1 0-1-16,-19 2 0 15,-6-2-3-15,-6 5-1 16,6-11 0-16,-24 2 0 16,0 0 0-16,7 6 0 15,-13-12 0-15,36 2 0 16,-34 2 0-16,11 0 0 15,0 0 0-15,19-2 0 16,8 0 0-16,10 2-1 16,0 0 0-16,0 0 1 15,0 0 0 1,0 0 0-16,0 0 0 16,53-13-1-16,39-11 1 15,-16 11 1-15,-4-3-1 16,-40 9 0-16,7 1 0 15,-14 2-1-15,-20 0-28 16,-5 4-46-16,0 0 15 16,0 0-81-16</inkml:trace>
  <inkml:trace contextRef="#ctx0" brushRef="#br4" timeOffset="434071">26657 2120 25 0,'-7'-2'21'0,"3"2"26"16,4 0 10-1,0 0-32-15,0 0 15 0,0 0-10 16,0 0-4-16,0 0-1 16,0 0 1-1,0 0-14-15,0 0 7 16,0 0-5-16,0 0-3 16,73-6-7-16,-48 10-1 15,-2-4-3-15,5 2 0 16,-10-4 2-16,-15 2 4 15,-3 0 1-15,0 0-5 16,0 0 0-16,0 0 0 16,0 0 0-16,0 0-1 15,-81 8 2-15,54-3 0 16,-26 5 4-16,14-2 5 16,9 1-1-16,23-5 0 15,-12-2-5-15,26 0 3 16,-7-2 0-16,0 0-2 15,0 0-4-15,0 0-2 16,0 0-1-16,95-23 0 16,-31 9-2-16,-16 1-46 15,-18 7-63-15,-14 2 33 16</inkml:trace>
  <inkml:trace contextRef="#ctx0" brushRef="#br4" timeOffset="434495">27080 2311 30 0,'-2'-2'27'0,"2"-2"19"16,0 4 3-16,0 0-11 16,0 0-10-16,0 0-15 15,0 0 11-15,0 0-4 16,0 0 4-16,0 0 8 15,-9 27-2-15,9-27-15 16,9 43 17-16,0 44-3 16,-2-6-6-16,-2-9-10 15,2-43-9-15,-12 27 1 16,3-15-4 0,2-18-5-16,0-14-31 15,-14-7-5-15,14-2-68 16,0 0-3-16</inkml:trace>
  <inkml:trace contextRef="#ctx0" brushRef="#br4" timeOffset="435240">27076 2323 23 0,'0'-8'28'16,"0"8"24"-16,0 0 2 16,0 0-28-16,0 0 21 15,0 0-7-15,0 0-10 16,2-8-7-16,7-7-1 15,-2 11-11-15,14-2 7 16,4 2-3-16,7-7-4 16,-6 13-6-16,-17 7-2 15,25-3 2-15,-11 2-2 16,-7 5 1-16,-6-7 2 16,-8-2 1-16,-2-4-2 15,0 0 6-15,-14 25-2 16,-9 22-3-16,-9 9-2 15,13-43-2-15,-8 16 0 16,-3-2-1 0,14-5 3-16,2 5 1 15,0-20 1-15,10-1-3 16,-3-2 1-16,7 2 0 16,4-4 1-16,10 4 0 15,37 3-3-15,-49-3 0 16,10-2-2-16,6 4 0 15,-18-8 1-15,0 0 0 16,35 11-1-16,-12 5 2 16,-12-1 3-16,3 7 1 15,-14-5-2-15,0-9-2 16,-5-1 0-16,-4-3-1 16,4 2 0-16,3-2 0 15,-2-2-1-15,-3 6 0 16,0-1 0-16,-5-1 0 15,-2 4 0-15,-6 1 0 16,8 5 0-16,-6-6 0 16,-1-5 0-16,6 5 0 15,-4-8 0-15,4-6 0 16,-3 2 0-16,-1 0 0 16,6 2 0-16,6 0-1 15,1-2 1 1,-3 2 0-16,7 2 0 15,0 0 0-15,-2-11 0 16,-12 5 0-16,14 2-1 16,0 2 1-16,0 0 0 15,0 0 0-15,0 0 0 16,0 0 0-16,14-6-3 16,9 0-24-16,-12 6-43 15,-11 0-58-15,0 0 39 16</inkml:trace>
  <inkml:trace contextRef="#ctx0" brushRef="#br4" timeOffset="435935">27729 1982 17 0,'5'-2'8'0,"-5"2"-2"16,0 0 26-16,0 0 13 15,0 0 5-15,0 0-26 16,0 0 18-16,-17 20-8 15,1-5-7-15,0-7-4 16,14-4-1 0,9-2-10-16,-7 0 15 15,14 5 5-15,-14-7-8 16,0 0-6-16,59-7-9 16,27-3 6-16,-17-5-5 15,-19 11-5-15,-6-4-4 16,-14 10 0-16,-19-4-1 15,1 4 0-15,2-4 0 16,-14 2-16-16,0 0-34 16,0 0 7-16,0 0-72 15,0 0-39-15</inkml:trace>
  <inkml:trace contextRef="#ctx0" brushRef="#br4" timeOffset="436200">27768 2156 30 0,'-9'-3'4'16,"-7"1"35"-16,16 2 20 15,0 0-3-15,0 0-12 16,0 0 1-1,0 0-20-15,0 0 23 16,0 0-8-16,43 5-6 16,43-3-14-16,-66 0-16 15,47 0-8-15,-12-2-58 16,-25 0-69-16</inkml:trace>
  <inkml:trace contextRef="#ctx0" brushRef="#br4" timeOffset="440961">28456 1826 20 0,'2'-4'4'0,"3"2"1"15,-5 2 5-15,0 0 11 16,0 0 0-16,0 0 4 16,0 0-13-16,0 0 12 15,0 0 0-15,0 0-6 16,0 0-6-16,0 0-3 15,0 0-6-15,0 0 2 16,0 0-3-16,0 0-1 16,0 0-1-16,0 0 1 15,0 0-1-15,0 0 1 16,0 0-6-16,0 0-45 16</inkml:trace>
  <inkml:trace contextRef="#ctx0" brushRef="#br4" timeOffset="443431">28594 1855 17 0,'0'0'3'16,"7"-4"-1"-16,4-4-1 15,-6-2-1-15,-5 10-2 16,0 0 2-16,0 0 2 16,0 0 8-16,0 0 7 15,0 0 2-15,0 0 1 16,0 0-10-16,0 0 9 16,0 0-6-16,0 0-7 15,0 0-3-15,0 0-2 16,0 0-2-16,0 0 0 15,0 0-4-15,0 0-1 16,0 0 5-16,0 0 0 16,0 0 1-16,0 0 1 15,7-34 1-15,2 18 7 16,-7 3 0 0,5 5 1-16,-2-4-1 15,9 8-5-15,-14-3 6 16,0 1 0-16,0 0 0 15,0 6-2-15,0 0 0 16,0 0-5-16,0 0 4 16,0 0 8-16,0 0 6 15,0 0 0-15,0 0-3 16,-7 41-9-16,-5 40 9 16,-4-8-4-16,-7-5-4 15,9-10-3-15,-4-35-3 16,11 22 3-16,-7-10-2 15,10-12-2-15,6-4 4 16,-2-19 5-16,0 0-9 16,0 0-2-16,0 0 0 15,0 0-1-15,7-40-1 16,-5 3-2-16,-2-27-4 16,14 12-1-16,-12 1 2 15,5 9 2-15,0 1 2 16,7 20 2-16,-14-10-1 15,-2 10 1-15,2 11 0 16,2 4-1 0,-2 6 0-16,0 0 1 15,0 0 1-15,0 0-1 16,0 0 1-16,-9 80 5 16,-5-44-3-16,9 30 4 15,3-4 0-15,-10-16-3 16,6-7 0-16,-1-6 0 15,7-21-3-15,2 3 3 16,-2-3 5-16,2-8 1 16,-2-4-7-16,0 0-3 15,0 0 1-15,0 0-3 16,32-91-6-16,-6 11 2 16,-10 9-3-16,-5 36 5 15,10-25 1-15,-9 12 2 16,-12 17 0-16,4 6 1 15,-6 21 0-15,4-6 0 16,-4 6 0-16,2 4 0 16,0 0 0-16,0 0 3 15,-14 52 1-15,-2 39 3 16,-5-6 3-16,1-9-2 16,3-5-3-16,22-42-3 15,-21 22 3 1,9-15-3-16,2-14 2 15,1-16 4-15,-3-6-2 16,12 3 1-16,-5-3-5 16,0 0-2-16,0 0 0 15,9-44-2-15,0-4-2 16,9-34-8-16,-4 7 3 16,5 13 2-16,-6 6 4 15,-17 33 2-15,11-14 1 16,-5 12 0-16,3 15-1 15,-5 10 1-15,0 0 0 16,0 0 1-16,0 0 7 16,-12 43 5-16,-9 53 2 15,8-24 1-15,17-37-9 16,-15 25 2-16,-5 2-1 16,2-18-4-16,7-9-3 15,0-20-1-15,5 5 1 16,2-5-1-16,-5-15-3 15,5 0-19-15,0 0-22 16,0 0 13-16,0 0-47 16,0 0-13-16,0 0-26 15</inkml:trace>
  <inkml:trace contextRef="#ctx0" brushRef="#br4" timeOffset="444103">28884 1899 46 0,'0'0'47'0,"-5"6"14"15,-4-4-8-15,-7 0-33 16,27 0 11-16,-11-2-13 15,0 0-8-15,0 0 0 16,23-35 1-16,-16 4-5 16,37-12 2-16,-12 16-2 15,-9 8-2-15,-4 13 0 16,-3 2 0-16,-14 6-3 16,-2-2 7-16,0 0 2 15,0 0 0-15,2 39 2 16,-18 21 4-16,21-31-6 15,-17 27 5-15,-8 2-3 16,-1 0-2 0,-4-8-3-16,13-28-4 15,-29 36 1-15,-1-4-3 16,15-4 0-16,-1-13-1 16,14-22 0-16,-4 9 0 15,2-19 0-15,0-5 0 16,13-15 0-16,-6-12-1 15,9 27 1-15,7-25 0 16,7-14-1-16,9 6 1 16,-2 6 0-16,-26 15 0 15,35-9 0-15,-3 4 0 16,-10 11 0-16,6 8 0 16,6 6 1-16,-15-8 1 15,12 23 6-15,3 4 4 16,-3 0-2-16,-6 6-2 15,-13-20-5-15,12 11 5 16,-8 1 0-16,-8 6-3 16,6-27 0-16,-9-4-1 15,0 0 3-15,0 0-2 16,0 0-6-16,0 0-38 16,41-39-62-1,-22 25 20-15</inkml:trace>
  <inkml:trace contextRef="#ctx0" brushRef="#br4" timeOffset="444646">29371 1920 32 0,'0'0'38'16,"0"2"-13"-16,-2-2 31 15,2 0-5-15,0 0-7 16,0 0-8-16,0 0-7 16,48-2-15-16,44-5 5 15,-13-1-7-15,-8 0-6 16,-20 4-2-16,-40 4-3 16,10 0 2-16,-14 2 2 15,-7-2-2-15,0 0-1 16,-58 18-2-16,10-1-1 15,-42 8-21-15,19-11-62 16</inkml:trace>
  <inkml:trace contextRef="#ctx0" brushRef="#br4" timeOffset="445303">30025 1679 20 0,'0'-12'7'0,"-16"8"-4"15,23-2 29-15,-3-9 12 16,3 11-3-16,-7 4-8 16,0 0-10-16,0 0-13 15,0 0 12-15,0 0 8 16,-2 25-1-16,6 35 0 16,-8 4 2-16,-12-33-19 15,23 35 6-15,-10 1-6 16,1-9-4-16,0-19-3 15,2-2-3-15,0-18-2 16,-10 1-2-16,6-9-25 16,11-9-37-16,-7-2-38 15</inkml:trace>
  <inkml:trace contextRef="#ctx0" brushRef="#br4" timeOffset="445870">30282 1698 70 0,'0'0'31'0,"0"0"8"15,0 0-16-15,0 0 21 16,0 0-20-16,35-14-14 15,18-3 0-15,-12 0 0 16,-22 17-5-16,4 2 7 16,-5 7 0-16,-9 7 2 15,-4 5 3-15,-10 4 3 16,3-9-11-16,-12 15 7 16,-7 9-2-16,-6 1-3 15,-1 1-5-15,-13 5-1 16,34-28-4-16,-16 26 2 15,7-5-1-15,2-7-1 16,9-2 0-16,17-21-1 16,-10 9 1-16,12-5-1 15,2-7 0-15,-16-7 0 16,48-7-1-16,-25-1-1 16,23-4-2-16,-4-7 0 15,-3 7 2-15,-11-3 2 16,-19 9 0-1,5-6 1-15,-19 1 0 16,-9 3-1-16,-16-5 1 0,-13 3 6 16,24 6 1-1,-27-6 5-15,-2-5-3 16,0 7 1-16,4-9-1 16,32 7-7-16,-25-11 0 15,10-2-10-15,29-12-45 16,12-6-60-16</inkml:trace>
  <inkml:trace contextRef="#ctx0" brushRef="#br4" timeOffset="446632">31203 1104 14 0,'0'0'7'16,"0"0"-1"-16,0 0-1 15,0 0 5-15,0 0 13 16,0 0-2-16,0 0 5 16,0-13 3-16,-5-5-4 15,-13 14-16-15,15-1 5 16,6 3-5 0,-3 2-2-16,0 0 1 15,0 0 4-15,0 0-4 16,0 0 14-16,-10 29 6 15,-8 42 7-15,-7 47 1 16,-3 25 1-16,10-61-21 16,-17 92 14-16,-6-8-8 15,-1-11-4-15,6-22 0 16,6-15-8-16,23-62-7 16,-3 35-1-16,4-31-5 15,-1-25-32-15,4-37-46 16,3 2 20-16,0 0-93 15</inkml:trace>
  <inkml:trace contextRef="#ctx0" brushRef="#br4" timeOffset="449815">31322 1752 15 0,'0'0'7'0,"0"0"-1"16,0 0 7-16,0 0 14 16,0 0-4-16,0 0 5 15,0 0-13-15,0 0 14 16,0 0-5-16,-2-25-7 15,-5 15-3-15,2 3-2 16,8 3-9-16,-8 4 4 16,5 0 9-16,0 0 1 15,0 0-2-15,-7 42-3 16,0-3-6-16,-9 27 3 16,2-14-2-16,3-8-1 15,-1-11-2-15,8-21-3 16,-8 7 1-16,5-9 3 15,12-8 2-15,-10 8-4 16,5-10-3-16,62-14 0 16,-62 14-1-16,0 0 0 15,-4-81-2-15,-1 15 1 16,10 12-1 0,-3 31 2-16,12-20-1 15,-14 18 2-15,5 11-1 16,-3 5 0-16,-2 9 1 15,0 0 0-15,0 0 0 16,0 0 0-16,2 33 0 16,-4 23 0-16,18-35 0 15,-11 18 0-15,-1-8 0 16,8-12 0-16,1-2-1 16,8-15-1-16,-5-4-3 15,5-9-10-15,7-9-3 16,-1-7 2-16,-6 0 1 15,2-6 4-15,-14 18 8 16,3-8 1-16,-5 5 2 16,-5 7 1-16,-2 7 0 15,0 4 1-15,0 0 2 16,0 0 10-16,0 0 0 16,0 0 6-16,0 0 2 15,-42 71-3-15,38-42-9 16,-5 29 2-16,-1-19-5 15,-3 2-5-15,6-6-1 16,14-20-4 0,-7 8-31-16,-3-13-27 15,8-6-14-15,-3 5-35 16</inkml:trace>
  <inkml:trace contextRef="#ctx0" brushRef="#br4" timeOffset="450095">31817 1746 30 0,'0'0'2'16,"0"0"23"-16,0 0 16 16,0 0 1-16,0 0-8 15,0 0-3-15,0 0-4 16,0 0-15-16,0 0 11 15,-21 64-6-15,7-15 1 16,-2-5-5-16,7-23-9 16,-7 16 1-16,4-4-4 15,5-14-3-15,1-1-21 16,3-11-19-16,26-1 11 16,-23-6-49-1</inkml:trace>
  <inkml:trace contextRef="#ctx0" brushRef="#br4" timeOffset="450272">31849 1603 28 0,'0'-9'7'0,"0"9"42"16,0 0 22-16,0 0-10 15,0 0-27-15,0 0-23 16,0 0-10-16,0 0-16 15,0 0-37-15,-12 0-53 16</inkml:trace>
  <inkml:trace contextRef="#ctx0" brushRef="#br4" timeOffset="450847">32079 1706 78 0,'0'0'36'0,"0"0"19"15,0 0-12-15,0 0-16 16,0 0-8 0,-5 42-11-16,-11 32 3 15,0-12-1-15,-2-6-5 16,-3-16-3-16,-4-9 2 15,16-21-1-15,-3 7 4 16,-4-11-2-16,7-12-3 16,2-11-2-16,2 5-1 15,5 12-4-15,19-54 0 16,11 4 2-16,-5 9 1 16,5-3 1-16,-7 26 1 15,0-14 0-15,0 14 0 16,-3 7 1-16,-3 20-1 15,-6 1 1-15,1-6 1 16,4 19 2-16,0 4 2 16,0 4 1-16,-2 0 1 15,-5 6 2-15,-4-20-5 16,8 14 2-16,-3-6 0 16,3-5 2-16,-8-5-4 15,-14-9-2-15,20 0 8 16,-13-4 4-16,2-2-7 15,0 0-6 1,0 0-2-16,0 0 0 16,41-47 0-16,33-28 0 15,-33 19 0-15,-8 15 0 16,-6 24-3-16,-15-1-21 16,-5 10-36-16,-7 3-43 15</inkml:trace>
  <inkml:trace contextRef="#ctx0" brushRef="#br4" timeOffset="451545">31810 1491 15 0,'-2'0'7'16,"2"0"-3"-16,0 0-3 15,0 0 9-15,0 0 14 16,0 0 1-16,34-68-1 16,-16 84-3-16,-6-3-14 15,-1 14 7-15,-17 4-1 16,-13 4 5 0,1 4-5-16,-1-16-5 15,15-19-4-15,-12 8 6 16,9-5 4-16,7-7-4 15,-3 4-7-15,3-4-5 16,0 0-7-16,0 0-27 16,0 0-32-16</inkml:trace>
  <inkml:trace contextRef="#ctx0" brushRef="#br4" timeOffset="480320">26567 3429 24 0,'0'0'4'0,"0"0"11"16,0 0 18-16,0 0 1 16,0 0 1-16,0 0-19 15,0 0 10-15,0 0-8 16,0 0-1-16,0 0-2 15,0 0-1-15,0 0-9 16,0 0 5-16,0 0 0 16,0 0 0-16,0 0 0 15,0 0 0-15,0 0-4 16,0 0 4-16,0 0 0 16,0 0 0-16,7 29 2 15,-5-15 1-15,-2-5-8 16,-2 13 3-16,9 9 5 15,-12 13 4-15,10 1-4 16,-23-18-5-16,18 40 3 16,4 9-5-1,-6-1-4-15,-7-7-1 16,6-8 0-16,1-31-1 16,4 25 0-16,-2-17 0 15,3-10 0-15,-8-10 2 16,-11-11 2-16,23-4 10 15,2 4-1-15,-9-6-6 16,0 0-4-16,0 0-1 16,0 0-1-16,0 0-1 15,5-66 0-15,-19 10 0 16,16 0-1-16,7 29 1 16,-13-29-2-16,8 7-1 15,-4-7 1-15,3-13-3 16,-15 42 4-16,21-20-1 15,3 5 1-15,-7 3 1 16,-1 14 0-16,1 0 0 16,-5 9 0-16,4 1 0 15,-1 9 0-15,-1-8-1 16,0 9 1-16,-2 5 0 16,0 0 0-16,0 0 0 15,0 0-1-15,0 0 2 16,0 0-1-16,0 0 0 15,0 0 1-15,12 27 5 16,6 23 3 0,-18-15-2-16,16-18-3 15,-18 33 2-15,9-3-2 16,-7-5-1-16,11-1-1 16,8-16-1-16,-8 18 0 15,1-10 0-15,-3-6-1 16,-2-10 1-16,-12-9-1 15,17-8 0-15,-12 0 0 16,0 0-7-16,41-27-2 16,12-22-4-16,-25 20 6 15,11-19-7-15,0-6-2 16,-16 7 3-16,-5-11 0 16,-8 39 8-16,-1-20-1 15,-9-5 4-15,-5 15 2 16,7 10-1-16,-6 11 1 15,-3 4 0-15,7-6 1 16,-2 8 0-16,4 2-1 16,-2 0 1-16,0 0 0 15,0 0-1-15,0 0 1 16,0 0 0-16,0 0 1 16,0 0 2-16,0 0-2 15,0 0 2 1,-9-2 0-16,4 14 1 15,7-64 1-15,-2 52 2 16,0 0-3-16,0 44 8 16,-2-3-1-16,-5 27 3 15,10 5 1-15,-1-38-9 16,-9 42 7-16,0-1-2 16,-7-1-1-16,10-9-4 15,11-35-5-15,-7 23 3 16,2-6-2-16,-4-13-3 15,2-10 0-15,-12-19 0 16,17 6 0-16,-1-8-6 16,-1 1-37-16,-3-5-45 15,0 0-38-15,0 0 52 16</inkml:trace>
  <inkml:trace contextRef="#ctx0" brushRef="#br4" timeOffset="481054">27186 3592 30 0,'-2'-2'1'16,"6"-4"13"-16,-4 6 27 15,0 0-1-15,0 0-5 16,0 0-6-16,0 0 0 16,5-27-15-16,2-6 11 15,-5 10-2-15,-2 11-4 16,0-7-4-16,0 19-8 15,0 0 3-15,0 0-2 16,0 0-2-16,0 0 0 16,0 0 3-16,0 0-3 15,0 0 6-15,0 0 0 16,7 21 2-16,2 27-3 16,1-11 0-16,-8-17-5 15,7 26 8-15,-4 8-1 16,8 4-2-16,4 6-2 15,-17-35-6-15,9 33 2 16,5-2-2 0,4-8-1-16,-4-7-1 15,-17-20 0-15,15 13-1 16,-7-14 1-16,-1-9-1 16,1 4 1-16,-3-17 1 15,5 0 0-15,-9 0 3 16,2-2 1-16,0 0-2 15,0 0-1-15,0 0-2 16,0 0 2-16,13-44-1 16,13-39 0-16,1 3-1 15,-22 40 0-15,29-40-1 16,-4-3 2-16,-9 10-2 16,2 15 2-16,-5 17-1 15,-11 29-1-15,0-17 1 16,-2 8-1-16,-3 4 0 15,5 9-10-15,5 6-1 16,-19-2-27-16,7 4-22 16,0 0-23-16,0 0-33 15</inkml:trace>
  <inkml:trace contextRef="#ctx0" brushRef="#br4" timeOffset="481495">27763 3768 48 0,'0'0'43'16,"0"0"-17"-16,0 0 36 15,0 0-12-15,0 0-15 16,0 0-5-16,0 0 1 16,0 0-16-16,0 0 15 15,0 0-7-15,0 0-5 16,0 0-4-16,0 0-5 15,0 0-6-15,65-10-1 16,-5 6 1-16,-12 4 0 16,-13 0 0-16,-19 0-2 15,0 10 1-15,-7-2 0 16,-7 1 0-16,1-1-1 16,-6 2-10-1,-1-8-12-15,1-2-65 16,3 0-43-16</inkml:trace>
  <inkml:trace contextRef="#ctx0" brushRef="#br4" timeOffset="481959">27759 3845 32 0,'0'4'23'15,"0"-4"18"-15,0 0-15 16,0 0 18-16,0 0-13 16,0 0-6-16,0 0 5 15,-14 10 3-15,5-3-17 16,4 9 13-16,5-3-3 15,-4-5-3-15,-1 0-4 16,-2 3-1-16,9-9-9 16,5 0 10-1,0 4-1-15,9 2-7 16,3-6-5-16,4-6-4 16,18 10 1-16,-13-6 3 15,4-2 1-15,5-4 0 16,-37 6-5-16,0 0 2 15,0 0 0-15,0 0 2 16,0 0-1-16,23 17 1 16,-14-13-4-16,0 4-1 15,-11 0-8-15,0 1-63 16,2-9-93-16,0 0 49 16</inkml:trace>
  <inkml:trace contextRef="#ctx0" brushRef="#br4" timeOffset="486471">28566 3363 17 0,'-4'0'4'0,"73"2"-2"16,-69-2 1-1,0 0-6-15,0 0-1 16,-14-7 5-16,-11-3 10 16,11-2 6-16,16 7-8 15,-2-1 10-15,0 6 3 16,0 0 0-16,0 0 0 16,0 0-6-16,0 0-10 15,0 0 4-15,0 0-1 16,0 0-3-16,0 0 9 15,0 0 7-15,0 0-12 16,0 0 13-16,-4 46 2 16,-8 47 4-16,7 8 2 15,-4-7-2-15,0-49-14 16,2 46 12-16,-9-6-4 16,0-8-7-16,14-17-5 15,-5-35-6-15,2 18 2 16,1-14-5-16,8-6-1 15,-6-19-1-15,-7 0 0 16,6 0 0-16,8-2 0 16,-5-2-2-16,0 0-14 15,0 0-16 1,0 0 7-16,0 0-51 16,0 0-24-16,0 0-28 15</inkml:trace>
  <inkml:trace contextRef="#ctx0" brushRef="#br4" timeOffset="487222">28488 3452 19 0,'0'0'5'16,"0"0"-1"-16,0 0-3 16,0 0 22-16,0 0 11 15,25-52-4-15,-4 25 5 16,4-6-6-16,-20 20-18 16,20-11 5-16,5 5-3 15,-9 6-4-15,-3 18 0 16,3-12 3-16,-14 5-7 15,11 2 9-15,1 9-2 16,-8 5 3 0,3-6 0-16,-2 15-5 15,-19-8 0-15,14 18 6 16,-7-2-5-16,0 10 4 16,-17-10-3-16,13-6-7 15,-15 21 5-15,6 5 0 16,-6-1-2-16,-4-8-4 15,5-16-2-15,13-11-1 16,-13 4 0-16,6-7 0 16,1-4-1-16,2-2 0 15,4-1 1-15,0-1 4 16,5-2 2-16,0 0-2 16,0-2-3-16,0 0-1 15,0 0-1-15,0 0 0 16,0 0 0-16,0 0 0 15,0 0 1-15,0 0-1 16,0 0 0-16,0 0 0 16,0 0 1-16,0 0-1 15,0 0 0-15,0 0 0 16,0 0 0-16,0 0 1 16,0 0-1-16,0 0 0 15,0 0 0 1,0 0 0-16,0 0-1 15,0 0 1-15,0 0 0 16,0 0 1-16,0 0-2 16,0 0 2-16,0 0-1 15,0 0 0-15,0 0-4 16,0 0-7-16,0 0-35 16,0 0-34-16,0 0-21 15</inkml:trace>
  <inkml:trace contextRef="#ctx0" brushRef="#br4" timeOffset="488871">28543 3317 20 0,'0'0'5'16,"0"0"-4"-16,0 0-2 15,0 0 5-15,0 0 14 16,0 0 7-16,0 0 6 16,0 0 0-16,3-12-3 15,1 7-16-15,-4 5 9 16,0 0-2-16,0 0-5 16,0 0 0-16,0 0 12 15,0 0-15-15,0 0 12 16,0 0-5-16,46-4-3 15,39-12-3-15,-6-3-3 16,-40 15-7-16,27-6 0 16,3 1 0-16,-20 13-2 15,-6-6 0 1,-31 2 1-16,2 2 6 16,-7-2 8-16,-7 0 1 15,0 0-9-15,0 0-3 16,-33 11-2-16,-29 5 0 15,0-1-1-15,5-9-1 16,-10 9 0-16,28-11 0 16,-14 6 0-16,7-2 3 15,16-12 5-15,16-8 0 16,10 14-6-16,4-2-2 16,0 0 0-16,0 0 1 15,0 0-1-15,117-31 0 16,-80 14 1-16,50-10-1 15,-6 11 0-15,-10-1 0 16,-14 9 1-16,-57 8-1 16,0 0 2-16,0 0 8 15,0 0-2-15,0 0-5 16,0 0-3-16,0 0 0 16,-96 31 0-16,15-6 0 15,8-9 0-15,6-5 0 16,35-5 0-16,-14-2 0 15,11-2 1-15,19 2 1 16,16-4-2 0,0 0 1-16,0 0-1 15,0 0 1-15,49-12 0 16,-3 4 4-16,39-13-2 16,-51 13-2-16,17-9-3 15,-24 7-33-15,-6 1-41 16,-19 5-44-16</inkml:trace>
  <inkml:trace contextRef="#ctx0" brushRef="#br4" timeOffset="489638">28635 3692 26 0,'0'-9'5'0,"0"7"8"15,-4 2 33-15,4 0 12 16,0 0-14-16,0 0-17 16,0 0-7-16,0 0-11 15,0 0 9-15,0 0 6 16,0 0-1-1,0 0-3-15,0 0-5 16,46-12-8-16,25-11 3 16,-18 2-4-16,-5 9-4 15,-16 0-1-15,-29 10 0 16,1 14 3-16,-4-12 1 16,0 0-2-16,0 0-2 15,-27 19 0-15,1-3-1 16,-40 17 1-16,1-4 0 15,8-10 0-15,6-3 1 16,8 3 6-16,29-11-2 16,-5 1 4-16,15-9-6 15,1 6-2-15,3-6 2 16,0 0-3-16,0 0 1 16,49-17-1-16,43-12-1 15,-23 2 3-15,-7-2 2 16,-37 19-3-16,12-2 1 15,-19 3 1-15,-11 14 5 16,-7-5 0-16,0 0-7 16,0 0-2-16,0 0 0 15,-46 16 0 1,-46 9 0-16,65-8 0 16,-38 9 0-16,19-7 0 15,21-11 0-15,16-1 2 16,9-7-3-16,0 0 2 15,0 0 2-15,0 0 0 16,53-23-2-16,29-21 2 16,-59 30 0-16,49-17 0 15,-31 10-2-15,-18 15 0 16,-7 4 2-16,-16 2-1 16,0 0-2-16,0 0 0 15,0 0-19-15,0 0-33 16,-80 18-26-16,61-11 28 15,-17-5-82-15</inkml:trace>
  <inkml:trace contextRef="#ctx0" brushRef="#br4" timeOffset="491230">28847 3942 16 0,'0'0'7'16,"0"0"-5"-16,0 0-1 15,0 0-1-15,0 0 17 16,0 0 15-16,0 0 8 15,0 0 2-15,0 0-6 16,0 0-20-16,0 0 10 16,0 0-6-16,0 0-6 15,0 0-5-15,0 0 0 16,71-4-4-16,-71 4 5 16,0 0 0-16,0 0-4 15,-18-16 0-15,6 5-1 16,5 9-3-16,7-2 1 15,-4 2 0-15,4 2 2 16,0 0 3-16,0 0 0 16,0 0-5-16,0 0 4 15,0 0-2-15,0 0-1 16,0 0 1-16,0 0-3 16,0 0 1-16,0 0 1 15,0 0 0 1,0 0-2-16,0 0 0 15,0 0-1-15,0 0 1 16,0 0 0-16,0 0 2 16,0 0-1-16,0 0 0 15,0 0-2-15,0 0 0 16,0 0-1-16,0 0 0 16,0 0 0-16,0 0 0 15,0 0 1-15,0 0 5 16,0 0 7-16,2 29-1 15,3 23-6-15,-5-30-4 16,0 18 3-16,-9-9-2 16,6-2-1-16,6-6-1 15,61-11-1-15,-96 2 0 16,6-7 0-16,17-3 0 16,9-4 3-16,0 0-1 15,0 0-1-15,-4-6-1 16,4 6 0-16,0 0 0 15,0 0-1-15,0 0 1 16,4-60 0-16,-11 16 0 16,12 5-1-16,2 2 1 15,-3 20 0 1,10-10 0-16,-2 4 0 16,2 7 0-16,4 5 0 15,-7 7-1-15,1 0 1 16,6 0 0-16,5 8-1 15,3 6 1-15,-15-3 0 16,-6-1-1-16,-1 8 2 16,-1 1-1-16,-6-3 0 15,-1 3 0-15,-15-9 1 16,22 8-1-16,-6 3 0 16,6 0 1-16,-8 3-1 15,-9-14 0-15,7-1 0 16,-11-1 0-16,0-4 1 15,4 0-1-15,2 0 0 16,-11 0 0-16,23 0 0 16,-7 2 0-16,5-6 1 15,-7 2-2-15,-3-3 1 16,12 5 0-16,0 0-1 16,0 0 1-16,0 0-1 15,0 0 1-15,0 0 0 16,0 0 0-16,0 0 0 15,46-14-1 1,-9 2 1-16,-7 5 0 16,-16 3 0-16,18 6 1 15,-7 0-1-15,1 9 0 16,-1-7 0-16,-11 0 1 16,0 6-1-16,2 7 1 15,-16 2 2-15,4-9 1 16,-11-4 0-16,26 11 4 15,-17-3 0-15,-2-6-1 16,-7 1 0-16,0 5-3 16,5-8-3-16,-28 7 1 15,14-3-1-15,-12 15 1 16,-4-19 0-16,16-4 1 16,-16 2 4-16,2-4-5 15,2 0 5-15,8-6 1 16,-1 4-6-16,12-2 0 15,2 4-2-15,7 0 0 16,0 0 0-16,-5-6 0 16,5 2 0-16,5 0-1 15,-5 4 1-15,0 0-1 16,0 0 1-16,0 0 0 16,0 0 0-1,0 0 0-15,0 0 0 16,0 0 0-16,69 0 0 15,-69 0 0-15,0 0 0 16,0 0 0-16,0 0 0 16,0 0 0-16,-9-7 0 15,-7 11 1-15,13-6-2 16,-1 2-16-16,-10 0-28 16,14-2 10-16,-2 6-62 15,-1-8-40-15</inkml:trace>
  <inkml:trace contextRef="#ctx0" brushRef="#br4" timeOffset="492039">29429 3563 16 0,'-2'-2'8'15,"2"4"-3"-15,0-2 5 16,0 0 18-16,0 0-12 16,0 0 18-16,0 0 1 15,0 0-3-15,0 0-6 16,0 0-5-16,0 0-11 15,0 0 9-15,0 0-4 16,0 0-2-16,0 0 0 16,0 0 0-1,0 0-5-15,0 0 8 16,13 17-3-16,4-5-1 16,-17-12 0-16,0 0 3 15,20 17-7-15,22 14 7 16,-3 6 1-16,7 9-2 15,0-1-3-15,-16-20-5 16,16 27 9-16,0-7-5 16,-12-5 3-16,1-9-4 15,-35-19-6-15,27 13 0 16,-6-10 1-16,4-13 1 16,-25-2-3-16,12-2-2 15,-12 2 1-15,9 0-1 16,-4-2-7-16,-5 2-28 15,0 0-35-15,0 0 27 16,0 0-51-16,0 0-27 16</inkml:trace>
  <inkml:trace contextRef="#ctx0" brushRef="#br4" timeOffset="492350">29779 3421 27 0,'0'0'13'0,"0"0"23"15,0 0 10-15,0 0-27 16,0 0 6-16,0 0-8 15,0 0 8-15,0 0 8 16,0 0-3-16,0 0-16 16,-35 99 16-16,-4-10-3 15,-7 0-13-15,-2-2-9 16,-3-17-8-16,23-41-14 16,-13 17-61-16,16-21-75 15</inkml:trace>
  <inkml:trace contextRef="#ctx0" brushRef="#br4" timeOffset="493959">30262 3265 20 0,'0'0'7'15,"0"0"-5"-15,0 0 8 16,0 0 16-16,0 0 4 16,0 0 2-16,0 0 0 15,0 0-7-15,0 0-15 16,7 0 9 0,-7 4-1-16,-3-2-1 15,3-2-1-15,0 0 1 16,0 0-8-16,0 0 13 15,0 0-3-15,0 0-4 16,0 0-2-16,0 0 4 16,14 11-7-16,11 20 5 15,-4-6 0-15,0 12 6 16,-7 6 4-16,4-3-13 16,5 24 6-16,-2 2-3 15,4 7-1-15,3-13-3 16,-28-25-7-16,25 23 2 15,-4-6 0-15,2-9-1 16,-7-10-2-16,0-2-1 16,-9-16-1-16,7 8 0 15,-5-9-1-15,-2 1 0 16,-7-15 1-16,0 0 0 16,0 0 5-16,0 0 2 15,0 0 1-15,0 0-5 16,0 0-2-1,0 0 0-15,0 0-2 16,4-27 0-16,5-33-1 16,-2 31 2-16,9-38-1 15,1-7 0-15,1-11 0 16,3-25 0-16,-17 63 0 16,24-47-1-16,-7 16 1 15,-5 12 0-15,-3 12 0 16,-13 35-1-16,12-6 1 15,-10 9-1-15,1 7-3 16,-1 1-7-16,-2 8-8 16,0 0 7-16,0 0-19 15,0 0-15-15,0 0-28 16,0 0-25-16,0 0 41 16</inkml:trace>
  <inkml:trace contextRef="#ctx0" brushRef="#br4" timeOffset="494518">31120 3431 25 0,'0'0'4'16,"0"0"24"-16,0 0 15 15,0 0-22-15,0 0 17 16,0 0-7-16,0 0-3 16,0 0-6-16,0 0-2 15,0 0-12-15,0 0 7 16,2-4 3-16,7 8 1 15,-6 6-4-15,-3-10 0 16,0 0-4-16,0 0 11 16,-12 60-4-16,1 0 0 15,-1 2 2-15,5-28-11 16,-4 30 7-16,-1-2-7 16,3-10 2-16,9 1-3 15,2-19-4-15,1-22-2 16,3 9 4-16,6-5 1 15,6-5-3-15,10-9 3 16,-10 0-4-16,31-8 0 16,1-1-2-16,3-1 0 15,-5 0-1 1,-29 6 0-16,27-5 0 16,-23 12 0-16,-7-12-6 15,-5 12-18-15,-8-10-25 16,-3 5 13-16,0 0-54 15,0 0-4-15,0 0-19 16</inkml:trace>
  <inkml:trace contextRef="#ctx0" brushRef="#br4" timeOffset="494815">31051 3710 28 0,'0'2'22'16,"0"-2"33"-16,0 0 12 15,0 0-10-15,0 0-14 16,0 0-26-16,0 0 20 16,0 0 4-16,0 0-2 15,37-14-5-15,27-9-7 16,-25 13-19-16,21 2 1 15,-21-1-6-15,2 9-3 16,-11-2-6 0,-9 6-8-16,-21-4-34 15,0 0-30-15,0 0-32 16</inkml:trace>
  <inkml:trace contextRef="#ctx0" brushRef="#br4" timeOffset="504678">26857 5441 16 0,'2'-4'5'0,"1"2"1"16,-3 2-7-16,0 0-1 15,0 0 7-15,0 0 13 16,0 0-8 0,7-6 9-16,-7 6-1 15,0 0-2-15,0 0-1 16,0 0-2-16,0 0-1 16,0 0-6-16,0 0 5 15,0 0 0-15,0 0 1 16,0 0 1-16,0 0-2 15,0 0-6-15,0 0 4 16,16-2-2-16,-9 4-1 16,0-11-2-16,-1 16 2 15,1-5-3-15,-7-2 3 16,0 0-1-16,0 0 0 16,7 37 4-16,2-27 0 15,-6-5-6-15,4 7 2 16,0 0-1-16,-1-3 1 15,-1-5 0-15,32 12-3 16,-37-16 1-16,0 0 0 16,0 0 1-16,-2 21 1 15,2 8-2-15,2-14-2 16,-7 7 1 0,5-9 2-16,3 3 0 15,-3 7 0-15,4-15 2 0,1-1-4 16,-3 11 1-1,-4-7-1-15,9 3-2 16,-3-4 0-16,-20-5 0 16,25 9 1-16,1-2-1 15,-6 5 1-15,3 0-1 16,-2-7 0-16,-1-6 0 16,-1 6 3-16,1 7 1 15,-6-3-2-15,-5 1-1 16,0-3-1-16,12-1 1 15,6 1-1-15,-13 1 0 16,2-1 0-16,7-2 0 16,-7-3-1-16,4 5 2 15,-8-2-1-15,6 3 0 16,0 3 2-16,1-3 0 16,-3-7-1-16,7 10 0 15,-10-1 0-15,8-1-1 16,-5-3 1-16,4-9 0 15,-1 10 3-15,1 3 1 16,1 3-2-16,-7-7-2 16,4 3-1-16,-4-5 0 15,6 11 2-15,-8-5-2 16,1-1 0 0,8 3 0-16,-3-9 0 15,-6 7 1-15,4-3 0 16,2 5 0-16,-2-17 0 15,0 0-1-15,0 0 0 16,0 0 0-16,0 0 0 16,0 0 0-16,0 0 1 15,0 0 0-15,5 8 4 16,-3 2-1-16,0-6 0 16,3 11-2-16,-5-15 0 15,0 0-1-15,0 0 2 16,0 0 1-16,0 0-2 15,0 0 0-15,46-6-2 16,-19-7 0-16,1 7 2 16,0 0-1-16,-1 12-1 15,5-16 0-15,-15 6 0 16,19 1 0-16,1-3 3 16,0 4-1-16,-3-2-2 15,-24 2 1-15,31 2-1 16,-4-4 0-16,-3 4 0 15,5-4 0 1,-11 6 1-16,-10-2-1 16,17 2 0-16,-3-8 0 15,3-3 0-15,-10 7 0 16,-25 2 0-16,0 0 0 16,0 0 0-16,0 0 1 15,87-4-2-15,-38 0 2 16,-22 2-1-16,15 2 0 15,-5-2 0-15,2 10 0 16,-12-14 0-16,-11 2 0 16,17 2 0-16,-8 2 0 15,2 0 0-15,-4-2 0 16,-20 2 0-16,24-7 0 16,6 7 0-16,-8-2 0 15,5 15 0-15,-10-19 0 16,-20 8 1-16,28-2-1 15,0-5-2-15,4 5 3 16,-7 3-1-16,-18-6 0 16,16-3 0-16,2 6 0 15,3 2 0-15,-12-4 0 16,5 2 0-16,-7 2 0 16,9 2 0-16,-7-8 0 15,7 2 0 1,14 2 0-16,-33-6 0 15,47 0 3-15,2-2 3 16,2-1-3-16,5-1-2 16,-10 10-1-16,-13 0 0 15,44-6 0-15,-8 0 1 16,5 10-1-16,-2-15 0 16,-30 7 0-16,28 0 0 15,-7-4 0-15,-8 6 0 16,-1-2 0-16,-24 6 0 15,15-7 0-15,-15 8 0 16,5-8 0-16,-11 10 0 16,9-5 0-16,-19 0 0 15,10 2 0-15,-1 0 0 16,8-2 0-16,2-2 0 16,-35-3 0-16,39 3 0 15,-1 4 0-15,3 1 0 16,-8-10 0-16,4 7 1 15,-14-4-1-15,28 0 0 16,-7 0 0-16,0 0 0 16,0-2 0-16,-16 1 0 15,18 5 0 1,1-2 1-16,-6-2-1 16,-4 2 0-16,-2 0 0 15,-18 2 0-15,29 0 0 16,-4-2 0-16,-5 8 0 15,-2-10-1-15,-10 2 1 16,3 4 0-16,2-8 1 16,-6 8-1-16,1-6 0 15,-11 2-1-15,10 4 1 16,6-4 0-16,-9 0 1 16,11 2-1-16,-6 0 0 15,-12-2 0-15,21-5 0 16,-3 3 0-16,1 4 0 15,-10-2 0-15,0-2 0 16,-8 2 0-16,10-4-1 16,-2 4 1-16,5 0 0 15,-30 2 0-15,0 0 0 16,0 0 0-16,0 0 0 16,42-7 0-1,29-3 0-15,-36 6 0 0,13-2 1 16,-2-5-1-16,-5 7 0 15,-2-8 0-15,-22 10 0 16,12 4 0 0,4-2 0-16,-1-6 0 15,2 6 0-15,-4-7 0 16,-16 5-1-16,25-4 1 16,0 4 0-16,0-4 0 15,-4 0 0-15,-26 3 0 16,35-1 0-16,0-4 1 15,-10 8-1-15,12 0 0 16,-9-6 0-16,-19 0 0 16,24 6 0-16,-8 0 0 15,-2-7-1-15,1 5 1 16,-20 2 0-16,17-2 1 16,-2-4-1-16,-1 2-1 15,3 0 1-15,-30 4 0 16,0 0 0-16,0 0 0 15,0 0 0-15,33-4-1 16,24-3-4-16,-27 7 3 16,5-2-2-16,-6 2 1 15,-3-2 1-15,-3-2 2 16,-19 2 0-16,19 4-1 16,-7-6 1-16,12 6 0 15,-7 2-1 1,-3-8-2-16,-6 4 1 15,13 2-3-15,-7 0 2 16,3-4 2-16,-7 0 1 16,-10 2 0-16,19 2-1 15,-4 2 0-15,6-2 1 16,-4 3-4-16,-7-8 3 16,-3 1 1-16,1 9-3 15,1-7 2-15,-1 0 1 16,-7-5 0-16,-5 5 0 15,0 0 0-15,0 0 0 16,0 0 0-16,0 0 0 16,0 0 0-16,0 0 0 15,25 5 0-15,-18-3 0 16,-7 2 0-16,0-4 1 16,0 0 0-16,0 0-1 15,0 0 0-15,0 0 0 16,-42 23 0-16,-22 14 0 15,46-21 0-15,-19 9 0 16,5-2 0-16,9-11 0 16,9-7 0-16,-2 3 0 15,18-4 0 1,-11 4 0-16,16-6 0 16,-5 9 0-16,-2-11-1 15,0 0 1-15,0 0-1 16,25-11-1-16,19-5-3 15,-5-3 2-15,-30 11 2 16,30-7 1-16,-6 3-1 16,-10 0 1-16,2 3 0 15,-9-5 0-15,12 10 0 16,-12-9 0-16,-3 3 1 16,-6 2 3-16,-4-3 3 15,-3 11-3-15,0 0-1 16,0 0-1-16,0 0-2 15,0 0 0-15,0 0 0 16,-21-23 0-16,-34-8-6 16,9 7-41-16,-3-5-50 15</inkml:trace>
  <inkml:trace contextRef="#ctx0" brushRef="#br4" timeOffset="505878">26885 5224 16 0,'4'-4'5'0,"-4"4"-1"15,0 0-3 1,0 0-2-16,0 0 5 16,0 0 12-16,0 0 5 15,0 0 4-15,0 0 1 16,0 0 0-16,-2 16-4 15,-3 3-11-15,-1 22 9 16,-8 7 1-16,-2 6-3 16,2 0-4-16,-11 16-2 15,22-39-7-15,-8 33 4 16,2-25-1-16,4-10-1 16,-2-12-2-16,16-13-2 15,-20 2 5-15,11-6-3 16,0 0-4-16,0 0 0 15,0 0-2-15,0 0 1 16,11-47 0-16,1-32 0 16,11 13 0-16,-3 2 0 15,-3 20-1-15,-8 26 1 16,5-16 0-16,-1 10 0 16,-3 3 0-16,-8 8 0 15,-23 9 0-15,33 0 0 16,-12 4 0-1,0 0 0-15,0 0 5 0,25 8 7 16,3-3-3-16,20 17 11 16,-4 5-3-1,2 4-2-15,-10-4 0 16,-3 11-2-16,-20-28-9 16,13 19 1-16,-10-17-4 15,-12-6 0-15,-4-6-35 16,0 0-14-16,0 0-100 15</inkml:trace>
  <inkml:trace contextRef="#ctx0" brushRef="#br4" timeOffset="506848">27366 6085 13 0,'0'0'3'0,"0"0"-2"15</inkml:trace>
  <inkml:trace contextRef="#ctx0" brushRef="#br4" timeOffset="516383">27361 6116 15 0,'0'0'6'16,"0"0"-6"-16,0 0-1 15,0 0 1-15,0 0-1 16,0 0 0-16,0 0 3 16,0 0 7-16,0 15 1 15,-5-5 3-15,10-4-4 16,0-4 11-16,4 4 0 15,-7-6-1-15,-2 0-4 16,0 0-7-16,0 0-4 16,0 0 1-16,0 0 0 15,0 0 2-15,0 0 3 16,0 0 3-16,0 0-6 16,0 0 6-16,0 0-2 15,0 0-2-15,0 0-1 16,0 0-3-16,71-4-3 15,-71 4 2 1,0 0-2-16,-18-10 2 16,-5-2-1-16,9-3 0 15,19 9 0-15,-12-7 1 16,2 1 1-16,8 0 0 16,-6-1-2-16,1-1 0 15,4 7-2-15,3 1 3 16,-3-2-1-16,-4-2-2 15,6-1 1-15,-10 7-1 16,10-6 3-16,1-1 1 16,-3 1-1-16,-2 10-2 15,0 0-1-15,0 0-1 16,7-23 0-16,-2 5 2 16,-1 1 2-16,3-33 2 15,-2 50-2-15,-3-6-2 16,5-2 2-16,-3 2-1 15,-4 6-3-15,0 0 0 16,3-11 0-16,8-5 0 16,-2 5 0-16,-2 1 0 15,7 8 0-15,-5-4 0 16,5 2 0 0,-7-1-1-16,-7 5 1 15,2-4 0-15,1-4 0 16,-3 8 1-16,0 0-1 15,0 0 0-15,0 0 0 16,0 0 0-16,0 0 0 16,0 12 0-16,18 3 0 15,-6-5 0-15,-3-3 0 16,-5 1 0-16,-1 0 0 16,8-6 1-16,-9 9-1 15,-2-5 1-15,0 4-1 16,0-10 4-16,0 0-2 15,0 0-1-15,0 0 0 16,0 0-1-16,7 31 0 16,7-14 0-16,-5-13 0 15,-11 6 0-15,0-4 1 16,6 7-2-16,-4-13 2 16,0 0-1-16,0 0 1 15,0 0-1-15,0 0 3 16,0 0 0-16,7 12 0 15,-18-1-3 1,27 3 1-16,-5-6-1 16,-6 3 1-16,4-3-1 15,-9 0 0-15,-9-1 0 16,16-3 0-16,4 4 1 16,1-4-1-16,-5 0 5 15,-7 2-3-15,0 3-1 16,2-1-1-16,0-2 1 15,8 7 0-15,-15-9-1 16,21-2 0-16,-18 4 0 16,4 0 0-16,3-2 0 15,2 3 0-15,-5-1 0 16,9-2 0-16,-13 4 0 16,11 3 0-16,-6 1 0 15,-3-12 0-15,0 0 0 16,0 0 1-16,0 0-1 15,0 0 0-15,0 0 0 16,0 0 0-16,0 0 0 16,9-4 1-16,9 2-1 15,3 2 0-15,-17-8 0 16,-4 8 1-16,0 0-1 16,0 0-1-1,0 0 1-15,10-32 0 0,-8 10 0 16,-2 9 0-1,7-3 0-15,-7-5 0 16,2 11 0-16,-9-13 0 16,3 10 0-16,6-5 0 15,-2-3 0-15,7 5 0 16,-7 16 0-16,0 0 0 16,0 0 0-16,0 0 0 15,0 0-2-15,-2-21-5 16,4-6 0-16,5 8 3 15,-3 5 2-15,8 1-1 16,-3-5 1-16,3 5 2 16,-1 3-1-16,5 6 1 15,-11-2 0-15,-1-5-1 16,3 3 1-16,3 12 0 16,-8-6 0-16,5 0 0 15,2 2 0-15,-2 0 0 16,-7 0 0-16,0 0 0 15,0 0 0-15,0 0 0 16,0 0 0-16,0 0 0 16,0 0 0-16,0 0 1 15,0 0-1 1,0 0 0-16,16 8 0 16,2 1 0-16,-6 5 0 15,-1-12 0-15,-4 2 0 16,0 0 0-16,-2 3 1 15,-5 1 0-15,0 8 1 16,14-9 0-16,-10-5-1 16,-6 6 1-16,2 0-2 15,2 1 0-15,-2-9 1 16,0 0 1-16,0 0 0 16,0 0-1-16,0 0-1 15,5 18 0-15,9 7 2 16,-10-17-1-16,1 9 1 15,-1-3-1-15,1 1-1 16,-3-9 1-16,-13 7-1 16,13-7 0-16,5 4 0 15,-5-4 0-15,7 13 1 16,-2-17-2-16,-4 4 1 16,1 0 0-16,-1 7 0 15,-1-9 0-15,-2 4 0 16,-7-4 0-16,12 1 0 15,4-3 0-15,2 4 0 16,-6-2 0 0,-1 0 0-16,6-2 0 0,-6 2 0 15,1-4 0 1,-5 0 0-16,0 0 0 16,0 0-1-16,0 0 1 15,0 0 0-15,14-2 0 16,-3 0 0-16,10-4 1 15,-21 6-1-15,0 0 0 16,0 0 0-16,0 0 0 16,0 0 0-16,0 0 0 15,0 0 0-15,0 0 0 16,27-31 0-16,-10 8 1 16,-11 5-2-16,-8-3 1 15,11 10 0-15,1-5 0 16,-6 1 0-16,1 1 0 15,-1-3 0-15,-1 7 0 16,-6 2 0-16,10-7 0 16,-4 1 0-16,-3 14 0 15,0 0 0-15,0 0 0 16,0 0 0-16,0 0 0 16,4-44 0-1,3 17 0-15,-7 13 0 0,-2-7 0 16,9 3-1-1,-3 9 1-15,-4 3 0 16,0 6 0-16,0 0 0 16,0 0 0-16,0 0 0 15,0 0 0-15,0 0 0 16,0 0 0-16,0 0 0 16,28-8 0-16,-5 10 0 15,-9 2 0-15,-5 0 0 16,-7-2 0-16,7 2 0 15,1 0 0-15,-1 5 1 16,-9 1-1-16,2-8 0 16,5 4 1-16,-7-6-1 15,9 9 0-15,-11-7 0 16,2-2 0-16,0 0 0 16,0 0 0-16,0 0 0 15,0 0 2-15,4 14 3 16,-1 13 0-16,8-14-3 15,-6 9-1-15,-1-5 0 16,-6-3-1-16,7-5-1 16,-10-1 1-1,7-2 0-15,3 7 1 0,-3-3-1 16,3 9 0 0,-5-11 0-16,12-2 1 15,-10 4-1-15,-4-1 0 16,8 1-1-16,1 0 1 15,-9-1 0-15,4-7 0 16,8 6 0-16,-6 0 0 16,1 5 0-16,2-13 0 15,-3 4 0-15,3 6 0 16,0-6 1-16,-7 0-1 16,7 1-1-16,4 1 1 15,-8-4 0-15,8 2 0 16,-4-2 0-16,0-2 0 15,0 2-1-15,-7-2 1 16,0 0 0-16,0 0 0 16,0 0 0-16,0 0 0 15,0 0 0-15,0 0 0 16,25-33 1-16,-6 6-2 16,-10 2 2-16,0 9-2 15,-14 3 1-15,10-9 0 16,0-3 0-16,-3 2 0 15,0 2 0 1,5 5-4-16,-16 7 2 16,9-13-1-16,7 5 2 15,0 0 0-15,-3-5 0 16,-8 11 1-16,15-9-1 16,-2 3 0-16,-6 1 1 15,6 3-1-15,5-3 1 16,-33 11 0-16,29-7 0 15,3 4 0-15,-1 4 0 16,-10-11 0-16,3 17 0 16,-5-2 0-16,0 0 0 15,0 0-1-15,0 0 1 16,0 0 0-16,0 0-1 16,0 0 2-16,0 0-1 15,16 6 0-15,9 9 1 16,-11-13-1-16,-9 2 0 15,6 2 0-15,-4 0 0 16,4 3 0-16,3-3 0 16,-25 0 0-1,20 2 0-15,-4 3 0 0,1-3 1 16,6 5-1-16,-10-1 0 16,12-10 0-16,-19 10 0 15,5-1 0-15,12 3 0 16,-14-3 0-1,-1-5 0-15,3 15 1 16,0-7-2-16,5 7 1 16,4-1 0-16,3-7 0 15,-3-5 0-15,-11 5 0 16,-1-3 0-16,12 4 0 16,-2-5 0-16,-2-1 0 15,0 0 0-15,-10 5 0 16,12-1 0-16,-7 7 1 15,2-17-1-15,17 2 0 16,-17 6-1-16,7-1 1 16,-2 1 0-16,2-4 0 15,-9-6 0-15,0 0 0 16,0 0 0-16,0 0 0 16,0 0 0-16,0 0 0 15,0 0 0-15,30-6 0 16,-9-2 0-16,-3-1 0 15,-11 1 0-15,2-4 0 16,-2 8-1-16,5-11 1 16,-10-2 0-16,7 3 0 15,-4-5-1-15,11 11 0 16,-23-11 0 0,19 1 1-16,-12-3-1 15,0 2 1-15,-3-3 0 16,6 9-1-16,6 1-1 15,-16-3 0-15,2 3 0 16,5-11-1-16,-18 15 0 16,34-9-1-16,-14 5 2 15,1-3 1-15,10 1-1 16,-10-1 1-16,-1 9 1 16,3-6-1-16,1 1 1 15,4 5 0-15,-8-52 0 16,9 77 0-16,-11-17 0 15,12 6-1-15,-3-6 1 16,-4-4 0-16,-5 2 0 16,0 0 0-16,0 0 0 15,0 0 0-15,0 0 0 16,0 0 1-16,14 11-1 16,-3-1 0-16,5 15 0 15,-4-5 0-15,-5-3 0 16,-7 10 0-16,4-13 0 15,3-7 0-15,-5 9 1 16,1-1-1-16,4 3 0 16,-1-9 3-1,-6 1-2-15,5 11 1 16,9-3-1-16,-7-1-1 16,-7 10 0-16,9-17 0 15,0-4 0-15,-9 9 0 16,9-5 1-16,-4 3-1 15,2-1 0-15,-14-4 0 16,16-4 0-16,0 9 0 16,-2-7 0-16,-2-2 0 15,-1-4 0-15,-1 2 0 16,-1-2 0-16,-2 2 0 16,7-2 0-16,-7 11 0 15,0-11-1-15,0 0 1 16,0 0 1-16,0 0-1 15,0 0 0-15,16-13-1 16,9-14-3-16,-13 13 2 16,11-9-1-16,-5 0 0 15,-6-1 2-15,-3-3 0 16,-4 12 1-16,-5-8-1 16,6 5-2-16,-3-5 2 15,1 0-2 1,-4-4 0-16,7 17 2 15,-4-11 1-15,-1 0-1 16,0 9 0-16,3 2 2 16,-5-3-1-16,2 7 0 15,5-4 0-15,0 4 0 16,-3-5-1-16,1 11 1 16,-5 0 0-16,0 0 0 15,0 0 0-15,0 0 0 16,0 0 0-16,0 0 0 15,0 0 0-15,16 0 0 16,5 6 0-16,0 9 0 16,-10 8 0-16,-2-17 1 15,-6-4-2-15,-1 8 1 16,2-1 0-16,1-1 1 16,-5-8-1-16,0 0 0 15,7 12 0-15,2 3 0 16,-4 3 0-16,2 1 0 15,-5-9 1-15,7-3-1 16,-11 3 0-16,2-2 1 16,2 5-1-16,5 5 0 15,-7-9 0-15,5-5-1 16,-5 6 2-16,0 2-1 16,2-1 0-1,-2-11 0-15,0 0 0 16,0 0 0-16,0 0 0 15,0 0-1-15,9 14 2 16,3 11-1-16,-12-17 0 16,16 7 0-16,-5-7 0 15,-4-4 0-15,5 3 0 16,-3-5 0-16,-2-2 0 16,-3 0-1-16,8-5 2 15,-5-1-1-15,0-8 0 16,-5 10 0-16,7-7-1 15,3-7 1-15,4-1 0 16,-12 0 0-16,15-8 0 16,-5 13 0-16,-5-11 0 15,-5-4 0-15,-1 8 0 16,-6-57 0-16,3 78 0 16,0 0 0-16,0 0-1 15,0 0-2-15,0 0-1 16,0 0 3-16,5-19 0 15,7-10-1-15,-6 6-1 16,-3 7 2 0,1 5 2-16,1 1-2 15,69 12 0-15,-74-2 2 16,0 0-1-16,0 0-1 16,0 0 1-16,-23-6 0 15,23 6 0-15,0 0 0 16,0 0 0-16,0 0 0 15,0 0 0-15,0 0 1 16,2 19-1-16,5 3 0 16,0-1 0-16,-5 2 1 15,-4-5-1-15,-1-7 0 16,8 12 0-16,2-5 0 16,-9 1-1-16,11 2 2 15,-7-7-1-15,-13-8 0 16,20 9 0-16,-5-3 0 15,1 5 0-15,-7 3 1 16,6-9-1-16,12-5 0 16,-18 6 0-16,2-1 2 15,-2 1-1-15,13-8-1 16,-8 7 0-16,-1-7 0 16,2 8 0-16,-4-3 0 15,17-1 0-15,-11-8 1 16,8 4-1-1,-14 2 0-15,0-6 0 16,0 0 0-16,0 0 0 16,0 0 0-16,0 0 0 15,0 0 0-15,14-8 0 16,7-11-1-16,-5 3-2 16,0-5 0-16,-5 9 1 15,3-11 2-15,-2 4 0 16,-3-2 0-16,-2 1 0 15,-19 9 0-15,15 7 0 16,6-8 0-16,-2-3 0 16,-5-1-4-16,5-3 3 15,2 9 0-15,-9-9-1 16,2 3-1-16,5-1 3 16,-4-2-1-16,4 5 1 15,-1 8 0-15,-1-9 0 16,-3 1 0-16,3-1-2 15,-5 15-1-15,0 0 2 16,0 0 0-16,0 0 0 16,12-6 1-16,1-6 0 15,1-5 0 1,-14 17 0-16,0 0 0 16,0 0 0-16,0 0 0 15,0 0 0-15,0 0 0 16,0 0 0-16,0 0 0 15,0 0 0-15,0 0 0 16,30 29 0-16,-12-14 0 16,-4-5 0-16,-9 6 0 15,-1 3 0-15,3 2 1 16,-7-9-1-16,5 11 0 16,0-13 0-16,-3 9 0 15,0 0-1-15,0-5 2 16,1 7-1-16,1-7 0 15,-4-8 0-15,0 11 1 16,7-7-2-16,-4 1 1 16,-3-11 0-16,0 0 0 15,0 0 0-15,0 0 0 16,0 0 0-16,16 35 0 16,-5-12 0-16,-4-15 0 15,0 2 0-15,0-5 0 16,2 1 0-16,-4 0 0 15,4-6 0 1,-2-4 0-16,2-2 0 16,2-3 0-16,1-1-2 15,-3 8-1-15,3-13-2 16,-8 7 3-16,8-4-1 16,-3-3 1-16,2 1 2 15,1-5 0-15,-12 9 0 16,7 3 0-16,2-7-1 15,-4-7 0-15,4 7 0 16,2-5 0-16,-8 11 0 16,4-5-1-16,-1-3 0 15,4 3 1-15,-1 1 1 16,-2-4-1-16,2 9 1 16,-4-5-1-16,-1-3 1 15,5 3 0-15,-4 14-1 16,4-16 0-16,-4 7 1 15,2-1 0-15,0 2 0 16,2 2 0-16,-2-11 0 16,-7 15 0-16,0 0 0 15,0 0 0-15,0 0 0 16,0 0 0-16,0 0 0 16,0 0 0-1,0 0 0-15,27 4 0 16,-11 0 0-16,0 9 0 15,-11-17 0-15,-5 4 0 16,0 0 0-16,0 0 0 16,0 0 0-16,9 16 0 15,7 15 1-15,-16-20-1 16,12 5 0-16,2 3 0 16,-7-7 0-16,0-1 0 15,-3-3 0-15,-11-4 0 16,16 6 0-16,-4-1 0 15,-3-1 0-15,3 2 0 16,2 3 0-16,4-7 0 16,-15 11 0-16,6-5 1 15,3 2-1-15,-5 3 0 16,2-9 0-16,3-4 0 16,-1 5 0-16,3 1 0 15,0-6 0-15,-5-8 0 16,-2 4 0-16,0 0 0 15,0 0 0-15,0 0 0 16,0 0 0-16,0 0 0 16,21-2-4-16,-7 0 1 15,9-4-6 1,0-3 0-16,-16-3 1 16,2-7-1-16,-16 11 5 15,16-4-3-15,5-1 4 16,-3-5 2-16,3-1 0 15,-2 5 1-15,-24 5 0 16,26-5 0-16,-5-3 0 16,0 1 0-16,-4-7 0 15,0 2 0-15,-17 11 0 16,26-7 0-16,-3 1 0 16,-1 3 0-16,1-1 0 15,-4 1-1-15,7 7 1 16,-16-4 0-16,8 8 0 15,1-7 0-15,0 1 0 16,-7 8 0-16,0 0 0 16,12 4 0-16,-1 7 0 15,-8-5 1-15,-3-6-2 16,0 0 2-16,0 0-1 16,0 0 0-16,0 0 0 15,0 0 1-15,23 29-1 16,-17-11 2-16,15-7 0 15,-19 1 1 1,1 5 0-16,-1 1 1 16,5 5-3-16,-2-8-1 15,8-9 1-15,-15 6 1 16,9 1-1-16,-7 1 0 16,2-1-1-16,3-1 0 15,9-8 1-15,-21 7 0 16,4 1-1-16,10-6 0 15,-7 9 0-15,0-7 0 16,5-4 1-16,-7 9-1 16,6-1 0-16,1 0 0 15,-5-12 0-15,0 0 0 16,0 0 0-16,0 0 0 16,7 9-1-16,4 3 1 15,-2-6 0-15,5-8 0 16,-7 2 0-16,-5 2 0 15,-2-2 0-15,0 0 0 16,0 0-1-16,0 0 0 16,0 0 0-16,0 0-2 15,37-29 0-15,-11 2 2 16,-8 15 1-16,-4-13 0 16,-7 15 0-1,0-9 1-15,0 1-1 16,-3 1 0-16,-4 17 0 15,0 0 0-15,0 0 0 16,0 0 0-16,14-35 0 16,-3 8 0-16,-1 12 0 15,-1-9 0-15,-7 17 0 16,-2 7 0-16,0 0 0 16,2-12 0-16,-2 12-1 15,0 0 0-15,0 0 1 16,17-31-2-16,-1 8 2 15,-9 11 0-15,4 5 0 16,-6-9 0-16,-1 10 0 16,3-3 0-16,-7 9 0 15,0 0 1-15,0 0-1 16,0 0 0-16,0 0 0 16,0 0 0-16,0 0 0 15,23 21 0-15,-14-42 0 16,1 59 0-16,-10-26 0 15,4 13 0-15,-2-4 0 16,5-9 0-16,-4 0 0 16,1-3 2-16,-4 1 0 15,7-2 0 1,-7 3 0-16,0-1-1 16,2 3 1-16,3-5 1 15,0-4-1-15,-1 6 0 16,-4 1-1-16,-2 3-1 15,2-14 0-15,0 0 0 16,0 0 0-16,0 0 0 16,0 0 0-16,7 46 0 15,-7-24 0-15,-2 1 0 16,2-17 0-16,11 7 1 16,-4-3-1-16,2-6 0 15,-7 0 0-15,21 3 0 16,-23-7 0-16,0 0 0 15,0 0-4-15,0 0-2 16,0 0 0-16,0 0 1 16,0 0 3-16,0 0 0 15,0 0 0-15,40-27 2 16,-15 23 0-16,-18-7-1 16,7 1 1-16,-3-5 0 15,-4 9 1-15,0-4-1 16,4-3 0-1,-13 9 0-15,11-6 0 16,3-7 0-16,-1 5 0 16,-2 0 0-16,-2-7 0 15,-9 13 0-15,7-11 0 16,2 1 2-16,-5 5 0 16,5 1-1-16,-7-7-1 15,-5 9 0-15,10-9-1 16,2 5 1-16,-3-7 0 15,5 1 1-15,-6-5-1 16,-1 17 0-16,3-7 0 16,-3 5 0-16,3 0 0 15,-3-44 0-15,-2 52 0 16,0 0 0-16,21 6 0 16,-5 0 0-16,-7-3 0 15,-2-37 0-15,-7 34 0 16,0 0 0-16,0 0 0 15,0 0 0-15,18 25-1 16,-11-10 2-16,5 1-1 16,-1-12 0-16,-9 1 0 15,-2 5 0-15,5-2 0 16,-7-6 1-16,4 2-1 16,10 3 2-1,-10 7 1-15,0-1-1 16,0-5-1-16,1 17 0 15,-3-21-1-15,11-4 0 16,-11 6 0-16,7 2 0 16,-2-1 0-16,-12 15 1 15,9-15 0-15,7-5-1 16,-9 4 0-16,3 4 0 16,-1-2 1-16,-4 15-1 15,4-19 0-15,16 1 0 16,-22 9 0-16,4-6 0 15,0 1 0-15,0-72 0 16,0 63 0-16,0 0 0 16,0 0 0-16,9 29 1 15,0 9-1-15,-4-24-1 16,-1 1 1-16,1-13 0 16,2 2 0-16,-7 0 0 15,0-4 0-15,0 0 0 16,16-12-4-16,-2 5 2 15,6-7-1-15,-15 8 2 16,4-9-2-16,-4-3 1 16,-1 1-1-16,6 9 2 15,-3-7-2-15,2-8 2 16,-2 1 1 0,-3-11 0-16,-1 26 0 15,-3-7 0-15,6-9 0 16,-1 11 0-16,0 1 1 15,-1 1 0-15,-1 4-1 16,1-3 0-16,5-3 0 16,-2 2 0-16,-7 10 0 15,0 0 0-15,67 0 0 16,-67 0-1-16,0 0 1 16,0 0 0-16,0 0 1 15,0 0-1-15,0 0 0 16,0 0 0-16,0 0 1 15,0 0-1-15,0 0 1 16,7 14 0-16,-16 11 2 16,18-13-2-16,2 17 2 15,-6-8 0-15,0-6-1 16,-1-3-1-16,-4-12 0 16,0 0 0-16,0 0 0 15,5 27-1-15,2 16 0 16,-5-26 0-16,-11 12 1 15,11-15-1 1,5 11 0-16,-5-4 0 16,10-11 0-16,-5-3 0 15,-7-7 0-15,0 0 0 16,0 0 0-16,0 0 0 16,16 12 0-16,-2 13 0 15,-8-23 0-15,13-2 0 16,-5-6-2-16,-3-5-9 15,-2-7 2-15,1-5 5 16,1 11 1-16,1-13-2 16,4 8 1-16,-9-6 4 15,2 5-2-15,-2-3 1 16,-3 11 1-16,-6-9-1 16,4-10 1-16,1 4-1 15,8 15-2-15,-11-17 0 16,-7 15 3-16,16-5 0 15,3 2-1-15,-5-3 0 16,0 7-1-16,0-3-1 16,-3 6 2-16,8-5 1 15,-3 5-1-15,2 0 1 16,-4 2-1-16,3-5 1 16,-1 9 1-16,-2 2-2 15,4 0 1-15,1-4 0 16,-3 4 2-1,-5 4 0-15,1-4-1 16,4 2 0-16,-6 0 2 16,-3-2 0-16,2 2-2 15,7 11 0-15,-16-7 3 16,9 0-1-16,8 7 4 16,-6-7-2-16,1 2-2 15,4 0 0-15,-11-1-2 16,11 3 1-16,-7 2-1 15,-2 1 1-15,3-3 0 16,1 9 0-16,-6-7 0 16,9 11 5-16,-5 6-2 15,3-6 1-15,-3 6 3 16,-2-9-2-16,0-11-5 16,2 11 1-16,-2-3-1 15,3-5-1-15,-3-3-2 16,-5-5-23-16,5-4-6 15</inkml:trace>
  <inkml:trace contextRef="#ctx0" brushRef="#br4" timeOffset="518710">33011 6205 30 0,'0'0'12'0,"4"-4"24"16,1 2-14-16,-5 2 22 16,0 0-13-16,0 0-6 15,0 0-3-15,0 0-1 16,0 0-13 0,0 0 6-16,0 0-3 15,0 0-2-15,0 0 0 16,0 0-3-16,0 0-3 15,0 0 10-15,0 0 0 16,14 16-4-16,-3 3 6 16,-9 4-1-16,1-9-8 15,-3 15 5-15,11-4-1 16,-8 6 1-16,3 4 9 16,-8-8-8-16,14 35 2 15,4-18-6-15,2-15-3 16,5 2-2-16,9-25-2 15,-13-8-1-15,20-16 1 16,2-9-2-16,1-2-7 16,-15 10-7-16,-31 13 6 15,24-3-16-15,-8-1-18 16,-12 10-33-16,0 0-26 16</inkml:trace>
  <inkml:trace contextRef="#ctx0" brushRef="#br4" timeOffset="519136">32995 6298 17 0,'0'0'5'16,"0"0"1"-16,0 0-4 16,0 0 20-16,0 0 15 15,0 0 8-15,-19 2-24 16,1 7 13-16,6-3-5 16,-2-4-3-16,8 14-3 15,3-18-4-15,3 4-10 16,0-4 8-16,0 2 4 15,0 0-3-15,0 0-10 16,55-8-1-16,3-4-4 16,25-7 5-16,-17 7-2 15,-22 10-3-15,-7 0-2 16,-19-1-1-16,-11 3 1 16,2-4 0-1,-9 4-2-15,0 0-24 16,0 0-44-16,0 0 20 0,0 0-94 15</inkml:trace>
  <inkml:trace contextRef="#ctx0" brushRef="#br4" timeOffset="521038">26277 5085 15 0,'0'-2'4'15,"0"2"1"-15,0 0-3 16,0 0-3-16,0 0 6 16,0 0 20-16,0 0-11 15,0 0 13-15,0 0-4 16,12 2-2-16,6-2-8 16,-4-2-5-16,0 2-5 15,-12 0 0-15,-2 0-2 16,0 0-1-16,0 0 1 15,0 0-1-15,0 0 0 16,0 0-16-16,0 0-41 16</inkml:trace>
  <inkml:trace contextRef="#ctx0" brushRef="#br4" timeOffset="521462">26392 5141 17 0,'0'0'5'16,"0"0"-4"-16,0 0-2 16,0 0 1-16,0 0 0 15,0 0 5-15,0 0 3 16,0 0 14-16,0 0 6 16,5-2 1-16,-7-6-5 15,2 8-5-15,0 0-10 16,0 0 11-16,0 0 2 15,0 0-3-15,0 0 0 16,7 24 1-16,2-3-11 16,5 19 7-16,2-3-4 15,-5-8-4-15,3-2 1 16,-9-2-4-16,-5-15-4 16,9 13 1-16,5-15-1 15,-14-8 5-15,0 0 2 16,0 0-5-16,0 0 1 15,0 0 0-15,0 0 2 16,39-75-4-16,-14 19-1 16,-32 36-1-16,26-15 0 15,-1 4-12 1,-4 12-24-16,-12 4-32 0,-16 7-54 16</inkml:trace>
  <inkml:trace contextRef="#ctx0" brushRef="#br4" timeOffset="533063">27494 5677 17 0,'-2'-2'7'16,"2"2"-5"-16,0 0-4 16,0 0 1-16,0 0 6 15,0 0 8 1,0 0 0-16,0 0-3 0,0 0 2 15,0 0 3-15,0 0 1 16,0 0-8-16,0 0 7 16,0 0-1-1,0 0-5-15,0 0-4 16,0 0 4-16,0 0-4 16,-28 2 2-16,12 4 0 15,3 5 0-15,-1 1 2 16,-2-14 1-16,11 0-5 15,-4 2 3-15,-7 2 0 16,-3 2 0-16,-1-43-1 16,-1 68-1-16,9-19-3 15,-8 5 3-15,4-5-3 16,0-4-2-16,-3-6-1 16,-4 9 1-16,18-9-1 15,-4 0 1-15,0 0-1 16,-2-2 0-16,-3-3 0 15,9 7 0-15,-9-2-3 16,1-4-10-16,8 2-7 16,3 2-9-16,-3-2-24 15,3 2 13-15</inkml:trace>
  <inkml:trace contextRef="#ctx0" brushRef="#br4" timeOffset="533453">27379 5696 21 0,'7'-2'3'16,"-7"2"-1"-16,0 0-2 15,0 0 6-15,0 0 14 16,0 0 5-16,0 0-12 16,0 0 10-16,0 0-3 15,0 0-1-15,0 0-6 16,-43 10-4-16,20-4-3 16,-12 7 5-16,5-1-3 15,-7-1 0-15,0-1 1 16,5-4-1-16,16-2-6 15,-16 0 3-15,7-2-3 16,6 0-1-16,1 3-1 16,-12-5 0-1,23 2 0-15,-11 4-16 0,-3-4-22 16,14 4-37 0</inkml:trace>
  <inkml:trace contextRef="#ctx0" brushRef="#br4" timeOffset="534615">27462 6197 15 0,'0'0'4'16,"0"0"0"-16,0 0-4 16,0 0-1-16,0 0 2 15,0 0 6-15,0 0 0 16,-25 4 11-16,-12 2 5 15,5 2 3-15,2 9-1 16,-5-19-5-16,17 4-13 16,-12 4 6-16,0 0-3 15,-9 3-5-15,-5-1-2 16,5 4-1-16,25-5-1 16,-22-1-1-16,13 2 0 15,7-4 0 1,-1-6-1-16,15 2-1 15,2 0 0-15,0 0-4 16,0 0-3-16,0 0-2 16,0 0-9-16,42-12-1 15,10-5 1-15,-24 9 12 16,25 2-5-16,-9-5 5 16,-1-1 6-16,-6 2 1 15,-2 8 0-15,-21-3 1 16,13 1 0-16,-8 6 1 15,-8-2 2-15,-6-4 9 16,-5 4 7-16,0 0-9 16,0 0 5-16,0 0-3 15,0 0-2-15,-42 21-1 16,1-17-1-16,20-4-4 16,-18 6 1-16,5-2 1 15,-3 5-1-15,-5 7-2 16,-1-14 1-16,31 0-3 15,-13 5 1-15,6-7-2 16,8 2-1-16,9 10-1 16,2-12-1-16,0 0 3 15,0 0 0-15,0 0 0 16,0 0-3-16,82-25-3 16,-8 9-2-1,-49 7 5-15,33-3 0 16,-10 2 2-16,-9-1 1 15,-16 9-1-15,-9 0 1 16,-14 2 1-16,0 0 0 16,0 0 0-16,0 0-1 15,0 0 1-15,0 0 1 16,-90 19 3-16,60-9 0 16,-27 3 4-16,13-1-6 15,12-10-19-15,-5-10-49 16</inkml:trace>
  <inkml:trace contextRef="#ctx0" brushRef="#br4" timeOffset="560005">26634 4565 17 0,'0'0'2'0,"0"0"-1"16,0 0 1-16,0 0-1 15,18-14-2-15,1-3 1 16,-5 7 14-16,-5-2-4 16,-9-1 11-16,0 13 2 15,0 0 3-15,0 0-2 16,0 0-8-16,0 0-5 15,0 0-6-15,0 0 2 16,0 0-2-16,0 0-3 16,-2 8 9-16,-3 5 3 15,0-5-7-15,5 13 9 16,3 8-2-16,-6 6 1 16,1 11-1-16,2-7 0 15,-2-16-8-15,-1 26 4 16,-6-5-3-16,5 1-1 15,1-22-1-15,-20-8-3 16,28 5 1-16,-5-9 0 16,5-7 5-16,-8 2-3 15,3-6-5-15,0 0 0 16,0 0 1 0,0 0-2-16,0-31 2 15,0-23-1-15,12 7 0 16,-8 24 0-16,3-14 0 15,-11 5 0-15,6-1 0 16,5-6-1-16,50 37 1 16,-77-17 0-16,1-1 0 15,17 13 0-15,4-1 0 16,-2 8 0-16,0 0 0 16,0 0-1-16,0 0 1 15,0 0 0-15,0 0 1 16,0 0 1-16,0 0 1 15,5 21 4-15,4 20 2 16,-2 7 2-16,2-17-2 16,-23-10-6-16,37 16 2 15,-2-10-2-15,-12-2 0 16,10-5 1-16,-6-9-2 16,-1-11-1-16,4-2-1 15,7-9 0-15,7-12 0 16,2-12 0-16,-34 19-2 15,39-15-9-15,-7-2 0 16,-17-7 3 0,1 9 3-16,-2-4 2 15,-12 20 2-15,2-3 1 16,-11-1 0-16,4 15 0 16,5 4 0-16,0 0-1 15,0 0 1-15,0 0-1 16,0 0 1-16,0 0 0 15,0 0 4-15,0 0 1 16,0 0 12-16,-4 41-1 16,-13 40 2-16,4-12-3 15,3-11-1-15,4-32-10 16,-1 22 1-16,7-13-4 16,-3-8-1-16,8-10-20 15,4-17-2-15,-13 6-45 16,4-6-29-16,0 0-23 15</inkml:trace>
  <inkml:trace contextRef="#ctx0" brushRef="#br4" timeOffset="560830">27241 4623 31 0,'0'-6'18'16,"-2"0"29"-16,2 6 12 16,0 0-7-16,0 0-19 15,0 0-6-15,0 0 0 16,0 0-15-16,0 0 9 16,-9 43-4-16,-5 30-2 15,2-9-3-15,3-37-7 16,-7 27 4-16,2-13-3 15,3-6-2-15,4-12 0 16,2-10 0-16,8-9-1 16,-3-4 2-16,0 0-4 15,0 0-1-15,0 0-1 16,0 0 1-16,9-42-1 16,9-26-1-16,-2 6 0 15,7 18 1-15,-7-7 0 16,-4 28 1-16,-3-10-1 15,-2 6 1-15,0 21-1 16,-5-7 1-16,-2 13 0 16,0 0 0-16,0 0 0 15,0 0 0 1,0 0 0-16,0 0 0 16,0 21 1-16,5 12 2 15,4 0 5-15,-7 0 1 16,-2 7-1-16,5-9-5 15,-5-19-2-15,-2 17 0 16,11-6 0-16,-2-15-1 16,4-2 0-16,-11-6 0 15,16-2-1-15,7-10-6 16,3-7-6-16,1 1 1 16,1-9-1-16,-17 10 6 15,12-12-8-15,-4-6 3 16,-8 0 3-16,-4-7 4 15,-4 13 2-15,1 19 2 16,-4-2 1-16,2 1 0 16,1 5 0-16,-3 4 1 15,-9 2-1-15,9 0 0 16,0 0 7-16,0 0 7 16,0 0 4-16,-3 37 0 15,3 1-8-15,-23 24 9 16,7-4-1-16,5 0-2 15,-3-15-5-15,2-22-8 16,5 16 0 0,5-8-1-16,-2-12-7 15,1-3-30-15,3-14-35 16,0 0 23-16,0 0-64 16</inkml:trace>
  <inkml:trace contextRef="#ctx0" brushRef="#br4" timeOffset="562798">27614 4578 19 0,'0'0'6'0,"0"0"-5"15,0 0-1-15,0 0 0 16,0 0 13-16,0 0 11 15,0 0 4-15,0 0 4 16,0 0-2-16,0 0-17 16,0 0 10-16,0 0-2 15,0 0-1-15,0 0-4 16,14-13-3-16,0 11-9 16,-14 2 8-16,0 0 2 15,0 0-1-15,0 0 4 16,0 0 0-16,0 0-7 15,23 69 9-15,-7-3 1 16,-14-4-4-16,7-10-1 16,-20-29-9-16,27 22 3 15,-5 3-2-15,-2-11-3 16,-4-10-2 0,-3-8 1-16,3-9-1 15,4 2 3-15,-2-10 0 16,-2 9 1-16,-5-11 2 15,0 0-5-15,0 0 0 16,0 0-1-16,0 0 1 16,0-15-1-16,9 7-1 15,-7-7-1-15,0 1 0 16,8-1 0-16,1-3 0 16,3-7 0-16,-9 15 0 15,6-28 0-15,1-3 0 16,8-7 0-16,-1-3 0 15,-10 22 0-15,19-25 0 16,-12 8 0-16,9 7-1 16,-9 0 1-16,-34 26 1 15,31-5-1-15,-6 9 0 16,-9 7 0-16,2 2 0 16,0 0 0-16,0 0 0 15,0 0 0-15,0 0 0 16,0 0 0-16,7 15 0 15,2-5 0-15,-4 2-10 16,-12-5-35 0,7-5-52-16,-5 8-69 15</inkml:trace>
  <inkml:trace contextRef="#ctx0" brushRef="#br4" timeOffset="570565">28260 4762 14 0,'0'-4'4'0,"0"4"-4"16,0 0 1-16,0 0 1 15,0 0-1-15,0 0 0 16,0 0 0-16,0 0 14 16,0 0 8-16,0 0 2 15,0 0-1-15,0 0-3 16,0 0-12-16,0 0 5 16,0 0 0-16,0 0 0 15,0 0 0-15,0 0 0 16,0 0-6-16,0 0 6 15,0 0-2-15,0 0 5 16,0 0 3-16,0 0-4 16,0 0-10-16,42-8 3 15,34-7-2 1,-14-3-1-16,-9 5 0 0,-35 9-4 16,24-4 0-1,-10-1 0-15,-9 9-2 16,-9 9 1-16,-10-11-1 15,5 2 0-15,-9 0 1 16,0 0-1-16,0 0-9 16,0 0-21-16,0 0-23 15,0 0 19-15,0 0-52 16</inkml:trace>
  <inkml:trace contextRef="#ctx0" brushRef="#br4" timeOffset="570933">28293 4905 22 0,'-7'0'5'16,"0"6"10"-16,0-2 21 15,0 3-1-15,7-5-19 16,-9 2 14-16,4 4-4 16,5 0-1-16,0-8 2 15,0 0 2 1,0 0-15-16,0 0 13 16,53 0-9-16,37-6-3 15,-5-2-1-15,-18-9-1 16,-40 11-7-16,24-4 1 15,-3-1-3-15,-20 7-3 16,-8 2-1-16,-20 2-2 16,0 0-25-16,0 0-47 15,0 0-59-15</inkml:trace>
  <inkml:trace contextRef="#ctx0" brushRef="#br4" timeOffset="581301">29114 4454 19 0,'0'0'6'0,"0"0"-3"15,0 0-3-15,0 0 4 16,0 0 12-16,0 0 3 16,0 0 1-16,0 0 0 15,-7-19 2-15,14 13-11 16,-7 6 6-16,0 0-3 16,0 0 0-16,0 0 0 15,0 0 0-15,9 10-7 16,0 5 9-16,-2 3 2 15,0 11 0-15,-2 0 1 16,-17 19-1-16,19-23-9 16,0 31 8-16,-7 4-4 15,2 0-4-15,-9-13-3 16,19-22-4-16,-14 19 2 16,-1-15-2-16,-4-7 0 15,10-1 1-15,-3-17 3 16,-3 0-1-16,1-2 7 15,2-2-5-15,0 0-3 16,0 0-2-16,0 0-2 16,0 0 0-1,12-82 0-15,-6 11 0 16,1 1-1-16,-7 1-1 16,5 43 0-16,-3-24-1 15,-4 2 2-15,4 13 0 16,-4-2 0-16,-16 26 1 15,24 1 0-15,-6 10-2 16,0 0-2-16,0 0 2 16,0 0 1-16,0 0 1 15,0 0 0-15,12 21 0 16,6 16 0-16,-8-2 0 16,1-8 0-16,-4-8 0 15,14 10 0-15,-1-8 0 16,-10 1 0-16,13-22 1 15,-10 2-1-15,17-14-3 16,-9-7-8-16,13-6-2 16,-6-4 4-16,-5-12 3 15,-16 31 3-15,4-23 0 16,-4 10 3-16,-11 10 0 16,4-7 0-16,-5 18 0 15,5 2 1-15,0 0 0 16,0 0 0-1,-2-5-1-15,-5-1 0 16,7 6 2-16,0 0 5 16,0 0 5-16,0 0 5 15,-14 85 1-15,5-21 7 16,7-31-13-16,-10 36 9 16,10 7-4-16,-3-7-5 15,-4-20-5-15,14-24-5 16,-10 17-1-16,0-15-1 15,3-7-1-15,2-20-14 16,0 0-5-16,0 0-50 16,0 0-31-16,0 0-11 15</inkml:trace>
  <inkml:trace contextRef="#ctx0" brushRef="#br4" timeOffset="581885">29629 4427 23 0,'0'-9'7'15,"0"3"32"1,2-4-11-16,1 6 29 16,-6 0-18-16,3 4-14 15,0 0 0-15,0 0 2 16,0 0-16-16,0 0 11 15,10 29 5-15,3 29 2 16,-3 2 1-16,-15-27-16 16,12 33 9-16,-7-2-2 15,-2-4-4-15,-8-10-7 16,8-11-5-16,0-20-4 16,6 6-1-16,-6-11 0 15,2-10-7-15,0-4-31 16,0 0 10-16,0 0-30 15,5-45 3-15,2-40 9 16,-3 19 13-16,3 1 8 16,2 34 15-16,-16-14-5 15,-2-11 11-15,2 19 3 16,-2 4 8-16,-2 4 15 16,1 14-9-16,-1 1 15 15,11 3-1-15,-2 7 0 16,2 4 2-16,0 0 0 15,0 0-14-15,0 0 14 16,0 0-4-16,27 19-3 16,17 14-3-1,-3-29-7-15,-15-2-8 16,13 0-1-16,2-6-3 16,-25 8 0-16,0-8 0 15,5 6-4-15,-21-2-18 16,0 0-21-16,0 0-37 15,0 0-38-15</inkml:trace>
  <inkml:trace contextRef="#ctx0" brushRef="#br4" timeOffset="582197">29553 4748 59 0,'-9'-2'61'16,"9"2"7"-16,0 0-3 15,0 0-37-15,0 0 21 16,0 0-4-16,0 0-2 16,0 0-6-16,53-3-2 15,0-1-19-15,14-2 5 16,-3 0-7-1,-16 4-7-15,-16-9-5 16,-27 16-1-16,27-10-2 16,-11 10-25-16,-21-5-38 15,0 0-37-15,0 0-36 16,0 0 42-16</inkml:trace>
  <inkml:trace contextRef="#ctx0" brushRef="#br4" timeOffset="582533">29956 4835 119 0,'0'0'56'0,"0"0"-27"16,0 0 22-16,0 0-18 15,0 0-14-15,0 0 4 16,0 0 2-16,23 6-14 16,-14 14 13-16,2 9 2 15,-8 0-3-15,1 0-7 16,1 5-5-16,-3-22-6 16,-2 19 3-1,3-10-4-15,-1 2-3 16,-2-21-1-16,14 0-1 15,-14 2-26-15,0-4-50 16,0 0-30-16,0 0-33 16</inkml:trace>
  <inkml:trace contextRef="#ctx0" brushRef="#br4" timeOffset="582989">29979 4795 35 0,'11'-4'46'0,"-18"2"20"15,7 2-6-15,0 0-15 16,0 0-26-16,0 0 17 16,0 0-6-16,0 0-8 15,0 0-8-15,26 4-3 16,10-2-7-16,6 13 1 16,-19 5-1-16,-12 3 2 15,-15-4 1-15,-28 8-2 16,25-17-3-16,4 15-1 15,-13-11 1 1,-2 7-1-16,2-15 1 16,30-4-1-16,-21 0 2 15,7-2-1-15,0 0-2 16,0 0 0-16,0 0-1 16,0 0 0-16,0 0 0 15,46-14 1-15,-10 2 0 16,-6 7 0-16,-18 12 0 15,11 1 1-15,-5 2 1 16,-2 7 7-16,-16-17 5 16,0 0-1-16,0 0-7 15,0 0 0-15,-30 21-3 16,-13 14-2-16,6-25-1 16,30-4-3-16,-23-4-34 15,7-4-66-15,0-16-99 16</inkml:trace>
  <inkml:trace contextRef="#ctx0" brushRef="#br4" timeOffset="583597">30443 4400 34 0,'0'0'30'0,"0"0"17"15,0 0 5 1,0 0-16-16,0 0-10 0,0 0-12 16,0 0 16-16,0 0 1 15,28 37-1 1,0-14-2-16,-3 14 0 15,-4-20-16-15,27 26 7 16,3 7-3-16,-8 0-7 16,-4-13-4-16,-6-19-4 15,-8 16-1-15,-4-5-2 16,-12-17-28-16,-9-12-43 16,0 0-47-16,0 0 44 15</inkml:trace>
  <inkml:trace contextRef="#ctx0" brushRef="#br4" timeOffset="583855">30731 4363 35 0,'-2'2'15'0,"-3"-11"34"16,-2 9 8-16,-2 2-11 16,2 7-10-1,-14 16-6-15,14-3-18 16,-11 26 6-16,-3 8-11 16,-6 8-16-16,-8-4-50 15,-18 2-76-15</inkml:trace>
  <inkml:trace contextRef="#ctx0" brushRef="#br4" timeOffset="585398">31285 4240 22 0,'0'0'2'0,"0"0"4"15,0 0 25-15,0 0 5 16,0 0-21-16,-18 23 14 15,9-12 3-15,6 15 0 16,3 57-1 0,0-4-3-16,14-44-16 15,-23 50 7-15,4-2 1 16,-8-19-2-16,15-10-5 16,-11-21-3-16,13-17-6 15,-15-1 7-15,11-11 5 16,2-4-10-16,-2 0-5 15,0 0-1-15,9-52 0 16,-2-8-1-16,12-37 0 16,-10 16-1-16,5 3-1 15,-12 42 1-15,9-19-2 16,-4 9 2-16,9 11 2 16,-11 14 0-16,-21 13-1 15,23 2 1-15,-9 1-1 16,2 5 1-16,0 0 0 15,0 0 2-15,0 0 1 16,-3 27 7-16,12 31 2 16,-2-4-4-16,-7 4-1 15,0-25-4-15,7-18-2 16,2 16 1-16,3-11-1 16,-7-5-1-1,4-13 1-15,9-6-1 0,10-2-6 16,-3-19-6-1,5 2-3-15,-7-10 0 16,-5-13 1-16,-6 22 8 16,4-18-3-16,-7 9 4 15,-9 6 2-15,-2 8 3 16,-14 1 0-16,18 12 0 16,5 2 0-16,-7-1 1 15,0 5 1-15,0 0 0 16,0 0-2-16,0 0 5 15,0 0 13-15,0 0 6 16,0 0 1-16,-11 89 2 16,6-41-13-16,-9 53 12 15,-2-7-5-15,11-3-6 16,-2-13-5-16,-6-40-6 16,10 11 1-16,8-16-2 15,2-14-2-15,2-13-4 16,35 3-7-16,-44-9-47 15,0 0-48-15,0 0-36 16</inkml:trace>
  <inkml:trace contextRef="#ctx0" brushRef="#br4" timeOffset="586631">31849 4276 17 0,'0'-3'7'0,"0"3"-2"16,0 0-6-16,0 0 15 15,0 0 12-15,0 0-12 16,0 0 14-16,0 0-2 16,-2-12-3-16,2 12-5 15,0 0-5-15,0 0-8 16,0 0 6-16,0-6 4 16,-3 6-1-16,1 21 4 15,2-7 2-15,0 5-11 16,2 12 14-16,5 10-1 15,-2 15-3-15,4 8-6 16,-2-12-6-16,2-23-3 16,-7 19 1-16,10-1-1 15,-7-10-1 1,-1-18-3-16,-11-6 0 16,19-1 0-16,-3-8 1 15,-4-2-1-15,-5-2 1 16,13-12-1-16,1-5 0 15,5-20 1-15,-1-9 0 16,5-10 1-16,5 1 3 16,-8-14-3-16,-4 38-1 15,10-33-1-15,-8 10 1 16,1 25 0-16,-10-4 1 16,9 25-1-16,-20-15-1 15,-5 17-15-15,7-2-37 16,-5-1-28-16,5 9-28 15</inkml:trace>
  <inkml:trace contextRef="#ctx0" brushRef="#br4" timeOffset="587014">32261 4394 33 0,'0'0'24'16,"0"0"6"-16,0 0 15 16,0 0-2-16,0 0-16 15,0 0-16-15,0 0 13 16,-9 35 1-16,-3 25-3 15,-4 0-2-15,2-8-3 16,3-25-10-16,1 18 5 16,8-10-3-16,9-8 2 15,2-6-1-15,14-13-1 16,-14-4-7-16,17-4 1 16,-1 0-3-16,5-12 0 15,-7-9-5-15,-21 13-7 16,33-7-35-16,-15 7-28 15,-6 0-21-15</inkml:trace>
  <inkml:trace contextRef="#ctx0" brushRef="#br4" timeOffset="587255">32028 4594 164 0,'0'0'73'0,"0"0"-7"16,0 0-35-16,49-2 21 15,8-12-31-15,42-17-46 16,-5-4-89-16,-50 24 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38.89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234 32 22 0,'-4'-13'8'0,"-17"3"24"15,19 8-12-15,-23-4 25 16,-10 1 0-16,3 12-6 15,4 9-3-15,1 9 8 16,-6-8-19-16,29 39 18 16,-12 28 2-16,16 39-5 15,11 32-9-15,5 15-16 16,3-85-13-16,17 78-5 16,8-14-50-16,14-14-52 15,4-34-39-15</inkml:trace>
  <inkml:trace contextRef="#ctx0" brushRef="#br0" timeOffset="473">630 204 23 0,'0'-3'9'0,"0"3"29"15,0 0 10-15,0 0-7 16,0 0-25-16,0 0 17 16,0 0 8-16,0 0-5 15,-2 104-1-15,4-1-2 16,7-51-20-1,0 64 7-15,3-2-9 16,13-10-8-16,-11-20-2 16,-9-32-15-16,-1-39-4 15,6 5-34-15,-8-12-21 16,-2-6-15-16,0 0-2 16</inkml:trace>
  <inkml:trace contextRef="#ctx0" brushRef="#br0" timeOffset="825">628 386 21 0,'7'-7'7'0,"-12"-15"16"16,0 13 33-16,1-7 5 15,4 16-18-15,0 0-14 16,0 0-13-16,-32 29 14 16,-3 16-5-16,-2 3-4 15,1 6-4-15,-4-7-3 16,27-28-8-16,-15 18 4 15,-2-10-2-15,9-14-2 16,8-11-1-16,8 0-5 16,0-15-4-1,5 13-11-15,0 0 1 0,37-95 2 16,5 8 6 0,-15 48 5-16,15-25 1 15,4 10 2-15,4 25 13 16,-4 8 4-16,5 36 1 15,-30 5-11-15,18 20 5 16,-2 9-8-16,-10 9-7 16,1-4-46-16,-26-31 2 15,23 20-84-15</inkml:trace>
  <inkml:trace contextRef="#ctx0" brushRef="#br0" timeOffset="1505">1088 247 29 0,'0'0'20'15,"0"0"-1"-15,0 0 38 16,0 0 9-16,0 0-14 16,21 106-7-16,-12-17-2 15,-18-40-24-15,38 47 15 16,-3 5-12-16,1-2-13 16,-8-20-6-16,-28-44-3 15,32 17 0-15,-7-21 1 16,-9-14-5-16,-3-1-22 15,-4-16-14-15,0 0 19 16,5-50-17-16,-1-43 5 16,-4 2 11-16,-9 2 11 15,-5 4 6-15,10 50 4 16,-15-29 0-16,1 6 8 16,-10 23 7-16,15 20 5 15,1 1 5 1,12 14-11-16,0 0 10 15,0 0 2-15,0 0 7 16,0 0-13-16,0 0-9 16,48 0-6-16,8-4 3 15,33-1-4-15,-15 8-2 16,-14-3-9-16,-33 0-7 16,3 4-36-16,-18-8-15 15,-10 4-5-15,-2 0-12 16</inkml:trace>
  <inkml:trace contextRef="#ctx0" brushRef="#br0" timeOffset="1687">1086 727 24 0,'-14'2'8'0,"7"7"42"16,16-1 22-16,3-6 5 16,-6-2-14-16,-6 0-11 15,0 0-30-15,76-8 13 16,0-7-11-16,-4 5-15 15,-15 4-12-15,3-7-32 16,-32 11 6-16,6-4-48 16,-9 0-17-1</inkml:trace>
  <inkml:trace contextRef="#ctx0" brushRef="#br0" timeOffset="1919">1564 46 105 0,'16'-12'94'15,"21"6"-9"-15,-9 1-48 16,27 7 34-16,14 17-7 16,9 16-14-16,-11 32-9 15,-37-14-26-15,23 90 4 16,-26 41-13-16,-41 30-14 15,-45 5-53-15,-29 34-63 16,26-129 32-16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43.3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 0 71 0,'0'-2'36'0,"0"-2"-11"16,0 4 11-16,0 0-16 16,0 0 11-16,0 0-7 15,18 35 5-15,28 29-4 16,-7 21-3-16,-7-44-12 15,30 44 5-15,3-2-8 16,-8-4-4-16,-4-11-2 16,-37-39-1-16,21 19-14 15,-14-22-28-15,-18-15-25 16,-17-3-32-16</inkml:trace>
  <inkml:trace contextRef="#ctx0" brushRef="#br0" timeOffset="298">9 474 23 0,'-2'-4'11'15,"0"2"30"-15,2 0 15 16,-5 0-4-16,5 2-32 16,0 0 7-16,0 0-3 15,0 0 7-15,0 0-2 16,37 27-3-16,0-5-16 15,27 22 11-15,7-3-2 16,-2-2-2-16,-11-5 0 16,-10-5-1-16,-20-13-10 15,18 7 4-15,-16-9 1 16,0-1-1-16,-12-26-6 16,-2 1-4-16,-4-29-18 15,1-19-29-15,-17-11-28 16,-5-14-27-16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42.4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76 205 16 0,'0'0'3'15,"5"-2"3"-15,-10 0-2 16,5-8 6-16,0 10 13 15,0 0-3-15,0 0-8 16,0 0 14-16,0 0 0 16,0 0-6-16,0 0-1 15,-5-11-5-15,8 3-9 16,-13-2 5 0,1 8-2-16,7 2-3 15,2 0-1-15,0 0 3 16,0 0-2-16,0 0 6 15,0 0 1-15,0 0 0 16,0 76 0-16,9-18-6 16,-2-31-3-16,5 21 0 15,13-9-1-15,5-2-1 16,4-14-1-16,1-6 0 16,-15-13 0-16,17 2 0 15,0-8 0-15,-5-10 0 16,1-17 1-16,-13-7-1 15,-8 18-1-15,8-24 2 16,-13-5-2-16,-7 5 2 16,-13-1 0-16,1 20-1 15,-16-8 0-15,-8 2 1 16,-8 6-1-16,5 13 0 16,-7 6 0-16,23 4 0 15,-21 10 1-15,0 3 0 16,8 3-1-16,6 5 0 15,7-7 0 1,20-5-2-16,1 13-22 16,9 11-30-16,14 1-39 15</inkml:trace>
  <inkml:trace contextRef="#ctx0" brushRef="#br0" timeOffset="582">617 0 92 0,'-3'-6'37'0,"3"0"-10"15,0 6 26-15,0 0-31 16,21 43 9-16,-3-1-14 15,24 49-7-15,-3-23-4 16,-12-2-5-16,-15-41-1 16,13 21 0-16,-11-21-1 15,-16-13 2 1,-1-12-4-16,3 0-8 0,0 0 8 16,0 0 1-1,-20-33 1-15,-19-27 1 16,4-6 0-16,10 10 0 15,16 29 0-15,-1-19 3 16,8 11 1-16,7 12-1 16,6 17 2-16,-2 2-2 15,-9 4 1-15,40 6-2 16,-13 15 2-16,1-3-2 16,-5 5 5-16,-26-6-3 15,17 12 4-15,-5-2-2 16,-11-2 1-16,-12 6 1 15,1-9 1-15,-8-11-3 16,14 7 6-16,-7-5-5 16,12-5-2-16,0 0-1 15,6 1 1-15,1-7-3 16,15 4 3-16,15 4-4 16,6 3-1-16,1-5-17 15,-3 6 0-15,-21-5-38 16,19 18-29-16,7-3-45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47.1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252 783 24 0,'13'-27'6'15,"13"-9"25"-15,-19 18 16 16,16-3 2-16,-21 21-32 16,7-4 10-16,-2 21 2 15,0 30 1-15,-2 19-7 16,-15 11-3-16,13-40-12 16,-8 44 5-16,-9-9-3 15,7-12-5-15,-2-8-3 16,2-31 6-16,3-13-3 15,15-4 1-15,-9-2-5 16,-2-2-1-16,0 0 0 16,0 0-1-16,0 0 1 15,83-72 0-15,-5 33 2 16,8 30-3-16,-15 11 2 16,-41 7-1-16,37 9-1 15,-15-1 2-15,-6-5-1 16,-11 1 0-16,-17-19-1 15,-4-1 1-15,-5-13 1 16,-9-18 0 0,-9-18 0-16,-21-1 0 15,-9-18-1-15,12 31 0 16,-36-42 0-16,-17 11-1 16,-7 11 1-16,-6 18 0 15,45 32 0-15,-35-1 0 16,-4 13 0-16,11 19 0 15,7 22 0-15,18-10-1 16,40-12-4-16,-24 26-26 16,22-1-23-16,20 7-21 15,20 7-35-15</inkml:trace>
  <inkml:trace contextRef="#ctx0" brushRef="#br0" timeOffset="280">1186 571 62 0,'0'0'71'0,"0"0"0"16,0 0-17-16,0 0-16 15,0 0 5-15,0 0-24 16,0 0 13-16,30 98-11 15,-5-7-5 1,-2-6-9-16,-23-42-6 16,34 42 0-16,-15-19-14 15,-17-14-23-15,-4-19-23 16,-7-23-20-16,9-10 30 16,0 0-67-16</inkml:trace>
  <inkml:trace contextRef="#ctx0" brushRef="#br0" timeOffset="417">942 331 108 0,'4'-23'88'15,"-4"5"-22"-15,7 10-44 16,9 1-1-16,-16 7-15 16,0 0-33-16,49 21-59 15</inkml:trace>
  <inkml:trace contextRef="#ctx0" brushRef="#br0" timeOffset="912">1657 470 23 0,'-4'-6'8'16,"-1"-7"37"-16,-7 9 7 16,12 4-15-16,0 0-9 15,0 0 5-15,0 0-15 16,-11 48 14-16,-12 57-2 16,9-3-2-16,5 5-4 15,2-15 0-15,-2-53-12 16,13 31 7-16,1-20-4 15,9-13-3 1,13-14-5-16,-6-13-6 0,21-1 1 16,8-5-2-1,24-10-9-15,11 3-24 16,-2 1-19-16,-46 2 19 16,29 9-49-16,-15-1-46 15</inkml:trace>
  <inkml:trace contextRef="#ctx0" brushRef="#br0" timeOffset="1343">2237 484 60 0,'2'-10'74'0,"-2"-11"-8"15,5 13-21-15,-5 8-26 16,0 0 17-16,0 0-4 15,0 0-3-15,41 102-11 16,-13 11-11-16,-12-55-6 16,5 54 0-16,-8-12-2 15,-17-30 2-15,-3-33 0 16,-5-24-1-16,12-3 0 16,0-10-5-16,-20-52-4 15,8-20 1-15,3-21 3 16,16 41 1-16,-12-54-5 15,8 9 3-15,6 14 4 16,5 13 3 0,2 26 5-16,2 30-3 15,10-3 6-15,2 23 11 16,11 19 1-16,5 31-7 16,-23-31-10-16,12 56-1 15,6 16-2-15,-13 21-16 16,-5-14-28-16,-14-30-8 15,-5-47 24-15,-6 6-36 16,-9-18-17-16</inkml:trace>
  <inkml:trace contextRef="#ctx0" brushRef="#br0" timeOffset="1520">2248 865 23 0,'-27'-2'10'0,"-1"0"37"15,5-4 27-15,9 4-39 16,10 6 21-16,4 0-13 15,0-4-7-15,0 0-14 16,48-4-15-16,-48 4-6 16,113-19-19-16,-5-1-20 15,-21 1-15-15,-15-4-14 16,-13-6-24-16</inkml:trace>
  <inkml:trace contextRef="#ctx0" brushRef="#br0" timeOffset="1976">2846 520 31 0,'10'-9'52'0,"-6"9"-18"16,3-6 32-16,-7 6-15 16,0 0-9-16,23 35-12 15,16 38-5-15,-20-36-16 16,6 42 1-16,-7-9-7 16,-6-2-5-16,-3-16-20 15,-2-21-8-15,-9-22 14 16,2-3-19-16,0-6 3 15,0 0-1-15,-30-54 6 16,-28-45 13-16,31 55 13 16,-26-33 2-16,-12-7 8 15,6 30 12-15,8-4 5 16,7 29 1-16,40 20-12 16,-38 1 11-16,22 2-6 15,10 0-8-15,22-2-6 16,18 3-1-16,-10 3-4 15,45-10-1-15,11-5-9 16,-7-1-5-16,2-1 3 16,-13 7 3-1,-28 10 6-15,27 4 1 16,-13 16 1-16,-10 11 9 16,-15 17 10-16,-19-19-11 15,18 35 1-15,3 14-6 16,-5 1-2-16,-2 4-7 15,-7-23-16-15,-7-38 3 16,4 14-37-16,-6-22-37 16</inkml:trace>
  <inkml:trace contextRef="#ctx0" brushRef="#br0" timeOffset="2408">3389 379 33 0,'0'0'20'0,"0"0"18"16,0 0 13-16,0 0 14 16,0 0-16-16,10 47-14 15,10-5-21-15,-6 47 12 16,9-2-11-16,7-4-10 15,-5-3-4 1,1-24-1-16,-13-35 0 16,13 6-6-16,-12-21-5 15,6-14-7-15,1-34-1 16,-3-18 8-16,-11 25 8 16,7-46-1-16,-2-8-1 15,-19 5-2-15,0 7 0 16,-12 9 7-16,3 37 5 15,-11-15 11-15,1 17-7 16,-1 19-2-16,-1 14-1 16,5 8-1-16,-2 26 0 15,11 13-3-15,2 18-4 16,12 26-31-16,12-10-41 16,-10-38 18-16</inkml:trace>
  <inkml:trace contextRef="#ctx0" brushRef="#br0" timeOffset="2913">3875 265 19 0,'0'0'13'0,"0"0"34"15,0 0-12-15,0 0 37 16,0 103-25-16,2-1-20 16,3 22-12-16,-10-4-4 15,3-64-6-15,-10 43 4 16,-2-32 2-16,8-24 5 16,-4-26-4-16,3-32-8 15,3-3-4-15,-8-36 0 16,10-21 0-16,11-10-1 15,-2-6-5-15,-16 2-1 16,20 54 5-16,19-25 1 16,3 17 0-16,3 16 0 15,6 20 3-15,-26 7 0 16,32 21 6-16,-6 12 2 16,-3 9-4-16,-9 30-4 15,-5-20 0-15,-14-23-2 16,-8 6 4-16,-3-18 12 15,0-15-1-15,0-2-6 16,-14-98-2-16,-4 49-2 16,11-57 2-1,9 7-5-15,12-3-6 16,4 5-18-16,-16 58 0 16,35-25-48-16,-7 18-43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59.54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275 3 22 0,'-2'-6'5'16,"2"6"-3"-16,0 0 32 15,0 0-8 1,0 0 29-16,0 0-15 16,-9-4-11-16,-19 10-4 15,-4 15 1-15,32-21-14 16,0 0 11-16,-57 80-2 16,11 1-1-16,13 8 1 15,3 12 1-15,17-47-12 16,-3 71 8-16,4 5-4 15,19 19-5-15,4-10-8 16,-4-71-1-16,14 63 1 16,0-24-30-16,-1-16-35 15,10-10-25-15,-4-29-24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6:01.98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36 0 111 0,'0'0'72'0,"0"0"-32"15,0 0-9-15,0 0-17 16,2 50 13-16,-9 37-5 16,9 2-5-16,-2 14-2 15,-7-6-7 1,17-53-6-16,-24 32 0 15,5-30-1-15,2-21 4 16,7-15-1-16,0-33-7 16,-7-1 0-16,5-7-2 15,8-69 0-15,4 1 3 16,-1 12 2-16,7 21 6 16,-7 41 0-16,16-13 3 15,-1 24-5-15,-4 14 3 16,1 14 5-16,2 1-5 15,-14 28 9-15,12 11 0 16,-14 15-1-16,2 1-3 16,7-18 1-16,-16-32-7 15,7 3 10-15,-5-19-2 16,-2-4-9-16,0 0-7 16,23-43-4-16,-11-59-15 15,11 9-13-15,0 8-32 16,4 5-57-16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6:04.34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373 607 152 0,'2'-21'46'0,"-4"8"-26"15,-21-3 18-15,-14 8 11 16,37 8 2-16,-64 16-14 15,-1 3-11-15,42-7-17 16,-23 21 2-16,12 9-3 16,13 7-5-16,5 5-1 15,7 4-2-15,18-31 0 16,12 31-7-16,8-8-6 16,17-3 4-16,1-24 6 15,-20-19 2-15,15 0 3 16,-8 9 12-16,-9 1 0 15,-15 7-1-15,-10-21 9 16,0 0-9-16,0 0 12 16,-30 46-12-16,-30 34-8 15,2-11-4-15,45-42-2 16,-43 24-15-16,17-13-28 16,5-16-28-16,13-3-20 15,19-21-24-15,-3 4 35 16</inkml:trace>
  <inkml:trace contextRef="#ctx0" brushRef="#br0" timeOffset="240">449 0 246 0,'0'0'53'16,"0"0"-6"-16,46 54-17 16,27 68 36-16,-11 25-11 15,-13 27-14-15,-24 6-15 16,-13-79-21-16,-45 142-7 16,-43 15-41-16,-27-7-57 15,-28-42-59-15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6:02.48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154 2 95 0,'5'-12'34'0,"-10"1"-13"16,5 11 14-16,0 0-13 15,0 0 18-15,0 0-6 16,-28 102-2-16,-4-7 1 15,2 9-4 1,19-50-15-16,-10 61 12 16,3-19 0-16,13-22-5 15,3-24-4-15,-10-29-8 16,49 14 5-16,9-14-8 16,9-13-5-16,8 2-15 15,3-14-31-15,-34 6 12 16,26 2-53-16,-17 2-25 15</inkml:trace>
  <inkml:trace contextRef="#ctx0" brushRef="#br0" timeOffset="488">580 2 94 0,'0'-6'54'0,"-3"2"-22"16,3 4 1-16,0 0 6 15,0 0 3-15,0 0-23 16,-27 79 17-16,13 3-4 16,7-1-4-1,-2 10-1-15,16 13-7 16,0-57-13-16,-3 40-2 15,15-23-3-15,-6-26-2 16,8-9-5-16,-21-29-1 16,25-19-18-16,17-22-13 15,6-30-1-15,3-9 5 16,-5-9 3-16,-16 47 17 16,9-32-14-16,-21 1 12 15,-4 15 11-15,-9 23 13 16,-10 0 10-16,10 22-9 15,-15 3 10-15,10 10 4 16,0 0 10-16,0 0 3 16,-27 85-5-16,-3-44-19 15,30 44 4-15,-2 8-8 16,2 5-8-16,2-16-26 16,-7-7-34-16,10-44 19 15,0 17-47-15,1-21-9 16</inkml:trace>
  <inkml:trace contextRef="#ctx0" brushRef="#br0" timeOffset="943">1240 0 113 0,'0'0'79'0,"0"0"-15"16,0 0 2-16,0 0-38 15,-32 100 15-15,13-9-18 16,-1 8-8-16,3 2-4 16,4-12-8-16,26-51-5 15,-31 9 1-15,4-20 0 16,17-27-2-16,-3 0-11 16,0 0 2-16,4-97-8 15,1-7 1-15,6 9 3 16,10 19 2-16,-3-3 6 15,3 46 5-15,-14-15 0 16,11 19 2-16,8 19 2 16,-8 20 8-16,-6 21 8 15,-6-8-10-15,13 27 8 16,-8 12-4-16,-6 4 2 16,6 11-3-1,-24-44-7-15,22 21 7 16,9-17 5-16,-11-21 4 15,-7-16-9-15,0 0-9 16,7-45-2-16,7-11-1 16,18-47 0-16,-9 9-22 15,2 12-34-15,-6 46 8 16,13-22-91-16</inkml:trace>
  <inkml:trace contextRef="#ctx0" brushRef="#br0" timeOffset="1480">2146 62 102 0,'16'2'31'16,"-16"-2"-3"-16,0 0-9 15,0 0 17-15,0 0 0 16,-66-29-9-16,38 21-17 16,-25-8 10-1,5 3 1-15,-1 21-1 16,10 17-1-16,-2 13-1 15,29-12-9-15,-24 41 8 16,3-5-4-16,15 14-4 16,16-5-6-16,9-1-2 15,4-45-1-15,26 21 0 16,2-32-3-16,16-22-11 16,-2-25-1-16,-37 12 9 15,30-31-1-15,-11-12 6 16,-19 16 2-16,-23 13 2 15,-16 19 4-15,12 11-2 16,11 5 7-16,-81 32 2 16,21 3 0-16,14-2-5 15,23-15-6-15,16 3-1 16,7 4-6-16,19-17-37 16,-3-4-47-16,-16-4-46 15,43-22 51-15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6:01.3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23 189 90 0,'16'-2'30'0,"-14"0"18"16,-2 2 1-16,0 0 0 15,-4 43-2-15,-1-1-10 16,10 3-25-16,-10 50 2 16,-2-8-10-16,-4-4-16 15,6-10-33-15,-2-24-20 16,16-32 27-16,-20 4-75 15</inkml:trace>
  <inkml:trace contextRef="#ctx0" brushRef="#br0" timeOffset="151">5 0 116 0,'0'0'61'0,"0"0"-40"16,0 0 6-16,0 0-12 15,0 0-10-15,-5 25-21 16,5 13-61-16,7-20 10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6:00.1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120 72 28 0,'4'-14'0'0,"5"6"10"15,-15-5 34-15,10 5 12 16,-8 4-11-16,4 4-16 16,0 0-6-16,0 0-10 15,0 0 14-15,-12 50-1 16,-9 53-8-16,1 15-6 15,4-12-2-15,4-57-6 16,1 38 2-16,-8-20-3 16,12-28-1-16,-2-25 2 15,2-12-2-15,7-4-1 16,0 2-1-16,5-51-1 16,6-51-3-16,8 3 2 15,-3 55 2-15,-2-45 0 16,2 23 0-16,0 29 0 15,-12 26 0-15,-1 7 0 16,-3 4 0-16,0 0 5 16,20 46 5-16,3 49-6 15,-4-8-2 1,-19-48-1-16,34 38 1 16,-6-21 5-16,-12-25 5 15,-2-15 6-15,2-34-5 16,-16-1-10-16,16-37-1 15,0-26-1-15,0-12-1 16,-16 3-6-16,9 50-7 16,-15-19-35-16,8 20-29 15,-2 14-22-15</inkml:trace>
  <inkml:trace contextRef="#ctx0" brushRef="#br0" timeOffset="406">474 101 103 0,'16'-12'33'16,"-23"2"18"-16,12 8-9 16,-5 2 2-16,0 0-1 15,0 0-8-15,-3 47-22 16,-1 48 8-16,-1 5-8 15,5-13-8-15,21-6-4 16,0-21 0 0,-5-36-1-16,14 5-2 15,11-18-1-15,-9-17-7 16,-2-28-2-16,2-28 4 16,-18 27 7-16,9-52 0 15,-14-8 1-15,-6 12 2 16,-15 15 5-16,-2 45 1 15,-11 0 1-15,-9 11-6 16,-6 16-2-16,-1 37 1 16,4-3-1-16,28-1-1 15,-19 42-1-15,8 1-25 16,17 1-35-16,8-2-27 16,11-19-37-16</inkml:trace>
  <inkml:trace contextRef="#ctx0" brushRef="#br0" timeOffset="631">1086 64 169 0,'9'4'30'0,"-9"-4"16"0,0 0-1 15,-2 94-11 1,-1 13-11-16,6-16-9 15,6-49-11-15,-2 34-2 16,-5-5-24-16,0-22-26 16,-2-49-5-16,0 0-5 15,0 0 27-15,0 0-34 16</inkml:trace>
  <inkml:trace contextRef="#ctx0" brushRef="#br0" timeOffset="783">987 205 51 0,'-21'-52'53'0,"3"38"-23"16,-7-19 27-16,-10 14-4 15,7 11-9-15,12-1-6 16,7 5-20-16,11 2 20 16,-2 2 2-16,0 0-10 15,53-10-19-15,39-3-12 16,-48 3-13-16,41-2-53 16,-4-7-63-16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7:41.6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145 675 31 0,'-7'-10'-8'0,"7"10"18"16,0 0 23-16,-9-8-14 16,-8 2 18-1,4-9-12-15,3 7-11 16,-1-13 1-16,-5 25-1 16,16-6-9-16,0 2 4 15,0 0-2-15,0 0 13 16,0 0 2-16,7 48 0 15,2 1-9-15,7 55 12 16,0 14-3-16,0 4-6 16,-2 2-4-16,-5-59-8 15,-4 53 3-15,9-5-3 16,-12-3-2-16,3-33-2 16,2-21 0-16,-5-32-8 15,-4 5-32-15,-1-18-35 16,3-11-15-16</inkml:trace>
  <inkml:trace contextRef="#ctx0" brushRef="#br0" timeOffset="504">66 849 18 0,'3'-14'10'0,"-1"-15"-5"16,-2-19 18-16,-7 21 14 15,12 9-16-15,6-5 15 16,8 8-13-16,-3-7-9 16,9 17 0-16,10 5 1 15,-22 7-5-15,24 20 12 16,2 20-6-16,-2 15-3 16,-14 13 2-16,-21 6-1 15,-2-40-8-15,-6 36 5 16,-20-7-2-16,-8-2-6 15,-15-14-1-15,26-27-2 16,-25 21 0-16,-3-13 0 16,12-14 0-16,12 1 0 15,8-30-1-15,17 2 1 16,-5-13-1-16,5 11-1 16,20-23 1-16,3 4 0 15,11 12 2-15,-16 11-1 16,19 4 0-16,9 17 1 15,4 4 3-15,0-1 7 16,-27-1-6-16,32 14 7 16,0 6-2-1,-5 5-5-15,-14-3-1 16,3 5-2-16,-11-30-2 16,-1 13 0-16,-4-2-3 15,-10-10-34-15,-4-17-27 16,-7 0-31-16,0 0 22 15</inkml:trace>
  <inkml:trace contextRef="#ctx0" brushRef="#br0" timeOffset="779">787 1050 232 0,'0'-4'48'15,"0"4"-17"-15,0 0 7 16,0 0-5-16,0 0-21 16,0 0 4-16,62 10-9 15,-7 1-5-15,-11-5-7 16,-8 0-32-16,-13-4 10 15,-2 0-37 1,-19 4-64-16</inkml:trace>
  <inkml:trace contextRef="#ctx0" brushRef="#br0" timeOffset="994">787 1220 69 0,'-3'0'65'0,"8"4"6"16,2 2-11-16,2-2-34 15,7 5 22-15,12-5-14 16,2 2-19-16,6-2-11 16,-8-4-5-16,11 4-31 15,2-8-41-15,3-2-46 16</inkml:trace>
  <inkml:trace contextRef="#ctx0" brushRef="#br0" timeOffset="3113">1355 1123 20 0,'0'0'4'0,"0"0"-4"16,0 0-2-16,0 0 2 15,0 0 0-15,0 0 5 16,0 0 11-16,0 0-1 15,7-2-2-15,-7 2 0 16,0 0-7-16,0 0 8 16,0 0 1-16,0 0-2 15,0 0-3-15,39 0-3 16,-25 0-4-16,-3 6 4 16,3-6-2-16,4 4-1 15,-6-6-1-15,4 0 1 16,2 2-2-16,-6-6 2 15,4 1-2-15,-2 5 0 16,2-16 1-16,9 16-2 16,-13 0-1-16,8-2 1 15,1-2 1-15,-3 4-1 16,3 6-1-16,-3-12 2 16,-6 4-2-16,6 2 0 15,3-7 0-15,2 7 1 16,0 4-1-16,-7-10 0 15,-7 2 0 1,7 2 0-16,14-4 0 16,-9 4 0-16,-3 8 1 15,1-12-1-15,-1 4 0 16,-2-2 0-16,1 4 0 16,-1-5 0-16,0 12 0 15,0-9 0-15,0-3 0 16,0 10 0-16,-2-5 0 15,0-5 1-15,4 12 0 16,-6-9-1-16,1 2 1 16,8 0-1-16,-9-5 0 15,6 5 1-15,3 5-1 16,-8-12 0-16,4 7 0 16,-4-4 0-16,-1 4 0 15,2 2 1-15,4 7-1 16,-6-16 0-16,-3 7 0 15,9-2 0-15,1 0-1 16,-6 6 1-16,15 5 0 16,-10-11 0-16,-4 2 0 15,5-7 0-15,-1 7 0 16,5-2 0 0,-2 6 0-16,-3-6 0 15,-9 2 0-15,10-4 1 16,4 2-2-16,0-2 1 15,-5 8 1-15,1-8-1 16,-10 2 0-16,14-2 0 16,0 4 0-16,0 2 0 15,0 4 0-15,-3-10 0 16,1 2 0-16,0-2 0 16,-3 4 0-16,3 0 0 15,7 4 0-15,-1-10 0 16,-2 1 0-16,-4 1 0 15,0 2 0-15,0-4-1 16,4 8 2-16,2-6-1 16,1 2 0-16,-12 4 0 15,5-2 0-15,0 0-1 16,6 0 1-16,5-4 0 16,-18 6 0-16,12-2 0 15,-1 4 0-15,-2-6 0 16,2 2 0-16,3-4 0 15,-14 4 0-15,9-4 0 16,-3 4 1-16,6-7-1 16,-1 7 0-1,-4-4 0-15,-5 2 0 16,16-2 0-16,-5 2 0 16,-1 0 0-16,6 0 0 15,-2-8 0-15,-12 5 1 16,3-1-2-16,4 4 2 15,-6 0-1-15,4 2 0 16,-3-2 0-16,-1-2 0 16,4 2 0-16,2 0 0 15,0 0 0-15,3 2 0 16,-3-4 0-16,-9 4 0 16,3-3 0-16,-3 1 0 15,0 4 0-15,-4-2 0 16,-3-2 1-16,5 0-1 15,6 2 1-15,-6 0 1 16,-5-4-1-16,12 8 0 16,-7-10-1-16,6 6 1 15,-6-4-1-15,2-2 0 16,5 6 0-16,-5 2 0 16,-2-6 0-16,11 2 1 15,-9 0-1-15,7-1 0 16,-9-1-1-16,11 4 1 15,3-4 0 1,-12 4 1-16,12 0-1 16,-3 0-1-16,-9-4 1 15,5 4-1-15,4-2 2 16,-11 2-1-16,4-2 0 16,-1-4 0-16,3 2 0 15,-1 6 0-15,-1-9 1 16,-6 3-1-16,4 4-1 15,-3-4 0-15,8-4 2 16,-2 10-1-16,-3-10-1 16,-5 8 0-16,5-2 2 15,3-7-1-15,-6 9 0 16,-1-6 0-16,4 0 0 16,-7 4 0-16,10-4 0 15,-10 1 0-15,2 1 0 16,1-2 1-16,-12 6-1 15,0 0 0-15,0 0 1 16,0 0 5-16,0 0 2 16,0 0 1-16,0 0 2 15,0 0-4-15,0 0 8 16,0 0-6-16,18 0-7 16,8-6-4-1,6 10-9-15,-32-4-44 16</inkml:trace>
  <inkml:trace contextRef="#ctx0" brushRef="#br0" timeOffset="4801">3154 1553 21 0,'0'0'6'15,"0"0"6"-15,0 0 19 16,0 0 3-16,0 0-17 16,0 0 16-16,0 0-5 15,0 0-7-15,0 0-4 16,0 0-3-16,0 0-8 15,0 0 10-15,0 0 2 16,0 0-1-16,23 35-1 16,11 30-1-1,-48-28-6-15,42 25 5 16,-12 0-2-16,0-8 0 16,-18 0-5-16,11-17-1 15,-9-20-4-15,5 18 0 16,-1-12-2-16,-1-7 1 15,-3-16 1-15,0 0 6 16,0 0-4-16,0 0 5 16,0 0-4-16,0 0-4 15,0 0 0-15,0 0 0 16,0 0-1-16,0 0 0 16,-5-33 0-16,-13-13 0 15,4-7 1-15,16 36-2 16,-11-20 1-16,16-11 0 15,-14-2 0-15,14 1 0 16,11 28-1-16,1-16 1 16,-17-7 0-16,9 11 0 15,-11 33 0-15,0 0 0 16,0 0 0-16,39-12 0 16,-4 8 1-16,-5 14 3 15,-12-10 3-15,-2 10-3 16,-2 17 3-16,-2-6-5 15,-12-15-2 1,9 11-1-16,-16-11-30 16,5-4-8-16,2-2-80 15</inkml:trace>
  <inkml:trace contextRef="#ctx0" brushRef="#br0" timeOffset="5355">3731 1239 29 0,'0'-7'15'0,"0"1"2"15,2 0 26-15,-4 6 1 16,2 0-13-16,0 0-9 16,0 0 0-16,0 0-1 15,0 0-11-15,9 23 1 16,7 10 1-16,-2-2 3 16,0-8-9-16,-9-11-4 15,15 7 0 1,1-7 0-16,4-4-2 15,5-6 1-15,-2-22-2 16,-17 7 1-16,17-5-4 16,-7-5-1-16,-1 0 2 15,-8-2 1-15,-5 7 2 16,4 9 1-16,-13-1 0 16,-7 2-1-16,4 2 2 15,3 3-2-15,2 6 1 16,-3 3 3-16,3-2 16 15,0-4 2-15,-2 16 1 16,2 18-2-16,0-16-9 16,5 17 9-16,-1-1-3 15,10-1-10-15,-7 14-5 16,-2-20-2-16,8-12-4 16,-15 10-47-16,0-19-64 15</inkml:trace>
  <inkml:trace contextRef="#ctx0" brushRef="#br0" timeOffset="5977">2477 1853 15 0,'0'0'6'16,"0"0"0"-16,0 0 8 15,0 0 17-15,0 0 1 16,0 0-12-16,0 0 21 15,42-6-7-15,-8 8-7 16,3 17-3-16,-5 4-4 16,-18-13-12-16,25 21 3 15,-2 6-7-15,-5-1-4 16,-4-3-19-16,-14-13-35 16,-3-13 16-16,-4 5-64 15</inkml:trace>
  <inkml:trace contextRef="#ctx0" brushRef="#br0" timeOffset="6186">2786 1731 35 0,'0'0'35'0,"0"0"12"15,0 0-16-15,0 0 23 16,0 0-21-16,0 0-19 16,-10 89-12-16,-10-8-41 15,6-46-6-15</inkml:trace>
  <inkml:trace contextRef="#ctx0" brushRef="#br0" timeOffset="6992">1640 1518 29 0,'0'0'-1'16,"0"0"5"-16,0 0 30 16,0 0 23-16,0 0-9 15,0 0-18-15,23 43-7 16,-5 3-13-16,8 51 4 15,-15 9-5-15,-4 2-6 16,-14-5-1-16,-4-10-1 16,6-53-1-16,-4 26 0 15,2-10 0-15,-2-19 0 16,6-10 1-16,-3-21-1 16,1 7 1-16,-7-20-1 15,-6-9 0-15,-3 3 2 16,5-14 2-16,7 11-4 15,2-15 2 1,0-4 0-16,12-3-2 16,9 7 0-16,6-12 2 15,-1 22-2-15,13-18 0 16,0 2 0-16,-2 5 1 16,0 12-1-16,4 1 1 15,-27 15 1-15,26 4 10 16,-6 8 4-16,-6 11 7 15,0 12 0-15,-15-12-13 16,20 24 10-16,-10-2-1 16,-2 3-6-16,-10 6-4 15,-4-17-6-15,7-17-2 16,-11 11 0-16,-1-14-16 16,-2-3-29-16,7-2-21 15,-7-8-24-15,7 0 33 16</inkml:trace>
  <inkml:trace contextRef="#ctx0" brushRef="#br0" timeOffset="7289">1458 1965 50 0,'-11'0'46'0,"-1"-14"18"16,5 8-35-16,5-5 17 16,2 7-12-16,25-21 1 15,28-2 0-15,19-8-7 16,-24 18-17-16,28-18 11 16,-5 13-5-16,0 1-3 15,-11 2-9-15,-32 15-4 16,13 0-1-16,-2 10 0 15,-18 0-23-15,-12-6-26 16,3 0-27-16,8-2 24 16</inkml:trace>
  <inkml:trace contextRef="#ctx0" brushRef="#br0" timeOffset="15720">1624 323 28 0,'0'0'-2'0,"0"0"20"16,80-2-2-16,-80 2 24 15,0 0 0-15,0 0-12 16,0 0-10-16,-18-8-3 16,6 6-8-16,10-6 7 15,0 6-3-15,2 2-2 16,0 0-2-16,0 0 0 16,0 0-4-16,0 0 3 15,0 0-1-15,0 0-1 16,0 0-2-16,-5 2 0 15,-2-2-2-15,7 0 4 16,0 0 3-16,5 4-1 16,4 17 0-16,-7-9 5 15,-6-4-6-15,6 9 3 16,-6 14 1-16,-3 10-2 16,-3 30-1-16,-8-11-3 15,4-29-2-15,0 35 0 16,-2-6-1-16,0-6 0 15,0-17 1-15,-7 3-1 16,16-28 0-16,3 2 1 16,-1-5-1-1,-2 5 0-15,-4-10 0 16,4-4 0-16,4-8 0 16,-1-2-1-16,-1 3 1 15,1 1-2-15,4-12 0 16,0 9 1-16,0 1 1 15,0 8-1-15,11-12 1 16,12-13 0-16,-9 14-1 16,-3 5 1-16,-1 4 1 15,-10 2-2-15,0 0 2 16,50 6-1-16,-38 3 0 16,27 5 1-16,-2 3 2 15,-14 6-2-15,0 3 0 16,-7-11 0-16,-12-7 2 15,8 5 4-15,-1-7-1 16,3 2 1-16,-5-14 0 16,-9 6-4-16,0 0-1 15,0 0-2-15,0 0-19 16,0 0-31-16,0 0-35 16,0 0 25-16</inkml:trace>
  <inkml:trace contextRef="#ctx0" brushRef="#br0" timeOffset="16018">1916 429 33 0,'5'-4'32'0,"-5"4"9"16,0 0 4-16,0 0-8 15,0 0-24-15,0 0 7 16,0 0-6-16,0 0-2 16,50 60-3-16,-15-33-6 15,-42-15-3-15,37 21-4 16,-12 9-26-16,-9-34-29 15,-11 13-37-15</inkml:trace>
  <inkml:trace contextRef="#ctx0" brushRef="#br0" timeOffset="16233">2043 354 32 0,'-3'3'16'0,"-6"1"21"16,9-4 5-16,0 0 9 15,0 0-12-15,0 0-12 16,0 0-18-16,0 0 2 16,-16 87-8-16,-5-13-18 15,10-45-53-15</inkml:trace>
  <inkml:trace contextRef="#ctx0" brushRef="#br0" timeOffset="17272">2378 193 14 0,'-2'0'6'0,"2"0"-4"16,0 0 0-16,0 0-3 15,0 0-1-15,0 0 4 16,0 0 17-16,0 0-8 15,0 0 14-15,-7 54 2 16,9 0 0-16,1-5-10 16,-15 7-8-16,-8 21-5 15,13-42-2-15,0 27 1 16,0-6 0-16,-2-17-2 16,-1-16 1-16,-8-10 2 15,20-9-2-15,-4-4-1 16,2 0-1-16,0 0 1 15,0 0-1 1,5-48 3-16,2 11-2 16,2-34 0-16,5 11-1 15,-1 13 0-15,1 10 1 16,-2 10 0-16,4 10 0 16,7-6 1-16,4 5 0 15,-4 9 2-15,-2-1-2 16,-7 6 2-16,-14 4-2 15,0 0 4-15,0 0 2 16,0 0 2-16,55 31-3 16,-27 2 0-16,-12-12-2 15,7 10 6-15,-9 10-1 16,-7 9 1-16,-3 18-5 16,-4-39-5-16,0 31 1 15,0 0-1-15,-7 2-1 16,5 1 0-16,-7-6 0 15,6-30 0-15,-6 25-1 16,0-8-4-16,0-9-3 16,-3-2-1-16,1-21 1 15,8-7 4-15,-10-5-6 16,-6-5 2-16,3-5 5 16,0-4 3-1,-2-5 0-15,13 9 2 16,-16-7 5-16,3-6-2 15,2 0 1-15,7-1 5 16,2-1-2-16,4 14-3 16,-1-5 8-16,4 1-1 15,7 3-1-15,0-3 1 16,0 7-6-16,18-6 7 16,9-15-3-16,19 0-6 15,-7-13-2-15,5-1-3 16,-14 28-7-16,9-26-37 15,-12-3-42-15,-6 5-53 16</inkml:trace>
  <inkml:trace contextRef="#ctx0" brushRef="#br0" timeOffset="17594">2898 263 28 0,'0'0'-1'0,"0"0"9"16,0 0 27-16,0 0 3 15,21 21-4-15,-7 2-21 16,18 14 7-16,-4 7-5 16,-8-3-3-16,-1 0-6 15,-3 3-5-15,-7-21-1 16,2 16-18-16,-4-12-28 16,-9-13-36-16</inkml:trace>
  <inkml:trace contextRef="#ctx0" brushRef="#br0" timeOffset="17841">3066 243 30 0,'0'0'36'0,"0"0"11"15,0 0 18-15,0 0-16 16,0 0-30 0,0 0 6-16,-4 68-15 15,-10-14-7-15,-7 6-8 16,-4 6-29-16,16-33 5 16,-19 19-62-16</inkml:trace>
  <inkml:trace contextRef="#ctx0" brushRef="#br0" timeOffset="27760">3731 176 19 0,'0'0'4'0,"0"0"2"15,0 0 21-15,0 0 9 16,0 0 1-16,0 0-20 15,0 0 14-15,0 0-4 16,0 0-6-16,0 0-4 16,0 0 0-16,0 0-10 15,0 0 6-15,2-10-4 16,3 6-1-16,-7-4 0 16,2 8 3-16,0 0-3 15,0 0 11-15,0 0-2 16,-10 41-5-16,-3 0-3 15,6-24-4-15,0 29 2 16,4-1 0 0,-1-6-3-16,8 5-2 0,6 6 0 15,1-23 0 1,8 16 1-16,1-10-2 16,-4-8 0-16,10-27 0 15,8 6 0-15,5-20-1 16,5-7-2-16,-3-23-4 15,-1 11-3-15,1-21-1 16,-7 29 7-16,-11-20-4 16,-4 1 1-16,-10 13 2 15,-7-6 2-15,-9 7 0 16,1 20 2-16,-13-13 1 16,-2 9-1-16,8 5 0 15,-1 7 1-15,2 2 2 16,15-2 4-16,8-6-4 15,3-3-1-15,16-5 3 16,14-3 0-16,-15 10-2 16,17-7 3-16,-4 5 0 15,-10-3 2-15,-2 8 1 16,-32 3-5-16,20 5 1 16,-18 0-3-16,0 0 1 15,0 0-2-15,0 0-10 16,14 0-16-1,-7 0-95-15</inkml:trace>
  <inkml:trace contextRef="#ctx0" brushRef="#br0" timeOffset="32448">4472 1375 18 0,'0'0'5'15,"0"0"-1"-15,0 0-2 16,0 0 18-16,0 0-10 16,0 0 13-16,18-10 7 15,-2 2-2-15,-9 8-10 16,-2-11-10-16,-5 11-3 16,0 0 6-16,0 0-4 15,-9-18-3-15,-10-5-1 16,1-2 7-16,22 17-6 15,-22-9 0-15,-12 5-1 16,7 1 4-16,9 1-1 16,-20-5-2-16,82 13-3 15,-48 2 6-15,-41-8-1 16,-28-6-1-16,16 7-3 16,11-3 2-16,31 4-2 15,-24-2 0-15,1 3 0 16,6 1 1-1,1 0-1-15,1-2 0 0,15 4-2 16,-12-2 1-16,-3 4 0 16,6 0 0-1,-8-2 0-15,-9 4-1 16,24 2 0-16,-20 4 3 16,1-4 1-16,-2 5-2 15,-1-1 1-15,12-2-1 16,-11 2 0-16,-1 3-2 15,-4-1 1-15,0 11-1 16,0-15 1-16,18 0 0 16,-13 9-1-16,-1-1 0 15,1 3 0-15,6-7 0 16,3 9 0-16,6-11 0 16,-11 9 0-16,10 1 0 15,-8-3 0-15,5 3 0 16,2-3 0-16,14-1 1 15,-13 7 2-15,1 2-2 16,3 2-1-16,2 2 0 16,7-15 0-16,-9 27 2 15,5-1 0-15,-8-5-1 16,6 4-1-16,6-4 2 16,76-6-1-16,-108 12 0 15,18-3 0-15,5 1 0 16,14 4 0-16,-3-4 0 15,14-18 1 1,-16 18 1-16,10-1 0 16,3-1 1-16,4-4 1 15,-6 2 0-15,-4-19-4 16,5 15 3-16,6-2-2 16,5-2-2-16,1-4 3 15,-31-13-2-15,34 11 4 16,8-5 0-16,2 5-1 15,0-3-1-15,7-1-1 16,-23-11-1-16,29 6 1 16,3 3-1-16,3-3 0 15,-8-10-1-15,-23 0 0 16,38 4 0-16,-8-4 1 16,9 7-1-16,-1-3 0 15,1-13 0-15,-25 5 0 16,24-2 0-16,-6-4 1 15,-2 8-1-15,-6-11 0 16,-5 1 0-16,-5 8 0 16,12-11 0-16,-3-1 0 15,0-7-1-15,3 2 1 16,-42 7 0-16,49-13 0 16,-12 2 0-1,5 6 0-15,-12 1 0 16,-7-7 0-16,-9 12 0 15,10-14 0-15,-1-2 0 16,-4-2 4-16,2-6 5 16,0 21-6-16,-3-20 5 15,3-3-1-15,-9 2-4 16,-2 4 0-16,-3-11-1 16,-2 26 0-16,4-18 0 15,-4-5 2-15,-7 2 4 16,-2 1-5-16,11 20-2 15,-11-13 4-15,-7 4-1 16,-3-6-3-16,-6-3-1 16,2 7 0-16,11 19 1 15,-6-15 2-15,-6-4-1 16,1 15 5-16,5-13 0 16,13 16-5-16,-18-15 1 15,5 5 0-15,-6-2 0 16,-3 2 0-16,-10 11-1 15,14-15-1-15,-12 7-1 16,-18-1 1-16,7 2-1 16,-12-3-3-1,17 9-13-15,-49 1-62 0,-18 4-78 16</inkml:trace>
  <inkml:trace contextRef="#ctx0" brushRef="#br0" timeOffset="39986">1819 847 14 0,'0'0'4'0,"0"0"-3"15,0 0-2-15</inkml:trace>
  <inkml:trace contextRef="#ctx0" brushRef="#br0" timeOffset="45224">2838 1677 17 0,'3'7'1'15,"-3"-7"-1"-15,0 0 0 16,0 0 1-16,0 0 1 16,0 0-2-16,0 0-1 15,0 0 2-15,0 0 1 16,0 0 12-16,0 0 4 16,-14 22 3-16,-9 41 4 15,0-14 0 1,14-26-14-16,-21 27 3 15,0-5-9-15,5-3 0 16,2-7 3-16,4-6-4 16,19-19-3-16,-11 9-1 15,2-11 0-15,6 0 0 16,-1 1-7-16,1-16-13 16,1 5-1-16,0-2-47 15</inkml:trace>
  <inkml:trace contextRef="#ctx0" brushRef="#br0" timeOffset="45472">2516 1787 28 0,'0'0'11'0,"0"0"30"15,0 0-17-15,0 0 27 16,51 27-18 0,34 8-24-16,-16 9-31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36.7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21 18 0,'-2'-2'5'0,"2"2"1"15,0 0-5-15,0 0 19 16,0 0 11-16,0 0 2 15,0 0-2-15,7-6-19 16,6-7 10-16,-3 13 2 16,-1 13 9-16,7 26 3 15,2 19-2 1,-6-21-19-16,11 48 15 16,2 12-7-16,3 7-6 15,-1-7-8-15,-22-60-6 16,23 30 2-16,-12-18-3 15,0-18-3-15,-5-18-9 16,-6-11-43-16,-5-2 8 16,0 0-71-16</inkml:trace>
  <inkml:trace contextRef="#ctx0" brushRef="#br0" timeOffset="279">39 257 28 0,'0'-13'24'0,"5"-3"36"16,13-11 7-16,3-4-15 15,9 14-12-15,-12 9-22 16,30 2 14-16,-2 14-8 16,-4 11-3-16,-3 16-2 15,-39-35-10-15,11 33 9 16,1 35-3-16,-14-5-9 15,-26-5-3 1,-4-11-3-16,-7-26-4 16,9 4-25-16,0-13-24 15,2-10-21-15,15-16-18 16,8 1-19-16</inkml:trace>
  <inkml:trace contextRef="#ctx0" brushRef="#br0" timeOffset="720">469 182 30 0,'7'-8'51'16,"14"27"28"-16,-5 10-14 15,0-13-39-15,3 34 16 16,-1 10-7-16,0 4-8 16,5 2-8-16,-4-1-10 15,-22-34-7-15,10 16-1 16,-2-20-1-16,-7-14-9 15,2-13-13-15,0 0-2 16,0 0 15-16,0 0-6 16,-42-89-1-16,12 6 6 15,12 17 5-15,6 28 4 16,6-28 0-16,10 18 5 16,1 15 5-1,15 19 4-15,-20 14-1 16,0 0-4-16,0 0 11 15,67 62-2-15,-7-2-4 16,-7 0-6-16,-7-17-4 16,-21-22-2-16,12 12 1 15,-3-14 1-15,-6-17 2 16,-12-6-3-16,-16 4-3 16,0 0-2-16,0 0-18 15,-9-89-20-15,0 10-13 16,2 9-5-16,25 16-13 15,-18 31 36-15</inkml:trace>
  <inkml:trace contextRef="#ctx0" brushRef="#br0" timeOffset="1352">1003 58 20 0,'0'0'21'16,"0"0"25"-16,0 0 18 16,5 42-7-16,4 1-13 15,-7-4-25-15,19 38 17 16,4-3-7-16,5-1-8 15,2-3-8-15,0-18-6 16,-20-33-6 0,36 10 1-16,-9-13-1 15,-2-16 0-15,0-16-11 16,-5-24-5-16,-16 13 7 16,12-33-9-16,-10-4 0 15,-20-8-2-15,-10-9 3 16,-20 21 1-16,16 37 9 15,-37-14 1-15,-4 14 3 16,-1 27 6-16,1-4 9 16,2 31 4-16,32-12-6 15,-12 27 12-15,12 7-4 16,16 5 0-16,9 7-4 16,3-34-11-16,23 29-1 15,13-7-2-15,10-11-2 16,-1-15-10-16,8-23-11 15,-26-8 9-15,21-17-15 16,0-20-2-16,0-9 2 16,0-4 3-16,-19-18 4 15,-45 41 11-15,45-31-5 16,-11 6 13-16,-11 10 18 16,-12 46 5-16,0 0-5 15,0 0-7-15,0 0 18 16,0 0 3-16,0 0-1 15,2 41-2-15,-2 42 0 16,4-39-16 0,3 39 10-16,7-7-5 15,7-7-8-15,0-22-5 16,-5-30-2-16,2 10-1 16,17-19-4-16,13-16-18 15,7-19-13-15,-2-6-1 16,-21 14 17-16,19-16-26 15,-12 8-14-15,-23 2-24 16</inkml:trace>
  <inkml:trace contextRef="#ctx0" brushRef="#br0" timeOffset="1569">1567 454 99 0,'0'0'86'0,"0"0"-6"16,0 0-45-16,0 0 22 16,0 0-18-16,0 0-18 15,69 2-13-15,-12-9-5 16,-29 5-5-16,18-8-27 16,-12-9-33-16,-8-3-18 15,-15-7-13 1</inkml:trace>
  <inkml:trace contextRef="#ctx0" brushRef="#br0" timeOffset="1748">1479 224 68 0,'7'-21'87'16,"7"2"-6"-16,11 1-7 15,5 5-40-15,2-11 24 16,14 7-25-16,5-8-23 15,0-4-16-15,-17 13-51 16,-6 5 4-16,20-3-116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9:14.42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237 102 18 0,'0'0'7'16,"0"0"-6"-16,0 0-3 16,0 0-1-16,0 0 2 15,-12 10 4 1,22 9 5-16,-31-17 4 16,32 2-6-16,-50 8 4 15,39-12 2-15,0 0 2 16,0 0-2-16,0 0-2 15,-16 23-6-15,0 10 3 16,14 0 4-16,-5-8 1 16,-2 8-3-16,13-8-4 15,-4-12-3-15,5-5-1 16,16 4 1-16,-10-3 1 16,14 5 1-16,-2-14-2 15,-23 0-1-15,0 0-1 16,0 0 1-16,0 0-1 15,62 19 1-15,-22-15 0 16,-15 10 4-16,-7-7-2 16,8 5 8-16,-13 0 6 15,4 9 3-15,-13-2-9 16,-25 6-1-16,21-13-6 16,-4 13 6-16,-10 0-1 15,-4-5 1-15,1-1-2 16,15-13-4-1,-23 5 5-15,-3-5-4 16,8-4-2-16,-6 6-2 16,1-20-2-16,20 8-1 15,-11-9-22-15,7-1-30 16,-9 3-40-16</inkml:trace>
  <inkml:trace contextRef="#ctx0" brushRef="#br0" timeOffset="1312">674 443 17 0,'2'-2'3'0,"1"-4"0"16,-8 0-2-16,3-5 0 15,2-1 3-15,-3-7 8 16,3 7 7-16,0 6-8 16,0-5 13-16,-2 11-1 15,2 0-3-15,0 0-5 16,0 0-9-16,0 0-5 15,0 0 2-15,0 0-1 16,-25-41-1-16,13 12 3 16,-2 2 1-16,17 17-3 15,-22-11 5-15,10 9 3 16,2 5 0-16,7-1-5 16,3 8-2-16,-3 0-2 15,0 0 5-15,0 0 9 16,0 0 0-16,0 0 6 15,29 54 8-15,-10-27-16 16,6 31 10-16,0 0-1 16,1 8-8-16,-8-16-4 15,-2 4-6-15,-7-32-3 16,12 16-1-16,-9-9 0 16,4-9-4-1,-14-9-18-15,56-5 3 16,-72-6-40-16,14 0-24 15,0 0-21-15</inkml:trace>
  <inkml:trace contextRef="#ctx0" brushRef="#br0" timeOffset="1696">570 294 21 0,'-4'-12'5'0,"-3"-5"-2"15,2-3 22-15,10 11-7 16,-7-7 18-16,15-17-4 16,-1 2-2-16,16 12-7 15,-1-8-11-15,-13 21-8 16,11 0 11-16,10 12 2 16,-5 2-1-16,4 9-2 15,-4 5 3-15,44-1-10 16,-79 2 11-16,3 6-3 15,-3 8-1-15,-6 7-4 16,-15-7 1-16,22-21-5 16,-28 18 1-16,-5-10-3 15,2-7 2 1,3-13-3-16,4 0-2 16,8-6 0-16,8 2-1 15,-4-8-3-15,9 6-26 16,7 2-20-16,0 0 21 15,0 0-26-15,0 0-12 16</inkml:trace>
  <inkml:trace contextRef="#ctx0" brushRef="#br0" timeOffset="2271">745 435 20 0,'-4'-2'2'0,"4"2"-1"15,0 0 0-15,0 0 10 16,0 0 10-16,0 0-1 16,43-21 6-16,-1 3-1 15,-1 11-8-15,-22 1-7 16,24 6 10-16,-1 11-1 16,-12 5-4-16,0 1-1 15,-12 12 1-15,-11-15-8 16,4 17 8-16,-8 2 0 15,-10-2-7-15,-14-2 0 16,10-16-5-16,-19 12 1 16,0-11-3-16,-12 1 1 15,8-7-2-15,4-6-16 16,11-6-4-16,-6-2-41 16,9-11-41-1</inkml:trace>
  <inkml:trace contextRef="#ctx0" brushRef="#br0" timeOffset="2583">1081 35 48 0,'0'0'42'15,"0"0"-6"-15,0 0 2 16,0 0 9-16,0 0-20 16,0 0-13-16,0 0 14 15,0 0-4-15,53 98-4 16,-7-3-5-16,-7-14-7 16,-7-40-5-16,3 34 2 15,-10-11-3-15,-9-14-2 16,3-17-20-16,-15-13-22 15,-8-18 11-15,4-2-49 16,0 0-22-16</inkml:trace>
  <inkml:trace contextRef="#ctx0" brushRef="#br0" timeOffset="2887">1090 79 23 0,'-4'-8'7'0,"4"8"-5"15,-5-7 22-15,5 7 12 16,0 0 3-16,16-64 3 16,-16 64-13-16,0 0-18 15,37 17 10-15,23 10 1 16,-16 4-3-16,8 6-4 16,-26 4 4-16,-12-18-13 15,20 25 9-15,-9-3-1 16,-13-3-4-16,-8-5 2 15,-1-20-6-15,-22 24 4 16,-15-18-5-16,4-2 1 16,5 3-1-16,-14-20-4 15,41 1-1-15,-25-1-12 16,23-4-37-16,0 0-37 16</inkml:trace>
  <inkml:trace contextRef="#ctx0" brushRef="#br0" timeOffset="7047">0 760 16 0,'0'0'5'15,"0"0"-3"-15,0 0-2 16,0 0 0-16,0 0 0 16,0 0 13-1,0 0 5-15,0 0-1 0,0 0-3 16,0 0-9 0,0 0 13-16,0 0 18 15,0 0-8-15,0 0-9 16,16 44-5-16,-11-9-11 15,29 35 7-15,-4-2-2 16,-9-18-2-16,-5-19-4 16,-12-18 0-16,-17-13 0 15,24 6 4-15,-6-6-3 16,-5 0-2-16,0 0-1 16,0 0-3-16,-23-46 1 15,16 3-3-15,-5-26 2 16,5 22 2-16,1 28 1 15,-1 1 0-15,16 11 0 16,-11 1-1-16,2 6 1 16,0 0 0-16,0 0 1 15,0 0-1-15,0 0 1 16,20 17 0-16,3 6-1 16,0-13 0-16,-11-12 0 15,6-6 0-15,-18 8-3 16,0 0-7-16,0 0 1 15,0-21 5 1,0-14 2-16,-4 18 2 16,-1 11 0-16,5 6 1 15,0 0 5-15,0 0 14 16,0 0 0-16,0 0 0 16,0 0-11-16,25 37 5 15,21 29-10-15,-9-10-15 16,-2-25-66-16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4:02.621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FF0000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453 4846 16 0,'16'-2'1'16,"-18"-10"0"-16,-3 4-1 15</inkml:trace>
  <inkml:trace contextRef="#ctx0" brushRef="#br0" timeOffset="15">448 4793 13 0</inkml:trace>
  <inkml:trace contextRef="#ctx0" brushRef="#br0" timeOffset="448">444 4782 13 0,'0'0'5'15,"0"0"-3"-15,0 0 0 16,0 0 4 0,0 0 11-16,0 0 5 15,0 0-10-15,0 0 13 16,0 0 1-16,0 0-4 15,0 0-4-15,0 0 0 16,0 0-9-16,0 0 9 16,0 0-1-16,0 0-3 15,0 0-3-15,0 0-2 16,0-4-5-16,-9-4 2 16,6 6-2-16,3 2-3 15,0 0-1-15,0 0 0 16,0 0 0-16,0 0 3 15,0 0 12-15,0 0-1 16,7 25 3-16,0-1-6 16,2 39 5-16,-9 3 2 15,9 25-4-15,1-2-4 16,6-2-4-16,7-46-4 16,-16 38 0-16,-7-17 0 15,13-16-2-15,-13-5 0 16,5-29 0-16,0 19 0 15,-3-10 0-15,-2-10 0 16,-2-1 1 0,2-10-6-16,0 0-6 15,0 0-27-15,0 0-17 16,0 0-21-16,0 0-36 16</inkml:trace>
  <inkml:trace contextRef="#ctx0" brushRef="#br0" timeOffset="1288">366 4834 19 0,'-3'-10'5'0,"10"-3"1"16,-9-3 22-16,4-3-1 15,5 0-1-15,5 11-13 16,4-6 12-16,0 1-6 16,7 3-4-16,-9 8 0 15,4 4-2 1,-4 0-8-16,9 4 4 15,-9 11 8-15,6 3-2 16,3-1-4-16,-23 2 6 16,12-11-10-16,2 17 6 15,-5 6-1-15,-9 4-1 16,-5 5-6-16,10-17-4 16,-26 22 2-16,5 5-2 15,0-19-1-15,2-12 0 16,3 0 0-16,20-17 0 15,-25 10 1-15,16-10-1 16,0-4 0-16,0 0-1 16,0 0 1-16,0 0 0 15,0 0-1-15,0-20 0 16,4-20 1-16,5-3-1 16,-6 28 1-16,13 1 0 15,7-1 0-15,-2 5 0 16,8 14 1-16,-3-10 0 15,-8 4-1-15,10 8 3 16,9 6 3-16,-8-1-1 16,6 16 3-16,2-9-1 15,-19-5-4-15,7 12 4 16,5 10 1 0,-4 4-1-16,-12 11 0 15,2-29-2-15,-5 18 4 16,-6 6-3-16,-1-7 1 15,-17 3 1-15,-6-8-2 16,5-18-3-16,-18 16 2 16,-7-6 1-16,4-7-2 15,-13-9-2-15,32-7 0 16,-30-4 0-16,-2-5 0 16,22-5 2-16,1 6-1 15,0-7-2-15,16 3-1 16,-12-3 0-16,12 3-4 15,9 0-24-15,-5 6-22 16,5 4 15-16,0 0-51 16,0 0-13-16</inkml:trace>
  <inkml:trace contextRef="#ctx0" brushRef="#br0" timeOffset="1791">1028 4772 21 0,'5'-4'4'15,"-1"-9"0"-15,3 3 26 16,-7-5 12-16,5-3-1 16,-3 12-7-16,7 1-20 15,-6-3 10-15,1 4-6 16,-4 4-4-16,0 0-2 16,0 0-1-16,0 0-6 15,0 0 3-15,0 0 2 16,16 6 3-16,14 7 7 15,-2 7 4-15,-14-7-13 16,15 20 12-16,-3 10 3 16,1 13-4-16,-1 25-1 15,-22-35-14-15,26 41 5 16,-14-3-3-16,10-13-1 16,-6-5-3-16,-6-12-3 15,-9-31-2 1,4 8 1-16,-2-9-3 15,-7-5-14-15,0-17-23 16,0 0 10-16,0 0-40 16,0 0-9-16,0 0-10 15</inkml:trace>
  <inkml:trace contextRef="#ctx0" brushRef="#br0" timeOffset="2480">1097 4902 17 0,'-2'-12'11'0,"-5"-11"-6"16,2-6 27-16,1 0 10 15,8 21-18-15,-6-21 20 16,9 2-14-16,9 2-7 16,0-2-2-16,5 4-4 15,-10 13-9-15,15-7 3 16,8 7-1-16,-6 4-3 15,-1 2 0-15,3 10 1 16,-11 0-5-16,8 9 6 16,3 3 6-16,-5 5 1 15,-6 2-2-15,-19-11-9 16,23 17 7 0,-9 1 3-16,-8 11-2 15,-3-6-3-15,-22 13-1 16,17-17-6-16,-16 42 2 15,-10-7-3-15,10-6-1 16,-3-4 0-16,5-35-1 16,0 10 0-16,-5-8 2 15,3-13 1-15,6-1 1 16,-2-16-4-16,12 3 1 16,-5-12-1-16,3-5 0 15,4-4 0-15,-3 3 0 16,12 9 0-16,-2-16-1 15,5 3 1-15,4 7-1 16,5-8 1-16,-21 21 0 16,7 0 0-16,-7 4 0 15,0 0 0-15,0 0 1 16,55 27-1-16,-32-11 0 16,16 11 0-16,-5 6 0 15,1 3 1-15,-7-5-1 16,-28-15 0-16,32 15 3 15,7 0 4 1,0-12-2-16,-11 6 6 16,-38-21 3-16,10-4-7 15,0 0 2-15,0 0-5 16,30-12-4-16,16-11-1 16,-27 15-8-16,-3 1-41 15,-16 3-53-15,4-2-45 16</inkml:trace>
  <inkml:trace contextRef="#ctx0" brushRef="#br0" timeOffset="70910">945 4550 17 0,'0'0'2'15,"0"0"-2"-15,-11 7 0 16,-1-7 1-16,8 2-2 16,4-2 0-16</inkml:trace>
  <inkml:trace contextRef="#ctx0" brushRef="#br0" timeOffset="72215">934 4569 14 0,'0'0'5'16,"0"0"5"-16,0 0 5 15,0 0 1-15,0 0-1 16,0 0-2-16,0 0-7 15,-5 12 3-15,1-7 1 16,-13 1 0-16,15 2 2 16,2-8 2-16,0 0-9 15,0 0 6-15,0 0-3 16,0 0-2-16,0 0-3 16,0 0-2-1,0 0 1-15,0 0 2 16,14-27-1-16,-5 4-2 15,-2 11 1-15,0-7 2 16,21 17-2-16,-28 2-1 16,0 0 0-16,2-37 0 15,2 14 2-15,1-4 0 16,-5 15-3-16,7-11 2 16,2-4 1-16,-2 0-1 15,2 4-2-15,-4-6 0 16,4 15 0-16,-2-11 0 15,-2 6 0-15,4-7 0 16,-2 13 1-16,2-12-1 16,-2 7 0-16,2-5 0 15,2-4 0-15,1-8 0 16,2 12 0-16,4-18 0 16,-6 24 0-16,8-18 0 15,-1 4 0-15,-1 0 0 16,1 6 0-1,-10 0 0-15,2 15 0 0,10-13 0 16,0 2 0 0,-3-2 0-16,-2 3 0 15,-2-3 0-15,-3 13 0 16,15-15 0-16,-1 0 0 16,-7-6 0-16,8 6 0 15,-29 11 0-15,33-15 1 16,-2 4-1-16,-5-4 0 15,0 6-1-15,-9-12 1 16,-19 16 0-16,37-14 0 16,-6-2 0-16,-1-5 1 15,5 3-1-15,-14 4 0 16,9 12 0-16,-2-22 0 16,3 1-1-16,-1-7 1 15,7 5 0-15,-2-3 0 16,-12 20 0-16,17-25 0 15,4 11 0-15,5 5 1 16,-10-17-1-16,3 38-1 16,-14 7 1-16,16-11 0 15,0-2 0-15,0 1 0 16,5-3 0-16,-2-2 0 16,-13 15 0-16,15-15 0 15,2 2 0-15,-9 0 0 16,4 1 0-1,-4 1 0-15,-16 11-1 16,18-11 2-16,-2-2-1 16,-3 0 1-16,1-1-2 15,-1 1 1-15,-20 10 0 16,23-7 0-16,-7-3 0 16,9 2 0-16,2-4 0 15,-15 7 0-15,-3 7 0 16,25-3 0-16,-2-5 0 15,0-2 0-15,0 11 0 16,9 2 0-16,-30-19 1 16,15-2-1-16,6 6 0 15,-3 0 0-15,3-1 0 16,-25 13 0-16,23-12 0 16,11 3 0-16,-4-3 0 15,6 11 0-15,-4-13 1 16,-37 12 1-16,51-10 3 15,-5 1-2-15,0-1-2 16,-2 17 0-16,0-17 2 16,-58 19-2-16,78-9 4 15,-15 5 3-15,-1-2-2 16,-4 1-2 0,7 3 2-16,-30 2-2 15,34-6 3-15,0-1-3 16,-2 3-3-16,-2-8 0 15,-7 7-1-15,-30 5 0 16,18-2 0-16,-9 2 0 16,-2-2 0-16,-7-1 0 15,-21 5 0-15,23 2 0 16,-9 0 0-16,-14 0-10 16,-9 0-20-16,0 0-28 15</inkml:trace>
  <inkml:trace contextRef="#ctx0" brushRef="#br0" timeOffset="73295">5081 1161 17 0,'-2'-8'3'15,"4"-7"0"-15,1-9-5 16,-3 3 1-16,2 15 1 15,-4-3 1-15,2 9 0 16,0 0 2-16,0 0 6 16,0 0 0-16,0 0-7 15,0 0 1-15,0 0-3 16,0 0 2-16,0 0 8 16,0 0 0-1,0 0 6-15,0 0-6 16,6 71 9-16,6-3 2 15,-1-4-2-15,-4 0-2 16,5 15-1-16,-12-37-8 16,7 44 8-16,-3 10-2 15,-1 16-4-15,-6 34-3 16,10-19-5-16,-2-69-1 16,2 43 0-16,0-20-1 15,-3-23 0-15,1-23 0 16,-5-14 0-16,5-15 0 15,-3 4 1-15,-4-8-1 16,2-2-4-16,0 0-18 16,0 0-18-16,0 0 11 15</inkml:trace>
  <inkml:trace contextRef="#ctx0" brushRef="#br0" timeOffset="75151">5070 820 15 0,'2'-5'6'15,"-4"1"-4"-15,2 4-3 16,0 0 2-16,0 0 0 15,0 0 7-15,0 0 6 16,0 0 3-16,46-10 5 16,-12 6-2-16,3-7 1 15,-21 11-9-15,19-6 9 16,4-4-8-16,9 0-2 16,3-7-4-16,2 5 1 15,-23 5-2-15,32-5 4 16,0 4-2-1,7-1 0-15,4 1-1 16,3 0 0-16,-37 4-5 16,37-5 4-16,-4 3 1 15,-3 0-3-15,4 2 1 16,1 4 0-16,-40 0-4 16,49-2 0-16,5 2 0 15,1 0-1-15,1 6 1 16,-44-4 0-16,55 0 2 15,-9 0 0-15,-7-4-1 16,-6 2-1-16,-13 0 1 16,-43 0-1-16,49 2 1 15,-3-2 0-15,-10 0 0 16,6 13-2-16,-5-18 1 16,-19 8-1-16,10-1 0 15,6 0 0-15,3-2 0 16,2 10 0-16,7-12 1 15,-30 0-1-15,39-2 0 16,3 0 0-16,4-3 0 16,-4-1 0-16,-12 6 0 15,-35 2 0-15,24-2 0 16,1-2 0 0,-10-2 0-16,-1 1 0 15,-11 1-1-15,-14 4 1 16,9-2 0-16,-4 2-3 15,-8 4-5-15,-8-2 2 16,-1 1 2-16,-11-3 3 16,3 0 1-16,-8 4-1 15,5-4 1-15,0 0 0 16,0 0 0-16,0 0 0 16,0 0 0-16,0 0 0 15,0 37-1-15,-2-18 1 16,13-7 0-16,-18 9 0 15,0 1 0-15,1 14 0 16,3 17 0-16,1-1 1 16,18-23-1-16,-23 37 0 15,12 1 0-15,-8 3 0 16,-6 5 0-16,7-1 0 16,18-37 0-16,-23 38 0 15,3-7 1-15,4-1-1 16,-3-1 0-16,10 4 0 15,-2-37 0-15,-5 44 1 16,4 20-1-16,-1 15 0 16,-3-13 0-1,0 5 0-15,9-52 0 16,2 33 0-16,5-9 0 16,1-8 0-16,-1-7 2 15,-19-37 2-15,17 22-1 16,0-13-2-16,-9-8 0 15,-5 0 0-15,4-23 2 16,10 0 0-16,-19 2 1 16,5-4-3-16,0 0 0 15,0 0 1-15,0 0 0 16,-18-8-3-16,-5-1 2 16,-7 1-2-16,2 4 1 15,-4-4 2-15,-5 10 0 16,14-2-1-16,-25 6 2 15,-5-4 3-15,0 2-4 16,-4-2 1-16,2 7 0 16,32-9 1-16,-23-5 1 15,-3 5 1-15,-1-2 0 16,-10 7 1-16,30-3-4 16,-51 6 2-16,-11 6 2 15,-11 3 5-15,6-3 0 16,17 1-7-1,18-13-4-15,11 0 1 16,-4-2-1-16,-7 2 2 16,0-2 2-16,23 0-3 15,-21 6 0-15,-7 1-1 16,-4-1-1-16,-10 12 1 16,-2-11-1-16,40-5-1 15,-45 0 2-15,15 0-1 16,-8-6 0-16,19-9 0 15,-14 5 0-15,51 0 0 16,-30-5 0-16,9-3 0 16,-10 14 0-16,-1-17 0 15,34 13 0-15,-44-2 0 16,0-3-1-16,10 3 0 16,-5 0 2-16,25 6-1 15,-18-7-1-15,2 7-1 16,0 0-2-16,2 6 1 15,-4-2 0-15,32 0 2 16,-27-2 1 0,1 5-1-16,6-3 1 0,-1 0 0 15,2 2 0 1,31-4 0-16,-7 6 0 16,1-4 0-16,15-4 0 15,-5 2 0-15,7 0 0 16,0 0 0-16,0 0-3 15,0 0-26-15,0 0-28 16,0 0-31-16,0 0 30 16</inkml:trace>
  <inkml:trace contextRef="#ctx0" brushRef="#br1" timeOffset="87862">6947 1074 14 0,'0'0'6'0,"0"0"-3"16,0 0 0-16,0 0-3 16,0 0 4-16,0 0 3 15,0 0 14-15,0 0 3 16,0 0-2-16,0 0 2 16,0 0 0-16,23 2-14 15,-9-2 9-15,-12-2-3 16,3-4-4-1,-5 6-4-15,0 0 0 16,0 0-3-16,0 0 2 16,0 0-3-16,0 0 1 15,-12-12 4-15,-13-7-5 16,13 15-4-16,-8-7 6 16,-1 9-2-16,-2-4 1 15,4 17 3-15,3-18-3 16,12 5-3-16,-17-2 0 15,-2 0 3-15,2 4-1 16,3-4-3-16,-14 8-1 16,20-4 0-16,-15 8 0 15,1-2 0-15,3 1-1 16,0-1 1-16,10-2 1 16,-8 2-1-16,5 3 0 15,0 1-1-15,-7 4 1 16,7 5 0-16,6-11-1 15,-10 13 2-15,1-2-1 16,1 5 0-16,-1 1 0 16,6-12 0-16,10-7 0 15,-6 8 0 1,2-1 0-16,-7-1 0 16,12 3 0-16,-16-1 0 15,18-8 0-15,2 9 0 16,-2-1 0-16,5-1 0 15,-3-1 0-15,-18-3 0 16,27 7 0-16,-2 1 0 16,-4-3 1-16,2 5 5 15,2-9-3-15,7-6-2 16,-9 9 7-16,14-3-2 16,-12 0-5-16,10 1 0 15,-1-1 1-15,-11-4-2 16,7 3 0-16,6-1 0 15,3-2 0-15,3 2 0 16,-29-6 1-16,45 5-1 16,-10 1 0-16,-2-2 0 15,0 5 0-15,0-11 0 16,-19 2 0-16,19 2 0 16,-5-4 0-16,5-2 0 15,0 0 0-15,-2 0 1 16,-14-1-1-16,18 1 0 15,-5-6 0-15,6 0 0 16,-8-7 0 0,-18 9 0-16,23-4 1 15,0-3-1-15,-5-3-1 16,0 8 1-16,-6-13 0 16,-3 13 0-16,4-11 0 15,-3 0 0-15,-6-6 0 16,1 9 0-16,-3-5 1 15,-7 13-1-15,7-7 2 16,-4 1 6-16,-1 1-5 16,-4 1-3-16,-13 2 0 15,10-3 4-15,17-3-2 16,-30 3-1-16,14-3 2 16,-5 1 1-16,7 7-3 15,-19-7 3-15,6 5-2 16,1-4-1-16,-9-5 2 15,1 11-2-15,8-1 1 16,-4-5-2-16,0 4 0 16,2 1 3-16,-4-5 1 15,16 12-2-15,-17-13 1 16,-2 7-1-16,-4 4 0 16,9-56 4-16,-7 76 1 15,16-12-5 1,-4-8 0-16,-3 2-2 15,-9-2 1-15,-12-2-1 16,24 4 0-16,-17 6 0 16,-4-12 0-16,9 6 0 15,-2 12 0-15,-1-16 0 16,10 8 0-16,-11-8 0 16,4 12 0-16,-5 0-29 15,3-4-48-15,16 2 26 16,-21 0-74-16</inkml:trace>
  <inkml:trace contextRef="#ctx0" brushRef="#br1" timeOffset="89815">6839 1153 15 0,'0'0'4'16,"0"0"-2"-16,0 0-2 15,0 0 2-15,0 0-4 16,0 0 1-16,0 0 8 16,0 0 9-16,-12-15 4 15,5 7-12-15,-6-6 3 16,3 7-8-16,-10 7-2 16,6 7 1-16,-5-3 3 15,13 4-3-15,-8-4 5 16,2 13 0-16,5-5-1 15,10 5 2 1,-6-5-2-16,-1-10-4 16,6 0 1-16,12 7-2 15,-10 1 0-15,3-2 5 16,7-6 3-16,-7 0-4 16,11 5 1-16,-1 5-4 15,1-4 4-15,0 7 3 16,-4-13-6-16,-5 0-3 15,7 2 4-15,3 2 0 16,2 3-1-16,-3 3 0 16,-2-8-1-16,-14 0 0 15,17 2 2-15,-1 1-2 16,-11-1-2-16,2 4 0 16,-2-8 0-16,-11 0 1 15,6 7-1-15,0 3 2 16,-4-2 3-16,-5 9-2 15,5-13-1-15,-7 0 0 16,6 5 0-16,-4-5 0 16,-4 0-3-16,-12 7 1 15,4-9 0-15,19-2 0 16,-23 2 1-16,0 0-1 16,7 2 0-16,-4 1 0 15,3-7 0 1,8-5 0-16,-14 3 0 15,5 0 0-15,2 0 0 16,2 2 0-16,2-6 1 16,12 4-1-16,-9 0 0 15,5-2 0-15,1 2 0 16,3 0-1-16,-4 2 1 16,4 0 0-16,0 0 0 15,0 0 0-15,0 0-1 16,0 0 2-16,20 2-1 15,-1 0 0-15,6 2 0 16,-4-4 0-16,-5 0 1 16,5 0-1-16,-5-2 0 15,0 2 0-15,2-2 0 16,-2-4 0-16,-2-3 1 16,0 3 0-16,-7-2-1 15,7 2 0-15,-1-3 0 16,-3 1 5-16,-8 4 3 15,0 4-4-15,-2 0-3 16,0 0-1-16,0 0 2 16,0 0-2-16,0 0 1 15,-7-17-1 1,-4-8 0-16,6 17 0 16,-6-6 0-16,-3 5 0 15,-2 5 0-15,-7 2 0 16,0 4 0-16,14-2 0 15,-7 0-1-15,2-2 1 16,-5 4 1-16,10-8-1 16,-12 4 0-16,19 2 0 15,-5-2 0-15,0 0 6 16,-2-2-2-16,0-7-3 16,-7 3-1-16,16 4 0 15,-5-2 2-15,1-5-2 16,-1-3 0-16,5-3 0 15,0 9 0-15,2-4 0 16,1-5 0-16,-1 0 0 16,7 9 0-16,0-8 0 15,-4 7 0-15,4-1 0 16,7 0-1-16,3 5 2 16,4-1-1-16,2-2 0 15,-7 6 0-15,3 4 0 16,2-2 0-16,0-2 0 15,0 10 0-15,-5-4 0 16,-11-8 0 0,10 6 0-16,-8 2 0 15,-5 1 1-15,-4-5 0 16,0 0 3-16,0 0-2 16,-4 2 0-16,-3 0-2 15,7-2 0-15,0 0 0 16,0 0 0-16,-12 0 0 15,-8 0-1-15,6 2 1 16,-7 0 0-16,0 0 0 16,-11 8 0-16,21-6 0 15,-5 9 0-15,-5-5 0 16,0 5 0-16,5-1 0 16,11-8 0-16,-8 4-1 15,6 3 1-15,2-5 0 16,1 4 0-16,4-6 0 15,29 5 0-15,-38-7 0 16,7 4 0-16,4 2 0 16,5-2 0-16,7 1 0 15,0-3 0-15,2 2 1 16,7 2-1-16,2 1-1 16,3 1 2-16,2-4 0 15,-14-2-1-15,16 5 2 16,-4 1 3-1,-12 0 2-15,0-3-4 16,-9 5 4-16,-3-4-2 16,-1 9 0-16,-10-1-2 15,-16 1-14-15,-12-7-65 16,8-10 6-16</inkml:trace>
  <inkml:trace contextRef="#ctx0" brushRef="#br2" timeOffset="95257">7186 1996 17 0,'0'0'3'0,"0"0"-2"16,0 0 3-16,0 0-3 16,0 0 4-16,0 0 13 15,0 0 3-15,83 8-10 16,-115 2 12-16,32-10 0 16,0 0-3-16,0 0-4 15,-26 0-3-15,10 2-6 16,12 0 4-16,-5 0-1 15,-1-2-3-15,-3-4 1 16,1 2-2-16,-4 0-5 16,2 4 1-1,-4-4-1-15,-3 0 1 16,-2 6 0-16,-2-6-1 16,9 4 2-16,-7-6 4 15,2 8-5-15,-7 0 0 16,1 5 4-16,4-9-1 15,9 4-4-15,-18 4 0 16,-1 2 2-16,6-1 2 16,-1 1-3-16,5-2 1 15,19-6-1-15,-15 9-3 16,-4 1 3-16,-2 1-2 16,9 7 2-16,-3-11-1 15,13-3-1-15,-11 14 0 16,4-3 0-16,1-3 0 15,3-1 2-15,-9 8 0 16,20-13-2-16,-4 11 1 16,-1-1 3-16,1 1-3 15,4-1 0-15,-6-9-1 16,8 11 1-16,3-1 0 16,0 0 1-16,2 3 0 15,0-7 0-15,8-1-1 16,-8 1 0-1,2-3-1-15,3 1 1 16,2-1 1-16,3 1-1 16,-8-9-1-16,12 4 0 15,0 2 1-15,2-1 1 16,3-5-1-16,-3 0-1 16,-9-2 0-16,19 2 0 15,-1 0 0-15,-1 0 0 16,-1-1 0-16,-25-3 0 15,27 0 0-15,3-3 1 16,-2 1-1-16,-6 2 0 16,4-8 0-16,-10 2 0 15,0-2 0-15,0-3 0 16,2-1-1-16,0 1 2 16,1-5-1-16,-13 8-1 15,8-7 1-15,9-6 0 16,-16 3 0-16,4 1 0 15,-27 9 1-15,30-9-1 16,-3 5 0-16,0 0 0 16,-18 12 4-16,5-9 5 15,-3-1-5-15,-2 10 1 16,0 0-1-16,-4-25-2 16,-5-10 0-1,-3 2 2-15,5 22-2 16,-4-13 0-16,-1-1 4 15,-4 6-2-15,-5 0 0 16,-6 11-1-16,6 0 1 16,-2-7 3-16,2 7-2 15,-6-6-3-15,-1 5-1 16,26 7-1-16,-30-2 0 16,2-4 0-16,-7 0 0 15,9-7-10-15,5 13-2 16,3 2-24-16,-6-2-37 15,1 2-46-15</inkml:trace>
  <inkml:trace contextRef="#ctx0" brushRef="#br2" timeOffset="96911">6758 2347 18 0,'0'0'8'16,"0"0"-6"-16,0 0 8 16,0 0 18-16,0 0-1 15,0 0-4-15,0 0-5 16,0 0-2-16,0 0-10 15,0 0 8-15,0 0-3 16,0 0 0-16,0 0 5 16,0 0-7-16,19 15-2 15,4 18 4-15,-10-4-4 16,-1-4-3-16,-5-6-1 16,-7 1 4-1,4-11-5-15,6-1 0 16,-8-2 3-16,-2-4 6 15,0-2-4-15,0 0-5 16,0 0-2-16,0 0 0 16,0 0-1-16,-9-29 1 15,-3-25 0-15,5 36 0 16,0-18-1-16,1 10 2 16,1 9-2-16,5 11 1 15,-5 2 0-15,5 4 0 16,0 0 0-16,0 0 0 15,0 0 0-15,0 0 0 16,0 0 0-16,0 0 0 16,5 24 2-16,4 14 3 15,-4-9-1-15,-1 0-2 16,1-13-1-16,4-12 0 16,-9 5 0-16,2-5 2 15,-2-4 4-15,0 0-4 16,0 0-1-16,0 0-2 15,0 0 0-15,0 0-1 16,-6-29 1-16,-4-23 0 16,-3 19-1-16,10 21 1 15,1-3 0 1,0 7 0-16,2 2-1 0,-5 3 1 16,5 6-1-1,0-3 2-15,0 0-1 16,0 0 0-16,7 24 0 15,-2 16 0-15,41-20 0 16,-58 5 1-16,10-6-1 16,-1-5 0-16,3-5 0 15,0-3 1-15,3-6 2 16,-6 0 6-16,3 0-5 16,0 0-3-16,0 0 0 15,0 0-1-15,0 0-1 16,-18-39 1-16,7 8 0 15,4 2-1-15,2-5 1 16,-4 22-1-16,16-13 1 16,2 7 0-16,-2-1 0 15,2 13-1-15,-2-5 1 16,-2 5 0-16,8 0 0 16,6 0 0-16,-1-1-1 15,-2 7 1-15,5-2 1 16,-12 2-1-16,10 2 0 15,-3 1 0-15,-5 3 0 16,-2-6 0 0,-9 0 0-16,0 0 0 15,0 0 0-15,0 0 1 16,0 0 0-16,26 31 0 16,-29-19-1-16,17 5 2 15,-5 1 2-15,-2-5-1 16,-11-3 1-16,-1-2 1 15,5-1-2-15,-4 1 2 16,-6 9-2-16,-3-1-1 16,-4-8 0-16,-1-1-1 15,11 3-1-15,-9 0 1 16,-2-3 0-16,4 3-1 16,-5-10 0-16,17-2 0 15,-16 4 2-15,6-8-3 16,1 4 1-16,1 0 1 15,-1-3 0-15,6 5-1 16,3 0 0-16,0-2-1 16,2 2 0-16,0 0 0 15,0 0 0-15,0 0 1 16,0 0 0-16,0 0-1 16,27 4 2-16,-8-6-1 15,-5 0 0-15,6-6 1 16,1 2-1-1,-3 0 0-15,3 1-1 16,-3-1 1-16,-4 2 0 16,7-8 0-16,-9 8 1 15,-6-5-1-15,-3-5 0 16,-12 5 1-16,9-5-1 16,-3-1-1-16,-4 5 1 15,-4-2 0-15,-3-7 1 16,12 13-1-16,-24-2 0 15,1-3 0-15,-3 5-8 16,-4 2-29-16,-18 12-54 16,31-2 10-16</inkml:trace>
  <inkml:trace contextRef="#ctx0" brushRef="#br0" timeOffset="101926">11322 838 17 0,'0'0'5'16,"0"0"-3"-16,0 0-1 15,0 0-3-15,0 0 0 16,0 0 4-16,0 0 9 16,-9 4 6-16,9-4-9 15,0 0 9-15,0 0 1 16,0 0-4-16,0 0 0 15,2 11-4-15,-9-5-5 16,-4 23 4-16,-1-6-4 16,-1-7-1-16,-1 9-1 15,5-13 3-15,6-5-3 16,-11 11 3-16,-2-5-1 16,7-1-1-16,-5 15 1 15,3-8 2 1,11-11-5-16,-9 19 4 15,4-6-3-15,3-1 1 16,-1 9-1-16,1-2 4 16,2-14-4-16,-7 9 0 15,5 3 0-15,4 6 3 16,-2 0-1-16,5-6-2 16,-3-12-2-16,5 16 2 15,-2 0 0-15,2-2 0 16,9-9-1-16,-16 3-2 15,9-11 0-15,7 5 1 16,-7-3-1-16,-2-6-1 16,-5-2-16-16,5-1 0 15,-7-3-40-15</inkml:trace>
  <inkml:trace contextRef="#ctx0" brushRef="#br0" timeOffset="102599">11272 861 20 0,'0'0'5'15,"0"0"-4"-15,0 0-3 16,0 0 3-16,0 0 7 15,0 0-3-15,0 0 9 16,0 0 8-16,0 0 3 16,0 0-9-16,30 14-7 15,-14 5-1-15,9 6 7 16,3-11-8-16,-10 3 1 16,5 6-1-16,0 0 1 15,-18-15-4-15,8 13 3 16,6 5 3-16,-3-1-1 15,2 8-2-15,-4-4-4 16,-14-18-1-16,14 16 7 16,-5 0-4-1,-2-3 0-15,0 7-1 16,-3-6 0-16,3-12-2 16,-11 10 2-16,-1-3-1 15,-4 1 0-15,2 2-1 16,2-9-1-16,8-6 0 15,-19 9 2-15,-3-2-1 16,1 1 0-16,-3-1-2 16,3-5 0-16,6-4 0 15,-6 7 0-15,2-5 1 16,0-2-1-16,2-4-12 16,-2-4-4-16,16 2-35 15,0 0-41-15</inkml:trace>
  <inkml:trace contextRef="#ctx0" brushRef="#br0" timeOffset="103590">11474 731 19 0,'0'2'4'0,"0"-2"-3"15,-2-5-1-15,2 5-1 16,0 0 1-16,0 0 11 16,0 0 9-16,0 0 3 15,0 0-11-15,0 0 11 16,30 13 0-16,0-13-8 15,-5-2-2-15,5 8-3 16,-7-4-5-16,2 0 6 16,10-2 0-16,-8-2-2 15,8 0 0-15,-3 2-1 16,-5 2-5 0,6-2 1-16,-1-4-2 15,5 0-1-15,-3-9 0 16,-2 18-2-16,-11-5 1 15,16 6 1-15,-3-4-1 16,8 0 0-16,-12-8 0 16,9 12 0-16,-16-6 0 15,18 0 0-15,-2 0 0 16,3 0 0-16,-1 0 0 16,-4 0 0-16,-19 0 0 15,24 0 0-15,-8 0 0 16,3 0 0-16,-5-2 1 15,-2 2-1-15,-16 0 0 16,16-2 0-16,0 0 0 16,2-2 0-16,3-1-1 15,-1 1 2-15,-9 0-1 16,24-6 2-16,-1 1-1 16,0-1-1-16,-9 0 0 15,5 2 1-15,-23 5-2 16,13 1 1-16,3-2 0 15,2 2 0-15,-4 2 0 16,-33 0 0 0,46-6 0-16,-4 2 0 15,-5 4 0-15,0 0 0 16,-2-2 1-16,-19 2-1 16,24-4 3-16,-5 2 5 15,4 2-1-15,-2-3-5 16,-2 3 0-16,-14-2-2 15,14-2 1-15,-5 2 0 16,-7 0 0-16,-4 10 0 16,-9-12 0-16,38 8 0 15,-50-4 1-15,0 0-1 16,0 0-7-16,0 0-29 16,-34 0-38-16,24-4 13 15</inkml:trace>
  <inkml:trace contextRef="#ctx0" brushRef="#br0" timeOffset="104152">13618 602 15 0,'0'11'4'16,"0"-11"-1"-16,0 0-1 15,0 0 1-15,0 0-3 16,0 0 13-16,0 0 7 16,0 0-2-16,44 10 4 15,-28 0-9-15,23 7 5 16,-14-7-1-16,3 5-5 16,-7-7-2-16,6 11-3 15,-13-11-5-15,4 13 3 16,3-3 1-16,-3 3 0 15,1-5 2-15,-1 15 0 16,-32-8-3-16,28 8 6 16,-2 2-2-16,-8 5-1 15,-6 7 0 1,2-14-3-16,0-16-1 0,-5 20 3 16,-4-2 1-1,-2-2-4-15,-1-12-2 16,-2 8-2-16,12-17 0 15,-7 11-1-15,-7-7-11 16,0-3-35-16,-7-7-49 16</inkml:trace>
  <inkml:trace contextRef="#ctx0" brushRef="#br0" timeOffset="105383">11396 1592 14 0,'0'0'7'0,"0"0"-3"16,0 0-5-16,0 0 1 16,0 0 6-16,0 0 13 15,0 0-9-15,34 2 12 16,-8-6 6-1,-1-2-6-15,3 1-1 16,-3 7-8-16,-9-2-8 16,7-2 5-16,2 4-2 15,3-4 1-15,-5-10 3 16,9 12-2-16,-16 2-5 16,19-4 6-16,4-6-5 15,2-3-2-15,-2 3-1 16,-2 0-1-16,-18 6-1 15,15-5 4-15,1 1-3 16,-3 4 0-16,2-2 6 16,-34 4-4-16,0 0 4 15,0 0-2-15,49-2-2 16,-3 0 3-16,25-4-3 16,-37-1-2-16,19 1 1 15,-9 0 0-15,-3 0 0 16,1 0-1-16,2-3 0 15,-21 5-2-15,13 0 2 16,-3 0 0-16,-1-2-1 16,2-3 0-16,-6 3 1 15,-10 2-2-15,17-2 4 16,-1-2-3-16,1 8 0 16,-3-11 0-16,-16 7 0 15,19 2 1 1,-6 0-2-16,1-2 1 15,-7-2 1-15,12 1 1 16,-24 1-3-16,19-4 1 16,5 4 0-16,2 0-1 15,-5-7 0-15,-14 9 0 16,-4 2 1-16,11-2-1 16,-2 0 1-16,10 4 1 15,-6-12 3-15,-4 6-2 16,16-9 3-16,7 5 0 15,9 0-3-15,-11 2-2 16,-7-5 3-16,-14 9-2 16,23-6 1-16,5 0 1 15,-5 3-3-15,2-1-1 16,-23 8 1-16,19-6 0 16,-10-2-2-16,-8 4 1 15,-12 2-1-15,-1-4-19 16,-10 4 1-16,-3 0-49 15,0 0-43-15</inkml:trace>
  <inkml:trace contextRef="#ctx0" brushRef="#br0" timeOffset="108597">9355 5275 20 0,'0'0'6'0,"-4"-70"-4"16,4 70 6-16,0 0 5 15,0 0 15-15,0 14-2 16,-16 3-6-16,9 1-4 16,0-5-1-16,14-11-8 15,-12 12 6-15,1 7 2 16,-3 6-1-16,-3 8-2 16,1-4 0-16,14-14-8 15,-19 16 4-15,9 4-1 16,5 0 0-16,0 1-3 15,0 1 0-15,10-23-3 16,-13 24 5-16,8 1 0 16,2-1-2-16,0 1 1 15,4 5-1-15,-4-24-1 16,7 18 1-16,2 3 0 16,-2 3 0-16,7-1-2 15,-15-14-2 1,13 31 1-16,2-6-1 15,4-4 0-15,-2 4 1 16,0-8 1-16,-28-28-2 16,35 30 1-16,2-7 1 15,1 1-2-15,-1 1 2 16,0-3-1-16,-7-24 0 16,5 28-1-16,-4-3 1 15,10-1-1-15,-3-9 0 16,8 0 0-16,-20-18 0 15,20 9 1-15,3 8-1 16,6-8 0-16,1-1 0 16,4-4 0-16,-11 1 0 15,0 3 0-15,9-10 1 16,2 9-1-16,0-17 0 16,-32 1-1-16,34-4 1 15,1 4 0-15,-5-10 0 16,-5-13 0-16,3 7-1 15,-33 2 1-15,28-9 0 16,-7-8-1-16,3 3 0 16,-5-12 0-16,-3 8 0 15,-20 11 1 1,11-16 0-16,10-6 1 16,-1-3-2-16,-9-5-2 15,-4 24 2-15,-2-24 0 16,4-1 1-16,-7 0 0 15,-3 3 0-15,-8-7-1 16,-5 23 0-16,-5-24 2 16,-1-7-1-16,-6-9 0 15,-2 9 0-15,7-12 0 16,0 41 0-16,-4-29-1 16,-5 6 1-16,0 7-1 15,-7 1 1-15,-12-1 0 16,19 26 0-16,-7-22 0 15,5-1 0-15,-12 5 0 16,-2 2 2-16,-1 18-1 16,-3-12 3-16,-3 0 0 15,-7 2 0-15,4 5 1 16,-9-16 2-16,35 22-4 16,-34-21 0-16,1 3 0 15,-1-3 3-15,4 0 1 16,-12-2-3-16,40 22-3 15,-26-10 4-15,1 0-1 16,-1 0 0 0,-4 0-1-16,34 17-2 15,-30-13-1-15,-4 5 0 16,-3 7 0-16,7 15 0 16,-6-16 0-16,22 14 1 15,-4-14-2-15,-9 10 1 16,8 4 1-16,6-4-1 15,6 4-1-15,-11 14 1 16,0 7 0-16,-3-2 0 16,5 10 0-16,-7-2 0 15,26-13 0-15,-30 28 0 16,1 3 0-16,1-1-21 16,9-1-36-16,0 1-27 15,12-21 22-15</inkml:trace>
  <inkml:trace contextRef="#ctx0" brushRef="#br0" timeOffset="109502">9576 5405 18 0,'-2'-8'3'0,"4"0"-1"16,-2 8-1-16,0 0 2 15,0 0 3-15,0 0 14 16,0 0 0-16,14-35 3 16,-9 22 0-16,-1 1 5 15,-18 10-16-15,19 0 5 16,-5 2-2-16,0 0-1 15,0 0 0-15,0 0-1 16,0 0-6-16,25 29 8 16,-4-7-5-16,-5-5 2 15,0 6 0-15,3-7-5 16,-15-5-3 0,24 7 2-16,-7 9 3 15,6-2-4-15,-4 0 1 16,9 0 1-16,-16-13-5 15,14 17 0-15,5-4 0 16,4 2-1-16,2-4-1 16,-11 8 1-16,-9-17-1 15,20 13 0-15,1 2 0 16,-1-4 1-16,-4 0 0 16,-21-11-1-16,23 15-1 15,-2 0 2-15,-2-8-1 16,1 14 0-16,-8-16-1 15,-3-7 2-15,3 25-1 16,2 7 0-16,-7-1 0 16,7-14 0-16,-10 15 0 15,-4-21 0-15,5 16 1 16,2-8-1-16,5 2 0 16,-10 0 0-16,-20-18 0 15,32 18 0-15,-5-2 1 16,-9-2-1-1,7 2 0-15,3 0 0 0,-36-8 1 16,45 8 0 0,-10 4 0-16,3 2-1 15,-3 7 0-15,-13-3 1 16,-1-20-1-16,17 16 0 16,-5-8 1-16,0-2-1 15,-12-6 0-15,5-17 0 16,-16 6-17-16,3-3-24 15,-3-7-39-15</inkml:trace>
  <inkml:trace contextRef="#ctx0" brushRef="#br0" timeOffset="110487">9291 6072 20 0,'-2'6'3'16,"2"-6"-1"-16,2 11-4 15,5-1 0-15,-3-2 2 16,10-6 14-16,5 7 1 15,-3 5-1-15,-7-6 1 16,9-4 2-16,-13 3-9 16,11 1 3-16,9-6 2 15,-8 4-1-15,6 7-2 16,-3-17 2 0,1 4-7-16,0-3 3 15,2 3-2-15,0-8 0 16,4 8-3-16,3-14-1 15,0 3-1-15,-9-1 4 16,9-7-2-16,-5-3-1 16,16 24 0-16,1-19 0 15,-26 7-1-15,16-13 0 16,3 8 0-16,-3-3 0 16,2-1-1-16,5 1 0 15,-18 9 0-15,21-9 0 16,-10-1 0-16,7 0 0 15,-5 5 0-15,-4-3 0 16,-14 11 0-16,7-6 0 16,5-5 0-16,-5-6 1 15,-5 1-1-15,-6 3 1 16,-3 6-1-16,5-13-1 16,-5 1 1-16,-2 2 0 15,-5-4 0-15,-2 4 1 16,-2 15-1-16,0-13-1 15,-1 9 2-15,-4-7-1 16,-2 5 0 0,5 5-1-16,-1-5 2 15,3-3-2-15,-3 1 1 16,5 3 0-16,-4-5-1 16,1 9 0-16,-1-5-3 15,6 2-9-15,0 1-12 16,-2 11-32-16</inkml:trace>
  <inkml:trace contextRef="#ctx0" brushRef="#br0" timeOffset="112335">9744 5894 15 0,'0'0'5'0,"0"0"-2"15,0 0-2-15,0 0 0 16,0 0 5-16,-2 12 13 15,9-7-8-15,-26-1 11 16,19-4 0-16,0 0-2 16,0 0-6-16,0 0-5 15,0 0-6-15,0 0 0 16,0 0-1-16,-4-11-1 16,4 11-2-16,0 0 2 15,16-22-1-15,-9 15 0 16,0 5 0-16,11 13 4 15,5 1 3-15,-5 5 0 16,-6-7-2-16,-5 2-1 16,2 13 5-16,-7-4 2 15,-6 6-4-15,-5-6-1 16,-24 3-1-16,26-9-3 16,-11 4 3-16,-5-15-1 15,0-11-2-15,5-13 0 16,4 9-1-16,12 1-1 15,2-15 0 1,-7-2-1-16,9 2 1 16,9 5-1-16,-4 1 1 15,5 11 0-15,9 0 0 16,-5 5-1-16,4 8 1 16,1-3 0-16,-16 2 0 15,25 4 0-15,-10 7 0 16,1 3 1-16,-12 5 1 15,-7 4 4-15,5-8-3 16,-20 20 2-16,-1-6 1 16,-5-4-2-16,1-12 0 15,0-5-2-15,18-6-1 16,-26-2 4-16,6-10-2 16,-1-8-1-16,7-5-3 15,-2-14 1-15,25 20 0 16,-20-13 0-16,11-3-1 15,11 8 0-15,3 0 1 16,2 15 0-16,-16 6 0 16,28-2 0-16,-3 8 0 15,0 6 0-15,3-5 0 16,-7 22 1-16,-15-13-1 16,6 13 1-1,-7 2 1-15,-10 0 1 0,-2-10 0 16,-25 8-1-16,27-19 0 15,-11 5 2 1,0-7 0-16,2-8-2 16,-11-16 0-16,25 16-1 15,0 0-1-15,0 0 0 16,-23-67-1-16,11 7 1 16,12 11-6-16,7 34 2 15,12-14-1-15,-1 11 3 16,5 3 1-16,-2 3 0 15,4 18 0-15,-13-4 0 16,6 14 0-16,-6-1 1 16,-3-1 1-16,-12 1 0 15,-8 20 2-15,4-18-2 16,-9 14 3-16,-2-15 1 16,4-3-2-16,2-15-1 15,-18-7 0-15,26 7 0 16,-8-12-1-16,3-7-2 15,2-6 1 1,5-6-1-16,11 21 1 0,-4-7-1 16,-1 2 0-16,10 3 1 15,-14 14-1 1,25-8 0-16,-13 8 1 16,-1 4-1-16,12 8 1 15,-11 7 0-15,-8-7 0 16,-6 19 1-16,0-12-1 15,-17 10 2-15,-4-4-1 16,5-7 5-16,-5-51 0 16,5 62-1-16,13-23-2 15,-13-12-1-15,6-6-1 16,5-3-1-16,7 15-1 16,0 0 1-16,12-56 0 15,13 23-1-15,-13 11 1 16,4 15-1-16,11 7 1 15,-8-2 0-15,-3 13 0 16,-2-1 0-16,-8 7 1 16,-6-17 0-16,3 45-1 15,-6-30 0-15,-1 14 0 16,-12-13-1-16,4-3-27 16,-8-18-44-16</inkml:trace>
  <inkml:trace contextRef="#ctx0" brushRef="#br0" timeOffset="112958">10869 5298 26 0,'0'0'4'16,"0"0"20"-16,0 0 8 15,0 0 4-15,-25-17-24 16,-1-1 5-16,3 1-9 16,7 11-3-16,-2 0-2 15,6 6-2 1,12-3-1-16,-11 12 0 15,6 3 0-15,-2 11 1 16,-4 2 2-16,18-2-1 16,-3-13 0-16,8 11 1 15,2-5-1-15,4-8 0 16,3 7 0-16,11-11 2 16,-20-4-1-16,20 6 3 15,-7 3 3-15,5-1 2 16,0 6 0-16,-5-5-1 15,-20-3-6-15,6 4 3 16,-6 3 3-16,-14-1 1 16,9-12-2-16,0 0-6 15,0 0-3-15,-44 39-1 16,7-18-18-16,10-13-21 16,-1-12-23-16</inkml:trace>
  <inkml:trace contextRef="#ctx0" brushRef="#br0" timeOffset="113408">11058 5184 24 0,'0'0'3'15,"0"0"-3"-15,0 0 10 16,0 0 36-16,0 0-3 15,0 0-10-15,18 37-20 16,-2 29 8-16,-2-8-8 16,-5-8-5-16,7 0-4 15,-7-19-3-15,-6-19-1 16,-6 7 1-16,6-13 0 16,-6-6-2-16,3 0-4 15,0 0-3-15,0 0 6 16,-6-48 0-16,8-30 2 15,0 7-1-15,0 15 1 16,1 11 3-16,8 22-1 16,-6 2 2-16,-1 13-2 15,6-2 2-15,-10 10 4 16,18 10-1-16,-4 3-2 16,9 13 7-16,5 8-5 15,1-1 0-15,-1 0-4 16,-5 4-2-16,-7-20-1 15,0 14-10 1,-7-11-21-16,-6-3-16 16,-3-3-24-16</inkml:trace>
  <inkml:trace contextRef="#ctx0" brushRef="#br0" timeOffset="113547">11046 5461 33 0,'-7'2'51'15,"7"-4"15"-15,0 2-7 16,0 0-23-16,0 0-25 16,51-20-14-16,2 3-51 15</inkml:trace>
  <inkml:trace contextRef="#ctx0" brushRef="#br1" timeOffset="121102">7195 1356 14 0,'0'0'4'16,"0"0"-2"-16,0 0 0 16,0 0-2-16,0 0 0 15,0 0-1-15,0 0 0 16,0 0 2-16,0 0 9 15,0 0 6-15,0 0-8 16,0 0 10-16,0 0 1 16,0 0-1-16,0 0-1 15,0 0 0-15,0 0-10 16,0 0 4 0,0 0-1-16,0 0-1 15,0 0-1-15,0 0-1 16,0 0-4-16,0 0 4 15,0 0 0-15,0 0 4 16,0 0-3-16,0 0 0 16,0 0-5-16,33-4 4 15,-4-3 1-15,-6 1-4 16,-6 6 1-16,1-4-1 16,-13 2-3-16,6-2 1 15,1 0-2-15,1 0 1 16,1-3-1-16,-2 3 1 15,-8 2 1-15,10-4 4 16,4 4-3-16,-1-6-1 16,1 3-1-16,5 1-1 15,-5-2 1-15,1-2-1 16,-10 4 0-16,9 0 1 16,3-9-1-16,-9 7 0 15,13-9 0-15,-2-1 0 16,7 1 0-16,-5 5 0 15,3-15 0-15,-14 13 0 16,15-13 2 0,1 2 3-16,5-4 1 15,-3-14-3-15,-27 28-2 16,38-20-1-16,-4 2 0 16,-2-4 0-16,-2 2 0 15,-3-6 1-15,-21 26 0 16,22-14 1-16,1-2-1 15,-6 9 0-15,2-9 0 16,0 6-1-16,-17 12 0 16,17-11 0-16,-2-3 0 15,-3 8 0-15,1-3 1 16,-15 9-1-16,21-7 1 16,-11 3 2-16,7-6 0 15,1 11 1-15,-6-9-3 16,3 11 0-16,1-8-1 15,1-3 1-15,-5 2-1 16,5 3 1-16,-1-3 0 16,-6 9 0-16,4-7 1 15,5-1 1-15,5 6 0 16,-1-9-2-16,-6 9-1 16,6-5 2-16,17-1 10 15,-1-7-6-15,6 4-5 16,3-2 0-1,-33 11-2-15,34-13 1 16,-8 7 1-16,8-3-1 16,-11 0 0-16,-29 15 0 15,33-10 1-15,-2 1-1 16,-7-1 1-16,6 10 5 16,-4-11-2-16,-11 9-2 15,4-4 0-15,0 4 0 16,-9-3-1-16,-3-7 0 15,-27 18 0-15,51-2 3 16,-14-2 0-16,2 0 0 16,2-3 0-16,14-1 1 15,-29 0-2-15,29 4-1 16,-11-10 1-16,9 7-2 16,0-9-1-16,-40 14 0 15,40-4 0-15,-4 0 0 16,8 8-1-16,-13 0 1 15,-1 0 1-15,-8-4 0 16,9 8-1-16,-3-1 0 16,-2-3 1-16,10-6-1 15,-36 8 0-15,29 4 0 16,-3 1 1 0,-9-7 0-16,9 10-1 15,-2-3 0-15,-28-5 1 16,18 2-1-16,6 2 0 15,-3-1 0-15,-12 15 0 16,3-24 1-16,-3 5-1 16,5 1 0-16,0 4 1 15,2 1 0-15,-2-3-1 16,-11-6 1-16,13 6-1 16,0 7 1-16,1-7-1 15,-6 0 0-15,-8-6 1 16,13 5 0-16,-9-1 0 15,5 2-1-15,-2-4 0 16,-19-4 1-16,0 0-1 16,0 0 0-16,0 0 0 15,23 8 0-15,18 9-1 16,-23-9 2-16,10 3-1 16,-5-3 0-16,-2 2 0 15,2-4 0-15,-19-3 0 16,17 7-1-16,-5-2 2 15,2 0-1-15,1 1 0 16,-3-3 0 0,-11-4 1-16,8 4-1 15,-1 5 0-15,4-3 0 16,2 2 0-16,-6-6 0 16,-1 5 0-16,-4 1 0 15,5 2 0-15,6-5 0 16,-13-5 0-16,11 8 0 15,-2 0 0-15,2 3 1 16,2-17-1-16,-4 20 0 16,0-7 0-16,4 5 0 15,3-4 0-15,-3 1 1 16,5 1-1-16,-30-8 0 16,28 5 0-16,0 3 0 15,-3 0 0-15,-2-5 1 16,5 5-1-16,-19-6 0 15,14 17 0-15,-6-8 0 16,-3 5 0-16,11-14 0 16,-13 1 0-16,6 7 0 15,5-1 0 1,-2 1 0-16,-3 3 0 0,-27-9 0 16,32 2 1-1,5 1-2-15,-9 3 1 16,-12-14 1-16,16 19-1 15,-7-9 0-15,-4 7 0 16,4-9 0-16,2 0 0 16,-4 0 0-16,0-1 0 15,-2 5 0-15,-3 3 0 16,3-1 0-16,-1 9 0 16,10-13 0-16,-12-8 0 15,1 13 0-15,3-9 0 16,1 4 1-16,3 1-1 15,-13-9 0-15,3 6 0 16,7 7 0-16,-5-1 0 16,5 5 0-16,-14-9 0 15,10-8 0-15,8 2 0 16,-4 2 0-16,0 5 0 16,-7-9 1-16,2 2-1 15,-2-2 0-15,0-2 0 16,0 0 0-16,0 0 0 15,0 0 0-15,0 0 0 16,0 0 0-16,0 0 0 16,0 0 0-16,0 0 0 15,0 0 0 1,0 0 0-16,0 0 0 16,0 0 0-16,0 0 0 15,0 0 1-15,0 0-1 16,0 0 0-16,0 0 0 15,0 0 0-15,0 0 1 16,0 0-1-16,0 0-1 16,0 0 1-16,0 0 0 15,0 0 0-15,0 0 1 16,0 0-1-16,-16-21-1 16,9 1 1-16,0-3 0 15,5 8 0-15,4 9 0 16,-6-4 0-16,2-5-1 15,2 1 1-15,0 14-1 16,0 0 0-16,0 0 1 16,0 0 0-16,0 0 0 15,34-29 0-15,-11 2 0 16,-9 19 0-16,7-11-1 16,-5 9 2-16,0 6-1 15,-7-3 0-15,-9 7 0 16,0 0-1-16,0 0 1 15,0 0 0-15,0 0 0 16,0 0 0 0,0 0 0-16,23 21 0 15,-5-2 0-15,-11-3 0 16,7-10 0-16,-7 5 0 16,-7-11 1-16,0 0-1 15,0 18 0-15,7 22 0 16,-9-20 0-16,-1-13 0 15,1 13 0-15,-3-1 0 16,5-2 1-16,-4-3-1 16,6-6 0-16,-9 13 0 15,3-2 0-15,-1-3 0 16,0 7 0-16,-2-11 0 16,1-3 0-16,-4 3 0 15,3-1 0-15,-6 7 1 16,3-1-1-16,4-9 0 15,-11 6 0-15,4-1 0 16,-1-5 0-16,-2-2 1 16,43 7-1-16,-61-7-1 15,4 2 2-15,16-6-1 16,-7-4 0-16,-8-2 0 16,19 4 0-16,-10-6 0 15,-6-4 0-15,1-7 0 16,16 3-1-1,7 5 1-15,-17-7 0 16,1-3 0-16,9-8-1 16,6 27 1-16,3 0 0 15,0 0 0-15,0 0-1 16,0-35 1-16,7-19 0 16,5 15 0-16,-12 24-1 15,13-22 1-15,6 6-1 16,-3 8 1-16,-16 23 0 15,0 0 0-15,0 0 0 16,0 0 0-16,30-23 0 16,11-14 0-16,-11 14 0 15,-14 19 0-15,7-6 0 16,-4 2-1-16,-1 14 2 16,3-6-1-16,-12 8 0 15,9 11-1-15,5-7 1 16,-9 5 0-16,-5-7 0 15,5 11 1-15,-5-9-1 16,3 11 1-16,-8-6-1 16,-1-3 1-16,6-6 0 15,-9-4-1-15,-5 5 2 16,3-3-2 0,-7-2-19-16,9-4-51 15,-62 4-35-15,39-2 38 16</inkml:trace>
  <inkml:trace contextRef="#ctx0" brushRef="#br1" timeOffset="124270">7168 1372 19 0,'0'0'3'0,"0"0"-2"15,0 0 1-15,0 0-2 16,0 0 5-16,0 0 14 16,0 0 4-16,0 0-9 15,0 0 16-15,0 0 1 16,14 0-7-16,2 0-3 16,-3-10-3-16,-13 10-9 15,0 0 8-15,0 0-4 16,44-17-5-16,-44 17-2 15,44-12 1-15,-26 8-4 16,19 0 3-16,-7 4 3 16,9 6-1-16,-9 4-2 15,0-6 4-15,-7-1-5 16,23 5 4-16,-5-2-4 16,1 6-1-16,6-1 0 15,-11 1 0-15,-10-6-3 16,22 11 3-1,-1 4 2-15,5-5-3 0,-5-1 1 16,-22-5-3 0,20 11 2-16,2-3 2 15,-4 5-2-15,-3-6-1 16,0 3-1-16,-22-11 0 16,15 16 1-16,8-3 0 15,-3-1-2-15,-12-4 1 16,-8-7 0-16,8 11 1 15,-1 6 0-15,-3-5 0 16,0 14 0-16,-7-16 0 16,7-9-2-16,0 20 1 15,-2 6 0-15,-10 4-1 16,5-14 0-16,-25-6 1 16,32 16 0-16,-2 7 0 15,-5-7 2-15,0 4 1 16,5-3 0-16,-17-24-2 15,10 21 2-15,7 9-2 16,-8-9-1-16,6-2 0 16,-33-14-1-1,32 16 0-15,5 6 1 0,-6-5 0 16,3 7-1-16,-4-16 1 16,-11-15 0-16,9 24 0 15,-7-7 0-15,-5 2-1 16,7 2 0-1,-23-19 0-15,21 21 0 16,3-1 0-16,-8 5 1 16,7 17-1-16,-4-23-1 15,-10-10 1-15,5 14 1 16,-5 4-1-16,8 3 0 16,-8-19 0-16,-11-5 0 15,18 18 0-15,-4 3 0 16,0 7 0-16,-5-5 0 15,0-4 0-15,9-20 0 16,-4 25 0-16,-3-5 0 16,-8-6 0-16,1-2 0 15,53-6 0-15,-66 2 0 16,16 6 0-16,-3-4 0 16,5 6 0-16,3-10 0 15,2-10 0-15,-5 7 0 16,2 5 1-16,3 2-1 15,-1-10 0-15,-1-9 0 16,-1 9 0-16,1-1-1 16,1 5 1-16,1 14 0 15,0-12 0 1,4-16 0-16,-7 15 0 16,8 16 1-16,-8-7-1 15,3-2 0-15,2-8 0 16,4 12 0-16,1 4 0 15,-10-8 0-15,3 2 0 16,4 3 0-16,-4-24 0 16,4 17 0-16,5 4 0 15,3 0-1-15,-15-8 2 16,-11-10-1-16,25 14 0 16,-2-5 0-16,0 3 0 15,4 7 0-15,-6-16-1 16,-3-5 2-16,3 13-1 15,-7 1 1-15,11 9 0 16,-2-14-1-16,-21-9 0 16,28 14 1-16,0 0-1 15,-3-5 0-15,7 14 0 16,-1-16 1-16,-8-14-1 16,5 15 0-16,-3-2 1 15,7 2-1-15,1-3-1 16,-15-7 1-16,17 9 0 15,2-1 1-15,-2-1-1 16,-5 5 0-16,5-4 0 16,-10-9 1-1,10 15-1-15,2-2 2 16,0 2-2-16,-2-5 1 16,-12-7-1-16,21 10 1 15,-5 4-1-15,0-5 0 16,3 1 1-16,-1-8-1 15,-17-9 0-15,22 8 0 16,-7 1 1-16,0 5-1 16,3-3 0-16,69-2 0 15,-118 1 0-15,28-1 0 16,2-1 0-16,0 5 0 16,7-9 0-16,-9-6 0 15,12 11 0-15,-8-7 0 16,5 4 0-16,-2-1 0 15,2-7 0-15,-13 4 0 16,6 0 0-16,7 7 0 16,-9-13 0-1,0 2 0-15,4 11 0 0,1-5 0 16,-3 2 0-16,5-5 1 16,-5 7-1-16,-9-14 0 15,0 0 0 1,0 0 0-16,11 21 0 15,5 4 0-15,3-13 0 16,-19 1 0-16,4-5-1 16,8 4 2-16,-1 1-1 15,-4-5 0-15,-9-4 0 16,4 6-1-16,8-3 2 16,-6-3-1-16,5 4 1 15,-2-2-2-15,-4 0 1 16,-3 1 1-16,6-3-1 15,-6 8 0-15,3-6 0 16,-6-1 0-16,6 3 0 16,1 0 0-16,-1 0 0 15,4 3 1-15,-10-5-1 16,1 4 0-16,-7 1 0 16,13-1 0-16,-1-4 0 15,-17 7 0-15,16-5 0 16,3 4 0-16,-1 1 0 15,-6 12 0-15,2-15 0 16,2-8 0-16,-2 2 0 16,-4 9 0-1,6-5 0-15,-7 2 1 16,-13 3-1-16,18-7 0 16,2-2-1-16,-2-4 1 15,0 0 0-15,0 0 0 16,0 0 0-16,0 0 0 15,0 0 4-15,0 0 4 16,0 0 0-16,0 0 0 16,0 0-4-16,0 0 2 15,0 0 0-15,0 0 1 16,0 0 2-16,0 0-5 16,5 4 3-16,2-4 1 15,-9 0 1-15,2 0-4 16,0 0-4-16,0 0-2 15,0 0-34-15,0 0-77 16,0 0-101-16</inkml:trace>
  <inkml:trace contextRef="#ctx0" brushRef="#br2" timeOffset="129974">7366 2376 17 0,'0'0'7'16,"0"0"-4"-16,0 0-2 16,0 0 12-16,0 0 5 15,0 0-9-15,0 0 16 16,0 0 8-16,0 0-8 16,0 0-10-16,13 5 0 15,3-5-9-15,-6 0 6 16,-1 4 1-16,5 2 2 15,2 2-1-15,9-8-2 16,-11-2-7-16,18 2 3 16,7-2-2-16,-4 4-2 15,2 2-2-15,-10-4 1 16,-11 4 0-16,7 5 0 16,0-3 1-16,3 8 0 15,-8-1-2-15,-11 1 3 16,2-7-2-16,12 7 1 15,2 3-2 1,-5-3 3-16,-2 3 1 16,-4-9-5-16,4 9 2 15,-5 3-2-15,1 1 2 16,-1-2-1-16,-1 1 1 16,1-5 0-16,-2 10 1 15,5-5-1-15,-2 5 1 16,-1 0 0-16,-11-13-2 15,12 13 1-15,1 10 2 16,3-10-1-16,-2 33-1 16,-7-27-2-16,0-16 0 15,-7 32 3-15,2-3-2 16,5-3 0-16,-2 11 0 16,-10-11-2-16,8-20 1 15,6 21-1-15,-9-3 2 16,4-4 1-16,-1 0-1 15,-6-18-2-15,8 20 2 16,-3-2-1-16,3-4 0 16,2 0 1-16,-5-2-2 15,-2-12 0-15,-2 14 1 16,-3 0-1-16,-2-4 1 16,3-4-1-16,-1-9 0 15,5 13 0 1,-5-4 0-16,1 2 1 15,4-2-1-15,-5 6 0 16,12-15 0-16,-16 11 1 16,7-2 1-16,-1 2-1 15,1-3 0-15,-3-9 0 16,10 7 0-16,0 16 1 16,-10 1 0-16,5 6 1 15,-5-7-2-15,8-20 0 16,-10 15-1-16,5 11 2 15,2 1 0-15,0-12-1 16,-12-14 0-16,7 20 0 16,10 0 0-16,-5-8-1 15,-2 8 0-15,6-8 0 16,1-14 0-16,-3 12 1 16,-4-4-1-16,-3 4 0 15,5-3 0-15,-9-7 0 16,11 14 1-16,-2-2 1 15,5-2-1-15,0 14 0 16,-1-14 0-16,1-14-2 16,2 14 1-1,-5-3 1-15,-2-3-1 0,7 8 0 16,-7-16 0 0,7 18 1-16,2-2-1 15,0-3 0-15,3 18 0 16,4-7 0-16,-9-22 0 15,7 20 0-15,2-2 0 16,-7-4 0-16,7 4 0 16,-18-25 1-16,20 23-2 15,-4-4 1-15,2 2 1 16,5 2-1-16,-5-10 0 16,-9-11 0-16,11 17 0 15,-2-6 0-15,0-2 0 16,5 4 1-16,-9-13-2 15,6 6 1-15,0 5 0 16,1 0 0-16,1-3 0 16,-6 1 1-16,-7-11-1 15,14 9 0-15,2-3 0 16,4 9 0-16,-4-12 0 16,-4-5 0-16,-3 6 0 15,5 3 0-15,-1-3 0 16,6-2 0-16,-22-5 0 15,22 7 0 1,-3-4 0-16,9 1 0 0,-2-1 0 16,-7-4 0-16,-10 0 0 15,13 0 0 1,4 5 0-16,2-5 1 16,-2 2-1-16,-16-4 0 15,11 6 0-15,3-4 0 16,-8 7-1-16,6-11 1 15,-3 6 1-15,-14-4-1 16,11-2 0-16,-1 2 0 16,4 0 0-16,7 0 0 15,-21 0 0-15,14 0 0 16,0 3 0-16,0-3 0 16,2-2 0-16,-2 2 0 15,-11-2 0-15,4 6 0 16,2-2 0-16,-2-2 0 15,-6-4 0-15,-10 2 0 16,0 0 0-16,0 0 0 16,0 0 0-16,0 0 0 15,46 10 0-15,-28-5 1 16,14 5-1-16,-6-4 0 16,-1 11 0-16,-4-15 0 15,-3 0 0 1,-18-2 0-16,0 0-1 15,0 0 1-15,0 0 1 16,0 0-1-16,23 4 0 16,7 6 0-16,-12-8 0 15,8 13 0-15,-15-15 0 16,7 0 0-16,-8-2 0 16,-10 2-1-16,0 0 1 15,0 0 0-15,0 0 0 16,0 0 0-16,39 27 1 15,-14 0-1-15,-4 2-1 16,-3-17 1-16,-13-6 0 16,11 5 1-16,-7-3-1 15,-2-4 0-15,0 0 0 16,-26-4 0-16,19 0-1 16,0 0-19-16,0 0-34 15,0 0-62-15</inkml:trace>
  <inkml:trace contextRef="#ctx0" brushRef="#br2" timeOffset="134821">6853 2292 19 0,'0'0'1'15,"0"0"0"-15,0 0-2 16,0 0 1-16,0 0 1 16,0 0 1-16,0 0 2 15,0 0 2-15,0 0 8 16,0 0 0-16,0 0-1 16,0 0-4-16,0 0-2 15,0 0-5-15,0 0 1 16,0 0-1-16,0 0 0 15,0 0 1-15,0 0-2 16,0 0-1-16,0 0 1 16,0 0 3-16,-10-2 3 15,-1-9 2-15,6 1 0 16,-13 8 1-16,18 2-7 16,0 0 2-16,0 0 3 15,0 0 3-15,0 0 0 16,-2 18 3-1,2 1-7-15,4 14 5 16,-2 6 1-16,3 3 0 16,2 1-1-16,-14 1-3 15,12-23-5-15,-1 20 3 16,1-10-2-16,-5-6 0 16,0-11-3-16,-7-5-1 15,7-7 0-15,5 0 1 16,-3-2-2-16,-2 0 0 15,0 0-1-15,0 0-1 16,0 0-5-16,-5-38 0 16,3-28 0-16,-5 12-3 15,-2 3 4-15,7 28 4 16,-5-19 0-16,-3 9 1 16,4 6 2-16,-6 3 0 15,5 11 1-15,9 11-1 16,-2 2-1-16,0 0 0 15,0 0 1-15,0 0 3 16,0 0 2-16,3 23-1 16,-3 18 5-16,2-1 4 15,3-1-2-15,-5-39-2 16,0 0-2 0,4 35-4-16,5 19 1 15,-2-19-2-15,-4-10-1 16,-1-13-1-16,-2-7 0 15,0 3 2-15,0-8-1 16,0 0-2-16,0 0-1 16,0 0-2-16,0 0-1 15,-7-42-2-15,-2-24 1 16,-3 21 4-16,5 16 0 16,3 8 1-16,2 15 0 15,-1 2 0-15,3 4 0 16,0 4 1-16,0-4 5 15,0 0 3-15,0 0-5 16,7 43 5-16,5 26-3 16,-5-14-1-16,-5-24-1 15,2-14-3-15,3 2 1 16,-4-11 0-16,-6-6-1 16,3-2-1-16,0 0 0 15,0 0-3-15,0 0-2 16,0 0-2-1,-4-64-4-15,-5 12 4 16,-5 31 5-16,9-8 0 16,3 15 1-16,2 4 1 15,0 10-2-15,0 0 3 16,0 0-1-16,0 0 3 16,0 0 4-16,0 0 2 15,9 35-3-15,-2 25 1 16,0-39-4-16,0 12 2 15,-3-13-2-15,1-5-1 16,-7-15 2-16,-3 0-2 16,5 0-1-16,0 0 0 15,0 0-2-15,0 0 1 16,0 0 0-16,0-25 0 16,-7-21-2-16,-2 13-4 15,7 4 2-15,-1 2-3 16,-1-8 2-16,4 21 4 15,4-11-1-15,6 0 0 16,-6 6 0-16,3 3 1 16,-7 8 1-16,7-3-1 15,0 7 0-15,0 0 1 16,0 4 0-16,11-6 0 16,-2 8 0-16,3 2 1 15,-1 2-1-15,5-4 0 16,-2-2 0-1,-12 8 0-15,-2-5 0 16,9 7 1-16,-7-2 1 16,-2 5 3-16,9-11 0 15,-14 2-3-15,10 0 0 16,-5 4 0-16,-5-2 2 16,0 3 1-16,-4-5-2 15,2 0-1-15,0 2 2 16,2 3-1-16,1-7 0 15,-12 6-2-15,2-6 0 16,4 10 1-16,-6 1-1 16,-2-1-1-16,-3-4 1 15,-2-1-1-15,9-3 0 16,-7 0 0-16,-4 6 0 16,1-8 1-16,-1 3-2 15,9-5 1-15,0-3 0 16,-1-3 0-16,-1 2 0 15,4 2-1-15,-2-6 1 16,9 6 0-16,-5 4-1 16,5-2 1-16,0 0-1 15,0 0 0-15,0 0 0 16,0 0 1 0,0 0 0-16,0 0 1 15,0 0-1-15,0 0-1 16,28-6 1-16,6-3 0 15,-8-1 0-15,-13 2 1 16,8-7-1-16,-19 11 0 16,17-13 0-16,-5 9 0 15,0-4-1-15,-10 6 0 16,-4 6-3-16,0 0 2 16,0 0-1-16,0 0-2 15,-9-48 0-15,-5 4 1 16,-2 20 2-16,11 15 1 15,-4-5 0-15,-7 1 0 16,9 7 0-16,-9-2-1 16,2 6 0-16,-6 0 2 15,1-2-1-15,10 2 0 16,0 14-3-16,-5-12 0 16,5 6 3-16,-7 2-2 15,6-1-1-15,-1-1 1 16,4-6 3-16,2 4 0 15,1 0 0-15,2-6-1 16,-3 2 1 0,0 6-1-16,-2-12 1 15,7 6 0-15,0 0 0 16,0 0 0-16,0 0-1 16,0 0 1-16,0 0 0 15,0 0 0-15,0 0 3 16,7 27 8-16,-4 23 1 15,8-9 2-15,-6 9-2 16,-1-25-8-16,8 22 2 16,-3-5-2-16,0-1-1 15,0-16 0-15,-4-19-2 16,-10 9-1-16,3-7 2 16,4-8-2-16,1 2 0 15,-3-2 0-15,0 0 0 16,0 0 0-16,0 0 0 15,0 0-1-15,-5-52-4 16,49 34 1-16,-69-24-5 16,4 3 1-16,7 6 3 15,7 6 3-15,5 8 2 16,0 11 0-16,-3 4 0 16,7-2 0-16,-4 3-1 15,2 3 5-15,0 0 1 16,0 0 8-16,0 0 1 15,7 38 0 1,4 26 0-16,-4-23-2 16,-4-22-9-16,3 4 0 15,-6-9-4-15,5-10-32 16,-5-4-74-16,0 0 17 16</inkml:trace>
  <inkml:trace contextRef="#ctx0" brushRef="#br1" timeOffset="150078">11184 2356 16 0,'0'0'6'0,"0"0"-5"16,0 0-2-16,0 0 1 15,0 0 0-15,0 0 7 16,7-21 6-16,0-6 2 16,9 6 1-1,-7 11-7-15,-9-2 10 16,3 3-3-16,-3 9-3 16,0 0-2-16,0 0-3 15,0 0-6-15,0 0 0 16,0 0 6-16,0 0 4 15,0 0 2-15,0 0 1 16,0 0-8-16,9 40 10 16,2 34-1-16,-1-3-2 15,-6 3-3-15,-2-8-5 16,3-35-4-16,-7 30 2 16,-1-12 0-16,1-9 1 15,4 1 0-15,1-35 2 16,-1-6-2-16,-9 0-1 15,7 0-4-15,0 0 1 16,0 0-1-16,2-41 0 16,1 1 0-16,1-26 0 15,1 6 0-15,-5 4 0 16,-5 0-2-16,-13 31-1 16,20-22-2-16,-4 8 2 15,-3 1 1-15,3 11 3 16,-3 13-1-1,8 8 0-15,-6-1-1 16,1 3 1-16,2 4 0 16,0 0-1-16,0 0 2 15,0 0 1-15,5 38 8 16,-1 32 4-16,1-4-1 16,4 3-4-16,-4-7-5 15,-8-31-2-15,1 20 1 16,4-9-1-16,-4-13 1 15,0-15 0-15,0-7 0 16,4-1 6-16,-2-6-6 16,0 0-3-16,0 0 0 15,0 0 0-15,0 0 0 16,-7-87 0-16,7 23 0 16,-2 8-6-16,-3 4-4 15,-2 2 3-15,5 28 4 16,-5-18-2-16,5 7 3 15,-3 6 1-15,-2 13 1 16,9 5 1-16,-4 5-2 16,-5-2 1-16,7 6 1 15,0 0-2-15,0 0 1 16,0 0 0 0,0 0 0-16,0 0 0 15,0 0 0-15,0 0 0 16,0 0 0-16,0 0 0 15,-25 23 0-15,-19 20 0 16,14-8 0-16,-2-1 0 16,-7-8 0-16,34-13 0 15,5 6 0-15,-9-7 0 16,-2-2 0-16,6-6 0 16,17-4-1-16,-10 0-2 15,-2 0-8-15,0 0-6 16,0 0 5-16,0 0 4 15,0 0 5-15,27-37 0 16,10-19 2-16,-7 13 1 16,-2 12-1-16,-10 2 1 15,-6 16 0-15,1-5 0 16,-6 7 1-16,-4 7 1 16,-6-48 0-16,3 52 0 15,0 0-1-15,0 0 1 16,-16 38 0-16,-7 13 0 15,0-15-1-15,-2-22 0 16,20 9 2 0,3-6-1-16,-7-9 2 15,11 2 1-15,-2-10 0 16,0 0-2-16,0 0 0 16,0 0-2-16,0 0-1 15,0 0-1-15,0 0 1 16,12-33 0-16,8-17 0 15,-1 13 0-15,-8 6 0 16,1 6 0-16,-10 9 0 16,5 9 0-16,9-1 0 15,2 2 0-15,-4 4 0 16,12 4 0-16,-10 2 0 16,14 8 5-16,2 5 2 15,2 6 0-15,3 6-2 16,-7-4 0-16,-7-13-4 15,7 11 1-15,-12-5 0 16,-8 3-1-16,6-15 0 16,-9 1-1-16,-3-3 3 15,-4-4 4-15,0 0-1 16,0 0-4-16,0 0-1 16,0 0-1-16,0 0 0 15,0 0 0-15,-64-33-2 16,15 10 1-16,3 4-2 15,28 11 1 1,-19-7 0-16,7 1 0 16,10 6 3-16,4-3-2 15,6 7 1-15,8 4-1 16,2 2-1-16,-2-4-3 16,2 2 3-16,0 0 2 15,0 0 0-15,0 0 0 16,0 0 0-16,62 35 0 15,-16-8 0-15,-14-14 0 16,-23-7 0-16,10 2 0 16,-12-6 2-16,-3 2 1 15,-4-4-1-15,0 0-1 16,0 0-1-16,0 0 0 16,0 0 0-16,-50-29-1 15,1 0 1-15,38 19 0 16,-21-13 0-16,2-2 0 15,16 13 0-15,2 2 2 16,-4 12-1-16,16-2-1 16,0 0 0-16,0 0 0 15,0 0 0-15,0 0-27 16,32 2-12 0,24 2-96-16</inkml:trace>
  <inkml:trace contextRef="#ctx0" brushRef="#br1" timeOffset="151662">12120 2356 27 0,'12'-2'1'0,"-7"2"10"16,-5 0 26-16,0 0 12 15,0 0-2-15,0 0-11 16,0 0-13-16,0 0-13 16,0 0 5-16,0 0-7 15,0 0-3-15,-21-11 2 16,-30-9 2-16,44 11-7 15,-13-1 1-15,-3 4 4 16,2 4-1-16,3 0-1 16,-12 2-3-16,20 4 1 15,-6 6-2-15,7 0 0 16,-2 9-1-16,-3-4 1 16,21-9 0-16,-16 8-1 15,2 3 3-15,2-1-1 16,7 3-1-1,3-2 1-15,0-11-2 16,-1 10 1-16,1-1 1 16,11-5-1-16,-2-1 1 15,-7-7-1-15,11 10 1 16,7-2-1-16,3-3 1 16,-5 11-1-16,2-12 0 15,-11 1-1-15,7 1 2 16,-3 2-1-16,5-1 1 15,0-1 0-15,-9 4-1 16,-10-6 1-16,3 11 0 16,-4-5 2-16,-6 1 3 15,3 1 2-15,46-3-5 16,-82 3 2-16,10-1-1 16,-4-7-3-16,0 12-1 15,-4-13 0-15,32-10 0 16,-35 10-2-16,7-12 2 15,2 1 0-15,8 4 1 16,-10-2 0-16,23 4-1 16,-5-2 1-16,-1-8-1 15,-1-1-1-15,2 1 0 16,-4 8 0 0,18-6-1-16,-2 8 1 15,0 0 0-15,0 0-1 16,0 0 1-16,0 0 0 15,0 0 0-15,26 0 0 16,-1 4 0-16,-4-6 0 16,-5 6 0-16,-12-4 0 15,17 2 0-15,0 0-1 16,0 8 2-16,-1-1-1 16,-24-9 0-16,4 0 0 15,0 0 0-15,0 0 0 16,0 0-1-16,43-9-1 15,-24 5 0-15,8-6-1 16,-6-5 0-16,-16 1 1 16,-5-1 1-16,11 5 1 15,-18-9-1-15,0 9 1 16,0-5-1-16,7 15 1 16,0 0 0-16,-11-14 0 15,-7-5-1-15,-1-1 0 16,-4 1 0-16,16 0 0 15,-4 5 1 1,-3 10 0-16,-9-5 0 16,5 1 0-16,-5 2 0 15,9-4 0-15,-5 8-1 16,10-5 1-16,2-5-1 16,0 2 1-16,0 3 0 15,7 7-1-15,0 0 1 16,0 0-1-16,0 0 1 15,5-20 0-15,16-14 0 16,-14 22-1-16,18-9 1 16,-2 5 0-16,9 5 0 15,0 9 0-15,5-6 0 16,-25 4 0-16,15 2 0 16,-6 2 0-16,0-2 1 15,-21 2 0-15,0 0 1 16,0 0-1-16,0 0-1 15,0 0 1-15,0 0-6 16,0 0-40-16,-39 4-61 16,39-4 24-16</inkml:trace>
  <inkml:trace contextRef="#ctx0" brushRef="#br1" timeOffset="152293">12396 2445 23 0,'-4'4'5'0,"-3"-2"9"15,0-4 27-15,7 0-14 16,0 2 22-16,0 0-11 15,0 0-10-15,0 0-6 16,0 0-3-16,0 0-11 16,0 0 9-16,0 0 6 15,0 0 0-15,0 0-2 16,41-6-4-16,1-5-11 16,18 1 3-16,-10-2-1 15,-6 3 0-15,-5-5-2 16,-16 14-3-16,-9-4-2 15,9-1 0-15,-16 5-1 16,-5 5-9-16,-2-5-40 16,55 2 3-16,-55-2-86 15</inkml:trace>
  <inkml:trace contextRef="#ctx0" brushRef="#br1" timeOffset="152774">12355 2621 21 0,'-5'0'4'0,"5"2"1"15,0-2 24-15,0 0 12 16,0 0-19-16,0 0 18 16,0 0-7-16,0 0-6 15,0 0-4-15,0 0-4 16,0 0-9-16,0 0 11 15,0 0-2-15,0 0-3 16,0 0-3-16,37-2 2 16,-2 4-9-16,25-2 2 15,-3-4 0-15,-11 0-1 16,-14 4-3-16,-20 0-3 16,18 2 1-1,-10 0-2-15,-6 2 0 16,-14-4 0-16,0 0 0 15,0 0-7-15,0 0-38 16,0 0-40-16,0 0-38 16</inkml:trace>
  <inkml:trace contextRef="#ctx0" brushRef="#br1" timeOffset="153341">13052 2447 29 0,'0'0'-3'16,"0"0"15"-16,0 0 17 15,0 0 10-15,0 0-5 16,0 0-21-16,-7 14 6 16,-2 22-3-16,0-3-2 15,-12-6 2 1,3-1 0-16,15-13-8 16,-20 8 5-16,5-1-3 0,4-5-6 15,3-7-2 1,6-2-2-16,5-2 0 15,0-1 0-15,7-1 0 16,-9-2 0-16,2 0 0 16,0 0 0-16,0 0 0 15,0 0-1-15,36-23-2 16,24-10-1-16,-14 6 4 16,-43 16-1-16,38-9 1 15,-13 1 1-15,-5-2 1 16,-5 15 10-16,-18-2 2 15,0 8-8-15,0 0 9 16,0 0-4-16,-32-50 0 16,-5 15-3-16,0 2 0 15,37 20-5-15,-46-5 5 16,0 3-4-16,0 1-6 16,2-7-44-16,-2 3-65 15</inkml:trace>
  <inkml:trace contextRef="#ctx0" brushRef="#br1" timeOffset="155965">13386 2056 19 0,'0'0'6'15,"0"0"-2"-15,0 0 24 16,0 0-9-16,0 0 20 16,0 0-3-16,0 0-6 15,0 0-6-15,0 0-3 16,0 0-12-16,0 0 7 16,0 0-2-16,0 0-5 15,0 0-2-15,0 0-3 16,0 0-1-1,0 0 3-15,0 0 2 16,0 0-1-16,0 0 2 16,0 0-1-16,0 0-4 15,0 0 4-15,0 0 4 16,16 31 0-16,-2-4 2 16,-14-9-7-16,20 26 6 15,-6 3 5-15,-2 5-1 16,1 10-3-16,-1-8-3 15,-1-25-7-15,5 21 1 16,1-5 0-16,-4-8-2 16,-3-10-3-16,-4-20 0 15,4 5 0-15,-10-4-4 16,0-4-25-16,0-4-41 16,0 0-31-16,0 0 38 15</inkml:trace>
  <inkml:trace contextRef="#ctx0" brushRef="#br1" timeOffset="156487">13379 1938 24 0,'0'0'3'0,"0"0"-1"16,0 0 17-16,0 0 9 15,0 0-2-15,0 0-11 16,0 0 16-16,0 0-3 16,0 0-5-16,-21 74-4 15,0-12-5-15,24-33-7 16,-29 25 2-16,10-13-3 15,7-14 2-15,4-8 0 16,-6-15 3-16,22-4-8 16,-13 0 0-16,2 0-3 15,0 0-1-15,0 0 1 16,0 0 0-16,5-43 0 16,4-19 0-16,-4 12 0 15,1 6 1-15,4 22-2 16,-1-5 1-16,0 14 0 15,-2-3 0-15,-5 12 1 16,14 6 11-16,3 4 4 16,-19-6 4-1,0 0-11-15,25 18 8 16,16 20-4-16,-1 1-6 16,-15-12-5-16,-9-10-2 15,-2 1-23-15,0-5-47 16,-5-9-41-16</inkml:trace>
  <inkml:trace contextRef="#ctx0" brushRef="#br1" timeOffset="156925">13837 1942 32 0,'0'0'11'0,"0"0"17"16,0 0 3-16,0 0 8 16,0 0 0-16,0 0-7 15,0 0-6-15,0 0-13 16,0 0 14-1,0 0 0-15,41 78 0 16,-13-7-4-16,-26-38-12 16,21 35 7-16,2-6-5 15,-9-2-3-15,-2-8-4 16,0-10-1-16,-5-28-4 16,-9 9 1-16,0-9-2 15,0-8-1-15,0-6-28 16,0 0 3-16,0 0-35 15,0 0 0-15,0 0 5 16,-21-51 4-16,3-1 5 16,-3 13 18-16,19 22 14 15,-7-10-4-15</inkml:trace>
  <inkml:trace contextRef="#ctx0" brushRef="#br1" timeOffset="157549">13885 2126 35 0,'0'-19'21'0,"2"-1"-10"15,-6-11 15-15,4-3 4 16,4-3-2-16,1-2-5 15,-1 4-2-15,-4 22-10 16,16-12 9-16,3 9-5 16,2 5-3-16,-5 9-2 15,9-4-2 1,-4 8-4-16,4 4 4 16,0 9-1-16,-4 4 7 15,4 26-2-15,-9-20 0 16,-11-6-7-16,11 10 3 15,-7-2 2-15,-6 8 0 16,-10 19-4-16,-9-44-5 16,-1 23 0-16,-1 4 0 15,-7-2 0-15,2 3-1 16,0-11 0-16,18-19 0 16,-13 6 1-16,-3-12-1 15,7 1-1-15,3-14 1 16,-1 7 0-16,10 0 1 15,2 2-2-15,0 2 1 16,2-15 0-16,14 3 0 16,-16 2 0-16,10-3 0 15,-4 3 1-15,-6 10-1 16,0 0 0-16,44 4 3 16,-30-6 0-16,16 8 3 15,-5 7 1-15,5-3 2 16,-5 4-3-1,-27-1-4-15,27 5 5 0,-6-1 1 16,4 2-2 0,-12-5-2-16,8 1 3 15,-17-11-3-15,14 2 8 16,-7-2 1-16,-9-4 1 16,0 0-2-16,0 0-6 15,0 0 4-15,28-23 0 16,18-20-1-16,-18 14-3 15,-12 19-4-15,-5-7 0 16,-11 9-2-16,0 8-25 16,0 0-79-16,0 0-56 15,0 0 62-15</inkml:trace>
  <inkml:trace contextRef="#ctx0" brushRef="#br1" timeOffset="161142">11306 3271 19 0,'0'0'7'0,"0"0"9"16,0 0 25-16,0 0-18 16,0 0 17-16,0 0-7 15,0 0-7-15,0 0-7 16,0 0-6-16,0 0-9 15,0 0 4-15,0 0 3 16,0 0 6-16,0 0-1 16,-2 50-2-16,9-24-6 15,-5 24 7-15,3 0-1 16,2 8-1-16,4 2-4 16,-11-4-2-16,5-27-4 15,8 18 1-15,-8-7 0 16,0-5 1-16,-5-19-3 15,4-7 0-15,-4-3 7 16,3 0 1-16,-8-4-5 16,5-2-4-16,0 0-1 15,0 0 0-15,-2-43 0 16,-1-34 0-16,-8 13 0 16,4 10-3-1,12 23 2-15,-8-31-1 16,3 8 1-16,0 0 0 15,3 23 0-15,-15 0 0 16,17 15 0-16,-10-13 1 16,-4 14 0-16,9 1 0 15,2 3-1-15,-2 11 1 16,0 0 0-16,0 0-1 16,0 0 1-16,0 0 0 15,12 85 2-15,-5-50 0 16,2 34 4-16,-2-5 1 15,-3-6-2-15,3-13-3 16,-9-7-1-16,9-24 0 16,0 3 1-16,-10-7 6 15,8 5 3-15,-5-15-7 16,0 0-3-16,0 0-1 16,0 0 0-16,0 0 0 15,-9-83-3-15,-12 17 0 16,19 37-4-16,-1-32-1 15,1 10 4-15,0 13 2 16,-3 12 1-16,8 17 1 16,-1 3-1-16,-2 4 1 15,0 2 0-15,0 0 0 16,0 0 0 0,0 0 0-16,0 0 1 15,11 89 6-15,-1-8 3 16,-8-19-3-16,5-35-5 15,2 33 2-15,-9-13 0 16,2-3 0-16,3-7-1 16,-12-24-3-16,18 7 1 15,-6-5-1-15,-3-7 1 16,1 9 2-16,-3-17 2 16,0 0-4-16,0 0 0 15,0 0-1-15,0 0-1 16,48-73 1-16,-32 44 0 15,25-23-4-15,-6 7-3 16,-7 12 1-16,-3 4 0 16,-9 6 3-16,-9 13 2 15,7 1-2-15,-17 3 1 16,3 6 0-16,0 0 2 16,0 0 0-16,0 0-1 15,0 0 0-15,-20 15 2 16,-10 18-2-16,4-6 2 15,15-11-1 1,-12 15 0-16,-7-4 0 16,0-2 0-16,19-2-1 15,1-13 1-15,4 9 0 16,1-13 0-16,0 0 1 16,3-10-1-16,2 4 0 15,0 0 1-15,0 0-2 16,0 0-1-16,0 0 0 15,14-31-3-15,-3 6 2 16,19-16-1-16,-7 4 3 16,-7 12 0-16,0 6 0 15,-16 9-2-15,5 6 1 16,0-1-2-16,-5 5 4 16,0 0-1-16,0 0 1 15,0 0 1-15,0 0-1 16,-28 60-1-16,0-14 3 15,10-11 2-15,2 0 3 16,4-18-5-16,-4 16 3 16,0-12-2-1,12-5 1-15,-1-7 0 0,7-7-1 16,-2 4 7-16,-7-4-4 16,3-2-5-1,4 0-1-15,-12-12 0 0,3-1 0 16,-12-10 1-1,1 1-1-15,-3 5-1 16,-5-8 1-16,21 13-1 16,-13-9-2-16,-6 0 0 15,3 9 2-15,-2-5-2 16,0 11 2-16,15 0 0 16,8 2-1-16,2 4-1 15,0 0-4-15,0 0 3 16,0 0 3-16,0 0 1 15,0 0 0-15,0 0-1 16,32 21 1-16,12 24 0 16,-21-24 1-16,18 12-2 15,-11-8 1-15,-7 6 0 16,-4-21 0-16,-5-8 1 16,-12 2 0-16,7 5 5 15,-9-5 2-15,0-4-5 16,0 0-3-16,0 0 0 15,0 0 0-15,-25-21 0 16,-19-12 0-16,5 0-1 16,30 18 0-16,-12-5 0 15,5 1 1-15,4 11-1 16,5 4 0-16,17 1 0 16,-10 3 2-1,0 0-1-15,0 0 0 16,0 0-5-16,0 0-33 15,30 21 2-15,11 8-66 16,-16-6-56-16</inkml:trace>
  <inkml:trace contextRef="#ctx0" brushRef="#br1" timeOffset="161958">12068 3434 27 0,'0'0'3'16,"0"0"8"-16,0 0 25 16,0 0 12-1,16 5-2-15,2 3-15 16,-4-6-8-16,-7-2-13 16,-3 2 9-16,-4-2-4 15,0 0-4-15,0 0 0 16,0 0-2-16,0 0-6 15,0 0 2-15,-23-23-1 16,3 7 0-16,-6 9-1 16,3-7 2-16,76 16-2 15,-53-2 1-15,0 0 1 16,0 0 0-16,-39 4 0 16,-21 11-2-16,58-9-2 15,-23 6 1-15,6 1-1 16,10-1 0-16,7 1-1 15,0-7 0-15,11 8 1 16,2 3 0-16,5-3-1 16,-4 5 0-16,11-7 0 15,-5-3 0-15,8 5 0 16,8 3 0-16,-6 1 0 16,2-5 0-1,-3 1 1-15,-15-5-1 0,18 1 0 16,-5 4 1-1,-9 1 2-15,2 1 7 16,-4-7-3-16,-9 1 5 16,-3 7-1-16,-2-5-3 15,-5 11-2-15,1-19 1 16,2 0-3-16,-15-2 3 16,-6 4 1-16,-2-6 2 15,-2-2 0-15,-10 2-5 16,5-2 3-16,4 4 3 15,-7-8-3-15,10 10-2 16,-2-14-4-16,13 6-1 16,-7-7 0-16,5 5-1 15,-2 4-1-15,11-8-25 16,-12 8-3-16,19 2-71 16,0 0-70-16</inkml:trace>
  <inkml:trace contextRef="#ctx0" brushRef="#br1" timeOffset="162533">12500 3453 21 0,'5'-4'3'0,"-3"2"1"15,-2 2 10-15,0 0 28 16,0 0 7-16,0 0-11 15,0 0-24-15,0 0 8 16,0 0 0 0,-2 16 2-16,11-5-3 15,14-7-2-15,0-4-10 16,-23 0 6-16,64-15-3 16,1-1-1-16,-8-1-4 15,-2 3-5-15,-36 8-1 16,24-1 0-16,-15 3-1 15,-5 6-1-15,-16 0-11 16,-7-2-2-16,0 0-34 16,0 0-41-16</inkml:trace>
  <inkml:trace contextRef="#ctx0" brushRef="#br1" timeOffset="162846">12564 3625 55 0,'-2'6'44'0,"0"-10"0"0,2 4-18 16,0 0 22-1,0 0-8-15,0 0-1 16,0 0-1-16,0 0-7 16,32-4-18-16,32-2 6 15,-11-7-10-15,3 5-5 16,-6 4-3-16,-18-7-14 16,-6 9-7-16,-3-8-50 15,-3 0-39-15</inkml:trace>
  <inkml:trace contextRef="#ctx0" brushRef="#br1" timeOffset="163397">13229 3478 46 0,'0'0'33'16,"0"0"11"-16,0 0-19 15,0 0 17-15,0 0-14 16,0 0-5 0,0 0-1-16,0 0-6 15,7 16-8-15,-25 22 7 16,-3-11-4-16,5-3-3 15,-7 5-2-15,5-12-1 16,22-9-2-16,-20 5 0 16,0-3-2-16,14-6 1 15,2-4 0-15,0 0 1 16,0 0-2-16,0 0 0 16,0 0-1-16,0 0 0 15,0 0 0-15,0 0-1 16,0 0 1-16,62-43 0 15,-7 5 0-15,-18 5 0 16,0 0 1-16,-17 17-1 16,1-13 8-16,-19 0 6 15,-11 4-1-15,2 4-3 16,-11-4 1-16,9 15-8 16,-26-7 5-16,-6 1 4 15,2 3-1-15,-17 15-3 16,15-4-5-16,-12-2-1 15,-7 6-7-15,5 0-53 16,7-4-70-16</inkml:trace>
  <inkml:trace contextRef="#ctx0" brushRef="#br1" timeOffset="165646">13722 3256 17 0,'0'0'3'0,"0"0"1"15,0 0-2-15,0 0-2 16,0 0 11 0,4-20 6-16,-4 5-7 15,0-8 12-15,2 11-1 16,-2-9-3-16,3 13-4 16,-1-9-6-16,-2 17-4 15,0 0-3-15,0 0 3 16,0 0 4-16,0 0-2 15,0 0 2-15,-5-18 1 16,-13 7-5-16,25-7 4 16,-7 5 0-16,2 7-2 15,-2 6-2-15,0 0 0 16,0 0-2-16,0 0 2 16,0 0 1-16,0 0 0 15,0 0 1-15,0 0 1 16,0 0-3-16,0 0 3 15,0 0-1-15,0 0-1 16,0 0-1-16,0 0 0 16,0 0-3-16,0 0 3 15,0 0 5-15,0 0 0 16,0 0-2-16,0 0 0 16,0 0-1-16,9 23 7 15,8 18 1-15,-4 1-2 16,-3-9-4-1,-13-17-4-15,10 20 8 16,2 1-3-16,3-2 2 16,-3 2-2-16,5-1 0 15,-26-16-3-15,28 20 5 16,3-7-1-16,-10 6-3 16,-4-6 0-16,-3-16-5 15,12 20 2-15,-7-6 0 16,4 4-2-16,-2-10-2 15,-2 6 1-15,-2-18-1 16,4 7 0-16,-2-1 0 16,-7 2 0-16,0-19 1 15,9 0 1-15,-9-2 4 16,0 0 1-16,0 0-4 16,0 0-2-16,0 0-1 15,0 0 1-15,-2-48-1 16,-3 13 0-16,5-2 0 15,9 4 0-15,-4 12 0 16,2-16-1-16,7 1 1 16,2 5-2-16,0-4 0 15,7 19 0-15,-14-13-1 16,3 10-1 0,-5 4-1-16,4 9-1 15,-11 6 4-15,0 0 0 16,0 0 0-16,0 0 1 15,0 0 0-15,0 0 0 16,0 0 0-16,0 0 0 16,0 0 2-16,0 0-2 15,-11 4 1-15,-8 3 0 16,15 1-1-16,-8 8 1 16,-2-3 0-16,0 8 1 15,-6-1-1-15,8-7-1 16,1 7 1-16,-12 9 0 15,4 2 0-15,6-4 0 16,17-10 0-16,-18 14 0 16,5 2 0-16,5-6 0 15,-1 0 0-15,-4-17 0 16,16 9 0-16,-5-13 0 16,-4-2 1-16,2-4 2 15,0 0 7-15,0 0-6 16,0 0 0-1,0 0-3-15,0 0 0 0,0 0-1 16,0 0 0-16,-3-37 0 16,-10-23 0-1,-6 10 0-15,-2 1-1 16,-4 24-1-16,18 14 1 16,-18-16 0-16,4 11 1 15,-2 6 0-15,7-5 0 16,11 9 0-16,-4 2 0 15,2 2-1-15,0-5 0 16,5 7 0-16,2 0 0 16,0 0 0-16,0 0 0 15,0 0 1-15,0 0 0 16,49 34 0-16,-33-24 0 16,23 15 0-16,7 8 2 15,-3 2-2-15,-1-4 0 16,-17-16 0-16,-2 14-9 15,2-5-43-15,-18-3-43 16,-4-6-51-16</inkml:trace>
  <inkml:trace contextRef="#ctx0" brushRef="#br1" timeOffset="166845">14241 2979 18 0,'0'0'9'0,"0"0"-6"16,0 0 9-16,0 0 23 16,0 0 4-16,0 0-5 15,0 0-9-15,16-2-14 16,-16 2 16-16,0 0-2 16,0 0-2-16,0 0 2 15,0 0 0-15,23 37-12 16,12 38 17-16,-17-9-4 15,5-2-3 1,0 4-2-16,-16-3-3 0,7-32-11 16,18 31 4-16,-11-10-4 15,-5-7-3-15,-4-14-4 16,-8-18 0 0,1 4 0-16,-5-3 0 15,0-10-14-15,0-6-20 16,0 0 11-16,0 0-26 15,0 0-3-15,0 0 1 16,0 0 5-16,0 0 5 16,-25-27 20-16,2-22-13 15,2 9 14-15,-4 3 13 16,6 2 6-16,1-2 15 16,6 4 9-16,3 14-10 15,9-14 15-15,0 4-1 16,0 8-5-16,-2 5 0 15,-3-22 1-15,7 20-11 16,-2-13 12-16,10 6-3 16,-1 0-1-16,0-6 0 15,-20 16-11-15,45-5 6 16,-6 3-6-16,2 1-3 16,-10 9-2-16,8 11 2 15,-21 5-2-15,7 5 5 16,9 7 0-16,0 6 0 15,-12-6 3 1,-6 10-4-16,-1-15-5 16,12 13 5-16,-9 8 0 15,-9 7-1-15,-5-9-3 16,2-18-3-16,-4 18 1 16,-5-2-1-16,-2 0-1 15,-9-16 0-15,25-5 0 16,-23 13 1-16,-2-8-1 15,-3-3 0-15,12-6 1 16,7-10-1-16,0 0-1 16,4 0 1-16,0-6 1 15,1 0 0-15,-1-5-1 16,19 5 0-16,-9-5-1 16,-1 1 1-16,-8 4 0 15,13-3 0-15,-25 7-1 16,34 0 1-16,-18 4 0 15,0 0 0-15,0 0 1 16,51 10-1-16,-24-5 0 16,3 5 2-16,-2 0 2 15,9 11 1-15,-12-7 2 16,-9-5-4-16,9 9 3 16,-2-1 1-16,-4-3 1 15,4-1 1 1,-23-7-5-16,23 2 6 15,0-6 3-15,-14-2 0 16,-9 0-6-16,44-29-5 16,-28 15-1-16,9-15 0 15,-11 2-1-15,-7 15-2 16,-10-7-21-16,3 13-2 16,-6-3-48-16,-6 1-31 15,3 4-24-15</inkml:trace>
  <inkml:trace contextRef="#ctx0" brushRef="#br1" timeOffset="183053">14393 668 32 0,'0'0'30'16,"0"0"16"-16,0 0 2 15,0 0-28-15,0 0 13 16,0 0-8-16,0 0-1 16,0 0-1-16,0 0-1 15,16-2-11-15,-6 2 9 16,-10 0 1-16,0 0-3 15,0 0-1-15,0 0-4 16,0 0-8-16,0 0 5 16,0 0 0-16,0 0-3 15,4 5-2-15,-18-5-1 16,14 0-3 0,0 0 2-16,0 0 1 15,0 0-1-15,0 0 1 16,0 0-2-16,0 0 0 15,0 0-1-15,0 0-1 16,0 0 2-16,0 0 1 16,0 0 1-16,0 0 6 15,0 0 0-15,0 0 1 16,16 33-1-16,-11-21-5 16,7 21 5-16,-3-6 1 15,-7 8-2-15,14 0 0 16,0-14-6-16,-13 29 1 15,6-3-1-15,-7-3-2 16,0-3-1-16,-18-32 1 16,23 16 0-16,2-3-1 15,-2-3 0-15,-9 2 0 16,4-17 0-16,-6-2 1 16,4 2-1-16,-5-4 0 15,3 6 0-15,2-6 1 16,0 0-1-16,0 0 1 15,0 0 0-15,0 0 0 16,0 0-1 0,0 0-1-16,0 0 1 15,-5-29 0-15,-4-29 0 16,4 4 0-16,-15 34 0 16,38-16-1-16,-6 3 1 15,-1-12 1-15,-2-1-1 16,-13 13 0-16,11 15-1 15,4-11 0-15,5 0 1 16,-16 29 0-16,21-36 0 16,-10 18-1-16,5-11-1 15,-2 8 1-15,5 11 1 16,-1-17 0-16,-6 14-1 16,1-3 1-16,6-5-1 15,-3 11 1-15,0-1 0 16,-9 9 1-16,14 0-3 15,-5 2 1-15,-5 2 1 16,3 0-1-16,-5 3 1 16,3 7 0-16,-1-2 0 15,1 1 0-15,-8-1 0 16,-13-4 0-16,16 7 0 16,0-3 0-16,0-6 0 15,-7-4 0-15,0 0 0 16,0 0 0-1,0 0 0-15,0 0 1 16,0 0-1-16,0 0 0 16,0 0 0-16,0 0 0 15,0 0 0-15,0 0 0 16,0 0 0-16,0 0 0 16,-19-10-2-16,-1 1-3 15,4-1 2-15,-3 2-2 16,5 2 2-16,10 4 3 15,-15-3-3-15,-1 3-1 16,8 9 0-16,-9-10 2 16,21 6 0-16,-20-3-3 15,8-3 1-15,-4 12 1 16,0-3 2-16,14-2 1 16,-17 9-1-16,-4 3 1 15,10 1 0-15,-4 3 0 16,-6-9 0-16,17 9-1 15,-4 7 1-15,3-6-4 16,-2 8-29-16,7-21-31 16,2-4 24-16,-12 3-58 15,6-9-41-15</inkml:trace>
  <inkml:trace contextRef="#ctx0" brushRef="#br1" timeOffset="184877">15281 196 19 0,'0'0'8'16,"0"0"10"-16,0 0 1 15,0 0 24-15,0 0 1 16,0 0-2-16,0 0-2 15,0 0-2-15,0 0-6 16,0 0-18-16,0 0 9 16,0 0-6-16,0 0-2 15,0 0 0-15,0 0-7 16,0 0 5-16,-55-22-7 16,4 5-1-1,1 13-2-15,-3-2-1 16,30 2-1-16,-35-1 2 15,1-1-1-15,4-2 1 16,0-2-1-16,21 10-1 16,-14 0 0-16,0-11 0 15,7 7-1-15,0 6 0 16,4-4 0-16,12 2 0 16,-9 6 0-16,-10-4 0 15,6 5 1-15,15-1-1 16,-20 4-1-16,36 3 1 15,-11 7 0-15,0-1 0 16,2 2-1-16,-7-5 2 16,21-3-1-16,-23 9-1 15,5 1 1-15,18-6 0 16,-16 1 1-16,18 3-1 16,0-11 0-16,-11 17 0 15,0 2 0-15,2 6 0 16,-2-14 0-16,2-8 0 15,2 14-1-15,10-7 1 16,-3 1 1-16,-2 2 0 16,-7 6-2-16,7-17 2 15,-4 15-1 1,4 2 2-16,0 4 3 16,-7-2-2-16,16-12-2 15,-11 22 0-15,2-8-1 16,-7 3 0-16,9 19 1 15,5-17 1-15,-5-20-1 16,3 22 2-16,-1 5 2 16,6-1 0-16,-8-1-2 15,9-20-2-15,1 16-1 16,-17-1 0-16,17-1 1 16,-14-6-1-16,6-10 1 15,-6 14-2-15,11-2 2 16,-9 2 2-16,2 0-2 15,3-12 1-15,16-8-2 16,-28 11 0-16,9-9 0 16,5-2 1-16,-2 1-1 15,-3-12 0-15,0 5 0 16,7-3 1-16,1 0-1 16,-10-6 0-16,0 0 0 15,25-2 0-15,23 2 0 16,1-2 0-16,-6-2 0 15,8-3 0-15,-17 3 0 16,17 0 0-16,2 0 0 16,7 2 0-1,4-6 1-15,0 4-1 16,-27 1 0-16,30-1-1 16,-9 2-1-16,1 0-8 15,-10 6 2-15,-38-6 5 16,40 11-4-16,-12-5 1 15,-12 2 3-15,-4-4 1 16,-2 2 1-16,-9-6 1 16,-5 2 0-16,-5 0 1 15,-2 0 0-15,0 0-1 16,0 0 0-16,0 0 0 16,0 0 0-16,0 0 0 15,-7-37 0-15,0 2 0 16,2 16 0-16,-1-20 4 15,8-5 2-15,5 1 1 16,-5-15 1-16,-16 25-6 16,23-32 1-16,-11-11-1 15,-2-7 3-15,4 10-3 16,-7-18 1-16,2 46-2 16,10-38-1-16,-10 0 1 15,0 2-1-15,-6 7 0 16,20 35 0-1,-27-38 0-15,9 0-1 16,-1 9 2-16,-3 10-1 16,6 33 0-16,2-18 0 15,7 6 0-15,-13 16 1 16,-1 8 0-16,8 5-1 16,4 8 0-16,0 0 0 15,0 0 0-15,0 0-22 16,0 0-52-16,0 0 11 15,-21 23-126-15</inkml:trace>
  <inkml:trace contextRef="#ctx0" brushRef="#br0" timeOffset="916852">0 7548 24 0,'0'6'2'0,"0"-6"8"15,0 0 23-15,0 0-15 16,0 0 12-16,0 0-4 16,0 0-3-16,0 0-4 15,0 0-2-15,0 0-8 16,7 9 9-16,0-5 1 15,-1-4 1-15,-6 0-3 16,53-21-2 0,-25 9-10-16,25-15 2 15,-7 4-4-15,-9 4-1 16,-5 15-2-16,-23-6 0 16,16 0 0-16,-18 5-5 15,3 3-18-15,-10 2-32 16,0 0-41-16</inkml:trace>
  <inkml:trace contextRef="#ctx0" brushRef="#br0" timeOffset="917276">60 7759 20 0,'-3'-2'4'0,"3"2"-1"15,0 0 7-15,0 0 21 16,0 0 0-16,0 0-5 16,0 0-6-16,0 0-11 15,0 0 11-15,0 0-3 16,0 0 1-1,0 0-1-15,0 0-1 16,21-6-6-16,23-4 8 16,-8-9-5-16,15-4-1 15,0-10-1-15,-24 17-7 16,26-18 1-16,7 1-1 16,-14 9-3-16,-5 17 0 15,-15-1-1-15,-6 6 0 16,-13 0 0-16,-7 2 2 15,0 0-1-15,0 0-5 16,0 0-30-16,0 0 4 16,0 0-64-16</inkml:trace>
  <inkml:trace contextRef="#ctx0" brushRef="#br0" timeOffset="919861">1067 7200 16 0,'0'0'5'16,"0"0"-5"-16,0 0-2 15</inkml:trace>
  <inkml:trace contextRef="#ctx0" brushRef="#br0" timeOffset="920388">1092 7176 14 0,'0'0'3'16,"0"0"0"-16,0-11-2 15,-2 7 9-15,2 4 4 16,0 0 2-16,0 0-8 16,0 0 8-16,0 0 1 15,0 0-1-15,0 0 0 16,0 0 0-16,0 0-10 15,0 0 6-15,0 0-2 16,0 0 0-16,0 0-1 16,0 0 0-16,0 0-6 15,0 0 4-15,0 0 0 16,0 0 0 0,0 0 0-16,-2 0-1 15,-3 0-4-15,5 4 3 16,0-4 1-16,0 0 0 15,0 0 0-15,0 0 1 16,0 0-4-16,0 0 2 16,0 0-1-16,0 0-2 15,0 0-1-15,0 2-1 16,-2-4 0-16,2 6 0 16,0 0 0-16,0-4 1 15,0 0 6-15,0 0 9 16,11 25-8-16,15 25 10 15,-6 6 0-15,8 16-1 16,0 5-2-16,2 2-4 16,-17-42-6-16,10 27 5 15,3-4-6-15,-3-18-1 16,-5-5-1-16,-20-25-2 16,16 7-1-16,-5-5 2 15,-5-7 0-15,-6-7-1 16,2 0-14-16,0 0-2 15,0 0-39-15,0 0-24 16,0 0-20-16</inkml:trace>
  <inkml:trace contextRef="#ctx0" brushRef="#br0" timeOffset="921164">1293 7273 26 0,'-7'-11'4'16,"0"11"7"-16,7-4 23 15,0 4 8-15,0 0 2 16,0 0-8-16,0 0-13 15,16-51-4-15,-2 32-12 16,9-25 5-16,-5 7-4 16,5 6-2-16,-2 8-2 15,-21 15-2-15,20 2 4 16,3 4 1-16,-23 2 8 16,0 0-6-16,33 41 8 15,-33-41-10-15,13 31 0 16,6 27-3-16,-8 0-2 15,-8-2 0 1,-10-14-3-16,-7-22 1 16,5 13 1-16,4-12-1 15,1-6 1-15,4-15-1 16,0 0 1-16,0 0-1 16,0 0 0-16,0 0-1 15,0 0 1-15,0 0 0 16,0 0-1-16,0 0 1 15,9-52 0-15,0 21 0 16,7 6-1-16,-4 2 1 16,6 19 0-16,-4 2 0 15,7 10 0-15,4 7 1 16,-2-5-1-16,0 15 2 16,-16-2 0-16,18 18 9 15,-16 0-1-15,10-1-1 16,-15 1 1-16,17-20-6 15,-30 24 3-15,-5-1-1 16,9-13-1-16,-11-6 0 16,-4-7 2-16,10-11-5 15,-22 3 1-15,14 0 2 16,-1-3-2-16,-6-9-2 16,4-1-1-16,17 6 1 15,-3-12-1 1,2 5-1-16,1 0 0 15,-1 4-14-15,5 0 3 16,0 0-21-16,0 0-10 16,0 0-15-16,0 0-16 15,0 0-28-15</inkml:trace>
  <inkml:trace contextRef="#ctx0" brushRef="#br0" timeOffset="921988">1803 6894 27 0,'0'0'1'15,"0"0"-1"-15,0 0 14 16,0 0 13-16,0 0 8 15,0 0-2-15,0 0-7 16,0 0-15-16,0 0 7 16,19 35-5-16,-1-4 1 15,-2-8 0 1,3 4-1-16,-6-15-9 16,13 9 1-16,1 6 0 15,1-13 3-15,2 1-3 16,0-25-1-16,-17 1 0 15,13-11 1-15,1-7-4 16,-4-11 0-16,-11 1 0 16,-19 18-1-16,16-16 0 15,-13-2-1-15,-8 10 1 16,-9 4-2-16,-9 5 0 16,19 14 2-16,-26-3 0 15,0 7-1-15,1 7 1 16,1 13-1-16,-4-7 1 15,27-7 0-15,-11 17 2 16,7 6 1-16,-2 6 6 16,9-2-1-16,4 10 0 15,12-18-4-15,5 35 1 16,11-6-2-16,-5-4-1 16,3-11 0-16,-5-14-1 15,2-21-1-15,12 11 1 16,-30-15 0-16,23-17 0 15,14-26-1 1,-14 12 0-16,7-29-1 16,-14 0 1-16,-2 12 0 15,-7-12-3-15,-7 39 0 16,0 11 3-16,-7-3-1 16,2 1 1-16,3 6 0 15,-1 6 0-15,-8 2 1 16,11-2-1-16,0 0 9 15,0 0 10-15,16 31 2 16,9 31 9-16,-6-27-16 16,22 56 12-16,8 11-2 15,-3 5-4-15,4-1-3 16,1-13-5-16,-28-54-7 16,11 24-1-16,-8-16-3 15,-3-7-32-15,-12-34-45 16,-2-6 14-16,-9 0-135 15</inkml:trace>
  <inkml:trace contextRef="#ctx0" brushRef="#br0" timeOffset="923948">2703 7614 26 0,'0'-14'1'0,"-5"-7"-1"0,26 11 7 15,-28-9 20-15,0 9 7 16,21 4-5 0,-14 6-9-16,0 0 5 15,0 0-12-15,0 0 14 16,0 0 0-16,0 0-5 15,39 72-2-15,0-14-1 16,-9-27-11-16,-9 21 5 16,-1-9-4-16,-4-7-4 15,-9-12-3-15,3-9 0 16,-8-9-1-16,0-4 4 16,-4 0 0-16,2-2-4 15,0 0-1-15,0 0 0 16,0 0 0-16,-7-89 0 15,2 21 0-15,1 8 0 16,11 14 0-16,9 30-1 16,-7-7 1-16,-2 6 0 15,-5 13 2-15,19 23 1 16,6-2-2-16,-8-5-1 16,4 21 3-16,-5 4 1 15,10-8 2-15,-7 2-1 16,-19-12-3-16,5-15-2 15,7 6 1-15,-14-10 0 16,0 0 1 0,0 0-2-16,0 0 0 15,0 0-1-15,0 0 1 16,4-45 0-16,-6-30-1 16,4 17 1-16,3 36 0 15,-3-14-1-15,7 14 1 16,-2 5 0-16,-2 9 0 15,-5 8 1-15,0 0 0 16,0 0 1-16,0 0 4 16,83 76-1-16,-31-26-3 15,-22-31-2-15,7 12-2 16,-16-13-30-16,-10-7-26 16,-6-9-26-16</inkml:trace>
  <inkml:trace contextRef="#ctx0" brushRef="#br0" timeOffset="924540">3397 7351 35 0,'0'0'34'0,"0"0"15"16,0 0 14-16,0 0-17 15,0 0-11-15,33 36-20 16,13 30 9-16,-7-8-10 16,-7-6-8-16,-9-13-2 15,-12-12-3-15,-4-19-1 16,3 7 2-16,-6-9 3 16,-4-6-2-16,0 0-2 15,0 0-2-15,0 0 2 16,0 0-2-16,-23-73 1 15,12 7-1-15,8 10 1 16,-4 31 0-16,17-10 0 16,3 17 0-16,4 7 1 15,-17 11 0-15,32 13 1 16,-12-3 0-16,3 17 1 16,-2 6-2-16,0 8 0 15,0-7 0-15,-10-5-1 16,-13-19 1-16,2 2 0 15,2-5 1-15,-4-7-1 16,2 0-2-16,0 0 1 16,0 0-4-1,0 0-2-15,-12-79 3 16,10 13 1-16,4 20 2 16,12 25 0-16,-2-1 0 15,-3 15 2-15,-9 7 6 16,23-20-2-16,0 69-1 15,-7-24-4-15,7 25 0 16,-2-5-7-16,4-1-29 16,-14-13-21-16,-4-23 20 15,7 5-52-15</inkml:trace>
  <inkml:trace contextRef="#ctx0" brushRef="#br0" timeOffset="925684">3876 6925 36 0,'9'-2'39'15,"-9"2"5"-15,0 0 14 16,0 0-7-16,21 45-12 16,2-3-24-16,21 55 9 15,-1 0-9-15,8 3-10 16,-1-7-4-1,13-43 0-15,-50 16-1 16,-1-23-1-16,-5-20 0 16,0-6-11-16,-7-17-12 15,0 0 10-15,0 0-8 16,-28-46 4-16,-25-45 9 16,3 6 6-16,17 25 4 15,29 35 2-15,-24-10 6 16,19 27-1-16,7 14 12 15,2-6 2-15,0 0-5 16,0 0-12-16,20 35 6 16,22 23-5-16,-3-20-4 15,-9-18-1-15,0-20 0 16,-14-6-1-16,7-21 0 16,-5-23-8-16,-4-10-3 15,-14-12-2-15,0 4-1 16,-7 37 9-16,-9-21-2 15,-5 8 5-15,7 19 1 16,8 9 2-16,-15 12-1 16,21 6 1-16,0-2 12 15,0 0 2-15,18 45 0 16,3 5-4-16,-16-2-6 16,43 43 5-1,-4-17-6-15,-3-24-1 16,-4-17 0-16,-5-27-2 15,-16-8-1-15,7-18 0 16,-2-22-5-16,-3-24-4 16,-6 12 0-16,-10-23 3 15,5 44 4-15,-12-14 1 16,-4 12 0-16,-5 14 3 16,7 15 0-16,-4 1-1 15,11 5 0-15,0 0 8 16,0 0-3-16,25 44 3 15,19 57-3-15,-26-65-4 16,26 26 0-16,-5-11-1 16,-2-15 0-16,-5-24 0 15,-2-22-2-15,-12-3-3 16,-1-30-9-16,-8-28-2 16,-14-3 4-16,-11 4-3 15,-5 12-2-15,8 29 12 16,-20-17-1-16,-6 15 5 15,7 12 10-15,9 13-5 16,12 12 3-16,8 3 4 16,3 7 13-1,0-16 2-15,37 97-3 0,7 26-9 16,-24-61-10 0,47 66 1-16,-2 5-3 15,-3-9-2-15,-7-4-1 16,-2-35 1-16,-16-54-1 15,-10 14 0-15,-6-9 0 16,-12-20-2-16,-11-14-1 16,2-2 0-16,0 0 1 15,0 0 0-15,-44-8 1 16,-30-2 1-16,8-9 0 16,34 15 0-16,-28-7 1 15,14 9 4-15,4-4 5 16,19 2 5-16,7 2 4 15,12-2-10-15,-1-11 4 16,10-9 4-16,18-16-7 16,25-18-7-16,-16 21-8 15,23-54-44-15,-2-15-55 16,-14-18-67-16</inkml:trace>
  <inkml:trace contextRef="#ctx0" brushRef="#br0" timeOffset="927900">5679 6416 22 0,'0'0'4'16,"0"0"-5"-16,0 0 7 16,0 0 16-16,0 0-9 15,10-25 12-15,-10 8 0 16,4 13-3-16,-4 4 0 16,0 0-8-16,0 0-10 15,0 0 2-15,0 0-4 16,0 0 3-16,-14 6 2 15,-13 9 0-15,15-7-5 16,-4 7 4-16,2 7 5 16,-2 9-2-16,-4 17 0 15,-1 2 1-15,30-15-5 16,-25 29 2-16,2 2-1 16,16 9 2-16,8 14-2 15,10 17 0-15,1-44-2 16,11 78 4-16,10 7-4 15,1-10-2-15,1-13 0 16,-2-20-1 0,-22-59-1-16,22 24 1 15,-10-22 0-15,-5-16-1 16,-6-16 1-16,-5-7 0 16,-7-2 3-16,-4-8 0 15,-5 2-1-15,0 0-1 16,0 0-2-16,0 0 0 15,0 0 0-15,0 0-7 16,0 0-27-16,0 0-31 16,-5-12-40-16</inkml:trace>
  <inkml:trace contextRef="#ctx0" brushRef="#br0" timeOffset="932972">5978 7308 17 0,'0'0'5'0,"0"0"0"16,0 0-3-16,0 0 15 15,0 0 3-15,0 0 0 16,0 0 0-16,0 0-8 16,12-10 18-16,2-3-7 15,-3-10-7-15,-4 7-1 16,2-13 0-16,-2 8-9 15,5-20 3-15,6-5-2 16,-9-1-3-16,1 3-2 16,-4-8-2-16,-1 28 0 15,4-20 0-15,-2 1-2 16,-7 7-2-16,-2 7-1 16,0 9 4-16,-1 9 0 15,-1-1 1 1,1 6 0-16,-8-3 0 0,2 5 1 15,4 0 0 1,3 4 0-16,-3 0 3 16,5 0 0-16,0 0 0 15,0 0-1-15,0 0 0 16,0 0-2-16,0 0 6 16,0 0 6-16,0 0-2 15,9 21 6-15,-4 2-9 16,9 22 6-16,0 11 1 15,6 8 1-15,6 29-1 16,-8-20-2-16,3-34-7 16,-8 36 3-16,6-11-2 15,-3-14-5-15,-7-11-1 16,-2-2 0-16,-7-20-1 16,0 4-9-16,9-7-41 15,-13-12-52-15,4-2-43 16</inkml:trace>
  <inkml:trace contextRef="#ctx0" brushRef="#br0" timeOffset="934220">6372 6828 18 0,'0'-2'10'0,"50"6"-5"16,-50-4 6-16,0 0 24 15,0 0 5-15,-27-11-15 16,2-5-10-16,13-1-4 15,10 7-6-15,4-17 5 16,5 4 2-16,2 3-5 16,10 11-1-16,-13 5 4 15,-6 4-3 1,40 27 5-16,-13 10-4 16,-8 15-1-16,-6-6 2 15,-6 7-3-15,-4-24-3 16,-3 19 1-16,-10-11 1 15,8-1-2-15,-3-20-1 16,-6-6-2-16,11-8 1 16,0 1-1-16,0-3 0 15,0 0-1-15,0 0 0 16,0 0 1-16,14-71 0 16,4 19 0-16,1 17-1 15,1 25 1-15,3-7 1 16,-11 13-1-16,15 4 1 15,1 8 0-15,4 7 1 16,-2 4 3-16,-7 14 1 16,-7-19-2-16,-2 23 2 15,-9 13 0-15,-8 2 1 16,1-11-2-16,-16 3-2 16,11-24-2-16,-9 9 1 15,-5-8 0-15,5-10 2 16,2-7-4-1,9-2-1-15,-11-4-5 16,7 0-10-16,2-13-4 16,7 9-4-16,0 6-5 15,14-27 12-15,11-25-11 16,5 7 6-16,2-5 1 16,1 23 3-16,1-25 8 15,-18 23 8-15,7-22-1 16,2 5 3-16,-11 13 8 15,-7 35 13-15,-7-2 1 16,0 0-12-16,0 0 7 16,0 0-5-16,-11-19-3 15,6 26-1-15,3-3 2 16,2 4-5-16,0 4 5 16,0-12 1-16,14 34-2 15,11 28-2-15,0-31-2 16,-11-19-3-16,16 19 1 15,-2-4-2-15,-5-15 0 16,4 11 0-16,-4-37 1 16,-2 5-1-16,0-22-1 15,-1-8 0-15,-8-2 2 16,-1-7 0-16,-6-8 1 16,-10 29-2-1,-2-22 2-15,-4 1 5 16,-10 9 0-16,-6 12 4 15,8 16-8-15,-4-5 9 16,-4 10-6-16,-8 8 1 16,-2-9 2-16,7 28-5 15,19-11-3-15,-17 22 2 16,10 7-2-16,6 4-1 16,5-3 0-16,0 9-12 15,14-28-13-15,19 27-69 16</inkml:trace>
  <inkml:trace contextRef="#ctx0" brushRef="#br0" timeOffset="935980">6880 7567 20 0,'5'-6'2'16,"-10"-7"3"-16,-4-3-3 16,4-1 18-16,3 9 5 15,0-5-4-15,-1 9-13 16,3 4 6-16,0 0 8 16,0 0-1-16,19 44-9 15,15 38-2-15,-11-13 0 16,-9-38-6-16,5 21 3 15,-3-7-2-15,-2-14-4 16,-8-12-1-16,-3-9-1 16,4-8 0-16,-7-2 1 15,0 0-1-15,0 0 1 16,4-39-1-16,-4 39 0 16,3-83-1-16,-1 9 0 15,0 9 2-15,3 18 0 16,4 12 1-16,-9 24 2 15,0 11 1-15,0 0 6 16,0 0-1 0,0 0-3-16,28 50-2 15,1 27-2-15,-15-51 1 16,9 18-2-16,-2-17 0 16,-10-11-1-16,-6-14 0 15,-14-2 0-15,13 0 1 16,-4 0-2-16,0 0 1 15,0 0 0-15,-2-89 0 16,-7 54 0-16,20-16 0 16,-6 19 0-16,-5 22 1 15,0 10 3-15,0 0 4 16,0 0-5-16,0 0-1 16,0 0 0-16,53 79-12 15,-21-11-30-15,-13-29-28 16,-15-20 23-16</inkml:trace>
  <inkml:trace contextRef="#ctx0" brushRef="#br0" timeOffset="936523">7294 7443 30 0,'0'0'16'15,"0"0"30"-15,0 0 6 16,0 0-19-16,16 39-14 16,0-6-13-16,7 29 1 15,-2-12-4-15,-7-11-3 16,-5-12 0-16,-2-8 0 16,0-15 0-16,-7 2 0 15,-2-6-1-15,2 0 0 16,0 0 0-16,0 0 1 15,0 0 0-15,-10-93-1 16,10 20-1-16,0 18 3 16,3 9 0-16,11 27 2 15,-12 19 0-15,-2 0 3 16,0 0-1-16,18 38-1 16,5 26-3-16,-16-12 0 15,9-30-1-15,3 16 0 16,-3-16 0-16,-7-7 0 15,-4-13 0-15,-5-2-1 16,0 0 0-16,0 0-2 16,0 0-2-1,-3-41 3-15,6-30 1 16,-20 30 1-16,24 28 0 16,3-3 1-16,-10 14 8 15,0 2 1-15,13 22-4 16,13 22-4-16,-15-23-2 15,1 22-1-15,2-8-17 16,-8-10-21-16,-1-19-22 16</inkml:trace>
  <inkml:trace contextRef="#ctx0" brushRef="#br0" timeOffset="937476">7594 7267 27 0,'-4'-17'21'15,"6"7"23"-15,-4-3 1 16,2 13 1-16,0 0-27 16,0 0 7-16,0 0-5 15,39 87 1-15,-5-8-9 16,17-36-9-16,-42 26 4 16,0-9 0-16,-2-17-3 15,-2-14-5-15,-3-10 1 16,5-15-2-16,-12 2 0 15,8-6-7-15,-3 0-9 16,0 0-6 0,0 0-1-16,0 0 11 15,11-97-13-15,-2 20 2 16,-4-3-1-16,4 1 5 16,-9 2 10-16,0 52 8 15,-7-20 8-15,-2 22 16 16,2 4 0-16,7 19-6 15,-9 3 1-15,9-3-8 16,0 0 7-16,-2 35-1 16,4 21-3-16,5-5 1 15,7-3-2-15,-5-21-6 16,9 16-2-16,1-5-2 16,4-9 0-16,-5-7-1 15,5-15-2-15,-14-7 1 16,7-9-1-16,7-16-3 15,-6-10-1-15,-1-6 0 16,-12-11 2-16,1 25 1 16,-10-16 0-16,1 12 3 15,-6 12 2-15,10 19-1 16,0 2 0-16,0-2 1 16,0 0 5-16,0 0-2 15,0 0 0 1,40 93-3-16,-8-31-1 15,-18-39-1-15,13 17 0 16,-6-20-1-16,-7-9 0 16,-3-20-1-16,-11 9-3 15,0 0 1-15,0 0-5 16,0-47 2-16,-7-34 3 16,-9 15 2-16,-7 20 3 15,14 34 2-15,-5-9 9 16,5 7-2-16,4 14-5 15,5 14 2-15,0 3-3 16,0-17 4-16,26 89 0 16,1 0 0-16,5 8-6 15,5-4-1-15,-25-47-1 16,25 51-9-16,-3-8-6 16,-6-10 4-16,-3-50 4 15,-13 27 4-15,-3-42 3 16,-9-14-1-16,0 0 5 15,-26 19 1-15,26-19 4 16,0 0 1-16,-32-11-5 16,-35-9 7-1,12-7 4-15,12 6-1 16,13 0-5-16,-3-4-7 16,29 15-2-16,-1-15-3 15,10-4-25-15,16-12-35 16,4-15-51-16</inkml:trace>
  <inkml:trace contextRef="#ctx0" brushRef="#br0" timeOffset="937973">7630 5805 19 0,'0'0'10'15,"0"0"8"-15,0 0 4 16,0 0 50-16,101 17-3 16,3 20-9-16,11 46-6 15,4 22-14-15,-70-28-25 16,75 109 3-16,-16 36-12 16,-20 18-13-16,-26 43-49 15,-37-3-42-15,-7-150 34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9:46.64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77 95 0,'0'0'65'0,"0"0"-14"16,0 0-10-16,0 0-26 15,0 0 7-15,0 0-10 16,0 0-8-16,60-27-7 15,-19 6-27-15,-18 15 7 16,10-9-42-16,-3 7-38 16</inkml:trace>
  <inkml:trace contextRef="#ctx0" brushRef="#br0" timeOffset="225">97 207 116 0,'0'4'107'15,"-14"-2"-67"-15,19 5 20 16,-5-3-15-16,7 0-11 16,-7-4-12-16,0 0-14 15,0 0-6-15,0 0-10 16,0 0-37-16,0 0-32 15,89-37-41-15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9:44.09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0 624 18 0,'0'0'4'0,"0"0"-3"16,0 0-2-16,0 0-1 16,0 0 2-16,0 0 1 15,0 0 4-15,0 0 13 16,0 0 5-16,0 0 1 16,0 0-12-16,0 0 11 15,0 0-5-15,0 0-7 16,0 0-2-16,0 0 4 15,0 0-3-15,0 0-5 16,0 0 3-16,44 91-2 16,-8-10-2-16,-13-30-1 15,-18 1-1-15,6-27-2 16,10 14 1-16,-12-20-1 16,-4-13 0-1,-5-6 0-15,0 0 0 16,0 0 0-16,0 0 0 15,0 0 0-15,-21-46 0 16,-9-53 0-16,5 37 0 16,14 33 0-16,-1-10 0 15,5 10 0-15,3 12 0 16,-8 9 1-16,7 8-1 16,5 2 1-16,0-2 0 15,0 0 0-15,17 33 2 16,6 27 1-16,-10-35-2 15,10 8-1-15,-9-12 0 16,7-13-1-16,-5-2-2 16,-7-16-2-16,7 2 3 15,-7-11-3-15,-9 5-3 16,-6-28 0-16,-1 19 4 16,2-10 1-16,12 21 2 15,-25-19-1-15,4 18 4 16,9 1 3-16,5 12 2 15,-2 0-1-15,2 0-4 16,0 0 9-16,0 0 1 16,14 35-1-1,13 38-1-15,1-22-1 0,-5-28-6 16,-2 21 1 0,-3-7-4-16,3-2-9 15,-7-12-29-15,-5-5-28 16,-2-9 22-16</inkml:trace>
  <inkml:trace contextRef="#ctx0" brushRef="#br0" timeOffset="641">310 406 52 0,'-2'-2'45'0,"2"2"-23"16,0 0 26-16,0 0-4 15,0 0-18-15,0 0-7 16,51 77-7-16,-28-40-6 16,14 33 2-16,-8-9-3 15,1-4-2-15,-11-15-1 16,-3 6 0-16,-5-32 0 15,-1 9 5-15,-10-11 1 16,4-9-2 0,-8 7-5-16,4-12-2 15,0 0-1-15,0 0-6 16,-30-81 3-16,14 27 2 16,9 19 1-16,-7 14 1 15,21 15 1-15,4 4 1 16,-11 2 0-16,0 0 7 15,26 15 0-15,-3-1-7 16,18 13 2-16,-4-8-2 16,-12-7 0-16,-2 7-1 15,0-27 0-15,-18 5 0 16,6-5 0-16,-2-6 0 16,-6-11 0-16,-6-2 1 15,-10-8 0-15,10 16 0 16,-17-14 0-16,-10-13-2 15,-7 5 2-15,-5 0-1 16,-4 12 1-16,21 18 1 16,-19-5 3-16,-4 9 0 15,2 10-3-15,-9 1 0 16,-7 10-1-16,46-3 0 16,-17 9-1-1,4 3-1-15,19 8-15 16,1 2-20-16,7-16 8 15,13 16-51-15</inkml:trace>
  <inkml:trace contextRef="#ctx0" brushRef="#br0" timeOffset="954">662 189 24 0,'7'-4'8'15,"-2"4"0"-15,-5 0 25 16,0 0 19-16,0 0-6 16,30 33-10-16,-14-17-19 15,18 32 14-15,5 8-6 16,-4 2-4-16,-3 4-6 15,-25-33-11-15,21 27 0 16,-5-4-4-16,-7-11-17 16,-7 0-22-1,-9-32-12-15,0-9 18 16,0 0-55-16</inkml:trace>
  <inkml:trace contextRef="#ctx0" brushRef="#br0" timeOffset="1473">690 305 32 0,'-7'-4'56'0,"5"-3"14"16,-1 7-12-16,3 0-22 16,0 0-9-16,0 0-16 15,0 0 3-15,0 0-8 16,37 3-3-16,25 5-2 15,-11-2 1-15,-21 0-2 16,0 9 2-16,-5 5 1 16,-13 3 2-16,-12 8 0 15,-3 2 4-15,10-18-4 16,-18 14 2-16,-5-2 0 16,2-9-5-16,0-9 0 15,0-5 0-15,14 0-2 16,0-4-2-16,0 0-2 15,0 0 0 1,0 0 2-16,0 0 0 0,0 0 0 16,35-12 1-1,20-5 2-15,-11 15-1 16,-5 4 4-16,-14-2-1 16,0 8 4-16,-6 5 7 15,-5 9 2-15,-5-9-3 16,-12 10 1-16,3-9-8 15,-13 11 4-15,1-4 0 16,-2-3-7-16,-9-5-2 16,0-1-1-16,10 5-6 15,-4-7-23-15,13-6-22 16,-1-14-26-16,-6 4-22 16,11 6 26-16</inkml:trace>
  <inkml:trace contextRef="#ctx0" brushRef="#br0" timeOffset="1824">1157 0 23 0,'5'-4'6'16,"-5"4"-6"-16,0 0 22 15,0 0 37-15,20 42-6 16,-4 3-34-16,17 44 15 15,3-4-9-15,-1-2-10 16,6-11-9-16,-15-1-4 16,-10-38-5-16,16 21-22 15,-16-21-25-15,0-14-19 16</inkml:trace>
  <inkml:trace contextRef="#ctx0" brushRef="#br0" timeOffset="2120">1168 249 28 0,'-6'-19'22'0,"6"-3"26"15,6-3 1 1,-12 8-28-16,12-8 9 16,4 5-11-16,10-3 0 15,13 10 2-15,-1 11-6 16,-5 2-7-16,8 11 12 15,4 11-2-15,-2 7-1 16,-10 15-1-16,-15 1-1 16,-5-22-8-16,-10 21 5 15,-13-3-4-15,-2 1-5 16,2-7-3-16,-9-4-5 16,11-17-8-16,-21 3-36 15,5-15-31-15,0-10-61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9:47.6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92 195 29 0,'-5'-10'13'0,"14"1"0"16,3-9 15-16,11-1-3 15,-14 9-4-15,3 6 2 16,1 8-4-16,-6 4-9 16,12 7 7-16,1 18-2 15,-1 4-1-15,-8 6 1 16,1 9-3-16,-10-21-6 16,7 27 5-16,-2 9-2 15,-2 3-1-15,-1-8 0 16,-1 17-2-1,4-40-4-15,4 31 3 16,5-1-1-16,3-7 0 0,-6-12-3 16,-3-28 0-1,8 14-1-15,3-12 0 16,4-11 0-16,-2-5 0 16,7-14 0-16,-7 0 0 15,0-15 0-15,9-6-1 16,-9-2 0-16,-2-6 1 15,-12-7-2-15,-4 24 2 16,4-19 0-16,-9 3 0 16,-9 5 0-16,-7 5 2 15,-5 7 0-15,-2-2 4 16,-12-1 1-16,-11 5 7 16,-4 7 3-16,-12-2 8 15,34 5-13-15,-32-3 7 16,-2-8 0-16,5 7-4 15,11-11-6-15,2 13-8 16,16-1 0-16,14-4-18 16,-4-7-38-16,18-12-33 15,21-19-34-15</inkml:trace>
  <inkml:trace contextRef="#ctx0" brushRef="#br0" timeOffset="616">777 147 23 0,'0'3'5'16,"0"-1"2"-16,0-2 6 15,0 0 16-15,21 45-2 16,9 32-3-16,-5-11-6 15,-9 17-9-15,5-46-7 16,-12 33 2-16,10-26-1 16,-17-11 2-1,5-14-1-15,-9-15 0 0,2-4-3 16,0 0-1 0,0 0 0-16,0 0 0 15,6-87-1-15,6 29 2 16,2 33 0-16,-3-6 6 15,8 23 9-15,4 8 2 16,11 23 2-16,1-3-1 16,-10-1-11-16,12 20 6 15,-3 19-4-15,-4 0 1 16,-11 4 4-16,-10-4-2 16,0-33-6-16,-9 23 4 15,-12-11-1-15,-1-10-3 16,-8-2-5-16,-4-9-2 15,18-12 0-15,-16 3-10 16,0-3-20-16,-3-6-19 16,1-9-18-16,-7 3-24 15</inkml:trace>
  <inkml:trace contextRef="#ctx0" brushRef="#br0" timeOffset="900">844 201 99 0,'-18'-8'42'15,"18"8"30"-15,0 0-13 16,7-14-6-16,22-18-17 15,-1-9-14-15,-28 20-16 16,51-12 2-16,-3 8-7 16,-2 7-3-16,-14 9-17 15,-11 9-15-15,-12 0 9 16,9 9-42-16,-15 1-41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9:49.36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0 236 22 0,'0'2'8'16,"0"-2"5"-16,0 0 22 16,0 0 13-16,0 0 7 15,0 0-21-15,23 52-12 16,14 45-6-16,-23-55-12 15,14 41 2-15,-8-9-4 16,-1-18-2 0,-3-23 0-16,-12-18-3 15,8 1-3-15,-14-14 1 16,2-2 1-16,0 0-5 16,2-49-4-16,0 3 7 15,-2-6-2-15,3-37 5 16,-6 17 2-16,8 18 1 15,-1 17 0-15,6 26 5 16,-10 11 0-16,0 0 8 16,0 0-2-16,20 48-2 15,3 6-1-15,7 33-4 16,-16-52-2-16,18 23 2 16,-4-17-2-16,-17-18-2 15,-4-19 0-15,44 5 0 16,-51-9 0-16,0 0-1 15,0 0-2-15,-14-83-3 16,7 10 4-16,12 38 1 16,-3-11 1-16,0 15 1 15,3 17 1-15,-5 14 12 16,0 0 7-16,0 0-12 16,46 48 0-16,-2 7-5 15,-10-3-4-15,-2 4-22 16,-6-14-31-1,-8-22 17-15,-4 5-60 16</inkml:trace>
  <inkml:trace contextRef="#ctx0" brushRef="#br0" timeOffset="560">665 300 30 0,'0'0'19'0,"0"0"29"15,0 0 14-15,0 0-1 16,0 0-18-16,0 0-17 16,28 46-16-16,4 31 2 15,-4-9-8-15,-8-12-3 16,-4 0-1-16,-4-27-6 16,-7-21 1-16,4 4-6 15,-9-10 5-15,0-2 0 16,0 0-2-16,0 0 4 15,0 0 1-15,-9-95 0 16,-1 12 1-16,10 19 2 16,0 15 0-16,-4 24 4 15,8 21 2-15,1-3 10 16,-5 7 0-16,0 0-4 16,46 81-3-16,-35-40-6 15,24 30-1 1,-10-11-1-16,-6-19-1 15,-10-12-2-15,0-20-1 16,-9-9 2-16,0 0 0 16,0 0-2-16,0 0-1 15,-7-87 0-15,0 10 1 16,12 44 0-16,-14-31 0 16,2 12 2-16,4 17 1 15,6 14 6-15,1 19 10 16,-4 2-5-16,0 0 9 15,0 0-5-15,58 79-7 16,-24-13-5-16,-24-37-3 16,24 29-6-16,-16-15-23 15,-13-18-24-15,7-12-14 16,-10-11-18-16</inkml:trace>
  <inkml:trace contextRef="#ctx0" brushRef="#br0" timeOffset="1633">1093 0 29 0,'-5'-10'23'0,"10"4"1"16,-5 6 25-16,0 0 4 15,0 0-10-15,0 0-11 16,25 45-10-16,-6-3-14 15,20 42 5-15,-2-3-7 16,-5 4-4-16,0-10-2 16,-20-32-1-16,11 25-2 15,-12-22-5-15,-9-23-2 16,5-17 1-16,-7-6 0 16,0 0 6-16,0 0-4 15,-23-91-1-15,-2 6 3 16,0 35 4-16,13-8 1 15,-6 38 1-15,20 1 6 16,-4 17 13-16,2 2-2 16,0 0-7-16,0 0-5 15,0 0-5-15,53 79 0 16,-16-34-7-16,-12-8-8 16,-14-18 1-16,8-44 2 15,-12 7 5-15,-7 18-4 16,2-46 5-16,-4-31 3 15,-5 5-1-15,-2 14 1 16,18 31 1 0,-30-4 1-16,14 17 1 15,3 9 3-15,4 5 7 16,0 0 0-16,23 44-5 16,-5 1 6-16,21 34-7 15,0-9-4-15,0-3-7 16,-4-38-4-16,-24-23 3 15,15-8-4-15,-3-13 3 16,-7-18-2-16,-7-14-2 16,-5-1 4-16,-1 29 7 15,-8-16-1-15,5 4 2 16,-7 10 3-16,5 9 1 16,4 10 6-16,-2 2-2 15,0 0 9-15,0 0-1 16,23 43-5-16,14 28-6 15,2 7-3-15,-16-44-3 16,19 13-7-16,-8-14-5 16,-6-24 2-16,-5-24 0 15,-3-22 6-15,-13 12 4 16,-2-4-2-16,-12-48-2 16,-5 7-4-1,-13 2 6-15,-5 14 9 16,14 35 4-16,-14-6 15 15,5 19-9-15,9 14-11 16,9 19 0-16,-7-4 5 16,14-23-3-16,35 100 5 15,11 11-6-15,11 20-6 16,3 18-8-16,-30-77-2 16,37 75-22-16,-3-8 2 15,-9-13 14-15,-16-30 4 16,-4-28 5-16,-17-14 6 15,-15-44 0-15,-6 11 5 16,-17-11 5-16,-10-8 1 16,30-2 4-16,-83-8 5 15,48 2-8-15,-31-3 12 16,8 3-4-16,7-6 1 16,8-3 1-16,34 5-12 15,-17-15 3-15,17-16-7 16,23-32-14-16,18-28-35 15,7-36-51-15,-11 63 16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18.5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65 101 0,'0'2'33'0,"0"-2"25"16,0 0-3-16,0 0 3 16,0 0-4-16,0 0-16 15,0 0-25-15,76-9 5 16,-14-1-10-16,-9 0-5 16,-10-1-3-16,-8 1 0 15,-3 4-4-15,-7-3-22 16,-6 12-17-16,-10-8-7 15,-9 5-11-15,0 0 20 16,0 0-79-16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18.75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0 113 115 0,'0'0'97'0,"0"2"-27"16,0-2-7-16,0 0-32 15,0 0 26-15,0 0-15 16,43-12-14-16,35-7-15 16,-50 7-10-16,46-13-1 15,-8 4-6 1,-15 11-31-16,-12 1-30 0,-14 1-21 15,-15 8 35 1,8 2-101-16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19.61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329 188 24 0,'0'0'7'0,"0"0"27"16,0 0 22-16,0 0 1 15,14 4-34-15,9 4 17 16,-7-8-11-16,-12 0-13 16,-4 0-9-16,0 0-6 15,0 0 0-15,0 0-1 16,0 0 1-16,-96-2-1 16,20 15 0-16,11 18 0 15,40-15 1-15,-21 32 4 16,12 6 2-1,11-6 1-15,9-1-2 0,-2-5-1 16,29-20-3 0,13 14 4-16,11-10 1 15,20-7-1-15,8-2-4 16,-31-11-1-16,37 12 1 16,5-3 3-16,-2-3 5 15,-12 3-3-15,-14 1-2 16,-22-5-4-16,-8 7 7 15,-13 1 8-15,-15 14-3 16,-3-2-4-16,-8-14-7 16,-34 20 3-16,-5-2 0 15,-7-10-1-15,3-19 1 16,11 13-1-16,34-11-3 16,-27-2-1-16,17-1-2 15,8-12-28-15,5-9-33 16,9 8 21-16,7-3-52 15,9-1-31-15</inkml:trace>
  <inkml:trace contextRef="#ctx0" brushRef="#br0" timeOffset="344">890 49 127 0,'-9'-20'63'16,"23"11"-37"-16,-23-5 23 15,9 8-5-15,-10 4-15 16,10 0-12-16,0 2 8 16,0 0-10-16,0 0 10 15,0 0-6-15,12 82-2 16,9-9-1-16,-5-30-8 15,0 50 7-15,14 5-4 16,-7-3-6-16,4 2-3 16,-8-20-2-16,-10-42 0 15,9 15-9-15,-11-19-23 16,-9-17-17-16,2-14-28 16,0 0-13-16,0 0 41 15,0 0-72-15</inkml:trace>
  <inkml:trace contextRef="#ctx0" brushRef="#br0" timeOffset="920">771 155 33 0,'-5'-2'37'16,"5"2"10"-16,0 0 8 15,0 0-29-15,0 0 17 16,16-27-12-16,12-14-6 16,6 1-5-16,-2 22-7 15,-11 13-8-15,14 8 4 16,6 7-4-16,10 4 1 16,-8 9-1-16,-31-6-2 15,13 24 3-15,-4-8 1 16,-21 13-2-16,-14 10-2 15,-7-5-1-15,12-30-1 16,-23 27-1-16,2-13 1 16,-2-4 0-16,11-12 3 15,7-32-1-15,5 11-2 16,9-8-1-16,0 10 0 16,0 0-2-16,25-52 0 15,-2 31 1-15,10-10 0 16,3 4-1-1,3 17 2-15,17 20 0 16,-15-12 0-16,-11 13 0 16,14 26 0-16,-5 4 2 15,-2 15 4-15,-10-12 7 16,-15 7-1-16,-12-19-5 16,0 19 6-16,-7-1-3 15,-23-2-3-15,0-17 0 16,12-17-4-16,-28 9 1 15,0-9-2-15,-3-1-1 16,8-13 0-16,4 0-5 16,19 0-39-16,-1-17-50 15,15-3-60-15</inkml:trace>
  <inkml:trace contextRef="#ctx0" brushRef="#br0" timeOffset="1449">1594 16 20 0,'2'-8'10'16,"-9"6"8"-16,7 2 2 15,0 0 26-15,0 0-1 16,0 0-10-16,0 0 4 16,0 0-3-16,0 0-21 15,26 47 14-15,20 59-1 16,0 22-10-16,-5 7-4 15,-11-21-5-15,-12-62-6 16,12 35 3 0,-11-27-4-16,-15-21-2 0,1-10-12 15,-14-23-4 1,13-2-39-16,-4-4-17 16,0 0-12-16</inkml:trace>
  <inkml:trace contextRef="#ctx0" brushRef="#br0" timeOffset="1768">1610 147 21 0,'-2'-11'9'0,"2"-3"9"16,9-9 32-16,69 17-18 15,-89-17 26-15,31 0-16 16,17 5-6-16,-37 18-6 15,42-4-4-15,11 4-15 16,13 6 9-16,-20 19 0 16,3 8-4-16,-26 2-1 15,-10 4-3-15,-19-12-6 16,-8 23 2-16,-14 4-5 16,-4-5-2-16,-12-13 0 15,19-16-2-15,-14 9-3 16,-3-25-25-16,8-4-30 15,11-2-22-15,11-14-26 16,-13 5 38 0</inkml:trace>
  <inkml:trace contextRef="#ctx0" brushRef="#br0" timeOffset="2091">2247 434 162 0,'-2'5'44'0,"2"-3"24"16,2 4-15-16,-4 2 0 15,9 11-1-15,-7-19-8 16,0 0-24-16,0 0 10 15,0 0-13-15,117-17-10 16,-18-8-2-16,-44 17-4 16,33 4 0-16,-19-11-1 15,-21 11 0-15,-20-2-20 16,-21 12-2 0,-3 3-51-16,-4-9-43 0,0 0-56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17.20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82 0 19 0,'0'4'2'15,"0"5"0"-15,0-9-1 16,0 0-1-16,0 0 0 15,0 0 9-15,0 0 8 16,0 0 9-16,-16 12 10 16,16-1 1-16,-3-7-21 15,8-2 12-15,-5 2-6 16,-7 0-4 0,7-2 0-16,5 11 6 15,1-7-11-15,4 37 20 16,8 32-9-16,3 24-2 15,2 13-2-15,4-6-6 16,-1-55-8-16,-3 51 3 16,2-22-5-16,-2-13-4 15,-5-24 0-15,-18-22 0 16,10 2-9-16,-4-7-22 16,-8-16-35-16,-2 9-25 15,4-9-27-15</inkml:trace>
  <inkml:trace contextRef="#ctx0" brushRef="#br0" timeOffset="327">3 330 29 0,'-6'-21'15'0,"10"8"4"15,-4-22 33-15,7-2 9 16,7-9-19-16,2 24-12 15,16-16-11-15,-11 22-8 16,29-3 12 0,-1 15-6-16,6 10-2 15,-7 7 3-15,1 22-2 16,-45 0-6-16,28 25 13 16,-13 0 1-16,-12 13-6 15,-14-13-5-15,-12-31-8 16,-13 27 2-16,-7-15-4 15,-2-14-1-15,-3-9-2 16,7-18-4-16,19-4-9 16,-8-4-44-16,1-11-29 15,7-5-22-15</inkml:trace>
  <inkml:trace contextRef="#ctx0" brushRef="#br0" timeOffset="655">687 62 60 0,'0'-2'35'16,"-12"0"38"-16,12 2-7 16,0 0-14-16,0 0-10 15,0 0 0 1,0 0-24-16,0 0 12 15,16 46-12-15,3 59-2 16,-1 3-5-16,-23-52-8 16,35 52 0-16,3-9-3 15,-13-12-5-15,-8-37-22 16,-5-3-17-16,-5-30 20 16,3 2-27-16,-3-17-13 15,-2-2 4-15,0 0 4 16,-23-44-1-16,23 44 30 15,-51-93 0-15</inkml:trace>
  <inkml:trace contextRef="#ctx0" brushRef="#br0" timeOffset="935">643 315 24 0,'-9'-33'35'0,"-10"-6"7"15,17 12-20-15,2-21 16 16,5 9-1-16,-5 14-9 16,13-4-7-16,6 4-1 15,-12 17-11-15,23-7 9 16,-7 1-3-16,16 3-4 15,-5 13 0-15,-4-2-6 16,0 15 3-16,0 4-2 16,-7 3 2-1,-9 7 5-15,-3 7-1 16,-2-10-6-16,-18 26 7 16,-11 0-3-16,-3 0 0 15,-5-7 0-15,21-28-5 16,-27 18 3-16,13-14-6 15,0-7-1-15,5-5-18 16,-5-12-50-16,-6 8 16 16,27-5-98-16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49.11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20 317 29 0,'5'-11'24'0,"7"-3"36"15,-8 26 5-15,-4-12-14 16,0 0-31-16,0 0 20 15,0 0 5-15,0 0-6 16,7 58-8-16,7 37-9 16,-5-41-14-16,0 52 1 15,-4-9-6-15,-5-8-2 16,-9-19-2-16,4-41-4 16,5 7-17-16,-5-24-20 15,5-12-17-15,0 0-1 16,7-48 11-1,-4 1 28-15,4-3-24 0,2-51 4 16,-9-3 18 0,-5 11 19-16,-4 29 16 15,-5 18 9-15,-2 28-5 16,-5-7 24-16,10 10 0 16,2 7-5-16,4 2 2 15,3 2-15-15,2 4 22 16,0 0-12-16,0 0-17 15,103 18-9-15,-1-20 2 16,-52 2-6-16,15 2 0 16,-15-2-5-16,-6-2-20 15,-23-12-29-15,-19 14-32 16,-2 0 31-16</inkml:trace>
  <inkml:trace contextRef="#ctx0" brushRef="#br0" timeOffset="208">64 600 115 0,'0'0'111'0,"0"0"-23"16,0 0-14-16,48-4-19 15,-48 4-40-15,97-10-2 16,-12-5-19-16,-25 7-32 15,-7-5-39 1,-16 9-30-16,-19 2 40 16</inkml:trace>
  <inkml:trace contextRef="#ctx0" brushRef="#br0" timeOffset="447">731 0 180 0,'0'0'47'16,"0"0"29"-16,0 0-1 16,65 97-6-16,-15 21-16 15,-22 21-24-15,-23-50-22 16,-19 112-3-16,-48 16-43 15,-47-2-60-15,-40 3-67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22.6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285 0 37 0,'-16'0'24'0,"16"0"-9"16,0 0 41-16,0 0-2 15,0 0-15-15,34 104-13 16,-15 28-9-16,-17-64-10 15,-4 63 5-15,-5-11-3 16,-14-23 0-16,7-30-3 16,-2-30 3-16,18-27-3 15,1 0 1-15,-3-10-6 16,0 0-2-16,0 0-4 16,4-49 1-16,24-38-3 15,4 19 4-15,9 26 3 16,10 26 0-1,9 18 1-15,-28 6-1 16,37 17 1-16,-2 12 0 16,-7 6 0-16,-3-3-1 15,-2-11 0-15,-22-19 1 16,-1 1 3-16,-14-14 2 16,-11-15-3-16,5-26-1 15,-12 44-1-15,-10-51-1 16,-20-63 2-16,-6 0-1 15,-17 10 6-15,-9 26 0 16,23 49-4-16,-40-23 1 16,-10 23-2-16,-6 17-1 15,-6 12 3-15,11 20 2 16,44-7-5-16,-34 22 0 16,27 8-1-16,18 11-20 15,10-6-35-15,21 20-24 16,6-31 26-16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22.8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25 139 80 0,'0'0'27'0,"0"0"34"15,0 0-2-15,0 0-7 16,0 0-5-16,30 41-9 16,-5 5-24-16,19 34 4 15,-9 20-10-15,1 5-5 16,-8-12-3-16,-12-51 0 15,-7 22-14-15,-4-23-33 16,-5-16-32-16,-7-10-63 16</inkml:trace>
  <inkml:trace contextRef="#ctx0" brushRef="#br0" timeOffset="448">0 147 93 0,'0'0'68'0,"0"0"-6"16,0 0-11-16,0 0-25 16,0 0 17-16,0 0-15 15,27-4-13-15,10 6-6 16,28 10-6 0,-40-3-2-16,21 13 1 15,-18 14-1-15,-12 7 0 16,-23 9 1-16,41-15-2 15,-73 17 0-15,7-15 0 16,11-6 0-16,7-20 0 16,1-7-1-16,13-6-1 15,0 0-5-15,0 0 2 16,0 0 1-16,0 0-3 16,0 0 2-16,53-15 4 15,34 7 2-15,-18 4-1 16,-12 21 4-16,-13 5 7 15,-25 32 7-15,-10-29-10 16,-12 29 12-16,-10 10-5 16,-24 0-4-16,0-14-7 15,30-25-3-15,-34 12 0 16,-5-8-22-16,14-12-29 16,4-13-21-16,7-11-22 15,21 7 32-15</inkml:trace>
  <inkml:trace contextRef="#ctx0" brushRef="#br0" timeOffset="697">715 77 73 0,'0'0'65'0,"0"0"0"15,0 0-12-15,0 0-31 16,0 0 21-16,53 76-12 16,-9-8-7-16,-5 17-14 15,-7 11-7-15,-7-49-3 16,8 44-23-16,-17-27-24 16,-5-24-10-16,-8-9-16 15,-10-31-34-15</inkml:trace>
  <inkml:trace contextRef="#ctx0" brushRef="#br0" timeOffset="936">644 48 46 0,'0'-11'47'0,"9"-10"9"0,7 15-26 15,7-2 16 1,7 6-11-16,-2 8-2 15,22 7-5-15,6 5-2 16,-27-7-14-16,20 22 9 16,-15-4-4-16,-15 4-4 15,-17 6-4-15,-18-18-8 16,-9 20 1-16,-26 1-24 16,-18-15-64-16,-12 12-86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26.47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97 81 16 0,'0'0'6'0,"0"0"-2"16,0 0-1-16,0 0 5 16,0 0 20-16,0 0 7 15,0 0 3-15,-7-33-10 16,-11 10-9-16,22 15-10 15,-4 0 2-15,-4-1-3 16,4 9-3-16,0 0-2 16,0 0-3-16,0 0 0 15,0 0 10-15,0 0 8 16,0 0-6-16,-7 93 1 16,-7-1 1-16,12-45-10 15,4 38 3-15,3 6-4 16,-5-25-2-16,0-22 1 15,7-30 0-15,-5 1 7 16,-7-7 2-16,5-8-7 16,0 0-2-1,0 0-2-15,-4-50 0 16,-19-41 0-16,11 15 0 16,8 3 0-16,-3 15 0 15,2 11 0-15,5 28 0 16,-5-14 0-16,10 16 0 15,-10 11 0-15,10 4 0 16,-5 2 0-16,0 0 0 16,0 0 1-16,0 0-1 15,58 79 0-15,-15-27 0 16,-15-30 0-16,4 14 0 16,-7-18 0-16,-6-3 0 15,-5-9 0-15,-1-8 1 16,-3-2-1-16,6-13-2 15,0-10-3-15,-5-8-4 16,-4-4 1-16,-11 3-1 16,6 18 5-16,-2-15-1 15,-5 10 3-15,-4 4 2 16,2 3 0-16,10 12 0 16,-3 1 0-16,0 3 0 15,0 0 0-15,0 0 6 16,0 0 5-1,0 0-4-15,9 36 11 16,7 26 0-16,-2-4 0 16,9-9-7-16,-10-1-6 15,-8-29-5-15,4 14 1 16,-4-12 0-16,2-9-1 16,0-6 1-16,-10-6-1 15,10 8-9-15,-4-5-34 16,-3 1-25-16,0 16-28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28.83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 39 87 0,'0'0'61'0,"0"0"-2"16,0 0-4-16,0 0-5 15,0 0-12-15,0 0-23 16,0 0 9-16,101-4-11 16,-14 2-6-16,-18-5-3 15,-36 1-3-15,24 0-1 16,-11 0-1-16,-9 6-20 16,-14-2-23-16,-12-2-18 15,-6 2 18-15,-5 2-97 16</inkml:trace>
  <inkml:trace contextRef="#ctx0" brushRef="#br0" timeOffset="218">0 343 177 0,'0'0'81'0,"0"0"-13"15,0 0-34-15,0 0 30 16,55-25-22-16,40-14-22 16,-6 12-14-16,-3-6-27 15,-45 23-13 1,19-13-81-16,-12 6-76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27.09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39 141 25 0,'-9'-10'3'0,"2"-9"22"15,2 5 15-15,5 10 3 16,0 4-26-16,0 0 7 15,0 0-7-15,0 0-2 16,0 0-1-16,0 0-2 16,0 0-6-16,0 0 6 15,0 0 0-15,0 0-2 16,5 22-1-16,-1-22 1 16,-4 0-5-16,0 0 4 15,0 0 0-15,0 0 0 16,0 0-1-16,0 0-1 15,0 0-4-15,0 0 3 16,0 0-1-16,0 0 0 16,0 0-1-16,0 0 0 15,0 0-3-15,0 0 0 16,0 0 5-16,0 0 6 16,0 0 2-16,0 46-5 15,30 57 10-15,5 11-2 16,2 0-5-16,2 2-3 15,2-8-4-15,-22-59-4 16,22 36 1-16,-11-6-1 16,-5-25-1-1,-6-17 1-15,-10-24-1 16,5 3 0-16,-19-6 0 16,12-7-10-16,-7-3-46 15,0 0-35-15,0 0 37 16,0 0-79-16</inkml:trace>
  <inkml:trace contextRef="#ctx0" brushRef="#br0" timeOffset="616">9 386 36 0,'-11'-11'29'0,"15"-5"-7"16,-6-15 31-16,6-7-2 16,10-1-13-16,7 6-12 15,11 4-6-15,-4 19-10 16,11 1 3-16,7 22 0 16,-2 28-1-16,-8 23-2 15,-1 2 2-15,-21-26-6 16,16 41 3-1,-24-11-3-15,-1-2-1 0,-16-12-3 16,-3-33-1 0,5 16 0-16,-24-14-1 15,10-8 1-15,7-3 1 16,0-16-2-16,5-4 0 16,6-7 0-16,0-3-1 15,5 6 0-15,5-17 1 16,23-4 0-16,-15 16-1 15,27-12 1-15,-4 15-1 16,10 8 1-16,7 6 1 16,-32 4-1-16,39 15 0 15,-12 10 1-15,-2 6 1 16,-11 19 5-16,-10-17 5 16,-14-20-7-16,1 16 6 15,-14 2-3-15,-14-4-1 16,-5-2-2-16,-23-4 0 15,30-14-2-15,-23 7 5 16,8-3-1-16,1 2-5 16,-7-19-1-16,22 2-1 15,-6-2 0-15,3 0-4 16,14 0-31-16,2 0-31 16,0 0-14-16,0 0 39 15,0 0-52 1</inkml:trace>
  <inkml:trace contextRef="#ctx0" brushRef="#br0" timeOffset="1056">642 0 29 0,'-5'-6'17'15,"3"0"27"-15,2 6 2 16,0 0-3-16,0 0-12 16,0 0 4-1,0 0-18-15,0 0 14 0,53 95 2 16,2 19-4 0,5 15-8-16,-12-55-12 15,0 61 2-15,7-9-5 16,-2-4-4-16,-2-2-1 15,-17-49-6-15,-8-42-7 16,-10 12-27-16,-9-27-17 16,-12-12-31-16,5-2-32 15</inkml:trace>
  <inkml:trace contextRef="#ctx0" brushRef="#br0" timeOffset="1344">669 282 26 0,'5'-12'8'0,"-1"-11"27"16,15-2 18-16,-8 8-24 15,24-5 18-15,2 1-14 16,11 15-6-16,5 14-5 16,2 11-3-16,-25-1-10 15,32 32 11-15,-7 8-5 16,-9 6-1-1,-14-2 2-15,-32-35-8 16,17 35 10-16,-15-12-7 16,-30 6-8-16,-11-6-3 15,-16-13 1-15,37-23-4 16,-33 3-42-16,-2-17-46 16,9-21-70-16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43.80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246 363 14 0,'2'-21'4'16,"-11"-8"-1"-16,7 12-1 15,6-18-2-15,3-2 0 16,-11 2 0-16,1-3 16 16,-1 12 6-16,15 9-10 15,-11-2 11-15,5 5-2 16,-17-3-3-16,15 15-3 16,-3 2-4-16,0 0-7 15,0 0 6-15,0 0 8 16,0 0 5-16,0 95-4 15,-3 5-4-15,12-48-8 16,-20 51 5 0,9-6-2-16,-5-8-1 15,-5 19 0-15,8-37-4 16,-17-45-4-16,35 16 2 16,-12-15 4-16,7-23 0 15,-6 8-6-15,-3-12-10 16,-26-45 3-16,38-48-4 15,4 10 5-15,-2 27 4 16,-3 10 0-16,-9 15-3 16,5 27 2-16,-2 2 2 15,-5 2 0-15,0 0 0 16,46 60 2-16,-32-29-1 16,20 29 1-16,-4 2 0 15,-7-14-1-15,-4-15 3 16,-6-21 7-16,-3-9-3 15,-1-3 1-15,-2-40-6 16,0-5-3-16,-1-24-1 16,-1 3 2-16,2 33 0 15,-9-42-1-15,-8 5 1 16,-13 2-1-16,-11 8 0 16,-35 18 0-1,37 30 0-15,-10-9 1 16,-11 25-1-16,-2 23 0 15,7 10-1-15,16-14 1 16,2 23 0-16,-2 3 1 16,11-1-5-16,12 12-32 15,11-31-24-15,12-14 21 16,0 9-71-16</inkml:trace>
  <inkml:trace contextRef="#ctx0" brushRef="#br0" timeOffset="255">832 50 119 0,'0'0'49'0,"0"0"10"15,0 0-30-15,0 0 22 16,21 48-5-16,4 47-16 15,-4 0-16-15,-19-45-11 16,8 41-1-16,-1 4-2 16,-2-14-24-16,-5 4-21 15,0-42-10-15,1-30 23 16,-6 9-57 0</inkml:trace>
  <inkml:trace contextRef="#ctx0" brushRef="#br0" timeOffset="727">708 247 27 0,'5'-11'18'15,"-1"1"3"-15,8-7 28 16,4 3 2-16,2 2-12 16,8 3-11-16,11-5-5 15,-17 8-13-15,22 6 7 16,-1 4-3-16,-2 16-5 15,-4 7 1-15,-12 17 0 16,-14-17-5-16,-2 22 2 16,-21 3-3-16,-4-4-2 15,-5-7-1-15,0-22-1 16,-7 16 1-16,7-16-1 16,7-9 1-16,6-10-2 15,6-15-4-15,4 15 2 16,0 0-2-16,18-29 3 15,21-16 1 1,3 8 1-16,-6 18 0 16,-15 15 1-16,16 6 0 15,2 10 6-15,-4 9 3 16,-10 16 0-16,-32-16-3 16,16 20 7-16,-9 3-1 15,-16-3-4-15,-7-5-4 16,0 5-3-16,12-20-2 15,-24 4-2-15,5-7-20 16,5-16-33-16,2-12-24 16,0 0-24-16,21-1 39 15</inkml:trace>
  <inkml:trace contextRef="#ctx0" brushRef="#br0" timeOffset="976">1226 109 59 0,'9'-4'59'0,"7"-2"13"15,-9 4-11-15,-7 2-10 16,21 24-10-16,-1 5-24 16,10 38 12-16,3 11-13 15,-13 9-10 1,1-10-4-16,4-32-1 15,-2 36-14-15,-7 2-31 16,-2-15-16-16,-12-39-1 16,-2-29-17-16,0 0 37 15</inkml:trace>
  <inkml:trace contextRef="#ctx0" brushRef="#br0" timeOffset="1290">1263 228 24 0,'0'-31'18'0,"-3"-10"28"15,3-5 10-15,12 7-7 16,-1 10-15-16,-1 20-19 16,8-9 12-16,5 7-4 15,5 7-3-15,-3 8-2 16,7 3-10-16,7 7 7 16,7 11-3-16,-4 10 0 15,-10 9-1-15,-12-7-1 16,-8-12-4-16,-3 14 5 15,-20 7-4-15,-12-3-3 16,-7-10-2-16,-16 2-1 16,25-26 2-1,-4 11-2-15,-12-7-1 16,19-1 1-16,-5-18-1 16,23 6-1-16,0 0-22 15,0 0-37-15,0 0-43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48.4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30 84 102 0,'0'0'63'0,"0"0"-7"15,0 0-21-15,0 0-15 16,0 0 30-16,0 0-4 15,0 0-5-15,36 56-10 16,-3 2-17 0,40 75 5-16,-6 10-9 15,-16 4-8-15,-12-5 0 16,-7-24-16-16,-23-70-3 16,9 20-34-16,-6-34-14 15,-19-24-17-15,7-10-21 16</inkml:trace>
  <inkml:trace contextRef="#ctx0" brushRef="#br0" timeOffset="377">4 76 49 0,'-2'-21'44'15,"-3"3"12"-15,12 12-30 16,7-3 15-16,4-1-10 15,8 4-7-15,6 2-6 16,-16 2-9-16,32 6 8 16,3 8-4-16,-3 9 3 15,-2 14-4-15,-11 2-3 16,-17-18-4-16,8 28 6 16,-20 7 1-1,-15-2-2-15,-9 27-1 16,-3-28-4-16,5-26-4 15,-18 21-1-15,-6-9 1 16,11-10-1-16,12-12 1 16,6-9-1-16,11-2 0 15,-2-4 0-15,2 0-6 16,0 0-13-16,0 0-3 16,0 0 10-16,0 0-25 15,7-27-21-15,2-14-28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47.8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0 144 54 0,'5'-21'60'16,"6"11"5"-16,-6-3-21 0,-5 13 0 15,0 0-20 1,18 29 22-16,12 15 0 16,0 40-4-16,14 20-10 15,-21-38-20-15,30 71 4 16,2 4-7-16,-11-25-6 16,-5-19-2-16,-11-37-3 15,-19-37-9-15,0 6-27 16,-7-23-27-16,-2-6-28 15,0 0-20-15</inkml:trace>
  <inkml:trace contextRef="#ctx0" brushRef="#br0" timeOffset="296">5 177 27 0,'0'-23'5'0,"11"-14"29"15,-6 16-10-15,23-12 36 16,-8 6-11-16,13 4-16 16,10 9-8-16,1 14-2 15,-19 6-13 1,21 23 12-16,9 10-3 16,-15 13-2-16,-15 27 4 15,-9-36-8-15,-21 56 9 16,-24-5-7-16,1-12-8 15,-16-13-5-15,5-26-6 16,34-24-10-16,-50 0-37 16,16-13-16-16,-2-8-16 15,25-13-33-15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46.52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0 656 263 0,'0'0'50'16,"0"0"-29"-16,0 0-2 16,18-43-2-16,10-7-13 15,13-53-1-15,-6 11-3 16,-1 8 0-16,-11 11-8 16,-9 13-2-16,-14 35 6 15,-5-22 0-15,-6 14 3 16,-8 10 1-16,1 6 2 15,-5 11 3 1,21 6-3-16,-1 6 13 16,3 19 12-16,-2-6 5 15,9 22 0-15,-5-6-16 16,12 46 19-16,5 12-4 16,8 31-7-16,1 13-11 15,6-9-7-15,-18-70-4 16,14 52 0-16,-2-29-5 15,-7-23-29-15,-8-29-18 16,-17-23 22-16,8 6-46 16,-1-12-26-16,-3 0-52 15</inkml:trace>
  <inkml:trace contextRef="#ctx0" brushRef="#br0" timeOffset="310">363 95 91 0,'-7'-25'63'15,"0"13"-29"-15,10-3 24 16,-3 11-14-16,0 4-10 16,0 0-2-1,0 0 3-15,0 0-18 16,0 0 15-16,23 44 1 15,16 45-2-15,0 21 1 16,12 28-5-16,-22-57-16 16,22 74 5-16,-10-10-9 15,-8-8-4-15,1-34-3 16,-4-59-1-16,-7 26-28 16,-14-30-33-16,7-18-22 15,-16-20-27-15,0-2-25 16</inkml:trace>
  <inkml:trace contextRef="#ctx0" brushRef="#br0" timeOffset="833">874 909 128 0,'0'0'95'16,"0"-25"-35"-16,16-16-20 15,9-1-6-15,-6 15-8 16,-5 17-17-16,22-7 11 16,-36 17-2-1,39 5-6-15,30 19-3 16,-41-7-5-16,16 24 5 16,-26 5-3-16,-13 10-1 15,-28 6-3-15,-9 2-2 16,20-33 0-16,-18 19 0 15,5-21 0-15,9-15-1 16,0-10-8-16,16-2 0 16,-5-6-9-16,5 4 1 15,0 0 5-15,0 0 3 16,32-31 6-16,-9 4 3 16,32-6-1-16,1 19 2 15,-6 20 12-15,1 8 6 16,-35-1-10-16,25 26 6 15,-11 5 2-15,-23 14 4 16,-14 20 0-16,-9-1-3 16,5-40-9-16,-31 38 11 15,-4-26-3-15,-2-3-5 16,-5-21-7-16,35-11-4 16,-40-3 0-16,14-11-20 15,3-11-45-15,11 3-39 16,3-19-27-16,13 13 50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1:45.84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57 402 21 0,'-2'0'10'0,"-5"0"29"15,0 4 16-15,7-4-25 16,0 0 18-16,0 0-12 16,0 0-6-16,-11 6-5 15,-8 2-1-15,22-3-13 16,-13-1 12-1,6-4-1-15,6 4 0 16,-2-4 4-16,0 0-2 16,0 0-16-16,51-15 2 15,43-14-6-15,-4 11-3 16,-14-7-1-16,-33 12 0 16,12 1-5-16,5 6-35 15,-21 6-34-15,-16 0-22 16,-13 0-26-16</inkml:trace>
  <inkml:trace contextRef="#ctx0" brushRef="#br0" timeOffset="218">253 0 142 0,'2'-12'71'0,"-2"12"-22"16,0 0-5-16,0 0-24 16,0 0 7-16,30 43-15 15,18 46-9 1,-4 0-22-16,-16 17-47 16,1-61 18-16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47.36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4 644 238 0,'0'0'124'0,"0"0"-26"16,0 0-17-16,0 0-54 15,0 0-5-15,0 0-48 16,0 0-74-16,-4-17-104 16</inkml:trace>
  <inkml:trace contextRef="#ctx0" brushRef="#br0" timeOffset="496">421 0 47 0,'-7'-4'42'0,"-16"8"9"16,-9 6 3-16,-14 11-12 15,32-13-25-15,-30 17 11 16,3 10 1-16,6 15 7 15,10 18-5-15,13 40-13 16,6-46-14-16,-4 75-1 16,20 5-12-16,-4-11-28 15,8-17-22-15,-7-73 22 16,21 28-58-16</inkml:trace>
  <inkml:trace contextRef="#ctx0" brushRef="#br0" timeOffset="977">768 122 17 0,'2'-4'5'16,"-2"-2"-2"-16,0 4-2 15,-6-7 7-15,3 5 17 16,3 4-10-16,0 0 17 16,0 0 3-16,0 0-5 15,0 0-5-15,0 0-3 16,0 0-10-16,0 0 21 16,0 0 6-16,0 0-6 15,9 48-9-15,1 45-6 16,1-43-11-1,-13 41 1-15,4-6-5 16,5-3-6-16,-16-19-26 16,4-22-31-16,-4-25 21 15,-2 1-55-15</inkml:trace>
  <inkml:trace contextRef="#ctx0" brushRef="#br0" timeOffset="1264">529 484 30 0,'2'-20'19'0,"3"1"4"16,6 2 37-16,-4-7 3 15,2 1-13-15,1-4-19 16,-6 29-18-16,12 14 15 16,-2 22 3-16,9 14-7 15,5 12-4-15,-10-6-2 16,1-29-12-16,-6 29 2 15,1-11-1 1,11-16 1-16,-13-12 3 0,-24-19-6 16,12 0-4-16,0 0-9 15,0 0-18-15,53-35-16 16,19-23-22 0,-40 35 24-16,12-18-50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10:33.6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2788 1520 16 0,'0'0'2'16,"0"0"0"-16,0 0-1 15,0 0-1-15,0 0 0 16,0 0-1-16,-2-4 0 16,-3-9 1-16,1 5 0 15,-1 4 0-15,3-4 7 16,2 1-2-16,0 7 6 16,0 0 1-16,0 0 0 15,0 0 0-15,0 0-3 16,0 0-6-16,0 0-1 15,0 0 0 1,0 0 1-16,0 0 6 16,0 0-2-16,0 0-2 15,0 0 10-15,0 0-5 16,11 31-2-16,-2-8 1 16,-4-8-3-16,-3-3-2 15,7 1 3-15,-4 11-2 16,0-7-2-16,-3 6 3 15,3 0-1-15,-10-13-3 16,7 13 2-16,3 2-2 16,2-3 0-16,-7-1 2 15,4 12 2-15,38-18-5 16,-51 5 1-16,4 3 1 16,5 2 4-16,-2 0-3 15,2 4 1-15,0-17-3 16,4 19 2-16,-6-4 2 15,7 4-3-15,-3-4 1 16,0 0 1-16,5-12-2 16,-7 16 1-16,2 0 0 15,-2-2 0-15,0 8-2 16,3-10-1-16,-3-13 0 16,2 13 2-1,-7 0-2-15,10-2-1 16,-5 2 1-16,7 14-1 15,-3-20 0-15,-1 18 0 16,-3 3 0-16,0-3 1 16,-3 2-1-16,8-14 1 15,-3-10-1-15,3 16 1 16,-5 2 1-16,-2-4 0 16,2-2-1-16,34-6-1 15,-50 12 0-15,11 0 0 16,-1-1 0-16,6 9 0 15,-3-14 0-15,8-12 0 16,-5 18 2-16,0-4-2 16,-5 2 1-16,-2 6-1 15,5-6 0-15,2-14 0 16,-5 14 0-16,3 0 1 16,0 3-1-16,0-5 0 15,2 8 0-15,0-18 0 16,0 32-1-16,2-3 2 15,-4 0-1-15,4-3 0 16,-16 16 0-16,14-34 0 16,2 29 0-1,1-5 0-15,-6-1 0 16,1-2 0-16,9-25 0 16,-9 24 0-16,4-1 1 15,-2-3-2-15,-2 7 1 16,-1-17 0-16,8-18 0 15,0 18 1-15,-5 2-1 16,-5 3 0-16,5-9 0 16,5 2-1-16,-5-12 2 15,-5 16-1-15,5 6 0 16,-2 9 0-16,-3-17 0 16,-6 19 0-16,15-27 0 15,-2 19 0-15,1 1 0 16,-3-1 0-16,-5-3 0 15,7-22 0-15,-4 27 0 16,-2-5 0-16,1 3 0 16,-1-3 0-16,-6-12 0 15,8-16-1-15,0 18 2 16,-3-2-1-16,5 2 0 16,-4 0 0-16,1 0 0 15,3-16 0-15,-2 18 0 16,0 0 0-16,-5 2 0 15,2 3 0 1,3-9 0-16,4-13 0 16,-2 20 0-16,-2 30 0 15,4-8 0-15,-2-8 0 16,-14-17 0-16,26 44 0 16,-7-7 0-16,4-10 0 15,-7 0 0-15,3-2 0 16,2-31 0-16,-3 25 0 15,-4-6-1-15,5-7 2 16,2-1-1-16,-7-1 0 16,4-20 0-16,-1 16 0 15,-3-2 0-15,4 2 0 16,1-10 0-16,-1 14 0 16,-1-20 0-16,-1 16 0 15,-2 7 0-15,5 7 0 16,-5-5 0-16,-7 3 0 15,14-22 0-15,-1 25 0 16,-3-11 0-16,6 3 0 16,-7-5 0-16,7-14 1 15,-9 28-1-15,0-1 0 16,5-11-1-16,2 11 1 16,-2-11 0-16,-1-18 0 15,1 23 0 1,-3-1 0-16,3-6-1 15,2-8 1-15,-5 4 0 16,3-16 0-16,-5 18 0 16,4-2 0-16,-4 9 0 15,-2-5 0-15,2-4 0 16,0-14 0-16,2 28 0 16,-2 3 0-16,0 8-2 15,0-21-1-15,-7 13 2 16,7-29 1-16,7 20 0 15,-2-2 0-15,2 3 0 16,-3-3 0-16,-1-20 0 16,-3 22-1-16,0-1-2 15,0-1 1-15,4 2 1 16,-6-12 1-16,4-14-1 16,-4 14 1-16,-3 2 0 15,3-2 0-15,-5 4 0 16,-2-4 0-16,11-15 0 15,-4 11 0-15,-3 4 0 16,-2 0 0-16,0-4 0 16,5 6 0-1,4-14 0-15,-4 18 0 16,0 8 0-16,2 1 0 16,-5-15 0-16,-4 16 0 15,11-24 0-15,3 21 0 16,2-5-1-16,-7-4 1 15,-5 0 0-15,5-18 0 16,-2 20 1-16,2 2-1 16,-2-6 0-16,2-2 0 15,-5-2 0-15,7-10 0 16,-4 14 0-16,0-7 0 16,2 1 0-16,-3 4 0 15,-1-10 0-15,4-9-1 16,-3 7 2-16,3 1-1 15,0 1-1-15,0 2 1 16,-4-1 0-16,8-9 1 16,-1 12-1-16,-3 3 0 15,0 1 0-15,2-12 0 16,-2 6 0-16,5-11 0 16,-10 9 0-16,5-5 0 15,-2 1 0-15,2 3 0 16,2-16 0-16,-2 0 1 15,0-2 1-15,0 0 1 16,0 0-1 0,0 0-1-16,0 0 0 15,0 0-1-15,0 0 0 16,0 0 1-16,0 0-1 16,0 0 1-16,0 0-1 15,0 0 1-15,0 0 1 16,0 0 1-16,0 0-1 15,0 0-1-15,28-4-1 16,25-8 2-16,-12 6 2 16,-4 8-3-16,0 14-1 15,2-16 0-15,-9 2 1 16,6 4 0-16,6 3-1 16,-1-1-1-16,3-6 1 15,2 2 0-15,-23 0 0 16,30-4 0-16,0 0 0 15,-12-2 0-15,14 0 0 16,-27 4 0-16,16 9 0 16,2-7 0-16,-3-4 0 15,13 4 0-15,-8-8 0 16,-16 4 0 0,23 6 0-16,1-4 0 15,-1 4 0-15,0 9 0 16,0-23 0-16,-20 5 0 15,20-1 0-15,-2 2 0 16,0 4 0-16,0-10 0 16,-3 14 0-16,-24-2 0 15,22 3 0-15,0-9 0 16,5 2 0-16,2-9 0 16,-29 7 0-16,17-6 0 15,13 6 0-15,-4 4 0 16,4-8 0-16,-3 4 0 15,-14 2 0-15,23 4 0 16,2-8 0-16,3 2 0 16,0 8 0-16,4-15 0 15,-30 7 0-15,26-2 1 16,2 0-1-16,2-2-1 16,-2-9 1-16,-2 13 0 15,-37 4 0-15,48-4 0 16,-11 4 0-16,7 9 0 15,-8-7 0-15,-50-4 0 16,67 12 0-16,0-3 0 16,-7-7 1-16,4 8-2 15,-4-14 2-15,-37 2-2 16,40 0 1 0,-3-2 0-16,2-1 0 15,-5-1 0-15,1 12 0 16,-30 1 0-16,22-1 0 15,6-4 0-15,1 8 0 16,-4-8 0-16,0 11 0 16,-30-11 0-16,40 0 0 15,-1 2 0-15,-2-4 1 16,2 4-1-16,-44-4-1 16,42 2 1-16,0-4 0 15,0 0 0-15,-7 25 0 16,-2-31 0-16,-23 6 0 15,22-3 0-15,-6 3 0 16,2 7 0-16,-7-14 0 16,10 13 0-16,-35-6 0 15,34-2 0-15,1 8 0 16,-8-6 0-16,8 4 0 16,-8-6 0-16,-22 4 0 15,34 6 0-15,2-10 0 16,-2 0 0-1,-7 6 0-15,-41-6 0 16,50 2 1-16,-11 8-2 16,4-6 1-16,-4 17 0 15,9-23 0-15,-34 8 0 16,15 0 0-16,15 0 0 16,-8-6 0-16,3-1 0 15,4 16 0-15,-31-5 0 16,33 0 0-16,-1 2 0 15,4-10 1-15,2 2-1 16,-25 5 0-16,21-12 0 16,4 3-1-16,0 0 1 15,10 21 0-15,-10-24 0 16,-48 1 0-16,60 2 0 16,2 6 0-16,-7 2 0 15,5-16 0-15,2 16 0 16,-39-6 0-16,44 0 1 15,0 0-1-15,-3 4 0 16,3-6 0-16,-12 8 0 16,-37-2 0-16,51-6 0 15,-4 0 0-15,-1 0 0 16,-6 6-1-16,-28 2 2 16,25 0-1-16,5-8 0 15,4 4 0 1,1 18 0-16,4-22 0 15,-40 4 0-15,31 2 0 16,7-6 0-16,0-4 0 16,-1-9 0-16,-6 17 0 15,-44-2 0-15,51 2 0 16,-5-2 0-16,-9-6 0 16,7 8-1-16,-10 2 1 15,-31-2 0-15,45 4 0 16,-2-6 0-16,-2 6 0 15,2-4 0-15,-50-4 0 16,52 2 0-16,3-6 1 16,0-3-1-16,-1 15-1 15,-8-6 1-15,-35 0 0 16,32-4 0-16,5 0 1 16,0 10-1-16,-3-14 0 15,3 12-1-15,-44-4 2 16,44-2-1-16,-2-3 0 15,1 1 0-15,3-4 0 16,-43 10 0-16,34-4 0 16,0-3 0-16,-5 1 0 15,0 12 0 1,-13-6-1-16,-14-2 1 16,11-2 0-16,0 0 0 15,0 0 0-15,-4 8 0 16,-5-6 0-16,-19 2 0 15,19 4 0-15,-7-4-1 16,3-2 1-16,-5-4-2 16,-5 4 0-16,-18 0 1 15,13 6 1-15,-4-2-1 16,-9-2 0-16,-5-2 1 16,-9 2 0-16,0 0 0 15,0 0 0-15,0 0 1 16,0 0 0-16,0 0 1 15,0 0-3-15,0 0 3 16,-7 2-2-16,-9 0 0 16,-7 17 0-16,-9-9 0 15,46 2 0-15,-67 11 0 16,2 0 0-16,8 4 0 16,4 16 0-16,2-14-2 15,21-16-1-15,-21 16-1 16,7 2 0-16,7-6 1 15,2-1 3-15,-6-9-1 16,24-9 1 0,1 5 0-16,2-11-2 15,2 0-1-15,-2 0 0 16,0 0 3-16,0 0 0 16,0 0 0-16,0 0 0 15,46-48 0-15,33-31 1 16,-45 50-1-16,26-27 0 15,-7 13 0-15,-7 4-1 16,-9 14 0-16,-3-8 0 16,-13 18 1-16,2-12 1 15,-12 4-1-15,1 11 3 16,-5-7 4-16,-10 5 2 16,1 8-5-16,-9-7-1 15,-15-1 1-15,-8-1 4 16,-5-1-4-16,13 7-2 15,-22-5-1-15,-5-1 1 16,-7 1 0-16,-2 12-3 16,0-13-24-16,28 9-4 15,-22-4-70-15</inkml:trace>
  <inkml:trace contextRef="#ctx0" brushRef="#br0" timeOffset="1657">2542 1437 19 0,'0'0'3'0,"0"0"-2"15,0 0-2-15,0 0 0 16,0 0 1-16,0 0 0 16,0 0 6-16,0 0-2 15,34 17-2-15,-15-21-1 16,-10 4-1-16,14 12 2 16,-18-14 2-16,-5 2 4 15,0 0 2-15,0 0 2 16,0 0 3-16,0 0-7 15,0 0 8-15,-5 43-1 16,-6 26-3 0,-3-7-2-16,0-8 0 0,5-25-5 15,-14 22 2-15,7 5 0 16,-7 2-4 0,7-12 1-16,-5-7-3 15,30-20 0-15,-30 6-1 16,14-15 4-16,-4-2 3 15,11-8-6-15,0 0-1 16,0 0 0-16,0 0 0 16,37-93-1-16,-7 10 1 15,6 21 1-15,-3 8 0 16,-17 25-1-16,9-25 2 16,0 15 3-16,-2 12 3 15,-4 25 1-15,4 0 2 16,-14 4-4-16,19 17 5 15,1 14 4-15,-3 6 1 16,11 15-4-16,-12 6-2 16,-4-29-7-16,13 33 2 15,-6-8-3-15,-1-4-3 16,-13-15-26-16,-7-22-8 16,-7 3-75-16</inkml:trace>
  <inkml:trace contextRef="#ctx0" brushRef="#br0" timeOffset="2986">3262 9464 13 0,'0'0'4'16,"0"0"-3"-16,0 0 0 15,0 0-1-15,0 0-1 16,0 0 0-16,0 0 1 16,0 0 0-16</inkml:trace>
  <inkml:trace contextRef="#ctx0" brushRef="#br0" timeOffset="8865">3257 9482 13 0,'0'0'3'0,"0"0"-1"16,0 0-2-16,0 0 1 15,0 0 2-15,0 0 9 16,0 0 3-16,10 7-1 16,-4-7-2-16,-1 2-7 15,-3-4 2-15,-2 2 1 16,0 0-2-16,0 0 0 16,0 0 0-16,0 0-3 15,0 0 5-15,0 0 1 16,0-27-2-16,3 2-4 15,-1 6 1-15,5 9-2 16,-3-7 0-16,-4 1 1 16,0 3-1-16,0-5 0 15,3 3-1-15,4 5 0 16,-7-9 2-16,-3-6-2 16,6 1 2-16,-1-5-2 15,3 2 0-15,6 12 0 16,-2-14 3-16,-4-4 0 15,-1 0-1-15,6 2 1 16,-10-2 0-16,9 12-2 16,-11-16 2-1,4-5-2-15,0 5-1 0,0 6 2 16,-4-10-1 0,7 18-2-16,-5-14 3 15,-3-7 0-15,3-1 0 16,5 20-1-16,-7-27 0 15,16 29-1-15,-19-16 0 16,5 2 0-16,5-1 1 16,-5 3 0-16,2 6-2 15,12 15 1-15,-17-13 0 16,1-2-1-16,2 0 0 16,0-4 0-16,0 0 1 15,7 16-1-15,-9-22 0 16,2-5 2-16,7-3-1 15,-5-1 0-15,5-4 0 16,-3 27 0-16,3-22-1 16,0 7 0-16,-2 3 1 15,-5-4-1-15,0 10 0 16,0 8 0-16,4-10 1 16,3-2-1-16,-4-5 0 15,1-16-1-15,-2 17 1 16,3 18 0-16,4-16 0 15,0 2 1 1,-6 2-1-16,-3 2 0 16,0 16 0-16,2-16-1 15,10-4 2-15,-8 0-1 16,3-5 0-16,-2-3 0 16,-15 22 0-16,20-22 0 15,-1-9 0-15,-2-10 1 16,0 4-1-16,-3-4 0 15,-1 31 0-15,1-29 1 16,1-2 0-16,-5-1-1 16,4 5 0-16,1 3 0 15,9 30 0-15,-19-25 0 16,3 4 1-16,9 3-1 16,-7-7 0-16,2 9 0 15,12 24 1-15,-21-18-1 16,9 0 1-16,-4 0-2 15,4 2 1-15,-2-1 0 16,-4 18 0-16,6-17 0 16,12-9 0-16,-10 3 0 15,-4-2 0-15,10-3 0 16,-8 23 0 0,5-28 0-16,2 5 0 15,-2-5 1-15,-9-7-1 16,2 8 0-16,-3 27 0 15,10-30-1-15,0 7 1 16,2-1 0-16,-11 3 0 16,7 24 0-16,6-18 0 15,-4-1 0-15,-2 2 0 16,2 0 1-16,-5-3-2 16,-14 20 1-16,22-19 0 15,-6-1 0-15,3-1 1 16,-2 4-1-16,-8-11 0 15,68 30 0-15,-88-28 0 16,7-1 0-16,6-3 0 16,8-2 0-16,9-4 0 15,-12 34 0-15,8-32 0 16,-1 2 0-16,-2-1 0 16,0 7 0-16,0 1 0 15,14 20 0-15,-21-10 0 16,12 0 0-16,-1 6 0 15,-4-15 0-15,9 9 0 16,-6 17 0-16,6-18 0 16,0 3 0-1,5 2 0-15,-10-2 0 16,3 4 0-16,-7 13 0 16,5-17 0-16,-3 4 0 15,10-4 0-15,-12-4 0 16,-9 0 0-16,13 16 0 15,8-20 0-15,-1-7 0 16,-4-4 0-16,5-10 0 16,-15 11 0-16,8 24 0 15,6-25 0-15,-1-2 0 16,3 1 0-16,-6-3 0 16,0 29 1-16,-2-12-1 15,-3-7 1-15,5 7-1 16,-2 0 0-16,4-1 0 15,2 20 0-15,-6-17 0 16,2 1 0-16,-5-3 1 16,10 10-1-16,-8-12 0 15,5 20 0-15,-4-14 0 16,0-2-1-16,-3 2 1 16,12 4 0-16,-5-13 0 15,-2 22 0-15,-3-22 0 16,6 1 0-1,1 2 1-15,-4 3-1 16,0-13 0-16,-3 24 0 16,8-25-1-16,-3 0 1 15,5 1 0-15,-5-1 0 16,-4 11 0-16,4 20 0 16,9-18 0-16,1 0 0 15,-1 6 0-15,3-1 0 16,-23 16 0-16,25-13 0 15,-3 4 0-15,3 0 0 16,0 2 0-16,-2-1 0 16,-12 13 0-16,14-9 0 15,7-5 0-15,-2 2 0 16,2 6 0-16,-5-7 0 16,-7 13 0-16,1-3 0 15,-3-1 0-15,2 5 0 16,-2 4 0-16,7 1 0 15,-9 3 0-15,11 0 0 16,-2 2 0-16,-2 0 0 16,7-2-1-16,-10 4 1 15,-11 0 0-15,11 5 1 16,-1 5-1 0,3 3 0-16,-1-7 0 0,-12-2 0 15,11 13 0 1,-2-3 0-16,-4 5 0 15,4-5 1-15,0 1-1 16,-25-9 0-16,32 13 0 16,-7 4 3-16,2-2 0 15,-4-1-2-15,-3-5-1 16,-1-7 0-16,-6 9 0 16,15 2 1-16,-1 1 3 15,-2 1-2-15,-2-8-2 16,-7-7 1-16,9 11-1 15,2 1 2-15,1 5-2 16,-1-6 2-16,-2 24 0 16,-4-22 1-16,6 22 0 15,3-3-3-15,0 1 1 16,2-8-1-16,-7 13 0 16,-3-27 1-16,15 26-1 15,0-6 0-15,-1 1 0 16,-4-1 0-16,-11-18 0 15,9 20 0-15,2-6 0 16,-3 3 0-16,6 3 1 16,-8-8-1-16,-11-14 0 15,14 14 0 1,-3 6 0-16,0-4 0 16,1-3 0-16,-1 5 0 15,1-21 0-15,-6 24 0 16,1-5 0-16,-2 6 1 15,-1-1-1-15,1 9 1 16,-5-22 1-16,9 33 4 16,-3-6-3-16,-3-2-1 15,-1-2-2-15,-14-34 0 16,24 23 1-16,-6-3-1 16,-6 1 0-16,-2 6 0 15,0-5 1-15,-8-20-1 16,10 20-1-16,-2 3 2 15,-1-4-1-15,1-2 0 16,4-1 0-16,-4-16 1 16,6 17-2-16,-4 1 1 15,2-7 1-15,5 8-1 16,-7-4 0-16,0-16 0 16,2 16 0-16,0-4 0 15,-4 2 0-15,4 2 0 16,-18-10 0-16,20 20 0 15,8-2 0 1,-8 7 0-16,-1-4 0 16,1-5 0-16,-2-16 1 15,-2 16-1-15,-5-2 0 16,1 5 2-16,4-3-1 16,-5-8 3-16,5-14-2 15,2 14 1-15,3 0-2 16,-8 2-1-16,3-2 2 15,-5-15-1-15,5 22 1 16,-7-1 0-16,10 2 0 16,3 11 2-16,-6-13 0 15,-21-18-2-15,21 18 0 16,5 7 0-16,-1-5-1 16,-6 2-1-16,4 3 1 15,-4-15 0-15,9 25 0 16,-5-9 1-16,7 3 0 15,-9-17 0-15,-10 8-1 16,8-14 1-16,11 17 0 16,-2-3-1-16,-7-6-1 15,4-6 1-15,1-17-1 16,-8 13 0 0,-1-6 0-16,-6-7-1 15,-1 2 2-15,-1-7-1 16,3-5 1-16,2 0 1 15,0 0 5-15,0 0-2 16,0 0-4-16,0 0-1 16,0 0 0-16,0 0 0 15,0 0 0-15,23-54 0 16,0 10 0-16,-5 23 0 16,-2-20-2-16,5 12 0 15,0 8 1-15,-5 5 1 16,9-9 0-16,-20 15 0 15,18-3 0-15,0 5 0 16,0-2-1-16,-2-1 2 16,-10 13-1-16,14-4-1 15,-2 0 1-15,3 0 0 16,-3 6 0-16,0-2 1 16,-7 2-1-16,2-1-1 15,1-1 1-15,4 2 0 16,-3 4 0-16,-6 0 0 15,0-1 0-15,14-1 0 16,-5-2 0 0,9 14 0-16,-9-7 0 15,-21-9 0-15,21 12 0 16,2 3 0-16,1-5 0 16,-6 13 0-16,8-10 0 15,-17-13 0-15,12 8 0 16,-2 7 1-16,0-5-1 15,-5 15 0-15,-23-27 0 16,30 4-1-16,0 7 1 16,-5 1 0-16,-4 7 0 15,7-13 0-15,-3-2 1 16,-13 13-1-16,6-5 0 16,12 0 0-16,-9-8 0 15,-9 3 0-15,4 9 0 16,0 3 0-16,0-7 0 15,12 9 0-15,-9-9 0 16,2-7 0-16,2 7 0 16,4-2 0-16,-10 1 0 15,-1 1-1-15,-2 1 1 16,2-9 1-16,14 6-1 16,-2-2 0-16,-5 1 0 15,2 3 0-15,0-8 0 16,-1 7 0-16,-4-3 0 15,6 0 0 1,-1-2 0-16,3 7 0 16,-7-5 0-16,13 6 0 15,3 1 0-15,12 4 0 16,1-1 0-16,-20-7 0 16,28 7 1-16,-1 3-1 15,8 4 1-15,4 2 5 16,3-5-1-16,-22-7-4 15,17 14 0-15,0 2 0 16,9 15-1-16,-9-15 0 16,-35-4 0-16,39 30 0 15,1-5 0-15,2-2 1 16,2 6-1-16,-5-9-1 16,-27-30 1-16,29 24 0 15,1-1 0-15,7 5 0 16,-3-9 1-16,-2-5-1 15,-39-17 0-15,32 13 0 16,5 4 0-16,0-2 0 16,-8 0 0-16,-45-19 0 15,32 15 0-15,12 2 0 16,-8 2 0 0,1-6 0-16,-7 6 0 0,-19-17 0 15,19 13-1-15,-1-4 2 16,-1-3-1-1,6 5 0-15,-32-12 0 16,32 13 0-16,1 1 0 16,-3-2 0-16,0 12 0 15,2-4 0-15,-18-18 0 16,16 26 0-16,0-8 0 16,2 2 0-16,-2-10 0 15,5 14 0-15,-26-16 0 16,19 8 0-16,2 8 0 15,2-4 0-15,3-6 0 16,-51-12 0-16,44 12 0 16,-1 0 0-16,-1-1 0 15,-8 6 0-15,3-8 0 16,-16-11 0-16,15 12 0 16,1-5 0-16,-2-1 0 15,-1 8 0-15,-13-21 0 16,11 13 0-16,-2-5 0 15,0 5 0-15,0-17 0 16,2 21 0-16,-18-15 0 16,14 11 1-1,-1-5-1-15,-4-1 0 16,5-3 0-16,-21-4 0 16,23 11 1-16,2-1 2 15,-9 1 1-15,14 1 0 16,-10-3-3-16,-6-9 0 15,4 11-1-15,0-1 0 16,1-7 0-16,4-1 0 16,-21-2 0-16,25 9 0 15,-6 3-1-15,-3-1 2 16,10 14-1-16,-8-21 0 16,-1-6 0-16,4 11 0 15,-5-1 0-15,0 13 0 16,5-19 0-16,-21 1 0 15,17 24 0-15,-1 0 0 16,0-12 0-16,-4 6 0 16,2-11 0-16,-7-1 0 15,12 7 0-15,-1-7 0 16,-11 6 0-16,10-1 0 16,-15-3 0-16,5-7 0 15,23 3 0-15,-13 3 1 16,-1 9-2-16,3-10 1 15,-10-7 0 1,10 13 1-16,8-9-1 16,-15 7 0-16,11-3 0 15,-11-3-1-15,-7-3 1 16,20 7 0-16,-6-1 1 16,0-4-2-16,1 3 1 15,-15-9 1-15,16 7-1 16,-2 1 0-16,-5-1 0 15,-5-18-1-15,14 26 1 16,-18-8 0-16,9-5 0 16,2 6 0-16,-4-5 0 15,7-1 1-15,-12-4-1 16,5 13-1-16,2-5 1 16,-5-6 0-16,5-2 0 15,-7 3 0-15,-4-5 1 16,11 8-2-16,-3 2 1 15,-1-10 0-15,-5 7 0 16,61-3 0-16,-88 2 0 16,20-2 0-16,4 1 1 15,1-1-1-15,-1 6-1 16,-2-8 1-16,-4 3 0 16,6-1 1-16,5 2-1 15,1-4-1 1,-1-6 1-16,-7 6 0 15,5 0 0-15,-14-4 0 16,0 0 0-16,0 0 0 16,0 0 0-16,0 0 0 15,25 11 0-15,12 1 0 16,-12-1 0-16,-7-5 0 16,3-4 0-16,-7 6 0 15,4-6 1-15,-6-2-1 16,-8 9-1-16,6-9 1 15,3 4 0-15,-6-4 1 16,3 4-1-16,-10-4 0 16,0 0 0-16,0 0 0 15,0 0 1-15,0 0-2 16,0 0 1-16,0 0 1 16,0 0-1-16,39 2 0 15,-9 0 0-15,-10 2-1 16,3-12 2-16,-9 12-1 15,-7-2 0-15,16-2 0 16,-2 0 0 0,-3-2 0-16,-2 2 0 15,-13 2-1-15,6-2 2 16,-7 0-1-16,-2 0 0 16,0 0 0-16,0 0 1 15,0 0 2-15,0 0 3 16,0 0-2-16,0 0-3 15,0 0-1-15,0 0 0 16,0 0-1-16,0 0 2 16,14 6-1-16,-3 11 0 15,-11-17 0-15,0 0 1 16,19 0-1-16,4-2-1 16,-7 2 1-16,0 2 0 15,2 2 1-15,-8 0-2 16,6 0 1-16,2-4 1 15,-4 13-2-15,-10-20 2 16,1 5-1-16,2 0 0 16,-7 2 0-16,0 0-1 15,0 0 1-15,0 0 0 16,0 0-1-16,0 0 2 16,0 0-1-16,0 0 0 15,37 4 0-15,-35 1 0 16,16-5 0-16,5 4 1 15,-13 0-1-15,6-6-1 16,2 6 1-16,-13-4 1 16,4 2-1-1,5 4 0-15,-3-4 0 16,-2 7 0-16,-15-9 0 16,26 2 0-16,-22 2-1 15,11 2 1-15,-9-6 0 16,0 0 1-16,0 0-1 15,0 0 0-15,0 0 0 16,0 0-15-16,0 0-30 16,0 0-61-16,0 0 18 15</inkml:trace>
  <inkml:trace contextRef="#ctx0" brushRef="#br0" timeOffset="10385">16728 9855 57 0,'0'0'52'0,"0"0"-30"15,0 0 29-15,0 0 5 16,0 0-10-16,0 0-10 16,0 0-20-16,37 93 13 15,-7-8-7-15,-9-6-8 16,4 4-6-16,-4-25-6 15,-14-34-1-15,4 26-1 16,-2-11 1-16,-4-7-14 16,-5-20-27-1,-9-2-22-15,2-8 21 16,7-2-64-16</inkml:trace>
  <inkml:trace contextRef="#ctx0" brushRef="#br0" timeOffset="10596">16703 9714 65 0,'-9'-14'66'16,"4"-13"1"-16,8 12-38 15,-8-5 20-15,5 1-19 16,-2 13-19-16,2 6-17 15,0 0-30-15,0 0 6 16,0 0-62-16</inkml:trace>
  <inkml:trace contextRef="#ctx0" brushRef="#br0" timeOffset="11265">17145 9799 125 0,'0'0'80'15,"0"0"-32"-15,0 0-28 16,0 0 14-16,0 0-5 16,37 77-7-16,-5-7-9 15,-12-30-8-15,1 38 1 16,2-5-3-16,-4-9 0 15,-8-6-1-15,1-23 1 16,-24-23-2-16,26 7 3 16,-12-11 4-16,-2-8-6 15,0 0-5-15,0 0-1 16,0 0 1-16,-18-95-2 16,-5 2 1-16,-3 8 2 15,10 15 2-15,0 3 1 16,12 38 1-16,-6-8 6 15,8 16-3-15,-5 11-5 16,7 0 0-16,0 10 1 16,0 0 0-16,0 0 0 15,9 43 0-15,17 38 1 16,1-23 0-16,-27-37-2 16,28 8 2-1,2-15-1-15,-9-14-1 16,-5-10 0-16,7-21-5 15,0 10 0-15,-12-27-5 16,-2-10 2-16,-11-4 2 16,0 19 4-16,-1-9 1 15,1 33 1-15,-2-12 8 16,4 15-3-16,-7 20-1 16,7-4 11-16,0 0 6 15,0 0-11-15,4 43 8 16,10 44-2-16,7 7-5 15,-10-12-6-15,-8-42-4 16,8 36-1-16,12 1-10 16,-18-13-26-16,13-12-19 15,-6-15-12-15,-15-20 26 16,12-3-90-16</inkml:trace>
  <inkml:trace contextRef="#ctx0" brushRef="#br0" timeOffset="11601">17787 9870 36 0,'6'-11'49'16,"8"-5"9"-16,-14 7-7 15,5 9-32-15,-5 0 9 16,0 0 0-16,0 0-4 15,0 0-6-15,-2 48-2 16,2-2-8-16,0 40 4 16,11-11 0-16,3-11-2 15,0-10-4-15,6-6-2 16,-15-26-1-16,9 12 0 16,16-14-2-16,-5-7 0 15,9-3 0-15,-20-8-5 16,14-6-18-16,-1 2-10 15,-1-6-14-15,-3 10-14 16,-9-19-26-16,50 15 28 16</inkml:trace>
  <inkml:trace contextRef="#ctx0" brushRef="#br0" timeOffset="11866">17796 10141 114 0,'0'0'74'16,"0"0"-18"-16,0 0-30 16,0 0 23-16,0 0-12 15,34-17-13-15,24-24-13 16,-12 16-8-16,-14 17-3 15,19-7-2-15,-10 5-18 16,-11 8-21-16,-12-2-23 16,-13 2 25-16,6-1-58 15</inkml:trace>
  <inkml:trace contextRef="#ctx0" brushRef="#br0" timeOffset="12091">17775 9874 78 0,'-5'0'84'16,"3"-11"-15"-16,2 11-36 16,0 0 36-16,0 0-9 15,0 0-23 1,55-41-25-16,-9 16-9 15,49-18-14-15,-31 10-61 16,-25 8-81-16</inkml:trace>
  <inkml:trace contextRef="#ctx0" brushRef="#br0" timeOffset="9793">16287 10046 18 0,'-5'-11'5'16,"5"-1"-1"-16,2-11 8 15,-9 4 19-15,-11 5-16 16,32-17 14-16,-10 16 7 16,1 5-5-16,0-2-8 15,-8 7-6-15,-13 3-11 16,16 2 3-16,0 0-1 16,0 0 13-16,0 0 3 15,14 42 0-15,-21-5-13 16,32 44 12-16,-8 2-4 15,-6-3-5 1,8-13-3-16,-13-3-1 16,6-39-8-16,-5 20 1 15,-9-12-3-15,15-10 1 16,-3-8-8-16,-1-13-7 16,-21 0-42-16,12-2-28 15,0 0-18-15</inkml:trace>
  <inkml:trace contextRef="#ctx0" brushRef="#br0" timeOffset="10096">16073 9954 25 0,'-7'0'7'16,"7"0"8"-16,-2-2 28 15,-8 2 5-15,6 2-11 16,4-2-12-16,0 0-4 16,0 0-10-16,0 0 12 15,0 0 9-15,0 0 0 16,0 0-3-16,99-43-6 16,-60 20-14-16,37-8 3 15,-7 13-6 1,-23 9-5-16,-12 3-1 15,-6 6-5-15,4 4-36 16,-11 13-28-16,-7-3-20 16</inkml:trace>
  <inkml:trace contextRef="#ctx0" brushRef="#br0" timeOffset="13698">626 31 24 0,'4'-10'5'15,"8"0"17"-15,-12 8-7 16,7-7 13-16,-7 9 0 15,0 0 3-15,0 0-3 16,0 0-7-16,0 0-11 16,0 0 8-16,53 77-5 15,-23-7-2-15,-1 1-7 16,1 7-2-16,-18-36-2 16,9 30 0-16,-10-10 0 15,5-12-5-15,-11-23-21 16,-10-4-18-16,5-19 13 15</inkml:trace>
  <inkml:trace contextRef="#ctx0" brushRef="#br0" timeOffset="14032">667 158 31 0,'-2'-17'29'16,"2"7"-9"-16,0-1 21 15,16-14 2-15,9 7-13 16,5-9-11-16,5 8-7 16,-15 9-7-16,29 4 2 15,-3 10-1-15,0 10 1 16,-5 11 0-16,-9 2 1 15,-29-8-4-15,13 16 10 16,-14-4 1-16,-7 0-3 16,-15 10-3-16,-13-26-5 15,70-5-4-15,-103 1 0 16,33-1-15-16,33-10-25 16,-89-17-31-1</inkml:trace>
  <inkml:trace contextRef="#ctx0" brushRef="#br0" timeOffset="14960">0 1507 30 0,'-9'-12'14'16,"9"12"23"-16,0 0 8 15,0 0-23-15,0 0 10 16,0 0-6-16,0 0 0 16,21 19-4-16,18 28-5 15,-9-16-10-15,-1 42 2 16,-1 5-4-16,-5 3-2 15,12-10-2-15,-15-22 1 16,-13-32-1-16,5 10 5 16,-15-15 5-16,3-10-5 15,0-2-6-15,0 0 0 16,0 0-4-16,-9-43 2 16,-7-59 0-16,14 15 1 15,4 11 1-15,-20 36 0 16,31-13 1-16,1 17-1 15,-2 18 1 1,-12 18 1-16,14 14 5 16,9 5-2-16,9 39 6 15,-12 2-5-15,1 10-2 16,4-1 0-16,-6-20-3 16,-15-30-1-16,1 6 2 15,-5-11 5-15,0-7 0 16,-5-5-7-16,5-2-4 15,0 0-7-15,-9-46 1 16,5-6 6-16,-8-31 3 16,8 5 0-16,13 51 1 15,-7-12-1-15,3 22 2 16,-3 17 0-16,-2 0 5 16,0 0 0-16,0 0-4 15,57 60-1-15,-13 0-3 16,-5 0-32-16,-9-18-31 15,-25-3-24-15,6-29 33 16</inkml:trace>
  <inkml:trace contextRef="#ctx0" brushRef="#br0" timeOffset="15522">596 1454 71 0,'0'0'46'0,"0"0"13"16,0 0-13-16,21 41-10 15,-5 0-22-15,14 38 2 16,-3-11-6-16,-4-10-7 16,-9-16-2-16,-16-13 0 15,9-21 0-15,-3 2 0 16,-4-10-2-16,0 0-12 15,0 0 0-15,0 0 7 16,-21-93 0-16,12 0 2 16,9 12 3-16,0 17 2 15,7 19 8-15,0 28-4 16,5-10 3-16,-1 21 1 16,12 18 3-16,2 26-4 15,-4 11 0-15,-12-26-6 16,10 39 3-16,-1 0-2 15,-6-8-2-15,-6-15-1 16,-1-18 1-16,2-15 0 16,-7-4 0-1,0-2-2-15,0 0-7 16,-5-49-4-16,1-40 6 16,6 47 5-16,5-36-1 15,7 18 1-15,2 18 1 16,5 7 2-16,-8 18 3 15,1 20 0-15,7 19 8 16,0 24-1-16,11-3-7 16,-14 5-3-16,-13-17-2 15,20 27-3-15,-6-4-28 16,-10-11-33-16,-9-18-38 16</inkml:trace>
  <inkml:trace contextRef="#ctx0" brushRef="#br0" timeOffset="16616">1100 1013 101 0,'0'0'55'0,"0"0"-7"16,0 0-1-16,0 0-10 15,25 49-24-15,0 49 2 16,3 11-9 0,-3 1-5-16,-4-8-1 15,-10-36-1-15,-8-41-2 16,1 2-11-16,-4-25-13 16,0-2-4-16,0 0 4 15,-11-50 9-15,2-4 14 16,-14-43 1-16,11 20 4 15,1 28 14-15,8 9 6 16,1 26-8-16,16 7-7 16,-19 5 7-16,5 2 2 15,0 0-4-15,0 0-3 16,0 0-4-16,46 15-2 16,-4 10 0-16,1-34-2 15,-8-9-5-15,-8-28-7 16,-4-3 0-16,-2 24 6 15,-12-27-5-15,-13-2 3 16,-10 4 4-16,-2 11 5 16,2 12 6-16,28 17-4 15,-23 6 4-15,4 4 2 16,5 0 7-16,0 0 1 16,-2 76-3-1,2-76-6-15,11 91 4 16,8-10-3-16,1 6-4 15,1-23-4-15,2-4 0 16,-12-37 0-16,8-2 0 16,8-21-1-16,-1-25-1 15,-3-25-8-15,-23 50 3 16,14-49-8-16,18-32-1 16,-25 10-1-16,4 16 6 15,-11 9 7-15,5 27 3 16,-17-3 4-16,8 11-3 15,8 9 1-15,-4 2 9 16,0 0 3-16,0 0-8 16,12 42 4-16,11 30-6 15,0-16-3-15,2-4 1 16,3-36 0-16,-10-14-1 16,10-12 0-16,2-17-7 15,2-23-6-15,-11-16 2 16,-5-6-1-16,-7 36 4 15,-9-36-6-15,-12 4 6 16,-8 14 6 0,-3 21 3-16,-10 12 1 0,13 21-1 15,6 4 10 1,9 19 8-16,5 0 3 16,10 66-3-16,13 10-9 15,-10-49-8-15,17 74 0 16,-2 21-3-16,-5 27 0 15,-5-25-8-15,-6-23-3 16,-5-76 7-16,0 14-1 16,-7-29 3-16,-14-25 1 15,14-8 0-15,0 0 0 16,-42-25 1-16,-36-22 2 16,7 5 7-16,20 13 8 15,17-2 2-15,15 23-10 16,-4-15 14-16,16-4-3 15,21-20-2-15,34-15-9 16,15-38-9-16,-20 50-14 16,59-53-52-16,3-9-81 15</inkml:trace>
  <inkml:trace contextRef="#ctx0" brushRef="#br0" timeOffset="18785">19282 9234 24 0,'0'-2'1'0,"0"2"3"16,0 0 26-16,0 0 14 15,0 0 5-15,0 0-27 16,0 0-17-16,0 0 2 15,-101-6-3-15,4 8-1 16,7 6-2-16,-4-2-1 16,59-4 0-16,-64 9 0 15,12 3-1-15,23-1 0 16,15 9 2-16,17-9 0 16,14-3-1-16,13 17 6 15,17 6-3-15,6 9 1 16,10 18-2-16,4-2-1 15,-30-25-1-15,53 62 2 16,-2 15-1-16,-4 6 0 16,-6 2-1-16,-10-13 0 15,-10-57 0-15,-7 37 2 16,-5-17 8-16,-4-18 2 16,0-9-4-16,-5-26 5 15,7-11-4-15,-4 0 12 16,-3-6-5-16,5-4-1 15,7 8-2 1,11-17-2-16,-4 9-6 16,18-6 1-16,3 7-4 15,-1 1-1-15,-9 4-1 16,-11 4-18-16,-5-1-3 16,12 1-38-16,-17 2-17 15</inkml:trace>
  <inkml:trace contextRef="#ctx0" brushRef="#br0" timeOffset="19376">19636 9752 22 0,'12'-3'2'16,"-15"1"3"-16,3 2 18 15,0 0 7-15,0 0-7 16,-37 7 1-16,-6-1-11 16,-3 19 9-16,7 8-8 15,6 4-6-15,8-12-1 16,9-4 0-16,11-15-5 15,15 15 3-15,10-7-3 16,15 1-1-16,2-5 1 16,11-4 3-16,-23-4-1 15,28 11 8-15,-5-1 1 16,-6 2 0-16,-1 7 0 16,-15 4-1-16,-40-10-6 15,25 18 6-15,-15 4-1 16,-15 0-2-16,-15 9-6 15,-10-17-1-15,30-19-2 16,-27 11-2-16,2-11-16 16,0-8-22-16,11-14-28 15,10-3-44 1</inkml:trace>
  <inkml:trace contextRef="#ctx0" brushRef="#br0" timeOffset="19785">19974 9176 109 0,'5'-10'47'15,"4"6"-18"-15,16 1-16 16,-4-1 10-16,-21 4-2 15,48 19-2-15,33 16-4 16,-28 9-5-16,-23-20-7 16,18 34 3-16,-11 15 1 15,-3 6-2-15,-4 18-3 16,-5 11 0-16,-6-55-2 16,25 55 0-16,2-7 0 15,4-12 0-15,-1-10 0 16,-40-44 0-1,30 30 3-15,-5-12 5 16,-15-9 0-16,-17-5 3 16,-16-20-1-16,-6-11-8 15,-20 7 1-15,-17-1-6 16,-12 1-22-16,-9-9-31 16,6 4-40-16,42-4 20 15</inkml:trace>
  <inkml:trace contextRef="#ctx0" brushRef="#br0" timeOffset="24616">4594 1820 14 0,'4'-2'3'0,"3"-8"-1"16,3 1-1-16,3 3 1 15,-1 0-1-15,-5 0-1 16,7 2 1-16,-14 4 10 16,0 0 9-16,0 0 3 15,0 0 0-15,0 0-2 16,0 0-6-16,0 0-7 16,0 0 5-16,0 0 2 15,0 0 2 1,0 0-1-16,0 0-4 15,0 0-7-15,0 0 5 16,0 0 0-16,0 0 3 16,0 0-2-16,0 0-4 15,0 0-5-15,0 0 3 16,66 4-2-16,-13 6-2 16,-11-10-1-16,-26 2 0 15,4 9 1-15,-6-3 0 16,-7-6 4-16,-9 4 0 15,2-6-3-15,0 0-2 16,0 0 1-16,-42 0-1 16,-31 2 0-16,8-6 0 15,8 4 2-15,41 2-1 16,-37 0 5-16,9-4 1 16,17 0 4-16,6 4 0 15,14-4-6-15,5 2-4 16,2 0 0-16,0 0-1 15,0 0 0-15,48-12 1 16,-48 12-1-16,94-15-1 16,-25 1 1-16,-9 9 1 15,-18 12-1 1,-3-5 0-16,-16-2 1 16,-16 6 2-16,-7-6 4 15,0 0 0-15,-35 12-5 16,-6-1 2-16,20-7-3 15,-23 2 1-15,-9-4-1 16,0 0 0-16,5-4 2 16,18-2-2-16,0 4 4 15,10-4 0-15,6 0-2 16,9 4-3-16,5 0 0 16,0 0 0-16,0 0 0 15,0 0 0-15,55-2 0 16,35-7 0-16,-46 7 0 15,16 0 0-15,-10 2 1 16,-11 6-1-16,-11 3 0 16,-10-9 0-16,-18 0 1 15,0 0 0-15,0 0-1 16,0 0 1-16,0 0-2 16,-53 8 1-16,-2-6 0 15,-39 6 0-15,16 9 0 16,9-11 0-16,18-4 2 15,42-2 2 1,-19 0 1-16,24-4-3 16,1 4-2-16,3 0 0 15,0 0 0-15,51-8 0 16,4-3 0-16,26-1 1 16,-3 12-1-16,-2 0 0 15,-32 0 0-15,-1 6 0 16,-13 3 0-16,-11-1 1 15,-19-8 2-15,-7 4 0 16,0-2-2-16,-25 4 0 16,-12 0-1-16,-7 7 1 15,-2-13-1-15,23 2 0 16,-27-4 0-16,4 2 0 16,9-8 2-16,7-1 0 15,12 5 0-15,23 2-2 16,2-2 1-16,0 4-1 15,0 0-1-15,41-17 1 16,12 3 0-16,18-5 0 16,5 5 0-16,-11 12 1 15,-1-5-2-15,-57 12 1 16,44 1 0-16,-14 4 0 16,-24-4 0-1,1 7 1-15,-21-7 0 16,0-4-1-16,-25 2 0 15,-18-2 0-15,-10 7 0 16,-7-9 0-16,39 6 0 16,-50-2 0-16,7-2 0 15,4 4 0-15,7-4 0 16,24-4 1-16,31 0-1 16,-16 0 1-16,12-2-1 15,7 0 0-15,2 4-1 16,0 0 1-16,43-6 0 15,36-5 1-15,-6 1-1 16,1 6 0-16,-3 0 0 16,-39 4 0-16,14 2 0 15,-13-6 0-15,-10 1 1 16,-12 3-1-16,-11 0 0 16,0 0 0-16,0 0 0 15,0 0 0-15,-99 17 0 16,12-9 0-16,45-4 0 15,-45 7 0-15,2-3 0 16,2 4 0-16,14-5 0 16,46-3 0-16,-30-2 0 15,23-4 0 1,12 2 0-16,13 0-1 16,-6 0 0-16,11 0 1 15,0 0 0-15,0 0 0 16,106-15 0-16,-12 9 0 15,-46 4 0-15,28-2 0 16,-7 0 0-16,-18 0 0 16,-10 0 0-16,-27 6 0 15,-7 0 0-15,-3 2 1 16,-4-4-1-16,0 0 0 16,-76 8 0-16,37-4 0 15,-57 11 0-15,-19-7 0 16,-5 2 0-16,17 1 0 15,34-5 0-15,0 4-1 16,11-12 1-16,19 4 0 16,14 2 0-16,20-8-2 15,5 4 2-15,0 0 0 16,0 0-1-16,0 0 1 16,64-18 0-16,-15 5 0 15,66-14 0-15,0 2 0 16,-12 7 0-16,-15 1 0 15,-17 1 0 1,-39 9 1-16,3 3-1 16,-17 0 1-16,-13 4 0 15,-5 0 0-15,0 0-2 16,0 0 2-16,-101 4-1 16,-5 7 0-16,-9 7 0 15,-7 5 0-15,62-8 0 16,-48 9 0-16,16-9 0 15,23 1-1-15,18-11 2 16,19-1-1-16,2-2 1 16,12-4 1-16,11-2-2 15,7 4 0-15,0 0 0 16,0 0 0-16,0 0 0 16,53-19 0-16,66-12 1 15,-11 4-2-15,-52 15 1 16,40-7 0-16,-4 7 0 15,-20 9 1-15,-26 1-1 16,-16 2 0-16,-24 2 1 16,-1-2 0-16,-5 0-1 15,0 0 0-15,-94 27 0 16,43-14 1-16,-43 12-2 16,-12 6 0-16,-4-9 1 15,15 3 0 1,10-10 0-16,51-9 0 15,-24 9 0-15,17-9 0 16,13 4 1-16,17-14-2 16,11 4 1-16,0 0 0 15,0 0 0-15,0 0 0 16,36-15-1-16,-1 3 1 16,41-9 0-16,-5 13 1 15,5 2-1-15,0 4 0 16,-2-2 0-16,-47 4 0 15,19 4 0-15,-25 0-1 16,-17 2 2-16,-4-6-2 16,-20 13 2-16,-45 9-1 15,-15 5 0-15,-3-6 0 16,7 2 0-16,3-7 0 16,36-12 0-16,-35 3 0 15,15-5 0-15,18-2-1 16,11-2 1-16,10-3 0 15,13 1-3-15,3 2-4 16,2 2 4-16,0 0 1 16,0 0 2-16,50-4 0 15,36-4 0 1,-1-3 0-16,0 1 0 16,0-2 0-16,-37 6 0 15,21-3 0-15,-20 3 0 16,-24 4 1-16,-11-2 0 15,-14 4 0-15,0 0-1 16,0 0-1-16,-108 12 1 16,50-6 0-16,-50 9 0 15,44-7 0-15,-35 11 0 16,16-7 4-16,11-6 0 16,6-16 2-16,15 12-2 15,40-2-2-15,-5-4 1 16,6-4-3-16,10 8 0 15,0 0 0-15,0 0-6 16,0 0-33-16,0 0-21 16,83-35-19-16,-21 16-25 15</inkml:trace>
  <inkml:trace contextRef="#ctx0" brushRef="#br0" timeOffset="29775">5397 1257 22 0,'7'2'8'0,"-7"-2"22"15,0 0-7-15,0 0 34 16,0 0-6-16,0 0-14 15,0 0-5-15,0 0-10 16,0 0-15-16,0 0 2 16,0 0-1-16,-30-19-3 15,0 9-1-15,9 14-2 16,5-2-1-16,-16 13 0 16,2-1 0-16,0 11-1 15,5 4 1-15,52 2 0 16,-61 11 0-16,18 1 0 15,6-12-1-15,13 2 1 16,8-18-1-16,8-7 0 16,17 9 1-16,13-17-1 15,6 0 0-15,5 0 1 16,-5 4 7-16,-23-2-2 16,7 14 6-16,-4 7 0 15,-17 4 2-15,-11 2 3 16,-28 8 1-16,12-16-10 15,-30 24 3-15,-28-1-3 16,-2-3-3 0,5-16-2-16,41-14-3 15,-23 3 1-15,-5-10-21 16,19-8-47-16,9-6-42 16,12-17-44-16</inkml:trace>
  <inkml:trace contextRef="#ctx0" brushRef="#br0" timeOffset="30032">5657 1226 141 0,'0'0'68'15,"0"0"-4"-15,0 0-5 16,13 27-18-16,4-11-23 15,-11 42 12-15,13 19-11 16,-3 0-10-16,-2-11-6 16,0 2-2-16,-5-41-1 15,5 19-22-15,-8-17-24 16,-8-9-20 0,4-20-29-16,-2 0 32 0</inkml:trace>
  <inkml:trace contextRef="#ctx0" brushRef="#br0" timeOffset="30584">5652 1166 32 0,'-11'-8'18'16,"8"1"34"-16,8-1 12 15,-1-2-7-15,8-1-13 16,13 5-11-16,-20-2-21 15,34 0 9-15,9 3-5 16,-6 10 1-16,-6 15-5 16,-1-3-5-16,-10-11-3 15,-4 17 6-15,-3 0 0 16,-22-5 3-16,-3 13 1 16,-14 5-3-16,7-14-6 15,-20 16 1-15,-3 5-1 16,-7-8-1-16,8 3 2 15,24-30-3-15,-16 6 1 16,8-10-1-16,4 3-3 16,16-7-4-1,0 0-3-15,0 0-8 0,0 0-1 16,36-42 1 0,22 5 5-16,-12-9 2 15,-14 38 6-15,12-15-2 16,-17 15 1-16,-6 33 2 15,14-4 1-15,-35-21 0 16,7 41 0-16,16 38 1 16,-10-7 3-16,-13-16 7 15,0 0 2-15,5-27-8 16,-30 14 4-16,-5-9-4 16,-12-10-4-16,1-1-1 15,9-21-2-15,13-6-7 16,-8-8-31-16,4-9-32 15,9-10-13-15,12-10-27 16</inkml:trace>
  <inkml:trace contextRef="#ctx0" brushRef="#br0" timeOffset="31087">6172 1056 88 0,'0'0'32'0,"0"0"30"0,0 0-2 16,0 0-14-1,0 0-7-15,21 52-5 16,-8-25-18-16,8 35 8 16,-2 19-14-16,1 4-7 15,-1 6-2-15,-12-48-1 16,2 40-8-16,-5-23-23 15,-4-29-9-15,5-14-7 16,-5-17-10-16,0 0 28 16,0 0-33-16,-12-98 19 15,6 3 25-15,-4-15 14 16,-8 11 14-16,-17 16 24 16,31 46-13-16,-15-23 25 15,6 6-5-15,3 19-11 16,4 0 4-16,-15 16-5 15,23 11-19-15,10-3 1 16,6 7-3-16,-18 4 0 16,35 6 1-16,4 7-2 15,37 14 8-15,-14 6 2 16,0 10 2-16,-12 1 3 16,-8 1-2-1,-24-24-14-15,-2 18 4 0,-13-8-4 16,-36 7-3-1,-29-18-31-15,32-7-14 16,-55 1-100-16</inkml:trace>
  <inkml:trace contextRef="#ctx0" brushRef="#br0" timeOffset="32906">2864 9472 26 0,'5'-4'4'0,"-5"4"7"0,0 0 26 15,0 0 14 1,0 0-5-16,0 0-14 15,16-8-7-15,4-7-5 16,-4 11-11-16,19-4 6 16,6 2 2-16,10 3-3 15,2 1-6-15,-30 2-5 16,39-2 3-16,0 0-2 16,-9 4-1-16,-2 13-2 15,-15-13 2-15,-8-2-1 16,-14 4 2-16,-5-2 0 15,0 4 6-15,-9-6 4 16,0 0-6-16,0 0-6 16,0 0 2-16,-53 2-1 15,-41 11-1-15,0-9 2 16,48-2-3-16,-37 2 6 16,19 0-3-16,18 2-1 15,13 5-2-15,19-13-1 16,8 4 0-16,6-6 0 15,0 4 0-15,0 0 1 16,55-4-2-16,-55 4 1 16,122-17 1-1,-23 9 3-15,-17 2-2 16,-15 10 0-16,-16-4 0 16,-24 0-1-16,-15 4 5 15,-5-2 8-15,-7-2-6 16,0 0-5-16,0 0-2 15,-49 14 0-15,-56 11 0 16,17-17 0-16,10 9 2 16,11-19 6-16,49-2-2 15,-5 8 1-15,7-10-6 16,9 6-1-16,7 0-2 16,0 0 1-16,57-13 0 15,42-14 0-15,-4 9 1 16,-19-5-1-16,-14 9 0 15,-39 9 0-15,16 3 0 16,-21-4 1-16,-18 6 0 16,0 0-1-16,0 0 0 15,-48 8 1-15,-51 3-1 16,-7 1-1-16,5-6 5 16,43-4-2-16,-13 7 4 15,20-11 7-15,22 6-5 16,15-27-6-16,14 23-2 15,0 0 0 1,62-8 1-16,76-7 0 16,-2 7-2-16,2-4 1 15,-10 16 0-15,-54-2 1 16,-9-11-1-16,-31 12 0 16,-4-1-1-16,-25-2 1 15,-1 0 1-15,-4 0-1 16,0 0 0-16,-62 14-1 15,-44 3 1-15,56-13 0 16,-54 12 0-16,3-14 0 16,18 9-1-16,21-3 1 15,46-10 0-15,-7 4-16 16,16-4-40-16,7 2-28 16,0 0-49-16</inkml:trace>
  <inkml:trace contextRef="#ctx0" brushRef="#br0" timeOffset="35024">13609 9503 32 0,'0'0'38'0,"0"0"16"16,0 0 4-16,0 0-32 16,0 0 15-16,-9 2-15 15,-5 2-12-15,12-6-4 16,2 2 3-16,0 0-6 15,0 0 2-15,0 0-5 16,55 9-1 0,44-5 3-16,-12 0-2 15,-45-2-3-15,29-6 2 16,-13 6 0-16,-19 6-1 16,-12-4 2-16,-11 0 1 15,-16-4 11-15,0 0-7 16,0 0-6-16,0 0-1 15,-99-8 3-15,63 8-2 16,-52-2 1-16,-2 0 0 16,8 2 3-16,10 10 5 15,17-1 0-15,41-5-9 16,-6-2 2-16,17 0-2 16,3-2 8-16,0 0-4 15,0 0-6-15,115-17 0 16,-4 7 0-16,-3-7-1 15,-16 3 0-15,-28 12 1 16,-27 2-1-16,28 2 0 16,-29 2 3-16,-22 8 10 15,-12-20 0-15,-2 8-11 16,0 0 0-16,-50-8-2 16,-49 2 1-1,-7 6 4-15,55 2-2 16,-38-8 0-16,1 8 1 15,24 0 8-15,20-4 1 16,24 4-6-16,13-4-6 16,4 0 1-16,3 2-2 15,0 0 0-15,118-11 1 16,-52 3-1-16,24-2 0 16,4 5 0-16,-18 1 0 15,-23 2-1-15,-23 2 0 16,-14-8 2-16,-16 8-1 15,0 0 0-15,0 0 0 16,-94 0 0-16,41 0 0 16,-51 6 2-16,-1-2 1 15,17 11 4-15,8-9 2 16,36-2-3-16,5-8 3 16,23 6-4-16,11 0-3 15,5-2-2-15,0 0 1 16,55-4-1-16,54-4 0 15,-1 2 0-15,0-1 0 16,-71 7-1-16,57 7 0 16,-20-5-3-1,-22 4-3-15,-24 10 6 16,-28-16 2-16,0 0-1 16,0 0 0-16,-46-4-1 15,-57-19 2-15,-6 38 0 16,52-11-1-16,-49 4 1 15,12 3 3-15,22-3 3 16,26-4-2-16,40-2-3 16,-11 0 0-16,24 0-1 15,-7-2 0-15,56-2-1 16,-8-2 0-16,81-6 0 16,-14 4 0-16,-16 3 0 15,-14 3-1-15,-39 0 1 16,0 5-4-16,-26-1 3 15,-20-4 1-15,0 0 0 16,0 0 0-16,-50 0 1 16,-67 8 1-16,-5 0 12 15,7 13-3-15,18-17-1 16,58-2-4-16,-16 2 7 16,25-4-4-16,23 13-6 15,7-13-2-15,0 0-1 16,48-8 0-1,63-11 0-15,-8 15-1 16,-4-17-1-16,-41 13-1 16,22-5-5-16,-25 11 0 15,-23 2 5-15,-25-4 3 16,-7 4 1-16,0 0-1 16,-53 4 2-16,-59 5 8 15,1-1-1-15,56-6-5 16,-46 8 5-16,16 1 6 15,32-3-1-15,21-4-5 16,25-2-7-16,2-10-1 16,5 8 0-16,48-11-2 15,63-9-6-15,-49 11 1 16,48-13-6-16,-11 5-2 16,-25 7 3-16,-23 6 5 15,-51 4 6-15,0 0 0 16,0 0 0-16,0 0 0 15,0 0 5-15,-56 10 0 16,56-10 3-16,-108 23-3 16,9-7-4-16,12-7 0 15,43-5-11-15,-27-4-55 16,9-4-63 0,20-3-41-16</inkml:trace>
  <inkml:trace contextRef="#ctx0" brushRef="#br0" timeOffset="38809">472 9735 23 0,'0'-8'3'0,"0"8"12"16,0 0 20-16,0 0 4 15,0 0-7 1,0-19-20-16,18-8 7 16,-2 17 7-16,-16 10-2 15,9 54-3-15,-13 35-12 16,6-42 5-16,-2 46-5 15,0-4-1-15,-7-14-1 16,-2-19 1-16,14-35-4 16,-12 6 4-16,-3-15 4 15,13-8-5-15,1 2-4 16,-4-6-4-16,0 0 1 16,0 0 0-16,0 0-2 15,35-45 2-15,-1 26 0 16,-1 15 0-16,-15 8 0 15,16 11 0-15,1 3-1 16,-5-3 0-16,-3-7-1 16,-24-4 0-16,24-4 0 15,-4-2 1-15,-11-8-1 16,2-5 2-16,-14 15 0 16,0 0 0-16,-16-68 0 15,-10 2 0-15,-6 6 1 16,-5 8 0-16,-11 2 3 15,32 27-1 1,-39-6 3-16,6 13-3 16,-11 12-2-16,5-36 0 15,0 84-1-15,34-25-1 16,-15 20 1-16,13-2 0 16,0 0-8-16,9-1-25 15,9-18 6-15,-4 24-43 16,23-1-42-16</inkml:trace>
  <inkml:trace contextRef="#ctx0" brushRef="#br0" timeOffset="39152">1102 9640 21 0,'-2'-13'6'0,"-5"-1"12"15,14 10 19-15,-17 2 1 16,10 2-18-16,0 0 23 16,0 0-9-16,0 0-5 15,33 82 1-15,-8-7-1 16,-11-36-17-1,20 46 8-15,-8-6-5 16,-1-5-9-16,-11-11-4 16,-21-39-1-16,23 22-1 15,-9-17-11-15,-7-15-22 16,0-3-34-16,0-11-29 16,0 0 32-16</inkml:trace>
  <inkml:trace contextRef="#ctx0" brushRef="#br0" timeOffset="39656">1017 9754 23 0,'0'0'8'16,"0"0"29"-16,4-19 5 15,-4-6 1-15,14-8-9 16,5 4-9-16,-3 19-14 15,16-15 6-15,2 10-8 16,-1 9-3-16,-3 14-1 16,-12 17 2-1,-7-8-3-15,1 26 2 16,-12 7 1-16,-5 2-4 16,-2 0-1-16,-9-30-1 15,7 16 0-15,5-12-1 16,-8-11 0-16,7-3 3 15,5-14-1-15,-9-2-1 16,9 4 0-16,0 0-2 16,0 0 1-16,0 0 1 15,62-33-1-15,-20 23 1 16,-5-1 1-16,-1 15 5 16,1 21 2-16,-7 15 2 15,-12-1 2-15,-8-18-7 16,-8 22 4-16,-4-3-2 15,-14-7 3-15,4-11-3 16,7-11-5-16,-15 5 2 16,-1-7-5-16,-2-9-3 15,-5 2-26-15,15-17-24 16,13 15 18-16,0 0-35 16,0 0-24-16</inkml:trace>
  <inkml:trace contextRef="#ctx0" brushRef="#br0" timeOffset="40129">1562 9538 34 0,'9'-6'39'15,"-4"-6"11"-15,-5 12-24 16,0 0 24-16,0 0-15 15,0 0-2-15,0 0-4 16,57 58-7-16,-25-21-13 16,15 42 6-16,-4-5-8 15,1 9-5-15,-10 4-1 16,-6-21-1-16,-14-37 0 16,0 10 0-16,-10-14-7 15,-8-12-6-15,-3-9-1 16,7-4 4-16,0 0 4 15,-35-42-4-15,-27-40 2 16,14-7 5-16,4-9 1 16,3 18 2-16,36 40 0 15,-4-22 0-15,9 8 6 16,7 15 4-16,9 12 1 16,35 23-5-1,-45-11 8-15,20 15 5 16,6 13 4-16,5 16-2 15,-7 0-3-15,-17-11-10 16,1 36 8-16,-2-2-7 16,-31 12-7-16,19-64-46 15,-46 40-86-15,46-40 10 16</inkml:trace>
  <inkml:trace contextRef="#ctx0" brushRef="#br0" timeOffset="78344">1718 7451 80 0,'0'0'27'0,"0"0"29"16,0 0-2-16,0 0-6 15,0 0-7-15,0 0-9 16,0 0-17-16,42-12 13 16,-3 2-10-16,-2-1-9 15,4-1-6-15,-20 8-2 16,23-2-1-16,2 3-6 15,-5 3-47 1,-7-22-46-16,1 34-52 0</inkml:trace>
  <inkml:trace contextRef="#ctx0" brushRef="#br0" timeOffset="78648">2823 7507 140 0,'0'0'75'15,"9"-2"-19"-15,-9 2-1 16,0 0-6-16,0 0-29 15,64-2 10-15,-2-8-11 16,-4 8-11-16,-1-4-6 16,3 8-2-16,-28-4-5 15,14 4-31-15,3 4-26 16,-13-2-24-16,-1-10-50 16</inkml:trace>
  <inkml:trace contextRef="#ctx0" brushRef="#br0" timeOffset="78928">4129 7509 120 0,'5'-2'95'16,"6"17"-24"-16,5-26-13 15,3 5-31-15,2 4 22 16,4 10-8-16,7-12-15 16,-4 0-8-16,4 12-9 15,-7-1-7-15,17-9-1 16,4 10-3-16,-10 11-30 16,-1-30-31-16,61 11 21 15,-96 0-65-15,0 0-52 16</inkml:trace>
  <inkml:trace contextRef="#ctx0" brushRef="#br0" timeOffset="79176">5613 7582 281 0,'0'0'32'0,"0"0"-26"16,0 0 27-16,0 0 23 16,90-4-3-16,-26-13-29 15,-52 9-20-15,45-2-2 16,-18 7-19-16,-7-1-20 16,5 0-7-16,-5 2-11 15,-2 0 23-15,-16 10-55 16</inkml:trace>
  <inkml:trace contextRef="#ctx0" brushRef="#br0" timeOffset="79448">6883 7789 264 0,'9'-4'76'0,"5"2"-63"16,23-9 14-16,9-3 32 16,-5 3 5-16,12-18-23 15,-26 15-33 1,29 0 2-16,4-3 0 0,15-4-7 16,4-4-2-1,-54 15-6-15,60-11-34 16,7 5-33-16,-9-5-36 15,-3 17-70-15</inkml:trace>
  <inkml:trace contextRef="#ctx0" brushRef="#br0" timeOffset="79696">8781 7654 269 0,'9'-18'81'0,"23"-1"-88"16,30-6-1-16,0 21 36 15,-32-13-3-15,41-18 20 16,17 4-23-16,-12 11-15 16,-7-26-6-16,14 42-29 15,-54 2 1-15,36-9-49 16,-15-1-23-16,-1 8-33 15</inkml:trace>
  <inkml:trace contextRef="#ctx0" brushRef="#br0" timeOffset="79905">10274 7433 320 0,'13'-11'51'0,"17"3"-46"16,21-6-1-16,9-1 12 16,-1-1 11-16,10-11-16 15,-55 16-9-15,62-9-11 16,-14 7-52-16,-23 3-45 16,-13 4-43-16</inkml:trace>
  <inkml:trace contextRef="#ctx0" brushRef="#br0" timeOffset="80080">11217 7437 257 0,'16'-12'104'0,"18"-3"-77"16,17-6-20-16,9 5-5 16,-28 7-2-16,28-13-6 15,-3-5-23 1,-13 4-27-16,4 0-21 15,1 13-30-15,-26 8 59 16</inkml:trace>
  <inkml:trace contextRef="#ctx0" brushRef="#br0" timeOffset="80184">11932 7298 35 0,'30'11'61'15,"16"-14"14"-15,-16 6-42 16,27-1 17-16,3-2-14 16,0 0-14-16,2 2-17 15,-2-19-26-15,-21 9-5 16,12-15-63-16</inkml:trace>
  <inkml:trace contextRef="#ctx0" brushRef="#br0" timeOffset="81168">11454 6930 16 0,'0'0'6'0,"-3"-58"0"16,3 58 7-16,0 0 4 16,0 0 18-16,0 0-6 15,0 0 3-15,0 0-5 16,0 0-11-16,88-6-12 15,-125-7 1 1,19 7 2-16,18 6 11 16,0 0-1-16,-10 45-6 15,3-22-7-15,1 23 5 16,-8-3 1-16,0-6-2 16,5-12-4-16,4-14 2 15,12-9-2-15,-12 0 1 16,5-2-4-16,0 0-5 15,0 0-3-15,5-44 0 16,4-3 5-16,3-34 1 16,-1 15 1-16,1 20 0 15,-5 11 0-15,-7 25 0 16,4 8 0-16,1 0 0 16,-5 2 1-16,0 0 0 15,0 0 4-15,-5 41-4 16,28 25 0-16,-4-18 0 15,-3-23-1-15,-5-9 0 16,8-18 0-16,-19 2-2 16,0 0-9-16,0 0-4 15,0 0 4-15,43-83 5 16,-20 17 4 0,0 39 2-16,-16-12 0 15,0 16 3-15,-9 13 0 16,2 10 4-16,0 0 14 15,0 0-11-15,0 0 10 16,0 41-3-16,7 29 4 16,-5-3-8-16,-7-11-5 15,10-34-7-15,-10 24 0 16,3-9-21-16,-5-12-33 16,0-15-18-16,0 1-21 15,10-11 31-15</inkml:trace>
  <inkml:trace contextRef="#ctx0" brushRef="#br0" timeOffset="81456">12017 6371 32 0,'0'0'35'16,"0"0"12"-16,0 0 0 15,0 0-28-15,0 0 17 16,0 0 1-16,0 0-8 16,0 0-3-16,25 89-4 15,-18-35-12-15,7 51 7 16,-12 5-5-16,-4-5-7 16,-2-18-4-1,-15-20-1-15,12-42-3 16,0 14-32-16,7-21-23 15,-7-13-25-15,7-5-28 16</inkml:trace>
  <inkml:trace contextRef="#ctx0" brushRef="#br0" timeOffset="81927">11999 6319 49 0,'7'-15'50'0,"11"7"0"16,0 2 3-16,-8-2-13 15,8 10-13-15,7 2-17 16,12 12 6-16,-7 7-6 16,-9 6-4-16,-14 8 0 15,-14 17-2-15,-2-19-2 16,-17 40-1-16,-8-7 0 15,-1-20 0-15,15-25-1 16,-8-7 0 0,28-7 0-16,0-7 1 15,0-2-3-15,0 0 1 16,0 0 0-16,0 0 1 16,46-25-1-16,32-6 1 15,-9 22 0-15,-9 16 2 16,-5 11 8-16,30 7-5 15,-80 12 12-15,-3 13-3 16,-4 2 0-16,-16 0 3 16,-8-11-6-16,-6-20-8 15,-5 12 0-15,-4-10-1 16,-7-9-3-16,18-10-20 16,0-4 2-16,21-2-37 15,2-8-18-15,0 4-29 16</inkml:trace>
  <inkml:trace contextRef="#ctx0" brushRef="#br0" timeOffset="82192">12680 6242 81 0,'9'-2'28'0,"-9"2"25"16,0 0 7-16,0 0-9 16,0 0-13-16,-5 44-8 15,17-1-17-15,-17 50 7 16,5 23-13-16,5-2-4 16,-3 4-7-16,-11-20-30 15,9-59 9-15,7 19-36 16,-16-37-15-16,13-17-31 15</inkml:trace>
  <inkml:trace contextRef="#ctx0" brushRef="#br0" timeOffset="82392">12604 6197 27 0,'7'-6'22'15,"6"-5"29"-15,4 3 16 16,19 8-12-16,-31 2-32 15,46 8 18-15,-5 9-1 16,-7 6-5-16,-7 16-15 16,-9-8-9-16,-5-10-9 15,-41 25-3-15,-18-3-49 16,-44 15-68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46.47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219 7 20 0,'0'-4'5'16,"0"0"4"-16,-3 4 30 16,1 2 26-16,-3 14-2 15,-6 23-10-15,11-39-30 16,-16 90 18-16,2-4-14 15,3 10-13-15,-6-36-10 16,-3 41-8-16,13-57-7 16,-5 24-32-16,-1-31-20 15,13-20-18-15,0-17-13 16</inkml:trace>
  <inkml:trace contextRef="#ctx0" brushRef="#br0" timeOffset="247">99 61 31 0,'12'-15'41'0,"-6"7"12"16,20 16-2-16,6-16-11 15,-16 8-23 1,30 2 15-16,-2 8-2 16,-3 23-3-16,-6 3-2 15,-12 5-6-15,-7-18-8 16,-18 16 9-16,-17 0-8 15,-18-1-6-15,-22 11-5 16,-15-18-4-16,35-20-5 16,-26 10-27-16,15-15-20 15,18-6-12-15,13-13-16 16</inkml:trace>
  <inkml:trace contextRef="#ctx0" brushRef="#br0" timeOffset="720">628 61 33 0,'9'2'38'15,"-9"-2"-14"-15,0 0 40 16,0 0-9-16,-4 43-18 16,-1 44-11-16,-9-4-5 15,-6-42-12-15,8 34 2 16,-2-11-7-1,-6-10-3-15,-1-11-7 0,5-26-6 16,89-9 4 0,-98-6-10-16,25-2 1 15,0 0 1-15,-11-51 5 16,1-49 3-16,10 55 5 16,14-38-2-16,5 10 3 15,1 11 2-15,6 39 4 16,6-8 9-16,-21 23-3 15,24 18 16-15,-8 28-1 16,-1 16-4-16,-8 18 1 16,-9-8-3-16,-6-33-9 15,-6 31 1-15,8-20-6 16,-17-11-1-16,6-19 6 16,3-12-7-16,3 0-2 15,0 0-3-15,0 0-4 16,37-91-2-16,-9 8-4 15,-33 50-1-15,51-39-29 16,-9 18-26-16,-16 0-45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41.97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0 149 82 0,'0'0'43'16,"0"0"-13"-16,0 0 26 15,12 108-13-15,-14-5-15 16,8-1-11-16,4-3-11 15,-1-53-5-15,2 30-1 16,-1-20-14 0,-4-20-19-16,4-20-14 15,-26-14-27-15,13-2 18 16</inkml:trace>
  <inkml:trace contextRef="#ctx0" brushRef="#br0" timeOffset="720">26 253 21 0,'2'-11'4'15,"3"-15"5"-15,-3 13 29 16,2-16 15-16,-4 29-5 16,0 0-15-16,0 0-20 15,0 0 9-15,58-39-1 16,-12 24-6-16,-7 46-6 15,-7-16 0-15,-13 1-5 16,8 26 2-16,-11 3-1 16,-13 3 3-16,-10-9-2 15,-19 5-3-15,20-26-1 16,-15 18-1-16,-18-9-1 16,9-7 0-1,-5-9 0-15,31-9 0 16,-24 0-2-16,10-4-1 15,6-5-7-15,12 7-3 16,0 0 6-16,0 0 6 16,37-47-1-16,2 10 1 15,-2 6 1-15,-5 12 0 16,-4-4 1-16,-14 15 1 16,13 2 6-16,-6 1-4 15,-10 5-2-15,-6 11 0 16,0-13 0-16,-1 4-2 15,-4-2 0-15,0 0-6 16,0 0-10-16,0 0-3 16,0 0-3-16,0 0 10 15,0 0-17-15,0 0-2 16,0 0-1-16,0 0 0 16,0 0 10-16,0 0 16 15,0 0 2-15,0 0 12 16,0 0 16-16,0 0 13 15,21 14-5-15,0 1-21 16,8 12 10-16,-8-9-5 16,-9 1-7-16,-10 2 2 15,-7-9-1-15,5-4-6 16,-7 7 3-16,5-3 0 16,4 5 2-1,5 4 5-15,3-7-5 16,1-6-5-16,5 5-1 15,-7-5-3-15,-4-2-21 16,-3-2-42-16,-2-4-50 16</inkml:trace>
  <inkml:trace contextRef="#ctx0" brushRef="#br0" timeOffset="2095">44 439 22 0,'5'-10'4'0,"6"8"-1"16,-9-2 8-16,-6 2 16 15,4 2 1-15,0 0-2 16,0 0-2-16,0 0-6 16,0 0-12-16,39-17 4 15,25-2 1-15,-6 11-1 16,-5 0 1-16,-19 24 3 15,-13-5-7 1,13 11 7-16,-8 10 0 16,-10 7 7-16,-7 0-2 15,-20 9-4-15,11-25-8 16,-10 18 1-16,-8-2-3 16,-17-6-4-16,-8-4 0 15,29-16-1-15,-37 12 0 16,8-13-2-16,-1-4-9 15,5-3-14-15,11-14-16 16,12 1 12-16,-5-11-56 16</inkml:trace>
  <inkml:trace contextRef="#ctx0" brushRef="#br0" timeOffset="2416">684 118 53 0,'4'-16'43'16,"-4"16"6"-16,0 0-5 15,0 0-5-15,0 0-20 16,0 0 17-1,0 0-6-15,7 89-4 16,2 2-3-16,0 2-8 16,8-50-10-16,-6 42-2 15,-6-4-1-15,-1-15-5 16,-6-22-28-16,0-21-19 16,2-17 20-16,-7-4-39 15,7-2-13-15</inkml:trace>
  <inkml:trace contextRef="#ctx0" brushRef="#br0" timeOffset="2760">621 253 23 0,'-4'-25'9'0,"-3"8"3"16,12-14 28-16,6 4 13 16,3 1-7-16,-14 26-11 15,16-13-6-15,-7 1-15 16,33 5 11-16,-1 10-1 15,-2 19-5-15,-4 3-3 16,-6 8-6-16,-1-16-5 16,-12 24 1-1,-7-3 0-15,-9-1-1 16,-18 8-1-16,-5-16-1 16,14-14-2-16,-23 12 0 15,4 4 2-15,-2 0 5 16,-4 2 5-16,15-16-8 15,-2 14 7-15,17 2-6 16,6-2-4-16,12-2-2 16,11-6-11-16,-11-15-8 15,23 0-42-15,0-14-20 16,4 0-11-16</inkml:trace>
  <inkml:trace contextRef="#ctx0" brushRef="#br0" timeOffset="3216">1139 240 27 0,'14'-16'23'15,"-14"16"34"-15,0 0 12 16,0 0-38-16,0 0 14 16,0 0-8-16,0 0 3 15,0 0-5-15,0 0-11 16,27 47-16-16,-8 49 2 15,-10-9-6-15,-7-5-2 16,-6-9-2 0,-1-19 0-16,10-36 0 15,-10 11-4-15,-13-16-11 16,18-13-9-16,0 0 4 16,0 0 7-16,-3-50 8 15,6-47-6-15,4-5-2 16,9 5 3-16,4-6 5 15,1 55 4-15,-5-35 4 16,7 27 8-16,-2 25 6 16,4 29-1-16,3 2 9 15,-12 8-11-15,12 36 10 16,1 14-3-16,-3 18-5 16,1 20-7-16,-27-11-6 15,10-40-2-15,-6 40-4 16,-4-17-30-16,-7-18-28 15,-7-25-13-15,8-17 35 16,-4-8-48-16</inkml:trace>
  <inkml:trace contextRef="#ctx0" brushRef="#br0" timeOffset="3393">1155 470 22 0,'5'-4'34'0,"-5"4"42"16,0 0 3-16,0 0-15 15,0 0-35-15,0 0 21 16,0 0-12-16,48 4-19 16,-2-4-13-16,7 2-11 15,32 2-34-15,-16-6-31 16,-7-6-20-16,-11-13-27 16</inkml:trace>
  <inkml:trace contextRef="#ctx0" brushRef="#br0" timeOffset="3871">1917 147 34 0,'4'-6'25'16,"-4"-6"30"-16,0 10 8 15,0 2 0-15,0 0-5 16,0 0-14-16,2 41-27 16,1 38 10-16,-22-9-5 15,3 0-6-15,-14-5-8 16,12-36-6-16,-5 16-1 15,0-14-1-15,16-14-1 16,-4-15-16-16,8-21-11 16,3 19 14-16,0 0-8 15,23-31 8-15,26-14 4 16,-6 14 3 0,-11 24 3-16,-11 11 4 15,21 5-1-15,-8 7 1 16,1 3 0-16,-15-3 0 15,-20-7 0-15,28-1 0 16,-10-6-1-16,-2-10-6 16,5-13 0-16,-5-14 2 15,-4 16 4-15,-12-28 0 16,2-9-3-16,-16-15 2 16,-16 20 1-16,-9-16 1 15,21 36 0-15,-51-10 0 16,-9 12 1-16,-3 25 7 15,5 20-1-15,9-7-4 16,40 5-3-16,-15 19-4 16,10 7-24-16,28-1-22 15,17-16-33-15</inkml:trace>
  <inkml:trace contextRef="#ctx0" brushRef="#br0" timeOffset="4079">2402 0 36 0,'-21'-8'44'0,"24"2"-12"16,-3 6 34-16,0 0-3 16,0 0-1-16,0 0-12 15,-26 97-19-15,24-41-23 16,0 39-2-16,-1-8-21 15,-1-6-47-15,-6-21-56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55.45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65 68 21 0,'0'-2'8'15,"0"2"7"-15,0 0 23 16,-5-13 10-16,3-3-27 16,-19-5 12-16,8 9-4 15,-1 8-6 1,9-5-6-16,5 22 9 15,0-13-12-15,0 0 10 16,32 95 4-16,1 11-6 16,13-11-4-16,-10 8-3 15,-8-59-8-15,18 30 1 16,-16-18 1-16,-7-23 4 16,-5-24 1-16,-6-16-11 15,-1-20 0-15,-1-26-3 16,-1-16-1-16,-2-9-10 15,-7 40 0-15,-3-42-23 16,3 9-26-16,-7 3-25 16,7 18-25-16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57.8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189 0 28 0,'0'0'24'16,"0"0"6"-16,0 0 38 16,0 0-9-16,-34 34-9 15,-26 30-4-15,14 6-4 16,16-33-22-16,21 63 14 16,9 30-14-16,14 17-8 15,34 15-9-15,21-13-16 16,-32-79-12-16,46 50-53 15,6-27-23-15,-8-28-26 16</inkml:trace>
  <inkml:trace contextRef="#ctx0" brushRef="#br0" timeOffset="583">790 328 52 0,'0'0'41'0,"0"0"26"16,0 0-3-16,0 0-19 16,2 49-28-16,5 65 14 15,7 0-10-15,2 2-10 16,-9-6-6-16,-14-61-4 15,30 38-1-15,-19-29 0 16,3-27-6-16,-4-16-16 16,-3-15-9-16,0 0 19 15,-5-50-4-15,5-49 8 16,-5-7 1-16,1-1 3 16,-5-3 3-16,16 60 1 15,-17-35 7-15,3 19 10 16,1 22 0-16,-4 15-5 15,-10 23-5-15,20 10-1 16,-35 15 9-16,-2 20-1 16,5-1-2-16,-2 22 0 15,-3 0-1-15,25-29-5 16,-8 21 3-16,-3-32-3 16,18-5 1-16,-2-13-7 15,5-17-6-15,2 15-19 16,32-91-1-1,-16 48 9-15,37-57 5 16,7 26 8-16,-23 45 3 16,6-15 7-16,-6 22 8 15,-5 17 1-15,-6 26-3 16,-15 10-7-16,-4-4-4 16,-7-27-13-16,12 68-58 15,-6-18-88-15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55.7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33 49 103 0,'0'0'35'0,"0"0"29"0,0 0-4 16,0 0-8-16,0 0-10 16,-10 45-9-1,1-1-19-15,2 37 9 16,9 10-2-16,1-11-2 15,13-5-3-15,-28-44-9 16,38 33 4-16,6-10 0 16,-7-19-6-16,12-10-3 15,-19-19-4-15,-18-6-8 16,0 0-34-16,0 0-21 16,46-27-17-16,26-8-26 15,-47 16 26-15</inkml:trace>
  <inkml:trace contextRef="#ctx0" brushRef="#br0" timeOffset="235">0 351 61 0,'0'-4'83'15,"0"10"-4"-15,0-6-9 16,0 0-6-16,0 0-9 15,0 0-33-15,37 8 13 16,39-6-13-16,-14-2-14 16,-4 7-6-1,-10-24-20-15,-27 9-4 16,18-7-46-16,-14 3-28 16,-7-9-26-16</inkml:trace>
  <inkml:trace contextRef="#ctx0" brushRef="#br0" timeOffset="441">12 11 105 0,'-19'-6'95'0,"19"6"-52"15,0 0 29-15,0 0-13 16,0 0-23-16,0 0-19 15,63-2-14-15,15 0-1 16,-2 2-34-16,-26 4-42 16,-8 9-35-16</inkml:trace>
  <inkml:trace contextRef="#ctx0" brushRef="#br0" timeOffset="960">548 63 61 0,'4'29'74'16,"12"-8"7"-16,-13-5-50 15,11 28 16-15,-1 14-14 16,6 16-4-16,-5 20-7 16,-7-7-11-16,-3-48-9 15,-4 33 1-15,0-18-3 16,0-12 1-16,-7-26-2 15,-9-12 0-15,9-2-9 16,-7-16-1-16,-11-25 5 16,7-11 0-16,4-16 3 15,14 32 2-15,-5-36-1 16,12 8 2-16,2-6 0 16,7 16 0-16,5 19 2 15,2 27 0-15,9-1 7 16,5 5-2-16,16 25 3 15,-9 0 0-15,-3 22 4 16,-20-18-8-16,18 23 3 16,-11 10-1-1,2-2 1-15,-12-10-1 16,-4-34-3-16,-17 15 5 16,1-8 1-16,-9-15 1 15,11-6-5-15,0 0-5 16,0 0 0-16,-30-56-2 15,11 6 0-15,12-18-3 16,14-9-8-16,9 42-1 16,3-33-31-16,4 8-26 15,2 27-27-15,0 8-32 16</inkml:trace>
  <inkml:trace contextRef="#ctx0" brushRef="#br0" timeOffset="1288">1332 69 32 0,'-2'-6'49'0,"4"4"10"0,-2 2 12 16,0 0-13 0,0 0-15-16,0 0-25 15,12 48 12-15,13 45-5 16,-11 0-11-16,2 15-9 16,-2-19-4-16,-12-50-2 15,-2 29-18-15,0-22-22 16,-7-25-13-16,3-15-9 15,4-6-12-15,0 0 33 16</inkml:trace>
  <inkml:trace contextRef="#ctx0" brushRef="#br0" timeOffset="1482">1068 179 28 0,'-12'-6'37'0,"-2"10"41"15,1 4 2-15,1-8-14 16,12 0-36-16,0 0 27 15,0 0 1-15,0 0-12 16,48-2-21-16,-48 2-19 16,113-14-1-16,-16-1-6 15,-21 3-37-15,-26-7-47 16,-13 3-39 0,-23 7 49-16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51.68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39 27 32 0,'0'-8'12'0,"-6"1"27"16,6 7 15-16,0 0-29 15,0 0 8-15,0 0-8 16,0 0-1-16,0 0-2 15,0 0-7-15,0 0-7 16,0 0 15-16,0 0 2 16,0 0 0-16,0 0 1 15,36 48-8-15,-8-4-12 16,16 47 2 0,-14 8-5-16,4 11-1 15,-11-29-2-15,-21-48 0 16,8 18-2-16,6-15-23 15,-9-14-29-15,-10-5-31 16,-8-15-38-16</inkml:trace>
  <inkml:trace contextRef="#ctx0" brushRef="#br0" timeOffset="265">0 387 33 0,'0'0'45'0,"0"0"23"16,0 0 1-16,0 0-11 15,0 0-13-15,0 0-23 16,0 0 21-16,0 0-11 16,0 0-10-16,81-54-9 15,-1 3-9-15,-45 30-3 16,20-8-12-16,-4 8-27 15,-17 7-22 1,-18-1-19-16,-23 9-22 16,10 4 32-16</inkml:trace>
  <inkml:trace contextRef="#ctx0" brushRef="#br0" timeOffset="496">228 0 31 0,'-18'-4'53'16,"18"4"-18"-16,0 0 33 16,0 0-8-16,0 0-10 15,0 0-3-15,0 0-8 16,30 33-20-16,27 23 10 16,-11 0-11-16,2 31-12 15,1-15-4-15,-19-34-4 16,9 32-36-16,-9-22-33 15,-12-22-13-15,-9-7-29 16</inkml:trace>
  <inkml:trace contextRef="#ctx0" brushRef="#br0" timeOffset="769">497 17 101 0,'-7'0'72'16,"7"0"-36"-16,0 0 30 16,0 0-15-16,0 0-14 15,46 45-1-15,-2-3-10 16,-16-18-15-16,27 16 8 16,7-7-5-16,-7-8-7 15,0-9-3-15,-39-12-3 16,30-8 0-16,-9-14-10 15,-9-11-31-15,-10-17-26 16,-9 15-16-16,-6 21 34 16,-8-15-81-16</inkml:trace>
  <inkml:trace contextRef="#ctx0" brushRef="#br0" timeOffset="1016">782 232 33 0,'0'0'56'0,"0"0"22"0,0 0-6 15,0 0-17 1,0 0-34-16,0 0 25 16,0 0 3-16,0 0-7 15,30 48-5-15,28 34-13 16,-33-40-16-16,21 43 0 15,-11 4-6-15,-10 0-21 16,-4-21-71-16,-5-43 22 16,-14 4-105-16</inkml:trace>
  <inkml:trace contextRef="#ctx0" brushRef="#br0" timeOffset="1520">1284 120 33 0,'-12'0'40'16,"12"0"12"-16,0 0-26 15,0 0 23-15,0 0-4 16,0 0-5-16,0 0-2 16,0 0-21-16,23 52 9 15,26 72-6-15,4-8-7 16,-14 0-6-16,-9-21-5 15,-14-57-1-15,9 30-7 16,-18-31-31-16,-7-16-35 16,-7-19-34-16</inkml:trace>
  <inkml:trace contextRef="#ctx0" brushRef="#br0" timeOffset="1808">1259 195 35 0,'9'-19'40'0,"0"17"-11"15,-2-13 33-15,14 1-19 16,6 6-9-16,-8-1-4 16,29 18-3-16,-11-5-15 15,20 14 8-15,-13 7-2 16,-14 19 0-16,-14 1 1 15,-18 3-11-15,4-25 3 16,-14 26-6-16,-17 3-4 16,-15-4 0-16,-2-21-14 15,25-17-3-15,-20-2-29 16,6-18-20-16,3-9-21 16</inkml:trace>
  <inkml:trace contextRef="#ctx0" brushRef="#br0" timeOffset="2168">1815 145 52 0,'0'0'22'0,"0"0"43"16,0 0 6-16,0 0-15 15,0 48-16-15,5 5-5 16,4-7-20-16,12 49 10 16,0-8-4-16,8-6-6 15,-1-2-1-15,0-21-1 16,-15-32-10-16,20 22 3 15,-6-13-4-15,3-14-1 16,9-13-1-16,-18-10-7 16,11-4-32-16,-2-13-26 15,-5 1-13-15,-9-7-22 16</inkml:trace>
  <inkml:trace contextRef="#ctx0" brushRef="#br0" timeOffset="2418">1905 598 60 0,'-5'-4'85'16,"3"2"-4"-16,2 2-17 15,0 0-15-15,0 0-12 16,0 0-20-16,0 0 9 15,0 0-12-15,92-23-9 16,-18-47-4-16,-8 85-15 16,-38-18-5-16,18-1-38 15,-21-2-26-15,-13 4-31 16</inkml:trace>
  <inkml:trace contextRef="#ctx0" brushRef="#br0" timeOffset="2642">1758 267 122 0,'-9'-4'105'16,"9"4"-63"-16,0 0 28 16,0 0-8-1,0 0-22-15,0 0-20 16,0 0-16-16,108-29-2 15,-14 17-16-15,-11 1-41 16,-19 28-26-16,-20-15-27 16,-30 0 27-16</inkml:trace>
  <inkml:trace contextRef="#ctx0" brushRef="#br0" timeOffset="3128">2388 230 95 0,'0'0'81'15,"0"0"2"-15,7 41-23 16,-7-41-36-16,14 93 14 16,0-12-11-16,-5-8-9 15,0-9-12-15,3-27-4 16,13 27-3-16,-16-10-17 16,-4-21-12-16,-1-10-1 15,-6-21-11-15,2-2 19 16,0 0-15-16,0 0 20 15,0-50 10-15,-18-53 6 16,-1 14 3-16,74 50 0 16,-103-38 8-16,18-10 8 15,7 14 7-15,16 30-2 16,7-3-9-16,-11 28-7 16,31-7 3-1,8 8 0-15,-14 13-1 16,-14 4 0-16,50 23 5 15,-29-8-9-15,16 16 7 16,-14 18-1-16,-16 5-1 16,-19 12 2-16,-8-10-2 15,20-27-4-15,-14 27 5 16,-9-14-2-16,2-9 1 16,14 2 5-16,-16-19-5 15,26 13 7-15,-1-10 0 16,12 4-2-16,11-7-10 15,19-7-36-15,-19-5-10 16,26 2-87-16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1:45.546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B050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C00000"/>
      <inkml:brushProperty name="fitToCurve" value="1"/>
    </inkml:brush>
  </inkml:definitions>
  <inkml:trace contextRef="#ctx0" brushRef="#br0">29600 17040 19 0,'4'-11'8'0,"3"-9"12"15,-2-3 26-15,-3 17-23 16,-2-5 28-16,5-5-11 15,2 9-5-15,-7 7-5 16,0 0-5-16,0 0-14 16,0 0 13-16,0 0 4 15,0 0-3-15,-7 46 1 16,-2 41-2-16,16-37-12 16,-12 45 8-16,10 0-2 15,-1 2-2-15,-2-16 0 16,5-46-11-16,9 23 4 15,1-14 2-15,3-17 3 16,10-17-3-16,-21-2-7 16,44-4 0-16,9-14-3 15,3-6-1-15,-5-16 0 16,-10 12-1-16,-22 14-3 16,9-13-18-16,-12 9-16 15,-16 22-21-15,-9-12-33 16,0 0 34-16,0 0-80 15</inkml:trace>
  <inkml:trace contextRef="#ctx0" brushRef="#br0" timeOffset="304">29448 17329 55 0,'0'-2'54'16,"-2"0"8"-16,2 2-29 16,0 0 26-16,0 0-11 15,0 0-11-15,0 0 0 16,0 0 6-16,0 0-21 16,0 0 21-16,76-29-10 15,6-2-7-15,4 2-11 16,-54 13-11-16,51-9 0 15,-19 10-3-15,-23 9-2 16,-11 6-27-16,-27-4-46 16,4 2 24-16,-7 2-70 15,0 0-48-15</inkml:trace>
  <inkml:trace contextRef="#ctx0" brushRef="#br0" timeOffset="-577743">2492 11949 17 0,'0'0'9'0,"0"0"-5"15,0 0 6-15,0 0 19 16,0 0-14-16,0 0 12 15,-2-25 2-15,-5 8-4 16,7 17-3-16,0 0-5 16,0 0-11-1,0 0 0-15,0 0-1 16,0 0 3-16,-5 42-4 16,1 28 2-16,15-39-4 15,-1 25 3-15,10-10-2 16,1-9-1-16,7-14-3 15,-3-11 0-15,-11-12 1 16,9-4 0-16,0-17 1 16,0-20-1-16,-16-23 0 15,-1 3 2-15,-6 28 3 16,-6-29 6-16,-17 8 3 16,-5 25-5-16,-11 27-6 15,0 44-3-15,16-9-5 16,-14 48-32-16,5 1-30 15</inkml:trace>
  <inkml:trace contextRef="#ctx0" brushRef="#br0" timeOffset="-651886">639 478 19 0,'0'0'5'0,"0"0"-2"16,0 0-2-16,0 0 5 15,0 0 12 1,0 0 3-16,0 0 2 16,7 8 0-16,-12-8-14 15,10 5 8-15,7-1-5 16,-12-4 0-16,0 2 2 16,0-2 0-16,0 0 0 15,0 0-8-15,0 0 6 16,0 0-3-16,0 0-1 15,0 0 1-15,0 0 1 16,0 0-4-16,0 0 4 16,0 0 0-16,0 0-2 15,25 43 1-15,-21-26-4 16,10 16 5-16,5 2 0 16,-6 0 1-16,1 9-1 15,-2-9-2-15,6-14-4 16,-4 20 3-16,-2 3 0 15,-3-1-2-15,-2 0-4 16,-5-24 0-16,14 25 0 16,-7-7 1-16,3-2-1 15,-5 15-1 1,0-25 1-16,9-15-1 16,-12 15 0-16,-8-7 0 15,11-3 0-15,-3-5 0 16,1 7 0-16,-5-7 0 15,4-8 0-15,-4-2 0 16,0 0 0-16,0 0 0 16,0 0 2-16,0 0 0 15,0 0 1-15,0 0-1 16,0 6-1-16,5 1 0 16,-5-7-1-16,0 0 1 15,0 0 2-15,0 0 0 16,0 0 0-16,0 0-2 15,0 0 1-15,0 0-1 16,16-46 0-16,7-22-1 16,-2-9 0-16,-1 44 0 15,8-33 0-15,-12 8 0 16,9-4 0-16,-6 0 0 16,-28 39 0-16,36-19 0 15,-13 1 0-15,2 10 0 16,-11 6 0-16,-3 9 0 15,-4 7 0 1,16-7-2-16,-14-3 0 16,0 3 0-16,4 1-1 15,-4 15 2-15,0 0 0 16,0 0 1-16,0 0-3 16,0 0-16-16,0 0-30 15,0 0 3-15,0 0-95 16</inkml:trace>
  <inkml:trace contextRef="#ctx0" brushRef="#br0" timeOffset="-657996">2509 1139 18 0,'0'0'1'0,"0"0"-1"0</inkml:trace>
  <inkml:trace contextRef="#ctx0" brushRef="#br0" timeOffset="-659173">2473 1300 20 0,'0'0'3'16,"0"0"-4"-16,0 0-2 16,0 0 4-16,0 0 0 15,0 0-2 1,0 0 1-16,0 0 3 16,9 4 7-16,-2-10 8 15,-7 6 7-15,0 0-10 16,0 0 14-16,0 0-1 15,0 0-2-15,0 0-2 16,0 0-3-16,0 0-13 16,0 0 5-16,2 10 0 15,5 1-1-15,-3 5-3 16,-8-1-4-16,11-9-2 16,7 10 2-16,-10 3 1 15,5-2-1-15,-6 1 3 16,4-3-4-16,-7 8 4 15,0-1-1-15,0-1 1 16,0 10-3-16,0-8-3 16,2-11 0-16,-7 17 1 15,8-2 0-15,-10 0 2 16,7-14-1-16,-14 11 0 16,9-11-1-16,8 5 5 15,6 11-1-15,-5-4 1 16,-8-6 1-16,8-13-5 15,3 17 2 1,-4 6 0-16,1-4-3 16,-4-7-1-16,-14 5 3 15,14-8-3-15,7 9 0 16,-2-1 0-16,2 14 0 16,0-14-1-16,-7-17 0 15,0 17 0-15,0 2 2 16,-7 2-2-16,9-13 0 15,35 7-1-15,-56 6 1 16,15-4-1-16,2 8 0 16,-3 6 0-16,10-10 2 15,-5-8-1-15,6 10 0 16,-10 4 1-16,8-4-1 16,-6 0-1-16,7-11 0 15,-5 14 0-15,7-1 0 16,-10 10 0-16,1-4 1 15,-3-8-1-15,3-12 0 16,11 14 0-16,-11 0 0 16,0 6 0-16,6-12 0 15,1-15 0-15,-7 17 1 16,9-2-1-16,-14 4 0 16,4-2 0-16,-10-15 0 15,24 9 0 1,-13 8 0-16,2-2 0 0,2 12 0 15,3-18 0 1,-3-8 0-16,-2 18 0 16,5-5 0-16,-5 1 0 15,0 2 0-15,2-16 0 16,-2 14 0-16,2 2 0 16,7 0 0-16,-4 14 0 15,-5-14 0-15,2-12 0 16,-4 24 0-16,9-8 0 15,-9 5 0-15,-1-3 0 16,-1-15-2-16,8 22 4 16,-4 1-2-16,-2-8 0 15,4-3 0-15,-16-16 0 16,26 30 0-16,-10-3 0 16,-2-1 1-16,-2 5-1 15,2-10 0-15,2-22 0 16,-6 24 0-16,11-8 0 15,-10 2 0-15,6-2 0 16,3-14 0-16,-12 16 0 16,8-12 0-16,-4 6 0 15,-3-2 0-15,5 8 1 16,0-15 0 0,-2 18-1-16,-1 1 1 15,3-2-1-15,0 9 0 16,3-22 0-16,-10 24 0 15,7-7 0-15,2 3 0 16,-2-11 0-16,-16-17 0 16,25 25 0-16,-2-3 0 15,-12 3 0-15,10-4 0 16,-10-6 0-16,5-14 0 16,-2 22 0-16,9-10 0 15,-9 0 0-15,-1 4 0 16,8-15 0-16,-7 15 1 15,9-2-1-15,-7 0 0 16,-5 0 0-16,5-2 0 16,-2-10 0-16,6 12 0 15,-6 0 0-15,2-2-1 16,0 8 1-16,2-21 0 16,-6 22 0-16,4-3 0 15,2-2 0-15,-4-6 0 16,-14-7 0-16,25 24 1 15,-7-3-1 1,-4 5 0-16,4-7 0 16,0-2 0-16,3-18 0 15,-10 14-1-15,-1 4 1 16,8-8 0-16,-2 8 0 16,2-19 0-16,-6 13 0 15,-1 3 0-15,3-1 0 16,9 8 0-16,-12-12 0 15,10-9 0-15,-10 18 0 16,3-1 0-16,9-6-1 16,-7-4 1-16,0-13 0 15,6 17 0-15,-3 10 0 16,-1-12 0-16,0 2 0 16,-13-18 0-16,25 20 0 15,-12 0 0-15,5-2 0 16,-3 10-1-16,-4-12 1 15,0-12 0-15,10 7 0 16,-6-1 0-16,-4 16 0 16,0 1 0-16,7-20 0 15,-7 24 0-15,5-11 0 16,-5 8-1-16,-5 4 1 16,5-9 0-16,5-18 0 15,4 13 0 1,-11 8 0-16,11-4 0 15,-9-4 0-15,7-10-1 16,-7 18 1-16,-2 7 0 16,4-9-1-16,-4 4 0 15,-15-22 1-15,29 18 0 16,-12 0 0-16,0-2-1 16,-2-1 1-16,6 3 0 15,-6-15 0-15,2 16 0 16,-5 7 0-16,5 1 0 15,-4 3 0-15,8-28-1 16,-4 35 1-16,0-1 0 16,-2-1 0-16,0 8-1 15,2-8 1-15,2-27 0 16,-7 27-1-16,8 1 1 16,-3 1 0-16,-3-4 0 15,1-23 0-15,0 27-1 16,6-5 1-16,-1-3 0 15,-1-3 0-15,-9 1-2 16,9-23 3-16,1 20-1 16,-3-4 0-16,2 11 1 15,0-21-1-15,3-15 0 16,-5 15 0 0,5-2-1-16,-3 0 1 15,5-2 0-15,-23-15 0 16,16 25 1-16,7-8-2 15,-3 6 1-15,1-6 0 16,-5-2 0-16,0-11 0 16,2 5 0-16,0-3 0 15,-4 5 0-15,2-19 0 16,0 0 0-16,0 0 0 16,0 0 0-16,-2 27 0 15,2 16-1-15,2-20 1 16,-4-13 0-16,4 5-1 15,3-3 0-15,-5 9-3 16,0-5 1-16,2-3 3 16,-2 12-2-16,-7-1 1 15,5-5 1-15,-3 8-2 16,10-6 1-16,-5-7 1 16,-9 9 0-16,9-2 0 15,-5-1-1-15,5-5 1 16,-2-5 0-16,-8 15-3 15,8 2 0-15,-7 8 1 16,2-10 1 0,2 10 0-16,1-24 1 15,1 11 0-15,3 1-1 16,-6-6 1-16,-1-5-1 16,7-6 1-16,-5 3 0 15,0-9 0-15,8 8 0 16,-8-6-2-16,1 10-2 15,-1-1 2-15,10 3 1 16,-5 7 1-16,2 8-2 16,2-17 4-16,-4-5-2 15,3 7 0-15,-6-2 0 16,-1 5 0-16,-3-7 0 16,0-5-1-16,9-1 1 15,8 2 1-15,-8-6-1 16,-4 18 0-16,2-18-1 15,0 0 2-15,0 0-2 16,0 0 1-16,0 0-1 16,0 0 1-16,13-8 0 15,3-2 0-15,-2 4 0 16,14-11 0-16,-7 11 0 16,9-2 0-16,-14-5 0 15,16-3 0-15,-9-1 0 16,14-2 0-1,-12 9 0-15,3-17 0 16,-10 23 0-16,19-10 0 16,-5 5-1-16,9 7 3 15,3-14-2-15,-14 7 1 16,14-7-1-16,-3-1 0 16,-2 11 0-16,5-6 1 15,-23 5-1-15,27 3 0 16,7-2 0-16,-11 8 0 15,0 2 0-15,11-10 0 16,-30 4 0-16,26-6 0 16,-12 4 0-16,2-1 1 15,1-1-1-15,-10 4 0 16,-14 0-1-16,28 2 1 16,-2-2 1-16,-5 16-1 15,-2-22 0-15,-12 6 1 16,17 4-1-16,-3-2 0 15,0 2 0-15,2-6 0 16,1 0 0-16,-17 2 0 16,21 2 0-16,-2-2 0 15,-1 16 0 1,1-18 0-16,-5 4 1 16,-7 8-2-16,12-3 2 15,-3 7-2-15,10-2 1 16,-21-1 0-16,-2-9 0 15,34 12 0-15,-7-10 0 16,-2 6-1-16,4-10 2 16,-27 4-1-16,18 0 0 15,-4 3 1-15,0-1-1 16,0 2-1-16,-5-8 1 16,-14 4 0-16,21 0 0 15,0-6 1-15,-2 14-1 16,2-14-1-16,-14 2 1 15,7-4 1-15,-2 0-1 16,0 1-1-16,6 8 2 16,-1-6-1-16,-17 6 1 15,16-1-1-15,-1-7 0 16,3 18 1-16,8-13-1 16,-26-4 0-16,30 4-1 15,-4-4 2-15,11 6 1 16,0-4 1-16,-13 0-2 15,-15-1-1-15,33 1 0 16,-3-2 0 0,-2 8 0-16,5-14 0 15,-32 8 0-15,29 2 0 16,-13-4 0-16,6 16 0 16,1-10 0-16,-6 5 0 15,-26-7 0-15,31 0 0 16,5 4 0-16,-9 12 0 15,12-22 0-15,-33 2 0 16,42 8 0-16,-8-2 0 16,1-2 0-16,-3 0 0 15,-2 6 0-15,-27-8 0 16,34 4 0-16,2-4 0 16,-4 0 0-16,2-2 0 15,-44 2 0-15,40 0 0 16,-10 0 0-16,2 6 0 15,6 0 0-15,-8 0 0 16,-23-2 0-16,25 7-1 16,3-7 3-16,9 4-2 15,7-14 0-15,-44 3 0 16,44 1 0-16,0 0-1 16,-2 2 1-16,-3 0 1 15,3 0-2 1,-33 2 1-16,33-4 0 15,-1 2-1-15,-1 6 2 16,-1-14-1-16,-25 1 0 16,14 3 0-16,4 6 0 15,8 4 0-15,1-6 0 16,-13 2 0-16,-23 0 0 16,41-4 0-16,0 4-1 15,-4 2 2-15,2-10-1 16,-37 4 0-16,30-5 0 15,-2 1 0-15,-10 8 0 16,3-6 0-16,0 4 0 16,-30 6 0-16,29-6 0 15,-6-2 0-15,7 12 0 16,2-12 0-16,-36 2 0 16,31 0 0-16,-2-7 0 15,7 7 0-15,5-6 0 16,-51 6 0-16,49-2 0 15,-1 0 0-15,3 4 0 16,-1 10 0-16,-6-18 0 16,-25 6 0-1,20-2 0-15,7-3 0 16,2 5 0-16,-4-12 0 16,-30 14 0-16,30-6 0 15,0-7 0-15,9 11 0 16,-2-4 0-16,-3 8-1 15,-27-2 1-15,32-6 1 16,2 4-1-16,5 0 0 16,7 2 0-16,-44-5 0 15,51 3-1-15,2-6 1 16,0-6 1-16,2 5-1 16,-7-5 0-16,-41 12 0 15,42-13 0-15,-5 13 0 16,2 6-1-16,7-12 1 15,-37 8 0-15,37-2 1 16,0-4-1-16,2 6 0 16,1 0 0-16,-3-6 0 15,-37 1 0-15,21 5-1 16,-7-2 1-16,-5 0 0 16,7-2 0-16,-38 6 0 15,33 2 0-15,-6 9 1 16,-2-7-1-16,-10 0 0 15,10-6 0-15,-29-2 0 16,29 2 0-16,-3-4 0 16,0 10 0-1,1 0 0-15,-29-6 0 16,22-4 0-16,1 6 0 16,-2 0 0-16,-2-2 0 15,-6 0 0-15,-17 5-1 16,23-1 1-16,-7-4 1 15,4 2-1-15,1-6 0 16,-35 0 0-16,33 4 0 16,8 0-1-16,-8 0 1 15,4-3 1-15,-5-1 0 16,-20 0-1-16,13 4 0 16,-1 2-1-16,1 2 1 15,5-6 0-15,-11 0 0 16,-3 0 0-16,-9 4 0 15,-4-2 0-15,-3 4 0 16,-9-4 1-16,0 0-1 16,0 0 1-16,0 0-2 15,0 0 1-15,0 0 1 16,0 0-1-16,-21 5 0 16,-2 1 0-16,5-2 0 15,-3 12 2-15,-7-5-3 16,17-3 1-1,-10 7 0-15,1 1 0 16,3 5 0-16,-3-7-1 16,13 1 1-16,-9 6 1 15,0-3-1-15,4-3 0 16,1 5 0-16,-3-16 0 16,7-4 0-16,2 7 0 15,8-3 0-15,-8-2-1 16,5-2 2-16,0 0-1 15,0 0 0-15,0 0 0 16,0 0-2-16,0 0 1 16,0 0 0-16,0 0 0 15,0 0 1-15,0 0 0 16,0 0 0-16,51-54 0 16,-26 27 0-16,14-2 0 15,0 0 0-15,-7-4 0 16,-4 14-1-16,-3-10 1 15,-18 15 0-15,12-7 0 16,-22 3 1-16,10 7-1 16,-5-3 2-16,-11 12-1 15,5-7 2 1,-3-1 0-16,-19 4 0 0,-3-4-1 16,-1-9 0-1,16 13 2-15,-5-17 5 16,-4 10 7-16,-9-5-3 15,5 12 7-15,1-3-14 16,6-5 1-16,-3 8-1 16,9 8-4-16,7-15-4 15,5 9-8-15,-12 0-42 16,11 0-70-16</inkml:trace>
  <inkml:trace contextRef="#ctx0" brushRef="#br0" timeOffset="-658100">2300 1215 16 0</inkml:trace>
  <inkml:trace contextRef="#ctx0" brushRef="#br0" timeOffset="-656727">2583 1230 17 0,'5'-2'4'0,"-5"2"-3"16,0 0-1-16,0 0-1 15,0 0 0-15,0 0 7 16,0 0 5-16,0 0-5 16,0 0 8-16,0 0 3 15,0 0 1-15,0 0 1 16,0 0 2-16,0 0-11 16,0 0 6-16,0 0-3 15,0 0-3-15,0 0 2 16,-23 41-4-16,20-24-4 15,-15 12 6-15,4-5-3 16,-2-1 2-16,4 21 2 16,1-5-3-16,4-14-6 15,-16 31 0-15,0 8 0 16,-11 4 2-16,1 3 1 16,1-5 1-16,21-35-3 15,-19 21 4 1,14-17 0-16,6-14-3 15,-1-11 0-15,4-2 1 16,7-6-1-16,5-2 4 16,-5 0-5-16,0 0-3 15,0 0 0-15,0 0 0 16,9-45 0-16,2-28 0 16,10-3 0-16,-5 14 0 15,7-11 0-15,-4 42 0 16,6-33 0-16,-2 4 0 15,-5 16 0-15,3 19 0 16,-10 3 0-16,-11 15 0 16,3 3 0-16,-3 4 1 15,0 0-1-15,0 0 0 16,0 0 1-16,0 0-1 16,-21 77 1-16,-4-5-1 15,2-1 3-15,-5-7 1 16,28-33-2-16,-30 23-1 15,10-9-1-15,1-11 2 16,8-10-2-16,8-15-1 16,1-5 1-16,2-4 0 15,-2-2-2-15,2 2 0 16,0 0-4-16,23-50 0 16,-14 11 3-1,12-38 0-15,2 11 2 16,-5 8 2-16,0 6-2 15,-8 31 1-15,-3-12 0 16,2 13 1-16,-2 7-1 16,-3 5-1-16,-6 6 1 15,2 2 0-15,0 0 4 16,0 0 1-16,0 0 8 16,64 91-2-16,-8-14-4 15,-33-42-5-15,18 39 0 16,-4-8-1-16,0-5 0 15,-10-14 2-15,-18-30-2 16,8 10 3-16,-8-13 5 16,-2-12 6-16,-3 4-2 15,-4-6-8-15,0 0-4 16,0 0-1-16,0 0 0 16,-43-107 0-16,8 22 0 15,28 37 0-15,-23-35 0 16,-9 7 0-1,16 22-1-15,5 23 0 16,4 2 2-16,9 21-3 0,-6 1-9 16,13 5 0-1,-2 2 8-15,0 0 2 16,48 44 1-16,-36 39 0 16,9 8 0-16,-5 2 0 15,0-8 0-15,-2-25 1 16,-7-35-1-16,-5 12 0 15,0-14 6-15,-6-13 6 16,4-10-8-16,0 0-2 16,0 0-2-16,-26-48 0 15,-15-45 0-15,2-2 0 16,2 4 0-16,32 56 0 16,-9-27 7-16,3 24 0 15,6 30-4-15,8-4 2 16,-3 12-2-16,0 0 0 15,32 85-37-15,-16-40-83 16</inkml:trace>
  <inkml:trace contextRef="#ctx0" brushRef="#br0" timeOffset="-651078">1711 379 21 0,'5'4'6'0,"6"0"9"15,-2-8 4-15,-2 4 28 16,-7 0 2-16,0 0-9 16,0 0-7-16,0 0-11 15,0 0-13-15,0 0 4 16,-62 31-4-16,5-8-2 16,6-1-3-16,10-13-4 15,25-5 1-15,-19 2-1 16,3-6 0-16,0 2 0 15,11-4 1-15,5-6 2 16,14 6-3-16,-8-2 2 16,8-1 2-16,0 3-2 15,2 2-1-15,0 0-1 16,0 0 0-16,0 0 0 16,0 0 0-16,0 0 6 15,0 0 4-15,0 0-5 16,0 0 3-16,37 44-1 15,-14-11-2-15,-7 4 2 16,-2-6 0-16,-12-12-5 16,0 20 2-16,-2 3 1 15,-2 7-1-15,9-3-2 16,-7 4 0-16,0-28-2 16,0 24 1-1,-7-7-1-15,0 5 0 16,-2-1 0-16,-12-26 0 15,21 22 0-15,-2-10 0 16,-1 0 0-16,3 15 0 16,-2-24 1-16,4-14 1 15,-2 3 5-15,19-7 6 16,-19-2 4-16,0 0-5 16,18-6-6-16,-2-1-4 15,26 3 1-15,-12 0 0 16,-3 0-1-16,-11 2-2 15,-9 2 0-15,7 10-8 16,-7-1-39-16,-7-9-55 16,0 0-68-16</inkml:trace>
  <inkml:trace contextRef="#ctx0" brushRef="#br0" timeOffset="-650435">1789 476 15 0,'0'-8'8'0,"-2"-7"-1"15,-3 13 3-15,5 2 4 16,0 0 17-16,0 0 6 16,0 0-1-16,0 0-8 15,7 13-5-15,12-1-13 16,-15 9 6-16,1-1-2 16,0 3 2-16,-3 12-1 15,0 7 2 1,-4-21-8-16,-3 34 6 15,-2 3-4-15,-2 2-3 16,2-8-3-16,0-31-3 16,0 26 2-16,7-18-1 15,3-4 2-15,6-8 1 16,0-11 3-16,-9-6-5 16,0 0 0-16,48-14-3 15,-11 5-1-15,-2-5 0 16,-10 6 0-16,-11 3 0 15,11 7 0-15,1 3-12 16,-15-3-19-16,-6 2-14 16,-5-4 17-16,0 0-46 15,-12 6-39-15</inkml:trace>
  <inkml:trace contextRef="#ctx0" brushRef="#br0" timeOffset="-649926">2072 387 122 0,'-2'-15'54'0,"14"-7"-18"15,4 9-3-15,-12 3-18 16,12-7 9-16,14-1-12 16,9 5-5-16,-4-5 0 15,-14 18-3-15,8 18 3 16,-3 9-1-16,-3 6 2 16,-12 11 0-16,-8 3-3 15,3-18-2-15,-19 38 7 16,-3 1-1-16,2-12-3 15,9-4-4-15,-4 6-2 16,18-31 0-16,-13 18 1 16,13-6-1-16,-5-5 0 15,6-12 1-15,-1 1-2 16,0-15 1-16,-2 15 0 16,2-8 0-16,-2 1 0 15,-7-1 0-15,11-5 0 16,-17 11 0-16,1-5 2 15,-11-1 6-15,7 12 3 16,-7-25-1 0,20 4-7-16,-29 9 0 15,-5-13-9-15,-7 2-48 16,-4 4-77-16</inkml:trace>
  <inkml:trace contextRef="#ctx0" brushRef="#br0" timeOffset="-647319">15157 9488 24 0,'0'0'3'0,"0"0"23"0,0 0 14 16,0 0-20-16,0 0 16 15,0 0-8 1,0 0-5-16,4-8-4 16,1-5-4-16,4 13-9 15,-9 0 1-15,0 0-3 16,0 0-1-16,0 0-3 16,0 0 10-16,0 0 0 15,0 0 6-15,0 0 1 16,14 92 0-16,-2-1 1 15,-1 0 1-15,-9-48-11 16,-2 46 3-16,7-8-2 16,2-9-4-16,3-11-1 15,-12-16-1-15,9-26-1 16,10-1 4-16,6-7 1 16,5-1 0-16,-3-20-3 15,-4 6-3-15,12-13 1 16,-5 5-3-16,-3 1 1 15,-4-1-10-15,-23 8-4 16,17-3-21-16,-8 3-14 16,-9 0-19-16,-3 0-35 15</inkml:trace>
  <inkml:trace contextRef="#ctx0" brushRef="#br0" timeOffset="-646909">15056 9869 19 0,'0'0'8'0,"0"0"9"16,0 0 24-16,0 0 7 16,0 0-26-16,0 0 11 15,0 0-5-15,0 0 3 16,0 0-1-16,0 0 2 16,23-10-15-16,32-17 9 15,-7 0-5-15,10 2-3 16,-8 9-7-16,-8-7-3 15,-22 10-5-15,6 5 0 16,-10 4-1 0,-12 2-1-16,-4 2 1 15,0 0-2-15,0 0-6 16,0 0-36-16,0 0-47 16,0 0-47-16</inkml:trace>
  <inkml:trace contextRef="#ctx0" brushRef="#br0" timeOffset="-646191">16008 9126 21 0,'0'0'5'0,"0"0"-2"16,0 0 10-16,0 0 32 16,0 0 0-16,0 0-19 15,-23 8-8-15,-16 3 3 16,0-1-5-1,23-6-10-15,-19 6 0 16,-4 3 1-16,0-3 2 16,2-2-4-16,28 1-4 15,-32 1 2-15,13-2 0 16,12 1-3-16,2-5 1 16,5 4 0-16,2-4 1 15,9 9 2-15,7 1 5 16,3 3 5-16,4 16 1 15,-2-13-2-15,2-5-5 16,2 12 7-16,-6-2 0 16,11 24 4-16,-5 22-2 15,1-9-4-15,-3-21-8 16,4 42 4-16,10 2-4 16,-11-2-3-16,-5-15 0 15,-17-37-1-15,33 23 1 16,-11-8-2-16,1-15 1 15,-6-11 0-15,7-3 1 16,-12-11 0-16,5 4 4 16,-3-10 6-16,1 3 0 15,13-6-3 1,-13 3-4-16,11-2 4 0,0 2-3 16,9-6 2-1,-5 6-3-15,-27 0-3 16,0 0 0-16,0 0 0 15,0 0-1-15,0 0-1 16,33-2 1-16,-20 4-4 16,-1-6-29-16,-5 0-47 15,-7 4-45-15</inkml:trace>
  <inkml:trace contextRef="#ctx0" brushRef="#br0" timeOffset="-645622">16542 9503 77 0,'2'-2'67'15,"-2"2"-20"-15,0 0-13 16,0 0-21-16,0 0 9 15,-23-7-7-15,-21-5-8 16,12 14-5 0,2-6-1-16,7 6 1 15,7 4 2-15,-5 11 0 16,8 3 4-16,1 3 0 16,14-10-4-16,-9 9 1 15,3 3 0-15,8 2-2 16,3-4 2-16,7-6-1 15,0-5-2-15,7 5 3 16,6-3-2-16,8-4 1 16,6 11 2-16,5-9 2 15,-21-5-3-15,28 7 6 16,-2-3 1-16,-7 5-2 16,-7-1-3-16,-31-9-5 15,20 10 7-15,-6 1 1 16,-10 2 3-16,-6-1 0 15,-18-3-4-15,3-7-5 16,-26 13 5-16,-7-5-1 16,-2 3-1-16,-2-3 0 15,18-3-4-15,-14 1 1 16,12-3-1 0,7-5-3-16,7-2-15 0,1-8-38 15,17 0 13-15,-4-7-56 16,2 3-21-1</inkml:trace>
  <inkml:trace contextRef="#ctx0" brushRef="#br0" timeOffset="-645087">16696 9205 28 0,'2'-5'18'0,"0"-3"29"15,8-4 13-15,-10 6-6 16,4 1-33-16,15-5 12 16,8-4-9-16,5-3-2 15,3-6-8-15,-14 13-10 16,20-5 4-16,0 9-1 15,-1 10 0-15,-6 17-2 16,-6 0 1-16,-17-7-2 16,12 19 6-16,-4 9 2 15,-10-5 0-15,0 0-1 16,-2 11-1-16,4-27-7 16,-1 24 0-1,1 17-1-15,7 0-2 16,-1 7 0-16,-24-38 1 15,30 35-2-15,2-8 2 16,7 8-2-16,0-6 0 16,1-14 2-16,-22-26-1 15,14 28-1-15,10-13 1 16,-17-8 0-16,-6-10 1 16,-1-11 1-16,-8 8 16 15,-19-7 8-15,-10-1-8 16,-6 0-10-16,-14 11-6 15,16-11-1-15,-21 8-25 16,1 1-71-16,-10-5-80 16</inkml:trace>
  <inkml:trace contextRef="#ctx0" brushRef="#br0" timeOffset="-618550">2569 2526 14 0,'0'0'4'0,"0"0"-3"16,0 0 0-16,0 0-1 15,0 0 0-15,0 0 0 16,0 0 2-16,9-23-2 16,3 8 4-16,-12 15 7 15,7 2 5-15,-3-2-6 16,-4 0 11-16,0 0 4 15,0 0 2-15,0 0-6 16,0 0-6-16,0 0-8 16,0 0 6-16,0 0 1 15,0 0-1-15,0 0 0 16,0 0-1-16,0 0-7 16,0 0 7-16,0 0 1 15,0 0-1-15,0 0-3 16,0 0-4-16,0 0-4 15,0 0 1-15,0 0-2 16,0 0 0-16,0 0 0 16,0 0 0-16,0 0 0 15,0 0 2-15,0 0 4 16,0 0 2-16,0 0-2 16,0 0-1-16,0 0-3 15,0 0 0 1,0 0 0-16,0 0 1 15,3 11 3-15,1 5 1 16,1-5-5-16,-1-1 1 16,1 0 0-16,-5 3 0 15,-2-5 1-15,6 0-2 16,-6 1 2-16,4 5 4 16,3 1-2-16,0-1 0 15,-5-8-1-15,0 1-2 16,2-3 2-16,0 8 0 15,3-1 1-15,-3-5 0 16,5 2-3-16,-7 6 0 16,2 3 2-16,5-5 0 15,-4 1-1-15,-6 1 1 16,3-3-1-16,3-1 3 16,-1 3-1-16,0-3-2 15,5 4-2-15,-7-5-1 16,0 5 3-16,0 3-1 15,0-1-1 1,2-1 1-16,-13-7-2 0,18 15 0 16,-5-5 0-1,10 5 0-15,-12-4 1 16,4 2 2-16,-4-13-2 16,2 13 1-16,8-11 1 15,-10 6-2-15,0-3-1 16,7-9-1-16,-12 2 1 15,10 5 0-15,-5 3-1 16,-3-6 1-16,6-1-1 16,-1 3 0-16,-4 0 0 15,6 3 0-15,-4-13 1 16,0 0 1-16,0 0-1 16,0 0 2-16,0 18-1 15,2 40 0-15,-4-43 0 16,4-3-2-16,1 9 0 15,1 2 1-15,-6-1 0 16,-3 1 0-16,12-17-1 16,-4 25 1-16,-3-6 1 15,0 6-2-15,-5-22 2 16,7 5-1-16,-4 3-1 16,2 5 0-16,0 1 1 15,2 8-1-15,1-8 1 16,-3-17-1-1,0 15 0-15,7 6 0 16,-7 6 0-16,0-10 0 16,0-11 0-16,4 15 0 15,-6-6 0-15,4 2 0 16,-2-1 1-16,0-11-1 16,-2 9 0-16,6 5 0 15,-4 0 0-15,0 0 0 16,-6-13 0-16,10 15 0 15,3 0 0-15,-2 0-1 16,-5 4 1-16,4-14 0 16,1-9 0-16,-5 15 1 15,2 4-1-15,0-2 0 16,3-13 0-16,0 0 0 16,-8 9 0-16,8-2 0 15,0 4 1-15,-1 1-2 16,-4-13 1-16,5 1 0 15,-5 17 0-15,2-4 1 16,3 0-1-16,-8-17 0 16,15 25 0-16,2 0 0 15,-10-2 0-15,1 9 0 16,-1-22 0 0,-1-5 0-16,4 18 0 15,-5-8-1-15,3 8 1 16,-1-6 0-16,5-11 0 15,-4 19 0-15,-5-10 0 16,7 12 0-16,-3-4 0 16,-4-16 0-16,7 18 0 15,-4 0 0-15,4-2 0 16,2-4 0-16,-18-13 0 16,18 11 0-16,-2 2 0 15,-3 4 1-15,3-6-1 16,-7 0 0-16,2-13 0 15,8 15-1-15,-10 4 2 16,4 4-1-16,5-12 0 16,1-14-1-16,-3 9 1 15,-7 11 0-15,4 0 1 16,3-6-1-16,0-15 0 16,-7 17 0-16,0-2-1 15,5 0 2-15,-5-23-1 16,0 0 0-16,0 0 0 15,0 0 0-15,9 39 0 16,5 29 0-16,-14-24 0 16,9-26 0-1,-7 9 0-15,10 4 0 16,-8 5 0-16,-4-3 0 16,12-17 0-16,-10 13 0 15,7 2 0-15,-4 4-1 16,-1-6 1-16,8-14 0 15,-5 18 1-15,0-6-1 16,-5 2-1-16,7-4 2 16,-16-13-1-16,16 21 0 15,5-4 0-15,-9 2 0 16,6-2 0-16,-11-16 0 16,12 18 0-16,2-4 0 15,-14 2 0-15,9-2 0 16,-2-11 0-16,-5-3 0 15,0 14 0-15,10-5-1 16,-5 16 2-16,0-16-1 16,9-9 0-16,-12 1 0 15,10 7 0-15,-5 6 0 16,-2-4 0-16,-16-11 0 16,25 21 0-1,-2-4 0-15,-5-2 1 16,-2-8-1-16,-5-7 0 15,8 7 0-15,-1 4 0 16,-2 4 0-16,0 6 0 16,6 0-1-16,1-15 2 15,2 22 0-15,3-3 0 16,-12-2-1-16,-3 0 1 16,1-22-1-16,9 14 0 15,-5 2 1-15,-2-2-1 16,7-5 0-16,-17-11 0 15,3 16 0-15,12-5 1 16,-5 1-1-16,11-2-1 16,-6-9 1-16,-8 17 1 15,10-4-1-15,0-2 0 16,-3-2 1-16,-20 3 0 16,18-15-1-16,12 9 1 15,-5 3 1-15,-11-6 0 16,11-1-2-16,-16-14 0 15,0 0 0-15,9 19 0 16,12 32 0-16,-10-32 0 16,1-15 0-1,-1 11 1-15,-4 14 0 0,2-13 0 16,3 5-1-16,-3-4 0 16,7 1 0-1,-4-1 0-15,1 1 0 16,1-9 1-16,-2 3-1 15,-5 9 1-15,6-1-1 16,1-7 1-16,-2 3 0 16,-19-5-1-16,34 12 3 15,-6-1-2-15,2 1 1 16,-2 6-1-16,-3-12 1 16,-9-7-1-16,8 11 0 15,1-3 1-15,-4 5-1 16,2-10-1-16,-9-5 0 15,7 10 0-15,-1 1 0 16,1 4 1-16,0-7-1 16,-21-3 1-16,28 3 0 15,-3 1-1-15,-4 4 1 16,2-5 1-16,0-7-1 16,-7 11 1-16,3-3-2 15,2 1 1-15,-3-7-1 16,-6-5 0-16,6 6 0 15,1 1 0-15,-1 3 1 16,1-5-1 0,-12-5 0-16,16 8 0 15,5 3 0-15,-8 4 0 16,6-7 0-16,-22-3 1 16,29 9-2-16,-1-1 2 15,-7 2-1-15,3 1-1 16,-12-9 1-16,7 1 0 15,3 5 0-15,-5 0 1 16,4 18-1-16,-16-37-1 16,15 8 1-16,-6 2 1 15,1 3-1-15,-1-7 0 16,14 13 0-16,-15-7 0 16,8 21 0-16,-4-12 0 15,2-2 0-15,2-1 0 16,-9-7 0-16,8 5 2 15,3 5-1-15,-4-2-1 16,5-1 1-16,-12-7-1 16,7-1 0-16,-2 2 0 15,0-3 0-15,-3-3 0 16,-1-2 0-16,-1 10 0 16,7-5 0-16,0 7 0 15,5 3 0 1,-5-11 0-16,2 13 0 15,1-5 0-15,1-1 0 16,-1-5-1-16,-5-4 1 16,4 11 1-16,-2-7-1 15,2-1 0-15,-4-7-1 16,-7 4 1-16,7 6 0 16,4-1 0-16,1-3 0 15,2 2 0-15,-19-3 0 16,23 3 0-16,0 0 0 15,-4 1 1-15,0 1-1 16,-10-4-1-16,-1-4 2 16,13 5-2-16,-3-3 1 15,-4 6 0-15,-2-5 0 16,-5-5 0-16,5 6 0 16,0 0 0-16,7 9 0 15,-8-11 0-15,-1-4 0 16,4 6 0-16,-4-1 0 15,-3 3 0-15,-2-6 0 16,-21 0 0-16,35 0 0 16,-5 5 0-16,0-1 0 15,-5 0 0-15,10-4 0 16,-7 3 0 0,-3-3 0-16,-2 4 0 15,1-4 0-15,8-2 0 16,-11 4 0-16,-2 1 0 15,4-3-1-15,-2 0 1 16,-17-2 0-16,31 6 0 16,-2-2 0-16,-1 5 1 15,-4-3-2-15,-21-6 1 16,32 6 0-16,-9-3 0 16,0-1 0-16,-11-2-1 15,-3-2 0-15,14 4 2 16,1-2-2-16,-8-2 1 15,5 0 0-15,-8 8 0 16,4-8 0-16,3 2-2 16,-1-2-1-16,4 17 3 15,0-30 0-15,-9 13 0 16,7-2 0-16,2 0 0 16,5 2-1-16,-8-4 1 15,-6 2 0-15,9 0-1 16,-2-2 1-16,0 4 0 15,0 0 1-15,2 2-1 16,-2 0 0 0,6-4 0-16,-3 2 0 15,3 0 0-15,-15-2 0 16,18 6 0-16,-2-4 0 16,-1-2-1-16,-4-2 1 15,-16 4 0-15,0 0 0 16,0 0 0-16,0 0 0 15,0 0 0-15,60 2 0 16,-35-2 0-16,10 2 0 16,-10-4 0-16,-4 2 0 15,-3 4 0-15,-1 0 0 16,3 2 0-16,-4-1 0 16,-2-8 0-16,-2-1 0 15,-12 4 0-15,0 0 0 16,0 0 0-16,0 0 0 15,0 0-1-15,18 0 1 16,21 0 0-16,-2 0 0 16,-7 0 0-16,-12 0 0 15,-13 0 0-15,13 2 0 16,3-2 1-16,-7 0-2 16,9-22 1-16,-7 34 0 15,-12-8 0-15,13 2 0 16,1-1 1-16,3 9-2 15,-10-20 1 1,8 4 0-16,-1 0-1 16,-4 2-1-16,-5-2 1 15,0 0 1-15,16 6 0 16,-13-2 0-16,11-2 0 16,-7 2 0-16,-7-4 0 15,-9 2 0-15,0 0 0 16,0 0 0-16,0 0-1 15,0 0 1-15,0 0 0 16,37 6 0-16,-9 0 0 16,-12 0 0-16,0-1 0 15,2-1 0-15,-8 0 0 16,1-8-1-16,3 8-1 16,-12 8 1-16,-2-12 1 15,0 0-1-15,0 0 1 16,0 0 0-16,0 0 0 15,42-4 0-15,-26 0 0 16,14 4 0-16,-12-6 0 16,0 12 0-16,1-4-1 15,-8 0 0-15,1-2-2 16,-1 0 0 0,-2 0 2-16,5-2 1 15,-14 2 0-15,0 0 0 16,0 0 0-16,0 0 0 15,0 0 0-15,39 4 0 16,-23-2 0-16,7 2-4 16,-2-6-3-16,-7 2 5 15,0-4 1-15,-5 4 0 16,0-4 0-16,0 2 1 16,5 0-1-16,-2 6 1 15,-5-6 0-15,11-2 0 16,-7 8 0-16,6-6-2 15,-6 4 2-15,-11-2 0 16,0 0 0-16,0 0 0 16,0 0 0-16,0 0 0 15,37 6 0-15,-26-2 0 16,8 0 0-16,-5-1-1 16,-1-3 0-16,-1-5 1 15,-1 12 0-15,-1-5-2 16,-1-2 0-16,2 4 2 15,1 0-1-15,-12-4 1 16,0 0-1 0,0 0 0-16,0 0-1 15,0 0-2-15,21 2 1 16,-8-2 2-16,13 6-2 16,-6-4-2-16,-6 9 3 15,7-20 1-15,-7 11 0 16,-5-4-3-16,-5 0 2 15,-4 2 1-15,0 0 0 16,0 0 0-16,0 0-2 16,0 0-2-16,0 0 3 15,0 0-1-15,33 2-1 16,-10 3 2-16,9-8-1 16,-9 6-1-16,-7 7 2 15,2-14 1-15,3 2-1 16,-14-2 1-16,-7 4 0 15,0 0 1-15,0 0 0 16,0 0-1-16,0 0 1 16,0 0 0-16,39 0 0 15,-14 16 0-15,-20-26 0 16,6 10 0-16,6 0 0 16,-17 0 0-1,0 0 0-15,0 0-1 16,0 0 1-16,0 0 1 0,0 0-2 15,23 0 1 1,13-4 0-16,-10 8-1 16,-19-2-1-16,9 0 0 15,0-6 1-15,-5 6 1 16,-1-2 0-16,-10 0 0 16,0 0 0-16,0 0 0 15,0 0 0-15,0 0 0 16,11-2 0-16,24 6-4 15,-3-10 1-15,-9 2 2 16,-12 16 1-16,5-16 0 16,-9 4-1-16,0 2 1 15,5-8 0-15,-1-1 0 16,1 7 0-16,-1-2-1 16,-2 2 1-16,3-2-2 15,2 4 2-15,-5-8-1 16,-5 8-1-16,3 0 1 15,9 0 1-15,-6-6-2 16,3 2 2-16,1-2-1 16,-14 2 0-16,5-2 0 15,2 8 1-15,2-8 0 16,9 0 0 0,-18 4 0-16,0 0 0 15,0 0-1-15,0 0-1 16,0 0 0-16,0 0 1 15,19-7 1-15,11 3-1 16,-10 2 1-16,-6-2 0 16,-5 4 0-16,-9 0 0 15,0 0 0-15,0 0 0 16,0 0 0-16,0 0 0 16,14-8 0-16,7 6 0 15,-7-4 0-15,-3-5 0 16,3 11-1-16,-7-4 1 15,-7 4 1-15,0 0-1 16,0 0 0-16,0 0 0 16,0 0 0-16,0 0 0 15,0 0 0-15,14-2 0 16,-3-6 0-16,1 4 0 16,-3 8 0-16,-9-4 1 15,0 0-2-15,0 0 1 16,0 0 0-16,0 0 0 15,0 0 0-15,80-2 0 16,-80 2 0-16,-9-11 0 16,9 11 0-1,0 0 0-15,0 0 0 16,0 0 0-16,0 0 0 16,0 0 0-16,0 0 0 15,19-2 0-15,-17-2 0 16,23 2 0-16,-2 4 1 15,-4-8 0-15,4 2-2 16,-3 8 1-16,-13-4 0 16,2-2 0-16,1 2 0 15,-1 0 0-15,-2 0 0 16,-7 0 0-16,0 0 0 16,0 0 0-16,0 0 0 15,0 0 0-15,25 4 0 16,-2 2 0-16,12 0 0 15,-15-2 0-15,10 9 0 16,-9-5 0-16,-19-10 0 16,23 8 0-16,-15-4-1 15,6 5 1-15,-5-7 0 16,-11 0 0-16,0 0 0 16,0 0-1-16,0 0 1 15,0 0 0-15,28 10 0 16,-12-8 0-1,-9 2 0-15,-7-2-1 16,7 0 1-16,-7-2 0 16,0 0 0-16,0 0 0 15,0 0-8-15,0 0-26 16,0 0-71-16</inkml:trace>
  <inkml:trace contextRef="#ctx0" brushRef="#br0" timeOffset="-614535">4743 9053 14 0,'0'0'6'0,"0"0"-3"16,0 0-3-16,0 0-1 16,0 0-1-16,0 0 2 15,0 0 2-15,-5 11 11 16,-4 1 6-16,9-4-9 15,5 1 13-15,-10-9-1 16,5 0 0-16,0 0-4 16,0 0-6-16,0 0-8 15,0 0 3 1,0 0-3-16,0 0 6 16,0 0 3-16,0 0-6 15,0 0-3-15,16 74 0 16,-4-22 1-16,-3-11-1 15,3-7-3-15,-8-16-1 16,1-12 1-16,2 5 1 16,-3-9 3-16,-1-4-2 15,-3 2-2-15,0 0-1 16,0 0 1-16,-14-64-1 16,-2 6-1-16,4 8 2 15,5 13 0-15,-2 12 7 16,7 19-3-16,-3 1 0 15,1 5-1-15,4 0 10 16,0 0 0-16,0 0-2 16,16 44-8-16,-3 33 2 15,1-19-1-15,-2-11-3 16,-5-10-2-16,4-22 1 16,-11 1-1-16,2-9 1 15,8-7-1-15,-15 6-6 16,5-6-6-1,0 0 6-15,0 0-2 16,-18-81 2-16,8 25 4 16,4 21 1-16,-1 16 1 15,7 15 0-15,0 6-1 16,-3 5 0-16,3-7-17 16,0 0-44-16</inkml:trace>
  <inkml:trace contextRef="#ctx0" brushRef="#br0" timeOffset="-613758">4734 10385 14 0,'9'8'10'0,"-11"-8"-3"16,2 0 7-16,0 0 22 15,0 0 2-15,0 0 0 16,0 0-21-16,0 0 13 15,0 0-7-15,0 0-8 16,0 0-6-16,20-21-2 16,1-2-6-16,14-22 1 15,-8-1-3-15,-4-1-2 16,-4 3-4-16,-10 24 3 16,0-16-5-16,-9 5 1 15,-2 15 5-15,-5-3 2 16,-2 7 1-16,11 8 0 15,-11 1 0 1,0-1 0-16,9 4 3 16,0 0 1-16,0 0 4 15,0 0-3-15,-7 9 5 16,0 11 0-16,4 1 1 16,6 6 4-16,1-6 5 15,3-7-11-15,0 21 11 16,2 9 0-16,5 10-4 15,-7-9 1-15,0 13-2 16,0-33-10-16,4 29 5 16,-6-19 0-16,4 0-3 15,0-16-3-15,-6-15-3 16,1 10 0-16,-4-7-2 16,0-7-22-16,0 0-37 15,0 0-32-15,0 0 36 16</inkml:trace>
  <inkml:trace contextRef="#ctx0" brushRef="#br0" timeOffset="-612527">7034 9037 21 0,'0'0'4'0,"0"0"0"15,0 0 5-15,0 0 16 16,0 0-12-16,0 0 12 15,35 54 2-15,-10-13-6 16,-9-4-10-16,3-1-1 16,-8-22-6-16,-4 5 3 15,-2-5-3-15,1-12-1 16,-6-2 0-16,0 0-3 16,0 0 0-16,0 0-1 15,0 0-1-15,-11-31 2 16,-12-12 0-16,5 1 1 15,13 26 2 1,0-7 7-16,-2 17 1 16,5 12 10-16,2 21 4 15,0-27-6-15,0 0-10 16,16 66 2-16,5-6-7 16,-5 0-28-16,-7-14-65 15</inkml:trace>
  <inkml:trace contextRef="#ctx0" brushRef="#br0" timeOffset="-611838">7407 10196 25 0,'0'0'5'16,"0"0"13"-16,0 0 28 16,0 0 1-16,0 0-16 15,0 0-13-15,0 0-13 16,0 0 4-16,14-39-1 16,9-21-3-16,-3 25-3 15,-1 6-1-15,-15 20 1 16,15 5 6-16,-1 19 5 15,-2 14 0-15,-9 20 0 16,-4 1-3-16,-6-23-6 16,-1 29 2-16,-1 4-2 15,-9 6-1-15,0-28-1 16,-4 26 0-16,11-42-1 16,-14 22 0-16,-2-30 2 15,7-16 4-15,2 2-5 16,5-37-1-1,9 21 0-15,-2-24 0 0,7 17 4 16,6-12 1 0,5 10-1-16,-14 17-4 15,24-4 2-15,1 10 1 16,3 8 1-16,5 17 5 16,-3-7-2-16,-23-3-2 15,33 16 6-15,-6 2-5 16,-3 0-3-16,-1 16-3 15,-11-30-9-15,-10-15-9 16,-2-4-52-16,3-19-67 16</inkml:trace>
  <inkml:trace contextRef="#ctx0" brushRef="#br0" timeOffset="-610944">9052 9066 14 0,'-3'-8'7'15,"6"3"-4"-15,-3 5 0 16,0 0-4-16,0 0-2 16,0 0 13-16,0 0 19 15,0 0-8-15,0 0 22 16,36 40-11-16,-13-1-9 16,0 15-7-16,-2-11-6 15,-14-16-7-15,5 17 2 16,-3-13 2-16,-2-8-3 15,-7-23 1-15,0 0-1 16,0 0-3-16,0 0-2 16,0 0-3-16,2-48-2 15,-4 0 0-15,-12-32 4 16,28 47 1-16,-26-13 1 16,5 19 3-16,3 17 4 15,8 10 12-15,-4 0 7 16,0 0-15-16,0 0 9 15,19 87-6-15,-8-11-9 16,-4-20-6 0,5-4-36-16,-8-31-4 15,-6 12-92-15</inkml:trace>
  <inkml:trace contextRef="#ctx0" brushRef="#br0" timeOffset="-610246">9309 10144 33 0,'0'0'31'0,"0"0"7"15,0 0 1 1,0 0-5-16,0 0-22 15,0 0 7-15,0 0-7 16,65-43-4-16,-15 20 1 16,-8 7 0-16,-22 12-5 15,13 12 7-15,-10 15 2 16,-12 10 1-16,-4 12 1 16,-14-5-3-16,5-22-7 15,-12 15 1-15,-4-4-3 16,2-10-1-16,4-11-2 15,3-6 0-15,4-4-1 16,5-6-5-16,-4 0-4 16,4 8 5-16,13-27 1 15,13-10 2-15,-10 22 2 16,18-6 1-16,-1 13 0 16,-6 12 1-16,-2 11 3 15,-13-3 0-15,9 17 6 16,-10 4 0-16,-6 2 1 15,-8 21 1-15,-8-20-3 16,6-18-6-16,-18 17 8 16,-2 5 1-16,0-1-1 15,-10-10-2 1,-4-10-4-16,23-17-3 0,-12 6 0 16,10-6-2-1,-3-10-18-15,1-3-31 16,13 11 9-16,-7-10-74 15</inkml:trace>
  <inkml:trace contextRef="#ctx0" brushRef="#br0" timeOffset="-609254">11288 8977 19 0,'0'-6'7'0,"0"6"-3"16,0 0 9-16,0 0 29 16,0 0 1-16,0 0-11 15,27 74-14-15,3-8-7 16,-9-37-7-16,-7 25 4 16,-5-19 0-16,-2-12-3 15,-10-19-2-15,6-2-2 16,-3-2-4-16,0 0-6 15,0 0-1-15,-5-45 4 16,-9-32 3 0,3 13 1-16,11 37 3 0,-16-2 9 15,7 13 5-15,6 16 6 16,3 0 3-16,0 0-8 16,0 0-12-1,5 47 0-15,9 32-12 16,-1-17-48-16</inkml:trace>
  <inkml:trace contextRef="#ctx0" brushRef="#br0" timeOffset="-608615">11419 10132 18 0,'14'-2'4'16,"-21"0"0"-16,7 2-2 15,0 0 21-15,0 0 14 16,0 0 5-16,0 0-22 16,-5-29 7-16,3 14-7 15,2 15 9-15,0 0 1 16,0 0-6-16,7 44-13 15,4 37 12-15,-4-13-4 16,-7-14-1-16,0-13-6 16,9-14-7-16,-27-12-2 15,34 5 0-15,-7-16-2 16,-9-4-3-16,0 0-19 16,0 0-20-16,0 0 17 15,0 0-20-15,65-45 1 16,-17 22-11-1,-18 7-7-15</inkml:trace>
  <inkml:trace contextRef="#ctx0" brushRef="#br0" timeOffset="-608343">11658 10374 15 0,'0'0'5'0,"0"0"-3"15,0 0-4-15,0-62 4 16,2 10 7-16,-32 13 7 15,37 23-4-15,-7-9 16 16,5 10 10-16,-14-1-6 16,4 11-10-16,5 5 9 15,0 0-12-15,0 0 24 16,9 42-1-16,5 8-4 16,4 39-3-16,-24-46-19 15,33 61 12-15,-6-13-14 16,-7-11-10-16,-5-15-13 15,-5-28-44-15,1-27 10 16,-5-4-72-16</inkml:trace>
  <inkml:trace contextRef="#ctx0" brushRef="#br0" timeOffset="-602750">2362 2410 18 0,'7'-6'4'0,"-7"6"-2"0,0 0-3 15,0 0-1 1,0 0 1-16,0 0 2 16,0 0 5-16,0 0 13 15,0 0 2-15,0 0 0 16,0 0 1-16,0 0-2 15,0 0-6-15,0 0-9 16,0 0 0-16,0 0-2 16,0 0-1-16,0 0-1 15,5 6-1-15,2 0 0 16,-7-4 2-16,0 4 0 16,2-6-2-16,2 17-8 15,-4-17-24-15,0 0 7 16,0 0-29-16</inkml:trace>
  <inkml:trace contextRef="#ctx0" brushRef="#br0" timeOffset="-601632">2367 2449 16 0,'0'2'7'0,"0"-2"-6"16,0 0-3-16,0 0 2 15,0 0 2-15,0 0 2 16,0 0 11-16,0 0 3 15,0 0 2-15,2 6-10 16,5 3 11-16,-5-3 0 16,-2-6-3-16,0 0-5 15,0 0-4-15,0 0-4 16,0 0 5-16,0 0 1 16,0 0-1-16,0 0 0 15,3 4 1-15,-8 0-5 16,10 4 5-16,1-3-1 15,-1-1-3-15,4 0-4 16,3-2-1-16,-1 0 0 16,3 4 0-16,2-6-1 15,3 4 1 1,4 7 0-16,9-11 7 16,-14 2-4-16,12 2 0 15,0-2 2-15,0 6-1 16,-5-4-1-16,-4-6 0 15,-10-2-3-15,10 2 0 16,-2 2-2-16,-10-6 0 16,0 0 1-16,-9 6 3 15,0 0 0-15,0 0 4 16,0 0-4-16,0 0-2 16,-18 4-1-16,4-8-1 15,-14 2 0-15,5 4-1 16,-11-4 1-16,1 4 0 15,-6-6-2-15,25 4 0 16,-25 0-2-16,-9 6 2 16,9 4 0-16,4 0 3 15,6-8-1-15,12-2 0 16,-1 5 0-16,16 5 0 16,-5-10-1-16,7 0-1 15,0 0 1-15,0 0 0 16,0 0 0-16,0 0 1 15,0 0 0-15,0 0 0 16,46-4 1-16,21 0 1 16,-21 4 2-1,-5-9-1-15,-2 14-2 16,-16-8 0-16,-9 1-1 16,4 0 0-16,-18 2 2 15,0 0 3-15,0 0 3 16,0 0-4-16,0 0-4 15,0 0 1-15,0 0-1 16,0 0 0-16,-55-16 0 16,41 12 0-16,-29-3 0 15,-3 3 0-15,9 6 0 16,5 3 0-16,18-10 0 16,7 3 0-16,0-2 0 15,2 8 0-15,3-2-1 16,2-2 1-16,0 0 0 15,0 0 0-15,0 0 0 16,48-4 1-16,1-2 1 16,36-4 6-16,-53 8-4 15,21-3 0-15,-23 5-1 16,-19-6 3-16,-11 6-1 16,0 0-14-16,0 0-10 15,-53 17-53-15,-52 16-77 16</inkml:trace>
  <inkml:trace contextRef="#ctx0" brushRef="#br0" timeOffset="-599136">1207 2101 19 0,'0'0'2'0,"0"0"-1"16,0 0 2-16,0 0-2 16,0 0 7-16,12-12 0 15,-8 4 8-15,-4 8-4 16,0 0 14-16,0 0-2 15,0 0-1-15,0 0-4 16,10 20-5-16,3-3-8 16,-15 16 5-16,4-10-5 15,-2-15-2-15,3-2 1 16,-1-4 0-16,-2-2-3 16,0 0-1-16,0 0-1 15,0 0 0 1,0 0 0-16,0 0 0 15,2-25 0-15,12-10 0 16,-7 12 0-16,-5 5 1 16,-9 5 0-16,1 7 0 15,10 0-1-15,-20 2 1 16,16 4-1-16,0 0 0 16,0 0 2-16,-44 23 4 15,33-13-2-15,-26 4 4 16,12 3 1-16,2 0-1 15,4 16 2-15,1-21-2 16,73 5-4-16,-96 10 4 16,6 6 0-16,15 8-5 15,8 3 2-15,3-1 3 16,30-22-5-16,-40 24 3 16,8-1-2-16,-1 5-2 15,10-13 0-15,2 9-1 16,2-24 0-16,10 22 2 15,-3-7-2-15,14-3 1 16,-2-13 1-16,-28-13-1 16,37-1 0-16,-1-4-2 15,-12-2 0-15,-17 0 0 16,55-23 0-16,-32 13 1 16,7-15 0-1,0-2 0-15,-10-2 1 16,-6-2 1-16,-19 8 2 15,12 13-2-15,-14-17 0 16,1 6-2-16,-4 3 0 16,-13 5 0-16,10 9-2 15,-24 0 1-15,0 8 0 16,9-2 0-16,8 17 0 16,-6 4 0-16,8-9-3 15,2 21-38-15,-9 3-50 16</inkml:trace>
  <inkml:trace contextRef="#ctx0" brushRef="#br0" timeOffset="-596056">681 9793 20 0,'0'0'5'0,"0"0"-3"16,0 0 9-16,0 0 23 16,0 0-17-16,0 0 17 15,0 0-5-15,46-44-10 16,-14 3-10-16,-5-9-6 15,-6 23-2-15,4-27-1 16,1 7 0-16,-8 1-2 16,-2 1-7-16,-9 13 3 15,5 20 5 1,-22-5-1-16,8-1 2 16,-2 5 0-16,1 3 0 15,-1 8 1-15,4 2-1 16,0 0 1-16,0 0 0 15,0 0 3-15,0 0 3 16,0 0 3-16,0 0-5 16,0 4 8-16,-5 4 2 15,3 7 0-15,9 8 2 16,-3-9 5-16,-8 1-11 16,15 16 11-16,1 16 4 15,4 18-5-15,4 24 0 16,-6-21-4-16,-2-33-10 15,-1 35 1-15,3-10-3 16,0-10-3-16,0-4-3 16,-28-36-4-16,16 3-29 15,-4-11-41-15,2 0-36 16</inkml:trace>
  <inkml:trace contextRef="#ctx0" brushRef="#br0" timeOffset="-595838">1173 9898 93 0,'0'0'80'0,"0"0"-14"16,0 0-22-16,0 0-24 15,0 0-16-15,30 68-7 16,-12-22-46-16,-18-15-78 16</inkml:trace>
  <inkml:trace contextRef="#ctx0" brushRef="#br0" timeOffset="-595287">1437 9356 45 0,'0'0'15'0,"0"0"23"16,0 0 9-1,0 0-9-15,0 0-20 16,-9 10-9-16,9-4-6 16,-7 9 3-16,14-7 2 15,9 17-2-15,7-6-3 16,3-11-1-16,-3-4 0 16,13 15-1-16,1 1 2 15,7 3 2-15,-7 12 5 16,2-14 4-16,-12-9-7 15,-1 17 6-15,-3-4 1 16,-9-2 0-16,-1 6 0 16,-13-10 2-16,-4-11-9 15,-8 17 4-15,-8 4-1 16,-3-2 2-16,-7 2-2 16,14-21-4-16,-14 19 6 15,4-11-2-15,6-1-3 16,1-5-2-16,3-2-4 15,14-5-1-15,-3-3 1 16,-2 2-2-16,7-2-2 16,0 0-15-16,0 0 3 15,0 0-34-15,0 0-24 16,0 0-12 0,0 0-25-16</inkml:trace>
  <inkml:trace contextRef="#ctx0" brushRef="#br0" timeOffset="-594980">1391 9387 30 0,'-7'0'5'15,"7"0"36"-15,0 0 21 16,0 0 8-16,17-46-15 15,-17 46-14-15,48-16-23 16,35-11 12-16,-5 0-4 16,-16 8-3-16,-16 5-6 15,-7 5-4-15,-18 3-8 16,9 0 1-16,-14 4-3 16,-16 2-1-16,0 0 1 15,0 0-3-15,0 0-18 16,0 0-31-16,0 0-39 15,-39 4-81 1</inkml:trace>
  <inkml:trace contextRef="#ctx0" brushRef="#br0" timeOffset="-580366">2565 10126 16 0,'0'0'3'15,"0"0"-1"-15,0 0-2 16,0 0 1-16,0 0 0 16,0 0 0-16,0 0 5 15,0 0 10-15,0 0 2 16,0 0 1-16,0 0-2 16,0 0-6-16,0 0-1 15,0 0-4-15,0 0 7 16,0 0-4-16,0 0-1 15,0 0 1-15,0 0-1 16,0 0-5-16,23 31 5 16,-17-8 2-16,6-5-3 15,-1 1-3-15,-4 2 3 16,-14-11-4-16,19 9 3 16,2 3-2-16,-7 3 2 15,0-4-2-15,-3 4 1 16,-1-11-3-16,6 15 1 15,-2-8 0-15,-3 6-1 16,1-11-1-16,-7 3 1 16,4-9-2-16,7 24-1 15,-4-12 1 1,-1 1 0-16,1-4 0 16,-1-3-1-16,-1 7 2 15,1-6-1-15,-1 5 0 16,-1-1 0-16,3-4 0 15,-5-9 0-15,4 13 1 16,-2-3-1-16,1 3 0 16,-3 6 0-16,2-4-1 15,30-3 1-15,-43 1 0 16,8 2 0-16,1 2 0 16,4 6 0-16,-4-6 0 15,9-13 0-15,-7 17 0 16,2 0-1-16,1 2 0 15,-3 4 1-15,2-8 0 16,3-12 0-16,-5 14 0 16,2-7 0-16,-2 1 0 15,0-6 0-15,0 1 0 16,7-13 0-16,-7 5 0 16,-5 0-1-16,5-4 0 15,-2-1-1-15,-3 3 1 16,8-6 1-16,-6 2-1 15,1-2 1-15,2-2 0 16,0 0-2 0,0 0 1-16,0 0 0 15,0 0 0-15,-9-25 1 16,9 5 0-16,-5-9 0 16,7 8 0-16,1 9-1 15,8-15 1-15,3-7-1 16,-2-1-4-16,4-10 1 15,-9 10 2-15,2 16 1 16,16-12-2-16,-7 8 2 16,-4 4 1-16,-2-3 0 15,8 22 0-15,-20 0 0 16,0 0 0-16,0 0 0 16,0 0 1-16,0 0 0 15,0 0-1-15,0 0 0 16,0 0 0-16,0 0 1 15,0 0-1-15,-4 18 0 16,-12 13 2-16,9-14-2 16,0 18 1-16,-5 2 0 15,3 7-1-15,-2-5 0 16,2-20 0-16,-1 20 0 16,-1-6 0-16,2-8 0 15,4-2-1 1,-2-11 1-16,3-10 0 15,-1 9 0-15,3-13 0 16,-3 2 0-16,3 6-1 16,-5-16 2-16,5 3 1 15,-5-9 0-15,0-3-1 16,-5-4-1-16,3 9 1 16,-2-21-1-16,6 16 0 15,-11-14 0-15,2 2 1 16,5 6 0-16,0 4 2 15,2 3 2-15,9 11-4 16,-9-3 2-16,5 6-1 16,2 4 0-16,0 0 4 15,0 0 7-15,0 0-6 16,0 0 8-16,18 35-7 16,14 29-4-16,-9-16-4 15,-13 0-9-15,-6-30-6 16,3 13-36-16,-9-25-40 15</inkml:trace>
  <inkml:trace contextRef="#ctx0" brushRef="#br0" timeOffset="-579727">2433 9929 16 0,'5'-4'6'0,"-5"4"-5"15,0 0-1-15,0 0 0 16,0 0 1-16,0 0 20 16,0 0 11-16,0 0 2 15,0 0-19-15,0 0 9 16,21 62-8-16,-17-4-4 16,-1 2 0-16,-1 0-3 15,-16-4-5-15,19-33-3 16,2 20 1-16,-5-3-2 15,-4-22 0-15,-3-3 0 16,-11-11 0-16,16-2-1 16,0-2 0-1,0 0 0-15,0 0-2 16,0 0 2-16,0 0-1 16,5-43 2-16,1-34 0 15,-3 15 1-15,1 10-2 16,-1-6 1-16,-6 15 0 15,13 26 1-15,-4-10 3 16,6 11 1-16,2 7 6 16,2 7 7-16,-16 2 2 15,0 0-10-15,0 0 12 16,39 42-4-16,23 28-2 16,-9-8-2-16,-30-37-8 15,14 23 0-15,-10-11-5 16,-1 0-8-16,-19-41-39 15,-5 14-54-15,-2-10 15 16</inkml:trace>
  <inkml:trace contextRef="#ctx0" brushRef="#br0" timeOffset="-579238">1808 10629 18 0,'0'-21'7'0,"0"5"-4"15,4 3-2-15,-8-5 16 16,4 18 27-16,0 0-11 16,0 0 19-16,20 41-16 15,13 40-9 1,-6 14-10-16,-1-14-9 0,-13-44-6 16,-1 31 0-1,4-8-2-15,-5-14-11 16,-4-25-27-16,-4-3-30 15,-8-14 19-15</inkml:trace>
  <inkml:trace contextRef="#ctx0" brushRef="#br0" timeOffset="-578863">1817 10594 27 0,'0'-13'5'0,"-5"15"7"16,5-2 28-16,0 0 11 15,0 0-14-15,12-20-13 16,15-13-3-16,-17 24-13 16,17-5 5-16,-1 14-4 15,-1 2-3-15,0 4-1 16,-6 9 0-16,-17-3-3 16,12 15 1-16,0 4 1 15,-14 12-2-15,-14 7 3 16,0-4-1-16,-2-24-1 15,7 20 5-15,4-13 3 16,3-13-3 0,2 1-3-16,0-9-1 15,16-6 0-15,-9 2 3 16,11 3-3-16,7 1-1 16,1 0-2-16,-1-2-1 15,-9 1-2-15,3 5-18 16,4 5-23-16,-17 3-19 15,6-5-19-15</inkml:trace>
  <inkml:trace contextRef="#ctx0" brushRef="#br0" timeOffset="-578480">2176 10434 23 0,'0'-2'5'0,"-2"-4"15"16,2 6 29-16,-10-6 4 16,3-2-17-16,7 8-16 15,0 0-9-15,0 0 15 16,0 0-5-16,12 26 0 16,11 26-5-16,0 6-2 15,0-27-6-15,11 31 6 16,-8-10-1-1,-8-17-7-15,1-18-1 16,-31-5-4-16,21 1 7 16,7-11 5-16,-16 0-4 15,0-2-6-15,0 0-3 16,12-56 0-16,-21-43-1 16,2 12-6-16,4 14-1 15,6 11 0-15,-10 21-12 16,0 26 5-16,9 1-29 15,-6 7-23-15,4 5-37 16</inkml:trace>
  <inkml:trace contextRef="#ctx0" brushRef="#br0" timeOffset="-573351">920 10432 23 0,'18'0'1'16,"5"-12"-1"-16,19 10 7 15,-6-19 10-15,20 2-1 16,-29 9-10-16,49-19 2 15,28-6-3-15,4-19-2 16,7 2-2-16,-2 3-1 16,-67 26 0-16,52-16 1 15,-19-3-1-15,-13 11 0 16,-22 6 0-16,-21 13 2 16,-2 8 1-16,-19 0 0 15,-2 4 1-15,0 0 1 16,0 0 4-16,-85 33 0 15,50-15-6-15,-15 15 3 16,-10-2 0-16,-4 7-2 16,-8-1-2-16,-8 9-1 15,13 9-1-15,19-28 0 16,-56 27 0-16,1-6-1 16,15-9 1-16,10-8-1 15,2 6 1-15,42-20 0 16,-31 20-1-1,10-14 2-15,14-4 2 16,6-1 4-16,21-14-2 16,10-8-3-16,-1 4-2 15,5 0 5-15,0 0 4 16,58-41 1-16,48-38 0 16,-37 40-3-16,62-34 9 15,16 3 0-15,7 6-10 16,-11 10-3-16,-12 13-2 15,-71 24-1-15,34-8 0 16,-23 11 0-16,-27 5 1 16,-23 3 3-16,-21 6-2 15,0 0-1-15,0 0-2 16,-56 19 2-16,-59 20-1 16,-13-4 0-16,-15 3-1 15,81-16 1-15,-76 24-1 16,14 0 0-16,18-1-5 15,21 9-27-15,25 12-49 16</inkml:trace>
  <inkml:trace contextRef="#ctx0" brushRef="#br0" timeOffset="-563520">2673 2507 14 0,'0'0'2'0</inkml:trace>
  <inkml:trace contextRef="#ctx0" brushRef="#br0" timeOffset="-563408">2705 2526 18 0,'0'0'1'15,"0"0"0"-15,0 0-1 16,0 0 0-16,0 0-1 16,0 0 0-16</inkml:trace>
  <inkml:trace contextRef="#ctx0" brushRef="#br0" timeOffset="-563302">2689 2629 27 0,'0'0'23'16,"0"0"-15"-16,14 77 6 16,-14 4-8-16,9-1-4 15,-5 7-3-15,1-21-16 16</inkml:trace>
  <inkml:trace contextRef="#ctx0" brushRef="#br0" timeOffset="-563024">2760 2540 15 0,'-2'-2'4'16,"2"2"-2"-16,-5 6-1 15,3-6-3-15,0 4 0 16,2-4 3-16,2 11 0 16,-7 24-1-16,5-12 1 15,-4 31 12-15,-3 16-5 16,-2 7-4-16,2 16-3 16,0-15-2-16,9-40 0 15</inkml:trace>
  <inkml:trace contextRef="#ctx0" brushRef="#br0" timeOffset="-562824">2714 2615 22 0,'-4'39'5'0,"4"-39"-4"16,0 108 0-16,2 10 13 16,2 4-6-16,1 52-6 15</inkml:trace>
  <inkml:trace contextRef="#ctx0" brushRef="#br0" timeOffset="-548847">2652 2546 16 0,'0'0'2'16,"0"0"-2"-16,0 0 1 15,0 0 0-15,0 0-1 16,0 0 1-16,0 0 0 16,0 0-2-16,0 0 7 15,0 0-1-15,0 0 4 16,0 0 3-16,5 4 4 15,-5-4 0-15,0 0-1 16,0 0-7-16,0 0 8 16,0 0-3-16,0 0-7 15,0 0-1-15,0 0-2 16,0 0-2-16,0 0 0 16,0 0-1-1,-14-2 1-15,-23 7 2 16,9-14 5-16,-4 11 0 15,30 2-4-15,-10 3 5 16,-4-5-5-16,2-2-1 16,-9 6-1-16,-2-2-1 15,16 0 0-15,-16 2 3 16,4 5 0-16,-2-1-1 16,-5-6 3-16,8-2 2 15,13 0-4-15,-9 5 1 16,2-14-4-16,-2 10 2 15,7-8-1-15,-8 7-1 16,11 1-1-16,-11-3 1 16,8 4 0-16,-2-4 0 15,-1-4 2-15,1 8-2 16,6 0-1-16,-9 0 1 16,12-2-1-16,-3 4 1 15,-8-4-1-15,8 0 1 16,0 5-1-16,3-1 0 15,-2 4 0-15,-6 9 2 16,6-5 1-16,-10-5 0 16,12 9 1-1,2-5-2-15,2 1 3 16,-2-14 2-16,0 0-3 16,0 0-2-16,0 0 0 15,-2 27-1-15,4 10 0 16,-4-10 4-16,2-2-2 15,2-15-2-15,0 9 1 16,1-2 2-16,-3-1 1 16,2-3-2-16,-2 5-1 15,2-12-1-15,0 9 4 16,3-1-3-16,2-1-2 16,-7 3 1-16,-14-9-1 15,28 11 0-15,-9-3 0 16,-3-3 0-16,2 1 1 15,-4 1-1-15,-18-4 0 16,32 13-1-16,-5-4 1 16,-7 4 0-16,-4-5 0 15,4 5 0-15,3-15 0 16,2 13 0-16,-14 8 0 16,9 4 0-16,-6 0 0 15,-3-16 0-15,23 22 0 16,-16-8 0-1,7 9 0-15,-7-7 0 16,0-4 0-16,11-15 0 16,-13 19 0-16,0 0 1 15,4 3-1-15,0-1 0 16,-2-2-1-16,3-17 1 16,-6 18 0-16,-1-5 1 15,6 0-1-15,-2-7 0 16,5-9 0-16,-10 12 0 15,10-1 0-15,-8-1 0 16,3 4 0-16,-7-8 0 16,19-11 0-16,-17 11 0 15,3-1 0-15,2-1 0 16,2-3 0-16,-2 3 0 16,-2-5 0-16,-3 11 0 15,1-2 0-15,6-5 0 16,-7-1 0-16,8-7 0 15,-6 11 0-15,6-3 0 16,-6 3 0-16,3 10 0 16,-9-19 0-16,2 1 0 15,7 14 0-15,3 3 0 16,-6 6 0 0,1 15 0-16,4-22 0 15,-6-12 0-15,4 26 0 16,2 7 0-16,-7-7 0 15,1 1 0-15,-3 3 0 16,7-24 0-16,-9 18 0 16,6 0 0-16,1-3 2 15,0-5 2-15,-17-15-1 16,29 13 1-16,-8 0-3 16,0-4 0-16,5 0 0 15,-9-2-1-15,13-13 0 16,-18 11 1-16,1-1-2 15,3-1 1-15,-1-2 1 16,4 10 1-16,0-17-2 16,0 11 0-16,0-1 1 15,0-3 0-15,-7 4 2 16,-2-11-2-16,11 11 0 16,-4-3-1-16,2 7 1 15,-3-8-1-15,6 10 0 16,6-19 0-16,-21 21 1 15,12 6-1-15,3-6 0 16,-3 2 0 0,-12 4 0-16,10-12 0 15,-5 14-1-15,2-1 2 16,3-3-1-16,0 0 0 16,-12-17 0-16,14 17 0 15,0-4 0-15,-12 3 0 16,5 1 0-16,3-4 1 15,4-17-1-15,-12 17 0 16,5-6 0-16,3-2-1 16,-5-3 1-16,-1-10 0 15,-1 17 0-15,2 0 0 16,-5-2 0-16,2 10 1 16,-1-10-1-16,8-13 0 15,-16 9 0-15,1-3 0 16,1-1 0-16,1-5 0 15,-1-2 0-15,19-3 0 16,-11-1 0-16,-3-2 0 16,3-6 0-16,-6 0-1 15,11 1 1-15,-1 3 0 16,0-4-1-16,-2 0 0 16,2-6 1-16,7 6 0 15,0 2 0-15,0-7 0 16,-5 7 0-1,0 2 0-15,1-4-2 16,-5 2 2-16,9 2-1 16,0 0 1-16,0 0 0 15,0 0 0-15,0 0 0 16,0 0 0-16,0 0 0 16,34-2 0-16,-11 0 0 15,-4 4 0-15,1 2 0 16,-4-2 0-16,-6-2 0 15,-4 2 0-15,8 7 2 16,-2-3-2-16,-3-2 0 16,-2 2 0-16,7 2 1 15,4 7-1-15,-9 6 1 16,3-13 1-16,-8-2-1 16,8 7 1-16,2-3 0 15,-10 4 0-15,5-7-1 16,-4 5-1-16,7-6 0 15,-1 5 1-15,-6 3 0 16,-1-4-1-16,-1 7 2 16,-8-7-1-16,21-1-1 15,-14 13 0-15,12-7 1 16,-14-15 0 0,0 0-1-16,0 0 0 0,0 0 0 15,9 33 0 1,10 29 0-16,-8-31 0 15,-4-6 0-15,-7 16 0 16,3-12 0-16,3 2 0 16,4-2 0-16,-6 0 0 15,8-16 0-15,-5 16 0 16,-7 0 0-16,7-15 0 16,-1 5 0-16,-12 6 0 15,6-11 0-15,9 11 0 16,-7 2 0-16,0 0 0 15,3-2 0-15,-14-9 0 16,16 11 0-16,-3 2 0 16,8-4 0-16,-5-4 0 15,-7 4 1-15,2-15 1 16,-4 19 2-16,11-15-2 16,-7 5 3-16,-4-4 0 15,9-5-4-15,2 11 1 16,0 3-2-16,3-1 1 15,-17 4-1-15,14-4 1 16,7-13-1 0,-25 9 1-16,14 4-1 15,-1-1 0-15,6-5 0 16,-10-7 0-16,6 15 0 16,6-4 0-16,-1 24 0 15,-11-11 0-15,0-3 1 16,10-11-1-16,-15 16 0 15,10-3 0-15,4-4 0 16,-2 8 2-16,-23 0-1 16,25-14-1-16,-2 12 1 15,0-2-1-15,0-8 0 16,-5 6 1-16,12-16-1 16,-14 10 1-16,7 4-1 15,-5-7 1-15,-4 7-1 16,8-4 0-16,-8-15 0 15,9 22 0-15,-2-8 0 16,-3 3 0-16,3 2 0 16,4-18 0-16,-12 11 0 15,8 5 1-15,0-2-1 16,-10-4 0-16,0-7 0 16,10-3-1-16,0 9 2 15,-3-5-1 1,-4 6 0-16,-1-7 0 15,-10-4 0-15,24 13 0 16,-2 4 0-16,-9-16 1 16,5 26-1-16,-5-19 0 15,0-9 0-15,0 9 0 16,-7 1 0-16,12 4 0 16,-5-23 0-16,0 0 0 15,0 0 0-15,0 0 0 16,9 35 0-16,-7 15 0 15,5-17 0-15,-2-17-1 16,-1 9 2-16,1 0-1 16,-5-4 0-16,0 1 0 15,4-7 0-15,-6-11 0 16,-5 9 0-16,12 5 0 16,-3-1 0-16,0 3 0 15,8-9 0-15,-8 12 0 16,-2-11 0-16,-2 5-1 15,-1 3 2-15,6-7-1 16,-1-3 0-16,0 4 0 16,-4 3 0-16,-3-7 0 15,3 3 0-15,18-7 0 16,-23 15 0 0,9-9 0-16,8 3 0 15,-10 3 0-15,-5-1 0 16,0-13 0-16,5 13 0 15,10-7 0-15,-6-4 0 16,3 0 0-16,-7-2 0 16,5 7 0-16,-3 3 0 15,3 1 0-15,2 1 0 16,-7-11 0-16,0 1 0 16,2 2 0-16,2 2 0 15,1-1 0-15,-3-5 0 16,-15 0 0-16,17 6 0 15,3-1 0-15,0 3 0 16,-2 9 0-16,1-21 0 16,-3 0 0-16,-1 6 0 15,3-4-1-15,2 0 1 16,-7-2 0-16,0 0-1 16,0 0 1-16,0 0 1 15,0 0-1-15,0 0 0 16,0 0 0-16,0 0 0 15,18 19 0-15,3-7 0 16,-8-10 0 0,-3 2 0-16,1 0 1 15,-9 3-1-15,10-5 0 16,-1 0 0-16,-4 2 3 16,-4-2 0-16,4 0-2 15,2 0 0-15,2 0 1 16,-11-2-4-16,26-10-25 15,-3 8-32-15,-12 0 18 16,12 8-71-16</inkml:trace>
  <inkml:trace contextRef="#ctx0" brushRef="#br0" timeOffset="-547600">168 6116 18 0,'-14'-17'2'16,"28"3"-2"-16,-35 5 0 15,-11-18 2-15,16 3-1 16,-1-1 8-16,-1 8 14 15,16 5 7-15,2 8-15 16,0-7 14-16,0 9-2 16,-5-4-8-16,5 6-5 15,0 0-1-15,0 0-6 16,0 0 6-16,0 0 3 16,0 0 0-16,0 0-1 15,0 0 2-15,0 0-7 16,0 0 8-16,16 29 0 15,3 8 1-15,11 13-2 16,4-5 1-16,-6-16-11 16,20 42 6-16,7 12-3 15,-4 6-2-15,2-2-2 16,-30-46-4-16,20 31 0 16,-6-9-2-16,-14-22 0 15,-4-6-1 1,-12-14-18-16,-7-17-2 15,-10 2-48-15,-6 0-24 16,-18-4-27-16</inkml:trace>
  <inkml:trace contextRef="#ctx0" brushRef="#br0" timeOffset="-547240">27 6227 22 0,'-27'0'3'16,"27"0"1"-16,0 0 19 15,0 0 10-15,0 0-4 16,0 0-3-16,0 0 2 16,0 0-16-16,11-6 8 15,-4 0 3-15,7-6 3 16,7-5-3-16,-12-6 2 15,0 9-12-15,28-24 8 16,0-1-4 0,2 0-6-16,0 2-4 0,-16 20-4 15,9-12 1-15,3 4-1 16,-10 4-2-16,-11 9 0 16,-5 4 0-1,-7 6-1-15,3 4-3 16,-1-2-23-16,-4 0-37 15,0 0-29-15</inkml:trace>
  <inkml:trace contextRef="#ctx0" brushRef="#br0" timeOffset="-546920">329 6490 25 0,'0'0'8'16,"0"0"25"-16,0 0 12 15,0 0-22-15,0 13 17 16,-3-3-10-16,3 5-4 16,3-5-5-16,-3-2 1 15,0-8-11-15,0 0 14 16,0 0-1-16,0 0-5 15,0 0-7-15,76-80-9 16,-44 53-2 0,14-15-1-16,-9 9-1 15,-5 12-19-15,-16 1-27 16,-9 9-17-16,-5 9 21 16</inkml:trace>
  <inkml:trace contextRef="#ctx0" brushRef="#br0" timeOffset="-546344">513 5967 33 0,'-10'-11'35'0,"6"3"-13"16,-3-9 34-16,5 5-6 15,4 2-16-15,-7-1-12 16,5 11-5-16,0 0-10 16,0 0 6-16,0 0-3 15,0 0 1-15,0 0 2 16,0 0 2-16,0 0-5 16,0 0 9-16,0 0-5 15,56 25-1 1,-6 16-1-16,1-3 1 15,-21-20-7-15,13 28 2 16,-4-3-1-16,12 1-1 16,-7-9 1-16,-26-18-4 15,26 12 4-15,-7-5-2 16,-10-5-3-16,-1-15 2 16,-22 0 5-16,3-2-5 15,-2-4 8-15,-1-6-1 16,-4 8-3-16,0 0 0 15,0 0-3-15,-16-62 2 16,-7 2-2-16,-7-21-2 16,5-8 0-16,7 42-2 15,-12-53-1-15,14 11 1 16,-14 4-1-16,4 29 0 16,13 9 0-16,8 20-1 15,-7 2-5-15,10 13-15 16,2 5-11-16,-4 3-16 15,4 4 18-15,0 0-47 16,0 0-32-16</inkml:trace>
  <inkml:trace contextRef="#ctx0" brushRef="#br0" timeOffset="-545801">1049 5281 65 0,'7'-10'34'15,"2"16"43"-15,2 2-17 16,5 7-23-16,0-5-4 16,-2-4-8-16,2-3-16 15,-6 5 8-15,-4-12-3 16,-6 4-8-16,0 0-2 15,0 0-1-15,0 0 0 16,0 0 5-16,-6-31 0 16,-11-7-5-16,-1 9-2 15,-3 25-1-15,17 2 0 16,-5 10 0-16,4 5 0 16,-11 12 2-16,2 6 4 15,-2-11-2-15,30 36 9 16,-3 9 1-16,-6 5 2 15,13 19-4-15,3-15-2 16,0-32-4 0,9 47 4-16,6-19 1 15,3-12-1-15,7-20-1 16,-9-28-7-16,21-10 2 16,11-31-1-16,-5-37-1 15,1-26-2-15,-49 41 0 16,44-47 1-16,-26 17-1 15,-6 21-6-15,-17 25-16 16,1 29-10-16,-10 8 18 16,-2 0-14-16,0 0-16 15,-16 43-13-15,0-3-19 16,-10 15-42-16</inkml:trace>
  <inkml:trace contextRef="#ctx0" brushRef="#br0" timeOffset="-492985">4738 9184 17 0,'0'0'3'0,"0"0"-3"16,0 0 1-16,0 0-1 15,0 0 0-15,0 0-2 16,0 0 1-16,0 0 1 16,0 0 1-16,0 0-1 15,0 0 2-15,0 0 5 16,3-4 2-16,-8-11 1 15,-6 5 1-15,8 6-5 16,8 4 7-16,0-9 0 16,-8 3-2-16,3 6-4 15,0 0 1-15,0 0-6 16,0 0 0-16,0 0 0 16,0 0-2-16,0 0 0 15,0 0 0-15,0 0 0 16,0 0 1-16,0 0-1 15,9-4 1-15,-4 2 1 16,-5 2 1-16,0 0 6 16,0 0-4-16,0 0 6 15,0 0 1 1,0 0-3-16,5 35-1 16,-3 17 0-16,3-31-6 15,11 14 0-15,-7-16 0 16,-5-7 3-16,-1-10 2 15,-3-2 3-15,0 0-6 16,0 0-1-16,0 0-2 16,0 0-1-16,0 0 0 15,-9-25 0-15,4 0 0 16,-4-10 0-16,-3 10 0 16,10 7 0-16,-3 5 0 15,1 11 0-15,-1 2 0 16,5 0-1-16,0 0 1 15,0 0 0-15,0 0 0 16,0 0 1-16,2 25-2 16,5 14 1-16,-4-10 1 15,-1 0 1-15,0-4 0 16,-4-17-1-16,7 13 1 16,-8-11-1-16,8-1 2 15,-3-5 3-15,-2-4 0 16,0 0-5-1,0 0 0-15,0 0-2 16,0 0 1-16,0 0 0 16,-9-46 0-16,14 32 0 15,-12-9 0-15,4 7 0 16,-6 5 0-16,9 11-2 16,-4-2 0-16,4 2 2 15,0 0-1-15,0 0 1 16,0 0 1-16,0 0-1 15,4 52 0-15,-4-31 0 16,-2 3 0-16,4-3 0 16,-4-13 0-16,-3 9 1 15,5-17 1-15,0 0-2 16,0 0 0-16,0 0 0 16,0 0 0-16,0 0-1 15,-4-44 1-15,4 28 0 16,-3-11 0-16,-1 8 0 15,1 9 0-15,6 2-2 16,-3 8 1-16,0 0 1 16,0 0-1-16,0 0 1 15,0 0 1-15,4 23 0 16,3 12 0 0,0-23 0-16,-2 9 2 15,-5-11 0-15,2-4 2 16,-2-6 0-16,0 0-4 15,0 0-2-15,0 0 0 16,0 0-2-16,0 0 1 16,-9-55-1-16,7 17 0 15,2 26 2-15,-3-1 0 16,6 7-1-16,-3 6 2 16,0 0 0-16,0 0-1 15,0 0 1-15,0 0 1 16,-3 48-1-16,8-21 1 15,-3-13 4-15,-13-8 1 16,15-1-2-16,-1-3 0 16,-3-2-4-16,0 0-3 15,0 0-4-15,0 0-2 16,0 0 5-16,2-46-5 16,-4 21-1-16,-1 13 2 15,3 4 4-15,0 8 1 16,0 0 0-16,0 0-19 15,0 0-31-15</inkml:trace>
  <inkml:trace contextRef="#ctx0" brushRef="#br0" timeOffset="-490615">4617 8592 16 0,'0'-15'4'0,"0"15"-4"15,0 0 0-15,0 0 0 16,0 0 0-1,0 0-2-15</inkml:trace>
  <inkml:trace contextRef="#ctx0" brushRef="#br0" timeOffset="-490255">4757 8697 14 0,'0'0'3'0,"0"0"-2"16,0 0-2-16</inkml:trace>
  <inkml:trace contextRef="#ctx0" brushRef="#br0" timeOffset="-489609">4764 8743 18 0,'0'0'3'16,"0"0"-2"-16,0 0-1 15,0 0 0-15,0 0 0 16,0 0 0-16,0 0 4 16,0 0 7-16,0 0-5 15,0 0 4-15,0 0-1 16,0 0-3-16,0 0-2 15,0 0 11 1,0 0 9-16,0 0-14 0,0 0 5 16,0 0-6-1,0 0-3-15,0 0-5 16,4 12 0-16,1-3-1 16,4-5 0-16,-2 0-1 15,-12-4-6-15,5 0-3 16,0 0 0-16,0 0 7 15,0 0-1-15,0 0 3 16,0 0 1-16,-16-25 1 16,5 11 4-16,13 14-3 15,-6-5 3-15,4 5 7 16,0 0-1-16,0 0-5 16,-5 27-2-16,0-509-2 15,5 1031 6-15,3-525-1 16,1-9-1-16,-1-7 0 15,-3-8-2-15,0 0-3 16,0 0-1-16,0 0 0 16,0 0-1-16,-7-21 1 15,4-16 0-15,-15 21 0 16,18 14 0-16,7-5 0 16,-7 7 2-16,0 0 2 15,0 0 2 1,0 0-3-16,0 0-2 15,4 27-11-15,-10 13-43 0</inkml:trace>
  <inkml:trace contextRef="#ctx0" brushRef="#br0" timeOffset="-489343">4766 9064 17 0,'-9'-2'7'0,"9"2"-5"16,0 0-1-16,0 0 7 15,0 0 7-15,0 0-2 16,0 0 6-16,0 0 9 15,0 0-11-15,0 0-14 16,0 0-15-16</inkml:trace>
  <inkml:trace contextRef="#ctx0" brushRef="#br0" timeOffset="-488105">2703 8557 18 0,'0'0'2'16,"0"0"-1"-16,0 0 0 16,0 0 1-16,0 0-2 15,0 0 19-15,0 0 4 16,0 0-4-16,0 0-6 15,0 0 10-15,0 0-11 16,36 6 11-16,13-4-9 16,-8-8-4-16,3 1-2 15,-3-11-2-15,-22 14-3 16,15-9 0-16,-2-1-2 16,-9 4 0-1,-4 8-1-15,-10-2 1 16,-9 2 0-16,0 0 0 15,0 0-1-15,0 0 0 16,0 0 0-16,-48 12 0 16,25-4 0-16,-10-8 0 15,6 11-1-15,-1-5 1 16,1 2 0-16,11-8 2 16,9-2 1-16,-3 6 3 15,6 0 0-15,2-12-4 16,2 8-2-16,0 0-15 15,0 0-3-15,0 0-47 16</inkml:trace>
  <inkml:trace contextRef="#ctx0" brushRef="#br0" timeOffset="-487560">3315 8536 19 0,'0'0'5'0,"0"0"-3"15,0 0-1-15,0 0-4 16,0 0 14-16,0 0 9 16,0 0 5-16,0 0-14 15,0 0 16-15,23-15-4 16,9 7-9-16,2-2-1 15,-2 6-4-15,-13 2-6 16,18-5 0-16,-5 7-1 16,-7-4-1-16,-2 6 0 15,-14 0 0-15,-4 0 0 16,-5-2 1-16,0 0-2 16,0 0 0-1,0 0 1-15,-23 13-1 0,11-11-1 16,-24 16 3-16,1-5 9 15,21-11 1 1,-6 2-4-16,15-6-5 16,5 2-3-16,0 0-2 15,0 0-25-15,0 0-40 16</inkml:trace>
  <inkml:trace contextRef="#ctx0" brushRef="#br0" timeOffset="-487049">3940 8557 21 0,'0'0'8'0,"0"0"-8"16,0 0 4 0,0 0 20-16,0 0 3 0,0 0-1 15,28 4-1 1,-7 0-16-16,22 6 4 15,3-4-6-15,-7 3-2 16,-4-11 2-16,-10 2-4 16,-13 0-3-16,6 0 2 15,-6 0-2-15,-3 2 1 16,-9-2 1-16,0 0-3 16,0 0 1-16,0 0-1 15,0 0-2-15,-28-2 2 16,-13 2 2-16,15-9 9 15,6 16 5-15,11-10-5 16,-3 6 9-16,3-6-5 16,9 8-9-16,0-5-6 15,0 0-8-15,0 0-6 16,0 0-46-16</inkml:trace>
  <inkml:trace contextRef="#ctx0" brushRef="#br0" timeOffset="-486559">4373 8604 29 0,'0'0'17'0,"0"0"11"15,0 0-5-15,0 0 10 16,0 0-5-16,0 0-13 16,25 2-11-16,19 4 1 15,-1-1-2-15,-1 3-1 16,-3 15-2-16,-9-21 1 15,-12 0-1-15,3 4 0 16,-3-8 0-16,-11-2 1 16,-2 18 1-16,-5-14-1 15,0 0-1-15,0 0 0 16,0 0 5-16,-51 0 3 16,12 17 8-16,12-15 5 15,27-2-10 1,0 0 9-16,0 0-6 0,-5 2-8 15,-2 8 1 1,7-10 2-16,0 0-7 16,0 0 0-16,0 0-4 15,46-10-31-15,23-58-51 16</inkml:trace>
  <inkml:trace contextRef="#ctx0" brushRef="#br0" timeOffset="-485894">4801 8567 16 0,'0'0'5'16,"0"0"-2"-16,0 0-3 16,0 0 1-1,0 0 6-15,0 0 11 16,0 0-8-16,0 0 8 16,4 6-9-16,10 0-10 15,-14-6-39-15</inkml:trace>
  <inkml:trace contextRef="#ctx0" brushRef="#br0" timeOffset="-482265">2746 2615 20 0,'0'0'3'0,"0"0"-1"16,0 0-1-16,0 0 4 15,0 0 14-15,0 0-8 16,0 0 11-16,0 0-4 15,0 0-2-15,-2-13-2 16,0 1 0-16,2 10-8 16,-3-4 4-16,6 3 1 15,-1-3 1-15,-2 6 1 16,0 0 3-16,0 0-10 16,0 0 3-16,0 0 3 15,48-4 1-15,-9 2-5 16,-2 0-1-16,-25 2-3 15,22-4 3-15,-2 0-2 16,3 4 2-16,-5 2 1 16,2-4-2-16,-18 0-3 15,16 6 3-15,2-4 0 16,-2 2 0-16,2 6-1 16,-7-10 3-16,-25 2-5 15,0 0-1-15,0 0-1 16,0 0 1-16,44 4 3 15,-7-4-2 1,27 8 2-16,-18 3-3 16,0-1 0-16,0-6-2 15,-11-4 1-15,-10-2-1 16,10 6 1-16,-3-2-1 16,-2-2-1-16,4 9 1 15,-4-7 1-15,-18-2-2 16,13 2 1-16,3 6-1 15,-5-6 2-15,11 4 3 16,-22-1-1-16,15 3-1 16,-4-4-2-16,9 4 1 15,-9 3 0-15,7-7-1 16,-9 0 0-16,0 0 0 16,2 4 0-16,7 3 0 15,-5-5 0-15,-7 8 0 16,-2-7 0-16,3-1 0 15,4 6 0-15,0 7 0 16,-2-7 1-16,-5-5-1 16,0 11 0-16,-2-1 0 15,4 1 0 1,-7 1 1-16,1-2-1 16,-3-7 0-16,5 9 0 15,4 5 1-15,-8-1-1 16,-1-4 1-16,71 1-2 15,-100 3 2-15,10 4-1 16,10-6 0-16,12 0 1 16,-8 14 3-16,3-21-3 15,-4 9-1-15,6 4 1 16,-2-4-1-16,-7-5 2 16,-12-3-1-16,28 16-1 15,-9 2 0-15,0 0 0 16,-2-6 0-16,-5 0 0 15,16-6 1-15,-23 12 6 16,9 2-4-16,-2 4-3 16,3-12 0-16,-1-6 0 15,-2 12 0-15,-5 0 0 16,1-6 1-16,15 6-1 16,-4-8 0-16,9-10 0 15,-23 12-1-15,7 1 2 16,-9-1-1-16,11 4-1 15,-2 3 1-15,-4-16 0 16,4 7 0-16,0 0 0 16,4 10 0-1,-4-14 1-15,17-7-1 16,-27 13 0-16,10-6 0 16,-4 6 0-16,6 0 0 15,-7 0 0-15,3-11 0 16,4 13-1-16,-6 4 1 15,8-4 0-15,-1-6 1 16,-22-13-1-16,31 26 0 16,-3-1 0-16,-2 6 0 15,-2 15 0-15,-3-19 0 16,2-16 0-16,-1 21 0 16,-1-1 0-16,-2-2 0 15,5-1 0-15,-19-18 0 16,23 17 0-16,5-1 0 15,-7 1 0-15,0-6 0 16,-3 6 0-16,3-22 0 16,-7 24 1-16,9-14 0 15,-11 6-2-15,14-6 1 16,-1-9 0-16,-11 7 0 16,12 6-1-16,-10-10 1 15,-2-19 0-15,0 0 0 16,0 0 0-1,0 0 0-15,14 25 0 16,11 12-1-16,-14-18 0 16,-20-9 0-16,41-2-6 15,-13 3 2-15,8-7-1 16,1 6-3-16,2-18 2 16,-16 8 4-16,18-4-5 15,-2-9 0-15,-12 7 1 16,1 8 1-16,-19-2 1 15,0 0 4-15,0 0-1 16,0 0 1-16,0 0 1 16,0 0-3-16,0 0 2 15,0-6-2-15,0-5 1 16,-3 7 0-16,3 4 0 16,0 0 1-16,0 0 1 15,0 0-1-15,-36 23 1 16,10 0 0-16,12 6 0 15,-2-2 0-15,12-19 0 16,-5 15 0-16,2 12 0 16,-3 0 0-16,6 9 0 15,2-11 0-15,4-12 1 16,0 14 1-16,-2 6-1 16,5-2 0-1,2-7 2-15,-12 3-1 16,7-15-1-16,8 18 2 15,-1-1-2-15,-2 0 0 16,0 0-1-16,4-14 0 16,-13 21 1-16,11 1 2 15,0 3 11-15,3 2-8 16,-1-7-5-16,-6-22 0 16,2 22-1-16,0-3 0 15,4-5 0-15,1-4 0 16,-12 0 0-16,4-17 0 15,8 13 0-15,-1 6-1 16,1 11 2-16,-5 8-1 16,-1-32 0-16,-1 28 0 15,2 0 0-15,7-5 0 16,-7 9 0-16,2-13 0 16,-7-20 0-16,12 18 0 15,-7 2 1-15,0 1-1 16,0-7 0-16,-14-14 0 15,18 16 0-15,-1 0 0 16,-4-4 0 0,6 10 0-16,-3-10 0 15,0-16 0-15,-6 14 0 16,1 0 0-16,5-4-1 16,-9-3 2-16,10 3-1 15,-10-8 0-15,4 12 0 16,5-10 0-16,-2-1 0 15,0 7 0-15,-7-13 0 16,3 7 0-16,-3 4 0 16,4 2 1-16,3 20-1 15,-2-18 0-15,2-14 0 16,-7 7 0-16,2 7 0 16,2-2-1-16,1 0 1 15,-7-2 0-15,2-7 0 16,4 9 0-16,-1 6 0 15,4-6 0-15,-5-2 0 16,-2-13 0-16,2 13 1 16,5-5-1-16,-7 5 0 15,0 6 0-15,-2-6 0 16,6-13 0-16,-4 9 0 16,-2 0 0-16,0-1 0 15,-5 3-1-15,2-2 1 16,5-7 0-16,-2 13 1 15,-5-2-1 1,7-7 0-16,-2 5 0 16,-3-13 0-16,-6 15 0 15,8-9 0-15,-1 1 0 16,-3 14 0-16,0-10 0 16,9-9 0-16,-11 9 0 15,0 3 0-15,4 1 0 16,-4-4 0-16,-7 6 2 15,16-19-2-15,-7 17 2 16,-2-5 1-16,2 9 0 16,0-14 0-16,2 3-2 15,1 5 3-15,-3 2-2 16,-12-9 0-16,15-4-2 16,-10 13 0-16,12-10 0 15,-10 7 0-15,-2-3 0 16,3 8 0-16,-5-11 2 15,14-6-1-15,-24 15 2 16,17-4 1-16,-7 4 1 16,0-3-1-16,0-5-2 15,11-7-1 1,-11 13-1-16,0-5 0 16,0-7-4-16,16-9-27 0,0 0 1 15,0 0-62 1</inkml:trace>
  <inkml:trace contextRef="#ctx0" brushRef="#br0" timeOffset="-472512">5210 4811 17 0,'0'0'7'0,"0"0"-6"16,0 0-2-16,0 0 0 15,0 0-1-15,0 0 0 16</inkml:trace>
  <inkml:trace contextRef="#ctx0" brushRef="#br0" timeOffset="-472057">5233 4849 39 0,'0'0'24'0,"0"0"-3"16,37 70-4-16,-12-12 0 15,63-19-9-15,-98 19 2 16,13 2-4-16,4-6-3 16,2 4-2-16,2-35 0 15,-15-15-1-15,13 5 0 16,-5-5 1-16,-4-8-1 15,0 0 1-15,0 0-1 16,0 0 0-16,0 0 0 16,-27-64 0-16,11 6 0 15,-3 6 0-15,1 4 0 16,9 26 0 0,-7-18 0-16,0 11 0 15,-3 2 0-15,3 15 0 16,2 8 0-16,0-7 0 15,14 9 0-15,0 2 0 16,0 0 4-16,0 0 13 16,0 0 0-16,26 48 3 15,-3-5-11-15,9 32 9 16,-2-9-7-16,-7 0-1 16,-2 5-1-16,-8-34-7 15,10 33 0-15,-2-16-2 16,-5-12 0-16,0-15 0 15,-7-15 0-15,-15-10 0 16,15 2 0-16,-5 5-4 16,-4-9-14-16,0 0-19 15,0 0-23-15,0 0 21 16</inkml:trace>
  <inkml:trace contextRef="#ctx0" brushRef="#br0" timeOffset="-471519">5265 5066 16 0,'-7'-2'10'16,"3"0"-7"-16,-3 2 4 16,7 2 3-16,0-2 9 15,0 0 4-15,0 0 8 16,0 0-4-16,0 0-8 16,48-25-14-16,19-27 1 15,-10 15-1-15,-11 8-3 16,-11 8-2-16,-19 3 1 15,0 14-1-15,-9 8 2 16,-5-2 3-16,-2-2 0 16,0 0-4-16,0 0-1 15,-9 20 1-15,-28 5 0 16,5-4 0-16,2 0-1 16,-2-3 5-16,2-1 3 15,25-11-3-15,-20 9 7 16,7-3-1-1,-1-8 1-15,12-8-3 0,3 0-7 16,4 4-2 0,0 0 1-16,0 0-1 15,0 0 0-15,53-46 0 16,-12 17-1-16,-20 17-6 16,2-5-24-16,-12 9-20 15,3 0-33-15</inkml:trace>
  <inkml:trace contextRef="#ctx0" brushRef="#br0" timeOffset="-471170">5410 5263 28 0,'0'0'13'0,"0"0"15"16,0 0 14-16,0 0 1 16,0 0-29-16,0 0 3 15,0 0-7-15,65-52-6 16,-19 17-2-16,-14 16-2 16,-5 15 1-16,-15 0 0 15,-8 6 7 1,-4-2 2-16,0 0-7 15,0 0 1-15,0 0 2 16,-36 21 10-16,-26 12-2 16,13-8-6-16,22-17-5 15,15 0-4-15,1-2-7 16,11-2-30-16,2-4-49 16</inkml:trace>
  <inkml:trace contextRef="#ctx0" brushRef="#br0" timeOffset="-470406">5817 4815 21 0,'0'0'3'0,"0"0"-1"16,0 0 0-16,0 0 15 16,0 0 7-16,0 0 0 15,16 5-13-15,-4 1 7 16,-12-6 0-16,2 8 1 16,-6 5-4-16,-6 5-4 15,22-12-7-15,-17 11 11 16,-2 12 2-1,14 10 3-15,9 13-2 16,7 8-1-16,-6-25-10 16,1 29 7-16,0 1-2 15,1 5-5-15,-1-6-1 16,-4-14 1-16,2-34-4 16,-2 24-1-16,0-28-2 15,4-10 6-15,14-10 5 16,-4-25-4-16,-3 16-6 15,30-16 0-15,-6-10-1 16,-6 10 0-16,-10 12 1 16,-22 10-1-16,10 1-2 15,-10-2-10-15,-4 5-17 16,-7-1-26-16,0 8-22 16,0 0 27-16</inkml:trace>
  <inkml:trace contextRef="#ctx0" brushRef="#br0" timeOffset="-470097">5889 5190 28 0,'0'0'20'15,"0"0"-1"-15,0 0 29 16,0 0 3-16,0 0-11 16,0 0-14-16,0 0-1 15,0 0-11-15,0 0 16 16,0 0-6-16,50-29-10 16,31-10-4-16,-17-3-6 15,-39 28-3-15,15-7-1 16,-17 11-4-16,-12 4-21 15,-9 2-16-15,-2 4-26 16,0 0 19-16</inkml:trace>
  <inkml:trace contextRef="#ctx0" brushRef="#br0" timeOffset="-469823">5709 4989 27 0,'-7'-12'7'0,"7"12"39"16,0 0-19-16,0 0 28 16,0 0-10-16,10-27-12 15,13-23-4-15,27-6-7 16,-25 27-16-16,33-29 2 15,-1 15-5-15,-4 14-2 16,-11 6-18-16,-42 19-3 16,0 4-29-16,0 0-32 15</inkml:trace>
  <inkml:trace contextRef="#ctx0" brushRef="#br0" timeOffset="-469225">6351 4710 20 0,'-2'-4'9'15,"2"4"6"-15,0 0 23 16,-16-15 12-1,11 13-27-15,3-2 6 16,2 4-14-16,0 0-5 16,0 0 5-16,0 0 5 15,0 0-12-15,0 0 10 16,0 0 2-16,34 39-2 16,26 26-2-16,-25-30-7 15,6 29 7-15,3-2-7 16,-8 8 0-16,8 9-4 15,-5-17-3-15,-9-33-1 16,2 21-2-16,1-7 2 16,-13-3-1-16,8-7 0 15,-12-31 2-15,-14 6 4 16,-2-10 11-16,0 2 0 16,0 0-10-16,0 0-5 15,0 0-2-15,0 0 1 16,-2-48 0-16,-5-34 2 15,2 3-1-15,-4-2 0 16,12 40 0-16,-3-42 1 16,-10-2-1-1,6 9 3-15,-5 5 0 16,-10 36-4-16,15-25 0 0,1 25 0 16,-4 10-2-1,7 21-1-15,-13-5-17 16,10 5 2-16,3 4-28 15,0 0-14-15,0 0-15 16,0 0-35-16</inkml:trace>
  <inkml:trace contextRef="#ctx0" brushRef="#br0" timeOffset="-468409">6993 5209 21 0,'0'0'5'0,"0"0"-3"15,0 0 19-15,0 0 15 16,0 0-14-16,0 0 18 16,0 0-14-16,0 0-15 15,0 0-6-15,44-48-2 16,-26 30-2-16,3-20 0 15,-14 9-1-15,-3 7 0 16,-6 5 1-16,-5 13-1 16,0 2 0-16,2-2 0 15,5 4 0-15,-9 6 1 16,-2 21 0-16,-1-11 4 16,10-5-2-16,7 18 8 15,-1 0 0-15,3 8 5 16,9 15-7-16,0-11 0 15,0-20-7-15,12 37-1 16,4-7-1-16,-2-3 1 16,-5 2-1-16,-9-27 0 15,-2-13 0-15,-5 2 0 16,-6-5 0-16,-1-3 0 16,-4 10 0-16,2-14 0 15,0 0 0-15,0 0 0 16,-30 6 0-1,-18 5 0-15,13 14 1 16,7-15 0-16,19-4 1 16,-5-2 1-16,3-2-1 15,16-2-1-15,-5 0 2 16,0 0 5-16,0 0-4 16,0 0 2-16,32-20 0 15,18-16 4-15,-11 3 2 16,-34 23-8-16,27-2 2 15,-11 7 2-15,-14 3 7 16,-7 2-6-16,0 0-6 16,0 0-2-16,0 0 1 15,-39 42-2-15,-28 20-9 16,30-27-43-16,21-25-46 16,16-16 16-16</inkml:trace>
  <inkml:trace contextRef="#ctx0" brushRef="#br0" timeOffset="-465569">5511 4844 15 0,'0'0'4'0,"0"0"1"0,0 0-4 16,0 0-1-16,0 0-2 15,10-8 11 1,-20-2-2-16,31-3 7 16,4 1 1-16,-22 2 1 15,8 10-1-15,-11 0 3 16,0 0 3-16,0 0-10 15,0 0 6-15,0 0-1 16,0 0-4-16,0 0-4 16,0 0-2-16,-21 20-5 15,-27 11 0-15,0 2 0 16,9-6-1-16,11-8 1 16,7-4 1-16,17-11 0 15,-5 0 2-15,6-2 1 16,8-2-2-16,-5 0-2 15,0 0-1-15,0 0 0 16,0 0-1-16,37-21-1 16,16-14-1-16,-10 8 1 15,-15 15 1-15,-12 8 1 16,0-5 0-16,-7 9-1 16,-2 6 2-16,-4-6 0 15,-3 0-1-15,0 0 0 16,-23 19 0-1,-12 16 1-15,-4-6 2 16,9-10 1-16,0 2-1 16,14-11 0-16,-12 4 6 15,8-3 0-15,8-5-4 16,5-2-4-16,0-6-1 16,7 2-1-16,0 0-1 15,0 0-4-15,0 0-4 16,33-21 3-16,-17 3 5 15,30-13 1-15,-12 8 1 16,-4 10-1-16,-11 9 1 16,-15-2 2-16,-4 6-1 15,0 0 0-15,0 0-1 16,0 0 0-16,0 0 0 16,-48 21-1-16,20-13 1 15,-4 7 0-15,2-3 0 16,5-2 1-16,6 5 4 15,3-11 3-15,16-2-4 16,-18-2 0-16,4 2 1 16,3-2 2-1,8 0-2-15,3 0-3 0,0 0-2 16,0 0 1-16,0 0-1 16,0 0 0-1,0 0 0-15,0 0 2 16,0 0-1-16,0 0 1 15,0 0 6-15,0 0 7 16,33 42-4-16,-6-1-3 16,-15-20-3-16,8 32 5 15,-1-5-6-15,4 8-1 16,0 0-2-16,-23-23-1 16,34 27 1-16,-18 0-1 15,0-12-1-15,3-19 2 16,-8-9 0-16,3-18 2 15,-9 3 9-15,-10-3-2 16,5-2-7-16,0 0-3 16,0 0 0-16,0 0 0 15,-27-71 0-15,4 7 0 16,9 2-1-16,-9 6 1 16,2 29 1-16,7-14-1 15,-4 4-2-15,-7 5 1 16,11 3 1-16,-2 9 0 15,9 14 0-15,2-3 0 16,3 3-1 0,2 6 0-16,0 0 1 15,0 0 0-15,0 0 0 16,0 0 0-16,18 33 1 16,-4 15 6-16,18 33 5 15,-9-34-7-15,-2 57 0 16,-3-11 2-16,1-17-2 15,-5-28-1-15,-10-27-3 16,5 8 1-16,-11-19 9 16,4 0 3-16,-4-7-10 15,2-3-3-15,0 0-2 16,-14-50-3-16,-6-52-8 16,-1 7 0-16,-4 0 5 15,11 54 4-15,-7-24-1 16,7 9-1-16,5 13 4 15,-5 18 0-15,7 4 1 16,14 13 0-16,-9 0-1 16,-5 6 1-16,7 2-1 15,0 0 4-15,0 0 2 16,12 43 7-16,8 9 1 16,10 39 1-16,-11-4-2 15,6-14-6-15,-37-38-4 16,31 17 0-1,-1-21-2-15,-4-9 0 16,-19-9-17-16,-4-9-4 16,9-4-52-16,0 0-33 15,0 0-22-15</inkml:trace>
  <inkml:trace contextRef="#ctx0" brushRef="#br0" timeOffset="-465161">5376 5331 26 0,'0'0'20'16,"0"0"20"-16,0 0 10 15,0 0 0-15,0 0-19 16,0 0-21-16,0 0 9 15,0 0-2-15,0 0-4 16,39-25-5-16,21-20-3 16,-47 28-3-16,40-8 0 15,-21 7-1-15,-11 11 0 16,-5 20 1 0,-11-17 3-16,-5 4-2 15,0 0 4-15,0 0-3 16,0 0-3-16,0 0-1 15,-69 55 0-15,32-34 0 16,-11 21 2-16,16-9 3 16,13-8 0-16,8-34-1 15,6 16-2-15,5-7 0 16,0 0 0-16,0 0-21 16,0 0-62-16</inkml:trace>
  <inkml:trace contextRef="#ctx0" brushRef="#br0" timeOffset="-463288">5806 4770 19 0,'0'0'5'15,"0"0"-2"-15,0 0-2 16,-21-4 12-16,21 4-6 16,0 0 9-16,0 0 1 15,0 0 6-15,0 0 1 16,0 0-2-16,51-25-14 16,22-16 6-16,-8 14-4 15,-5 4-3-15,-10 12-4 16,-13 1 1-16,-14 6-2 15,5-2 1-15,-19 4 0 16,-9 2 1-16,0 0-1 16,0 0-2-16,0 0 0 15,0 0-1-15,-35 20 1 16,-18 14-1 0,10-1 0-16,-6-11 1 15,33-13 0-15,-21 11 5 16,5-3 3-16,-2-3-1 15,13-16-1-15,12 9-1 16,7-3-4-16,-1-2 1 16,3-2 0-16,0 0 1 15,0 0-3-15,0 0-1 16,49-21 0-16,22-12 1 16,-7 2-1-16,-15 2 0 15,-10 14 0-15,-9 1 0 16,-19 10 0-16,-2 0 1 15,-6 4 1-15,-3 0-2 16,0 0 0-16,0 0-1 16,0 0 1-16,-33 20 0 15,-24 11-3-15,18-10-4 16,4-6-1-16,-11-7 3 16,35-2 4-16,-8-4 1 15,6 2-1-15,-6-2 1 16,8 0 0-16,-3-2 0 15,2 0 0-15,5 0 0 16,-2 3 0-16,-7 1 0 16,5-2 0-1,-1 0 0-15,1 2 0 16,6-2 0-16,0-2 0 16,1 6 0-16,-3-2 0 15,0-2 0-15,9 3 2 16,-9 1 1-16,-2 2 1 15,0 5-1-15,4-5-1 16,17-4-1-16,-14 8 3 16,4 1 0-16,-2 1 2 15,2 5-1-15,-4-7 0 16,-21 1 0-16,39 3 5 16,-2 9 0-16,0 2-5 15,-1 2-1-15,1 2 2 16,-2-14-3-16,4 16 1 15,0-4 0-15,-5 2-2 16,8-4-1-16,-12 0 0 16,7-13-1-16,6 5 3 15,-6 4 0-15,0 3-2 16,-5-13-1-16,3-7 0 16,-6 11 1-16,-1-1-2 15,-3-10 1-15,3 1 0 16,-5-7 0-16,0 0 1 15,0 0-1 1,0 0 1-16,0 0-1 16,0 0 0-16,0 0 0 15,0 0 0-15,0 0 0 16,0 0 0-16,0 0-1 16,0 0 2-16,0 0-1 15,0 0 0-15,7 41-1 16,4-12 3-16,-6-10 4 15,0 8 3-15,4-19-7 16,-9 8-1-16,7-1 0 16,-5 2-1-16,3 5 0 15,-5-11 0-15,2-5 0 16,2 10 2-16,1 7 0 16,4-4-1-16,-2-11 1 15,-7-8 0-15,0 0 3 16,0 0 1-16,0 0-1 15,0 0-2-15,0 0-1 16,32-12-2-16,12-9 0 16,-7 9 1-16,-12-3-1 15,-4 9-7-15,-17-13-39 16,-4 19 4 0,0 0-88-16</inkml:trace>
  <inkml:trace contextRef="#ctx0" brushRef="#br0" timeOffset="-445866">9956 1054 21 0,'0'0'4'15,"0"0"-2"-15,0 0 2 16,0 0 15-16,0 0 7 16,0 0-12-16,0 0 19 15,0 0-4-15,14-23-9 16,-5 10-3-16,-7 7-6 15,5 2-7-15,-7 4 10 16,0 0 3-16,0 0 0 16,0 0 1-16,7 41 3 15,4 1-11-15,-6 59 8 16,-3-1-7-16,1 16-5 16,-1 6-4-16,0-19-2 15,7-53 1-15,-9 20-1 16,7-20 0-16,-2-23 0 15,-3-17 7-15,-9-10-3 16,7 0-1-16,0 0-3 16,-4-97 0-16,-6 4-1 15,4-19-2-15,12 50 1 16,-15-54-5 0,0 8-4-16,0 24 4 15,0 11 4-15,2 27 2 16,4 28 1-16,-6-5 0 15,2 15 0-15,5 2 1 16,2 10-1-16,-7 6 0 16,7-10 0-16,0 0 6 15,9 85 1-15,5 18 2 16,-9-1 3-16,-1-54-8 16,8 51 6-16,-8-18 0 15,1-19 1-15,0-21-2 16,-3-22 5-16,-2-15-3 15,5 0 3-15,-5-4-10 16,0 0-3-16,9-101-1 16,80 55 0-16,-121-64-2 15,21 9-4-15,-5 6-1 16,11 12 2-16,-6 33 4 16,6 34 1-16,5-3 0 15,-5 9 0-15,3 12 2 16,2 8 11-16,0-10-4 15,2 52 9-15,-6 60-1 16,11 6 0-16,-12-4-3 16,0-61-8-16,17 41 3 15,-7-18-4 1,-5-16-3-16,0-14-2 16,0-21 1-16,4-17-2 15,-6 0-17-15,0-8-38 16,2 0-37-16,0 0-31 15,0 0 43-15</inkml:trace>
  <inkml:trace contextRef="#ctx0" brushRef="#br0" timeOffset="-445161">9710 911 71 0,'-7'-2'56'0,"7"2"7"16,-3-4-17-16,3 4-16 15,0 0-15-15,0 0 12 16,0 0-3-16,0 0-4 15,111-27-6 1,-74 16-9-16,55-1 5 16,-16-3 0-16,-7 5-4 15,-17 18 1-15,-1-4-3 16,-26-4-1-16,-6 3 1 16,-5 3 3-16,-12 0 5 15,-11 0-6-15,-3 0-5 16,-22 7-1-16,-10 1 0 15,-4 3 0-15,-5 6 1 16,-7-5-1-16,37-14 0 16,-48 11 8-16,8 4 4 15,1-3 0-15,14-6-1 16,32-3-5-16,2-1 3 16,7-6-7-16,3-4-1 15,4 4 3-15,0 0-3 16,48-11-1-16,9-5 1 15,33-11 0-15,-2 12 0 16,-19-3-1-16,-28 9 0 16,3-1 0-16,-19-2 1 15,-18 3 2-15,0 9 3 16,-7 0-5 0,0 0-1-16,0 0 0 15,0 0 0-15,-97 15 0 16,14-3-1-16,47-5 1 15,-31 7 0-15,21-4 1 16,25-10 2-16,12-4-3 16,9 4 1-16,0 0-3 15,0 0-26-15,39-14-29 16,44-21-28-16,-19 8-36 16,-36 20 40-16</inkml:trace>
  <inkml:trace contextRef="#ctx0" brushRef="#br0" timeOffset="-444784">10335 1629 106 0,'0'0'76'0,"0"0"-13"0,0 0-36 15,0 0 19 1,0 0-10-16,0 0-11 16,0 0-9-16,0 0-10 15,0 0-5-15,0 0 0 16,0 0 0-16,0 0-1 15,0 0-1-15,12-23 1 16,-12 13 0-16,0 4 3 16,0 6 8-16,0 0-1 15,0 0-6-15,0 0-3 16,0 0-7-16,-12 39-41 16,3-33-60-16</inkml:trace>
  <inkml:trace contextRef="#ctx0" brushRef="#br0" timeOffset="-443961">10860 919 27 0,'2'-6'16'0,"0"2"30"16,-2 4 4-16,0 0-16 16,0 0-24-16,0 0 7 15,0 0-3-15,0 0-5 16,0 0 5-16,0 0 10 15,0 0-12-15,0 0 11 16,0 0 2-16,5 37-7 16,2 38-10-16,0-7-6 15,4-29-1-15,-4 48-1 16,0-21 0-16,2-16 0 16,0-23 1-16,-13-8 5 15,6-19-3-15,-2 0-2 16,0 0 0-16,0-46-1 15,0-8 0-15,-4-4-1 16,-6-39 0-16,-3 18-1 16,1 17 2-16,3 12 1 15,0 13 9-15,-7 27-3 16,13 0 2-16,1 5-3 16,-5 18 8-1,7 5-4-15,-11-1-4 16,11-17 5-16,13 83-4 15,-6 2-4-15,2 22-2 16,3-3 0-16,2-54-1 16,-5 26 0-16,-4-34 0 15,-1-26 6-15,-4-16 0 16,0 0-5-16,0 0 1 16,0-47-2-16,2-59-2 15,-11 17-8-15,0-8 0 16,18 53 6-16,-18-28-2 15,11 12 5-15,-4 22 0 16,-3 20 1-16,-6 14 1 16,11 4 6-16,0 0 13 15,0 0 0-15,5 41-1 16,-1 7-2-16,10-5-9 16,-3 48 7-16,6-4-2 15,-4 8-8-15,-1-20-4 16,-19-44-1-16,16 19-23 15,-2-17-38-15,-7-17-29 16,0-1-25-16,0-15-9 16</inkml:trace>
  <inkml:trace contextRef="#ctx0" brushRef="#br0" timeOffset="-443490">10777 1671 53 0,'-18'14'69'15,"-3"3"8"-15,-11 1-11 16,18-9-38-16,-5 11 22 16,8-3-6-16,2-7-8 15,4 1-9-15,5-11-8 16,0 0-10-16,0 0 3 16,0 0-7-16,53-23-3 15,44-29-1-15,-58 38-1 16,34-7 1-16,-11 4-1 15,-13 13 0-15,-19-2 0 16,-12 2 0-16,-11 4 2 16,-2 0 2-16,-5 0-2 15,0 0-2-15,0 0 0 16,0 0 1 0,-42 4-1-16,-36 2 0 0,4 9 0 15,3 3-1-15,4 5 1 16,33-13 0-16,-17 15 0 15,3-8 2 1,34 1 8-16,7-18 2 16,7 0-7-16,0 0 4 15,0 0 0-15,0 0-2 16,101-45 4-16,-55 26-4 16,37-4 3-16,-14 11-7 15,-18 4-3-15,-19-1-23 16,-30 5-5-16,21 0-59 15,-23-4-64-15</inkml:trace>
  <inkml:trace contextRef="#ctx0" brushRef="#br0" timeOffset="-443001">10618 791 175 0,'-14'-17'68'0,"3"13"-5"16,4-6-12-16,7 10-30 16,0 0 15-16,0 0-4 15,53-13-5 1,37-10-9-16,-3 5-5 15,-48 14-7-15,37-9 2 16,-14 17-4-16,-20-4-1 16,-19 11 1-16,-21-3 0 15,7 4 5-15,-9-12-1 16,-51 38-5-16,-15-5-3 16,-17 0 1-16,48-19-1 15,-36 18 0-15,14-10 0 16,15-1 3-16,22-7 7 15,17-14-3-15,-6 0 8 16,9 0 3-16,0 0 6 16,0 0-5-16,0 0-12 15,51-10 1-15,36-13-3 16,-9 7-3-16,-9-11-1 16,-48 23-1-16,20 8-9 15,-13-8-48-15,-21 4-59 16,-5 10-100-16</inkml:trace>
  <inkml:trace contextRef="#ctx0" brushRef="#br0" timeOffset="-442232">11460 1151 32 0,'2'-4'36'0,"-2"4"11"15,0 0 9 1,0 0-9-16,0 0-28 16,0 0 10-16,0 0-1 15,0 0 3-15,0 0-2 16,0 0-5-16,0 0-15 16,46-4 4-16,33-19-1 15,-20 6-2-15,-10 5-1 16,-12 6-3-16,-14-1-3 15,11-1 1-15,-18 4-2 16,-9 16 1-16,-7-12 0 16,0 0-2-16,0 0-1 15,0 0 1-15,-37 13-1 16,-18 16 0-16,-12-25 0 16,47 2 0-16,-17 3 0 15,2-1-1-15,-1 13 1 16,15-21 0-16,7 2 1 15,-4 0 0-15,8-2 1 16,6-7 3-16,4 7 1 16,0 0 3-16,0 0-4 15,0 0 2 1,0 0-2-16,48-18-2 0,26-22 1 16,-40 26-4-1,26-3 1-15,-23 5-22 16,-16 0-34-16,-12 5-32 15,-25 5-47-15,16 0 42 16</inkml:trace>
  <inkml:trace contextRef="#ctx0" brushRef="#br0" timeOffset="-441745">11548 1381 77 0,'-17'-4'80'15,"13"2"-50"-15,4 2 17 16,0 0 3-16,0 0-4 16,0 0-11-16,0 0-23 15,0 0 6-15,96-38-2 16,-22 13-7-16,-14 5-3 15,-12 5-2-15,-25 13-3 16,7-2 0-16,-16 4-1 16,-12 0 2-16,-2 0-1 15,0 0 0 1,0 0-1-16,0 0 0 16,0 0-5-16,-71 21-1 15,6-7 3-15,45-10 3 16,-31 17-1-16,5-11 1 15,5 3 0-15,15 1 2 16,-1-7 6-16,18-7-4 16,9 0 9-16,0 0 7 15,0 0 6-15,0 0-7 16,0 0-12-16,0 0 1 16,85-15-5-16,-14-4-5 15,-18 9-28-15,-12-21-39 16,-24 17 17-16,1-3-96 15</inkml:trace>
  <inkml:trace contextRef="#ctx0" brushRef="#br0" timeOffset="-441320">11274 1656 26 0,'0'0'20'15,"0"0"33"-15,0 0 22 16,0 0-7-16,0 0-41 15,0 0 22-15,0 0-10 16,37 17-22-16,-24-1-16 16,-6-16-57-16,3 0-20 15</inkml:trace>
  <inkml:trace contextRef="#ctx0" brushRef="#br0" timeOffset="-439153">12251 1118 20 0,'0'0'4'0,"0"0"-2"16,-2-2-3-16,2 2 3 16,-9 0 10-1,9 0-3-15,0 0 14 16,0 0 6-16,0 0 7 16,0 0-4-16,0 0-6 15,0 0-14-15,0 0 9 16,0 0-2-16,0 0-3 15,5-4-3-15,1-5 2 16,1 5-6-16,5 2 12 16,4-4-4-16,-2 4-3 15,2-11-2-15,-7 13-6 16,21-4 5-16,-5 2-1 16,-9-2-2-16,12 6 1 15,-7-12 1-15,6 10-4 16,-8-11 4-16,11 3 1 15,-5 4-3-15,5 4 0 16,-16-4-5-16,18 4 3 16,5 0 1-16,2-8 1 15,9 8-4-15,-9-7 0 16,-16 7-2-16,21-4 0 16,-5 0 1-16,12 0 4 15,-10 2-2-15,-18-4-4 16,32 10 0-1,-9-17 1-15,5 7 1 16,-5 0-1-16,-23 6-2 16,21-6 2-16,4 4 0 15,-9 0 1-15,0-9 0 16,-2 5 0-16,-21 2-2 16,30-4 2-16,0 3-2 15,-7 5-1-15,-4-12 1 16,-12 8-1-16,18-2 0 15,-2 6 0-15,-7 0 0 16,10 2 1-16,-26-2-1 16,23 0 1-16,2 2-1 15,3-4 0-15,0 0 0 16,16 4 0-16,-35-4 0 16,7-2 0-16,3-3 0 15,1 1 0-15,3 4 0 16,-20-2 0-16,27 2 2 15,2 0-2-15,-6 6 1 16,1-8 1-16,-13 0-1 16,16 4 2-16,-2 0-1 15,0-4-1-15,-1 4 1 16,-33-3 0-16,38 6 7 16,-4-10 0-1,2-1-2-15,-14 0-3 16,-28 8-1-16,33-6 2 15,-7 1 0-15,-2 1-1 16,-17 0-1-16,-6 4-1 16,4-2 0-16,3 2-1 15,-12 0-1-15,0 0 0 16,0 0-6-16,0 0-47 16,0 0-91-16,0 0-68 15</inkml:trace>
  <inkml:trace contextRef="#ctx0" brushRef="#br0" timeOffset="-438009">12592 168 16 0,'0'-7'9'0,"0"7"-4"16,0 0 9-16,0 0 2 15,0 0 19-15,0 0 0 16,0 0-1-16,0 0-4 16,-2 11-1-16,2 1-15 15,2 11 16-15,3 0 1 16,1 16-1-16,8 11-1 16,-2 3-2-16,6-11-16 15,-16 41 7-15,3 4-2 16,-3 0-8-16,5-19 0 15,-7-12 1-15,5-27-5 16,-1 4-1-16,-4-12 2 16,7-11 7-16,-9-10-2 15,2 0-8-15,0 0 1 16,0 0-2-16,0 0-1 16,0 0 0-16,-23-101 0 15,14 61 0 1,13-41 0-16,-13 5-1 15,0 12 2-15,-2-5-2 16,15 40 1-16,-15-22 0 16,-1 13 0-16,10 11-1 15,-3 3 1-15,-13 24 0 16,18 0-1-16,0 0 1 16,0 0 0-16,0 0 0 15,0 0 1-15,0 0 0 16,18 82 9-16,-9 3 6 15,8 4-2-15,-8-8-6 16,2-44-4-16,-2 36 3 16,-2-17-1-16,0-15-3 15,-11-16-2-15,4-15 0 16,7 5-1-16,-10-15-3 16,3 0-44-16,0 0-46 15,0 0-28-15,0 0 50 16</inkml:trace>
  <inkml:trace contextRef="#ctx0" brushRef="#br0" timeOffset="-437448">12551 176 61 0,'0'-11'73'0,"9"-1"1"16,-23 8-40-16,21-2 25 16,-7 6-15-16,0 0-7 15,0 0-2-15,27-4-8 16,-4 1-16-16,33-11 7 16,1-3-5-16,-2 7-5 15,3-2-3-15,-47 12-3 16,40 0 1-16,-17-7-1 15,-4 12 0-15,-23-47 0 16,-7 42 2-16,0 0-2 16,0 0 0-16,-18 21-1 15,-26 10-1-15,5-6 0 16,30-15 0-16,-39 9 0 16,2-1 0-16,-3 13 0 15,-8-49 0-15,20 51 0 16,23-12 0-16,-16-5 2 15,14 5 5 1,9-17 3-16,10-2-1 16,-3-2-5-16,0 0 1 15,0 0 4-15,0 0 0 16,0 0-3-16,52-21-3 16,13-20 2-16,-10 14-3 15,-7 0-2-15,-6 13 1 16,-42 10-1-16,23 1 0 15,-23 3 0-15,0 0-11 16,0 0-33-16,25 5-44 16,-18-5 24-16,-7 0-98 15</inkml:trace>
  <inkml:trace contextRef="#ctx0" brushRef="#br0" timeOffset="-437041">12624 606 78 0,'-4'-6'54'0,"4"6"5"16,0 0-9-16,0 0-12 15,0 0-23-15,0 0 12 16,0 0 6-16,0 0-5 16,0 0-8-16,0 0-4 15,0 0-7-15,94-25 7 16,-27 5-4-16,-17 5-4 16,-6 9-4-16,-30 2-2 15,-5 0 6-15,-9 4-2 16,0 0-2-16,0 0-2 15,-58 25 0-15,22 6-2 16,-29 14 0-16,10-6 0 16,25-16 1-16,5-10-2 15,25-13-9-15,-16 0-42 16,13-15-52-16,-1-6-45 16</inkml:trace>
  <inkml:trace contextRef="#ctx0" brushRef="#br0" timeOffset="-436513">13250 161 29 0,'9'-16'19'0,"-9"16"25"16,0 0-16-16,0 0 27 16,0 0-14-16,0 0-11 15,7 12-6-15,-2-20-7 16,1 4-9-16,-6 4 6 16,0 0 3-16,0 0 2 15,0 0-3-15,0 0-1 16,0 0-9-16,0 0 12 15,5 81-1-15,0-1-1 16,-10 5 0-16,-2-48-8 16,-2 38 6-16,2-1-2 15,2 3 0-15,-4-17-4 16,7-4-2-16,7-35-4 16,-5 22 3-16,0-16 1 15,11-14 5-15,-2-9-1 16,-9-4-7-16,0 0 0 15,46-11-2 1,23-11-1-16,-23 1 0 16,-32 15 0-16,30-7 0 15,-24 9-1-15,6 4-1 16,-15-4-13-16,-11 4 1 16,0 0-28-16,0 0-42 15,0 0-43-15,0 0-34 16</inkml:trace>
  <inkml:trace contextRef="#ctx0" brushRef="#br0" timeOffset="-436177">13229 536 97 0,'-2'-8'68'0,"-7"-3"0"16,9 11-9-16,0 0-13 16,0 0-28-16,0 0 15 15,0 0-2-15,0 0-8 16,34-16-4 0,-4 1-11-16,32-3 8 15,-7 5-4-15,-9 1-3 16,-11 10-4-16,-14-9-3 15,-1 7-1-15,-13 0 3 16,-7 4 0-16,0 0-1 16,0 0-5-16,0 0-11 15,0 0-54-15,0 0-39 16,-16-18-30-16</inkml:trace>
  <inkml:trace contextRef="#ctx0" brushRef="#br0" timeOffset="-435845">13277 54 101 0,'0'0'41'0,"0"0"32"15,0 0-12-15,0 0-9 16,0 0-9-16,0 0-24 15,0 0 15-15,49-9-5 16,27-9-7-16,-5 9-5 16,-14-3-3-1,-20 8-8-15,5 6 3 16,-22-6-2-16,3 4-2 16,-16 0-1-16,-7 0-2 15,0 0 3-15,0 0-3 16,0 0-2-16,0 0-1 15,0 0-40-15,-25 4-4 16,-12-4-102-16</inkml:trace>
  <inkml:trace contextRef="#ctx0" brushRef="#br0" timeOffset="-435081">13848 39 27 0,'5'-8'20'16,"-10"6"2"-16,5 2 37 16,0 0 0-16,0 0-14 15,0 0-14-15,0 0-7 16,0 0-13-16,0 0 6 16,0-2 5-16,0 2 4 15,0 0-2-15,0 0-1 16,0 0-13-16,0 0 12 15,39 103-4-15,-4 3-2 16,1-9-5-16,-10-47-7 16,-1 43 2-16,3-10-1 15,-8-13-1-15,3-14-1 16,-25-17-2 0,9-24 0-16,4-1 1 15,-6-3 4-15,-5 3 2 16,9-12 0-16,-9-2-3 15,0 0 4-15,0 0-4 16,0 0 1-16,9-45 2 16,7 3-5-16,3-42 3 15,2 1-2-15,-3-6 1 16,7-11 0-16,-13 53-3 16,18-32 4-16,0 13-2 15,-5 14-3-15,-4 13-1 16,-26 30 0-16,17-9-1 15,-8 9-17-15,-4 3-33 16,-2-2-36-16,-7 6-33 16,13 0 46-16</inkml:trace>
  <inkml:trace contextRef="#ctx0" brushRef="#br0" timeOffset="-434554">14361 517 86 0,'0'0'54'0,"0"0"-26"16,0 0 30-16,0 0-7 16,0 0-8-16,0 0-3 15,18 5-8-15,-2-1-20 16,5-13 3-16,7 5-10 16,-8-18-3-16,-10-16-2 15,-10 18-2-15,16-18-6 16,0 3-1-16,-5 4 2 15,-8 17 4-15,-3-13 3 16,-7 14 0-16,11-1 2 16,-8 10-2-16,4 4 7 15,0 0 11-15,0 0-5 16,-14 45 15-16,0 46 5 16,12-4 2-16,0 4-5 15,-1-6-4-15,-13-43-15 16,30 28 9-16,-5-14-9 15,-2-19-6 1,2-14-4-16,0-17-1 16,-13-2-25-16,4-4-72 15,0 0-55-15,0 0-55 16</inkml:trace>
  <inkml:trace contextRef="#ctx0" brushRef="#br0" timeOffset="-432384">12827 1646 17 0,'0'0'4'15,"0"0"2"-15,0 0-4 16,6-17 14-16,1-6 2 15,5 13-9-15,-10-6 9 16,0 5 2-16,3 5 1 16,-3-2-2-16,-2 8-3 15,0 0-3-15,0 0-7 16,0 0 8-16,0 0 5 16,0 0 7-16,0 0 4 15,0 0-14-15,12 41 15 16,2 11 0-16,2 39-5 15,4 6-8-15,-6-20-4 16,-11-42-8-16,3 33 3 16,-1-10-4-16,-3-16-1 15,-2 1-1-15,-11-37 7 16,11-4-6-16,0-2-3 16,0 0-3-16,0 0-2 15,-9-91-5-15,6 48 4 16,-17-46-5-16,1 0-3 15,3 0 3 1,7 2 2-16,-12 16 5 16,19 36 2-16,-3-8 1 15,12 12 0-15,-11 12 0 16,-3 15 0-16,7 4 0 16,0 0 9-16,0 0 5 15,14 91 5-15,4 0 0 16,-4-4 0-16,-3-45-11 15,8 26 5-15,1-2-3 16,-6-2-2-16,0-16-4 16,0-34-3-16,-7 9-1 15,-10-4 0-15,3-11 2 16,0-8-10-16,0 0-10 16,0 0-44-16,0 0-23 15,0 0-15-15,-16-33-26 16</inkml:trace>
  <inkml:trace contextRef="#ctx0" brushRef="#br0" timeOffset="-431920">12824 1511 29 0,'3'-8'17'0,"-1"-2"31"16,12 1 17-16,9-14-6 16,0 3-18-16,2 7-25 15,35-14 18-15,4-6-5 16,5 0-8-16,-4 25-8 16,-42 0-9-16,25-15 1 15,-14 6-3-15,-6 17-1 16,-21-6 1-16,-5 6 0 15,-2 0-1-15,0 0-1 16,0 0 0-16,0 0 0 16,-89 50-1-16,20-5 1 15,41-24 0-15,-20 8 0 16,4 4 0-16,9-8 0 16,1-17 0-16,25-4 0 15,-19 15 3-15,10-13 1 16,8-2 0-16,10 5 0 15,0-9 0 1,0 0-3-16,0 0 1 16,0 0-1-16,53-36-5 0,23-15-27 15,-43 30 4 1,15-8-48-16,-14 8-30 16</inkml:trace>
  <inkml:trace contextRef="#ctx0" brushRef="#br0" timeOffset="-431490">12909 1853 99 0,'0'2'79'16,"0"-2"-18"-16,0 0-5 15,0 0-5-15,0 0-12 16,0 0-23-16,81-29 7 16,-19 10-9-16,-9-6-8 15,-9 11-4-15,-14 1-1 16,-12 13-1-16,5-6 0 16,-12 4-1-16,-8 0-1 15,-3 2 1-15,0 0 1 16,0 0 0-16,0 0 0 15,-37 23 0 1,-21 18-1-16,10-5 1 16,25-18 1-16,-18 9 7 15,13-12 2-15,12-3 2 16,7-6 1-16,13-6-4 16,10 0 7-16,-9 0-10 15,-5 0-10-15,32-18-39 16,28-20-50-16,-30 20 33 15,16-18-112-15</inkml:trace>
  <inkml:trace contextRef="#ctx0" brushRef="#br0" timeOffset="-430800">13719 1348 29 0,'-4'-7'19'15,"4"7"26"-15,0 0 9 16,0 0-7-16,0 0-27 16,0 0 16-16,0 0-5 15,0 0-6-15,0 0-5 16,-3-6 3-16,3 6-12 15,0 0 9-15,0 0-3 16,0 0 2-16,12 42-3 16,13 32-1-16,-16-30-8 15,12 32 5-15,2-3-1 16,2 7-1-16,-2-7-1 16,-9-40-4-16,4 23 5 15,5-15-2-15,-2-14 0 16,-14-6 1-16,5-19-3 15,-12 4 10-15,-3-4-6 16,3-2-5-16,0 0-3 16,0 0 0-1,0 0 0-15,12-37-1 16,4-25 0-16,2 2-1 16,-4-6 0-16,-7 26 0 15,11-38 0-15,1-11 0 16,-3 8 0-16,5 13-1 15,-15 32 1-15,8-9 1 16,-2 18-1-16,-17 10-8 16,3 9-24-16,2 8 5 15,0 0-42-15,0 0-25 16,0 0-35-16</inkml:trace>
  <inkml:trace contextRef="#ctx0" brushRef="#br0" timeOffset="-430297">14506 1443 60 0,'9'8'65'0,"5"-4"3"0,-3-14-16 16,5-7-17-16,-16 17-24 15,0 0 8 1,5-24-1-16,-3-22-4 16,-4 23-4-16,-3-2-4 15,-4 19-4-15,-5-6 1 16,-2 1 2-16,-2 5 1 16,-3 35 3-16,5-18 5 15,9 1-4-15,-16 19 13 16,-4 12 1-16,4 13-3 15,0-2 0-15,11-21-9 16,-11 38 13-16,12 5-3 16,8 1-4-16,6-5 2 15,-6-39-13-15,29 23 12 16,13-14 2-16,7-9-6 16,11-23-9-16,10-12-3 15,-33-4-3-15,38-17 1 16,-12-2-1-16,-5-8 0 15,-16 6-2-15,-21 15-1 16,-2-5-8-16,-9 11-10 16,-7 6-15-1,0 0-30-15,0 0 18 0,0 0-85 16,0 0-67-16</inkml:trace>
  <inkml:trace contextRef="#ctx0" brushRef="#br0" timeOffset="-429425">15562 702 21 0,'-3'4'7'0,"-1"-4"7"15,-3-4 22 1,5 4 3-16,2 0-22 16,0 0 16-16,0 0-4 15,0 0-4-15,0 0 1 16,0 0 6-16,0 0-15 16,23 22 15-16,9 5 2 15,7 0-6-15,2 0-2 16,-2 2-2-16,-11-16-16 15,18 18 3-15,-2 0-8 16,-10 4-2-16,-6-19 0 16,-14-11-2-16,-21 1-18 15,4-4-46-15,3-2-41 16,0 0-25-16</inkml:trace>
  <inkml:trace contextRef="#ctx0" brushRef="#br0" timeOffset="-429184">15803 621 48 0,'-4'0'50'0,"4"0"8"16,-5 8 4-16,-2 1-35 15,3 19 13-15,-6 10-14 16,-1 9-2-16,-5 15-13 16,-3-14-11-16,1-23-11 15,-5 27-45-15,-9-5-49 16</inkml:trace>
  <inkml:trace contextRef="#ctx0" brushRef="#br0" timeOffset="-428297">16270 1043 53 0,'-18'-4'40'15,"18"4"-18"-15,0 0 25 16,0 0-11-16,0 0-13 15,0 0-9 1,64-58-4-16,-27 31-6 16,30-29 1-16,-10 5-4 15,-4-1 0-15,-18 0-5 16,-15 11-2-16,-8 22 4 16,-1-14 0-16,-8 8 0 15,-10 11 2-15,-2 1 0 16,-8 9 0-16,17 4 0 15,0 0 3-15,-6 4 7 16,-4 2 3-16,6-1 4 16,-1 3-9-16,5 4 10 15,0 7 4-15,2 8 3 16,-4 0-1-16,2 8 3 16,5-12-11-16,2 26 19 15,2 9-4-15,9 2-3 16,-2 5-4-16,-16-32-15 15,28 37 3-15,-3 9-4 16,-4-7-5-16,-3-12-3 16,1-27-23-16,-12-26 2 15,-10-7-53-15,3 0-45 16,0 0-23-16</inkml:trace>
  <inkml:trace contextRef="#ctx0" brushRef="#br0" timeOffset="-427393">16903 782 88 0,'0'0'34'0,"0"0"26"15,0 0-9-15,0 0-10 16,0 0-8-16,0 0-6 15,0 0-15-15,4 25 8 16,6 19 3-16,1 1-7 16,1 1-3-16,-15-23-7 15,24 28 2-15,11 5-5 16,-2-2-2-16,0-15 0 16,0 1-1-16,-12-26 0 15,17-3 1-15,-3-32 0 16,12-8-1-16,0-12 0 15,-15 18 0-15,-1-35 0 16,-10-6 0-16,-1 1-1 16,-20 6 1-1,-8 7-1-15,-3 19 1 16,-16-19 0-16,-4 19 0 16,-6 4 0-16,-1 17-1 15,18 12 1-15,-23 6 0 16,5 13 0-16,-1 0 1 15,5 16 0-15,5-4 2 16,37-14-1-16,-19 26 4 16,7 5-2-16,12 2-2 15,11 6-1-15,-7-34-1 16,25 32 0-16,6-14 0 16,10-13 0-16,-11-58-4 15,14 31-4-15,-25-6 3 16,27-25-4-16,-7-11 1 15,-6-1 1-15,-1-5-3 16,-45 21 7-16,33-16 1 16,-19 4 1-16,-3 2 5 15,-7 20 3-15,-5 1-3 16,10 12-4-16,-5-1 1 16,0 3 1-16,0 0 4 15,0 0 1-15,0 0-3 16,-3 42-2-16,-1 30 0 15,17-12-1 1,4-10-1-16,8-6 1 16,-9-24-2-16,9 5 1 15,7-19 1-15,1-10-1 16,6-17 0-16,0-5 0 16,-23 7 1-16,14-18-2 15,-12-7 0-15,-13-1 0 16,-12-9 0-16,0 27 0 15,-16-19 0-15,-11 5 0 16,-3 6 1-16,-12 22 0 16,6 3 0-16,20 8 0 15,-16 14 3-15,0 3 1 16,4 12-2-16,1 12-3 16,34-20-8-16,-28 30-48 15,5 13-59-15</inkml:trace>
  <inkml:trace contextRef="#ctx0" brushRef="#br0" timeOffset="-426417">17763 573 28 0,'5'-6'5'0,"-3"-8"22"15,7 9-8-15,-9 5 35 16,0 0-3-16,0 0-14 16,0 0-9-16,0 0-3 15,23 27-15-15,0 11 11 16,-7-11-4-16,-9-15 6 15,-2-4 2-15,-5-8-16 16,0 0-7-16,0 0-1 16,0 0-11-16,0 0-18 15,2-43-14-15,-6 24 235 16,4 11-488-16,2 4 183 16</inkml:trace>
  <inkml:trace contextRef="#ctx0" brushRef="#br0" timeOffset="-257460">16048 2373 18 0,'0'0'8'15,"0"0"-5"-15,0 0 4 16,0 0 22-16,0 0 5 16,0 0-20-16,0 0 12 15,0 0-10-15,-9-27-8 16,-14-58 3-16,0 67 2 15,14 8-8-15,-7-13 0 16,2 4 1-16,5-4-3 16,4 7 0-16,3 7-3 15,2 5 0-15,2-2 3 16,-2 6 3-16,0 0 3 16,0 0-4-16,0 0 3 15,39 17-4-15,28-3 0 16,-5-1-3-16,-11-13-1 15,-5-13 0-15,-7 5 0 16,-23 2 0 0,12-13 0-16,-5 0-1 15,-7 3-3-15,-9 1 3 16,-17 7 1-16,13 2 0 16,-3-2 1-16,2 6 0 15,-2 2 0-15,0 0 3 16,0 0 0-16,0 0 5 15,-9 26 2-15,2 24 5 16,7 14 4-16,11 5 3 16,5-26-12-16,-2 54 5 15,-5 15-5-15,-4 2-5 16,0-15-1-16,11 7 1 16,-14-62-4-16,14 26 1 15,-7-18-1-15,3-17-2 16,-10-19 1-16,-13-16 0 15,11 0-1-15,0 0 0 16,0 0 1-16,0 0-3 16,2-47-5-16,-7-5 3 15,-2-43-6-15,-6-2-2 16,-3 7 2-16,4-7 3 16,7 58 4-16,-11-34-1 15,9 13 3 1,-4 15 0-16,-1 10 1 0,-1 18 1 15,20 3-1 1,-12 9 1-16,5 5-1 16,0 0 0-16,0 0 0 15,0 0 10-15,0 0-3 16,23 100 8-16,-12-1 1 16,8 1-3-16,2-3-4 15,-31-54-6-15,29 40 2 16,-8-17-1-16,1-22-4 15,-1-17-9-15,-2-17-27 16,-4-4 11-16,-5-4-51 16,0-2-36-16</inkml:trace>
  <inkml:trace contextRef="#ctx0" brushRef="#br0" timeOffset="-257068">16265 2812 50 0,'-5'-4'52'0,"0"8"11"15,5-4-34-15,0 0 13 16,0 0-5-16,0 0 0 16,0 0-16-1,0 0-9-15,58-18-8 16,2-13 1-16,2 2-4 15,-25 10 0-15,-10 4-1 16,-24 9 10-16,-3 6 1 16,0 0 4-16,0 0-10 15,0 0-2-15,-49 27 7 16,-1-6-2-16,10 8 6 16,-29 10-5-16,21-12 3 15,16-10-2-15,16-7-7 16,11-10-3-16,12 4 1 15,2-4 0-15,-9 0 0 16,0 0-5-16,39-23-6 16,51-12-33-16,-25 4-31 15,-26 12-32-15</inkml:trace>
  <inkml:trace contextRef="#ctx0" brushRef="#br0" timeOffset="-256532">16929 2092 84 0,'0'0'46'15,"0"0"6"-15,0 0-15 16,0 0-5-16,0 0-18 15,-30 4 4-15,-6 4-3 16,13 0-4-16,7-1-1 16,4 24 7-16,7-17-6 15,5 34 12-15,3 22 0 16,11 15-2-16,-3 0-7 16,-20-35-10-16,30 47 3 15,4-2-5-15,0-8-1 16,5-6 0-16,5-36-1 15,-6-30 0-15,15 6 0 16,5-28 1-16,-1-22-1 16,2-31 2-16,-4-14 2 15,-20 30 2-15,13-51 2 16,-14-8-3-16,-18-9-3 16,-14 8 0-16,5 63 0 15,-28-27 3-15,-11 14 4 16,-8 23-3-16,-6 10-3 15,18 13-2 1,-16 6 6-16,-9 12 5 16,12 17 0-16,-1 29-2 15,12 14-3-15,18-33-5 16,10 48-1-16,-5 4-15 16,16 0-59-16,16-12-60 15</inkml:trace>
  <inkml:trace contextRef="#ctx0" brushRef="#br0" timeOffset="-256018">17647 2495 49 0,'-18'0'55'15,"-3"3"21"-15,3-3-40 16,18 0 25-16,0 0-19 16,0 0-14-16,0 0 7 15,48 16-7-15,-48-16-19 16,78-12 3-16,-4-9-8 15,-14 0-2-15,-21 13 6 16,-28 2 8-16,-2 4-4 16,-9 2-1-16,0 0-8 15,0 0-3-15,-96 33 1 16,96-33 0-16,-85 29-1 16,16-13-13-16,25-5-33 15,21-15-62-15</inkml:trace>
  <inkml:trace contextRef="#ctx0" brushRef="#br0" timeOffset="-251956">15979 2185 20 0,'0'0'3'15,"0"0"-2"-15,0 0-2 16,0 0 0-16,0 0 9 16,0 0 16-16,0 0 6 15,0 0-1-15,0 0-16 16,0 0 9-16,0 0-5 15,0 0-10-15,-11 31-5 16,4-25 2-16,5-4-2 16,6 4 1-16,-4-6-3 15,0 0 0-15,0 0 0 16,0 0-1 0,0 0 1-16,46-41 0 15,-2 16 0-15,4 13 0 16,3 24 0-16,-5-20 0 15,-28 4 0-15,19-2 0 16,-2-1-4-16,-6 3-2 16,-3 2 0-16,-8-14-1 15,-18 16 5-15,0 0 1 16,0 0 2-16,0 0 8 16,0 0 0-16,0 0-1 15,0 0-4-15,0 0 6 16,0 0-1-16,0 0 0 15,0 0-1-15,0 0 5 16,0 0-4-16,5 24 11 16,-1 41 4-16,10 17 2 15,-9 20-5-15,4 10-3 16,-9-56-11-16,16 62 4 16,-2-17-3-16,4-8-4 15,5-22-2-15,-13-20-2 16,1-28 0-16,-11 10-2 15,7-4-19-15,-5-23-18 16,-2-6-26-16,0 0-21 16,0 0 36-1</inkml:trace>
  <inkml:trace contextRef="#ctx0" brushRef="#br0" timeOffset="-251737">16267 3007 20 0,'-14'-2'10'0,"-2"14"11"16,92 3 1-16,-76-15 30 16,-37 6 3-16,-11 10-13 15,27 3-8-15,14-15 4 16,92-2-18-16,-94-2 16 16,9 0-15-16,0 0-11 15,51-45-8-15,50-34-24 16,-62 54-2-16,14-10-58 15,-25 12-67-15</inkml:trace>
  <inkml:trace contextRef="#ctx0" brushRef="#br0" timeOffset="-243172">17705 2411 19 0,'0'0'3'16,"0"-19"-3"-16,-7 11 0 16,7 8 0-16,0 0 2 15,0 0 13-15,0 0 8 16,0 0 3-16,0 0-8 15,0 0-10-15,0 0 6 16,0 0 7 0,0 0-5-16,16 8-5 0,16-4-1 15,-16-2-7 1,21 0 6-16,4-10-1 16,5 6 1-16,5-4-3 15,-3-3-3-15,-29 3-2 16,31 2 0-16,-8 4-1 15,-17-6 1-15,-11 8 0 16,-10-2 4-16,-4 0-1 16,0 0-2-16,0 0-1 15,0 0-1-15,0 0 1 16,-50 16-2-16,31-7 0 16,-29 7 1-16,-5 3 1 15,5 0-1-15,-7 3 1 16,2-3 0-16,41-9-1 15,-36 13 3-15,16-8 2 16,11-3-2-16,7 2-4 16,14-11 1-16,19-1-1 15,-12 8 0-15,16-4 1 16,-7-6 0-16,-16 0 0 16,78-16-1-16,-41 5 1 15,20-3 1 1,-6-3-1-16,-14 5 1 15,-21 14 6-15,-12-8 9 16,-1 4-9-16,-3 2-2 16,0 0-4-16,0 0-1 15,-49 2 0-15,-43 20 0 16,53-9 0-16,-28 1 0 16,12-1 1-16,21-9 5 15,13-12-2-15,16 6-4 16,3 4-2-16,-7 2 1 15,9-4 1-15,0 0 0 16,0 0-1-16,57-9 1 16,-4-3 0-16,39-11 1 15,-20-4-1-15,-19 9 0 16,-21-1 3-16,-25 17 2 16,-5-2 2-16,-23-2-5 15,21 6-2-15,0 0 1 16,-108 22-1-16,55-9 1 15,-30-1 5-15,24-12 2 16,15 9 7-16,12-16-8 16,25 7-6-16,7-2-1 15,0 2-1-15,0 0 2 16,50-4-1 0,10 0-1-16,0 0 1 15,41-4 1-15,-2-7 1 16,-18 5-2-16,-31 16 1 15,-20-10 4-15,-21 2-1 16,-9 2-2-16,0 0-4 16,-48 2-1-16,-5 6-3 15,-9 2-1-15,-9 1-19 16,20-7-29-16,19-8-37 16</inkml:trace>
  <inkml:trace contextRef="#ctx0" brushRef="#br0" timeOffset="-227404">20957 11129 15 0,'0'0'5'0,"0"0"-4"16,0 0-2-1,0 0 1-15,0 0 0 16,0 0 0-16,0 0 1 16,0 0 0-16,0 0 18 15,0 0 4-15,0 0-1 16,0 0 3-16,0 0-4 15,14 31-4-15,-9-17-11 16,4 11 7-16,-2-6 1 16,-5 1-5-16,5 1 0 15,-5 4 2-15,-4-13-7 16,0 13 2-16,6 2 2 16,-1 0-1-16,-1 4 0 15,0 0 0-15,-4-16-4 16,2 20 3-16,5 8 0 15,-5 7-2-15,0 0-2 16,-14-25 1-16,25 33 1 16,-2-9 3-16,-4 1-2 15,-3 0-3-15,-2-9 3 16,-13-22-2-16,29 18 1 16,-9 0-1-16,4 0 1 15,-4 5-1-15,-2-5-1 16,-28-14 0-16,29 14 0 15,8-2 1 1,-5 5 0-16,-4-5 0 16,4 4-1-16,-13-24 0 15,1 18 2-15,3 8-1 16,3-6 0-16,4 11-1 16,-24-19-1-16,31 23-1 15,-11 14 1-15,-1-4 0 16,0 6-1-16,-6-10 1 15,-19-25-2-15,34 21 1 16,-11-2 0-16,9-5 0 16,-4-6 1-16,-3 5-2 15,-2-19 1-15,2 20 1 16,-4-3-2-16,7 7 2 16,-3-22-1-16,-18-8 0 15,32 18 0-15,-11 3 0 16,6-3 0-16,-6-2 0 15,-5 4 1-15,2-24-2 16,-7 22 2-16,1-6-2 16,-5 19 1-16,4-9 0 15,7-18 0-15,1 33 0 16,-8-6 0-16,0-1 0 16,15 5 0-1,-15-15 0-15,10-20 0 16,-3 25 0-16,-9-1 0 15,-2 0 0-15,4-7 0 16,12-1 0-16,-9-19 0 16,-3 20 1-16,5-3-2 15,3 4 2-15,1-6-1 16,-6-12 0-16,-10 18-1 16,15-4 1-16,-3-4 0 15,-7 13 1-15,-2-11-1 16,18-21 0-16,-5 15 0 15,-4 0 0-15,-7 2 0 16,7-7 0-16,-4 17 0 16,8-14 0-16,-1 25 0 15,-1-1 0-15,-11 7 0 16,4-6 0-16,-9-29 0 16,24 20 0-16,-8 0 0 15,-4 1 0-15,-1 1-1 16,10-12 1-16,5-17 0 15,-17 22 1-15,5-5-1 16,-9 4 0 0,9-33 0-16,0 0 0 0,0 0 0 15,0 0 0 1,0 39-1-16,2 23 1 16,-6-16 1-16,-12-30-1 15,27 17 0-15,-4-10 0 16,-2 4 0-16,-3-2 0 15,5-9 0-15,4-5 0 16,-11 3 0-16,0 9 0 16,-2-4 0-16,0-3 0 15,2-5 0-15,-5 1 0 16,7 7 0-16,1-5 0 16,-1 3 0-16,-11 12 0 15,-7-19 0-15,25 15 0 16,-7 6 0-16,0-8 0 15,-2 8 1-15,7-15-2 16,-7-5 2-16,3 9-1 16,-3 7 0-16,-7 4-1 15,11-12 1-15,-1 0 2 16,-1 18 3-16,0-10-2 16,-2 8-1-16,0-6-2 15,0-2 1-15,14-17-1 16,-9 17-1-16,-10-2 1 15,3-2 1 1,9 2 1-16,-17 4-1 16,10-13 1-16,10 15 2 15,-13-16-3-15,13-1-1 16,-6 1 0-16,8-9 0 16,-12 10 0-16,-3-7 2 15,3 1-1-15,7 3 0 16,-2-7 0-16,-5-4-1 15,-7 2 0-15,7-4 3 16,0 0 1-16,0 0-2 16,0 0-1-16,0 0 1 15,0 0 0-15,0 0 0 16,0 0 0-16,0 0 1 16,28-6-2-16,15-3 1 15,-6 1 2-15,2 0 0 16,3-2 0-16,-19-3-1 15,0 9-1-15,32-4 0 16,2 1-1-16,3 7-1 16,14-6 0-16,-35 0 0 15,34 0 0-15,-1-2 0 16,6 5-1-16,0-5 2 16,-41 6 0-1,34-4-1-15,1-6 0 16,4 3 0-16,-10 9 0 15,10-8 0-15,-39 0 0 16,32-3 0-16,5 5 0 16,2 4 0-16,-5-6 0 15,-46 6 0-15,49-2 0 16,2 4 0-16,-7-3 0 16,-5 10 0-16,-2-11 0 15,-27-1 0-15,29 10 0 16,-11-12 0-16,2 7 0 15,0-6 0-15,-25 6 0 16,26 10 0-16,-1-3 0 16,5-7 0-16,4 12 0 15,7-14 0-15,-32 2 0 16,35-2 0-16,7 6 0 16,-3-10 1-16,2 0-1 15,-29 12 1-15,22-6 0 16,6 0 1-16,1 8 1 15,8 0 0-15,-8-10 1 16,-22 4-2 0,18 13 4-16,11-11-2 0,7 2-1 15,3 1-2 1,-49-3-1-16,56 4 0 16,2-2 0-16,-3 2 0 15,5 1 0-15,-14-5 0 16,-43-2 0-16,41 2 0 15,-4 6 0-15,-3 3 0 16,0-3 1-16,-32-6-1 16,36 9 0-16,1-3 0 15,-3-2 0-15,-4 7 0 16,2-13 0-16,-41 2 0 16,48 4 0-16,-7 3 0 15,0 3 0-15,-9-10 0 16,-18 0 0-16,18 13 1 15,0-9-1-15,0 1 0 16,2-7 0-16,-35 0 0 16,40 8 0-16,5-6 1 15,-6 2-2-15,4-3 2 16,-8 5-1-16,-41-4 0 16,39 0-1-16,6 0 1 15,-6-8 0-15,7 8 0 16,11-2 0-1,-41 2 0-15,7 1 0 16,14-5 1-16,-12 0-1 16,-2-7 0-16,-24 9 0 15,40-6-1-15,-11 6 1 16,-10 9 0-16,-7-11-1 16,-13-2 1-16,2-2 0 15,2 4 0-15,-9 4 0 16,6-11 0-16,-19 7 0 15,22-6 0-15,2 4 0 16,-4-2 1-16,-7 4-1 16,-12-8 1-16,3 6 1 15,-5-9 0-15,-9 5-2 16,-5 6-21-16,-2 0-43 16,0 0 13-16,0 0-84 15</inkml:trace>
  <inkml:trace contextRef="#ctx0" brushRef="#br0" timeOffset="-426761">18528 512 20 0,'0'-8'7'0,"5"-7"9"16,-14 7 2-16,9-6 25 16,2-3-4-1,5 7-6-15,-3-1-7 16,-6 5-6-16,2 6-13 16,0 0 5-16,0 0 14 15,0 0 6-15,0 0 1 16,7 50 4-16,-16-3-17 15,18 53 15-15,-4 3-4 16,-1-5-6-16,-4-7-3 16,0 14-8-16,-2-57-8 15,2 51 1-15,-9-35-6 16,6-14 0-16,1-15-9 16,7-24-8-16,-12-3-59 15,7-8-51-15,0 0-28 16</inkml:trace>
  <inkml:trace contextRef="#ctx0" brushRef="#br0" timeOffset="-426035">18848 1071 105 0,'0'0'78'15,"0"0"-25"-15,0 0-11 16,0 0-12-16,0 0-8 16,0 0-11-16,0 0 4 15,18 8-10-15,-4 5-3 16,9-1-1-16,-4-20-1 15,-10 4 1-15,9-15 0 16,-9 0 2-16,-6-1 10 16,-17 1 3-16,7 19-10 15,7 0-5-15,0 0-8 16,0 0-41-16,-25 23-67 16</inkml:trace>
  <inkml:trace contextRef="#ctx0" brushRef="#br0" timeOffset="-254027">20557 1717 27 0,'2'-4'3'0,"3"-9"15"15,-5 1 32-15,2 2 18 16,-4 1-9-16,0 5-16 16,2 4-27-16,0 0 6 15,0 0-3-15,0 0 6 16,0 0 1-16,0 0-1 16,0 0-10-16,-3 52 13 15,-8 8 1-15,2 10-2 16,4 9 0-16,-11-35-13 15,18 61 13-15,3 17-4 16,2 7-1-16,2 9-9 16,0-36-10-16,-2-61-2 15,7 19-6-15,-7-22-34 16,-3-18-36-16,-1-22-47 16,-3 2 47-16,0 0-95 15</inkml:trace>
  <inkml:trace contextRef="#ctx0" brushRef="#br0" timeOffset="-253324">20925 2348 82 0,'0'0'56'0,"19"-12"-25"16,-1 0 28-16,-18 12 2 15,0 0-6-15,0 0-9 16,0 0-15-16,0 0-21 16,7 33-1-16,-5 12-7 15,0-28-2-15,-2-17-1 16,0 0-10-16,0 0 5 16,0 0 0-16,51-81 7 15,-19 17 14-15,-25 23 10 16,-28 32-13-16,15-1 10 15,6 10-1-15,0 0-6 16,-46 25-14-16,18 51-43 16,23-47-2-16,3-4-92 15</inkml:trace>
  <inkml:trace contextRef="#ctx0" brushRef="#br0" timeOffset="-255291">18639 2723 24 0,'-19'0'8'0,"15"2"6"16,-3 0 33-16,7-2 12 16,0 0-12-16,0 0-20 15,0 0-15-15,0 0-7 16,0 0 6-16,13-47-2 16,22-42-2-16,-10 14-4 15,-4-16-2-15,-7 52-1 16,4-38 1-16,-9 7 0 15,-6 10 1-15,-17 18 1 16,-5 11 4-16,17 19-3 16,-7-7 10-16,2 7 2 15,-2 10-5-15,2 4-4 16,-5 0-4-16,12-2 4 16,0 0 23-16,0 0 1 15,28 101 2-15,-7 9-1 16,-5-48-15-16,9 71 9 15,-6-9-8-15,6 2-5 16,-11-22-6-16,-24-59-6 16,38 26 0-16,11-20-11 15,-23-18-41-15,-4-20-38 16,-31-11-42 0,19-2 53-16</inkml:trace>
  <inkml:trace contextRef="#ctx0" brushRef="#br0" timeOffset="-254468">19117 2160 118 0,'-14'-10'92'0,"7"10"-28"15,-6 10-18-15,-4 19-6 16,11-6-22-16,-6 47 9 15,10 5-6-15,6 8-8 16,17 20-8-16,-3-62-4 16,17 36 0-16,6-21 3 15,10-17 1-15,-7-12 1 16,-1-37-2-16,-15 4-2 16,13-27-1-16,-2-19 1 15,-11-10 2-15,-12-13-1 16,-16 36-3-16,7-38 1 15,-14 1-1-15,-18 7 0 16,-5 26-3 0,-11-3-1-16,20 34 3 0,-30-7-2 15,-6 21 2 1,4 17 1-16,-5 12 1 16,3 21 7-16,41-23-2 15,-13 47 8-15,11 5-3 16,13 14-3-16,17-12-4 15,-2-44-2-15,29 26-2 16,12-14 2-16,9-13-1 16,12-30 1-16,-44-8-2 15,52-19 1-15,-6-28-1 16,0-22 0-16,-14-11-2 16,-11-24-5-16,-12 56 2 15,-16-59-2-15,-16 18 5 16,-2 27 2-16,-19 16 2 15,2 34 0-15,-15-9 0 16,6 19-2-16,5 8 2 16,-3 40 7-16,6 8 1 15,10-21-6-15,6 49 4 16,13-3-3-16,14-4-3 16,9-13-1-16,-30-35 0 15,37 0 1 1,5-9 2-16,1-26-1 15,4-29-1-15,-15-28-2 16,-20 28 0-16,16-50 1 16,-3-8-1-16,-25 18 2 15,-25 1-1-15,5 41 1 16,-19-21 3-16,-7 12 1 16,-23 21-4-16,14 17-1 15,5 12-1-15,-17 11 0 16,1 29 0-16,11 3 0 15,4 7-25-15,15 37-54 16,22-41 20-16,10 52-91 16</inkml:trace>
  <inkml:trace contextRef="#ctx0" brushRef="#br0" timeOffset="-253707">20062 1775 108 0,'-9'-2'75'15,"9"2"-46"-15,0 0 15 16,0 0-6-16,0 0-12 16,0 0-14-16,0 0-9 15,21 45 0-15,2-14 0 16,0-18-1-16,-11-9-1 16,11-14 1-16,-5 3 1 15,-9-7 7-15,-2 2 2 16,-5 1 2-16,-2 11-3 15,0 0-8-15,0 0-3 16,0 0-19-16,0 0-46 16,0 0-61-16</inkml:trace>
  <inkml:trace contextRef="#ctx0" brushRef="#br0" timeOffset="-248244">24063 2150 125 0,'0'0'64'16,"0"0"-33"-16,0 0 22 15,-7 22-15-15,2-11-23 16,5 1-12-16,0-12-6 15,0 0-1-15,0 0-8 16,0 0 5-16,39-58 6 16,-18 11 8-16,-16 22 17 15,-10 19-12-15,5 4 3 16,0 2-5 0,0 0-2-16,0 0-4 15,-32 60-3-15,25-34-6 16,7 20-32-16,7-15-32 15,11-4-39-15</inkml:trace>
  <inkml:trace contextRef="#ctx0" brushRef="#br0" timeOffset="-247939">24150 926 29 0,'-4'-10'7'0,"4"4"15"16,4 3-3-16,1-1 40 16,-5 4 7-16,48 19-8 15,46 31-1-15,8 43 3 16,-63-21-29-16,41 108 30 15,-22 32-14-15,-44 13-20 16,-37 5-17-16,16-112-9 16,-55 118-44-1,-37-19-47-15,-9-47-38 16</inkml:trace>
  <inkml:trace contextRef="#ctx0" brushRef="#br0" timeOffset="-250739">21813 1433 18 0,'0'0'2'0,"0"0"0"15,0 0 2-15,-18 4-2 16,6-6 21-16,1-8 9 16,1 10-17-16,1 0 9 15,2 8 3-15,-4 7-3 16,-3 8 1-16,-4 12 0 15,6-12-13-15,-4 32 13 16,5 20 2-16,4 12 3 16,4 29-1-16,3 0-3 15,5-46-14-15,4 104 9 16,-4 8-8-16,6-14-4 16,12-25-6-16,5-29-4 15,-7-69-2-15,20 30-23 16,-9-30-31-16,-9-16-23 15,-4-29-25-15</inkml:trace>
  <inkml:trace contextRef="#ctx0" brushRef="#br0" timeOffset="-249836">22039 1963 25 0,'-5'-8'17'0,"-11"4"3"16,11 0 28-16,1 2 2 15,4 2-22-15,0 0-15 16,0 0-1-16,18 0-7 16,3-35 8-1,13 6-4-15,-6 4-2 16,6 10-4-16,-6 13 2 15,-10-2-1-15,1 10 4 16,-3 5 7-16,-5 11 5 16,-4 7-4-16,-11 11 2 15,-19-22-11-15,27 26 6 16,-8 5 1-16,-1 5 0 16,-6-2-1-16,-3 27-1 15,0-38-6-15,-4 38 3 16,8-13-3-16,8-4-3 15,-7-14-2-15,13-28-1 16,3 18 0-16,3-13 0 16,3-5-1-16,3-9 1 15,1-15 0-15,12-7-1 16,17-1-1-16,-6-17-2 16,6-2-1-16,-12-13 1 15,-34 24 4-15,32-7 0 16,-13 2 0-16,-15-2 0 15,-18 8 2-15,-6-1 5 16,8 9-3-16,-11-1 3 16,-20-7 2-16,-8 3 4 15,10-9 2 1,13 18-8-16,-18-1 10 16,7-8-4-16,-5 3-6 15,19-5 0-15,0-3-6 16,11 6 0-16,11-14-2 15,-1-4-26-15,11-4-29 16,23-13-31-16,-30 30 34 16,46-14-73-16</inkml:trace>
  <inkml:trace contextRef="#ctx0" brushRef="#br0" timeOffset="-249347">22738 1825 28 0,'0'0'17'0,"0"0"31"15,0 0 7-15,0 0-15 16,0 0-27-16,0 0 9 15,-19 0-2 1,6 16 5-16,6 15 1 16,0 13-6-16,9-17-10 15,-4 29 6-15,11 10-3 16,0 15-3-16,5 14-7 16,4-10-2-16,3-44-1 15,11 13 0-15,5-15 0 16,7-28 0-16,6-28 0 15,-31-6 0-15,27-31-1 16,2-26-1-16,-4-18 0 16,-23 7-2-16,-8-10 0 15,-13 53 2-15,-20-35 0 16,-13 23 4-16,-13 17 1 16,-11 26-1-16,-10 17-1 15,30 13 0-15,-27 16 1 16,2 20-1-16,9 14-3 15,16 9-32-15,10 3-41 16,31-38 22-16</inkml:trace>
  <inkml:trace contextRef="#ctx0" brushRef="#br0" timeOffset="-248964">23439 1437 21 0,'10'-12'6'16,"8"2"-4"-16,-34-3 8 15,16 13 20-15,0 0 3 16,0 0 2-16,0 0 3 16,0 0-5-16,0 0-16 15,0 0 18-15,16 96-2 16,2 5 1-16,-15 17-1 16,13-56-20-16,-16 71 11 15,0 3-6-15,7 11-4 16,2-20-8-16,-2-28-9 15,2-60-10-15,-7 15-36 16,10-33-28-16,-10-15-42 16</inkml:trace>
  <inkml:trace contextRef="#ctx0" brushRef="#br0" timeOffset="-248660">23230 1578 107 0,'-16'9'83'0,"2"-1"-24"16,0 10-19-16,12-7-23 15,2 10 9-15,9-3-13 16,12-7-6-16,-7-3-6 15,27-29 0-15,-41 5-2 16,44-13 1-16,-14-3 1 16,-21 6 0-16,-23 15 3 15,-4 7 1-15,18 4-4 16,0 0-3-16,-23 29-40 16,-14 25-74-16</inkml:trace>
  <inkml:trace contextRef="#ctx0" brushRef="#br0" timeOffset="-231124">20953 3990 14 0,'0'0'6'0,"0"0"-3"16,0 0-4-16,0 0-1 15,0 0 3-15,0 0 0 16,0 0 7-16,0 0 11 16,0 4 6-16,4 5 6 15,-1-7-3-15,-3 2-9 16,4-4-13-16,-1 8 6 15,1-8 0-15,-2 6-2 16,-2-6-1-16,0 0 2 16,0 0-4-16,0 0 9 15,0 0-6-15,0 0-2 16,7 19 2-16,-2 6 1 16,0-15-7-1,-5 13 3-15,4-9 1 16,-2 3 1-16,1 6 0 15,-6-13-5-15,6 13 1 16,-3 0-2-16,-5 2 0 16,3 16 1-16,6-31-1 15,65 13 0-15,-96 6 1 16,15 4-3-16,-4-2 2 16,9 6 1-16,7-8-1 15,-2-14-1-15,4 14 2 16,-6 4 0-16,6-4 0 15,-2-6-2-15,-5-9-2 16,3 17 1-16,4 0-1 16,1-12 1-16,-6 6 0 15,6-2 1-15,8-11-1 16,-13 15-1-16,9 0 1 16,-9 0 0-16,-3-2-1 15,3 6 0-15,2-17 0 16,9 13 0-16,-14 4 0 15,3-2 0-15,0-2 0 16,-17-17 1 0,38 19-1-16,-19 5 0 15,4-5 0-15,-4 4 0 16,0-4 0-16,0-9 0 16,0 20 1-16,7-5-1 15,-9 0 1-15,2 4-1 16,-14-16 1-16,32 21 2 15,-11-7 0-15,-14 11 2 16,14 1-2-16,-7-9-1 16,-23-13-2-16,33 16 1 15,-6 0-1-15,-4 3 1 16,0-11-1-16,-4-14 0 16,-3 22 1-16,11-5-1 15,-1-1 0-15,-3 2 0 16,-7-12 0-16,14-14 0 15,-19 14 0-15,7 1 1 16,1 1-2-16,-1-2 1 16,5-10 0-16,-4 12 0 15,4 6 0-15,2-6 0 16,-2 19 0-16,-5-25 0 16,15-5 0-16,-15 26 0 15,-2-1 0-15,2 3 0 16,5-5 0-16,0 5 1 15,3-28-1 1,-3 24-1-16,-9-1 1 16,11 0 0-16,-2-1 0 15,-19-20 0-15,26 14 0 16,-7 5 0-16,-4-4 0 16,6 2 1-16,-7-10-2 15,8-16 1-15,-10 18 0 16,9-2 0-16,0-1 0 15,-6 3 0-15,-8-20 1 16,19 14-2-16,-2-1 1 16,-7-1 0-16,4 8 0 15,-2-6 0-15,7-13 0 16,-16 13 1-16,13 2-1 16,-6 2-1-16,-3-2 2 15,-2-13-2-15,0 19 1 16,10-6 0-16,-3 4 0 15,-5 14 1-15,7-5-1 16,10-20 0-16,-24 26-1 16,12-7 2-16,-6 2-1 15,3-8 0-15,3 7 0 16,3-20 0 0,-3 26-1-16,0-13 2 15,-5 4-2-15,10-2 1 16,1-18 1-16,-12 20-1 15,1-8 0-15,5 6 0 16,2 0-1-16,-2-8 2 16,-4-7-2-16,6 7 1 15,-2 4 0-15,0 2 1 16,-2-2-2-16,-14-16 1 16,22 9 0-16,1-1 0 15,-2 4 0-15,0-13 0 16,-8 13 0-16,1-14 0 15,4 11 0-15,1 12 0 16,-1-5-1-16,-7-7 2 16,-6-13-1-16,18 11 0 15,-3 7 0-15,1 0-1 16,-3 12 1-16,0-12-2 16,1-12 1-16,-3 10-2 15,2 16 3-15,-2-8 0 16,0-8 0-16,-5-4 0 15,3 6-1-15,7 4 1 16,-3 2 0 0,3 2-2-16,-5-2 2 15,13-16 0-15,-10 16 0 16,-6-2 0-16,3-4-1 16,0-4 1-16,3 1 0 15,-3-13 0-15,-7 1 0 16,11 3 1-16,1-1-2 15,-7-1 1-15,-12-7 0 16,23 4 0-16,-4 1 1 16,-1-3-1-16,1-4-1 15,-3 0 2-15,-4-4-1 16,4 4 0-16,1 0-1 16,-3-4 1-16,0 0 1 15,0 0-1-15,0 0 4 16,0 0 3-16,0 0-3 15,0 0-1-15,0 0-1 16,0 0-1-16,41 15-1 16,-16-1 0-16,-11-3 1 15,0-11-1-15,0 2 0 16,-1 2 0-16,4-2 0 16,-4 2 0-16,-1 9 0 15,-12-13 0-15,0 0 1 16,0 0-1-16,0 0 0 15,0 0 0-15,0 0 0 16,18 2 1 0,-2 2-1-16,14 2-1 15,-4-4 1-15,-1 2 1 16,-4-8-1-16,-8 2 0 16,10-2 1-16,5 2-2 15,0-2 1-15,-1 4 0 16,-27 0 0-16,0 0 1 15,0 0-1-15,0 0 0 16,49-2-1-16,29-13 2 16,-41 13-1-16,22-6 0 15,-13 2 0-15,3-1 0 16,-3-3-1-16,-10 8 1 16,-13-6 0-16,21 1 0 15,-7 1 1-15,7 4-2 16,2-12 2-16,-12 7-1 15,1-1 0-15,2-2 0 16,-3 2 0-16,12-3 0 16,-25 9 0-16,22 0 0 15,-8-2 0-15,9 0 0 16,2 8 0-16,-3-12 0 16,-22 8 0-1,18 0 0-15,3-2 0 16,-6 2 0-16,6-7 0 15,-15 7 0-15,-1 0 0 16,24-2 0-16,-4 2 0 16,-4-4 0-16,-8 2 0 15,33 8 0-15,-46-10 0 16,2-4 0-16,13 0 0 16,-1 3 0-16,-5 1 0 15,-14 2 0-15,23-6 0 16,12 0 0-16,-10 8 0 15,5-9 1-15,-30 5-1 16,28 0-1-16,11 0 1 16,-7 2 0-16,-2 8 0 15,-4-6 0-15,-8 0 0 16,22 0 0-16,10 2 0 16,-6-2 0-16,2 4 0 15,-30-6 0-15,21 4 0 16,7 4 0-16,0 3 1 15,-3-5-2-15,1 0 1 16,-26-4 0 0,26 8 0-16,4-8 0 15,-5 7 0-15,1-3 0 16,-49 0 0-16,46 0 0 16,-2 0 0-16,7 0 1 15,-7 5-1-15,0-5 0 16,-33 0 0-16,33-2 0 15,0-6 0-15,5 2 0 16,-1-2 0-16,-29 4 0 16,25 2 0-16,2 0-1 15,-2-2 2-15,2 2-1 16,3-6 1-16,-31 4-1 16,26 0 1-16,2-2 0 15,-2 4-1-15,-2-11 2 16,-40 7 0-16,42 4 1 15,-7-4-1-15,3 2 0 16,3 2-1-16,-5-4 0 16,-22 6 0-16,23 3-1 15,-4-5 0-15,6-2 0 16,3-4 1-16,-16 6-1 16,11-2 1-16,5-5-2 15,5 12 1-15,-5-3 0 16,9-4 0-16,-35-2 0 15,36 6 0 1,-4-4 1-16,6 4-1 16,-5-2 0-16,-37 0 0 15,46 2 1-15,-5-6-1 16,0 8 3-16,-1-3 1 16,-1-3-2-16,-35 6-1 15,35 0 0-15,1-2-1 16,-4-4 0-16,6 4 1 15,-28-4-1-15,29-2 0 16,3 0 0-16,-9-4 0 16,0 8 0-16,-3-6 1 15,-22 8-1-15,22 0 0 16,1-2 0-16,-3 4 0 16,-2-4 0-16,-28 0 0 15,26-2 0-15,-3-2 0 16,-4-2 0-16,0-2 0 15,4 12 0-15,-30-6 0 16,21 6 0-16,1-6 0 16,6 11 0-16,-10-13 0 15,-13 2 1-15,21 0-1 16,11-2 0 0,1 0 1-16,-6-5 3 15,-34 7-1-15,56-2 1 16,-3-2-2-16,-5 0 0 15,7 4 0-15,-6-4 3 16,-22 4-3-16,8-6 3 16,13 4 0-16,-4 0 0 15,-11-11-1-15,-43 13-2 16,34-4 1-16,-4 4-1 16,-6-6-1-16,-21 4-1 15,-2 2-8-15,-7 0-11 16,0 0-62-16,0 0-65 15</inkml:trace>
  <inkml:trace contextRef="#ctx0" brushRef="#br0" timeOffset="-225917">20884 3978 16 0,'0'0'3'0,"0"0"1"0,0 0-2 15,0 0-1 1,0 0-3-16,0 0 10 15,0 0 6-15,9 18 5 16,7-9-7-16,-21 7 17 16,-1 3 1-16,-6 8-9 15,-2 20-7-15,-2-5-4 16,18-17-6-16,-18 18 2 16,7 1 0-16,0-3-3 15,4-12-2-15,3-14 2 16,0-9-1-16,-1-4 4 15,3-13-5-15,0-1 0 16,0 12-1-16,0 0 0 16,7-48 0-16,21-26 0 15,-5 16 0-15,-2 10 0 16,-5-8 0-16,-9 36 1 16,4 11 0-16,-6 1 1 15,-5 2-2-15,0 6 2 16,0 0 9-16,0 0 7 15,0 0-8-15,0 0 16 16,37 21 4 0,9 26-5-16,2-5-6 15,-21 9-10-15,-8-30-7 16,2 27-3-16,-1-19-44 16,-8 2-58-16</inkml:trace>
  <inkml:trace contextRef="#ctx0" brushRef="#br0" timeOffset="-224908">19474 3609 20 0,'0'0'0'0,"0"0"3"16,0 0 1-16,0 0 5 15,0 0 18 1,0 0 2-16,0 0 3 15,0 0 0-15,0 0-8 16,0 0-11-16,0 0 9 16,20 23 3-16,13 25 1 15,-13 8-6-15,3 4-2 16,-11-29-9-16,11 39 5 16,-5-4-4-16,1 1 0 15,-6-20 0-15,-20-24-5 16,21 20 2-16,0-18-3 15,-7-6-2-15,-2 4 3 16,-5-23 3-16,0 0-4 16,0 0 4-16,0 0-1 15,0 0-5-15,0 0-2 16,9-25 0-16,5 0 0 16,6-27 1-16,-1 3-2 15,-3-3 1-15,4-4 0 16,-8 21-1-16,13-25 1 15,-2 6 0-15,-9 10 0 16,-5-22-1 0,-4 58-2-16,-7 6-1 0,2-4-5 15,-3-3-5 1,3 9-20-16,0 0-30 16,0 0 23-16,0 0-64 15</inkml:trace>
  <inkml:trace contextRef="#ctx0" brushRef="#br0" timeOffset="-224348">20334 3558 59 0,'5'-3'28'15,"-3"3"17"-15,-2 0-4 16,0 0 6-16,0 0-7 16,0 0-15-16,0 0-17 15,-25 11 1-15,-15-1-5 16,13-4-2-16,4-1-2 16,4-10 1-16,17 3 0 15,-21 0 1-15,7 0 0 16,2 2 1-16,12 4-1 15,2-4-1-15,0 0-1 16,0 0 0 0,0 0 3-16,0 0 7 15,0 0 2-15,5 48-3 16,-1-3-5-16,-18 36 3 16,5-8-1-16,0-9-1 15,2-4-3-15,-11-2 0 16,8-31-1-16,-13 27 3 15,7-7 0-15,7-10-2 16,9-18-1-16,-16-9-1 16,23 3 0-16,9-3 2 15,-14-6 2-15,-2-4 0 16,23-2 0-16,0-2-2 16,33 0 4-16,-15 6 0 15,-7 6-4-15,-13-8-2 16,-2 13-10-16,-15-3-7 15,1-4-39-15,-5-6-32 16,0 0-58-16</inkml:trace>
  <inkml:trace contextRef="#ctx0" brushRef="#br0" timeOffset="-223964">20520 3713 70 0,'3'-4'34'0,"-3"-3"-4"16,0 7 1-16,0 0-16 15,0 0 11-15,0 0-3 16,0 0-6-16,-12 25-3 15,1 15 1-15,6-24-8 16,-4 17 8-16,2-2 3 16,5-4-3-16,-1-4-1 15,-4-2-5-15,12-11-6 16,6 5 4 0,8-7 5-16,11-2-1 0,2-4-4 15,-16-4-5-15,21 0 0 16,-5-6-2-16,-7 6-7 15,-4-5-29-15,-12 5-25 16,0 2 24-16,-9 0-58 16</inkml:trace>
  <inkml:trace contextRef="#ctx0" brushRef="#br0" timeOffset="-223523">20815 3421 95 0,'14'-15'51'16,"4"-7"-12"-16,10 7 4 15,-1 19-7-15,-6-6-12 16,4 4-15-16,-9 0 5 15,0 15-2-15,-6 8 0 16,-1 18-1-16,-12 1-4 16,6-19-5-16,-17 24 6 15,7-3-2-15,2-5-4 16,1-1 2-16,-3 1-1 16,5-22-1-16,2 12 2 15,0-4-3-15,9-9 1 16,2 3-1-16,-15-11-1 15,20 5 1 1,-2-1-1-16,-12-6 4 16,-2 5 6-16,-9-3-4 15,11-4-3-15,-41 11 0 16,-5 2-2-16,3-3-11 16,4-5-40-16,-4-7-52 15,22-4 1-15</inkml:trace>
  <inkml:trace contextRef="#ctx0" brushRef="#br0" timeOffset="-222164">29349 9025 15 0,'12'0'10'16,"6"-6"-4"-16,-18 6 3 15,0 0 1-15,0 0 15 16,0 0 5-16,0 0 0 16,0 0-6-16,0 0-6 15,9 4-9-15,3 5 10 16,-12-9 1-16,-14 16-6 15,-11 15-4-15,-8 2 0 16,20-16-4-16,-17 16 5 16,-7-2-2-16,2 2 0 15,10-14-5-15,2 1-1 16,16-7-2-16,-7 1-1 16,7-3 1-16,3-9-1 15,4-2 1-15,2 0-1 16,-2 0 0-16,0 0-4 15,0 0-2-15,46-33 1 16,35-19 3-16,-42 27 2 16,18-12 0-16,-6 0 0 15,-12 3 1 1,-11 14 3-16,-17-5 7 16,-9 17-6-16,-8-9 7 15,-15 3-6-15,-9 1-1 16,-9 7 1-16,-3-9 4 15,19 11-7-15,-20-10 6 16,-8 1 1-16,10-5 1 16,15-3-1-16,-4 4-9 15,19-5 0-15,-3-1-12 16,5-2-38-16,9-6-42 16,7-4-51-16</inkml:trace>
  <inkml:trace contextRef="#ctx0" brushRef="#br0" timeOffset="-221420">29676 9400 19 0,'0'0'2'15,"0"0"1"-15,0 0 0 16,0 0 4-16,0 0 11 16,0 0 1-16,0 0-8 15,0 0 11-15,0 0 1 16,0 0-4-1,0 0-4-15,0 0-4 16,0 0 4-16,0 0-5 16,0 0 13-16,0 0 2 15,-12 46-1-15,-6 47-1 16,-1 6-2-16,15-51-12 16,-5 45 6-16,-3-8-2 15,5-17 1-15,3-22-4 16,8-26-5-16,5 11 1 15,8-14 1-15,3-15-4 16,24-2-3-16,16-21 0 16,-46 11-1-16,45-11-9 15,-1-1-18-15,-17-1-26 16,-13-4-24-16,-10 8-30 16</inkml:trace>
  <inkml:trace contextRef="#ctx0" brushRef="#br0" timeOffset="-221145">29450 9690 88 0,'0'0'27'0,"0"0"25"16,0 0-1-16,0 0-4 16,0 0-7-16,0 0-7 15,0 0-18-15,0 0 3 16,51-17-14-16,36-24-30 16,-18-1-38-16,-16 22-37 15,-30 1 24-15</inkml:trace>
  <inkml:trace contextRef="#ctx0" brushRef="#br0" timeOffset="-220604">30437 9239 81 0,'12'-5'19'0,"-12"5"21"16,0 0 12-16,0 0-10 16,0 0-20-16,-35 9-11 15,-13-7-6 1,2 4 2-16,2-10-1 16,5-4-1-16,2 8-1 15,0-15-1-15,17 7 0 16,1-1 5-16,6 3-6 15,6 6-2-15,7 4 0 16,0-4 2-16,0 0 1 16,0 0 5-16,0 0 0 15,13 79-1-15,1-2-3 16,-14 5-3-16,3-34-1 16,-3 43 1-16,-3 2 0 15,-4-6-1-15,-2-14 0 16,0-5 3-16,2-39 0 15,5 23 4-15,-1-17-1 16,3-10-1-16,5-11 4 16,-14-12-3-16,20-2 6 15,-11 0 3-15,0 0-2 16,0 0-2-16,46-12-4 16,-7 2-4-16,24 3 2 15,-22 1-3-15,-9 2-3 16,-16 0-19-16,0 2-3 15,-13 4-50 1,-3-2-45-16</inkml:trace>
  <inkml:trace contextRef="#ctx0" brushRef="#br0" timeOffset="-220220">30653 9400 60 0,'7'-21'50'16,"-7"21"-14"-16,0 0 0 16,0 0 0-16,0 0-22 15,0 0 8-15,0 0-2 16,-4 52 0-16,-3 35-3 15,-5-8-1-15,12-42-8 16,-18 25 9-16,9-10 0 16,4-11-3-16,5-14-5 15,5-6 1-15,-1-17-5 16,8 8 5-16,13-5-2 16,14-12-4-1,3-9-2-15,4 16-1 16,-14-12-1-16,-2 1-13 15,-7 3-19-15,-9 4-23 16,-12 0-27-16,-2 2 30 16</inkml:trace>
  <inkml:trace contextRef="#ctx0" brushRef="#br0" timeOffset="-219748">31026 9147 116 0,'0'-8'68'16,"16"-4"-32"-16,-2 1-6 15,-14 11 3-15,0 0-8 16,21-8-16-16,25-4 3 15,-9 8-2-15,-10 8 0 16,1 10 4-16,-10 15 2 16,-18-29-8-16,-2 39 9 15,-5 30-3 1,-2-1-6-16,0-6-3 16,2-20-5-16,9 30 2 15,-2-8-1-15,5-8-1 16,1-6 0-16,6-2 1 15,13-30-1-15,-4 11 0 16,-14 0 0-16,-3-4 0 16,-1-75 0-16,-3 50 2 15,0 0-2-15,0 0 3 16,-32 42 10-16,-26 28 1 16,-6-10-7-16,29-39-6 15,-25 24-2-15,0-16-36 16,12-14-64-16,14-26-94 15</inkml:trace>
  <inkml:trace contextRef="#ctx0" brushRef="#br0" timeOffset="-217525">30814 9404 33 0,'0'0'12'0,"0"0"6"16,-16-10 0-16,-2 6 6 15,18 4 6-15,-46-9-8 16,28 7-16-16,-19 9 1 16,7-3 3-16,0 2 3 15,5-2 2-15,-10 17 0 16,26-9-8-16,-16 25 6 15,9-3-2-15,-1 3-2 16,10 6-1-16,10-12-4 16,4-16-2-16,4 12 1 15,15-9 0-15,6 1-1 16,9-60-1-16,12 68-1 16,-23-19 1-16,27 10 5 15,-4-1 5-15,0 2 3 16,-11-3-3-16,-17 11-5 15,-11-14 6-15,0 9 0 16,-12 3 1-16,-7 0-1 16,-11-8-6-16,58-1-5 15,-86-3-1-15,0 1 1 16,-11-6-1-16,2 5 0 16,7-5-1-1,23-4 1-15,-18 2 0 16,-3-4-1-16,7 5 1 15,12-5 0-15,20 0 0 16,-20-4 0-16,13 0-1 16,8 0-1-16,4 2-3 15,0 0 2-15,0 0 3 16,0 0-1-16,0 0-3 16,0 0-1-16,85-29 1 15,-25-2 2-15,-33 16 1 16,24-20-1-16,-17 2-3 15,-8 0 2-15,-19 2 1 16,-7 16 1-16,-5-12 0 16,-6-4 1-16,-6 10 0 15,-6 5 0-15,0-11 0 16,14 21 0-16,-23-13 0 16,-5 7 0-16,-4 5 0 15,-1-3 0-15,3 0 0 16,32-3 1-16,-6-1 2 15,-6 3 1-15,12-5-1 16,0 1-1-16,14 3-1 16,-4-17 0-1,10-6-1-15,10 8 0 16,10-33-1-16,6 45 0 16,-9 7 1-16,23-6-1 15,-3 7 1-15,-8 5-2 16,-8 2 0-16,-18 7 2 15,-4-5 0-15,4 8 0 16,-12 0 2-16,-1-6-2 16,-3-4 1-16,0 0-1 15,0 0 0-15,0 0 0 16,-26 5-2-16,-17 15-1 16,8-14 0-16,26-1 2 15,-26 1 0-15,1 4-1 16,-5 3 1-16,-3 26 1 15,3-29-1-15,19-1 1 16,-13 22 0-16,22-2 0 16,-5 12 0-16,0-8 1 15,23-16-1-15,-17 12 0 16,24-4 1-16,7-3 0 16,9 1 0-16,4-4-1 15,-11-11 0-15,21 15 3 16,2 0 4-16,2-5-1 15,-6 7 0 1,-10-2-1-16,-16-11-3 16,0 7 6-16,-11 2 3 15,-14-5-4-15,-24 9-4 16,13-11-3-16,-40 9 0 16,-5 2-11-16,-4 6-32 15,10-8-44-15</inkml:trace>
  <inkml:trace contextRef="#ctx0" brushRef="#br0" timeOffset="-154557">21061 4804 15 0,'-5'-2'3'0,"3"2"-1"16,2 0-2-16,0 0-1 15,0 0 1-15,0 0 1 16,0 0-1-16,0 0 0 16,0 0 1-16,0 0 9 15,0 0 2-15,0 0-4 16,0 0-4-16,0 0-3 16,0 0 1-1,-5-15-2-15,15 1 0 16,-10 14 0-16,0 0 0 15,0 0 0-15,0 0 2 16,0 0 5-16,0 0 3 16,0 0 2-16,0 0 3 15,-7-23-1-15,7 23-8 16,0 0 3-16,0 0-1 16,0 0-1-16,0 0 2 15,0 0-2-15,0 0-3 16,0 0 3-16,-3-6 2 15,-1 6 0-15,4 0 1 16,0 0-3-16,0 0-5 16,0 0 2-16,0 0 0 15,0 0 3-15,0 0-1 16,0 0 0-16,0 0-4 16,4 10 4-16,-4 5 0 15,3-3 2-15,1 3 0 16,1-3-2-16,-3-6-3 15,-6 7 3-15,6 1 1 16,-4 1-2-16,2-7-1 16,2 2-2-1,-2-6 0-15,0 9 2 0,4-1 1 16,-6 3-3 0,4-11 0-16,-15 0-2 15,20 4 2-15,-3 3 0 16,1 1 0-16,2-4 0 15,-3 5 1-15,-6-9-2 16,4 6 2-16,5 5-1 16,-11-3 2-16,4-4 1 15,0 3-4-15,6 5 1 16,-3-1 0-16,6-1 1 16,-16 11-1-16,9-14 0 15,8-9-1-15,-15 16 2 16,0-5-2-16,10-9-1 15,-5-4 0-15,0 0 1 16,0 0-1-16,0 0 0 16,-2 25 0-16,15 4 2 15,-15-2-1-15,-9-21 1 16,13 10 1-16,7-1-1 16,-2 1-1-16,-7-16 2 15,0 0-2-15,0 0-1 16,0 0 0-1,0 0 1-15,2 71 0 16,5-40-1-16,-21 0 1 16,14-17 0-16,17 13 3 15,-15 0-2-15,2-2-1 16,1-4 0-16,-3-13 0 16,5 23-1-16,-7-14 1 15,-2 1-1-15,7 3 0 16,-1-7 1-16,-6-5-2 15,9 11 1-15,0-3 1 16,-7-7-2-16,4 3 2 16,3-7-1-16,-14 11 0 15,10 3 0-15,-1-1 0 16,2 0 0-16,-4-5 0 16,0-6 0-16,-2 7 0 15,2 3 0-15,5 1-1 16,4-6 1-16,7-7 1 15,-18 12-1-15,6-1 1 16,-8-3 0-16,4-14 1 16,0 0-2-16,0 0 1 15,0 0-2-15,0 21 2 16,7 18 0-16,2-14-1 16,-25-12 0-1,32 9 0-15,-2-3 1 16,-12-2-1-16,-4 3 0 15,2-13 0-15,9-1 0 16,-5 6 0-16,-1 5 0 16,-1-1 0-16,3-5 0 15,-12 7-1-15,16-9 2 16,-7 3-1-16,1 5 0 16,-1 7 0-16,5-17 0 15,0-3 1-15,0 6-1 16,-7-6-1-16,6 7 1 15,-1 18 0-15,-21-21 0 16,16-6 0-16,11 6 1 16,-1 13-2-16,-10-4 0 15,13-5 2-15,-10-2-1 16,1 11 0-16,1 4 0 16,0-4 0-16,-10-9 0 15,-7 2 0-15,19-7 1 16,3 11-1-16,-10-3 0 15,4 6-1-15,3-11 1 16,0-6 1-16,-2 17-1 16,-3-3 0-1,-4 1 0-15,4 0 0 16,-14-5-1-16,15-4 1 16,8 13 0-16,3-2 1 15,-14 4-1-15,9-11 0 16,-6-1 0-16,-1 9 1 15,2-1 0-15,1 0-1 16,-5-9 1-16,-5 7-1 16,10-9 0-16,7 11 0 15,-12 0 0-15,6 4 0 16,6-13 0-16,-10-2 0 16,3 9 2-16,4-5-1 15,-2 3-1-15,-9 2 0 16,-5-3 0-16,16-8 0 15,-2 9 1-15,-3 0-1 16,1 7 0-16,2-11 0 16,-2-5 0-16,-3 5 1 15,0 1 0-15,3 1-1 16,-5-7 1-16,-5 2-1 16,5-2 0-16,12 7-1 15,-1 4 1-15,-2 5 0 16,-4-17 0-16,-3-3 0 15,5 6 0 1,-7 0 0-16,2 11 1 16,3-10-1-16,-14-3 0 15,18 8 0-15,-2-5 0 16,0 1 0-16,-3 13 0 16,6-13 0-16,-17-1 0 15,21 7 0-15,-10-5 0 16,5 3 0-16,-9-16 0 15,0 0 0-15,0 0 0 16,0 0 0-16,0 0 0 16,14 48 0-16,-2-23 1 15,-10-11-1-15,3 3 0 16,1-3 0-16,-1 3 0 16,7 0 0-16,-10-9 0 15,2 6 0-15,3 7 0 16,-2 0 6-16,6 10-3 15,-1-13-3-15,-3-7 0 16,-1 7 1-16,6-3-1 16,-3 6 0-16,7 3 1 15,-18-13 7-15,16 16-1 16,2-9-5-16,0-1-2 16,-14-7 0-1,-2-10 0-15,0 0 0 16,0 0 0-16,16 25 0 15,12 19 1-15,-10-20-1 16,-4-13 0-16,0 5 0 16,-3-3 0-16,1 10 9 15,-1-7-7-15,-13-8-2 16,18 9 0-16,0-5 0 16,-4-1 0-16,-1-1 0 15,-1-4 0-15,-8-2 0 16,7 1 0-16,-4 7 1 15,2 5-1-15,6-15 0 16,1 0 0-16,-7 6 2 16,0 6 0-16,5 3-1 15,-1-11-1-15,-2 2 0 16,5-3 0-16,-7 5 0 16,0 4 0-16,2-7 0 15,0 1 0-15,-2-6 0 16,-5 6 0-16,3-1 0 15,7-1 0-15,1 2 0 16,-3-6 0-16,-6 13 4 16,8-3-4-1,1 5 1-15,1-1-1 16,-7-14 0-16,2 6 0 16,1 5 0-16,-1-7 0 15,-7 15 0-15,-2-21 0 16,0 0 0-16,0 0 0 15,14 6 1-15,7 17-1 16,-21-23 0-16,0 0 0 16,0 0 0-16,0 0 0 15,0 0 0-15,25 25 0 16,9 8 0-16,-24-25 0 16,8 0 0-16,0 11 0 15,-4-7 0-15,-2 1 0 16,-1-13 0-16,3 6 0 15,0 4 0-15,0-1-1 16,-1 5 2-16,1-14-1 16,-2 4 0-16,4-2 0 15,0 5 0-15,-5-1 0 16,5-4 0-16,1 6 1 16,6 7-1-16,-5-3 0 15,-6 0 0-15,8-14 0 16,-8 7 0-16,6 7 0 15,3-2 0 1,-5-3 0-16,0 1 0 16,0-8 0-16,-9 2 0 15,9-2 0-15,0 6-1 16,-7-4 1-16,12-2 0 16,-16 6 0-16,4 1 0 15,7-3 0-15,0 2 0 16,0-4 0-16,-16-2-1 15,0 0 1-15,0 0 0 16,0 0 0-16,16 6 0 16,10 2 0-16,-10-3 0 15,-7 3 0-15,2-4 0 16,3 6 1-16,0-1-1 16,-14-5 0-16,7 4 0 15,2-2 0-15,10 5 0 16,-6-1 0-16,-13-10 0 15,0 0-1-15,0 0 1 16,0 0-1-16,0 0-2 16,0 0 1-16,0 0 2 15,12 4 0-15,2 4 0 16,-3-5 0-16,5-10 0 16,-4 14 0-1,-3-1 0-15,0-4-1 16,0 4 1-16,1 6 1 15,3-1-5-15,-8-9 3 16,6 0-1-16,3 0 2 16,-4 2 0-16,6-4 0 15,-23 2 0-15,21 0 0 16,-1 0 0-16,-13-2 0 16,0 0-1-16,0 0 1 15,16 0 0-15,12 0 0 16,-16 2 0-16,-3-2-1 15,2-4 1-15,5 4 0 16,-4 6 0-16,-3 1 1 16,7-1-2-16,3-6 0 15,4 2 1-15,-21 2-1 16,16-2 1-16,-6 0 0 16,8 0 0-16,-3-4 0 15,-8 2 0-15,7-2 0 16,-5-6 0-16,5 6 0 15,7-4 0-15,-23 6 0 16,0 0 0 0,0 0 0-16,0 0-2 0,0 0-3 15,51-5 2 1,-33 1 3-16,12 8 0 16,-9-6-1-16,-7 9 2 15,7-1 0-15,-8-6-1 16,-3 8 0-16,6 0-1 15,-3-8 1-15,1 5 0 16,-2-5-1-16,-10-5 1 16,7 5-1-16,1-6 1 15,-4 6 0-15,4 0 0 16,1 2 0-16,1 2-1 16,-1-6 2-16,1 2-2 15,1 9 2-15,-1-16-3 16,-1 12 2-16,6-5-1 15,-4 0 1-15,6 2 0 16,-8-4 0-16,-2 6 0 16,5-4 0-16,-2 2 0 15,-1-2-1-15,5 6 1 16,-16-6 1-16,0 0-1 16,0 0 1-16,0 0 0 15,0 0-1 1,0 0-1-16,33 4 1 0,13 4-1 15,-14-8 2 1,-7 0-1-16,-7-2 0 16,-15-2 0-16,11 4-1 15,4 6 2-15,-7-8-1 16,-1 6 0-16,1-8 0 16,10 4 0-16,-21 0-1 15,0 0 1-15,0 0 0 16,0 0 0-16,0 0 0 15,0 0 0-15,39-12 1 16,0 14-1-16,-16 0 0 16,-5-2 0-16,-18 0 0 15,0 0 0-15,0 0 1 16,0 0-2-16,0 0 1 16,0 0 0-16,42 6 0 15,-19-6-1-15,-2 4 2 16,-10-4-1-16,3 0 0 15,-7 0 0-15,11-2 0 16,5 4 0-16,-4-4 0 16,-3 11 0-16,2-5 0 15,-18-4 0-15,0 0 0 16,0 0 0-16,14 2 1 16,-3 0-2-1,-4 0 0-15,9 0 2 16,-4-4-1-16,-3-2 0 15,10 6 0-15,-6-4 0 16,-1 8 0-16,6-8 0 16,1-2-1-16,6 8 1 15,-9-2 0-15,-14-4 0 16,14 4 0-16,1-2 1 16,-11-4-2-16,4-4 1 15,1 6 0-15,-4-5 0 16,5 5 0-16,1 8 1 15,6-6-2-15,1 3 1 16,-13-3 0-16,9 2 0 16,-2-2 0-16,-7-5-4 15,5-1 1-15,-3 6 3 16,2 2-1-16,-4-4 1 16,-4 2 0-16,13 9 0 15,-5-14 0-15,-8 3 0 16,8 2-1-16,-4 2 2 15,4-6-1-15,1 8 0 16,-5-2 0-16,7-4 0 16,-5 0 0-1,-7-2 0-15,-2 4 0 16,0 0 0-16,0 0 0 16,0 0 0-16,0 0 0 15,0 0 0-15,19 0-1 16,-3 4 1-16,7-2 0 15,-5-2 0-15,-2 0 0 16,-2 5 0-16,2-5 1 16,-11 0-1-16,6 0-1 15,5 4 1-15,-2-2 1 16,0 2-1-16,-14-4 0 16,0 0-1-16,0 0 1 15,0 0 0-15,0 0 0 16,0 0 0-16,0 0 0 15,39 4 0-15,-14 0 1 16,-6 0-2-16,-1-6 1 16,-18 2 0-16,0 0 0 15,0 0 0-15,0 0 0 16,0 0 1-16,30 9-1 16,-16-5 0-16,2-4 0 15,-9 0 0-15,2 0 0 16,-9 0 0-1,0 0 1-15,0 0-1 0,0 0 0 16,0 0 0 0,0 0 5-16,0 0-2 15,0 0-7-15,0 0-30 16,16 12-67-16</inkml:trace>
  <inkml:trace contextRef="#ctx0" brushRef="#br0" timeOffset="-152068">22232 9147 15 0,'0'0'5'15,"0"0"-4"-15,0 0 1 16,0 0-2-16,0 0 2 16,0 0 6-16,0 0 15 15,14-2 2-15,4-2 0 16,-9 10 1-16,-9-6-6 15,0 0-15-15,0 0-1 16,0 0-2 0,0 0 3-16,7-14 3 15,-7-9 0-15,-5 15-4 16,8 0 3-16,-3 3-4 16,0 5 0-16,0 0-1 15,0 0 0-15,0 0 1 16,0 0 1-16,0 0 2 15,0 0 0-15,0 0-2 16,2 38 2-16,-4 18 0 16,6-36-4-16,1 16 0 15,0-16 0-15,1-9 5 16,-3-7-1-16,-3-4-5 16,0 0-1-16,0 0-1 15,0 0 1-15,-5-44 0 16,-11-22 0-16,-5 37 0 15,17-19 0-15,4 17 2 16,-5 13 3-16,1 12-2 16,1-1-2-16,-11 7-2 15,14 0 2-15,0 0-1 16,0 0 3 0,7 42 0-16,3 5 0 15,8-30-1-15,-20 10 2 16,-1-13-1-16,-1-10 2 15,4-4 2-15,0 0-6 16,0 0-1-16,0 0 0 16,0 0 0-16,0 0-3 15,4-47 1-15,-17-24 2 16,15 49 1-16,5-16-1 16,-5 18 0-16,5 16 0 15,-7 4 2-15,0 0 1 16,0 0 13-16,0 0-2 15,5 41-4-15,1 36 0 16,8-34-3-16,-34-26-6 16,29 3-2-16,-5-3-47 15,-8-13-71-15</inkml:trace>
  <inkml:trace contextRef="#ctx0" brushRef="#br0" timeOffset="-151581">22225 9920 32 0,'0'10'34'0,"4"-8"16"15,-4-2-23-15,0 0 16 16,0 0-16-16,0 0-7 16,0 0-8-16,0 0-8 15,0 0-3-15,26-31-1 16,15-25 0-16,-9 13-3 15,-9 1-5-15,-9 5 4 16,2 20 3-16,-11-5 0 16,-10-1 1-16,3 10 3 15,-3 11 5-15,1-6-1 16,11 6-5-16,-7 2 7 16,0 0 13-16,0 0 3 15,0 0 2-15,0 77 1 16,13-44-15-16,-13 39 9 15,12-6-10 1,-10-8-8-16,7-8-13 16,-9-15-60-16,-2-22 10 15</inkml:trace>
  <inkml:trace contextRef="#ctx0" brushRef="#br0" timeOffset="-150813">23398 8851 24 0,'0'0'8'0,"0"0"-7"15,0 0 23-15,0 0 8 16,0 0 0-16,0 0 3 16,0 0-2-16,0 0-5 15,0 0-17-15,0 0 8 16,0 0-4-16,41 79-4 15,-11-25-2-15,-41-33-6 16,36 8 0 0,-13-11-1-16,-1-10 1 15,-11-8-2-15,0 0-3 16,0 0-1-16,0 0-6 16,0 0 2-16,7-84 6 15,-5 24 0-15,-4 18 4 16,14 30 0-16,-19-3 1 15,7 11 3-15,0 4 7 16,0 0-4-16,0 0-6 16,0 0-3-16,9 77-5 15,2-19-43-15,3-15-53 16</inkml:trace>
  <inkml:trace contextRef="#ctx0" brushRef="#br0" timeOffset="-150325">23745 9771 126 0,'0'0'28'0,"0"0"26"16,0 0-15-16,0 0-12 0,5-50-12 16,9-29-7-1,-3 54-6-15,1-8 1 16,2 23 0-16,-7 14 6 16,-3 19 5-16,1 16-2 15,-5-39-8-15,-3 48 4 16,-3 39-3-16,-13-15-3 15,-2-6 3-15,-4-12 1 16,16-31-4-16,-16 12 3 16,2-12-2-16,4-11-1 15,5-12-2-15,-16-2-1 16,30 2 0-16,0 0 0 16,0 0 0-16,0 0 2 15,37-47 0-15,-16 32 0 16,11-1 3-16,3 10 8 15,1 14-1-15,6 10-6 16,-10-5-3-16,-11-5-3 16,4 7-40-16,-9-7-55 15</inkml:trace>
  <inkml:trace contextRef="#ctx0" brushRef="#br0" timeOffset="-149533">24877 8930 18 0,'-7'-12'7'0,"3"5"-3"16,1 5-3-16,3 2 20 15,-7-2 4-15,7 2-2 16,0 0-4-16,0 0 4 15,0 0-9-15,0 0 9 16,0 0-7-16,0 0-7 16,5 71-2-16,4-26-1 15,-2-30-5-15,-5 7 1 16,1-7-1-16,-3-7 1 16,-3 3-1-16,3-11-5 15,0 0 2-15,0 0-2 16,0 0 2-16,3-42-1 15,-8-14 3 1,1 17 4-16,10 24-1 16,-10 5 4-16,4 10 16 15,0 0 0-15,0 0-6 16,0 0-10-16,18 46-5 16,17 24-11-16,-8-16-62 15</inkml:trace>
  <inkml:trace contextRef="#ctx0" brushRef="#br0" timeOffset="-148949">25144 9771 34 0,'0'0'9'0,"0"0"26"16,0 0 7-16,0 0-8 15,0 0-16-15,0 0-5 16,0 0-4-16,0 0-7 16,0 0 3-16,62-11-2 15,-25 15 0-15,-5 1 5 16,-20 17 5-16,-8-7-7 16,-4-15 1-16,-11 27 2 15,-5 18 2-15,-3-18-3 16,-4-6-1-16,19-15-4 15,-1 4 4-15,5-1-5 16,0-9-3-16,0 0 1 16,0 0 0-16,0 0 0 15,0 0 0-15,51 2 0 16,27 4 5-16,-23 11 11 16,-50-9-7-16,31 17 12 15,-19 0-2-15,-13-1 0 16,-11 1-4-16,-13-4-10 15,1-5-4-15,-6 1 0 16,-5 2-17 0,-2-9-32-16,0-2-36 15,-3-8-61-15</inkml:trace>
  <inkml:trace contextRef="#ctx0" brushRef="#br0" timeOffset="-148100">26474 8909 18 0,'0'0'7'16,"0"0"-3"-16,0 0-4 15,0 0 19-15,0 0 7 16,0 0-4-16,0 0-4 16,0 0 5-16,0 0-7 15,0 0 12 1,0 0-9-16,0 0-4 15,25 71-3-15,-14-24-3 16,6-28-7-16,-13 12-1 16,1-14-1-16,-8-11 0 15,13-4-5-15,-10-2-11 16,0 0 10-16,0 0-4 16,0 0 4-16,-7-42 4 15,0-20 2-15,2 25 2 16,14 29-1-16,-6 2 6 15,-3 6 1-15,0 0-7 16,0 0-40-16</inkml:trace>
  <inkml:trace contextRef="#ctx0" brushRef="#br0" timeOffset="-147653">26499 9872 27 0,'-2'-17'3'0,"-3"7"10"16,7-2 27-16,-6-9 5 16,8 9-14-16,-6 3-17 15,4 5-5-15,-2 4-1 16,0 0 13-16,0 0-3 16,0 0-2-16,-2 89 4 15,-3-27 2-15,-1-35-11 16,3 19 9-16,3-13-2 15,-4-12-7-15,6-11-6 16,3-8-4-16,-5-2-1 16,0 0-10-16,0 0-21 15,0 0-7-15,64-48 1 16,-16 26-2-16,-27 20 19 16,16 4-27-16,-21 2-3 15</inkml:trace>
  <inkml:trace contextRef="#ctx0" brushRef="#br0" timeOffset="-147405">26706 10017 15 0,'0'0'5'0,"0"0"-5"16,-2-19 10-16,4-16 5 16,0 4-2-16,1 2 1 15,1 4 8-15,-8 15-9 16,-6 0 11-16,10 10-4 15,0 0 7-15,0 0 8 16,0 0 5-16,0 0-20 16,14 80 17-16,0 1-2 15,4-11-7-15,-11-10-10 16,-2-8-13-16,-1-31-7 16,-1 14-37-16,-1-22-57 15</inkml:trace>
  <inkml:trace contextRef="#ctx0" brushRef="#br0" timeOffset="-143957">24539 9056 17 0,'0'0'6'15,"0"0"-5"-15,0 0-3 16,0 0 2-16,14 4 1 16,-14 3 3-16,9-3 3 15,-7-2 1-15,3 4 2 16,-3-2 10-16,1-2 2 15,1 0-10-15,8-2 14 16,-12 0-6-16,0 0-6 16,0 0-2-16,16 0-1 15,-2-2-6-15,4 0 5 16,7 0-1 0,-4 2 2-16,9 2 0 15,-5-4-4-15,-11 2-3 16,14 2 4-16,-1-6 2 15,1 2-1-15,-3 0-4 16,3-2-1-16,-10 0-2 16,10 2 2-16,2 2-1 15,-3-2 1-15,5 6-2 16,-4-4-1-16,-12 0-1 16,14 0 0-16,-2-7 0 15,-3 5 0-15,0-2 0 16,-6 4 0-16,-6 2 1 15,8 2 0-15,-2 1 2 16,-3-1 1-16,-12 2 0 16,-4-4-2-16,9 0 3 15,-6-2 3-15,1 0-1 16,-4 0 1-16,0 0 0 16,0 0-5-16,0 0 0 15,0 0-2-15,0 0-1 16,0 0 0-16,-39 0 0 15,2 0 0-15,-18-2 0 16,5 6 0-16,4-2 0 16,2 2 0-16,25-2 0 15,-13 1 3 1,12-3-1-16,3 2 1 16,15 6-1-16,-2-10-2 15,4 2 0-15,0 0 1 16,0 0-1-16,43-13 0 15,31-5 0-15,-12 3 0 16,-30 9 0-16,28-6 0 16,-7 12 0-16,-7-2 1 15,-9 6-2-15,-30-6 1 16,20 4 0-16,-8 4 1 16,-17-2 5-16,-2-4 4 15,0 0-6-15,0 0-2 16,0 0 0-16,0 0-2 15,-46 4 2-15,-25 7 0 16,32-3 2-16,-33 6 9 16,8-7 1-16,18-1-2 15,-5-2 1-15,19-8 3 16,23 6-10-16,-5-4 1 16,12 0-5-16,2 0-2 15,0 2 0-15,0 0 0 16,53-11 0-1,2 1 0-15,35-15-1 16,-10 11 1-16,-41 12-1 16,14 2 1-16,-18-3 0 15,-19 1 0-15,-12 0 0 16,-4 2 0-16,0 0 0 16,0 0 0-16,0 0 0 15,-48 9-1-15,-37-1 1 16,53-4 0-16,-30 6 0 15,18-3 0-15,21 1 1 16,14-6 0-16,2 0-1 16,7-2-2-16,0 0 3 15,0 0-2-15,0 0-5 16,50-8-4-16,-4-1 5 16,30 1-3-16,-16 2-5 15,-21 8-3-15,-16-8 2 16,-23 6 9-16,0 0 1 15,0 0 2-15,0 0 0 16,0 0 0-16,0 0 2 16,0 0-1-16,0 0 1 15,0 0-1-15,0 0 1 16,0 0 0 0,-9-21 0-16,2-10 0 0,-4 10 0 15,4 7 2 1,9-3 4-16,-2 17-2 15,0 0-4-15,0 0 0 16,0 0 0-16,0 0 1 16,0 0 7-16,0 0-3 15,0 0 3-15,0 29 1 16,11 21 1-16,-6-11-6 16,-5-22-2-16,14-13-1 15,-16 8 1-15,-3-7 4 16,5-5-3-16,0 0-1 15,0 0-2-15,0 0-5 16,0 0-3-16,2-36-5 16,3-15 7-16,-5 15 4 15,0 28 2-15,-5-2 0 16,-2 6-1-16,7 4 1 16,0 0 0-16,0 0 2 15,0 0 4-15,-2 31 3 16,0 14-2-16,-7-18-5 15,9-12 0-15,0-11-2 16,-3 2 0 0,6-6 0-16,-3 0 0 0,0 0-3 15,0 0 0 1,0 0-3-16,0 0 2 16,0 0 2-16,-3-27 1 15,-1 17 1-15,6 6-1 16,-2 2 0-16,0 2 1 15,0 0 1-15,0 0-1 16,0 0 0-16,-2 14 3 16,-10 7 3-16,8-15 0 15,-1-4-4-15,-4-4-2 16,6-4 0-16,-1-5-6 16,4 11-3-16,7-14 3 15,2-11 3-15,-2 15 2 16,-3-3 0-16,-1 7 0 15,4 4 1-15,-3 0-1 16,8 6 1-16,-10 0 0 16,-2-4 1-16,0 0 0 15,0 0 0-15,-9 15 0 16,13-3-1-16,-24 1 0 16,4-5 0-16,2-8 0 15,14 0-1-15,-12-8 1 16,5-5-2-16,5 3-2 15,2 10-2 1,12-27 1-16,-1 6 2 16,-4 11 3-16,2 4-2 15,7 1 2-15,-9 12 0 16,5-3 0-16,-12-4 0 16,0 0 2-16,0 16 0 15,-7 13 0-15,0-10 2 16,2-11 1-16,5-4-1 15,0 1 0-15,0-5-3 16,0 0 0-16,0 0-1 16,-9-17 0-16,9 17 0 15,7-15-1-15,0-7 1 16,4 9-1-16,-11 7 0 16,7 6 0-16,-7-2 0 15,0 2 1-15,0 0 1 16,0 0-1-16,0 0 0 15,0 23 0-15,-4 2 1 16,-5-13 0-16,4-6-1 16,-4-8-1-16,4-4 1 15,-2-13 0-15,7 9 0 16,0 10-1-16,14-27 0 16,-9 17 0-1,4-11 1-15,0 13 1 16,-4 1-3-16,2 10 3 15,-5 3 0-15,2 12 0 16,3 7 1-16,-7-25-1 16,-16 35 2-16,7-20 4 15,16-11-1-15,-14 0 6 16,5-4-5-16,2 0-6 16,0 0-2-16,0 0-1 15,-3-25-5-15,3-8 0 16,12-21 5-16,-5 28 2 15,-7 11-1-15,4 11 0 16,-1 2 1-16,-3 2 1 16,0 0 1-16,0 0 6 15,0 0-6-15,-7 68 1 16,7-31 2-16,4-16 2 16,-6-11-2-16,-7-7-4 15,9-3-8-15,0 0-17 16,0 0-5-16,0 0 5 15,-5-65 6 1,17 45 8-16,-17-5-23 0,-4 10-31 16,7 7-54-16</inkml:trace>
  <inkml:trace contextRef="#ctx0" brushRef="#br0" timeOffset="-142348">20953 4765 17 0,'0'0'6'16,"0"0"-1"-16,0 0-5 15,0 0 19-15,20-13 4 16,-6-1-1-16,-14 7-12 16,16 3 13-16,-16 4 7 15,0 0-7-15,0 0-5 16,0 0-1-16,0 0-9 16,5 21 6-16,-10 12 0 15,-6-12-3-15,-3 0-1 16,-4-21-2-16,2 0-4 15,9-3 2-15,-3-9 0 16,4-2-4-16,6 11-1 16,4-13-1-16,15-3 0 15,-6-12 0 1,13 2 0-16,1 4 0 16,1 19 0-16,-10-2 2 15,-9 10-2-15,1 10 0 16,-6 7 4-16,-1 8 6 15,-17 2-1-15,-5 4-4 16,12-16-3-16,-20 7 1 16,2-5 0-16,4-13 3 15,2-4-2-15,-4-4-3 16,23 2 0-16,0 0 0 16,0 0-1-16,0 0-1 15,12-49 1-15,9 28 0 16,-8-10 0-16,1 14 0 15,-2 9 0-15,15 0-1 16,-17 14-1-16,-10-6 1 16,0 0 1-16,0 0 1 15,-10 19 1-15,-15 16 5 16,2-23-2-16,9 11 4 16,-9-2 1-16,3-9 1 15,1-8 4-15,8-8-7 16,1 2-7-1,4-6 0-15,6 8-2 16,0 0 1-16,18-29 0 16,-13 2 0-16,31-17 0 15,-3 22-2-15,-4 11 0 16,-12 17 0-16,1 5 2 16,-7-5-1-16,-4 19 1 15,-7-4 0-15,-20 5 0 16,-3-5 1-16,0-13 0 15,7 5 3-15,-5-7 2 16,2-10 1-16,10 0 0 16,-5-9-4-16,12 5-3 15,2 0 0-15,0 8 0 16,28-40 0-16,6 11 0 16,-31 21 0-16,36-4 0 15,-12 8-1-15,-11 2 0 16,-4 14-3-16,-12-12-17 15,0 0-5-15,0 0-55 16,-46 37-55-16</inkml:trace>
  <inkml:trace contextRef="#ctx0" brushRef="#br0" timeOffset="-141395">25321 9034 23 0,'0'0'5'0,"0"0"6"16,0 0 20 0,0 0-13-16,16-31 17 15,-9 10-8-15,2 13-5 16,-4 3-3-16,-5 5-4 16,0 0-2-16,0 0-8 15,0 0 2-15,0 0-1 16,21 48 2-16,-10-19 1 15,-2-19-5-15,-6 3 5 16,1-9 0-16,-4-4-8 16,0 0 0-16,0 0-1 15,0 0-1-15,0 0 1 16,5-27 1-16,-1 21-1 16,-4 6-27-16,0 0-58 15,0 0 11-15</inkml:trace>
  <inkml:trace contextRef="#ctx0" brushRef="#br1" timeOffset="-135101">25211 3108 20 0,'0'0'4'0,"0"0"-1"16,0 0 7-16,0 0 20 15,0 0 2-15,0 0-2 16,0 0-1-16,0 0-3 16,0 0-16-16,0 0 6 15,0 0-2-15,0 0-1 16,4-4-5-16,3 0-5 15,-7 4-2-15,0 0 3 16,0 0 8-16,0 0 4 16,0 0-2-16,-20 85-3 15,10-48-6-15,10 25-1 16,10-12-2-16,3-15 1 16,8-12 1-1,11-19 0-15,-9-8-2 16,12-19-1-16,2-20-1 15,-1-15 1-15,-6-2-1 16,-11 16 0-16,-6 26 0 16,-3-16 0-16,-26 3-2 15,-12 9-2-15,-7 11 3 16,6 11 0-16,-13 0 1 16,5 6 0-16,1 5 0 15,3 14 0-15,8-15 0 16,23-2 0-16,-14 19-1 15,11 4-18-15,12 4-40 16,0 17-38-16</inkml:trace>
  <inkml:trace contextRef="#ctx0" brushRef="#br1" timeOffset="-134804">25639 3040 31 0,'2'-6'45'16,"5"4"12"-16,-7 2-1 16,0 0-33-16,0 0 20 15,0 0-3-15,0 0-6 16,0 56-8-16,4-25-17 15,-1 27 4-15,-3 8-8 16,7-19-4-16,-3 1-9 16,-11-17-28-16,-4-23 13 15,18 7-31-15,-7-15-22 16,0 0-29-16</inkml:trace>
  <inkml:trace contextRef="#ctx0" brushRef="#br1" timeOffset="-134364">25629 3071 30 0,'-4'-6'46'0,"2"2"-16"16,4-7 30-16,2 5-18 15,1 0-13-15,0 0-7 16,11-5-1-16,-2 9-12 16,6-4 6-16,1 6-4 15,-3 4-5-15,1 0 0 16,-19-4-2-16,0 0 9 15,4 33 2-15,-17-4-4 16,1 0-3 0,-11-6-3-16,5-10-3 15,8 3-1-15,4 3-1 16,8-13 1-16,-2-6-1 16,0 0 1-16,0 0-1 15,0 0 0-15,0 0 0 16,0 0 0-16,44-10 0 15,-21 1 0-15,55 1 0 16,-23 8 0-16,-18 6 0 16,-10 19 1-16,-20 0 4 15,-7-25 2-15,-11 48 9 16,-19-1-4-16,-7-1-7 16,3-1-3-16,1-30-1 15,15-9-2-15,-5 4-26 16,5-16-38-16,8-15-34 15,1-10-41-15</inkml:trace>
  <inkml:trace contextRef="#ctx0" brushRef="#br1" timeOffset="-133998">26131 3017 21 0,'0'0'9'0,"0"0"6"16,0 0 30-16,-23-4 7 16,-12 4-16-16,10-2-13 15,14 2-10-15,11 2-9 16,0 0 1-16,0-2 5 16,0 0 0-16,16 4-1 15,18 9 3-15,-15-7-5 16,15 15 4-16,-2-7 2 15,-4 5 3-15,-7 6-1 16,-19-1 3-16,3-15-7 16,-3 18 9-16,-9-1-2 15,-9 3 0-15,-7-4-7 16,9-10-9-16,-14 1-1 16,1-1 0-16,8-3-20 15,-1-3-27-15,10-22-25 16,10 13 29-16,0 0-56 15</inkml:trace>
  <inkml:trace contextRef="#ctx0" brushRef="#br1" timeOffset="-133136">26485 3042 54 0,'-2'-4'28'0,"13"0"43"16,-11 4 1-16,0 0-16 15,0 0-6-15,0 0-6 16,0 0-27-16,7 29 10 16,7 18-16-16,-14 7-8 15,2-6-2-15,1 1-8 16,-22-28-5-16,28-2-23 16,1-7-1-16,-8-10-7 15,-2-2-4-15,0 0 8 16,0 0 23-16,-12-47-5 15,-1-30 14-15,-3 19 7 16,-10 10 16-16,1 26 13 16,13 13-11-16,-11-9 19 15,3 10-3-15,8 3-2 16,8 1-12-16,-3 4-11 16,7 0-6-16,0 0 2 15,0 0-3-15,0 0-2 16,99-20 1-1,-67 11-1-15,35 1 0 16,-10 6-1-16,-22 8 1 16,-8 4 0-16,-6 3 2 15,0-3-2-15,-19 15 8 16,2 10 1-16,3-4-3 16,-2 7-5-16,2 1 0 15,0-18-1-15,2 16-1 16,-4-6-14-16,8-19-5 15,-10-10-3-15,-3-2 7 16,0 0-14-16,0 0 13 16,0 0 11-16,-33-62 4 15,8 2 3-15,27 38-1 16,-22-20 13-16,11 11 7 16,2 6-1-16,4 0 2 15,8 11-6-15,-3 8-11 16,7-9-1-16,8 1-2 15,1 7-1-15,10-1 1 16,-15 8-1-16,6 6 1 16,11 7-1-16,-14 3 1 15,-5 9 0 1,-8-8 1-16,-6-9-1 0,1 15 1 16,-7 0 0-1,-5-1 3-15,5-5 3 16,-10 8 4-16,12-13-6 15,-2 3 3-15,9-5-4 16,5 0 4-16,2-1 0 16,-16-7-6-16,36 14 0 15,-13-12-2-15,-14-4-1 16,0 0 1-16,44 21-3 16,-28-13-7-16,2 7-31 15,-9 2-35-15,-2-1-37 16</inkml:trace>
  <inkml:trace contextRef="#ctx0" brushRef="#br1" timeOffset="-132908">27233 3336 307 0,'0'0'188'0,"0"0"-59"16,0 0-15-16,0 0-33 16,0 0-57-16,0 0-4 15,-12 0-18 1,-2 17-43-16,-11-26-17 16,9-11-157-16,0-7-113 15</inkml:trace>
  <inkml:trace contextRef="#ctx0" brushRef="#br1" timeOffset="-109357">21038 4704 13 0,'0'0'4'15,"0"0"-3"-15,0 0-1 16,0 0 1-16,0 0-1 15,0 0-1-15,0 0 0 16</inkml:trace>
  <inkml:trace contextRef="#ctx0" brushRef="#br1" timeOffset="-109277">21038 4698 16 0,'0'0'1'0,"0"0"-1"15</inkml:trace>
  <inkml:trace contextRef="#ctx0" brushRef="#br1" timeOffset="-108790">21015 4715 15 0,'0'0'1'15,"0"0"-1"-15,0 0 0 16,0 0 3-16,0 0 2 15,0 0 0-15,0 0-2 16,0 0 4-16,0 0 0 16,0 0 0-16,0 0 0 15,0 0 2-15,0 0 1 16,0 0-4-16,0 0 5 16,0 0 0-16,0 0-1 15,0 0-1-15,0 0-3 16,0 0-4-16,0 0 0 15,0 0-1-15,11-6-1 16,-11 6 0-16,0 0 0 16,72 4 1-1,-72-4 3-15,0 0 2 16,0 0 0-16,-16-4 0 16,-3-1-3-16,-2 3-1 15,19 0 2-15,2 2-2 16,0 0 0-16,0 0-1 15,0 0 0-15,0 0-1 16,0 0 1-16,0 0 0 16,0 0 0-16,0 0 1 15,0 0-1-15,0 0 0 16,0 0 0-16,0 0-5 16,0 0-27-16</inkml:trace>
  <inkml:trace contextRef="#ctx0" brushRef="#br1" timeOffset="-107982">21040 4700 18 0,'0'0'3'0,"0"0"-2"16,0 0-1-16,0 0 0 15,0 0-1-15,0 0-1 16</inkml:trace>
  <inkml:trace contextRef="#ctx0" brushRef="#br1" timeOffset="-102550">21056 4715 14 0,'0'0'14'16,"0"0"5"-16,0 0 2 16,0 0 0-16,0 0-11 15,0 0 7-15,0 0-5 16,0 0-6-16,0 0-4 15,0 0 0-15,0 0 3 16,0 0-1-16,0 0 5 16,0 0-1-16,-11 0 0 15,11-4-1-15,0 4-2 16,0 0-3-16,0 0 1 16,0 0 0-16,0 0-1 15,0 0 0-15,0 0-1 16,0 0-1-16,-3 4 1 15,8 0 3-15,2-2 2 16,-7 4 0-16,0-6 0 16,0 0-2-16,0 0 4 15,0 0 0-15,0 0 0 16,0 0-2-16,0 0-1 16,0 0-3-16,0 0 2 15,0 0-1-15,0 0 1 16,0 0 0-16,0 0 0 15,0 0-2-15,0 0 2 16,0 0 0 0,0 0-1-16,0 0-1 15,0 0 2-15,0 0-2 16,0 0 3-16,0 0 0 16,18 2 0-16,-6-6 0 15,-12 4-3-15,0 0 2 16,0 0-2-16,0 0 1 15,0 0 0-15,0 0 0 16,0 0-1-16,11 8 2 16,-6 3-1-16,2-1 0 15,-3 3-1-15,-4-13 0 16,0 0-1-16,0 0 0 16,0 0 1-16,0 0 0 15,0 0 1-15,0 0-1 16,7 10 0-16,12 4 1 15,-19 1 1-15,-5-3 0 16,14-7 2-16,-13 3-4 16,8 2 1-16,3-2-1 15,-4-3-1-15,3 3-1 16,4 0 2-16,-6-2-1 16,-4-2 1-16,3 5-1 15,-1-5 1 1,0-4 0-16,14 6-2 15,-20 0 2-15,1 3 2 16,-1-3-1-16,11 0-1 16,-3-2-2-16,1 4 1 15,-5 1-1-15,4 5 0 16,-6-12 0-16,7 4 1 16,2-3-1-16,-10 3 0 15,10 4 1-15,-2-2-1 16,-5-6 1-16,4 7 2 15,-1-5-1-15,4 4 1 16,-10 5-2-16,3-1 0 16,5-2-1-16,6-5 0 15,-1 3 0-15,-10 6 0 16,4-3 0-16,8-9 1 16,-5 2-1-16,-3-2 0 15,-4 8 0-15,9-4 0 16,-2-1-1-16,7 1 1 15,0 0 1-15,-12 4-2 16,-2-3 1-16,5 1 0 16,-3-4 0-16,-2 11 0 15,5-5 1 1,13 0-2-16,-9-1 1 16,-2 9 1-16,-4-18-1 15,1 0-1-15,10 10 2 16,-14-5-2-16,12 5 1 15,-6-4 1-15,-15 0-1 16,21 5 0-16,-1-3 0 16,-4-2 0-16,2 25 0 15,-4-20 0-15,0-9 0 16,6 14 0-16,1-5-1 16,-8-1 2-16,1-2-1 15,-1-4 0-15,6 13-1 16,-6 0 2-16,1-5-1 15,4 17 0-15,-7-17 0 16,7-5 0-16,1 3-1 16,-1 0 2-16,-5 3-1 15,8-5 0-15,-1 4 0 16,-1 5 0-16,-6-3 0 16,1 1 0-16,-5-15-1 15,0 0 1-15,0 0 0 16,0 0 0-16,0 0 1 15,25 37-1 1,-11-4 0-16,-12-22-1 16,14 7 2-16,-2 1-1 15,-9-5 0-15,4-1 0 16,-2-5 0-16,2 11 0 16,5-5 0-16,-3 1 0 15,3 5 0-15,-12-7 0 16,10-3 0-16,6 9 0 15,-6-5 0-15,-1 7 0 16,-1-11 1-16,6-3-1 16,-9 9 1-16,-5-5 2 15,5 3-1-15,4-6-2 16,-4 1 0-16,7 3 0 16,0 0 1-16,0 1-1 15,-5-5 0-15,2 5 0 16,-4-9 0-16,7 8 0 15,-3 1 0-15,1-1 0 16,-7-2 0-16,-1-6 0 16,8 5 0-16,-3-1 0 15,2 0 0-15,-6-4 0 16,-7-1 0-16,13 9 0 16,-2-6 0-16,1 5 0 15,-1 3 0 1,-5-8 1-16,10-4-1 15,-5 2-1-15,-4 7 2 16,0-1-2-16,-1-2 1 16,-11-5 0-16,26 1 0 15,-5 10 0-15,-5-1 1 16,-9-13-1-16,11 12 0 16,-4-4 0-16,5 1 0 15,-1 5 0-15,3 1 0 16,-7 1 0-16,11-14 0 15,-13 15 0-15,-1-11 0 16,1 8 1-16,0 1-1 16,-3-11-1-16,7 6 1 15,0-1 0-15,3 7 1 16,-8 1-2-16,-1 1 2 16,22-15-1-16,-23 11 0 15,3 7 0-15,-10-3 0 16,17 15 0-16,4-24 0 15,-14-1 0-15,10 4 0 16,-8 5 1 0,8 6-1-16,-1-11 0 15,-6-6 0-15,4 5 0 16,5 3 0-16,-5-3 0 16,7 7 0-16,-11-14 0 15,11 13 0-15,-2-3 1 16,4 1 4-16,-9-5-3 15,-9-10-2-15,0 0 0 16,0 0 0-16,0 0 0 16,39 40 3-16,-6 3 8 15,-24-28-9-15,16 14 0 16,-2-2-2-16,-11-11 1 16,6 3-1-16,-6-9 0 15,-1 2 0-15,8 11 0 16,-8-10 1-16,7 9 13 15,-18-11-11-15,21 7-1 16,-7 1-1-16,2-4-1 16,-16-15 0-16,23 16 0 15,-16-8 0-15,11 7 0 16,-2-3 0-16,-2 7 7 16,2-5-4-16,-9-3-2 15,9-1-1-15,-4 3 0 16,-8-5 0-16,6-2 0 15,-6-2 0 1,8 7 0-16,-3-1 0 16,-4-2 0-16,1-8 0 15,-6 0 0-15,0 0 0 16,0 0 0-16,0 0 0 16,0 0 7-16,28 27-4 15,-7-17-2-15,-10 11-1 16,8-6 0-16,-6-7 0 15,-3 2 1-15,-13-1-1 16,22 3 0-16,-10-8 0 16,0 6 5-16,5 7 1 15,-9-11-5-15,11 17-1 16,-3-4 0-16,-3-9 0 16,1 17 1-16,1-21-1 15,-8-2 0-15,10 9 0 16,-5-3 0-16,7 2 0 15,-2 1 0-15,-9-7 0 16,11 11 0-16,7 12 13 16,-12-7-9-16,1-1-3 15,11-11-1-15,-14 11 0 16,5-2 0-16,2-5 0 16,5-1 0-16,-30-7 0 15,25 13 0 1,-5-9 0-16,8 4 4 15,-19-14 7-15,11 13-9 16,10 18 0-16,-1-8-2 16,10-3 0-16,-9 5 0 15,-16-8 0-15,6-11 0 16,12 8 0-16,-4-1 0 16,8 1 2-16,-6-1 4 15,-7-7-4-15,18 9 0 16,-2-1-1-16,0 9-2 15,2-15 1-15,-16 0 0 16,16 7 0-16,3-1 0 16,2 9 0-16,-3-15 0 15,-13-3 1-15,13 3-1 16,1 0 0-16,-3 2 0 16,2-3 1-16,-8-3-1 15,4 2 1-15,-3 0-1 16,3-2 0-16,-2-4 0 15,-24 2 0 1,31 3 0-16,-8-3 0 0,-1 0 0 16,-1-2 0-1,-16 0 0-15,12 4 0 16,-3 0 0-16,1-2 1 16,2-4-1-16,-12 4 0 15,0 2 0-15,2 4 0 16,1-3 0-16,4-5 0 15,2 4 2-15,-13-2 1 16,7 2 1-16,1 0-2 16,-1 9-2-16,-5-11 0 15,2-2 0-15,2 6 0 16,3-2 0-16,-2 13 1 16,-3-13-1-16,2-4 0 15,6 6-1-15,-1 0 2 16,0-2-1-16,2 5 1 15,-4-7 0-15,2 6 0 16,2 0-1-16,3 2 1 16,2-1 0-16,-2-1 0 15,4 4 0-15,3 7 10 16,9 2-6-16,2-7-4 16,-19-3-1-16,17 1 0 15,-2 5 0-15,-1-1 0 16,-6 1 0-16,-14-7 0 15,16-2 0 1,-3 9 0-16,-2 2 0 16,-4-19 0-16,-12 8 0 15,14 11 0-15,-2-9 0 16,0 0 0-16,-7-10 0 16,-14 0 0-16,0 0 1 15,0 0-1-15,0 0 0 16,0 0 0-16,18 6 0 15,14 13 0-15,-9-2 0 16,-9-9 0-16,4 13 0 16,-6-21 0-16,-3 2 0 15,5 4 0-15,2 2 0 16,5 7 0-16,-3-9 0 16,-9-2 0-16,5 0 0 15,2 0 0-15,0 3 1 16,-9 3-1-16,-2-6 0 15,6 6 0-15,1-6 0 16,6 9 0-16,-4-9 0 16,-5-4 0-1,7 8 0-15,-4-6 0 0,9 9 0 16,-3-5 0-16,-11-2 0 16,2 4 0-16,5 1 0 15,4 3 1 1,-2 3 7-16,-11-7-7 15,9 6 1-15,-3-3-2 16,12 3 0-16,7-10 0 16,-25 3 0-16,13 1 0 15,1 0 0-15,1 0 0 16,1-1 0-16,-10-3 0 16,3 2 0-16,0 0 0 15,2 0 0-15,0-1 0 16,-4-1 0-16,4 6 0 15,0-4 0-15,-5-2 0 16,1 3 0-16,-1-3 0 16,6 0 0-16,-4 0 0 15,1 0 0-15,-2 0 0 16,-1 0 0-16,1 3 0 16,1-1 0-16,-3-4 0 15,3 2 0-15,-1 0 0 16,-5 0 0-16,4 0 0 15,3 1 0-15,0-1 0 16,2 0 0-16,-2 2 0 16,0-4 0-1,2 0 0-15,2 2 0 16,-11-2 0-16,9 1 0 16,-2 1 1-16,0-2-1 15,0 2-1-15,-12-4 1 16,12 4 1-16,-5-6-1 15,5 4 0-15,0 2 0 16,-12-6 0-16,9 0 0 16,3 2 0-16,0 2 0 15,-3-6 0-15,-11 4 0 16,0 0 0-16,0 0 1 16,0 0-1-16,0 0 0 15,0 0 0-15,37 4 0 16,-11-4 0-16,-8 2 0 15,0-2 0-15,-15-2 0 16,8 2 0-16,-4 0 0 16,2 2 0-16,-4-2 0 15,-5 0 0-15,0 0 0 16,0 0 0-16,0 0 0 16,0 0 0-16,0 0 0 15,0 0 0 1,23 2 0-16,0-4 0 0,-5 6 0 15,-4-6 1 1,-5 2-1-16,0-4 0 16,1 4 0-16,-8 6 0 15,5-10 0-15,7 2 0 16,-3 4 0-16,-4-2 0 16,2 0 0-16,5 0 0 15,2-2-1-15,-11 2 1 16,-5 0 0-16,0 0 0 15,0 0 1-15,78 2-1 16,-78-2 0-16,0 0 0 16,0 0 0-16,0 0 0 15,0 0 0-15,0 0 0 16,0 0 0-16,0 0 0 16,0 0 0-16,2-2 0 15,42-4 0-15,-16 6 0 16,-8 0 0-16,-4 2 0 15,-16-2 0-15,0 0 0 16,0 0 0-16,0 0 0 16,0 0 0-1,0 0 0-15,0 0 0 16,37-2 0-16,-2 2 0 0,-10 4 0 16,-7-6 0-16,-8 2 0 15,1-4 0 1,3 2 0-16,-3 8 0 15,1-12 0-15,-7 2 0 16,4-1 0-16,2 3 0 16,5 7 0-16,-2-12 0 15,-14 7 0-15,0 0 0 16,0 0 0-16,16-4 0 16,10-2 0-16,-10 4 0 15,2 0 0-15,-4 0 0 16,0 2 0-16,-5-4 0 15,0 2 0-15,9 2 0 16,-1 0 0-16,-4 0 0 16,1 0 0-16,-7 0 0 15,7 0 0-15,4 4 0 16,1-2 0-16,1-4 0 16,-13 4 0-16,16 2 1 15,0-2-1-15,0 0-2 16,0-4 3-16,-18 4-1 15,18 2 0-15,5 2 0 16,-1-1 0 0,-2-5 0-16,-15 2 0 15,13 4 0-15,0 2 0 16,4 2 0-16,-4-5 0 16,-9 1 0-16,7-2 0 15,6 2 1-15,-6 0-1 16,-3-4 0-16,-6 1 0 15,4 3 0-15,0-2 0 16,0 2 0-16,0-2 0 16,-9-4 0-16,-2 4 0 15,4-2 0-15,-9 0 0 16,9 1 0-16,-4-3 0 16,4 4 0-16,-2 0 0 15,-2 0 0-15,4 2 0 16,2-2 0-16,-13 0 0 15,2-4 0-15,0 0 0 16,0 0 0-16,0 0 0 16,0 0 0-16,0 0 0 15,18 0 0-15,-2 9 0 16,-6-11 0-16,-6 0 0 16,8 0 0-16,-8-1-1 15,3 3 2-15,-7 0-1 16,0 0-1-16,0 0 2 15,0 0-1 1,0 0 0-16,0 0 0 16,0 0 0-16,0 0 1 15,3-2-1-15,-3-2-27 16,0-2-75-16,0 6 14 16</inkml:trace>
  <inkml:trace contextRef="#ctx0" brushRef="#br1" timeOffset="-94493">21017 4771 18 0,'0'0'0'0</inkml:trace>
  <inkml:trace contextRef="#ctx0" brushRef="#br1" timeOffset="-94254">20962 4762 17 0,'0'0'1'0,"0"0"0"15,0 0 0-15,0 0-2 16,0 0 0-16,0 0 4 16,0 0 3-16,0 0-3 15,0 0 5-15,23 0-2 16,16 3 3-16,-25 3 1 15,0-4 3-15,-10-4-5 16,-4 2 0-16,0 0-5 16,0 0 3-16,0 0 5 15,-30 10-2-15,-6-2-4 16,-1-8 8-16,18 2 1 16,15-4-2-16,4 2-6 15,0 0-6 1,0 0-8-16,0 0-62 15</inkml:trace>
  <inkml:trace contextRef="#ctx0" brushRef="#br1" timeOffset="-93125">28130 9096 17 0,'-5'4'1'16,"15"0"-1"-16,-10 0 0 15</inkml:trace>
  <inkml:trace contextRef="#ctx0" brushRef="#br1" timeOffset="-92334">28137 9083 13 0,'2'-2'5'0,"0"2"-3"16,-2 0-1-16,0 0-2 15,0 0 0-15,0 0 4 16,0 0 2-16,0 0 3 15,-13-4-3-15,3 8-1 16,10-4 2-16,0 0-1 16,0 0 6-1,0 0 0-15,0 0-2 16,0 0-5-16,0 0-1 16,0 0-3-16,0 0 0 15,0 0 0-15,-6-8 0 16,-13 6 0-16,19 2 0 15,0 0 0-15,0 0 1 16,0 0 5-16,0 0 3 16,0 0-1-16,0 0 2 15,0 0-1-15,0 0-6 16,0 0 2-16,0 0-2 16,0 0-2-16,0 0 0 15,-16-6-1-15,16 6 0 16,0 0 0-16,0 0 0 15,0 0 0-15,0 0 0 16,0 0 1-16,0 0-1 16,0 0 3-16,9 0 3 15,-9 0-1-15,0 0 0 16,0 0 1-16,0 0-1 16,0 0-3-16,0 0 1 15,0 0 0-15,0 0-3 16,-11-19 0-16,-12 15-2 15,23 4 2 1,0 0-1-16,4-15 1 16,3 7-1-16,-7 8 1 15,0 0 0-15,0 0 0 16,0 0 2-16,0 0 0 16,0 0 3-16,0 0 5 15,0 0 0-15,0 0-6 16,-18 27 4-16,11-10-3 15,-2-9-1-15,6-4-3 16,-1-6-2-16,1-2 0 16,3 4-2-16,0 0 0 15,0 0 2-15,0 0 1 16,17-13 0-16,-4 5-1 16,8-4 1-16,-7 5 1 15,-7 5-1-15,-5-2 2 16,-2 4 0-16,0 0 0 15,0 0 1-15,0 0-2 16,-21 6-2-16,-11-3-27 16,14 1-42-16</inkml:trace>
  <inkml:trace contextRef="#ctx0" brushRef="#br1" timeOffset="-88917">22280 9073 14 0,'-2'8'3'0,"2"-8"-2"16,0 0 0-1,0 0-1-15,0 0 1 16,0 0 0-16,0 0-2 16,0 0-1-16</inkml:trace>
  <inkml:trace contextRef="#ctx0" brushRef="#br1" timeOffset="-88516">22289 9123 17 0,'3'0'7'0,"-3"0"-4"16,0 0-3-16,0 0 8 16,0 0 14-16,0 0 6 15,0 0 0-15,0 0 1 16,0 0-6-1,0 0-15-15,0 0 1 0,0 0-1 16,0 0-2 0,-7-38-4-16,2 9-2 15,14 17 0-15,-18-9 0 16,9 9 0-16,-7-1-2 16,14 3-4-16,-7 8-13 15,0 2-24-15,0 0 14 16</inkml:trace>
  <inkml:trace contextRef="#ctx0" brushRef="#br1" timeOffset="-88317">22243 8913 21 0,'0'0'8'16,"0"0"5"-16,0 0 20 16,0 0-12-16,0 0 24 15,0 0-8-15,0 0-11 16,3-16-7-16,3-9-5 15,11 21-10-15,-17 4 0 16,0 0-3-16,0 0-12 16,0 0-16-16,0 0-18 15,0 0-26-15</inkml:trace>
  <inkml:trace contextRef="#ctx0" brushRef="#br1" timeOffset="-88149">22227 8742 22 0,'0'0'8'16,"0"0"5"-16,0 0 19 16,0 0 7-16,0 0-20 15,0 0 12-15,0 0-14 16,0 0-11-16,0 0-6 16,0 0-19-16,0 0-3 15,0 0-37-15</inkml:trace>
  <inkml:trace contextRef="#ctx0" brushRef="#br1" timeOffset="-87988">22236 8622 30 0,'-4'-7'39'15,"4"7"11"-15,0 0-1 16,0 0-14-16,0 0-20 16,0 0 9-16,0 0-9 15,0 0-10-15,-5-2-14 16,-6-10-24-16,11 12 7 15,0 0-48-15</inkml:trace>
  <inkml:trace contextRef="#ctx0" brushRef="#br1" timeOffset="-87605">22264 8450 16 0,'0'0'9'15,"0"0"-5"-15,0 0 2 16,0 0 18-16,0 0-8 16,0 0 22-16,-9 10 5 15,2 0-8-15,5 9-7 16,2-19-8-16,0 0-12 16,0 0 7-16,0 0-6 15,0 0-6-15,0 0-6 16,-21 0-21-16,-7 0 3 15,-4-4-39 1,7-8-33-16</inkml:trace>
  <inkml:trace contextRef="#ctx0" brushRef="#br1" timeOffset="-87381">22016 8433 24 0,'0'0'13'16,"0"0"31"-16,-10 11 15 16,-8-7-32-16,13 4 12 15,-4-4-7-15,-7 0-13 16,4 0-12-16,-1 3-5 16,-6-7-2-16,8 0-8 15,-1 10-21-15,-8-8-14 16,1-4-19-16</inkml:trace>
  <inkml:trace contextRef="#ctx0" brushRef="#br1" timeOffset="-87149">21659 8489 19 0,'0'0'12'0,"0"0"5"15,0 0 28-15,0 0 8 16,0 0-3-16,0 0-17 16,-32-27-15-16,-3 15-7 15,31 16-8-15,-6 4-1 16,-1-12-11-16,-3-4-18 16,7 2-17-16,-16-3-24 15,16 7 25-15</inkml:trace>
  <inkml:trace contextRef="#ctx0" brushRef="#br1" timeOffset="-86966">21385 8301 21 0,'3'-7'9'0,"-3"7"27"15,0 0 10-15,0 0-4 16,0 0-22-16,0 0-15 15,-14 5-4-15,-14-1-14 16,12-13-26-16,2 16-24 16</inkml:trace>
  <inkml:trace contextRef="#ctx0" brushRef="#br1" timeOffset="-86797">21121 8323 26 0,'0'0'6'16,"0"0"22"-16,0 0 2 16,0 0-1-16,0 0-20 15,0 0-1-15,-19-2-14 16,-13-6-23-16,16 14-14 16</inkml:trace>
  <inkml:trace contextRef="#ctx0" brushRef="#br1" timeOffset="-86711">20925 8299 19 0,'-14'-5'4'0,"12"1"-1"16,0 4-6-16</inkml:trace>
  <inkml:trace contextRef="#ctx0" brushRef="#br1" timeOffset="-80756">22225 8276 12 0,'0'0'6'16,"0"0"-1"-16,0 0-3 15,0 0-1-15,0 0-2 16,0 0 12-16,0 0-2 15,0 0 14-15,0 0 4 16,0 0-2-16,0 0 0 16,0 0-3-16,0 0-13 15,0 0 7-15,0 0 0 16,0 0-1-16,0 0-6 16,0 0-6-16,23-2-3 15,-23 2-1-15,0 0-19 16,0 0-32-16</inkml:trace>
  <inkml:trace contextRef="#ctx0" brushRef="#br1" timeOffset="-80438">22209 7990 14 0,'0'0'8'16,"0"0"-1"-16,0 0 6 15,0 0 18-15,0 0-12 16,0 0 23-16,0 0-3 16,0 0-10-16,0 0-8 15,0 0-1-15,0 0-10 16,0-19 3-16,-3-14-3 15,-1 11-5-15,6 5-3 16,-6-4-1-16,13 11-2 16,-18-5-10-16,6 1-23 15,-8 2-30-15,-3-5-38 16</inkml:trace>
  <inkml:trace contextRef="#ctx0" brushRef="#br1" timeOffset="-80199">22188 7644 18 0,'0'-8'9'15,"0"8"8"-15,0 0 1 16,0 0 22-16,0 0 2 16,0 0-4-16,0 0-9 15,0 0-8 1,0 0-14-16,0 0 4 15,0 0-5-15,2-39-6 16,1 12-3-16,-10-2-18 16,4 14 1-16,3-24-43 15,0 0-23-15</inkml:trace>
  <inkml:trace contextRef="#ctx0" brushRef="#br1" timeOffset="-79949">22174 7266 24 0,'-2'-5'12'0,"-5"-3"32"16,0 0 17-16,14 6-32 16,-7-4 15-16,2-3-13 15,-4-1-8-15,0 2-4 16,-3-3-6-16,7 7-10 15,-2-4-1-15,-2-3-4 16,0 1-15-16,0 2-20 16,-12 2 11-16,21-7-35 15</inkml:trace>
  <inkml:trace contextRef="#ctx0" brushRef="#br1" timeOffset="-79733">22154 6899 25 0,'-5'-4'27'16,"0"-6"34"-16,-4 5 3 16,11 5-42-16,-2 0 7 15,0 0-17-15,0 0-9 16,0 0-10-16,0 0-23 15,0 0 6-15,-2-35-37 16</inkml:trace>
  <inkml:trace contextRef="#ctx0" brushRef="#br1" timeOffset="-79570">22137 6671 18 0,'0'0'10'0,"0"0"8"0,0 0 1 16,0 0 25-16,0 0-4 15,0 0-17-15,-6-43-17 16,-6 20-5 0,-4 9-7-16,23-11-31 15,-21 0-32-15</inkml:trace>
  <inkml:trace contextRef="#ctx0" brushRef="#br1" timeOffset="-79412">22094 6328 27 0,'0'0'6'16,"0"0"7"-16,0 0 28 16,0 0 8-16,0 0-12 15,0 0-18-15,0 0-14 16,0 0-4-16,0 0-13 16,0 0-41-16</inkml:trace>
  <inkml:trace contextRef="#ctx0" brushRef="#br1" timeOffset="-78342">22128 6301 16 0,'0'0'8'0,"0"0"-4"15,0 0-3-15,0 0 18 16,0 0 16-16,0 0-12 16,0 0 24-16,0 0-10 15,0 0-9-15,0 0-5 16,0 0-10-16,0 0-10 15,-66 0-2-15,26 2-9 16,8-2-24-16,5 2-33 16</inkml:trace>
  <inkml:trace contextRef="#ctx0" brushRef="#br1" timeOffset="-78053">21822 6319 33 0,'0'0'54'0,"0"0"-21"15,0 0 37-15,0 0-13 16,0 0-15-16,0 0-13 15,0 0-10-15,0 0-12 16,-43 2-1-16,10 0-5 16,6-2-16-16,1 5-28 15,-3-10-21-15,26 3 23 16,-17-2-68-16</inkml:trace>
  <inkml:trace contextRef="#ctx0" brushRef="#br1" timeOffset="-77835">21452 6348 31 0,'-12'0'46'16,"1"-2"14"-16,-3 0-2 15,-13 6-15-15,22-4-27 16,-9 4 3-16,-7-6-12 15,8 2-8-15,1-8-24 16,-16 6-25-16,28 2 13 16,0 0-57-16</inkml:trace>
  <inkml:trace contextRef="#ctx0" brushRef="#br1" timeOffset="-77645">21107 6342 31 0,'0'0'46'0,"0"0"15"15,0 0-6-15,0 0-36 16,0 0 7-16,0 0-17 16,0 0-10-16,0 0-27 15,-28-8-36-15</inkml:trace>
  <inkml:trace contextRef="#ctx0" brushRef="#br1" timeOffset="-77478">20937 6321 52 0,'-3'19'57'0,"3"-19"11"15,0 0-39-15,0 0 20 16,0 0-23-16,0 0-20 15,-34 15-20-15,9-24-34 16,4 1 9-16</inkml:trace>
  <inkml:trace contextRef="#ctx0" brushRef="#br1" timeOffset="-72254">20325 6682 13 0,'0'-7'3'0,"4"1"-1"16,-4-2 0-16,0-7-1 15,-9 7-1-15,14 4 0 16,2-13 2-16,-7 5 3 16,7 4 11-16,-7 8 1 15,0 0 4-15,0 0-12 16,0 0 7-16,0 0 5 15,4-44 2-15,-2 15-4 16,1 15-5-16,-3 10-7 16,-5-3 7-16,5 7-3 15,0 0-5-15,0 0-1 16,0 0 0-16,0 0-3 16,0 0 11-1,0 0-3-15,5 54 5 16,-1 0-1-16,-1-10-2 15,-3-44-310 1,9 93 298 0,-9-48 0-16,-2-3 0 15,4-1 0-15,-7 34 0 16,1-30 0-16,11-14 0 16,-10 33 0-16,1-12 0 15,4-25 0-15,7 19 0 16,-6 10 0-16,-15-23 0 15,26 14 0-15,-12 30 0 16,-2-46 0-16,-2 37 0 16,2-6 0-16,0-33 0 15,-5 27 0-15,3-2 0 16,0-10 0-16,2-22 0 16,4 26 0-16,-8 0 0 15,6-26 0-15,-4 22 0 16,-5 3 0-16,12-30 0 15,-3 22 0-15,-9 3 0 16,-5-24 0-16,19 22 0 16,-9-7 0-1,7-14 0-15,-1 20 0 16,1-4 0-16,-3-10 0 16,0 10 0-16,1-8 0 15,-1 8 0-15,-2-29 0 16,0 15 0-16,-2-13 0 15,11 3 0-15,-9-11 0 16,0 0 0-16,0 0 0 16,0 0 0-16,0 0 0 15,0 0 0-15,5-31 0 16,-8-31 0-16,8 33 0 16,13-19 0-16,3-8 0 15,0-4 0-15,-3 29 0 16,14-23 0-16,-4 13 0 15,-14 20 0-15,9-18 0 16,-3 10 0-16,-20 16 0 16,19-1 0-16,-8 8 0 15,-6-1 0-15,-5 7 0 16,0 0 0-16,0 0 0 16,4 5 0-16,-4-5 0 15,0 0 0-15,0 0 0 16,0 0 0-1,0 0 0-15,0 0 0 16,-16 26 0-16,-4 18 0 16,10-25 0-16,-13 20 0 15,3 6 0-15,13-22 0 16,-16 23 0-16,-2 3 0 16,4-7 0-16,7-17 0 15,-7 24 0-15,3-5 0 16,13-32 0-16,-13 13 0 15,6-6 0-15,12-1 0 16,-9-5 0-16,-2-13 0 16,6-6 0-16,-11-15 0 15,5-6 0-15,4 8 0 16,-12-22 0-16,1-5 0 16,11 19 0-16,-14-24 0 15,3 1 0-15,2 2 0 16,9 30 0-16,-14-17 0 15,7 22 0-15,19 7 0 16,-19 0 0-16,12 4 0 16,2 2 0-16,0 0 0 15,0 0 0-15,0 0 0 16,27 87 0-16,1-2 0 16,-14-44 0-1,11 48 0-15,-11-4 0 16,0-29 0-16</inkml:trace>
  <inkml:trace contextRef="#ctx0" brushRef="#br1" timeOffset="-68711">20311 6665 15 0,'0'0'5'0,"0"0"-4"16,0 0 1-16,14-8-2 16,0-21 0-16,2 12 0 15,-3-5 5-15,-6-7 12 16,-2 12-8-16,11-6 13 16,-11-8-5-16,-3 2 2 15,-2 29 2-15,0 0-3 16,0 0-9-16,0 0 7 15,7-23-3-15,-3 9-3 16,-4 14-3-16,0 0-2 16,0 0-3-16,0 0 5 15,0 0 6-15,0 0 0 16,-23 103 6-16,-4-12 1 16,13-45-12-1,-16 41 5-15,-2-4 0 16,2-15-2-16,9-16-2 15,-11-11-6-15,32-24-2 16,0-1 1-16,-2-9-1 16,-5-5-1-16,7-2 0 15,0 0 0-15,0 0 0 16,0 0-1-16,30-89 2 16,2 12-1-16,-4 0 0 15,-19 40 0-15,14-35-2 16,-2 3 1-16,-5 16 1 15,0-14-1-15,-7 40 1 16,9-4 0-16,-2 0-1 16,-4 23 0-16,-1 2 1 15,-4 12 0-15,3-6 1 16,-4 15-1-16,4 16 1 16,3 8 11-16,8 17-2 15,-7-4-2-15,-5-19-4 16,14 27 5-16,-4-2 0 15,-3 2-4-15,0-21-3 16,-2-22-2-16,4 3 2 16,-13-9-2-1,-1-5 6-15,-4-6 2 16,0 0-5-16,0 0-3 16,0 0 0-16,0 0 0 15,-9-39 0-15,-14-36 0 16,14 42 0-16,-17-37 0 15,3 16 0-15,3 12 0 16,-1 11 0-16,-4 2 1 16,20 25-1-16,-6-6 0 15,4 8-1-15,0 8-2 16,-7-8-1-16,12 4 3 16,-5 8-1-16,-2 7 0 15,-10-5 2-15,5-1-6 16,-6-5 3-16,17 4-1 15,-8-6-10-15,-1 5-11 16,1-7-10-16,-1-11-12 16,12 9 23-16,-4 0-25 15,2 7-2-15,-5-9 9 16,7 10 16-16,0-8 15 16,0 0 9-16,0 0 2 15,0 0 14-15,0 0 12 16,0 0 4-16,7-15-4 15,-7 15-6 1,0 0-11-16,0 0 9 16,16-20-1-16,-9 11-2 15,2-7-2-15,-9 16-3 16,0 0-6-16,0 0 2 16,0 0 5-16,0 0 8 15,0 0-1-15,7 39-10 16,2 48 7-16,-2 10-2 15,-12 9 0-15,5 10-4 16,-4-6-4-16,4-57-3 16,-5 65-1-16,10 5 0 15,-3-1-1-15,-7-29 0 16,1-23 0-16,8-39 0 16,-4 0 0-16,9-12-1 15,-6-9 1-15,-3-10 0 16,0 0 0-16,-5-45 0 15,12-63-2-15,-7 5-5 16,5-13-5-16,6 6-1 16,-6 56 6-16,15-56-3 15,-6-1 0-15,2 3 2 16,-4 9 5 0,-10 51 2-16,3-22 2 15,-5 16-1-15,-3 29 2 16,-1 15 3-16,4 3-3 15,0 7-2-15,0 0 3 16,0 0 7-16,-12 104 1 16,8 4 4-16,-12 3-1 15,13-51-7-15,3 69 4 16,0 20-6-16,-4 39-3 16,1 13-1-16,6-97-1 15,-8 98 0-15,3-38 0 16,-3-32 0-16,8-53 0 15,6-8 0-15,-7-49 0 16,-2-9 1-16,0-13-1 16,0 0 0-16,-11-106 1 15,11 52-1-15,2-68-1 16,-2-19-2-16,2-30-6 16,0-1-4-16,10-4 1 15,-10 97 6-15,5-55-3 16,-2 20 6-16,-3 25 2 15,-7 22 1-15,26 53 1 16,-37-13 0 0,7 23-1-16,9 4 4 0,-2 43 9 15,-8 57 2 1,10-53-8-16,-9 65 4 16,5 37-3-16,-1 4-5 15,-2 7-1-15,-4-15-1 16,13-79-1-16,-4 44 0 15,2-21 0-15,-5-17 0 16,5-37 0-16,5-24 1 16,-1-3-1-16,-4-8 1 15,0 0-1-15,5-91-1 16,-10-15 0-16,7 46-3 16,12-81-7-16,0-14-3 15,-5-4 4-15,-4 18 4 16,2 83 4-16,-7-39 0 15,4 24 2-15,-6 30 0 16,0 20 1-16,-3 11-1 16,5 12 0-16,0 0 0 15,-9 41 2-15,-3 58 7 16,3 21 6-16,7-53-8 16,0 76 4-16,-1 4-3 15,-1-11 0-15,-3-22-3 16,0-8-3-16,7-63-1 15,0 32 0 1,0-17-1-16,2-17 0 16,3-14 0-16,-5-17 0 15,4-1 0-15,-4 1 0 16,0-10 0-16,0 0 1 16,0 0-1-16,0 0 0 15,67-87 0-15,-7 15-1 16,-3 16 1-16,-4-9 1 15,-18 36-1-15,11-24 0 16,-9 1 0-16,-12 13 0 16,-4 12 0-16,-17 22 0 15,-1 3 1-15,-3 2-1 16,0 0 0-16,0 0 0 16,0 0 0-16,0 0-1 15,-28 36 1-15,-27 20-1 16,11-1 2-16,-2-1-1 15,23-31 0-15,-18 27 2 16,4-9 1-16,9-8-1 16,8-12-2-16,8-7 0 15,5-5-1-15,9-5 1 16,1-2 1-16,-3-2-2 16,0 0 1-1,0 0 0-15,0 0 0 16,32-46-1-16,23-32-3 15,-16 16 0-15,-9 12 3 16,-16 33 1-16,4-14-1 16,-4 19 2-16,-14 12 0 15,0 0-1-15,0 0-1 16,0 0 1-16,-21 47 0 16,-20 32 0-16,4-17 0 15,12-35 1-15,-7 33 6 16,4-10 3-16,10-11-4 15,-14-41-4-15,4 35 5 16,23-16-5-16,-13-9 1 16,0-6-2-16,1-8 0 15,-10-15-1-15,20 5 0 16,-23-30 0-16,0-12-1 16,3-6 1-16,1 0 0 15,-1 29 0-15,20-32 0 16,-9 20 0-16,2 16 0 15,7 14 0-15,2 1-1 16,5 16 1-16,0 0 0 16,0 0 0-1,28 45 0-15,18 36 0 16,-14-42 1-16,14 32 0 16,-4-5 1-16,-6-14 2 15,-10-11-1-15,-17-4-1 16,-5-22-1-16,8 1 4 15,-7-12 4-15,-5 13-7 16,0-17-2-16,0 0 0 16,0 0-1-16,-26-52-4 15,-17-43-3-15,6 10 5 16,32 48 2-16,-16-11 0 16,8 19 1-16,3 21 0 15,10 8 0-15,0 0 0 16,0 0 1-16,12 44-1 15,6 53-11-15,-11-19-44 16,-2-40-35-16,-1-26 38 16,-1 3-69-16</inkml:trace>
  <inkml:trace contextRef="#ctx0" brushRef="#br1" timeOffset="-67614">20318 6595 17 0,'0'-15'6'0,"-2"15"-3"15,2 0-2-15,0 0-1 16,0 0 13-16,0 0 7 16,0 0 6-16,0 0 4 15,0 0-18-15,0 0 5 16,0 0-8-16,0 0-3 16,0 0-1-16,0 0 2 15,13 9 0-15,-1-5-2 16,-3-2 4-16,-7 0-1 15,1 0 1-15,-3-2 1 16,0 0-2-16,0 0-4 16,0 0 11-16,-44 83 5 15,-2-3 2-15,-2-5-4 16,36-40-9-16,-34 31 11 16,5-14-7-1,6-15-6-15,14-6-4 16,15-20-3-16,6-13-1 15,0 2 1-15,0 0-1 16,0 0-1-16,57-89-5 16,-18 6 2-16,-13 44 2 15,17-30-1-15,-8 13 3 16,-17 25 2-16,-11 15 1 16,-2 12-2-16,-3 4 1 15,-2 0 0-15,0 0 7 16,-58 91 0-16,1-13 2 15,29-40-1-15,-25 26 10 16,7-2-2-16,12-19-2 16,15-24-6-16,-6-13-8 15,25-2-1-15,0-2 0 16,0-2 1-16,0 0-6 16,39-47-13-16,-9-3 11 15,28-37-5-15,-12 15-2 16,2 8 2-16,-16 6 2 15,-39 43 7-15,33-4 0 16,-17 9 3-16,-9 10-1 16,0 0 1-1,0 0 0-15,0 0 0 16,0 0 0-16,0 0-2 16,0 0 1-16,0 0-4 15,0 0-5-15,32-29 7 16,12-18 0-16,-14 7 2 15,-10 9 1-15,-4 0 0 16,-16 21 1-16,7 8 0 16,-7 2 9-16,0 0 6 15,0 0 0-15,67 97-1 16,14-41-8-16,-65 25 5 16,4-13-8-16,-1-14-2 15,-3-17-2-15,-9-16 1 16,-7-13-1-16,4-4 0 15,-4-4-5-15,0 0-4 16,0 0 4-16,0 0 0 16,-76-95-1-16,26 14 4 15,11-2 1-15,0 27 5 16,20 5 0-16,12 42-3 16,10 3 13-16,-3 6 9 15,0 0-10 1,57 89-7-16,-34-45-5 0,30 30-42 15,-12-14-67-15</inkml:trace>
  <inkml:trace contextRef="#ctx0" brushRef="#br1" timeOffset="-65022">23131 5046 28 0,'0'0'15'0,"0"0"28"16,0 0 12-16,0 0-7 16,0 0-27-16,0 0 16 15,0 0-5-15,0 0-6 16,0 0-6-16,0 0-7 16,0 0-3-16,0 0 13 15,16 21 2-15,-7 18 2 16,5 3 0-16,-11-18-14 15,6 47 14-15,5 18-3 16,-7 12-5-16,2-3-9 16,0-24-5-16,-2-41-4 15,2 17 1-15,-4-15-2 16,-3-14-1-16,-2-15-29 16,2-6-11-16,-2 0-78 15,0 0-30-15</inkml:trace>
  <inkml:trace contextRef="#ctx0" brushRef="#br1" timeOffset="-64718">23133 5021 32 0,'-11'-2'20'15,"11"0"41"-15,0 2 8 16,0 0-13-16,0 0-17 16,0 0-5-16,0 0-14 15,0 0 22-15,0 0-4 16,0 0-5-16,81-12-5 16,-6-9-7-16,-33 11-14 15,11 1 0-15,-7 5-5 16,-5 0-1-16,-13 0-2 15,-10 4-7-15,-13 0-38 16,-5 0-49-16,0 0-37 16</inkml:trace>
  <inkml:trace contextRef="#ctx0" brushRef="#br1" timeOffset="-64454">23226 5228 60 0,'-3'-6'81'15,"3"6"-36"-15,0 0 39 16,0 0-13-16,0 0-16 16,0 0-8-16,0 0-25 15,0 0 21-15,0 0-10 16,0 0-15-16,35-21-12 15,13-3-5-15,-32 13-3 16,16 3-42-16,-13 4-46 16,-8-5-23-16,8 9-21 15</inkml:trace>
  <inkml:trace contextRef="#ctx0" brushRef="#br1" timeOffset="-64078">23711 4932 59 0,'0'0'35'15,"0"0"42"-15,0 0-7 16,0 0-14-16,0 0-16 16,-23-4-13-16,23 4-18 15,0 0 3 1,0 0 6-16,0 0 8 15,0 0 0-15,0 0-15 16,0 35 8-16,2 34 4 16,-9-5-3-16,7 6-4 15,-18-35-11-15,34 52 7 16,2 0-2-16,-8-14-4 16,13-19-1-16,4-17 3 15,-13-25-4-15,16 5 2 16,7-9-4-16,2-6-1 15,2-20-8-15,-15 7-6 16,8-3-31-16,-11-11-29 16,-2 0-35-16,-21-4-34 15</inkml:trace>
  <inkml:trace contextRef="#ctx0" brushRef="#br1" timeOffset="-63799">23683 5222 113 0,'0'0'94'0,"0"0"-17"16,0 0-11-16,0 0-11 15,0 0-35-15,0 0 17 16,0 0 4-16,0 0-6 15,0 0-13-15,51-12-15 16,0 1-1-16,38-16-3 16,-17 7-3-16,-15 3-22 15,-25 11-32-15,-20 2 17 16,-3 0-57-16,-11-11-27 16</inkml:trace>
  <inkml:trace contextRef="#ctx0" brushRef="#br1" timeOffset="-63551">23660 4928 101 0,'-2'-6'92'16,"-19"6"-5"-16,21 0-49 15,0 0 24 1,0 0-12-16,0 0-4 15,0 0-11-15,0 0-24 0,78-29 2 16,-15 8-10 0,3 9-4-16,-15-3-35 15,-10 5-41-15,-15 8 27 16,17 2-59-16,-10 10-35 16</inkml:trace>
  <inkml:trace contextRef="#ctx0" brushRef="#br1" timeOffset="-63175">24272 4945 99 0,'0'0'76'16,"0"0"-9"-16,0 0-12 16,0 0-31-16,2 14 12 15,10 7-9-15,-1 6-2 16,-1 18-6-16,13 1-4 15,-3-17-9-15,-6 31 5 16,2-4 2-16,3 12-4 16,1-18-2-1,-13-23-4-15,12 18 2 0,-3-22 1 16,-14-4 7-16,3-17 3 16,-5-2-11-16,0 0-3 15,0 0-2 1,18-108 0-16,5 17 1 15,-7 14 2-15,-25 40 0 16,48-31 2-16,-27 6 2 16,13 12-5-16,-16 13-2 15,-16 16-19-15,10 17-10 16,-3-6-74-16,-3 5-52 16</inkml:trace>
  <inkml:trace contextRef="#ctx0" brushRef="#br1" timeOffset="-62685">24707 5377 52 0,'0'0'47'0,"0"0"-20"0,0 0 33 16,0 0-9-1,0 0-12-15,11-35-5 16,-4 21-2-16,-9 5-16 16,2 9 11-16,0 0-8 15,0 0-5-15,0 0-4 16,0 0-5-16,0 0 3 15,0 0 0-15,0 0-2 16,0 0-1-16,0 0-1 16,0 0-2-16,0 0 0 15,0 0 3-15,0 0 6 16,0 0 4-16,0 0 0 16,18 44-10-16,1-1 9 15,11 42-2-15,-10-8-2 16,-8-17-1-16,-7-35-5 15,8 14 4-15,-3-14-3 16,1-9-2-16,-11-7-3 16,5-9 0-16,-3 0-33 15,-2 0-60-15,0 0-67 16</inkml:trace>
  <inkml:trace contextRef="#ctx0" brushRef="#br1" timeOffset="-61278">25572 4777 17 0,'9'-2'9'0,"3"4"-4"16,1-8 22-16,-13 6-10 15,0 0 23-15,0 0 10 16,0 0-9 0,0 0-7-16,0 0-3 0,0 0-16 15,37 2 13-15,-9 0-8 16,-17 0-4 0,-4 6 1-16,-7-8-2 15,0 0-8-15,0 0 9 16,0 0 0-16,0 0-3 15,0 0-1-15,0 0 1 16,0 0-7-16,0 0 4 16,0 0 0-16,3 6-2 15,-10-3 0-15,-7-1-4 16,28 0 4-16,-10 0-1 16,-4-2-1-16,0 0-2 15,0 0-1-15,0 0-2 16,0 0 1-16,0 0 0 15,-16 10 0-15,-9 15 1 16,29-15-2-16,-27 5 1 16,-4 1 1-16,6 7-1 15,-2 0 0-15,-5-13-2 16,8 15 0-16,-15-2 0 16,5 8 0-16,-4 0 0 15,13-23 0-15,-16 15 0 16,10-6 0-16,1-3 0 15,8-6 1-15,2 5-1 16,9-9 0 0,-2-2-1-16,2 2 1 15,-2 4 1-15,9-8-1 16,0 0 1-16,0 0 1 16,0 0 0-16,0 0 1 15,0 0 0-15,0 0-2 16,0 0 3-16,0 0 5 15,0 0 5-15,0 0-2 16,0 0-7-16,96 0 4 16,-4-4-3-16,-4 4-2 15,8-2-1-15,-4 19-2 16,-48-11-1-16,41 11 1 16,-16 1-1-16,-18-1 0 15,-14-5 0-15,-26-4 1 16,1-1 3-16,-8-3 1 15,-4 10 2-15,0-14-1 16,0 0-3-16,0 0 0 16,0 0-1-16,0 0-1 15,0 0-1-15,0 0 0 16,0 0-1-16,0 0-38 16,0 0-95-16,0 0-99 15</inkml:trace>
  <inkml:trace contextRef="#ctx0" brushRef="#br0" timeOffset="-56718">26458 4601 25 0,'0'0'3'0,"0"0"12"16,0 0 24-16,0 0 7 15,0 0-5-15,0-10-13 16,-10-5-4-1,10 7-12-15,7-5 12 16,-7 7-3-16,-2 4-5 16,2 2-5-16,0 0-6 15,0 0-1-15,0 0 9 16,0 0 5-16,0 0 5 16,7 44-1-16,-7-3-12 15,16 36 10-15,-2 5-1 16,4 10-5-16,-9-14-5 15,-2 3-2-15,2-44-3 16,5 32 4-16,-5-11-4 16,-4-30-1-16,0-7 0 15,2-19 0-15,-5 2 7 16,-2 3-5-16,0-7-3 16,0 0-2-16,0 0 0 15,-5-46 0-15,-6-35 0 16,-1 3-1-16,1 3 1 15,-1 9-1-15,5 35 0 16,0-31-2-16,-4 12 2 16,-1 7-1-16,-4 3 0 15,23 28 2 1,-23-19 0-16,7 12-1 16,2 5 1-16,5 3 0 15,2 11 0-15,-7-6-1 16,7 6 1-16,0 0-1 15,0 0 1-15,0 0 1 16,0 0 1-16,0 0 5 16,55-19 1-16,42-12-4 15,-28-8 2-15,-37 27-4 16,41-17 1-16,-15 18-1 16,-21 7-1-16,-5-17 0 15,-32 26 0-15,9 1-1 16,0-6 1-16,-9 0-7 15,0 0-37-15,0 0-40 16,0 0 25-16,0 0-84 16</inkml:trace>
  <inkml:trace contextRef="#ctx0" brushRef="#br0" timeOffset="-56399">26515 5013 50 0,'0'-2'54'0,"0"2"12"15,0 0-9-15,0 0-16 16,0 0-23-16,0 0 20 15,0 0 4-15,0 0 2 16,0 0-9-16,85-29-9 16,-50 14-15-16,34-14 5 15,-10 7-8-15,-17 11-5 16,-8-7-3-16,-29 14-6 16,20-9-39-16,1 3-51 15,-29-3-43-15</inkml:trace>
  <inkml:trace contextRef="#ctx0" brushRef="#br0" timeOffset="-56014">27155 4547 58 0,'-17'-4'52'0,"17"4"-26"15,0 0 23-15,0 0-7 16,0 0-5-16,0 0-5 16,5 33 1-16,0 0-16 15,4 27 14-15,0 9 0 16,-4-3-5-16,-8 6-5 15,8-36-10-15,-7 36 6 16,11-14-7-16,2-2-1 16,5-15-1-16,1-14 0 15,-6-14-5-15,21 1 2 16,5-6-4-16,7-1-1 16,2-26-16-16,-19 7-12 15,17-17-61-15,-7-5-38 16</inkml:trace>
  <inkml:trace contextRef="#ctx0" brushRef="#br0" timeOffset="-55748">27118 4936 138 0,'0'0'55'0,"0"0"28"16,0 0-11-16,0 0-6 16,0 0-19-16,11-20-12 15,5 5-19-15,26-14 9 16,13 2-11-16,-2 2-10 16,-3 7-4-16,-33 12-9 15,22-5-38-15,-9-1-33 16,-12 6-23-16,-9 1-34 15</inkml:trace>
  <inkml:trace contextRef="#ctx0" brushRef="#br0" timeOffset="-55532">27090 4615 217 0,'0'0'49'0,"0"0"33"16,0 0-3-16,35-37-12 16,4-6-32-16,-14 14-26 15,-7 18-7-15,31-9-22 16,-10-7-48-16,0 4-33 16,7 0-22-16,-28 19 35 15</inkml:trace>
  <inkml:trace contextRef="#ctx0" brushRef="#br0" timeOffset="-55167">27661 4396 82 0,'0'0'65'15,"0"0"10"-15,0 0-14 16,0 0-9-16,0 0-29 16,30 72 16-16,-3-3-5 15,3 1-3-15,-9 7-9 16,-19-36-12-16,37 40 7 15,-4 0-5-15,-5-15-4 16,-5-10-4-16,2-11-3 16,-17-26 0-16,15 18-1 15,-11-16 1-15,-17-7 2 16,3-14 0 0,0 0-3-16,0 0 1 15,0 0-1-15,0 0 0 16,5-101-1-16,-23 51 1 15,34-39 0-15,-5-4 2 16,-2 4 8-16,5 21-1 16,-11-9-6-16,-3 42-2 15,13-23-3-15,-6 15-32 16,-14 16-48-16,7 12-40 16,-2 13 52-16</inkml:trace>
  <inkml:trace contextRef="#ctx0" brushRef="#br0" timeOffset="-54822">28275 4986 31 0,'0'0'39'0,"0"0"20"16,-2-10 3-16,-10-5-15 15,17 9-26 1,-1-4 15-16,-4 8-6 16,0 2 5-16,0 0 10 15,0 0-21-15,0 0 23 16,5 47-7-16,11 42-8 15,-9-4-6-15,-19 6-16 16,17-47-8-16,4 30-3 16,0-22-47-16,-13-42-93 15,4-10-93-15</inkml:trace>
  <inkml:trace contextRef="#ctx0" brushRef="#br0" timeOffset="-51638">26096 6323 25 0,'0'-4'2'16,"5"4"11"-16,-5 0 22 16,0 0 4-16,0 0-5 15,0 0-8-15,0 0-16 16,0 0 8-16,0 0-1 16,0 0-4-16,0 0 3 15,0 0 2-15,0 0-9 16,0 0 15-16,0 0 3 15,18 54 1-15,8 56-1 16,-3-2-6-16,-7-55-12 16,-5 49 5-16,10-19-2 15,-7-15-5-15,2-20-5 16,-14-30-1-16,7 11-2 16,-6-10-13-16,-3-15-36 15,-3 4-47-15,3-8-30 16</inkml:trace>
  <inkml:trace contextRef="#ctx0" brushRef="#br0" timeOffset="-51326">26099 6274 45 0,'0'-2'46'16,"0"2"-17"-16,0 0 30 15,0 0-13-15,0 0-6 16,0 0-1-16,0 0 5 16,0 0-23-16,59-11 12 15,45-13-8-15,-10-1-8 16,-18 0-10-16,-21 6-5 15,-34 11-2-15,14 0 0 16,-15 4-11-16,-15 12-31 16,-3-12-46-16,-2 4 31 15</inkml:trace>
  <inkml:trace contextRef="#ctx0" brushRef="#br0" timeOffset="-51055">26133 6702 59 0,'2'0'60'0,"-2"0"-28"15,0 0 32-15,0 0-6 16,0 0-6-16,0 0-3 15,0 0-7-15,0 0-24 16,0 0 6-16,97-29-17 16,-21-4-13-16,-7-4-43 15,-48 18 11-15,22-16-61 16,-6 10-52-16</inkml:trace>
  <inkml:trace contextRef="#ctx0" brushRef="#br0" timeOffset="-50527">26715 6183 28 0,'7'-4'17'16,"2"-7"33"-16,-9-3 14 15,-2 8-16-15,7-3-16 16,8 7-20-16,-13 0 9 16,0 2 3-16,0 0 0 15,0 0-5-15,0 0 3 16,0 0-12-16,21 35 8 16,7 25-2-16,-1 15-3 15,1 8-5-15,-21-32-4 16,25 45 3-16,0-5-2 15,3-21-1-15,-15-14-2 16,3-19 1-16,-9-20-1 16,5 4 1-16,-6-13-2 15,4 0-1-15,-11-8 2 16,8 0 1-16,-11 2 8 16,-3-2-4-1,0 0-4-15,0 0-3 0,-12-87 1 16,7 44 0-16,-1-46 1 15,10-11 0-15,8 1 4 16,-3 12 2 0,0 42-4-16,3-28 1 15,-1 11-2-15,1 23-3 16,-15 8-11-16,-11 22-9 16,19-3-51-16,-5 4-35 15,0 1-32-15</inkml:trace>
  <inkml:trace contextRef="#ctx0" brushRef="#br0" timeOffset="-49974">27603 6179 96 0,'16'8'77'15,"7"-4"-7"-15,3 0-17 16,-6-16-13-16,-1 8-15 16,-19 4-19-16,0 0 0 15,23-19-3-15,-19-12-2 16,-8 6-1-16,-12 6-2 16,9 11 2-16,-14-2-2 15,-2 1 2 1,0 9-1-16,-2-2 1 15,4 7 1-15,-7 9 4 16,-2 7 9-16,-2 12 5 16,0 19 3-16,7-7 0 15,20-16-10-15,-16 48 9 16,10 16 1-16,20 4-2 16,7-20-7-16,16-32-8 15,8 24 8-15,6-26-4 16,18-20-5-16,-2-9-1 15,16-30 4-15,-39 3-3 16,26-22 1-16,-1-6-3 16,1 10-1-16,-29-9-1 15,-13 32 0-15,-6-6 2 16,-8 10 0-16,-5 2-1 16,-4 2-1-16,0 0 0 15,0 0 0-15,0 0-5 16,0 0-27-16,0 0-28 15,0 0-26-15,0 0 34 16,0 0-74-16</inkml:trace>
  <inkml:trace contextRef="#ctx0" brushRef="#br1" timeOffset="-44470">23939 6682 22 0,'4'-7'5'0,"3"-15"10"15,-5 11 2-15,1-5 27 16,4-5 3-16,2 5-13 15,0 1-7 1,-7 9-6-16,-2 6-13 16,0 0 13-16,0 0 6 15,0 0 3-15,12 43 1 16,18 53-7-16,48-49-15 16,-85 32 6-16,12-7-3 15,-5-14-8-15,13-10-3 16,-8-17-2-16,-3-17-9 15,5 1-28-15,-7-11-21 16,-4-4-20-16,4 0-21 16</inkml:trace>
  <inkml:trace contextRef="#ctx0" brushRef="#br1" timeOffset="-44191">23992 6591 48 0,'0'0'21'16,"0"0"39"-16,-5-7 1 15,3 5-9-15,2 6-16 16,0-6-7-16,0 2-12 16,0 0 19-16,0 0-6 15,0 0-9 1,55-31-5-16,-7 6-12 15,44-24 0-15,-25 5-3 16,-17 11-1-16,-13 27-7 16,-16-13-26-16,-3 15 8 15,-15-2-42-15,-3 6-30 16</inkml:trace>
  <inkml:trace contextRef="#ctx0" brushRef="#br1" timeOffset="-43963">24058 6947 81 0,'5'0'80'0,"-7"4"-39"16,8-2 28-16,8 4-9 15,9-4-11-15,-7-2-21 16,19-18-18-16,-5 5-8 15,4-10-20-15,-2-2-36 16,1 1-27-16,-13-5-27 16</inkml:trace>
  <inkml:trace contextRef="#ctx0" brushRef="#br1" timeOffset="-43567">24454 6560 34 0,'5'-7'46'0,"1"3"19"16,-12-2-4-16,6 6-16 16,0 0-29-16,0 0 13 15,0 0 3-15,0 0-6 16,16 35 0-16,0 36-4 15,14-34-11-15,-10 44 6 16,3-1-4-16,0-9-1 16,5-9-1-16,-35-35-8 15,39 20 5-15,-9-20-1 16,-9-12 1-16,2 5 8 16,-9-28-5-16,-7 8-10 15,0 0 1-15,14-52-2 16,9-47-1-16,-7 2 1 15,0 51-4 1,-9-39-17-16,2 7-20 16,-11 13-21-16,-3 28-32 15,-11-10-32-15,21 32 48 16</inkml:trace>
  <inkml:trace contextRef="#ctx0" brushRef="#br1" timeOffset="-43150">25073 6549 98 0,'2'0'82'16,"-2"0"-9"-16,14 15-18 16,-7-11-8-16,41 2-29 15,-55-6 4-15,7 0-15 16,0 0-5-16,0 0-1 15,-7-37 0-15,7 4-1 16,-11-11 0-16,-5 32 0 16,-3 6 0-16,-1 3-1 15,-17 30 1-15,30-12 0 16,-16 35 8 0,2 8 10-16,-2 6 4 15,-2 2 1-15,20-31-11 16,-6 38 11-16,-3-11-4 15,18-2-3-15,6-13-5 16,1-7 0-16,8-22-6 16,22 3 7-16,12-11-5 15,2 3-4-15,0-28-3 16,-20 3-7-16,22-9-34 16,-6-10-25-16,-12 4-33 15,-9 7-46-15</inkml:trace>
  <inkml:trace contextRef="#ctx0" brushRef="#br1" timeOffset="-42853">25461 6758 195 0,'0'0'74'16,"0"0"-45"-16,0 0 25 16,0 0-5-16,0 0-10 15,30-25-10 1,30-16-9-16,-28 27-13 16,24-9 0-16,-6 12-5 15,-15 7-1-15,-1-2-1 16,-13 2-1-16,-3 0-24 15,-6 0-35-15,-12-13-39 16,0 17-35-16</inkml:trace>
  <inkml:trace contextRef="#ctx0" brushRef="#br1" timeOffset="-42597">25547 6928 56 0,'-10'6'56'0,"8"-2"15"16,4 3-6-16,3-5-35 16,-3-2 29-16,-2 0-5 15,0 0-8-15,76-25-12 16,-30 14-25-16,16-11-2 15,-4 7-14 1,-19 3-53-16,-11 6-66 0</inkml:trace>
  <inkml:trace contextRef="#ctx0" brushRef="#br1" timeOffset="-37887">27014 7843 26 0,'0'0'6'0,"0"0"30"0,0 0 18 15,0 0-7-15,0 0-30 16,0 0 12-16,0 0-2 16,3-23-3-16,-6-4-2 15,8 9-5 1,4 12-10-16,-9 4 2 15,0 2-2-15,0 0 9 16,0 0 3-16,0 0 0 16,12 43-11-16,-1 34 5 15,3-13-3-15,2-4-3 16,0-8-4-16,-23-15-1 16,14-19-1-16,5 7-1 15,4-14 5-15,-14-5 5 16,-2-6-2-16,-2 0-6 15,2 0 0-15,0 0-2 16,0 0 0-16,-21-110 0 16,-9 42 0-16,25 31 0 15,-6-21-1-15,2 16 2 16,2 11-1-16,5 17 0 16,2 10 0-16,-3-1 0 15,3 5 2-15,0 0 12 16,0 0 6-16,0 0-10 15,7 94 8-15,12-10-2 16,-8-5-4 0,-2-9 0-16,3-12-4 15,-12-33-5-15,2 21-1 16,5-19-1-16,-2-4-1 16,-5-17 0-16,0-6-5 15,0 0-44-15,0 0-59 16,0 0-39-16</inkml:trace>
  <inkml:trace contextRef="#ctx0" brushRef="#br1" timeOffset="-37287">26782 7843 139 0,'-5'-6'81'0,"-2"8"-10"16,7-2-14-16,0 0-33 15,0 0 20-15,0 0-6 16,44-31-6-16,39-17-10 16,4-3-8-16,-48 32-10 15,40-16 1-15,-6 10 0 16,-22 4-3-1,-17 9-2-15,-13 16 1 0,-14-4 2 16,-7 0 2 0,0 0-2-16,0 0-3 15,-51 12 0-15,51-12 0 16,-115 54 0-16,23-6 0 16,5-11 0-16,18-14 0 15,41-5 0-15,-29 5 0 16,11-8 3-16,20-1 2 15,17-8 0-15,-7-8-3 16,16 2 5-16,0 0 3 16,0 0-2-16,51-10-5 15,-51 10-2-15,110-37 0 16,-27 2-1-16,-2 1 0 16,-19 14 1-16,-9-5-1 15,-42 19 0-15,12-3 0 16,-18 7 2-16,-5 2-2 15,0 0 0-15,0 0 0 16,-113 48 0-16,14-7 0 16,30-14 0-16,2-10 0 15,30-9-1 1,-4 11-8-16,16-11-39 16,18-6-60-16,0-8-59 15</inkml:trace>
  <inkml:trace contextRef="#ctx0" brushRef="#br1" timeOffset="-36718">27580 7559 30 0,'0'0'20'16,"0"0"30"-16,0 0 17 16,0 0-10-16,0 0-34 15,0 0 11-15,0 0-11 16,-2-4 1-16,9-8 0 16,-7 12 0-16,0 0-13 15,14 45 10-15,4 44-3 16,-11-4-4-16,7-8-4 15,4-40-7-15,-4 34 0 16,-12-22-1-16,3-18 3 16,-1-16 5-1,-4-7-4-15,5-6 0 0,-5-2-5 16,0 0-2 0,-2-45-7-16,-3-42-2 15,-4 43 6-15,-3-34-1 16,-4 9 2-16,-2 9 3 15,4 13 0-15,3 28 0 16,4-4 4-16,0 13 0 16,9 4-2-16,-2 6 9 15,0 0 13-15,0 0-11 16,5 89 11-16,8 0-3 16,1 4-3-16,5-19-3 15,1-38-12-15,-10 26 2 16,3-15-4-16,1-12-17 15,-9-20-40-15,4-11 12 16,-9-4-77-16,0 0-33 16</inkml:trace>
  <inkml:trace contextRef="#ctx0" brushRef="#br1" timeOffset="-36222">27431 8199 69 0,'-3'9'89'0,"-4"-14"-8"15,7 5-44-15,0 0 28 16,0 0-18-16,0 0-14 16,0 0-10-16,51-20-8 15,-51 20-12-15,110-38 2 16,-24 14-4-16,-13 5 0 15,-22 9-1-15,-47 7 0 16,26-3 0-16,-9 6 1 16,-14 2 1-16,-3-2-1 15,-4 0-1-15,0 0 0 16,0 0 0-16,-36 9 0 16,-36 11 0-16,-4-1 0 15,40-13-2-15,-38 19 3 16,3-4 2-16,2-9 7 15,25 1 5-15,14-9-5 16,12 4 12-16,13-4-5 16,10-4-4-16,4 4-2 15,-9-4-3 1,53-20-5-16,50-20 2 0,-8 11 0 16,-6 4-1-16,-13 5-3 15,-39 13-1 1,2-1-2-16,-27-2-26 15,-3 6-30-15,-9 4-56 16,0 0 38-16,0 0-119 16</inkml:trace>
  <inkml:trace contextRef="#ctx0" brushRef="#br1" timeOffset="-35758">27364 7640 58 0,'0'-10'31'16,"-7"8"34"-16,-2-13 1 16,4 5-8-16,5 4-11 15,2-5-9-15,1 7-21 16,22-14 18-16,14-7-7 15,21-8-8-15,4 10-4 16,3-21-4-16,-32 26-8 16,27-1 2-16,-16 5-2 15,-9 14-2 1,-8 4 1-16,-29-4-1 16,0 0 6-16,0 0 4 15,0 0-8-15,0 0-2 16,-43 29-2-16,6 0 1 15,-30 14-1-15,3-3 0 16,6-7 2-16,1-13 3 16,38-11-3-16,-17 1 4 15,13 0 1-15,13-8 0 16,10-8-1-16,0 6-4 16,0 0 0-16,0 0-14 15,0 0-64-15,104-43-66 16,-26-13-62-16</inkml:trace>
  <inkml:trace contextRef="#ctx0" brushRef="#br1" timeOffset="-33831">28684 7377 20 0,'0'0'4'0,"0"0"1"16,0 0 27-16,0 0 14 15,0 0 4-15,0 0-12 16,0 0-8-16,16-4-18 15,5-2 12-15,-7 0-2 16,-5 6 0-16,-4 2 0 16,-5-2-1-16,0 0-11 15,0 0 11-15,0 0-1 16,0 0 0-16,0 0-2 16,0 0-10-16,0 0 6 15,-9 2-4-15,-5 2-5 16,-5-10-3-1,-6 24 2-15,11-5-2 16,-27 24 2-16,-14 0-2 16,-5 5 1-16,0-9 1 15,39-19-2-15,-20 20 0 16,-3-12 1-16,12 1 1 16,2-8 1-16,0-7-3 15,14 2 3-15,11 1-1 16,-4-3-2-16,-2-6 0 15,4 2 1-15,7-4-3 16,0 0 3-16,0 0 0 16,0 0 1-16,0 0 0 15,0 0-2-15,0 0 2 16,0 0 6-16,0 0 2 16,37-2-5-16,-5 0-5 15,44 0 0-15,4 6-2 16,8-2 1-16,-1 10-1 15,3 1 0-15,-46-5 0 16,43 13 1-16,-16 6-1 16,-16 2 0-16,-11-11 1 15,-32-11-1-15,11 7 1 16,-14-6 0-16,-2 3 3 16,-7-11 0-16,0 0-3 15,0 0 3 1,0 0-3-16,0 0 0 15,0 0 0-15,0 0 0 16,-30 4-1-16,-21 0 0 16,-6 0 0-16,8-6 1 15,20 2-1-15,-22 0-1 16,0-2 1-16,1 0 0 16,-3 2 0-16,-7-10 0 15,37 5 0-15,-23-5 0 16,-2-2 0-16,2-3-1 15,2-3 1-15,23 7 0 16,-13-7 0-16,11-1 0 16,-7 2 0-16,14-1 0 15,2 12 0-15,0-11 0 16,3 7 0-16,8 3 0 16,-6 1-1-16,9 4 0 15,-2-4-1-15,9-6 1 16,13-1 0-16,13-16 2 15,-13 10-2-15,26-22 1 16,12-15 0 0,9 0 0-16,6-6 0 0,-36 35 0 15,41-14 0 1,-11 6 0-16,-14 16 1 16,-26 0-1-16,-24 19 0 15,8-2 0-15,-6 4 1 16,-3-2-1-16,-2 0 1 15,0 0-1-15,0 0 1 16,0 0-15-16,0 0-60 16,0 0-74-16,-39-4-40 15</inkml:trace>
  <inkml:trace contextRef="#ctx0" brushRef="#br0" timeOffset="-27967">29710 7268 25 0,'-2'-5'2'15,"2"5"-1"-15,0 0 23 16,0 0 8-16,0 0-8 16,0 0 1-16,0 0 3 15,-2-16-15-15,-3-13 9 16,3 10 0-16,-1 9-2 15,-1 2-2 1,2 1 0-16,2 5-10 16,-3-2 3-16,1 2-6 15,2 2-2-15,0 19 7 16,0-19 10-16,0 0-8 16,0 0 10-16,32 72 1 15,-4 17-1-15,-1 11-5 16,-6 1-5-16,-5-45-7 15,7 41 4-15,-11-18 1 16,1-17-4-16,-8-29-2 16,11-22-1-16,-11 7 9 15,-5-16 1-15,0-2-7 16,0 0-5-16,0 0-1 16,0 0 0-16,-9-91 0 15,-8 6 0-15,4 15 0 16,-17-21-2-16,21 47 1 15,-14-39-8-15,0 19-1 16,2 19 3-16,2-5 4 16,15 31 2-16,-5-12 0 15,-3 13 1-15,8 5 0 16,6 7 0 0,-2 2 0-16,0 4-1 15,0 0 2-15,0 0 2 16,0 0 12-16,32 95-2 15,-14-37-9-15,26 52 5 16,-12 0-2-16,1-15-3 16,-15-23-1-16,-2-47 0 15,-4 8 3-15,-12-14 7 16,4-13 1-16,-4-6-9 16,0 0-5-16,0 0 1 15,-18-52 0-15,-21-43-2 16,6 4-5-16,17 33 0 15,-9-43-7-15,4 26 6 16,8 17 4-16,1 15 2 16,-2 30 0-16,12-5 1 15,4 13-1-15,-2 5 2 16,0 0-1-16,0 0 1 16,0 0-1-16,30 100 1 15,-5-9-1-15,-4-2 1 16,-7-19-6-16,0-41-10 15,-7 13-38-15,-7-26-20 16,2-12-28-16,-2-4-28 16</inkml:trace>
  <inkml:trace contextRef="#ctx0" brushRef="#br0" timeOffset="-27327">29533 7214 50 0,'0'-2'42'0,"-2"4"14"16,2-2 3-16,0 0-35 15,0 0 9-15,0 0-7 16,48-21-6-16,40-20-3 15,-52 22-9-15,40-16 4 16,-9 8-7-16,-16 6-3 16,-19 17-1-16,-14-4 3 15,-4 6 1-15,-9-2 8 16,-5 4-5-16,0 0-5 16,0 0-1-16,-49 10 0 15,49-10-2-15,-103 33 0 16,25-4 4-16,6-4 4 15,8 2 1 1,39-19-5-16,-26 13 2 16,21-11 1-16,12 0-2 15,8-12-2-15,10 2-1 16,0 0-2-16,0 0 0 16,0 0 0-16,58-18 1 15,43-17-1-15,-59 20-1 16,40-14 2-16,-10 6-1 15,-22 3 0-15,-22 7 1 16,-28 9 0-16,0 4 1 16,0 0 0-16,0 0-2 15,0 0 0-15,-51 12 1 16,3 1-1-16,-58 16-1 16,12-2 1-16,25-11 0 15,7-1 0-15,13-5 1 16,43-8 0-16,-8 2-2 15,11-6-5-15,3 2-20 16,0 0-26-16,0 0 15 16,106-53-52-16,-11 15-43 15</inkml:trace>
  <inkml:trace contextRef="#ctx0" brushRef="#br0" timeOffset="-26500">30474 7000 21 0,'0'0'4'0,"0"0"3"16,0 0 31-16,0 0 16 16,0 0-8-16,0 0-11 15,0 0-22-15,0 0 8 16,0 0-5-16,0 0 2 16,18 17 2-16,-1 0 1 15,-8-5-12-15,7 19 12 16,-2 11 0-16,6 9-4 15,-10 3-8-15,-6 12-3 16,8-39-2-16,-1 29 0 16,-9-12-3-16,10-26 2 15,-10-7 2 1,-2-11-4-16,0 0-1 16,0 0-1-16,-7-46-3 15,0-37-4-15,-9 13 0 16,9 43 5-16,-9-27-3 15,0 4 3-15,7 11 3 16,0 10 0-16,9 17 0 16,-12-3 2-16,8 9-2 15,4 8 5-15,-5 15 6 16,3-5 3-16,2-12-6 16,7 37 7-16,7 32-2 15,-3 1-1-15,-2-4-5 16,3-24-5-16,-3 40 0 15,-9-15-1-15,11-28 2 16,-4-8 9-16,-7-31 3 16,0 0-12-16,0 0 0 15,0 0-3-15,-13-97 0 16,-6 6 0-16,12 53-1 16,-11-36-3-16,-1 6-2 15,13 20 3-15,-11 5 3 16,27 30 0-16,-17-10 0 15,-7 13-1 1,16 8 1-16,-2 2 5 16,0 0 7-16,0 0-5 15,0 0 3-15,12 85-6 16,-5 0-3-16,2-21-12 16,-2-37-14-16,-7 35-64 15,9-17-35-15,-4-22-28 16</inkml:trace>
  <inkml:trace contextRef="#ctx0" brushRef="#br0" timeOffset="-25847">30329 7715 104 0,'9'2'83'0,"-9"-2"-12"16,0 0-37-16,0 0 24 15,0 0-13-15,0 0-12 16,65-37-10-16,-52 16-17 16,54-10 1-16,-2 6-4 15,-8 0-2-15,-9 13-1 16,-13-3 0-16,-12 15 0 16,-9 2 1-16,-5-2 1 15,-7-2 2 1,-2 2-3-16,0 0 0 15,0 0-1-15,-46 8 0 16,-11 1 0-16,-33 18 0 16,16-2-1-16,42-13 2 15,-30 7 4-15,5-3 8 16,20-6-2-16,18-3-2 16,12-3-4-16,5 4 5 15,4-4 0-15,-2-4-2 16,0 0-6-16,102-45-1 15,-54 28-1-15,37-26 0 16,-7-5 0-16,-4 11 0 16,-10 12 0-16,-36 17 0 15,9-17 0-15,-14 17 0 16,-9 10 1-16,-14-2 0 16,0 0-2-16,0 0 1 15,0 0 0-15,-88 43 0 16,21-10 0-16,3-16 0 15,39-7 1-15,-17 7 4 16,3-7 5 0,14 7 4-16,16-13-2 0,4-2-8 15,5-2 0 1,0 0 5-16,0 0-1 16,0 0-5-16,48-21-3 15,5 2 0-15,55-32 0 16,-22 7-2-16,-22 3-24 15,-32 20-28-15,-18 17 12 16,2-15-72-16,-14-3-43 16</inkml:trace>
  <inkml:trace contextRef="#ctx0" brushRef="#br0" timeOffset="-25198">30396 7052 88 0,'0'0'64'16,"0"0"4"-16,0 0-7 16,0 0-13-16,0 0-29 15,0 0 11-15,0 0-7 16,0 0-3-16,0 0-8 15,0 0-5 1,0 0-5-16,55-29 5 16,30-16 0-16,-9 20-4 15,-28 4-2-15,-36 17-1 16,2-4 3-16,-10 6 1 16,-4 2-1-16,0 0-2 15,-48 12-1-15,2 1 0 16,-48 11 0-16,2 3 2 15,18-6 4-15,14-7 1 16,37-5-2-16,-11 1 7 16,8-4 3-16,17-6 0 15,14 0-9-15,-5 0-4 16,0 0-1-16,0 0-1 16,64-27 0-16,56-26 0 15,-14 19 0-15,-56 20 0 16,24-13 0-16,-26 13 0 15,-13 5 0-15,-24 7 2 16,-11 2-2-16,0 0 0 16,0 0 0-16,-99 21 0 15,35-9 0-15,-35 17 0 16,57-14 0-16,-36 14 0 16,7-2 0-16,4-2 0 15,10-1 0 1,29-15 0-16,17-1 0 15,6-8 1-15,5 0-1 16,0 0-3-16,108-35-29 16,-53 16 1-16,56-33-58 15,-12 3-42-15</inkml:trace>
  <inkml:trace contextRef="#ctx0" brushRef="#br0" timeOffset="-9943">20916 11065 21 0,'0'0'4'16,"0"0"-1"-16,0 0 22 15,0 0 6-15,0 0-16 16,0 0 13-16,0 0 0 15,0 0-5-15,-2-11-6 16,6-3-4-16,5 12-6 16,-9 2 4-16,0 0-3 15,0 0 1-15,0 0 7 16,0 0 1-16,0 0-8 16,0 0 10-16,-11 45-4 15,-7 40-4 1,-5-17 1-16,9-1-2 15,5-40-7-15,-5 26 2 16,0-13 1-16,5-22 1 16,2 3 2-16,-5-15-4 15,12-6 5-15,0 0-3 16,0 0-5-16,0 0-2 16,0 0 0-16,0 0 0 15,-7-31 0-15,7-21-1 16,-2 1 1-16,14-5-1 15,-5 31 0-15,6-25 0 16,15 11 0-16,-14 0 1 16,4 14 0-16,-2 0-1 15,-2 15 1-15,-7 1 0 16,2 5 2-16,7 19 10 16,5 3 12-16,-7-1-9 15,23 26 12-15,4 1-2 16,-13 8-7-16,4-13-5 15,9-4-4 1,-27-20-7-16,-3 5-3 16,1-14-28-16,-12 9-69 15,0-15-52-15,0 0 61 16</inkml:trace>
  <inkml:trace contextRef="#ctx0" brushRef="#br0" timeOffset="-655">29016 16479 23 0,'6'6'4'15,"-1"-4"9"-15,-5-2 3 16,0 0 24-16,0 0 1 16,0 0-2-16,0 0-5 15,0 0-3-15,0 0 0 16,0 0-16-16,0 0 9 15,-7 16-2-15,-11 13-2 16,-1-2-4-16,10-14-9 16,-16 18 5-16,9-4-1 15,-10-11-2-15,3 15-4 16,-2-31-2-16,25 9-2 16,-18-5 0-16,4-4-1 15,2 10 0-15,10-14-1 16,2 4 2-1,0 0-1-15,0 0 0 16,0 0 0-16,0 0 0 16,0 0-3-16,0 0-1 15,0 0-4-15,32-31 1 16,19-13 2-16,-17 3 1 16,-4 8 3-16,-9 20 1 15,2 1 0-15,-11 6 0 16,-3-3 2-16,-7 9 3 15,-2 0-1-15,0 0 2 16,0 0-1-16,0 0 0 16,-18 13 0-16,-24 18-2 15,26-21-1-15,-30 17 3 16,5-6 1-16,2 2 1 16,0-3-4-16,16-5-2 15,-12 6 1-15,17 6-1 16,6-9-1-16,3 3 0 15,4-17 1-15,5-4-2 16,0 0 1-16,0 0 0 16,0 0 0-16,0 0 0 15,0 0 0-15,0 0 0 16,0 0 0-16,33-25-2 16,15-14-4-16,2-5-2 15,-31 30 4 1,20-15 2-16,-2 8 1 15,-7 11 0-15,-7-3 1 16,-30 11 0-16,16 0-1 16,-9 2 3-16,0 0-1 15,0 0 1-15,0 0-1 16,0 0-1-16,0 0 0 16,0 0 0-16,-74 58 1 15,15-14-1-15,22-24 1 16,-5 9 2-16,12-4-1 15,14-6-1-15,16-9 1 16,-2-20-2-16,2 10 0 16,0 0-1-16,0 0 1 15,78-66-4-15,-6 14 0 16,-38 31 2-16,19-22-3 16,4 5 1-16,-17 5 1 15,-11 15 1-15,1-5 2 16,-11 10 0-16,-12 5 2 15,-7 8-1-15,0 0 1 16,0 0-1-16,0 0-1 16,0 0 1-1,-39-18-1-15,-24-14 1 0,15 14-1 16,0-13 0 0,34 14 1-16,-32-6 6 15,12 7-2-15,13 3-1 16,5 3-3-16,9 10-1 15,9-2 0-15,-2 2 1 16,0 0 4-16,0 0 1 16,48 23-3-16,10-5-2 15,9 18 2-15,-21-9 0 16,-12-5-1-16,-22-11 1 16,-26-5 0-16,21 0 1 15,-7-6-4-15,0 0-1 16,0 0 1-16,-49-31-3 15,13 4-1-15,-36-27-3 16,10-2 5-16,16 15 3 16,14 14 3-16,21 19-3 15,4-3-1-15,7 9 1 16,0 2-7-16,0 0-38 16,0 0-49-16,0 0 29 15</inkml:trace>
  <inkml:trace contextRef="#ctx0" brushRef="#br0" timeOffset="939">30527 16839 28 0,'0'0'18'0,"0"0"39"16,0 0 22-16,0 0-14 15,0 0-18-15,0 0-31 16,-2-11 7-16,-17-7-7 16,-13 12-6-16,14-3-5 15,-12 15-2-15,-44-14 4 16,5 16 0-16,7-8-4 15,18 19-1-15,21-4-1 16,21-13 0-16,-14 14 0 16,4-1 1-16,15 12 0 15,17-5 4-15,6 20 1 16,-13-19-3-16,31 18 2 16,0 2 2-1,-3 18-3-15,-9-16 2 16,-11-18-5-16,2 29 7 15,0 2 4-15,-9 8 3 16,-3-6-6-16,-29-31-6 16,34 35 5-16,3 0 0 15,-19-8 2-15,6 4 0 16,4-24 1-16,-6-24-6 16,17 5 6-16,0-7 0 15,2-12-4-15,4-17-3 16,-4 3-4-16,5-15 0 15,4-5-2-15,-9 14 1 16,-7 11-16-16,14 15-1 16,-30-4-34-16,0 0-25 15,0 0-23-15,0 0-15 16</inkml:trace>
  <inkml:trace contextRef="#ctx0" brushRef="#br0" timeOffset="1402">31017 17207 106 0,'16'-6'33'0,"-14"0"25"16,1-4-7-16,-15 3-14 15,12 7-14-15,0 0-8 16,0 0-10-16,-53-6 7 15,9 2-5-15,15 4-1 16,6 4 1-16,6 6 5 16,13-1-5-16,4 5 8 15,0 7-5-15,4 0-5 16,17-5-4-16,-19-8 0 16,24 9 1-16,8-7-1 15,5-1 1-15,-4-3 4 16,4-6 3-16,-16 2-5 15,23 0 5-15,-16 2 3 16,-19 6-2-16,-6-3 6 16,-16-1-5-16,6 13 8 15,-7 7-5-15,-13-7-4 16,2 8-1-16,-9 0-3 16,13-19-4-16,-6 5-1 15,2-3-1-15,9 0-17 16,3-14-37-1,11-2 15-15,-12-6-60 16,12-9-18-16,0 21-22 16</inkml:trace>
  <inkml:trace contextRef="#ctx0" brushRef="#br0" timeOffset="1802">31178 16692 67 0,'2'-23'62'0,"14"8"-9"16,-23 7-26-16,51-6 21 15,-5 8-8-15,-20 3-4 16,17 10-3-16,15 20-4 16,-30-19-17-16,20 19 7 15,-13 27-4-15,-8 12-1 16,-13 6-1-16,-7-37-9 15,12 40 1-15,-10-3-4 16,12-7-1-16,2-7 0 16,-11-9 1-16,11-24-1 15,14 10 0-15,-5-8 0 16,-4-4-1 0,6-11 1-16,-13-3 1 0,11 5-1 15,-13 7 1 1,-12 10 13-16,-14-4 8 15,-9-15-14-15,18 21 0 16,-24-1-7-16,-8-6-8 16,-14-11-54-16,7-3-67 15,35-8 39-15</inkml:trace>
  <inkml:trace contextRef="#ctx0" brushRef="#br0" timeOffset="3696">19363 10590 24 0,'7'-6'5'0,"-7"4"10"16,0 2 27-16,0 0 6 15,0 0-28-15,0 0 9 16,0 0-6-16,0 0 0 16,0 0-1-16,0 0 0 15,0 0-12-15,0 0 10 16,0 0 1-16,0 0-2 15,16 13 1-15,0 22 1 16,0-19-12 0,10 30 10-16,-1 6-1 15,7 22-2-15,-9-5-2 16,5-34-8-16,-5 31 4 16,-2-10-1-16,4-4-3 15,-4-11-1-15,-19-24-2 16,25 12-1-16,-15-5-1 15,-3-7 0-15,5-15 0 16,-5 6 5-16,-7-12-2 16,-2 4 5-16,0 0 0 15,0 0-2-15,0 0-6 16,0 0 0-16,0 0-1 16,-4-89 0-16,4 2-1 15,-5 2 1-15,-2 38 0 16,17-49 0-16,-1 16 0 15,0 22 0-15,2 33 0 16,-8 10-1-16,-1 5-10 16,-4 6-23-16,2 2-30 15,0 2-29-15,0 0-24 16,0 0 47-16</inkml:trace>
  <inkml:trace contextRef="#ctx0" brushRef="#br0" timeOffset="4218">20125 10450 57 0,'0'0'63'0,"0"0"8"16,7 2-38-16,-3 8 21 15,-4-6-12-15,-9-2-11 16,7 2-15-16,2-4-10 16,0 0-5-16,0 0 0 15,-26-6-1-15,-4-6 0 16,3 1 0-16,27 7 0 16,-23 4 0-16,2-2 0 15,12 2 0-15,9 0 1 16,0 0 7-16,0 0-2 15,2 42 3-15,0 11-2 16,12 43 0-16,-5 9 0 16,-20-16-3-1,11-45-2-15,2 41 0 16,1-15 1-16,-1-14 3 16,0-10 0-16,3-32-2 15,-14 15 3-15,9-4-1 16,-3-9-2-16,3-16-1 15,0 0-1-15,0 0 0 16,0 0 4-16,0 0-3 16,78-18 2-16,-22 10-1 15,-22 10-3-15,8 4-1 16,-12 4-14-16,-12 7-38 16,-4-5-45-16,-10-4-43 15</inkml:trace>
  <inkml:trace contextRef="#ctx0" brushRef="#br0" timeOffset="4640">20382 10599 47 0,'3'-13'17'0,"6"-3"26"16,-9 5 14-16,-7-1-12 15,7 12-14-15,0 0-12 16,0 0-11-16,0 0 15 16,0 0 7-16,0 0-4 15,-5 93-1-15,-15-4 1 16,20-47-13-16,0 34 9 15,-5-12-3-15,0-10-1 16,10-12-3-16,11-24-9 16,-16 3 4-16,5-9 1 15,4-10-2-15,-9-2-4 16,21-8-4-16,36-10-1 16,-9-3 0-16,-11 2-1 15,-9 13-15-15,-14 0-25 16,-8 2 10-16,-3 6-51 15,-3-2-20-15,0 0-43 16</inkml:trace>
  <inkml:trace contextRef="#ctx0" brushRef="#br0" timeOffset="5089">20635 10379 67 0,'5'-8'69'0,"6"4"-7"16,5-11-10-16,-13 7-30 16,20-4 12-16,4 1-10 15,3 5-9-15,-7 14-4 16,5-6 0-16,-10 3-6 15,-8 5 7-15,-4 19 2 16,-1 0 2-16,-7 16-1 16,-7 18-3-16,13-34-6 15,1 29 3-15,4-7-2 16,7-3-2-16,-7-15-2 16,14-23-3-16,-9 17 1 15,2-18 0-15,3 5-1 16,4-14 0-16,-17 2 0 15,15 11 0-15,-7-5 1 16,-7 2 5-16,-21 7 6 16,-4 12 2-16,6-11-9 15,-29 16-1 1,-5-3-3-16,-12-5-29 16,8-17-69-16,22-13 19 15</inkml:trace>
  <inkml:trace contextRef="#ctx0" brushRef="#br0" timeOffset="7186">21072 12174 17 0,'0'0'1'16</inkml:trace>
  <inkml:trace contextRef="#ctx0" brushRef="#br0" timeOffset="7394">21109 11944 13 0,'0'-4'3'0,"9"2"-2"15,-9 2-1-15,0 0 0 16</inkml:trace>
  <inkml:trace contextRef="#ctx0" brushRef="#br0" timeOffset="12064">21095 11715 14 0,'0'0'5'16,"0"0"-4"-16,0 0 11 15,0 0 3-15,0 0 4 16,0 0 3-16,0 0 4 16,-16 0 0-16,12 0-14 15,-3 0 10-15,4 6-2 16,-3-6 0-16,6 8-2 15,0-6-2-15,0-2-9 16,0 0 5-16,0 0-3 16,0 0-1-16,0 0 1 15,0 0 1-15,0 0-6 16,0 0 6-16,0 0 2 16,0 0-2-16,-5 42-2 15,-13-32-4 1,20 15 4-16,-4 2-2 15,2-4 0-15,6 16-2 16,-10-16-1-16,18-9-1 16,-14 7 2-16,-7-3 0 15,7-1 1-15,2-2 3 16,-2-11-3-16,0 18 3 16,-5-5 0-16,3 6-2 15,2 8 0-15,0-13 0 16,9-7-5-16,-11 5 1 15,-5 7 0-15,5-8 0 16,0-5 0-16,-10 0-1 16,19 9 3-16,2-5-1 15,-9-1-1-15,0-1 2 16,0 13 1-16,2-15-3 16,-6 7 1-16,8 2-3 15,-4 10 1-15,-4-17-1 16,22-2 0-16,-20 1 0 15,2 1 0-15,2-1 1 16,-9 1 0-16,7-4-1 16,5 15 0-16,-3-15 0 15,5 7 1 1,-2-5 1-16,-10 7-1 16,5-11 0-16,9 13 0 15,-6-1 0-15,4 3-2 16,-3 0 2-16,8-11 0 15,-19 25-1-15,0-16 0 16,9-3 0-16,-9 3 0 16,14-5 0-16,0 11 0 15,-2 2 0-15,-1 0 0 16,-4 8 0-16,7-14 0 16,-16-6 0-16,7 9 0 15,9 3 1-15,-3-4-2 16,-4-4 1-16,2-7 1 15,-6 13-1-15,11-4 0 16,0 6 0-16,-5-5 0 16,-4-5 0-16,2 8 0 15,-3-5 0-15,17-3 0 16,-21 6 0-16,5 2 0 16,13-19 0-16,-8 19 0 15,1 4 0-15,1 2 0 16,9-8 0-1,-17-7 0-15,6 13 0 16,4 2 0-16,0-8 0 16,-1-4-1-16,54 3 2 15,-76-5-1-15,16 4 0 16,-4 3 0-16,4-24 0 16,0 0 0-16,0 0 0 15,0 0 0-15,9 42 0 16,5 22 0-16,4-12 0 15,-18-27 0-15,9 12 0 16,-9 4 0-16,14-10 0 16,-7-4 0-16,-21-14 0 15,28 22 0-15,7-8 0 16,-15 2 0-16,4-2 0 16,3 0 0-16,-13-13 0 15,12 9 0-15,-5 2 0 16,7 0 0-16,-3-1 0 15,-6-7 0-15,2 4 0 16,0-3 0-16,0-1 0 16,-5-1 0-16,-11-5 0 15,29 3 0-15,-8 5 0 16,-5 2 0-16,9-1 0 16,-7-3 0-16,-2-5 0 15,0 11 0 1,-5-4 0-16,7-5 0 15,-4 3 0-15,27-3 0 16,-36-1 0-16,15-3 0 16,-6 2 0-16,2 3 0 15,-12-11 0-15,14 15 0 16,7-5 0-16,0 5 0 16,-16-19 1-16,7 14-2 15,0 1 1-15,7 1 0 16,-5 3 0-16,5 2 0 15,-5-9 0-15,5-4 0 16,-3 7 1-16,-6 4-1 16,4-1 0-16,7-18 0 15,-16 0 0-15,0 0 0 16,0 0 0-16,16 31 0 16,3 25 0-16,-1-23 0 15,-13-20 0-15,9 7 0 16,-1 3 0-16,1 0 0 15,-5-9 0-15,8-1 0 16,-8 8 0-16,5 1 0 16,-3-1 1-16,1-4-1 15,-12-7 0 1,13 9 0-16,3-3 0 16,-2 3 0-16,0 4 0 15,-5-13 0-15,0-2 0 16,1 13 1-16,8 0 0 15,-4 3-1-15,-7-9 1 16,2-9-1-16,-4 15 1 16,6-5 5-16,10 5-2 15,-14-2-3-15,-3-11-1 16,1 4 0-16,2 3 1 16,-3 2-1-16,1-5-1 15,-12-6 1-15,26 7 1 16,-6-1-1-16,-6 0 0 15,5 3 0-15,6 4 0 16,-16-13 0-16,15 10 0 16,-1-1 0-16,-5 10 0 15,8-23 0-15,-10 6 0 16,-7-2 0-16,12 5 0 16,-7-1 0-16,13 11 0 15,-10-11 0-15,1 7 1 16,-6-5-1-1,13 5 1-15,1 3 2 16,43-7-1-16,-60-1 0 16,5 0-1-16,4 3-1 15,-11-15 0-15,0 0-1 16,0 0 1-16,0 0 0 16,0 0 1-16,56 37 1 15,-22-14 3-15,-16-19-4 16,12 19 0-16,3-11-1 15,-6 1 0-15,1-7 0 16,-14-6 0-16,6 10 0 16,1 5 0-16,0-5 0 15,-1-2 0-15,-20-8 0 16,0 0 0-16,0 0 0 16,28 21 1-16,9 10-1 15,-5-14 0-15,-20-9 0 16,8-2 0-16,-4 7 0 15,0-9 0-15,1 2 0 16,-13-4 0-16,12 4 0 16,-7 1 0-16,10 1 0 15,-3 0 0-15,-5-6 0 16,-1 2 0-16,3 3 0 16,1 1 0-1,0-6 0-15,-12 4 0 16,17 2 0-16,-5 1 0 15,-3 1 0-15,1 0 0 16,-10-10 0-16,12 7 0 16,-5-3 0-16,0 0 0 15,3 10 0-15,-1-10 0 16,-6-1 0-16,8 1 1 16,-3 0-1-16,-3 6 0 15,2-6 2-15,5-4-1 16,-7 7 1-16,-1-3 0 15,4 0 0-15,1 0-1 16,-15-2-1-16,17 4 1 16,-1 0-1-16,4-3 0 15,-16-3 0-15,14 4 0 16,0 0 0-16,-10-4 1 16,10 0-1-16,-5 12 0 15,0-16 2-15,-4 4 0 16,4-2 0-16,10-4-1 15,-6-2-1-15,-3 12 1 16,1-4-1-16,-6 8 1 16,-5-8-1-16,0 0 1 15,0 0 0-15,23 2 0 16,13 0-2 0,-10-2 2-16,-3 0-1 15,-12-8 0-15,-8 10 0 16,24-4 0-16,-11 2-1 15,-4 2 2-15,4 2 0 16,-16-4-1-16,0 0 0 16,0 0 3-16,0 0 2 15,0 0-4-15,44-8 0 16,-31 6-1-16,17 0 2 16,-14 2-2-16,-2 4 2 15,-5-4-2-15,5-2 1 16,0 0 2-16,2 2-1 15,-7-2-1-15,3-1 0 16,15 12-1-16,-27-9 1 16,0 0 0-16,0 0 2 15,0 0 0-15,0 0-2 16,0 0-1-16,28-2 1 16,11-2-1-16,-9-38 0 15,-23 50 0-15,21 1 0 16,-5-5 0-16,-5-2 0 15,3 4 1 1,-5-6-1-16,-7-4 0 16,7 4 0-16,-2-2 0 15,0 6 0-15,-3-6 1 16,-4 0-1-16,5 2 1 16,1 0-1-16,-1 4 0 15,-3-8 1-15,5 4-1 16,-7 0 0-16,-3 0 0 15,6 0 0-15,-1-2 0 16,-9 2 0-16,0 0 0 16,0 0 0-16,0 0 0 15,0 0 0-15,0 0 0 16,30 0 0-16,-5-2 0 16,-2 2 0-16,-5 6 0 15,-13-8 0-15,13 0 1 16,1 2-1-16,-1 2 0 15,3 2 0-15,0-4-1 16,-5 0 1-16,4 0 0 16,1 2 1-16,2 8-1 15,-2-12 0 1,-7 4 0-16,13 3-1 16,-11 3 1-16,5 0 0 0,-3 2 1 15,-8-7-1 1,22 5 1-16,-11-4-1 15,6 2-1-15,-4-4 1 16,-14-2 0-16,12 6 0 16,0 3 0-16,6-5 0 15,-1 0 0-15,-8-4 0 16,-4 4 0-16,4-4 0 16,1 4 0-16,-3-6 0 15,-12 4 0-15,15 2 0 16,-3 1 0-16,0-1 0 15,5-29 0-15,-21 25 0 16,0 0 0-16,0 0 0 16,0 0-1-16,41 19 2 15,-16-13-1-15,-8-2 0 16,10 0 0-16,-2 0 0 16,-2 2 0-16,0-8 0 15,-11 4 0-15,11-2 1 16,5 0-1-16,-5 7-1 15,0-9 1-15,-23 2 0 16,0 0 0-16,0 0 0 16,0 0 0-16,36-3 0 15,3 3 0 1,7 5 0-16,-6-7 0 16,-8 4 0-16,-9-2 0 15,-23 2 1-15,23 0-1 16,-7 0 0-16,7 2 0 15,-9-6 0-15,-3 4 0 16,3 2 0-16,0 0-1 16,4 2 1-16,-4-3 0 15,-5-3 0-15,12 4 0 16,-5 0 1-16,-2-2-2 16,0 4 1-16,-7-6 0 15,6 8 1-15,6-1-1 16,1 1 0-16,3 0 0 15,0-4 0-15,-18-4 0 16,7 6 0-16,11-3 0 16,-14 7 0-16,7-12 0 15,-9 2 0-15,2 0 0 16,2 2 0-16,1-4 0 16,-5 2 0-16,-5 2 0 15,-2-2 0-15,0 0 0 16,0 0 0-16,0 0 0 15,0 0 0-15,0 0 0 16,-2 0 0 0,0 2 0-16,6 0 0 15,-4-2 0-15,0 0 0 16,0 0-1-16,0 0 0 16,0 0 1-16,0 0 1 15,0 0-2-15,0 0 1 16,0 0 0-16,-4 19 0 15,6 18-1-15,0-18 1 16,-9 14 0-16,5-8 0 16,0-1 0-16,2-3 0 15,2-13 0-15,3 5 0 16,-8-7-3-16,1-6-3 16,2 0 1-16,0 0 4 15,0 0-1-15,0 0 0 16,0 0-3-16,-7-43-4 15,-14 1 6-15,24-34-3 16,-6 9 3-16,-8 11 2 16,6 19 0-16,3 16 1 15,4 15 0-15,-6 0 2 16,4 6-2-16,0 0 0 16,0 0 0-1,0 0 1-15,7 41 0 16,-5 28 4-16,7-20 1 15,-2-13-4-15,2-22-2 16,-7 11 1-16,-6-15-1 16,-3-6 0-16,5 1-1 15,2-5 0-15,0 0 1 16,0 0 0-16,0 0 1 16,-3-36-1-16,10-28 0 15,-9 39 0-15,4-14 0 16,-6 16 0-16,4 23 0 15,0 0 1-15,0 0 0 16,0 0 1-16,0 0 3 16,7 44 1-16,2 1-3 15,2-7-2-15,-4 22 1 16,0-21 0-16,-7-16-1 16,5-17-2-16,-5-6 1 15,0 0 0-15,0 0 0 16,0 0 0-16,0 0 0 15,-19-44 0-15,22 7 0 16,1-10 0 0,-4 24-2-16,0 21-28 0,0 2-29 15,-14 41 17 1,-6 0-86-16</inkml:trace>
  <inkml:trace contextRef="#ctx0" brushRef="#br0" timeOffset="12938">21022 12427 20 0,'0'-6'4'16,"0"6"-5"-16,0 0 0 15,0 0 2-15,0 0-1 16,0 0 5-16,0 0 7 16,0-15-5-16,0-14-5 15,4 11-2-15,1 5-17 16</inkml:trace>
  <inkml:trace contextRef="#ctx0" brushRef="#br0" timeOffset="18325">21061 12009 21 0,'0'0'5'0,"0"0"-4"15,0 0 1-15,0 0 23 16,0 0 17-16,0 0 9 16,0 0-12-16,0 0-24 15,0 0 8-15,0 0-6 16,-2 20-2-16,-5 3-2 15,16-8 3-15,-18-9-10 16,25 8 2-16,9-3 0 16,0 1 1-16,-4-2 0 15,7-5 3-15,-17-3-6 16,5 2 11-16,-20 0 10 16,-1-2 5-16,5-2-11 15,0 0-14-15,0 0 6 16,-46-4-4-1,7 4-3-15,7-15 1 16,2 17-2-16,9-4-3 16,-2 2 5-16,5 0 0 15,4 2-4-15,7-2-3 16,-4-2 0-16,11 2 0 16,0 0 0-16,0 0 0 15,0 0 0-15,0 0 0 16,59-29 1-16,-15 19 1 15,-9 2 11-15,-8 8 8 16,-27 0 8-16,0 0-12 16,0 0 5-16,0 0-14 15,0 0-5-15,0 0-2 16,0 0-1-16,-32-6 1 16,-16-9-1-16,15 5 0 15,15 3-1-15,16 3 0 16,-12 0 1-16,9 2 0 15,5 2 0-15,0 0 0 16,0 0 0-16,0 0 0 16,44-4 0-16,20-8 0 15,-20 1 1-15,-44 11-1 16,0 0 2 0,0 0 1-16,0 0-1 15,0 0 1-15,0 0-3 16,0 0 1-16,0 0-1 15,-37 11 1-15,-13-5 0 16,34 0-1-16,-5-2 0 16,9-2 0-16,10-4-1 15,2 2 1-15,0 0 1 16,0 0-1-16,0 0 0 16,44 2 0-16,32 4 0 15,-72-8 0-15,45 0 0 16,-17 6 6-16,-32-2 3 15,0-2-6-15,0 0-2 16,0 0-1-16,0 0 1 16,-85 13-1-16,18-3 1 15,26-6 2-15,27-6-1 16,-2 2-2-16,7-2 0 16,9 2 0-16,0 0 0 15,0 0 0-15,0 0 0 16,0 0 0-16,82-6 0 15,-17-4 0-15,-40 6 0 16,7 1 1 0,-18 1 0-16,-14 2 0 0,0 0-1 15,0 0 0-15,0 0 0 16,0 0 0 0,-83 23 0-16,21-15 0 15,44-5 0-15,-8-1 0 16,13 2-1-16,15 4 1 15,-2-8 0-15,0 0-1 16,0 0 1-16,0 0-10 16,34-10-24-16,6-3-21 15,-17 7 24-15,-12 10-36 16,-2-6-2-16,-6 2 5 16,-3 0 13-16,0 0 7 15,0 0 25-15,6 21-12 16,-3 2 15-16,6-9 11 15,-11-12 10-15,2 4 20 16,-5-4-8-16,10 1 19 16,-5 3 2-16,-5-4 0 15,5-2-3-15,0 0-21 16,0 0 16-16,0 0-1 16,0 0-5-16,0 0-1 15,0 0-3-15,0 0-11 16,0 0 7-16,0 0-1 15,0 0-4 1,0 0-3-16,0 0-7 16,0 0 1-16,-16 21-2 15,16 12 7-15,2 10 3 16,-2-18-5-16,5 49 5 16,-3-1-4-16,12 16 0 15,-7 35-3-15,-7-22-1 16,4-49-2-16,13 32 0 15,-6-25 0-15,-2-22-1 16,0-22 1-16,-4-12-1 16,4 0 0-16,3-14 0 15,-8-21 1-15,-4 31-1 16,-2-52 0-16,-3-51-7 16,-13-3-2-16,2 5-1 15,2 6 2-15,14 55 7 16,-4-28-1-16,-10 20 2 15,5 11 1-15,-1 12 0 16,-1 21 0-16,13-6 0 16,-2 10 0-16,0 0-1 15,0 0 1-15,0 0 0 16,0 43 0 0,5 5 0-16,9 49 3 15,2 17 5-15,-12 4-4 16,3-56-3-16,12 52-1 15,-8-23 0-15,1-19 0 16,1-34 0-16,-8-28-1 16,-5 3 0-16,2-13 0 15,-2 0 0-15,5-44-3 16,-10-2 1-16,-4-53-5 16,-12-6-3-16,3-9-1 15,6 2-2-15,6 54 9 16,-6-41 0-16,-4 28 3 15,11 24 2-15,1 22 0 16,-3 16 1-16,7 9-1 16,0 0-1-16,0 0 1 15,-2 58 1-15,4 40 7 16,14-53-2-16,-16 63 2 16,14 10-3-16,9 0-3 15,0-13-1-15,-7-59-1 16,-9 26 0-16,-5-22-1 15,3-25 0-15,4-17 0 16,-21-8 1-16,12 0-1 16,0 0 0-1,14-89-4-15,-14 38 2 16,0-63-3-16,-7 56 3 0,0-52 0 16,3 31 2-1,-15 7 1-15,10 24 0 16,18 30 0-16,-13 3 0 15,-1 9 0-15,3 4 1 16,2 2-1-16,0 0 0 16,0 0 1-16,0 0 4 15,0 0 10-15,0 0-3 16,0 91 0-16,-5-58-6 16,12 42 5-16,2-5-3 15,-6-2-3-15,-6-6-1 16,6-31-2-16,1 25 1 15,8 0 0-15,2 2 1 16,-1 2 1-16,-3-29-4 16,6 31 1-16,4-2-1 15,1 0 0-15,4 1 0 16,-4-35-1-16,4 34 0 16,-2-2 0-16,3 7 0 15,-6-24 1-15,-3-16-1 16,-4 20 0-1,-3-20 0-15,-1-10-1 16,-7-21 1-16,-2 6 0 16,0 0 0-16,0 0 0 15,0 0 0-15,-23-92-9 16,2 49 2-16,10-34-11 16,-8-1 3-16,-1 1-1 15,-1 3 1-15,-2 5 6 16,9 38 6-16,-9-29-1 15,7 17 3-15,0 16 0 16,0-2 2-16,2 14-1 16,-9-3 0-16,9 7 0 15,10 9 0-15,4 2-1 16,0 0 1-16,0 0 0 16,0 0 0-16,11 56 3 15,5 52 8-15,-9-1 1 16,5-55-7-16,20 48 1 15,-7 1-3-15,5 3-2 16,0-13 0-16,-18-50-1 16,8 29 0-16,-1-22-1 15,-8-21 1-15,-6-17 0 16,4-6 0-16,-11-1-1 16,2-3 1-1,0 0 0-15,-28-116-1 16,21 60 0-16,-16-60-13 15,-11 2 3-15,4-8 1 16,7 12 4-16,-7 58 5 16,21-26 0-16,-8 28 1 15,8 27 1-15,7 9-1 16,-3 30 0-16,5-16 0 16,3 48 0-16,15 55 0 15,5 3 1-15,16 6 2 16,-20-58-2-16,24 68 0 15,-4-4-1-15,1-19 1 16,-13-26-1-16,-27-44 0 16,25 20 0-16,-15-20 0 15,-3-18 0-15,-3-22 0 16,-4 11-1-16,0 0 1 16,-14-110 0-16,-11 1-1 15,-5-3-12-15,-7-4 0 16,24 58 6-16,-31-58-3 15,12 27 4-15,11 37 5 16,-2 13 1-16,-2 29 0 16,20 8-2-16,5 24 1 15,9 22 1 1,5 10 1-16,18 66 5 16,-9-56-3-16,21 77 2 15,4 4-2-15,5 0 0 16,-7-15-3-16,-18-70 0 15,20 43 0-15,-13-32 0 16,-1-19 0-16,-16-25 0 16,-20-23 0-16,2-4 0 15,0 0-1-15,-7-44 1 16,-7-16 0-16,-25-68 0 16,23 66 0-16,-27-65-4 15,1-5-9-15,-2 18-3 16,3 29 11-16,32 50 4 15,-19-4 0-15,5 20 1 16,12 13-1-16,4 18 0 16,7 34 1-16,0-46 0 15,23 107 2-15,11 9 7 16,12 9 4-16,-4-7-4 16,-12-54-7-16,25 52 1 15,-5-21-2-15,-6-18-1 16,2-24 0-16,-9-13 0 15,-28-28 0 1,5 3-2-16,-5-7 0 16,-4 4 2-16,-5-12 0 15,0 0 0-15,-19-51-1 16,-24-53-7-16,4 9-5 16,-7-7 1-16,25 51 5 15,-25-34-2-15,11 25 8 16,5 22 1-16,14 20 0 15,7 14-1-15,7 12 2 16,2-8-1-16,30 99 4 16,18 15 8-16,5 2-2 15,-28-60-6-15,40 64 2 16,1-16-3-16,-8-1 1 16,-5 5 5-16,-14-30-6 15,-18-49-3-15,11 15 0 16,-11-25-1-16,-8-7 1 15,-10-16 0-15,-3 4 0 16,0 0 0-16,-19-52 0 16,-6-12-7-16,-23-50-5 15,22 64 6-15,-24-51-11 16,1 4 5-16,10 16 6 16,7 25 4-1,9 21 2-15,14 26 0 16,-5-1 0-16,7 20 0 15,7-10 0-15,23 92 2 16,-9-43 1-16,27 40 5 16,8 4-1-16,6 13-2 15,2 6-2-15,3-17-1 16,-37-47-2-16,26 39 1 16,-1-23-1-16,-16-12-1 15,-14-23 1-15,-24-15 0 16,19 1-2-16,-10-13-3 15,-3-2-3-15,0 0 5 16,-35-91-1-16,14 45 1 16,-22-60-8-16,-3-3-1 15,2 9 3-15,3 22 6 16,24 49 2-16,-10-13 1 16,6 26 1-16,17 9 0 15,1-3-1-15,3 10 0 16,9 41 1-16,10 1 3 15,25 61 5-15,2-3 0 16,7-11-2-16,-40-42-4 16,49 34 1-16,-6-4-1 15,-10-13-1 1,-3-6-2-16,-10-15 0 16,-17-26 1-16,0 2-2 15,-5-13 1-15,-4-10-1 16,-7 4 1-16,0 0 0 15,-18-44-1-15,-3-1-3 16,-16-32-5-16,0 5 4 16,1-3 1-16,13 46 3 15,-7-19 1-15,7 26 0 16,23 7 1-16,0 15-1 16,76 19 1-16,-76-19 0 15,0 43 7-15,18 46 2 16,19 9-1-16,-3-5 0 15,-1-50-4-15,33 44 8 16,3 11 1-16,-7-5-10 16,-4-44-4-16,-35-36-1 15,5 10-9-15,-15-15-2 16,-3-8 6-16,-6-13 1 16,-4 13 1-16,0 0-3 15,-37-53 3-15,-29-34 1 16,3 16 3-1,13 5 0-15,29 41 0 16,-9-14 0-16,12 14 0 16,4 19 1-16,5 2-1 15,9 4 0-15,0 0 4 16,0 0 6-16,34 43-3 16,28 34 4-16,5-15 1 15,-42-39-6-15,31 20 1 16,-3-2-2-16,-7-9-4 15,-5-6 0-15,-20-3-1 16,6-8 0-16,-6-3-1 16,-9-4 1-16,-1-20 0 15,-11 12 0-15,0 0 0 16,0 0 0-16,0 0 0 16,0 0 1-16,0 0-1 15,0 0 1-15,14 12 1 16,-3-3-2-16,-1-5 0 15,-4 4 0-15,-1-8 1 16,7 19 22-16,6-13-13 16,3 6-7-16,-1-7 1 15,-1 11-2-15,-5-3 0 16,-3-16 0 0,1 10-2-16,-6 7 7 15,8-4 10-15,-2-1-14 16,6 1-1-16,1-6-2 15,-6 5 0-15,1-5 1 16,-5-2-1-16,7 6 0 16,-2-2 0-16,0 11 2 15,2-7 3-15,-14-2-4 16,21 3-1-16,-6-5 0 16,-1 0 1-16,-2 0-1 15,4-3 0-15,-16-3 0 16,12 6 0-16,0 0 0 15,2 2 0-15,-2-2 0 16,0 3 0-16,9 1 0 16,-3-2 0-16,1 9 0 15,-23-17 0-15,2 0 0 16,0 0 1-16,0 0 0 16,0 0-1-16,4 10 0 15,54-1 0-15,-21 1 0 16,-8 0 0-16,-6 3 0 15,3-9 0-15,-19-2 0 16,23 4 1-16,4 2 1 16,5-8-2-16,-7 5 0 15,-16-1 0 1,21-2 0-16,-5-6 0 16,-8 8 0-16,-1-8 0 15,-17 2 0-15,15-1 1 16,0 3-2-16,-3 0 2 15,1-2-1-15,-6 2 0 16,8 2 0-16,0-2 0 16,4 3 0-16,-2-3 0 15,-14 0 0-15,14-3 0 16,0 1 0-16,-2 2 0 16,-5-10 0-16,5 14 0 15,-12-4 0-15</inkml:trace>
  <inkml:trace contextRef="#ctx0" brushRef="#br0" timeOffset="20393">22248 16000 17 0,'7'-6'5'0,"-7"6"-4"0,0 0-2 16,0 0 1 0,0 0 6-16,0 0 2 15,0 0 9-15,0 0-2 16,0 0 9-16,0 0 14 15,0 0-4-15,0 0-20 16,11 95 7-16,-6-12 2 16,-1-2-4-16,-1 0-6 15,-6-36-8-15,8-26-4 16,-7 8 0-16,4-13 0 16,3-8 0-16,-3 7 0 15,-2-13-1-15,0 0 0 16,0 0 0-16,0 0-1 15,-9-85-1-15,4 12-5 16,1 15 3-16,-6 36 3 16,8-24 0-16,-3 21 1 15,10 19 1-15,-5 6 16 16,0 0 7-16,0 0-9 16,5 46 8-16,6 32-5 15,-2-13-6-15,-2-20-8 16,-23-24-4-16,28 6-30 15,-10-13-52 1,3-8-54-16</inkml:trace>
  <inkml:trace contextRef="#ctx0" brushRef="#br0" timeOffset="21010">22400 17147 22 0,'0'0'4'16,"0"0"-3"-16,0 0 0 16,0 0 27-16,0 0 12 15,-3 13 4 1,-6 5-11-16,2-9-9 15,16-7-14-15,-18-2 7 16,9 0-6-16,0 0-5 16,0 0-5-16,14-46 0 15,11-6-1-15,-4-39-1 16,-3 25-2-16,-6 16-2 16,-10 9 2-16,-4 14 2 15,4 17 0-15,-13-5 1 16,4 11 1-16,7 4 0 15,0 0 3-15,0 0 12 16,0 0-4-16,0 0 19 16,0 93 0-16,0-6 2 15,0-37-19-15,0-50-386 16,23 141 372 0,-9-88 0-16,-3-11 0 15,-11-42 0-15,14 27 0 16,2 10 0-16,-9-25 0 15</inkml:trace>
  <inkml:trace contextRef="#ctx0" brushRef="#br0" timeOffset="21889">23584 16085 22 0,'0'0'6'0,"0"0"-5"15,0 0 14-15,0 0 11 16,0 0-8-16,0 0 25 16,0 0 0-16,3 48-12 15,8 39-4-15,1-15-6 16,4-39-14-16,4 27 2 16,-3-12-4-16,-4-21-3 15,-6-19 3 1,0-2 0-16,-5-8-4 15,1-2-1-15,-3 4-1 16,0 0-2-16,-16-95 0 16,-14 18 2-16,27 44 1 15,-6-29-1-15,5 10 0 16,-1 25 2-16,5 15 1 16,-14 14 2-16,14-2 17 15,0 0-5-15,9 46-9 16,8 45-8-16,1-27-45 15,-9-39 3-15,3 18-94 16</inkml:trace>
  <inkml:trace contextRef="#ctx0" brushRef="#br0" timeOffset="22457">23952 17238 23 0,'-2'2'8'15,"0"-2"28"-15,2 0 22 16,0 0-2-16,-14-14-22 16,9 8-22-16,-4-15 0 15,5-2-7-15,1-10-4 16,1-15-1-16,4 9 0 16,8 25 0-16,3-13 0 15,-1 12 0-15,-12 15 3 16,30 21 6-16,-19-2-3 15,19 34 9-15,-7 18-3 16,-11 7-6-16,-3 14-2 16,-9-22 4-16,-2-39-3 15,2-31-318 1,0 0 313-16,0 0 0 16,0 0 0-16,0 0 0 15,-14 12 0-15,0-36 0 16,12 5 0-1,2 19 0-15,9-23 0 16,-2 5 0-16,23 3 0 16,4 19 0-16,-18 7 0 15,23 11 0-15,-6 16 0 16,-15-20 0-16,7 5 0 16</inkml:trace>
  <inkml:trace contextRef="#ctx0" brushRef="#br0" timeOffset="23505">25082 16303 18 0,'-7'-11'4'0,"7"5"-2"16,0 6-3-16,2-19-1 15,-2 1 2-15,0 5 11 16,3 7 16-16,-1 2 5 16,7 2-15-16,-16-2 14 15,7 4-9-15,0 0 3 16,0 0 3-16,0 0-3 15,0 0-15-15,14 70 6 16,-2-10-1-16,4-12-6 16,-5-11-6-16,-2-10-2 15,-2-17-1-15,-4 7 5 16,3-11 3-16,-3-6-2 16,-3 0-5-16,0 0 0 15,0 0-1-15,0 0 0 16,-14-35-1-1,-7-23-1-15,3 14 2 16,11 28 0-16,-5-5-1 16,8 11 0-16,2 8 1 15,2 2 2-15,0 0 9 16,0 0-4-16,13 43 8 16,1 1-7-16,7 36-5 15,-5-11-2-15,-7-17-5 16,-2-30-14-16,5 5-56 15,-6-10-40-15</inkml:trace>
  <inkml:trace contextRef="#ctx0" brushRef="#br0" timeOffset="24008">25323 17331 23 0,'-2'-12'8'15,"2"4"3"-15,-2 2 21 16,6-13 3-16,13 7-1 15,-20 5-18-15,22-11 7 16,1 7-9-16,3 7 0 16,-23 4 0-16,28 17-2 15,-28-17-5-15,0 0 4 16,11 47-4-16,-6 34-4 16,-7-4 1-16,-14-32 1 15,-3-28-3-15,12 12 2 16,-2-21-2-16,9-10 0 15,-4 12-2-15,4-10-1 16,0 0 1-16,0 0 0 16,0 0 0-16,71-60 3 15,-18 27 7-15,-10 21 6 16,-17 12-9-16,4 10 5 16,-7 11-2-16,-19 6-2 15,-11-2-5-15,-23 16-7 16,19-22-10-16,-21 16-39 15,-7-14-35-15</inkml:trace>
  <inkml:trace contextRef="#ctx0" brushRef="#br0" timeOffset="25849">26747 16389 18 0,'0'0'4'0,"0"0"2"16,0 0 11-16,0 0 18 15,0 0-3-15,0 0-20 16,28 67 8-16,-7-13-8 16,-3-13-5-16,-6-4-3 15,-10-33 2-15,-16-2-5 16,19 1 0-16,-5-3-5 16,0 0-2-16,0 0-2 15,0 0 3 1,-28-38 4-16,14-24 1 15,3 29 0-15,-3 6 7 16,5 15 1-16,6 10 10 16,3 2-6-16,0 0 12 15,0 0-3-15,0 0-4 16,35 76-10-16,-5-18-5 16,-39-29-9-16,32 25-46 15,-10 16-53-15</inkml:trace>
  <inkml:trace contextRef="#ctx0" brushRef="#br0" timeOffset="26209">26925 17274 55 0,'-12'-9'42'16,"1"-5"-11"-16,-6 16 7 15,17-2-15-15,0 0 16 16,0 0-12 0,26 41-8-16,8 36-4 15,-18-3 0-15,0-41-9 16,12 30 2-16,4-16-5 15,-6-16-3-15,-10-14 0 16,-3-13-1-16,1-2-5 16,2-21-16-16,7-10-14 15,7 3 0-15,7-18 2 16,2 30 12-16,-25-13-26 16,7 14-4-16</inkml:trace>
  <inkml:trace contextRef="#ctx0" brushRef="#br0" timeOffset="26448">27345 17466 15 0,'0'0'10'16,"0"0"2"-16,0 0 4 16,0 0 6-16,0 0-8 15,-20-39 19-15,-8-17 0 16,1 14-8-16,8 16 2 16,10 11-5-16,9 13-13 15,-5 6 15-15,5 2 10 16,0-6-3-16,12 52-5 15,25 33-3 1,-19-40-14-16,14 32 1 16,-4 2-7-16,2 6-13 15,2-23-37-15,-16-4-28 16,-7-40 32-16,10 5-50 16</inkml:trace>
  <inkml:trace contextRef="#ctx0" brushRef="#br0" timeOffset="26881">28059 16290 22 0,'-12'-8'2'0,"7"4"0"16,-1 0 16-16,6 4 20 16,0 0 20-16,0 0-19 15,0 0-30-15,66 95-1 16,-4 2-18-16,-11 15-36 15,-7 31-33-15</inkml:trace>
  <inkml:trace contextRef="#ctx0" brushRef="#br0" timeOffset="29328">25857 16402 14 0,'0'2'8'15,"-7"-2"-2"-15,-2 4 7 16,4-2 18-16,-15-2 6 16,20 0-19-16,0 0 15 15,0 0-10-15,0 0-8 16,0 0-4-16,0 0 1 16,0 0-7-16,-16-25 5 15,9 7-3-15,4 5-3 16,1-14 0-16,4 21 0 15,3 2-2-15,4 0 2 16,7 2 1-16,-6 2 2 16,15 4 4-16,-25-4-3 15,0 0-5-15,0 0 5 16,41 27 2-16,-15 2-1 16,-13-6-1-16,-13-13-4 15,3 13 1-15,-3 0-2 16,-12-3-3-1,1 5 1-15,-3-21-1 16,14-2 0-16,-19 0 0 16,1-8 0-16,-3-4-1 15,-2-9 0-15,5 1 1 16,9 5 0-16,-3-10-1 16,12 1 1-16,5 3 0 15,-7 0-1-15,-1 7 1 16,12 6 0-16,8-5 0 15,-1 5 0-15,-3 6 1 16,17 4 2-16,-9 2 0 16,2 7 4-16,-7 1 3 15,0-1 1-15,-16-13-5 16,0 0-1-16,0 0-3 16,0 0 1-16,-9 20-2 15,-12 9-1-15,5-8 1 16,-14-15-1-16,19-6 1 15,-3-4 0-15,-7-4 1 16,12 0-2-16,0-17 0 16,7 14 0-16,2 11 0 15,0-20 0-15,16-22 0 16,2 11 0 0,3 11 0-16,-12 11 0 15,9 1 1-15,8 12 1 16,-6 2 2-16,8 11 1 15,-12-9 0-15,3 17 5 16,-17-2-1-16,7 2-5 16,-14-7-1-16,-8-1-1 15,6-11-2-15,-7 7 1 16,-7-7-1-16,-4-8 0 16,0-5 0-16,22 3 0 15,-29-10-1-15,14-3 0 16,-1-5-1-16,10-1-3 15,7-4 2-15,4 14 2 16,12-11-1-16,4-3 2 16,8 10-1-16,-6 11 1 15,3 4 1-15,3 12 0 16,-1 7 1-16,-4 5 2 16,-3 7 2-16,-4 5-1 15,-14-22-4-15,-5 13 1 16,-2 0-2-16,0-5 2 15,-16-15-2-15,19-5 0 16,-19 0 0 0,0-11-1-16,2-5 0 15,3-7 0-15,9-4-1 0,-1 10 1 16,1-12 0 0,14 2 0-16,2 1 1 15,4 5-2-15,8 15 2 16,-17-7 0-16,5 11 1 15,-7 2-1-15,0 0 1 16,18 27 1-16,-4 0-1 16,0 16 1-16,-17-5 0 15,-10-15 2-15,-1-3-1 16,14-16-1-16,-12-2 0 16,1-4-1-16,6-8-1 15,-2-9 1-15,-13 7-1 16,20 12-1-16,9-33 1 15,9 8 0-15,1 15 1 16,-1-5 0-16,-4 15-1 16,2 0 1-16,0 10 0 15,-11-3-11-15,-5-7-50 16,-12 10-72-16,-9 0 34 16</inkml:trace>
  <inkml:trace contextRef="#ctx0" brushRef="#br0" timeOffset="30777">20969 11920 27 0,'0'0'1'0,"0"0"4"16,7-15 18-16,-7-4 5 15,2 15-17-15,-7-4 2 16,5 8-5-16,0 0 7 16,0 0 8-16,0 0-3 15,0 0-11-15,14 27 10 16,-9 16-4-16,-7-3-4 16,-8-3-1-16,-1-16 2 15,20-13-6-15,-23 0 3 16,-2-8-3-16,16 0 0 15,0 0-3-15,-7-18-3 16,5 1-1-16,-3-1 2 16,12-18 0-16,2 11 1 15,8 7 2-15,-17 18 7 16,0 0-4-16,32 27 5 16,-18 2 1-1,-3 4 2-15,-9 0-1 16,-22-21-10-16,22 9 1 15,-7-2-4-15,1-15-20 16,4-4-50-16,0 0-51 16</inkml:trace>
  <inkml:trace contextRef="#ctx0" brushRef="#br2" timeOffset="36705">25248 11470 24 0,'0'0'7'0,"0"-10"20"16,2-15 20-16,2 7 6 15,1 9-15-15,-3 3-24 16,1-11 6-16,-1 3-1 15,-4 2 3-15,4-1-2 16,-9 5-2-16,9 4-9 16,-2 2 9-16,0 2-4 15,0 0-5-15,0 0-4 16,0 0-3-16,0 0 13 16,0 0 4-16,5 41 2 15,6 61 1-15,-4-9-3 16,12-46-12-16,-8 49 6 15,1-12-7-15,-1-7-3 16,-8-25-2-16,-3-32 0 16,16 14-3-16,-12-18-24 15,-1-12-38-15,-3-4-42 16,0 0-19-16,0 0 51 16</inkml:trace>
  <inkml:trace contextRef="#ctx0" brushRef="#br2" timeOffset="37121">25144 11427 24 0,'-7'-4'9'15,"5"-7"28"-15,-5 1 15 16,9 6-25-16,3-4 11 16,11-1-7-16,7-1-5 15,7-7-3-15,-3 9-8 16,-8 6-9-16,15 6 11 15,3 2 1-15,-5 3-4 16,-6 7-4-16,-24-5-3 16,16 7 8-16,-8 5-3 15,-10 8-3-15,-12 4-2 16,-9 21-3-16,8-33-2 16,-10 31 4-16,2-9-1 15,-2-5 1-15,2-9-1 16,10-19-3-16,4 9 3 15,7-7-1-15,14-1 1 16,6 3 3-16,8-14-2 16,-14-2-3-16,32 5 3 15,2 7-2 1,3 5-2-16,-5-1-1 16,-40-8-1-16,34 21 1 15,-11-8-20-15,-12-9-40 16,-13-5-43-16,-4-7-42 15</inkml:trace>
  <inkml:trace contextRef="#ctx0" brushRef="#br2" timeOffset="37448">25721 11354 113 0,'0'0'75'0,"0"0"-15"16,0 0-12-16,0 0-17 16,0 0-21-16,0 0 17 15,0 0 3-15,0 0-3 16,0 0-7-16,-16 100-2 16,19-55-11-16,-1 34 4 15,3-15 2-15,8-6-2 16,8-16 1-1,-12-30-8-15,14 13 4 16,21-4-5-16,-7-13-3 16,13-14-3-16,-45 4-7 15,39-5-36-15,-10-7-25 16,-9 8-11-16,-15 4-11 16</inkml:trace>
  <inkml:trace contextRef="#ctx0" brushRef="#br2" timeOffset="37714">25758 11553 36 0,'-9'-4'54'15,"2"0"20"-15,0 4-3 16,7 21-9-16,0-21-10 15,0 0-29-15,0 0 16 16,0 0-15-16,42-25-14 16,20-17-7-16,-28 30-3 15,15-7-14-15,-20 7-34 16,-3 8-30-16,-12-2-14 16,-8-1-35-1</inkml:trace>
  <inkml:trace contextRef="#ctx0" brushRef="#br2" timeOffset="37938">25664 11319 110 0,'14'-6'101'15,"-14"6"-18"-15,0 0-11 16,0 0-11-16,0 0-13 15,0 0-29-15,34-14 3 16,26-11-13-16,-7 10-7 16,-2 5-32-16,-28 6-39 15,-3 4 20-15,19-7-72 16</inkml:trace>
  <inkml:trace contextRef="#ctx0" brushRef="#br2" timeOffset="38370">26363 11323 75 0,'0'7'88'16,"3"-1"-16"-16,-6-4-10 16,-6-2-9-16,9 2-37 15,0-2-3-15,0 0-10 16,0 0-3-16,-41-6-5 15,22 4 2-15,-15 4 0 16,6 8 1-16,3 0 1 16,9 15 1-16,6-10 0 15,13-5 1-15,4 9 1 16,4-1 0-16,10-3 2 16,7-7 1-16,8 7 4 15,-15-9-3-15,23 4 11 16,-1 3 2-16,1 30-3 15,0-26-1-15,-19 3-6 16,-11 13 6-16,-12 13-3 16,-11 0-6-16,-21-11-5 15,7-19-1-15,-14 17 0 16,-4-1-7-16,6-18-19 16,6-10-23-16,10-12-25 15,17 0 31-15,-10-11-58 16,17 0-22-16</inkml:trace>
  <inkml:trace contextRef="#ctx0" brushRef="#br2" timeOffset="38608">26763 11375 57 0,'5'-2'32'15,"0"-12"53"-15,6 3-5 16,-9 11-17-16,-2 0-18 15,0 0-7-15,0 0-19 16,0 0 17-16,0 0-11 16,10 35-12-16,8 25-9 15,5-24-4-15,-21 34-2 16,-2-20-23-16,5-13-26 16,-14-16-17-16,-3-11-15 15,12-10 41-15,0 0-51 16</inkml:trace>
  <inkml:trace contextRef="#ctx0" brushRef="#br2" timeOffset="39345">26591 11317 22 0,'-12'-6'12'0,"1"6"6"16,2-4 43-1,-3 0 8-15,8 4-12 16,4 0-9-16,0 0-3 15,0 0-22-15,0 0 22 16,0 0-8-16,0 0-14 16,53-13-11-16,43 1-9 15,-52 4-2-15,23-3-2 16,-12 15-17-16,-7-2-21 16,-18-2-14-16,-9 2 26 15,-12 3-17-15,0-7 15 16,3-3 10-16,1 14 12 15,1-20 5-15,5 9 6 16,-12 2 18-16,9 9 11 16,-3 1 1-16,-6 23-4 15,12-4-5-15,-8-4-13 16,10 20 9-16,-12 15-5 16,10 21-8-16,-1-23-5 15,-27-25-3-15,20 25 0 16,1-18-2-16,-1-18-5 15,-13-9-8-15,2-13-3 16,0 0 10-16,0 0-2 16,-18-46 4-1,-15-47 2-15,1 10 3 16,-9 11 1-16,41 39 1 16,-3-21 4-16,10 10 2 15,16 9-1-15,-2 12-2 16,-3 15-2-16,10-6 1 15,4 5 0-15,3 13-1 16,-12 3 3-16,2 15 1 16,-13-13-2-16,1 18 5 15,-10 0-3-15,-15 4-1 16,-9 4-1-16,19-21-1 16,-25 15 3-16,8 6 1 15,1 1 3-15,6 5 5 16,-2-20-3-16,10-15-7 15,15 19 3-15,3-7 0 16,9 1-3-16,-9-17-3 16,2 0-2-16,14 2 0 15,2-12-3-15,-4 4-34 16,-3 2-36-16,-18 4 23 16,9-4-65-16,2 6-31 15</inkml:trace>
  <inkml:trace contextRef="#ctx0" brushRef="#br2" timeOffset="39537">27930 11615 248 0,'0'0'152'16,"0"0"-90"-16,0 0 57 16,0 0-10-16,0 0-23 15,0 0-31-15,0 0-40 16,7 9-3-16,2 3-10 15,-5 5-22-15,3-13-42 16,-7-4 10-16,0 0-97 16,0 0-64-16</inkml:trace>
  <inkml:trace contextRef="#ctx0" brushRef="#br2" timeOffset="131592">24654 13543 70 0</inkml:trace>
  <inkml:trace contextRef="#ctx0" brushRef="#br2" timeOffset="142663">21079 13303 18 0,'0'0'4'16,"0"0"-2"-16,0 0-1 16,0 0-1-16,0 0 16 15,0 0 3-15,0 0-2 16,0 0-1-16,0 0 2 15,0 0-9-15,0 0 11 16,0 0 3-16,0 0-2 16,0 0-6-16,0 0-4 15,0 0-6-15,0 0 10 16,-14 6-2-16,8 2-2 16,-1 2 1-16,4-12-1 15,-15 2-6-15,18 0 2 16,0 0-4-16,0 0-2 15,0 0 0-15,0 0 1 16,0 0-1-16,0 0 1 16,0 0 0-16,32 9 0 15,23 5-1-15,-2-10 0 16,-30 0-1-16,14 1 1 16,-7-3-1-16,-9 0-1 15,-12-6 10 1,-9 4 9-16,0 0-12 15,0 0 1-15,0 0 2 16,0 0 2-16,0 0-2 16,-55 2-5-16,2 2 1 15,14-4-2-15,4 4 6 16,3 12-1-16,4-16 1 16,26 0-4-16,-16 5 3 15,8-5-4-15,8-2-1 16,2 2-2-16,0 0 1 15,0 0-2-15,0 0 2 16,0 0-1-16,44-19-1 16,27-14 1-16,-36 14-1 15,24 1 2-15,-15 5-1 16,-14 7 1-16,-12 6 3 16,-18 0 0-16,0 0 13 15,0 0-3-15,0 0-7 16,0 0 3-16,-46 23-3 15,23-19-6-15,-25 10 1 16,7 1 2-16,2-13 6 16,20-2-2-16,-1 0-6 15,8 4 2 1,12-4-4-16,0 0-1 16,0 0 0-16,0 0 0 15,0 0 0-15,0 0 0 16,30-10 0-16,23-9 0 15,-7 5 0-15,-30 9 0 16,12-5 0-16,-5 8-1 16,-10 10 2-16,-13-8 0 15,0 0-1-15,0 0 1 16,0 0 0-16,-46 15 0 16,-9 1 0-16,14-5-1 15,-8 1 1-15,15-6 1 16,9 1 0-16,6-1-1 15,15-4-1-15,11 0 0 16,-7-2 0-16,0 0 0 16,0 0 0-16,0 0 0 15,0 0 0-15,92-23 0 16,-21 11 1-16,-23 14-1 16,-27-8 1-16,-19 3 0 15,5 1 0-15,-7 2-1 16,0 0 0-16,0 0 0 15,-46 15 0 1,-30 12 0-16,12-11 0 16,11-3 1-16,21-5 1 15,9-8-1-15,23 6-1 16,0-6 0-16,0 0 0 16,0 0-1-16,0 0 1 15,48-14 1-15,0 5 0 16,30-3 1-16,-13 4-1 15,-21 8 0-15,-35 0 0 16,5 2 5-16,-14-2 6 16,0 0-2-16,-23 21-3 15,-3-5-5-15,-22 3 0 16,2-9 0-16,5 0-1 16,1-7-1-16,36-3 1 15,-17 0 1-15,10 0 0 16,6 0-2-16,5-3-1 15,0 3 1-15,0 0-7 16,0 0-31-16,0 0-49 16,32-12-60-16</inkml:trace>
  <inkml:trace contextRef="#ctx0" brushRef="#br2" timeOffset="143776">21233 13489 14 0,'-4'-2'6'15,"4"2"-4"-15,0 0-1 16,0 0-4-16,0 0 1 16</inkml:trace>
  <inkml:trace contextRef="#ctx0" brushRef="#br2" timeOffset="146839">21109 13385 14 0,'2'-2'4'0,"-2"2"-2"15,0 0 11-15,0 0 3 16,0 0-8-16,0 0 12 15,-4-22 3-15,-5 3 0 16,-5-4-4-16,7 17-6 16,5 0-8-16,-3 4 5 15,5 2-1-15,0 0 1 16,0 0 0-16,0 0 0 16,0 0-5-16,0 0 7 15,0 0 7-15,0 0-2 16,0 0-1-16,0 0-4 15,16 49-7-15,3 28 1 16,-10-27-3-16,9-9-1 16,-2-14-2-1,-4-23 0-15,-15 6 0 16,8-1 0-16,-5-9 0 16,0 0-1-16,0 0 2 15,0 0-1-15,-7-46 0 16,3-6 0-16,-17-20 0 15,7 14 0-15,5 21 0 16,-3 24 1-16,10-3 5 16,-3 7 0-16,1 5 1 15,2 4-3-15,2 0 2 16,0 0-1-16,9 44 8 16,2-3-1-16,-2 40-1 15,14 2-5-15,-32-36-3 16,48 22 1-16,-4 5-3 15,-8-18 0-15,-1 2-1 16,-10-31 0-16,-7-17 0 16,-4-5 1-16,4-3 4 15,-5-2-3-15,-4 0-1 16,0 0-1-16,-32-87 0 16,32 87 0-16,-41-104 0 15,13 25 0-15,1 28 0 16,13 32 0-16,12-12 1 15,-5 19 0 1,-3 7-1-16,6 3 1 16,4 2-1-16,0 0 1 15,0 0-1-15,16 52 1 16,16 37 4-16,-7-6 0 16,-8-44-3-16,17 34 1 15,-6-15-2-15,2-2 0 16,-5-19-1-16,-9-21-1 15,-2 9 1-15,0-10 0 16,-10-11 1-16,-6 0 1 16,2-4-1-16,0 0-2 15,-7-43 3-15,-14-46-3 16,-4 8 1-16,4 13-1 16,24 36 1-16,-26-15 0 15,6 8 0-15,4 12 2 16,10 14-2-16,-10 11 0 15,10 2 0 1,-1 4-1-16,4-4 2 0,0 0-1 16,20 87 0-16,6-43 1 15,6 51 6-15,5 0 3 16,2-4-5-16,11 2-2 16,-6-16-2-16,-21-40 0 15,21 27 0 1,-10-14-1-16,-8-19 0 15,-10-14 0-15,-9-13 0 16,-3 4 5-16,1-6 0 16,-5-2-3-16,0 0-2 15,-28-43 0-15,5-7 0 16,-18-49-1-16,4 3 1 16,-2 20 0-16,9 10 1 15,12 39-2-15,4-11 1 16,0 18 1-16,7 16-1 15,3 4-1-15,4 0 1 16,0 0 0-16,0 0 0 16,27 89 0-16,5 2 0 15,5 0 4-15,-12-44-1 16,33 42 3-16,-10-4-4 16,1 6-1-16,3-24 0 15,-26-34-1-15,11 21 0 16,-3-19 0-16,-9-8 0 15,-18-36 1-15,-4 7 2 16,1 2 2-16,-4 0-4 16,0 0-1-16,-23-49-1 15,-30-42 1 1,28 47 1-16,-19-32-2 16,3 3 1-16,4 15 0 15,9 19 0-15,19 22 0 16,-5-1 0-16,1 7 0 15,-1 9-1-15,14 2 0 16,0 0 1-16,0 0 0 16,11 42-1-16,33 49 1 15,0-2 1-15,2 0 0 16,-21-46 0-16,28 46 0 16,-7-10 0-16,-2-7 0 15,-1-16-1-15,-17-27 1 16,1 15-1-16,-4-15-1 15,-11-17 2-15,-12-12 0 16,0 0 0-16,0 0 0 16,0 0-2-16,0 0 1 15,-23-62 0-15,-26-37 0 16,29 57 0-16,-22-26-2 16,6 10 0-16,1 12 2 15,7 17 0-15,24 23 0 16,-17 0 0-16,17-2-1 15,1 8 1-15,3 0 0 16,0 0 0 0,19 45 0-16,1 3 0 15,42 51 2-15,-4 5-1 16,-3-19 2-16,-29-44-3 16,31 29 2-16,-6-10-1 15,-19-4-1-15,-2-23 0 16,-7-26 0-16,-9-1 0 15,-8-2 4-15,-6-4-1 16,0 0-2-16,0 0-1 16,-41-91 0-16,-5 0-1 15,5-4-3-15,-5 30 1 16,7-3 2-16,25 41 1 16,-9-8 0-16,7 18 1 15,4 7-1-15,5 29 0 16,7-19 0-16,0 0-1 15,19 45 1-15,27 40 1 16,2-4-1-16,-34-40 0 16,41 48 0-16,16-18 1 15,-20-3-1 1,-12-20 1-16,-11-7-1 0,-1-18 0 16,12 8 0-16,-18-19 0 15,-5 7 1-15,-14-21 2 16,-2 2-2-1,0 0 0-15,0 0-1 16,0 0 0-16,-48-79 0 16,34 50-1-16,-36-31-2 15,4 13-1-15,13 7 3 16,4 3 2-16,19 27-1 16,-8 5 0-16,9 3 0 15,9 2 0-15,0 0-1 16,0 0 1-16,0 0 0 15,0 0 0-15,37 44 2 16,34 57 1-16,-9-22 3 16,-34-50-4-16,24 27 0 15,-10-13-1-15,-1-10 0 16,-6-12-1-16,-28-15 0 16,16 5 0-16,-10-11-1 15,-13 0 2-15,0 0-1 16,0 0 0-16,0 0-2 15,-62-81-3-15,14 23-1 16,-5 10 3-16,16-1 1 16,26 34 1-16,-12-14 1 15,9 9 0 1,-9 7 1-16,14 11-1 16,-5-4 0-16,14 6 1 15,0 0-1-15,0 0 0 16,0 0 0-16,0 0 1 15,0 0 0-15,41 66 3 16,-6-22 1-16,-5-3 4 16,-5-20-5-16,-16-7-1 15,19 7 2-15,-7-2 0 16,2-3-1-16,-10-6-2 16,-3-3-2-16,10-1 1 15,1 4 0-15,-9-4 0 16,1 1-1-16,3-5 1 15,1 2 5-15,1 2 0 16,-4 2-1-16,2 1-2 16,21 1-2-16,-33 0 11 15,8 1-8-15,6-1-3 16,-18-10-1-16,0 0 0 16,16 8 0-16,10 1 0 15,-3-3 0-15,-5-4 0 16,3 8 0-1,-12-4 0-15,9 5 0 16,1-7 1-16,-1 17-2 16,-4-23 3-16,-5 2-1 15,12 0-1-15,-5 4 0 16,2 12 0-16,1-20 0 16,-5 4 0-16,-1 0 0 15,-1 2 0-15,2-2 1 16,-5 2-1-16,7 0 0 15,-11 2 0-15,6-4-1 16,-2 3 1-16,3-3 0 16,-12 0 1-16,0 0-1 15,0 0 1-15,0 0 0 16,0 0-1-16,0 0 7 16,41 12-1-16,-6 0-3 15,-12 5-3-15,-5-13 0 16,-13-4 0-16,9 6 0 15,-3-4 0-15,1 3 0 16,-1-12 0-16,-6 11 0 16,4 5 1-16,7 3-1 15,-5-4 0-15,1 11 0 16,-5-17 0-16,-3 0 1 16,13 2-1-1,-6 5 0-15,-4-5 0 16,4-2 1-16,-8 2-1 15,4 2 0-15,0 0 0 16,-3 1 2-16,8 1 5 16,-8-4-5-16,8 2-1 15,-8 0-2-15,6 3-5 16,-10-3-30-16,2-6-5 16,-14 12-100-16,-1 11-67 15</inkml:trace>
  <inkml:trace contextRef="#ctx0" brushRef="#br2" timeOffset="149048">25963 16286 15 0,'2'0'3'0,"-2"0"-3"16,0 0 0-16,0 0 1 16,0 0 0-16,0 0-2 15</inkml:trace>
  <inkml:trace contextRef="#ctx0" brushRef="#br2" timeOffset="149558">25857 16222 18 0,'0'0'4'16,"0"0"-2"-16,0 0-2 15,0 0 0-15,0 0-1 16,0 0 16-16,0 0 5 16,0 0 2-16,-9 4 2 15,18-2-12-15,-9 2 15 16,0-4-6-16,0 0-6 16,0 0-2-16,0 0-3 15,0 0-5-15,-32-2 4 16,7-2 0-16,6 4-3 15,-1-6 0 1,1-3-1-16,19 3-3 16,-46-6 1-16,-18-1 2 15,-12 1 3-15,0 6-4 16,-2-7-2-16,78 13-2 16,-46-8 1-16,2 0-1 15,-16-9 0-15,26 11 0 16,13-2-4-16,23 4-3 15,-4 2-16-15,9-1-3 16,-7 3 3-16,0 0-1 16,50 5-9-16,13 3 13 15,17 6-15-15,-6 5 7 16</inkml:trace>
  <inkml:trace contextRef="#ctx0" brushRef="#br2" timeOffset="154310">25772 16271 31 0,'7'-2'27'15,"4"2"0"-15,-8 0 8 16,-3 0-18-16,0 0 7 16,0 0-11-16,0 0 2 15,-32-10 2-15,-26-4-1 16,44 7-8-16,-36-3 12 16,8-2-2-16,-4 1-6 15,-7-1 0 1,-16-5-3-16,32 7-6 15,-41-11-1-15,-5 3-1 16,5 1-1-16,12-4 0 16,24 13-1-16,1-2 1 15,13 1-2-15,10 1-7 16,6 6 1-16,5-2-4 16,7 4 1-16,0 0-14 15,0 0 2-15,0 0-2 16,0 0-3-16,49 12-2 15,-3-1 17-15,36 18-6 16,-10-9 13-16,1 7 3 16,-6-4 3-16,-9-4 1 15,-17-3 2-15,-30-10 3 16,12 3 16-16,-16-9 9 16,-7 0-9-16,0 0-9 15,0 0 2-15,0 0-5 16,-48-13 11-16,-32-7-2 15,4-1-4-15,0 0-4 16,39 11-5-16,-44-15 6 16,-4-4-5-16,5 4-4 15,-5-2-2-15,2-4-1 16,44 15-1 0,-23-11 2-16,-5 4-1 15,16 2 1-15,15 15-1 16,13-6-2-16,23 5 0 15,-7 3-8-15,7 4-4 16,0 0 1-16,0 0-2 16,0 0 4-16,0 0 5 15,99 31-7-15,-14-4 6 16,-16 4 6-16,-3-12 1 16,-15 10-1-16,-19-17 1 15,28 13 0-15,-19-6 0 16,-13-3 2-16,-14-14 5 15,-14 0-1-15,2 1 9 16,-2-3-4-16,0 0 0 16,0 0 8-16,-92-19-3 15,58 11-10-15,-42-9 5 16,0-4 2-16,0 5-3 16,-9-9-5-16,-7-4 3 15,23 19-4-15,-7-23 1 16,0 10-4-16,0 0-1 15,14-8 0-15,20 25 0 16,-17-7 0 0,17-1 0-16,15 3-1 15,15 5-5-15,8 6-6 16,4 0 4-16,0 0-8 16,0 0 1-16,0 0 0 15,105 23 0-15,1-4 5 16,-58-11 7-16,44 19 1 15,-6 0 2-15,-13-2-1 16,-20-7 1-16,-16 7 0 16,-32-17 0-16,6 1 1 15,-13-5 1-15,2-4 0 16,0 0 8-16,0 0-4 16,-111-15 9-16,10-3-4 15,2-1-1-15,-2-4 0 16,2-4-1-16,48 17-3 15,-47-13-1-15,6-6-3 16,13 2 1-16,13 17-2 16,6-15-1-16,44 9 0 15,-21-9 0-15,9 6-1 16,17 9 1-16,2 16-7 16,9-10 3-16,0 4-7 15,0 0-1 1,0 0-1-16,0 0 5 15,101 52 3-15,-53-34 3 16,30 24 0-16,-11-11 2 16,-12-2 0-16,-11-7 0 15,-16-9 0-15,-15-9 0 16,-6 2 2-16,-14-4-1 16,7-2 1-16,-27-74 7 15,-24 76 1-15,7-6-7 16,-41-9 6-16,5-16-1 15,-1-10-2-15,-6 6 1 16,34 10-6-16,-18-18 4 16,-1 12-3-16,6 0-2 15,10 18 1-15,10-18-2 16,42 21 1-16,-17 4-1 16,12 2-6-16,9 2-4 15,0 0 2-15,0 0-2 16,0 0 6-16,53 14-1 15,43 21 4-15,-8 3 2 16,-10 22 0-16,-46-40 0 16,23 12 0-16,-11-10 0 15,-23-11 1 1,-10-1 2-16,-11-14 1 16,0 4-2-16,0 0 2 15,0 0 3-15,-108-35 1 16,19 16-3-16,-6-26 0 15,58 22-2-15,-57-15 2 16,16 12-2-16,7-6-2 16,13 10 0-16,30 16 0 15,8-5-1-15,15 1-1 16,3 6-2-16,2 4-1 16,0 0-3-16,0 0 2 15,0 0-4-15,99 39 2 16,-16-2 2-16,-10-6 4 15,-13 11 0-15,-37-28 0 16,9 17-2-16,-16-18 2 16,-16 1 0-16,0-14 2 15,0 0-1-15,-48-6 0 16,-51-13 1-16,9-10 6 16,5 0-2-16,7-2 1 15,41 13-2-15,-27-11 4 16,6-2-4-16,17 2 3 15,9 10-4 1,16 13-3-16,11 6-1 16,0 0-2-16,5-2 3 15,0 2-1-15,0 0-1 16,0 0 0-16,0 0 1 16,88 64 0-16,-28-10 0 15,-26-9 1-15,-11-30-2 16,-11-9 1-16,-12 0 1 15,0-6 0-15,0 0-1 16,0 0 1-16,-44-29 0 16,3 0-1-16,-33-16 1 15,21 7 1-15,14 3 6 16,7 17 5-16,9 9-8 16,20-7 1-16,3 7-4 15,0 9-1-15,0 0 0 16,0 0 0-16,0 0 0 15,0 0 0-15,74 40 0 16,-10-9 0-16,-11 2 2 16,-14 8-1-16,-16-18 0 15,23 25 1-15,-4-13-2 16,-10-12 0-16,-14-5 0 16,-15-11 1-16,4 1 0 15,-3-8-1 1,-4 0 0-16,0 0 0 15,0 0-3-15,0 0 1 16,-39-81-1-16,7 29 2 16,-3 11 1-16,8 10 0 15,18 19 0-15,-10-7 0 16,5 2 1-16,8 11 1 16,1 12 0-16,3-12-2 15,2 6 0-15,0 0 1 16,0 0 5-16,0 0 4 15,0 0 3-15,39 37-6 16,39 28 4-16,-2-3-1 16,-5-2 1-16,12 2-4 15,9 2-4-15,-44-35-2 16,37 29-1-16,-4-6 0 16,-7-3 0-16,-15-13 0 15,-43-18-1-15,17 7-1 16,-10-6-6-16,-3-7-1 15,-17-4 4-15,-3-8 2 16,0 0 2-16,0 0-5 16,0 0-5-16,0 0 5 15,0 0 4 1,-46-39 1-16,-44-29-3 16,-2 6-1-16,5 8 2 15,13 4 1-15,-2 0 2 16,41 21 0-16,-31-10-1 15,8-2 1-15,19 10 1 16,14 10-1-16,6 13 1 16,13-1 1-16,3 5-2 15,3 4 1-15,0 0-1 16,0 0 0-16,67 33 0 16,41 25 0-16,2 4 1 15,-11-18-1-15,-4 22 1 16,-1-10 2-16,-50-29-2 15,32 16 1-15,-14-7-2 16,-2-7 0-16,-28-13 0 16,-14-10 1-16,-18 1 1 15,0-7-2-15,0 0 0 16,0 0 0-16,0 0-2 16,0 0-1-16,-64-77-1 15,9 9 1-15,4 8 3 16,-9 27 0-16,19 4 0 15,-5-19 0 1,16 17 1-16,21 8 0 16,-5 9 0-16,12 18-1 15,2-4 1-15,0 0 1 16,0 0 0-16,101 83-2 16,-9-23 0-16,-58-29 0 15,79 29 1-15,-12-17-1 16,3 1 0-16,-12-5 0 15,-21-12-1-15,-39-19 1 16,-11 0-1-16,-10-1 0 16,-8-7 1-16,-3 0 0 15,0 0-1-15,-99-27 0 16,48 12 0-16,-55-18 1 16,10-2-1-16,22 2 1 15,44 18 0-15,-23-16 0 16,17 13 0-16,3 5 2 15,17-1 0-15,-2 12-2 16,18 2 0-16,0 0 2 16,48 22-1-16,21 12-1 15,62 13 1-15,-55-20-1 16,60 21 0-16,4-7 0 16,-25-14-1-16,-16 0 1 15,-21-10 1 1,-41-13-1-16,7 6 0 15,-33-8 0-15,-11-2-2 16,0 0-2-16,-46-16 3 16,-6-5-1-16,-54-19 1 15,-2 5 1-15,16 12 0 16,6-5 0-16,45 15 0 16,-19 1-1-16,7-1 2 15,14 1-1-15,25 10 0 16,14 2 0-16,0 4 0 15,0-4-1-15,56 16 1 16,56 20 0-16,19-9-1 16,-41-15 0-16,39 19-3 15,-12-6-2-15,-11 0 5 16,-18-7 0-16,-36-3 1 16,-24-9 0-16,4-2 0 15,-11-4-2 1,-16 4-3-16,-5-4-2 0,0 0 4 15,0 0 0-15,-51-31 1 16,-27-14 2-16,2 10 0 16,11 1 0-1,45 20 0-15,-38-7 0 16,17 5 2-16,9 1 5 16,18 19-3-16,-2-8-3 15,13 2 0-15,3 2-1 16,0 0 0-16,109 21 0 15,3 4-3-15,-61-11 1 16,52 13-2-16,-6-2 1 16,-10-4 2-16,-6 1 1 15,-19-7-1-15,-32-9 1 16,18 0 0-16,-22-2 1 16,-17-1 0-16,-9-3-2 15,0 0 1-15,0 0-2 16,0 0 3-16,-99-40-2 15,14 17 2-15,23 5-2 16,36 14 0-16,-13-3 2 16,12 7-2-16,6 2 1 15,14 1-1-15,-5-1 1 16,12-2 0-16,0 0 1 16,51 18-1-16,53 20 0 15,-1-12 0-15,-55-13 0 16,49 5 0-16,-5 1 0 15,-18-4 0 1,-8-9 0-16,-20 0 0 16,-34-8 1-16,13 6 1 15,-25-4-2-15,0 0-1 16,0 0-1-16,-55-25 1 16,0 2 1-16,-40-12 0 15,22 17 0-15,22 11 0 16,19-3-2-16,25 8 1 15,-2 6 1-15,9-2-1 16,0-2 1-16,0 0 0 16,101 29 0-16,-48-16 0 15,48 9-1-15,-23-5 1 16,1-3-1-16,-24-5 2 16,-51-7-1-16,29 2 0 15,-3 0 0-15,-23-4-2 16,-7 0-6-16,0 0-1 15,-47-16 7-15,-63-11 0 16,18 10 2-16,21 7 0 16,22 6-2-16,24 2 1 15,23 4 0-15,2 0 0 16,0-2 0-16,0 0-9 16,108 18 1-16,-80-9 5 15,61 5-1 1,-17-4 3-16,-15 3 1 15,-13 3 0-15,-7-5 1 16,-33-5 0-16,8-4 0 16,-12-2 0-16,0 0 1 15,0 0-1-15,0 0 1 16,0 0 0-16,0 0 3 16,-95-19 1-16,33 5-5 15,5-19 4-15,2 29 0 16,27-1-2-16,-25-5 3 15,5-2-1-15,6-1-2 16,1 5 1-16,20 2-1 16,-16-9 3-16,1 3-1 15,-6-7-1-15,-1 5-1 16,-4-7 0-16,24 4-2 16,-32-11 0-16,-11-4 1 15,10 8 2-15,8-51 1 16,9 73-1-1,23-2-3-15,-14-6 2 0,0-1 0 16,-4-10-1-16,-10-5-1 16,0 7 0-16,-18-10 0 15,-23-6 0 1,-12 6 1-16,12-9 0 16,5 3 0-16,52 23-1 15,-34-15 1-15,11-2 0 16,-6 0-1-16,9 0 0 15,-8 2 0-15,43 15 0 16,-13-11 0-16,5 4 0 16,10 17 0-16,6-4 0 15,5 6-1-15,0 0-3 16,0 0 0-16,0 0 0 16,0 0-4-16,49 39 1 15,1-8 5-15,52 23-2 16,10 4-4-16,1 0-8 15,-12-21-5-15,-11 17-1 16,-44-31 8-16,5 10-14 16,-15 0 1-16,-13-14-10 15,-16-5-14-15,-9 1-1 16</inkml:trace>
  <inkml:trace contextRef="#ctx0" brushRef="#br2" timeOffset="157742">21082 13309 23 0,'-7'-4'6'16,"7"4"3"-16,0 0 3 15,0 0 17-15,0 0 7 16,0 0 7-16,0 0-2 15,0 0-2-15,0 0-22 16,0 0 15-16,0 0-3 16,0 0-2-16,0 0-6 15,0 0-5-15,0 0-11 16,-16-15 1-16,11 11-3 16,3 2-1-16,2 2 7 15,0 0 2-15,0 0-6 16,39-4 3-16,23-13 0 15,-2 11-3-15,-10-6-2 16,-22 5-2-16,20 10 0 16,-9-3-1-1,-13-5 0-15,-19 3 1 16,-1 2 1-16,-6 0-2 16,0 0 1-16,0 0-1 15,0 0 0-15,-50 9 0 16,20-1 0-16,-60 13 0 15,21-3 2-15,14-7 4 16,4-5 2-16,19 4 0 16,21-6-4-16,-10-2 2 15,7 2-2-15,7-8-4 16,7 4 0-16,0 0 0 16,0 0 0-16,0 0 0 15,0 0 0-15,90-20 2 16,-67 13-2-16,60 1 0 15,-26 0 1-15,-18 6-1 16,-20-12 3-16,-12 22 0 16,-7-10-2-16,0 0 0 15,-30 12 1-15,-35 9-1 16,-6-4 0-16,30-11 0 16,-10 2 2-16,5-4 3 15,12-4-1-15,20-2-2 16,11-2-1-16,-1 2-2 15,4 2-1-15,0 0 1 16,0 0 0-16,48-15 1 16,-48 15-1-1,74-22 0-15,6 5 0 16,-15 11 0-16,-19 2 0 16,-19 4 0-16,-13 4 2 15,-14-4-1-15,0 0-1 16,0 0 0-16,-53 16 0 15,-4 7 0-15,-1-8 0 16,3-7 4-16,27 11 2 16,5-21 1-16,10 6-4 15,1-6 0-15,5 2-4 16,7 0 1-16,0 0 0 16,88-7 0-16,-88 7 0 15,0 0 1-15,69-24-1 16,-10 9 0-16,-40 11 0 15,6-2 0-15,-16 8 2 16,-9-2-2-16,0 0 1 16,0 0-1-16,-55 21 0 15,-39 12 0-15,20-11 0 16,33-3 0 0,4-23 0-16,37 4-1 0,0 0-10 15,0 0-34 1,0 0-47-16,0 0-58 15</inkml:trace>
  <inkml:trace contextRef="#ctx0" brushRef="#br2" timeOffset="160007">20410 12313 20 0,'0'0'4'0,"0"0"3"16,0 0 5-16,0-6 22 15,-2-13 4-15,2 7-2 16,6 10-21-16,-10-7 11 15,4 9-5-15,0 0-2 16,0 0-3 0,0 0-2-16,0 0-7 15,0 0 10-15,0 0 4 16,0 0 1-16,2 17-1 16,5 12-3-16,-7-17-9 15,9 24 10-15,-6-3-1 16,1 8-2-16,3 11-3 15,-2-15-7-15,8 48 4 16,6 10 2-16,-5 7-3 16,-3-3-2-16,3-16-3 15,-12-50-1-15,12 29 0 16,-9-21-1-16,-5-9-1 16,4-20 2-16,3-10 0 15,-9 2 4-15,2-4-4 16,0 0-2-16,0 0-1 15,0 0 0-15,-2-45 0 16,-12-42 0-16,7-6-1 16,2 1-1-16,-6-19 0 15,6 59 0-15,1-43-1 16,-10 26-1-16,7 30 3 16,-5 2 1-1,15 24 0-15,-15-7 0 16,3 15 0-16,4 3-1 15,5 2 0-15,0 0 0 16,0 0 0-16,-9 9 1 16,9-9 0-16,0 0 0 15,0 0 2-15,-2 47 2 16,-3 69 6-16,3 4 1 16,2 9-3-16,2-18-3 15,5-59-3-15,2 41 0 16,1-22 0-16,-4-19 0 15,1-19-2-15,-4-25 1 16,1 4 2-16,-4-12-1 16,0 0-2-16,0-43-3 15,-11-1 0-15,15-51-3 16,1-17-3-16,-12-8 3 16,2-8 1-16,1 14 3 15,6 64 1-15,-4-30 0 16,0 18 2-16,-3 24-1 15,-2 20 0-15,2 13 0 16,3 1 0-16,-2 8 0 16,1 13 0-1,-6 16 0-15,-7-16 1 16,16 34 7-16,7 32 9 16,2 23-1-16,-4 14 1 15,2-10-5-15,-3-59-7 16,8 41 0-16,-1-24-3 15,-4-14 0-15,0-32-2 16,-5-13 0-16,5-7-4 16,-7-2-22-16,0 0-13 15,-4-93 0-15,1 49 20 16,-6-51-17-16,2-4 7 16,-7-7 6-16,5 0 9 15,-7 24 10-15,14 42 4 16,2-30 0-16,-5 10 5 15,5 18 5-15,-7 1 3 16,7 26-9-16,-4-16 2 16,-1 15 1-16,10 1 1 15,-8 9-3-15,3 6-1 16,0 0-2-16,0 0 3 16,0 0 2-16,-9 21 2 15,-7 14-2-15,9-14-2 16,-9 20 4-1,-2-6 1-15,-3 7-1 16,9 3-1-16,-15-26-5 16,11 37 1-16,9-17-1 15,0-16-1-15,2-9 1 16,3-16 0-16,2 2-1 16,0 0-2-16,0 0-1 15,0 0-8-15,30-101 1 16,-19 57 5-16,17-32-1 15,-5 12 4-15,-9 14 0 16,-5 4 0-16,-16 30 0 16,23 1 1-16,-9 9 0 15,-11-2 1-15,6 6-2 16,-2 2 0-16,0 0 1 16,0 0-1-16,0 0 3 15,-19 31 5-15,-6 14 0 16,14-24-6-16,-8 6 2 15,12-4-2-15,3-19 0 16,4-6-2-16,0 2 1 16,0 0-1-16,0 0 0 15,0 0 0-15,0 0-1 16,48-91 1-16,-27 56 0 16,9-23 0-16,-10 16 0 15,1 26-2 1,-7 7 2-16,0 14 0 15,-1 9 0-15,10 19 1 16,5 15 0-16,-3 6-1 16,-13-23 0-16,15 20 1 15,-6-7-1-15,-2-9 0 16,-6-18 1-16,-20-11 2 16,12-6 4-16,-5 0-5 15,0 0-1-15,0 0-1 16,-23-46-6-16,2 7 3 15,-18-33 0-15,2 14 1 16,12 18 2-16,9 15 0 16,14 15 0-16,-5 2-2 15,0 4 3-15,5 6-1 16,2-2 7-16,0 0-1 16,0 0 1-16,43 82-5 15,-4-11-9-15,-4-11-45 16,-30-35 6-16,22 16-80 15,-15 5-47-15</inkml:trace>
  <inkml:trace contextRef="#ctx0" brushRef="#br2" timeOffset="161118">20741 13044 22 0,'0'0'2'0,"0"0"-1"16,0 0 10-16,0 0 2 15,0 0 13-15,0 0 0 16,7-19-1-16,14 3 0 15,-21 1-2-15,-3 11-13 16,3 4 9-16,0 0 5 16,0 0 4-16,0 0-4 15,0 0-3-15,-9 46-11 16,-7 38 12-16,-2-7-2 16,-1-7-7-16,1-12-4 15,2-10-5-15,11-25-3 16,-4 6 0-1,0-11-1-15,4-16 3 0,7 3-2 16,-2-5-2 0,0 0-3-16,0 0-3 15,5-46-2-15,13-45 5 16,-6 14 2-16,4 44 2 16,-2-21 1-16,-7 17-1 15,-12 23 2-15,3 5 0 16,2 9 2-16,0 0 0 15,0 0 3-15,-12 60 3 16,-4-2 1-16,5-16 1 16,8-22-6-16,-10 16 8 15,3-16-7-15,-1-5-5 16,9-13 1-16,-3-2-2 16,5 0-7-16,0 0-9 15,0 0-1-15,18-50 3 16,8-33 7-16,-10 46 5 15,0-23-1-15,-2 15 2 16,-3 22 0-16,-15 4 1 16,1 17-1-16,3 2 0 15,0 0 2-15,-11 42 2 16,2 1 4-16,-12 36 4 16,81-42-4-16,-113 17 7 15,21-15-3 1,9-6 0-16,2-16-4 15,-9-13-2-15,25 0-3 16,-8-14-1-16,-6-5-1 16,-6-5-1-16,2-20-1 15,21 24 1-15,-33-22 0 16,14 1 0-16,-4 2 0 16,2 4 0-16,19 18 0 15,-13 1 0-15,8 2-1 16,5 6 1-16,4 4 0 15,0 0 0-15,0 0-1 16,0 0 1-16,0 0 2 16,46 76 7-16,-10-16 4 15,-13-31-7-15,-2 21 2 16,-2-17-1-16,1-2-3 16,-8-25 2-16,-15-6 1 15,3 2 2-15,0-2-7 16,0 0-2-16,0 0-1 15,-57-80-7-15,36 44 5 16,-11-20-1 0,4 11 4-16,8 26-1 15,15 1 0-15,10 13 0 0,-5 5 3 16,0 0 6 0,0 0-2-16,34 48-4 15,-4-9-8-15,18 40-61 16,-18-11-72-16,-11-16-60 15</inkml:trace>
  <inkml:trace contextRef="#ctx0" brushRef="#br2" timeOffset="162057">15917 12582 23 0,'0'0'6'0,"3"-8"8"15,-6-7 31-15,-1 5 15 16,4 10-12-16,0 0-29 15,0 0 13-15,0 0-8 16,0 2-4-16,-3-6 9 16,3 4 4-16,0 0-17 15,26 83 17-15,-3 14 1 16,2 11-5-16,0 8-8 16,-16-63-12-16,21 55 5 15,3-23-3-15,-4-10-4 16,-6-17-4-16,-13-40-3 15,3 13 0-15,-1-16-1 16,-14-9-26-16,2-6-40 16,0 0-24-16,0 0 38 15,0 0-78 1</inkml:trace>
  <inkml:trace contextRef="#ctx0" brushRef="#br2" timeOffset="162407">15846 12766 30 0,'-7'-6'41'0,"-7"6"20"16,0 8 4-16,5-14-10 16,9 6-32-16,0 0 14 15,0 0-6-15,0 0-2 16,0 0-4-16,0 0-1 15,0 0-9-15,0 0 15 16,0 0 0-16,0 0-5 16,51-43-7-16,-10 3-11 15,49-28 4-15,-14-4-2 16,-16 22-5-16,-7 11-2 16,-42 22-2-16,33 1 1 15,-17 5 0 1,-15 17 0-16,-5-4-1 0,-7-2-18 15,0 0-5-15,0 0-55 16,0 0-31 0,-44 48-17-16</inkml:trace>
  <inkml:trace contextRef="#ctx0" brushRef="#br2" timeOffset="162744">16005 13162 61 0,'-12'10'57'16,"8"3"8"-16,-8-3-5 16,10 0-11-16,-14-6-28 15,25-1 16-15,-2-1-2 16,-7-2 7-16,0 0 3 15,0 0-25-15,60-46 10 16,4-6-6-16,-9 1-8 16,-11 11-8-16,-7 5-5 15,-21 25-3-15,9-9 1 16,-13 11-1-16,-6 10 2 16,-6-2-13-16,0 0-10 15,0 0-55 1,0 0-34-16,0 0-41 15</inkml:trace>
  <inkml:trace contextRef="#ctx0" brushRef="#br2" timeOffset="163303">16306 12506 33 0,'0'0'34'0,"0"0"23"15,0 0 9-15,0 0-39 16,0 0 14-16,0 0-10 16,7-25 1-16,-3 12-3 15,-15 7-17-15,22 2 8 16,-8-2-6-16,-3 6 2 15,0 0 0-15,0 0 2 16,0 0-9-16,0 0 7 16,23 20-4-16,23 30 4 15,-7 8 1 1,-37-21-8-16,56 63 8 16,-17-7-1-16,3-10-2 15,4-13-4-15,-2-16-3 16,-25-31-4-16,25 12 3 15,-12-10-2-15,-13-5 0 16,2-15 5-16,-16-3-4 16,7-4 8-16,-7-11-5 15,-3-8-5-15,3-32-1 16,-5 22-1-16,-2-44-2 16,-9-18 1-16,2-17-1 15,-6 11 2-15,10 53-2 16,-13-20 2-16,-2 16-1 15,4 15 0-15,7 14-10 16,7 15-7-16,-5-6-44 16,1 12-33-16,-1-4-32 15,5 4-32-15</inkml:trace>
  <inkml:trace contextRef="#ctx0" brushRef="#br2" timeOffset="163767">17256 12313 114 0,'0'0'78'0,"21"27"-15"15,-5-21-11-15,67 0-29 16,-99-4 18-16,9-2-6 15,7 0-14-15,0 0-11 16,0 0-5-16,0 0-3 16,-10-29 1-16,-15-14-1 15,4 18 0-15,-4 13-2 16,9 10 0-16,-7 2 0 16,7 12 1-16,0 15 9 15,-5 6 10-15,3 21 6 16,13-19-12-16,-6 29 12 15,4 21 2-15,9 21-5 16,10-7-4-16,6-49-10 16,5 35 5-16,2-19-2 15,5-16-4-15,0-17-1 16,-5-21-3 0,8-4 1-16,-4-12-4 0,1-12 0 15,0-17-4 1,0 16-6-16,-9-22-32 15,6 6-40-15,-15 6-54 16,-1 12-62-16</inkml:trace>
  <inkml:trace contextRef="#ctx0" brushRef="#br2" timeOffset="165280">18080 12290 22 0,'0'0'5'15,"0"0"-4"-15,0 0 0 16,6-4 23-16,4-2 15 16,1-4 6-16,-11 3-10 15,5 7-7-15,-5 0-14 16,0 0 12-16,0 0-2 16,0 0 3-16,0 0 1 15,0 0-1 1,0 0-14-16,0 0 8 15,0 0 0-15,7 7-2 16,-3-7-2-16,-4 0-8 16,0 0 6-16,0 0-1 15,0 0 0-15,0 0-3 16,0 0-3-16,0 0-5 16,0 0 3-16,0 0 1 15,-18 6-2-15,-19 2 0 16,26-2-2-16,-22 13 4 15,1-3-3-15,5 1-1 16,-6 4-1-16,24-11-3 16,-32 17 2-16,11-4 0 15,-2-5-2-15,2 13 2 16,-5-20-1-16,21 1-2 16,-2 9 3-16,7-2 0 15,-7 12-2-15,9-17 1 16,2-8 1-16,10 9-1 15,-12-3 0-15,3-6-1 16,4-6 2-16,0 0-1 16,0 0 0-16,0 0 0 15,0 0 1 1,0 0 0-16,0 0 0 16,0 0 3-16,0 0 1 15,27-6 1-15,22 21 2 16,-45-26-5-16,63-1 1 15,2 8 2-15,0 6-3 16,0 21 0-16,2-13-2 16,-41-2 0-16,23 11 0 15,-9 4 2-15,-19-1 1 16,-11-13 3-16,-10-7-1 16,3 4 5-16,-7-2 0 15,0-4-5-15,0 0-1 16,0 0-4-16,0 0-1 15,0 0-5-15,0 0-58 16,0 0-79-16,0 0 45 16</inkml:trace>
  <inkml:trace contextRef="#ctx0" brushRef="#br0" timeOffset="169406">18489 12060 22 0,'-2'-4'6'0,"2"4"8"16,0 0 22-16,0 0 5 15,0 0-7-15,0 0-21 16,0 0 3-16,0 0-2 15,0 0 3-15,0 0 6 16,0 0-5-16,25 25-8 16,-4 29 12-16,2 4 3 15,-5 10-4 1,5 11-4-16,0 12-4 16,-14-41-8-16,17 47 7 15,-1-6-5-15,-11-29-2 16,0-12-1-16,-21-36-3 15,27 13 4-15,-10-14 6 16,-13-13-1-16,3 0-10 16,0 0 0-16,-9-48 1 15,-9-47-1-15,-8 8 0 16,6 10-1-16,-8 5 0 16,3 41-2-16,6-25-2 15,1 6 3-15,0 3 1 16,-1 7 2-16,10 15-1 15,7 21-1-15,-5-6 1 16,7 10 0-16,0 0 0 16,0 0 7-16,0 0 1 15,18 41 11-15,19 52 2 16,4-8-6-16,-6 11 1 16,-3 17-5-16,-11-61-8 15,9 52 0-15,0-19 0 16,-7-19-3-16,-17-29-23 15,15-27 1-15,-19-1-54 16,-2-9-31 0,0 0-23-16</inkml:trace>
  <inkml:trace contextRef="#ctx0" brushRef="#br0" timeOffset="169831">18524 12243 108 0,'0'0'34'0,"0"0"29"16,0 0-13-16,0 0 5 16,0 0-7-16,0 0-30 15,62-67 11-15,-3 1-9 16,-8 4-4-16,2 23-4 15,-19 8-5-15,-15 20-6 16,2 1 1-16,-17-3-1 16,-2 11 7-16,-4-4-3 15,2 6-4-15,0 0-2 16,0 0 1-16,0 0 1 16,-76 66-3-1,19-26-2-15,45-17 3 16,-38 14 0-16,15-4 0 15,1-14 2-15,15-7-1 16,8-6 1-16,13 5-1 16,0-9-1-16,-2-2 1 15,0 0 1-15,0 0-22 16,0 0-7-16,53-58-53 16,-11 0-25-16</inkml:trace>
  <inkml:trace contextRef="#ctx0" brushRef="#br0" timeOffset="170224">18703 12470 170 0,'9'9'68'0,"-9"-9"-24"15,0 0 9-15,0 0-4 16,0 0-31-16,21-15 8 16,34-12-10-16,-7 4-8 15,-11 15-7 1,-2-17 0-16,-21 19-1 16,4-2-3-16,-13 4-2 15,-5 4 0-15,0 0-2 16,0 0 2-16,0 0 3 15,0 0 3-15,-86 64 0 16,38-10 4-16,0-15 8 16,13-22-5-16,24 18 5 15,6-15-3-15,1-13-7 16,4-1-1-16,0-6-8 16,0 0-12-16,0 0-77 15,25-46-106-15</inkml:trace>
  <inkml:trace contextRef="#ctx0" brushRef="#br0" timeOffset="170799">19239 11951 30 0,'2'0'15'16,"-6"-2"30"-16,4 2 10 15,0 0-4-15,0 0-15 16,0 0-11-16,0 0-15 16,0 0 7-16,-7 0 1 15,2 12 8-15,3 7 3 16,6 6-3-16,13-1-15 16,10 34 12-16,-4 11-2 15,12-1-3-15,-5 9-5 16,-21-38-8-16,25 31 6 15,-4-16-4-15,-2-8 0 16,-3-1-1-16,-13-39 3 16,-12-6-1-16,0 0 11 15,0 0-6-15,0 0-10 16,0 0-2-16,-3-43-1 16,12-9 1-1,8-43-1-15,-6 0-1 16,8 6 2-16,1 54-1 15,-13-40 0-15,7 21-7 16,-7 13-26-16,-14 20-27 16,-2-4-29-16,2 17 36 15,-5-2-73-15</inkml:trace>
  <inkml:trace contextRef="#ctx0" brushRef="#br0" timeOffset="171200">19874 11835 116 0,'2'-2'85'0,"-2"2"-16"16,0 0-12-16,0 0-29 16,0 0 26-16,0 0-22 15,0 0-22-15,0 0-6 16,0 0-3-16,-11-19 1 15,-1-4 0-15,-11 3 1 16,14 15-2-16,0 5-1 16,9 0 2-1,0 0 10-15,-14 46 8 0,-23 41 4 16,10 2 3 0,13-44-14-16,9 47 14 15,10-8-8-15,13-9-2 16,-18-75 1-16,0 0 0 15,0 0-11-15,81 68 6 16,-10-37-5-16,-9-18-6 16,0-46-1-16,-32 10-9 15,28-27-34-15,-19-4-32 16,-12 7-38-16,-22 10-57 16</inkml:trace>
  <inkml:trace contextRef="#ctx0" brushRef="#br0" timeOffset="177375">18917 14185 46 0,'-5'-2'45'0,"1"-3"13"16,4 5-12-16,0 0-30 16,0 0 10-16,0 0 0 15,0 0 0-15,-5-53-4 16,58 42-13-16,-83-20 9 16,9 10-2-16,14 9-3 15,7 12-5-15,0 0-3 16,0 0-3-16,0 0 7 15,0 0 15-15,0 0 4 16,19 41-1-16,18 40-4 16,-17-35-15-16,10 39 5 15,-7-13-6-15,-4 5-4 16,1-28-3-16,-8-34 1 16,4 10-1-16,-14-7-17 15,3-11-44-15,-5-7-45 16,0 0 47-16,0 0-70 15</inkml:trace>
  <inkml:trace contextRef="#ctx0" brushRef="#br0" timeOffset="177631">18836 14048 57 0,'0'0'26'16,"0"0"37"-16,0 0 7 15,0 0-9-15,0 0-9 16,0 0 2-16,0 0-30 16,0 0 20-16,0 0-9 15,0 0-14-15,97-50-11 16,-21-10-6-16,-46 40-4 16,20-12 0-16,-8-5-10 15,-19 14-26-15,-7 15-14 16,-11 4 19-16,-1 0-50 15,-4 4-38-15</inkml:trace>
  <inkml:trace contextRef="#ctx0" brushRef="#br0" timeOffset="177856">18896 14358 101 0,'2'15'84'16,"-2"-15"-9"-16,0 0-40 16,0 0 29-16,0 0-5 15,0 0-12-15,0 0-17 16,40-17-17-16,-8 1-11 16,21-13-18-16,-12 2-46 15,-4-4-42-15,-5 0-68 16</inkml:trace>
  <inkml:trace contextRef="#ctx0" brushRef="#br0" timeOffset="178206">19310 13926 80 0,'0'0'82'0,"0"0"-17"15,0-2-13-15,0 4-10 16,-2 0-16-16,2-2-17 16,0 0 14-16,0 0 5 15,0 0 1-15,7 50-3 16,4 49-3 0,3-56-14-16,2 40 6 15,3-10-2-15,-1-9-4 16,7-21-4-16,-6-24-2 15,-3 10 0-15,7-19 0 16,-7 1 1-16,16-7-2 16,-27-10-1-16,22-11-9 15,6-8-34-15,-8-6-22 16,3 8-12-16,-17 3-20 16,-13 9 36-16</inkml:trace>
  <inkml:trace contextRef="#ctx0" brushRef="#br0" timeOffset="178467">19299 14276 102 0,'0'0'84'0,"0"0"-16"0,0 0-9 16,0 0-31-16,0 0 25 15,0 0-8-15,0 0-10 16,48-25-10 0,-16 6-17-16,40-20 0 15,-15 8-5-15,-15 0-9 16,-15 14-37-16,-13-4-35 16,-23 17 26-16,25-10-80 15</inkml:trace>
  <inkml:trace contextRef="#ctx0" brushRef="#br0" timeOffset="178689">19285 13973 115 0,'0'0'94'15,"0"0"-22"-15,0 0-5 16,0 0-37-16,0 0 20 15,0 0-13-15,64-64-13 16,-8 6-14-16,-38 38-9 16,26-9-1-16,-1-7-37 15,-17 18-53-15,-8-3-44 16</inkml:trace>
  <inkml:trace contextRef="#ctx0" brushRef="#br0" timeOffset="179183">19743 13725 132 0,'0'0'49'0,"0"0"17"16,0 0-20-16,0 0 6 15,0 0-7-15,0 0-15 16,0 0-15-16,0 0 10 15,43 81 1-15,-6-11-3 16,0-4-8-16,-25-24-11 16,24 28 4-16,-3 3-2 15,1-7-2-15,1-10 0 16,1-7 1-16,-26-30-3 16,13 20 6-16,4-8 0 15,-20-12 0-15,2-2 4 16,-2-13-1-16,-4 0 15 15,-6-4-7-15,3 0-7 16,0 0-6-16,0 0-4 16,0 0 2-16,-11-41-1 15,-12-36-1-15,13-2-1 16,15 42-1 0,-16-40 0-16,8-3 0 15,1 5 0-15,7 5 0 16,-10 45 0-16,5-19 0 15,-5 9-3-15,8 10-18 16,-6-43-18-16,-13 66-17 16,16 2 22-16,0 0-53 15,0 0-30-15,0 0-59 16</inkml:trace>
  <inkml:trace contextRef="#ctx0" brushRef="#br0" timeOffset="179526">20297 14164 52 0,'5'6'50'0,"-5"-6"5"16,0 0-25-16,0 0 23 15,0 0-11 1,0 0-11-16,0 0-6 16,7-8-4-16,2 4-9 15,2 4 18-15,5 14 9 16,1 15-2-16,3 10-8 16,-6 7-5-16,-7-25-11 15,4 22 6-15,6-1-8 16,-8 1-7-16,-2-28-3 15,0-7-3-15,-7 4-38 16,-5-12-74-16,5 0-66 16</inkml:trace>
  <inkml:trace contextRef="#ctx0" brushRef="#br0" timeOffset="180088">18425 14621 20 0,'-12'5'8'16,"3"-3"13"-16,0-9 33 15,4 32 4-15,5-25-16 16,0 0-24-16,0 0 14 15,0 0 3-15,0 0 1 16,25-27-9-16,26-22-11 16,-21 32-11-16,7-12-1 15,-5 2-5-15,5 0-30 16,-19 2-36 0,-4 11-35-16,-5 8 26 15</inkml:trace>
  <inkml:trace contextRef="#ctx0" brushRef="#br0" timeOffset="180304">18409 14959 98 0,'0'0'73'0,"0"0"-32"15,0 0 30-15,0 0-18 16,0 0-24-16,75-64-23 16,-15 2-43-16,-46 35-4 15,34-29-119-15</inkml:trace>
  <inkml:trace contextRef="#ctx0" brushRef="#br2" timeOffset="184447">15999 15180 19 0,'5'-2'2'0,"-5"-12"2"15,0 10 10-15,-5 2 3 16,12-5 17-16,-5-11-7 16,3-7-6-16,-1 2-8 15,-8-14-10-15,-1 24-2 16,3-11 0-16,7 7-1 15,-8 3 0-15,1 9 3 16,4-7 6-16,-2 12 3 16,0 0-6-16,0 0 4 15,0 0 0 1,0 0-2-16,0 0-2 16,0 0-1-16,0 0-3 15,0 0 8-15,0 0 10 16,0 0 2-16,14 46 1 15,11 47-4-15,-11-46-10 16,16 44 6-16,-9-8-5 16,-5-8-3-16,5-9-3 15,-19-41-3-15,12 14 3 16,-5-12 2-16,0-14 3 16,-11-5-6-16,2-8-2 15,0 0-2-15,0 0 0 16,-19-48-1-16,-8-39-3 15,-8 11 1-15,12 43 1 16,5-32-4-16,-3 7 3 16,5 11 3-16,0 28 1 15,9 3-1-15,9 11 1 16,-4 3 0-16,2 2 1 16,0 0 8-16,16 42 5 15,3 5 3-15,-1 1-9 16,21 39 6-16,-4-6-3 15,-10-13 0-15,-4-10-5 16,-19-31-4 0,21 16-1-16,-14-14-4 15,0-20-30-15,-9-9-50 16,0 0-22-16,0 0 45 16</inkml:trace>
  <inkml:trace contextRef="#ctx0" brushRef="#br2" timeOffset="184855">15986 15064 48 0,'0'3'20'16,"-2"1"26"-16,2-4 15 16,0 0-4-16,0 0-12 15,0 0-11-15,0 0-19 16,0 0 11-16,28-44-10 15,27-43-9-15,-12 7-5 16,-29 51-2-16,18-15 0 16,-11 13 0-16,-16 27-3 15,2 8 1-15,-7-4 0 16,0 0 2-16,0 0 0 16,-30 43-1-1,0-1 1-15,-25-7 0 16,2 48 1-16,32-48 1 15,-20 23 5-15,8-19 4 16,13-16 0-16,11-15-2 16,6-5-5-16,6 3 2 15,1-6-1-15,-4 0-4 16,0 0 1-16,0 0-2 16,30-42-8-16,23-34-33 15,-14 14-34-15,-11 18-44 16</inkml:trace>
  <inkml:trace contextRef="#ctx0" brushRef="#br2" timeOffset="185239">16007 15499 141 0,'0'0'56'0,"0"0"-6"16,0 0 4-16,0 0-7 16,0 0-30-1,0 0 12-15,90-74-11 0,-28 5-10 16,-16 16-6 0,-3 9-2-16,-29 23 0 15,5 1-2-15,-12 7-6 16,-5 11 2-16,-2 2 1 15,0 0 3-15,0 0 0 16,0 0 1-16,-58 81 2 16,12-7-1-16,7-34-1 15,32-24 1-15,-16 7 2 16,12-4 1-16,-1-9-1 16,12-8-2-16,0-2-1 15,0 0-12-15,0 0-50 16,0 0-38-16</inkml:trace>
  <inkml:trace contextRef="#ctx0" brushRef="#br2" timeOffset="185654">16472 14706 67 0,'0'0'20'16,"0"0"29"-16,0 0 5 16,0 0-11-16,4-25-12 15,-11-8-14-15,12 21-11 16,-12 4 10-16,5 8 7 16,2 0 5-16,4 47 2 15,12 38-4-15,-13-29-14 16,8 48 11-16,-8 3-1 15,15 11-4-15,0-16-6 16,-2-59-7-16,1 38 4 16,-1-21-3-16,4-25-2 15,10-16 4-15,-14-9 4 16,-16-10-7-16,0 0 1 16,0 0-4-16,51-33-2 15,20-21 1-15,-45 31-2 16,26-16-16-16,-15 6-36 15,-16 8-25-15,-14 2-18 16,-12 13 40-16,-4-13-90 16</inkml:trace>
  <inkml:trace contextRef="#ctx0" brushRef="#br2" timeOffset="185926">16506 15193 73 0,'0'0'67'15,"0"0"-3"-15,0 0-8 16,0 0-29-16,0 0 26 16,0 0-10-16,0 0-6 15,0 0-5-15,35-44-7 16,-35 44-15-16,78-91 0 15,-18 27-8-15,-14 6-2 16,-12 15-27-16,-15 26 1 16,-1-4-51-16,-16 1-29 15,-4-1-44-15</inkml:trace>
  <inkml:trace contextRef="#ctx0" brushRef="#br2" timeOffset="186136">16384 14739 177 0,'5'-16'75'0,"9"1"-43"16,-1-16 32 0,8-12-4-16,4-3-20 15,8 5-22-15,6 14-14 16,-16 10-12-16,7-7-43 15,-10-3-33-15,3 12-28 16</inkml:trace>
  <inkml:trace contextRef="#ctx0" brushRef="#br2" timeOffset="186494">16830 14429 49 0,'0'0'41'16,"0"0"26"-16,0 0 2 15,0 0-13-15,0 0-30 16,0 0 15-16,72 87-6 16,-3 8-6-16,-3 27-5 15,-3 0-3-15,-33-64-14 16,43 58 3-16,-8-16-2 16,-15-22-4-16,-4-20 1 15,-39-37-3-15,28 10 4 16,-10-12 3-1,-23-15 10-15,12-8-4 16,-14 4-12-16,0 0-2 16,-5-122-3-16,-2-21 1 15,-11-13 1-15,4 1 0 16,14 85 0-16,-4-50-4 16,-8 37-23-16,10 19-19 15,-7 24-17-15,-3 26 21 16,1-1-61-16,4 11-38 15</inkml:trace>
  <inkml:trace contextRef="#ctx0" brushRef="#br2" timeOffset="186758">17801 14812 79 0,'-4'-4'53'0,"4"4"8"15,0 0 3-15,0 0-10 16,0 0-29-16,25 45 19 16,21 44 1-16,-12 4-13 15,3-1-20 1,-11-10-19-16,-13-46-14 15,6 19-59-15,-10-21-48 16</inkml:trace>
  <inkml:trace contextRef="#ctx0" brushRef="#br2" timeOffset="218063">19579 15609 14 0,'-9'-4'4'16,"14"-4"3"-16,4-3-3 16,-4-7 7-16,-3-3 16 15,7 6 4-15,-13 3 9 16,10 8-20-16,-6-4 14 15,3 5-7-15,-3 3-9 16,0 0-9-16,0 0-2 16,0 0 1-16,0 0 14 15,0 0 0-15,30 75-3 16,2-3-3-16,-21-28-9 16,15 49 1-16,1-14 0 15,-8-13-3-15,1-14-3 16,-6-23-1-16,2-21-1 15,-11 7 1-15,-10-13 3 16,-2-2-3-16,3 0-1 16,4 0-20-1,0 0-2-15,-19-67-51 16,-1 16-60-16</inkml:trace>
  <inkml:trace contextRef="#ctx0" brushRef="#br2" timeOffset="219478">17194 16683 25 0,'-9'-14'5'0,"6"-7"19"15,3 21 17-15,0 0 6 16,0 0-30-16,-4-6 10 15,4 6 10-15,0 0-5 16,0 0 1-16,60 102-7 16,-40-49-16-1,33 51 5-15,-7-3-2 0,-7-14 0 16,-6-12-3 0,-13-26-5-16,-4-34-2 15,-13 6 7-15,-3-15 6 16,2-6-7-16,-2 0-7 15,0 0-2-15,-16-50-1 16,-21-53-3-16,-9-3-4 16,7 5 3-16,2 10 4 15,21 51 1-15,-16-12 0 16,9 23 0-16,9 19 0 16,5 4 0-16,0 12 0 15,9-6 7-15,18 48 7 16,21 49 0-16,3 17-3 15,-6-4-1-15,-13-57-5 16,7 39 2-16,-2-22 0 16,-14-27-3-16,-10-18 7 15,-11-21-2-15,14-2 6 16,-7-2-11-16,0 0-4 16,-18-60 0-16,-14-53 0 15,11 59 0 1,-14-58-1-16,1 17 0 0,11 24 1 15,11 28 0-15,10 33-1 16,-14 10 1 0,16 0 0-16,0 0 0 15,39 91 0-15,-32-46 0 16,25 46 0-16,-2-4-8 16,-5-6-34-16,-11-21-33 15,-11-17-29-15,-3-26 44 16</inkml:trace>
  <inkml:trace contextRef="#ctx0" brushRef="#br2" timeOffset="220079">16955 16901 156 0,'-10'8'66'0,"4"5"-16"15,3-22-4-15,3 9-24 16,0 0 16-16,0 0-10 16,42-51-7-16,29-49-8 15,-48 57-9-15,44-28 1 16,-17 24-3-16,-13 11-2 16,-16 24 1-16,-10-2 3 15,-1 9-1 1,-10 5 0-16,0 0-3 15,0 0 0-15,-51 34 0 16,-18 15 0-16,-30 53 0 16,9-9 3-16,19-14 4 15,18-7 4-15,7-33 3 16,28-24-7-16,-3-1 4 16,19-10-4-16,2-4 2 15,0 0 1-15,43-51-7 16,52-51 3-16,1 7 0 15,1 4-4-15,-19 21-1 16,-13 16 0-16,-40 37-1 16,5 1 1-16,-16 9 4 15,-14 18 0-15,0-11-3 16,0 0-2-16,0 0 0 16,-102 83 0-16,3 24 0 15,-2 7 0-15,62-64 0 16,-44 39 1-16,33-37-1 15,34-24 1-15,-1-56 1 16,4 34 0 0,13-6 2-16,0 0-2 0,108-102-2 15,-14-20-20 1,-11 27-52-16,-46 56 18 16,27-26-85-16</inkml:trace>
  <inkml:trace contextRef="#ctx0" brushRef="#br2" timeOffset="220455">17833 17400 58 0,'12'2'33'0,"-7"4"29"15,-10-4-9-15,5-2-4 16,0 0-9-16,0 0-13 16,0 0-17-16,0 0 6 15,0 0-6-15,0 0-1 16,0 0 4-16,0 0-2 15,14-6-9 1,-14 6-1-16,0 0 0 0,0 0 1 16,-7-66-2-1,5 47 0-15,-5 19 0 16,7 0-20-16,0 0-41 16,0 0-57-16</inkml:trace>
  <inkml:trace contextRef="#ctx0" brushRef="#br2" timeOffset="220790">17919 16414 102 0,'-12'-12'44'0,"12"4"8"15,-2-5 0-15,6 7-30 16,-8 0 12-16,6 2-15 16,-2 4-1-16,0 0 8 15,0 0 1-15,0 0-12 16,0 0 22-16,0 0-4 16,85 76-2-16,-9 11-6 15,-18 0-13-15,-24-39-9 16,26 39-1-1,-14-15-1-15,-14-16-17 16,-16-35-40-16,-7-19 12 16,-15 4-74-16,6-6-52 15</inkml:trace>
  <inkml:trace contextRef="#ctx0" brushRef="#br2" timeOffset="221198">18130 17139 174 0,'-14'6'83'16,"5"0"-17"-16,5-30-5 15,-8 28-12-15,12-4-29 16,0 0 17-16,0 0-8 16,0 0-17-16,101-58-3 15,-59 25-7-15,27-27 1 16,-5 10-2-16,-13 15-2 15,-10-1 2-15,-34 26-1 16,11 0 0 0,-8 12 0-16,-10-2 1 0,0 0-1 15,0 0-1 1,-28 45 1-16,-27 36 0 16,4-13-1-16,3-18 2 15,13-2-1-15,22-32 1 16,-6 7 9-16,8-10-1 15,8-11 0-15,3-7-2 16,0 5-6-16,0 0 1 16,0 0-6-16,0 0-35 15,60-103-36-15,-18 10-26 16,-19 49 42-16,-7-30-108 16</inkml:trace>
  <inkml:trace contextRef="#ctx0" brushRef="#br2" timeOffset="221615">17449 16594 191 0,'-20'-4'71'0,"15"2"-41"16,-2 2 17-16,5-4-1 15,2 4 2-15,0 0-12 16,0 0-22 0,96-91 6-16,-6 12-12 15,-3 7-3-15,-11 12-3 16,-13 8-1-16,-31 29-2 16,25-8 2-16,-31 13-1 15,-17 11 1-15,-9 7-1 16,0 0 0-16,0 0 0 15,-60 46-1-15,-53 55 2 16,28-16 7-16,44-41-5 16,-26 26 6-16,21-8 4 15,16-10-1-15,7-31-2 16,21-7-4-16,6-14-4 16,-4 0 0-16,0 0-24 15,97-101-56-15,4-11-43 16,-41 50 46-16</inkml:trace>
  <inkml:trace contextRef="#ctx0" brushRef="#br2" timeOffset="221944">18832 16156 218 0,'-19'-3'80'16,"12"3"-26"-16,5-4-29 15,-5 2 24-15,7 2-5 16,0 0-8-16,0 0-12 15,35-51-18-15,38-32-2 16,-1 10-4-16,-17 15-27 16,-11 6-19-16,-12 15-13 15,-16 27 22-15,-5-3-61 16,-11 13-56-16</inkml:trace>
  <inkml:trace contextRef="#ctx0" brushRef="#br2" timeOffset="222183">18813 16404 89 0,'-9'10'68'0,"2"3"2"16,-2 1-7 0,7-8-5-16,13-1-33 15,-15 1 23-15,17-2 6 16,-6-4-6-16,-7 0-15 15,0 0-18-15,97-62 4 16,-7-4-11-16,-10-1-7 16,-15 9-30-16,-22 13-59 15,-29 26 22-15,2-14-117 16</inkml:trace>
  <inkml:trace contextRef="#ctx0" brushRef="#br0" timeOffset="225878">19536 15441 20 0,'0'0'3'0,"0"0"-3"15,0 0 0-15,0 0-1 16,0 0 2-16,0 0 12 16,0 0 6-16,0 0 7 15,0 0-9-15,16-2 20 16,0 19-3-16,-2 18-4 15,2 11-1 1,0 16-9-16,-2-17-12 16,13 52 5-16,1 5-4 15,0-9-2-15,-3-14 0 16,-23-48-5-16,23 21 1 16,-4-19 0-16,-16-23 4 15,-1 0-1-15,-4-10-4 16,0 0-1-16,-9-51-3 15,-9-55-2-15,-10 3-5 16,3 5 2-16,-5-7 4 16,14 61 3-16,-12-26 0 15,5 24 10-15,7 26 1 16,5 9-8-16,4 9-2 16,4 8 1-16,3-6 7 15,0 0 6-15,28 100-5 16,0-11 0-16,-15-38-6 15,20 43 2-15,-6-7 3 16,-1-19-3-16,-13-27 0 16,-8-20 3-16,2-17-1 15,-7-6 5-15,4-10-7 16,-4 12-5-16,-9-50-1 16,5-2 0-16,-24-51-1 15,0-1-1 1,-6 13 1-16,6 21 1 15,5 28 2-15,21 34-1 16,-3-4 0-16,1 12 7 16,4 0 10-16,0 0 0 15,32 55-11-15,3 70 4 16,-3-13-7-16,2-11-3 16,-6-18-1-16,-30-46-3 15,20 23-27-15,-4-23-27 16,-14-18-27-16,-14-13-16 15,14-6-21-15</inkml:trace>
  <inkml:trace contextRef="#ctx0" brushRef="#br0" timeOffset="226414">19349 15526 77 0,'-18'-4'65'0,"18"2"-28"15,-12 8 28-15,6-6-14 16,6 0-15-16,0-6-14 16,0 6 3-16,0 0-13 15,0 0 6-15,52-44-6 16,43-28-5 0,-24 16-4-16,-34 33-2 15,11-14 0-15,-18 21-1 16,-11-1 4-16,-19 17 10 15,0 0-4-15,0 0-7 16,0 0 0-16,0 0-1 16,-92 68 1-16,6-1 4 15,68-28 0-15,-69 19 4 16,18-8-3-16,18-11 1 16,7-14 0-16,40-15-5 15,4-10-2-15,-3 4 5 16,3-4 0-16,0 0-3 15,106-66-4-15,-58 31 0 16,40-38 1-16,-12 11-1 16,-26 17 0-16,-10 1 1 15,-24 34 0-15,-7-1-1 16,-9 11-2-16,0 0 1 16,0 0-1-16,-94 56 1 15,57-31 1-15,-39 29-1 16,14-6 0-16,20-9-10 15,17-31-17-15,23-6 3 16,-1-8-51 0,3 6-29-16,0 0-40 15</inkml:trace>
  <inkml:trace contextRef="#ctx0" brushRef="#br0" timeOffset="226941">20203 14955 138 0,'-7'0'59'0,"7"0"-12"16,0 0 4-16,0 0-8 16,14 45-25-16,25 46 13 15,0 0 0-15,9 3-10 16,-4-3-4-16,-21-56-11 16,14 33 1-16,-5-8-3 15,-7-20-1 1,-6-26-1-16,-12 1 3 15,-7-13-4-15,0-2-2 16,0 0-1-16,0 0-1 16,-56-96-4-16,36 45 3 15,-31-53-1-15,-9 9 3 16,12 6 3-16,11 25 6 16,14 22 4-16,16 32-8 15,-9-7 1-15,14 15 7 16,2 2 12-16,14 44-2 15,4 1-12-15,-2-3 1 16,21 45-6-16,-3-17-3 16,-4-22-14-16,-16-9-59 15,-2-22 19-15,6 5-71 16,-13-9-49-16</inkml:trace>
  <inkml:trace contextRef="#ctx0" brushRef="#br0" timeOffset="227350">20398 15855 220 0,'-4'-4'82'16,"-10"4"-28"-16,14 0-31 15,0 0 17-15,0 0-8 16,34-49-13-16,35-38-11 15,-39 47-6-15,35-24 0 16,-12 12-1-16,-3 17-1 16,-18 6 0-16,-15 21 0 15,-10 6 0-15,-7 2 0 16,0 0-2-16,0 0-2 16,0 0 2-16,-49 35 1 15,-1 4 1-15,-26 40 1 16,14-17 6-16,13 4 10 15,3-28 4-15,39-28-11 16,-4 9 5-16,11-13-4 16,2 4 2-16,-2-10-2 15,0 0-9-15,0 0-1 16,81-81-13-16,-17 1-38 16,-18 13-35-16,-34 38 28 15,11-29-89-15</inkml:trace>
  <inkml:trace contextRef="#ctx0" brushRef="#br0" timeOffset="227766">19964 15228 214 0,'-12'-8'67'0,"12"-1"-23"16,-2-1 6-16,2 10-24 16,23-27 14-16,25-43-24 15,12-15-10-15,9 8-4 16,-9 9-1-16,-35 39-1 16,10-21 0-16,-12 21-5 15,-17 17-1-15,-1-1 4 16,-5 13 2-16,0 0 0 15,-55 90 0-15,-7 5 0 16,0 6 11-16,4-20 1 16,30-48-6-16,-11 23 9 15,19-25 1-15,15-12-1 16,0-13 5-16,12-4-9 16,-7-2 5-16,0 0-10 15,97-79-4 1,-16 5-7-16,-22-7-35 15,-29 48 7-15,2-17-59 16,-15 29-39-16</inkml:trace>
  <inkml:trace contextRef="#ctx0" brushRef="#br0" timeOffset="228135">20198 16259 23 0,'-7'4'4'16,"-9"7"11"-16,-2-1 26 16,11-6-17-16,0-2 17 15,0-2-18-15,7 0-1 16,0 0 7-16,0 0 3 15,0 0 2-15,0 0-18 16,0 0 13-16,0 0-5 16,7-6-5-16,2-9-2 15,-9 15-8 1,0 0 8-16,0 0-1 0,0 0 1 16,0 0-1-1,0 0-6-15,0 0-8 16,0 0-15-16,0 0-44 15,0 0-52-15,0 0-68 16</inkml:trace>
  <inkml:trace contextRef="#ctx0" brushRef="#br0" timeOffset="228616">20969 15230 26 0,'0'0'9'16,"0"0"36"-16,-5 4 13 15,-2 0-13-15,-9-4-29 16,14 5 11-16,-3-3-3 15,8 0-3-15,-6 8-2 16,3-10-1-16,0 0-10 16,0 0 3-16,0 0-3 15,0 0 5-15,0 0-1 16,0 0-1-16,0 0-6 16,0 0 2-16,0 0-4 15,0 0-10-15,0 0-67 16,-4 33-104-16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59.00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0 374 31 0,'0'0'45'0,"0"0"19"16,0 0-2-16,0 0-17 15,0 0-31-15,0 0 7 16,0 0 4-16,0 0 8 16,14 48-5-16,25 41 0 15,-16-41-15-15,25 43 10 16,-4 8-6-16,4-10 0 16,-15-23-1-16,-20-14-6 15,-6-35-7-15,9 8 5 16,0-17-1-1,-16-6-6-15,0-2-1 16,0 0 0-16,35-104 0 16,-14-5-1-16,4 7-5 15,-4 15-11-15,-14 36 3 16,6-45-33-16,-3 16-32 16,-4 24-27-16,-6 56-39 15</inkml:trace>
  <inkml:trace contextRef="#ctx0" brushRef="#br0" timeOffset="280">578 712 91 0,'0'0'37'16,"0"0"48"-16,0 0-6 15,0 0-13-15,0 0-18 16,57-2-31-16,42 0-2 16,-9-6-12-16,-21 10-31 15,-19 0-43 1,-13-17-36-16,-9 5 35 15</inkml:trace>
  <inkml:trace contextRef="#ctx0" brushRef="#br0" timeOffset="465">762 374 104 0,'-7'7'49'16,"7"-7"45"-16,0 0-20 15,25 43-25-15,23 48-30 16,-11-4-14-16,-12-45-11 16,-13 40-42-16,-5-15-46 15,-5-16-53-15</inkml:trace>
  <inkml:trace contextRef="#ctx0" brushRef="#br0" timeOffset="1015">1364 217 91 0,'0'0'69'0,"0"0"-3"15,3 97-13-15,8-34-18 16,10 65-12-16,-12-66-16 15,2 50-2-15,3-15-7 16,-7-20-21-16,-2-32-12 16,-12-20-3-16,5-19 21 15,-1-4-20-15,3-2 11 16,-7-45 11-16,-9-55 7 16,9-9 8-16,-6 65 2 15,10-57 1-15,6-1 1 16,-8 15 9-16,0 36 11 15,1 7-4-15,-5 36-14 16,-5 6 9-16,-14 27 2 16,-6 20-2-16,6 13-1 15,0 8 0-15,19-37-7 16,-21 29 5-16,7-16 0 16,14-17 0-16,2-13-1 15,5-18-9-15,2 6-4 16,0 0-12-1,23-48-4-15,23-45 3 0,0 0 5 16,2 20 7 0,-18 44 2-16,25-6 6 15,1 12 9-15,-4 26 0 16,-6 15-7-16,-11 28-5 16,-21-13-1-16,2 35-21 15,-14-6-46-15,0-18-67 16</inkml:trace>
  <inkml:trace contextRef="#ctx0" brushRef="#br0" timeOffset="1279">1785 221 63 0,'0'0'30'0,"0"0"27"15,0 0 11-15,0 0-7 16,26 52-16-16,15 43-11 16,-11-51-19-16,-9 63 11 15,-3-1-15-15,3-11-9 16,-8-10-17-16,-10-23-28 16,1-37 14-1,-8 4-29-15,4-25-2 16,0-4-5-16,0 0-22 15</inkml:trace>
  <inkml:trace contextRef="#ctx0" brushRef="#br0" timeOffset="1456">1840 337 22 0,'3'-37'40'0,"-8"6"17"16,5 27-24-16,5-11 22 16,-3 9-22-16,14 2-7 15,-16 4-7-15,0 0-7 16,42 4-10-16,29-2 0 15,-11 2-3-15,-14 2-16 16,-16-8-25-16,-30 2-21 16,0 0 25-16,0 0-41 15</inkml:trace>
  <inkml:trace contextRef="#ctx0" brushRef="#br0" timeOffset="1617">1843 654 21 0,'0'6'13'0,"-7"-8"39"15,7 2 30-15,0 0-44 16,0 0 16-16,0 0-18 16,41 4-12-16,26-4-14 15,0-14-15-15,-37 5-9 16,18-11-38 0,-9-11-34-16</inkml:trace>
  <inkml:trace contextRef="#ctx0" brushRef="#br0" timeOffset="1840">2294 0 145 0,'0'0'35'0,"0"0"32"16,0 0 1-16,43 41-8 15,38 67-13-15,-24 10-15 16,-27-52-23-16,14 91-1 16,-39 24-27-16,-22 7-69 15,-24-4-112-15</inkml:trace>
  <inkml:trace contextRef="#ctx0" brushRef="#br0" timeOffset="3191">508 650 20 0,'0'0'6'15,"0"0"-4"-15,0 0 8 16,0 0 3-16,0 0 16 16,0 0 6-16,-23-2 0 15,17-2-7-15,-4-9-7 16,-1 11-4-16,11 2-10 16,0 0 8-16,0 0 7 15,0 0 1-15,0 0 3 16,46 44-13-16,41 43 9 15,-8-5-7 1,1-7-8-16,-6-1-5 16,-10-16 0-16,-36-35-1 15,22 6 0-15,-27-16-1 16,-2-5 1-16,-12-12-1 16,-9 4-11-16,0 0 4 15,0 0-6-15,-37-44 3 16,3-1 5-16,-37-24 1 15,36 34 3-15,-27-25-1 16,9 10 2-16,7 13 1 16,9 16 7-16,7 1 7 15,21 14-10-15,-2-3 2 16,6 5-3-16,3 4 5 16,2 0 10-16,0 0-3 15,0 0-10-15,0 0 0 16,115 83-6-16,-32-17-12 15,-17-10-35-15,-63-37 12 16,36 18-54-16,-16-14-28 16</inkml:trace>
  <inkml:trace contextRef="#ctx0" brushRef="#br0" timeOffset="3847">849 594 53 0,'2'-19'54'15,"-2"19"2"-15,0 0-28 16,0 0 17-16,0 0-10 16,0 0-8-16,-23 64-3 15,-2 1-7-15,13-32-9 16,-6 27 5-16,-7 0-4 15,-10-4-5-15,-2-4 0 16,8-34-3-16,6 15 1 16,4-14-2-16,12-9 0 15,5-6-2-15,2-8-6 16,0 4 2-16,0 0-5 16,28-49 0-16,20-43-1 15,-2 10 4-15,-5 3 4 16,-18 42 4-16,16-21 0 15,-9 14 4-15,-16 21 2 16,-7 11 11-16,0 18-3 16,0 23 11-16,-7-29-8 15,-14 54-6-15,-11 43 1 16,-5-32 1 0,37-36-8-16,-28 22 3 15,3-15-2-15,1-18-2 16,20-12 2-16,-6-1-3 15,3-5-5-15,0 0-14 16,26-46-8-16,-1-12 9 16,30-41 9-16,-43 53 4 15,13-43-1-15,-2 29 2 16,-7 21 5-16,-9 43 4 16,-7-4 4-16,0 0-4 15,0 0 9-15,-23 52-6 16,-28 47-1-16,1-4 0 15,15-51-7-15,12 30 0 16,16-18-8-16,1-15-34 16,-13-18-32-16,12-8-18 15,-23-9 38-15,19-16-74 16</inkml:trace>
  <inkml:trace contextRef="#ctx0" brushRef="#br0" timeOffset="4015">467 724 57 0,'0'0'61'16,"0"0"6"-16,0 0-29 15,0 0 36-15,0 0-11 16,113 36-17-16,4 7-24 16,-82-16-18-16,89 39-13 15,-18 11-61-15,-21-5-70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16.49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230 143 58 0,'7'-7'35'0,"-7"3"30"16,0 4-7-16,0 0-12 16,-5 44-11-16,-2 7-8 15,10 7-15-15,-15 52 5 16,3-2-10-16,0-7-5 15,-3-1-1-15,-2-11-1 16,8-48-3-16,-11 23-16 16,1-24-16-16,5-18-10 15,9-26-8-15,-1-17-6 16,3 21 31-16,0 0-43 16</inkml:trace>
  <inkml:trace contextRef="#ctx0" brushRef="#br0" timeOffset="185">182 594 31 0,'9'-48'41'16,"-9"28"-12"-16,11-22 38 15,-11 9-9-15,0 4-10 16,5 6-7-16,4-8-11 16,0 19-19-16,17-17 3 15,17 6-8-15,6-4-5 16,13 0 0-16,-9 11 0 16,-26 7-1-1,19 11-7-15,-14 11-9 16,-18-1-18-16,-14-12-22 15,-20 46-15-15,6-17 29 16</inkml:trace>
  <inkml:trace contextRef="#ctx0" brushRef="#br0" timeOffset="352">182 621 18 0,'-19'12'12'0,"-13"13"41"16,-7-2 26-16,2 4-1 15,14-11-24-15,-7-5-36 16,28 5 7-16,4-8-9 15,12 5-7-15,16-7-7 16,-12-4-11-16,15-6-3 16,29-13-26-16,2-7-20 15,-13-5-29-15</inkml:trace>
  <inkml:trace contextRef="#ctx0" brushRef="#br0" timeOffset="561">384 37 86 0,'0'-8'53'0,"12"-5"2"15,4 1 6-15,-5 10-4 16,-11 2-28-16,0 0 23 16,39 49-9-16,19 65-12 15,-35 33-19-15,-23-66-11 16,-23 93-13-16,-26 10-41 15,-36 0-43-15,-27 24-60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13.7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191 48 19 0,'7'-4'3'0,"-7"-4"4"15,-5-3 8-15,-11-3 25 16,14 3 7-16,-7 7-9 15,9 4-7-15,0 0-19 16,0 0 9-16,-23 19 5 16,-16 24 6-16,-1 22 3 15,-1-24-18-15,27 56 15 16,12 25-11-16,0 32-11 16,8 7-7-16,4-12-5 15,-1-83-9-15,0 59-33 16,10-24-31-16,1-26-22 15</inkml:trace>
  <inkml:trace contextRef="#ctx0" brushRef="#br0" timeOffset="377">451 297 23 0,'-2'-11'9'0,"2"-20"24"16,-5 12 12-16,10 7-22 15,-8 0 21-15,3 5-9 16,0 7-7-16,0 0-1 16,0 0-1-16,0 0-12 15,14 104 10-15,0 10-3 16,-5 6 0-16,-4-17-11 16,-5 5-7-16,4-58-2 15,1 33-11-15,-10-19-33 16,-2-21-31-16,5-22-24 15</inkml:trace>
  <inkml:trace contextRef="#ctx0" brushRef="#br0" timeOffset="681">274 762 25 0,'-9'-14'9'0,"-3"-5"35"15,-4 15 17-15,7-4-3 16,9 8-35-1,0 0 11-15,0 0-9 16,0 0 4-16,0 0 0 16,0 0-4-16,0 0-13 15,41 85 13-15,3-15-1 16,-3-14-4-16,-9-8-6 16,-15-34-8-16,15 19 3 15,-2-22-3-15,-5 1 0 16,-14-31-2-16,12 7-3 15,-6 4-6-15,6-25-24 16,4-1-24-16,-4 7-26 16,-4-10-14-16,84 25 44 15,-126-19-57-15</inkml:trace>
  <inkml:trace contextRef="#ctx0" brushRef="#br0" timeOffset="1018">842 456 32 0,'0'0'35'0,"0"0"11"16,0 0 6-16,0 0-25 16,-12-81 16-16,6 36-12 15,8 20-10-15,0 10 4 16,-2 15 6-16,0 0-18 16,12 44 6-1,4 8 4-15,11 47 3 16,1-12-2-16,-35-46-14 15,37 38 6-15,-14-11-4 16,2-22-4-16,-1-7-5 16,-4-26-1-16,-3-11 0 15,1-6 5-15,3-17-4 16,11-31-2-16,-2-33-2 16,-4 44-2-16,10-59-12 15,1-5-14-15,-16 18-14 16,5 21-29-16,-31 32-22 15,14 30 44-15,-2 4-65 16</inkml:trace>
  <inkml:trace contextRef="#ctx0" brushRef="#br0" timeOffset="1377">1514 562 30 0,'-5'-5'0'0,"0"-5"23"16,3-15 18-16,-7 5 21 15,9 5-1-15,-2-2-18 16,4 11-30-16,-4 2 4 16,2 2 7-16,0 2 14 15,0 0-6-15,27 50-7 16,8-5-15-16,6 40 1 16,1-8-8-16,-1 1-9 15,-9-22-26-15,-16-2-29 16,-9-29 18-16,2 12-57 15</inkml:trace>
  <inkml:trace contextRef="#ctx0" brushRef="#br0" timeOffset="1592">1769 557 110 0,'-9'-8'46'0,"0"-8"18"0,6 1-19 16,-1 7 4-1,4 8 8-15,-3 4-8 16,3 4-29-16,-13 29 9 16,-10 26-13-16,-17 11-7 15,4 11-6-15,-15 0-10 16,23-44-8-16,-18 40-38 16,-4-19-29-16,6-20-30 15</inkml:trace>
  <inkml:trace contextRef="#ctx0" brushRef="#br0" timeOffset="2105">2066 321 26 0,'0'0'4'16,"0"0"15"-16,0 0 22 15,0 0 5-15,-5-33-4 16,12 21-5-16,2 10-22 15,-9 2 13-15,0 0 7 16,0 0-9-16,5 128-9 16,2-8-8-16,-3-64-7 15,15 58-1-15,-3-15-11 16,-12-14-19-16,-13-21-23 16,9-16-16-16,-11-27 27 15,4 4-46 1</inkml:trace>
  <inkml:trace contextRef="#ctx0" brushRef="#br0" timeOffset="2362">1997 924 19 0,'-12'-19'9'0,"-8"-12"9"15,6 0 25-15,-5 2 8 16,8 6-4-16,11 13-28 16,-12-2 7-16,5 5-12 15,5 9 4-15,2-2 7 16,0 0 0-16,0 0-14 15,23 42 13-15,16 28-3 16,-11-14-1-16,4-6-4 16,-37-38-9-16,28 15 3 15,-4-12-4-15,-1-11-5 16,-2-4-13-16,10-23-24 16,-3 6 8-16,-3-24-43 15,17 6-5-15,11 10-13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12.90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64 64 33 0,'4'-10'35'16,"-4"10"20"-16,3-17 2 16,-1-6-13-16,-2 15-29 15,0 2 10-15,0 6 3 16,0 0-1-16,0 56-10 15,2 45-2-15,-9-49-9 16,12 37 3-16,6-14-6 16,5-17-2-16,5-11-2 15,2-26-7-15,-14-19-1 16,17-10-15-16,4-25 0 16,-5-21 8-16,0-19 9 15,-4 3 5-15,-14 31 2 16,-3-26 4-16,-6 10 12 15,-12 13 4-15,-11 17 2 16,7 15-13-16,-15 16 2 16,-8 19-4-16,-7 16-1 15,-1 40 2-15,8-15-6 16,36-26-2 0,-8 34 1-16,10-3-1 15,22-9-9-15,11-13-15 16,11-22-16-16,-11-20 15 15,27-7-25-15,3-25-4 16,0-19 2-16,9-37 24 16,-2 13 18-16,-44 39 11 15,20-39 20-15,3 0 17 16,-25 20 8-16,-7 15 4 16,-12 29-7-16,-2 4-26 15,0 0 11-15,-23 87-10 16,12-42-3-16,11 50 2 15,-10-10-5-15,24-45-9 16,9 24-1-16,5-17-1 16,-5-5-2-16,21-26-4 15,-24-16-3-15,22-2-12 16,6-12 1-16,-7-5-4 16,-6 7-10-16,-5-9-9 15,-19 15 16-15,1-9-39 16,-10 3-27-1</inkml:trace>
  <inkml:trace contextRef="#ctx0" brushRef="#br0" timeOffset="193">648 426 27 0,'-16'11'36'0,"-12"-19"34"16,28 3-35-16,-4 1 26 15,-1 0-12-15,0 2-19 16,5 2-9-16,0 0-6 15,0 0-11-15,0 0-1 16,51-10-8-16,32-5-21 16,-16-5-18-16,-26 17-16 15,-25 1 23-15,9 2-41 16</inkml:trace>
  <inkml:trace contextRef="#ctx0" brushRef="#br0" timeOffset="363">687 205 22 0,'-18'-12'37'15,"-21"-5"34"-15,4 7 2 16,10-3-4-16,13 9-40 16,-4 2 20-16,16-2-4 15,0 4-10-15,0 0-20 16,0 0-13-16,104-19-6 16,-15 5-45-16,-10 1-49 15,-22 11-67-15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04.5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98 17 26 0,'0'0'4'16,"0"0"24"-16,0 0 8 15,0 0 7-15,0 0 14 16,0 0-30-16,0 0 18 15,14 116-10-15,-1 16-6 16,-10 5-9-16,-10-71-14 16,21 52-1-16,4-23-4 15,-11-22-12-15,-9-21-26 16,4-36-16-16,-2-14 18 16,0-2-50-16</inkml:trace>
  <inkml:trace contextRef="#ctx0" brushRef="#br0" timeOffset="393">43 421 25 0,'-5'-11'29'0,"-11"15"43"0,14-4-33 16,2 0 20 0,0 0-19-16,0 0 1 15,0 0-8-15,62 29-17 16,-32-16-11-16,39 5-1 15,-5-14-6-15,-4-8-19 16,-10-10-25-16,-20 6 19 16,0-11-23-16,7-8 2 15,-14-10 6-15,-18 20 14 16,-10-12 20-16,3 21 8 16,4-15 5-16,-20-2 16 15,15-10 14-15,-8 10 4 16,6 9-3-16,-18 9-5 15,23 7-15-15,0 0 26 16,0 0 0-16,-2 94-8 16,11 5-8-16,3-51-16 15,-15 47 0-15,-1-14-8 16,11-15-23-16,2-10-25 16,-5-19-29-16,-1-27 31 15,-3-5-56-15</inkml:trace>
  <inkml:trace contextRef="#ctx0" brushRef="#br0" timeOffset="649">671 66 52 0,'0'0'27'0,"0"0"39"15,0 0 4-15,0 0-12 16,0 0-11-16,4 46-7 15,5 0-21-15,3 34 9 16,6-9-7-16,-4-38-15 16,-14-33-440-1,37 41 434-15,-37-41 0 16,69 27 0-16,-69-27 0 16,83-8 0-16,-46-7 0 15,15-16 0-15</inkml:trace>
  <inkml:trace contextRef="#ctx0" brushRef="#br0" timeOffset="872">843 230 25 0,'-2'-2'8'16,"2"2"6"-16,0 0 37 15,0 0 10-15,0 0 0 16,0 0-3-1,11 91-9-15,-4-41-27 16,12 51 15-16,-10-45-23 16,2 66-414-1,1 71 400-15,-12-110 0 16,4 26 0-16,1-55 0 16</inkml:trace>
  <inkml:trace contextRef="#ctx0" brushRef="#br0" timeOffset="2657">1211 505 19 0,'7'-18'7'16,"-7"1"-5"-16,12-8 6 15,-6-12 8-15,-1 23 3 16,4 3-6-16,0-7 12 15,-4 1-1-15,4 0 0 16,-9-5-6-16,0 22-1 16,0 0-6-16,0 0 10 15,0 0-6-15,3 51-3 16,-1 49-4-16,-4 3-3 16,4-53-4-16,-7 39-1 15,5-12-11-15,0-13-21 16,-2-25-37-16</inkml:trace>
  <inkml:trace contextRef="#ctx0" brushRef="#br0" timeOffset="2952">1225 385 26 0,'0'-25'8'0,"-7"-8"29"15,0-12 12-15,-2 24-28 16,25-8 12-1,5 6-10-15,-5-12-6 16,-16 35-3-16,48-29-3 16,-39 23-5-16,35 4 10 15,0 12-2-15,-7 23-4 16,-10 15 3-16,-18 6 6 16,7-23-9-16,-36 33 13 15,-6-4-6-15,-3-8-10 16,3-23-2-16,-11 8-5 15,17-27-1-15,-15 1-24 16,5-11-27-16,7-15-20 16,5 5-19-16</inkml:trace>
  <inkml:trace contextRef="#ctx0" brushRef="#br0" timeOffset="3345">1687 187 37 0,'14'-19'42'16,"-9"25"6"-16,-5-6-23 16,0 0 17-16,-23 46-14 15,-7 36-13-15,5-7-3 16,8-11-1-16,22-37-6 16,4 29 0-1,10-12 1-15,-1-5-4 16,5-14 0-16,12-15-2 15,-17-10 0-15,23-12-2 16,1-17-8-16,-1-17 1 16,1 3 3-16,-3-24 4 15,-39 34 2-15</inkml:trace>
  <inkml:trace contextRef="#ctx0" brushRef="#br0" timeOffset="3696">2338 83 31 0,'3'-2'31'0,"-1"-4"10"15,-2 6 14-15,0 0-21 16,0 0 20-16,0 0-17 16,16 95-7-16,-9 2-17 15,-16 15-8-15,4-58-5 16,-11 49-4-16,-7-11-15 15,-5-22-23-15,3-29-15 16,2-18-14-16,19-23 34 16</inkml:trace>
  <inkml:trace contextRef="#ctx0" brushRef="#br0" timeOffset="3754">2198 443 21 0,'-5'-18'10'0,"10"-3"3"0</inkml:trace>
  <inkml:trace contextRef="#ctx0" brushRef="#br0" timeOffset="6712">1763 89 25 0,'0'0'3'16,"0"0"9"-16,0 0 15 16,0 0 1-16,0 0-15 15,0 0 10-15,0 0-2 16,-23-6-1-16,14 0-2 15,-14 6-3-15,23 0-7 16,0 0 6-16,0 0-6 16,0 0-1-16,0 0 4 15,0 0 0-15,0 0-4 16,-28 31 6-16,-15 29 1 16,17 2 2-16,3-2-1 15,12-4-3-15,2-21-8 16,16 25 3-1,-5-8-4-15,5-15-1 16,9-8-1-16,9-18-1 16,7 3 0-16,-2-12 0 15,0-4 0-15,-2-8 0 16,-1-13-1-16,-15 11 1 16,27-30 0-16,-4-3-1 15,-3-5 2-15,-7-2-1 16,-30 29 0-16,26-14 0 15,-12 4 0-15,-11 6 3 16,2 27 3-16,0 0-1 16,0 0-2-16,-32-35 4 15,-12-9 1-15,10 20-2 16,-5 5-1-16,-3 13-3 16,33 8-1-16,-16 10 2 15,2 15 3-15,4 21 1 16,8 12 1-16,4-29-5 15,-7 37 0-15,7 5-2 16,16 7-14-16,-6-5-46 16,-1-13-36-16,16-37 35 15</inkml:trace>
  <inkml:trace contextRef="#ctx0" brushRef="#br0" timeOffset="7240">2405 52 20 0,'-5'-6'5'15,"3"4"1"-15,2 14 22 16,-9-16 7-16,-3-2-19 15,12 10 14-15,0-4-9 16,0 0-13-16,0 0-3 16,0 0 7-16,0 0-5 15,23-13 8 1,23-7 1-16,-6 9 3 16,-6 16-3-16,3 11 0 15,-35-3-10-15,28 20 9 16,-9 8 0-16,-10 11 0 15,-2 4 0-15,-25-9-3 16,19-26-7-16,-31 18 0 16,-4-1-4-16,-16-5-17 15,-5 0-28-15,-5-14-6 16,33-15 23-16,-26-2-53 16</inkml:trace>
  <inkml:trace contextRef="#ctx0" brushRef="#br0" timeOffset="7752">2764 0 29 0,'18'21'43'0,"3"-5"-17"0,-21-16 21 16,2 46-9-16,-4 49-11 15,-7 3-8-15,4-5-5 16,14-50-9 0,-22 40 0-16,-6-23-2 15,8-16-2-15,-8-20 0 16,10-7-1-16,18-13-1 16,-18-4-4-16,9 0 2 15,0 0 0-15,-11-54-4 16,-8-45-1-16,-4 55 5 15,30-36-1-15,2 13 2 16,7 18 2-16,0 14 0 16,5 20 4-16,0 17 0 15,7 15 9-15,6 22 1 16,-6 11-3-16,-8 4-1 16,-8 1 0-16,2-26-5 15,-12 25 2-15,-4-12-3 16,4-17 3-16,-2-7 6 15,0-18-3-15,0 0-7 16,0 0-1-16,-5-45-2 16,8-9 0-16,10-33 1 15,4-13-7-15,-6 55-5 16,17-26-28-16,8 22-24 16,8 16-25-16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03.614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C00000"/>
      <inkml:brushProperty name="fitToCurve" value="1"/>
    </inkml:brush>
  </inkml:definitions>
  <inkml:trace contextRef="#ctx0" brushRef="#br0">5188 4515 29 0,'2'-6'38'0,"-2"6"15"16,0 0-23-16,0 0 24 16,0 0-12-16,-32 14-8 15,-30 3-2-15,25 2-17 16,-2 24 13-16,9 7-1 16,0 4 0-16,7 16-2 15,9-2 0-15,21-30-13 16,-7 40 8-16,12-3-5 15,20 8-7-15,-2-9-6 16,4-34-2-16,-9 24-4 16,12-10-37-1,-7-17-31-15,-9 0-19 0,-12-39-23 16,3-4 33 0</inkml:trace>
  <inkml:trace contextRef="#ctx0" brushRef="#br0" timeOffset="672">5599 4788 24 0,'-6'-8'11'0,"19"-4"34"16,-20 8 15-16,7 4-7 15,0 0-16-15,0 0-22 16,0 0 14-16,0 0-3 15,0 0-1-15,0 0-3 16,10 43-3-16,-6 3-11 16,1 28 7-16,-5-8-2 15,-2 1-3-15,-5-13-4 16,2-13-3-16,3-22-2 16,-3 3 1-16,3-11-2 15,0-5 1-15,2-6-5 16,0 0-2-16,0 0-9 15,0 0 5-15,6-52 2 16,6-33 1 0,-14 5 0-16,2 42 5 15,-7-26-1-15,11-2 2 16,-13 18 1-16,-2 5 0 16,1 34 0-16,1-3 0 15,-2 2 0-15,-12 20 0 16,2 11 0-16,0-5 0 15,21-3 1-15,-25 18 2 16,0 0 2-16,4-4-2 16,3 2-1-16,6-11-2 15,8-11 0-15,8-3 1 16,-6-4-1-16,2 0-1 16,0 0-1-16,0 0-1 15,0 0-5-15,62-85 4 16,-21 12 3-16,1 13 1 15,-12 21 0-15,-5 18 0 16,7 7 2-16,-16-3 4 16,0 11 4-16,14 18 3 15,-30-12 2-15,0 0-9 16,23 29 1-16,10 31-5 16,-8-8-4-16,-16-10-43 15,5-26 4-15,-14 11-56 16,0-23-24-16</inkml:trace>
  <inkml:trace contextRef="#ctx0" brushRef="#br0" timeOffset="-6760">373 4704 16 0,'2'-9'11'0,"1"7"-6"15,-3 2 19-15,0 0 6 16,0 0-13-16,0 0 22 15,0 0-7-15,7-25-9 16,-10-41-6-16,3 66-3 16,0 0-7-16,0 0 8 15,0 0-2-15,0 0-2 16,0 0-1 0,0 0-2-16,0 0-3 15,12 0 4-15,-12-4-1 16,0 4-1-16,0 0 1 15,0 0-1-15,0 0-5 16,0 0 1-16,0 0-2 16,0 0 8-16,0 0 6 15,0 0 1-15,0 0-8 16,16 87 7-16,-2-10 0 16,-7-1-2-16,2-3-6 15,0-44-5-15,-2 27 0 16,-3-13-1-16,3-8 0 15,-2-12-1-15,-12-13 0 16,14 7 1-16,0-11-15 16,-9-2-22-16,2 7-35 15,0-11-26-15,0 0 41 16</inkml:trace>
  <inkml:trace contextRef="#ctx0" brushRef="#br0" timeOffset="-6480">309 4855 29 0,'-5'-2'22'16,"3"0"32"-16,2 2 8 15,0 0-14-15,0 0-29 16,0 0 12-16,0 0-4 15,0 0 4-15,0 0-3 16,0 0-7-16,0 0-13 16,78-11 2-16,-16-1-7 15,-9 10-3-15,-9-2-8 16,-28 2-9-16,11 4-42 16,-6-7-29-16,-21 5-39 15</inkml:trace>
  <inkml:trace contextRef="#ctx0" brushRef="#br0" timeOffset="-6152">559 4503 31 0,'-2'2'21'0,"2"-4"30"0,0 2 2 15,0 0-11 1,0 0-14-16,0 0-4 16,0 0-11-16,0 0 13 15,0 0-2-15,0 0 6 16,30 68 0-16,-12 3-6 16,1-32-14-16,11 35 8 15,-12-5-8-15,0 1-5 16,-4-16-3-16,-14-29-1 15,14 14-2-15,-7-6-27 16,-9-16-32-16,-1-11-20 16,1-6-27-16,2 0 36 15</inkml:trace>
  <inkml:trace contextRef="#ctx0" brushRef="#br0" timeOffset="-5793">755 4670 29 0,'-2'-12'47'0,"2"12"8"16,0 0-2-16,0 0-31 15,0 0 12-15,0 0-15 16,0 0-3-16,0 0 3 15,0 0-3-15,0 0-9 16,0 0 9-16,0 0 2 16,46 81-2-16,-21-21-5 15,-25-35-3-15,34 20 5 16,-8-12-3-16,4-12-1 16,-17-4 2-16,6-22-4 15,8-5-6-15,-10-15 0 16,6-26-10-16,-12 9-23 15,-4-12-20-15,-19 17-22 16,15 20 30-16,-1-7-76 16</inkml:trace>
  <inkml:trace contextRef="#ctx0" brushRef="#br0" timeOffset="-5536">886 4923 58 0,'0'0'62'0,"0"0"3"15,0 0-10-15,0 0-33 16,0 0 16-16,0 0-2 16,0 0-3-16,0 0-5 15,37 56-7-15,-26-29-13 16,15 29 2-16,-6-4-8 15,-6-11-3-15,-16-12-35 16,-21-17 5-16,25 5-52 16,7-13-36-16</inkml:trace>
  <inkml:trace contextRef="#ctx0" brushRef="#br0" timeOffset="-5265">1187 4768 55 0,'0'0'70'15,"0"0"-2"-15,0 0-40 16,0 0 15-16,0 0-13 16,0 0-2-16,0 0-1 15,0 0-15-15,0 0 8 16,33 89-7-1,-22-42-8-15,17 36-4 16,-8-21-2-16,-17-35-7 16,4 17-29-16,-3-15-21 15,-6-13-17-15,-3-5-42 16</inkml:trace>
  <inkml:trace contextRef="#ctx0" brushRef="#br0" timeOffset="-4959">1220 4828 29 0,'0'0'25'15,"0"0"30"-15,0 0-24 16,0 0 21-16,0 0-14 16,18-23-14-16,12-14-5 15,4 16-4-15,-15 17-9 16,8 8 5-16,-1 9 4 15,4 7 0-15,-5 9-1 16,-2-2-2-16,-16-12-3 16,2 12 8-1,-7 2-3-15,-20 2-4 0,-1-5-5 16,6-15-4 0,-29 5-1-16,8-3-10 15,-8-9-36-15,8-4-40 16,4-27-71-16</inkml:trace>
  <inkml:trace contextRef="#ctx0" brushRef="#br0" timeOffset="-4512">1730 4604 28 0,'3'-12'4'0,"6"6"4"15,-9 6 13-15,0 0 1 16,0 0 0-16,0 0-4 15,0 0-1-15,0 0-6 16,-5 51 11 0,3-9 1-16,-5 1 2 15,2 7-1-15,-4 4 1 16,0-25-14-16,9 29 7 16,2-2-2-16,1-3-2 15,6-1-5-15,-2-21 0 16,0-16-4-16,9 3 5 15,7-1-3-15,4-7-4 16,8-8-2-16,-8-2-14 16,-8-2-3-16,6-4-33 15,-11 0-20-15,-3 6-33 16</inkml:trace>
  <inkml:trace contextRef="#ctx0" brushRef="#br0" timeOffset="-4255">1687 5014 61 0,'0'0'68'0,"0"0"1"15,0 0-9 1,0 0-15-16,0 0-28 0,59-31 11 15,-3 8-10 1,-4 3-10-16,-12 5-6 16,3 1-10-16,-15 10-7 15,-12-5-36-15,-2 5-25 16,-5 4-43-16</inkml:trace>
  <inkml:trace contextRef="#ctx0" brushRef="#br0" timeOffset="-4006">1650 4555 157 0,'-5'0'81'16,"5"0"-24"-16,0 0-9 15,0 0-28-15,0 0 6 16,32-17-17-16,28-6-7 16,-7 13-29-16,-9 4-43 15,-21 6 19-15,18 12-95 16</inkml:trace>
  <inkml:trace contextRef="#ctx0" brushRef="#br0" timeOffset="-3720">2160 4596 24 0,'0'0'1'0,"0"0"3"16,0 0 25-16,0 0 14 15,0 0 2-15,0 0-6 16,7 43-23-16,12 36 19 16,-8-6-8-16,-4-5-8 15,2 2-10-15,1-14-5 16,-13-33-3-16,6 16-5 16,-1-16-24-16,-2-15-29 15,0-8-43-15</inkml:trace>
  <inkml:trace contextRef="#ctx0" brushRef="#br0" timeOffset="-3352">2163 4563 27 0,'7'-31'24'15,"0"20"20"-15,-7 11-19 16,0 0 19-16,0 0-13 15,0 0-9-15,0 0-5 16,59 23 1-16,-38-10-11 16,7 18 4-16,-1-4-4 15,-18 10 1-15,-13-4-4 16,-12 8-2-16,11-22-1 16,-6 22 1-16,-5-3-2 15,-1-3 5-15,1-8 3 16,-11-15-1-16,22 11 8 15,5 0 0-15,-2-7-4 16,0-1-1-16,6-5 3 16,15-4-5-16,-6 11 4 15,8-5-7-15,14-3-4 16,-3 5-1-16,-9-3-25 16,-12-5-7-16,10 8-66 15</inkml:trace>
  <inkml:trace contextRef="#ctx0" brushRef="#br0" timeOffset="-2736">2584 4542 18 0,'4'-10'9'15,"-6"-9"-4"-15,7 9 20 16,-1 6-9-16,-2-3 19 16,1 3 4-16,-3 4 2 15,0 0-4-15,0 0-4 16,23 44-15-16,2 45 14 15,-2-8-6-15,-2 8-4 16,2-2-7-16,-5-11-7 16,-11-43-6-16,2 29-1 15,-2-18-2-15,-9-13-24 16,0-12-30-16,-3-19 222 16,5 0-479-16</inkml:trace>
  <inkml:trace contextRef="#ctx0" brushRef="#br0" timeOffset="-2392">2577 4604 22 0,'0'0'13'16,"0"0"3"-16,0 0 29 16,0 0 10-16,0 0-14 15,27-6-10-15,31 4-9 16,-30 6-14-16,13 6 7 15,-2 1-5-15,-11 7-3 16,-8 5 7-16,-4 6-7 16,-4-12-3-16,-7 14 2 15,-12 2 1-15,0-6-1 16,7-27-2-16,-19 23 2 16,6-3-4-16,-13 13 5 15,6-12 0-15,6-4 0 16,5 3-1-16,6-15-3 15,1-3 1-15,9 8-2 16,4-2-2-16,5 5-7 16,5-11-35-16,-5 0 8 15,0-2-60-15</inkml:trace>
  <inkml:trace contextRef="#ctx0" brushRef="#br0" timeOffset="-1768">3150 4602 82 0,'2'-6'45'16,"-2"6"-10"-16,0 0 4 15,0 0-6-15,0 0-20 16,0 0 7-16,0 0-3 16,-2 91-2-16,4-10-4 15,-4-9-2-15,-12-37-5 16,18 30 2-16,-8-12-1 16,-1-5-2-16,1-15-2 15,-8-18 1-15,24-11-2 16,-24-2 1-16,12-2-2 15,0 0-1-15,0 0 0 16,-21-68 0-16,14 37 1 16,-4-32-1-16,11 5 2 15,7 5 0-15,0-7 0 16,0 22 0-16,-5 26 1 16,9-5 0-1,3 17 3-15,0 9 1 16,0 11 4-16,-14-3-4 15,25 16 2-15,3 6 3 16,-8 3 2-16,3 7 0 16,0-7-1-16,3-24-6 15,-10 20 2-15,2 3-1 16,-6-8 1-16,2-41-1 16,-14 8 1-16,0 0-1 15,0 0 7-15,0 0-8 16,0 0-4-16,30-29 0 15,-3 6-1-15,-8-20-16 16,-10-11-22-16,5-8-25 16,-14 8-20-16,0-12-22 15,6 37 38-15</inkml:trace>
  <inkml:trace contextRef="#ctx0" brushRef="#br0" timeOffset="-1272">3635 4617 17 0,'-2'-2'8'16,"2"2"-6"-16,0 0-1 15,0 0 7-15,0 0 15 16,0 0 5-16,0 0 3 15,0 0 1-15,-3 12-1 16,-1 3-17-16,-5 24 14 16,2 2-4-16,4 11-3 15,3 2-1-15,3 6-2 16,6-31-11-16,-2 27 1 16,4-9-2-16,10-7-3 15,4-13-2-15,-2-9 0 16,-11-14-1-16,22-8 0 15,5-19-8-15,3-18-2 16,-3-21 2-16,-23 35 5 16,14-41-2-16,-9 6-1 15,-21 0 2-15,-16 6 1 16,-19 10 1-16,14 25 1 16,-25 3 1-16,-2 9-1 15,2 16 1 1,7 13 0-16,4 5 0 15,26-6 0-15,-18 26-1 16,15 5-5-16,7 0-24 16,12-5-16-16,12-9-12 15,1-22 23-15</inkml:trace>
  <inkml:trace contextRef="#ctx0" brushRef="#br0" timeOffset="-999">4100 4598 24 0,'11'-23'9'0,"5"15"24"16,-11 2 10-16,-1-3-23 16,1 3 20-16,-5 6 1 15,0 0-2-15,0 0-3 16,-7 48-3-16,-9 0-18 16,11 34 11-16,1-3-5 15,2-11-7-15,6-1-6 16,8-16-3-16,8-30-4 15,3 10 1-15,10-10-2 16,-8-15 0-16,9-10-10 16,3 0-18-1,-21 0 8-15,16-9-32 16,-4 3-13-16,-23 10-20 16</inkml:trace>
  <inkml:trace contextRef="#ctx0" brushRef="#br0" timeOffset="-775">4173 4915 57 0,'-7'-4'69'0,"-2"2"8"16,9 2-45-16,0 0 23 15,0 0-12-15,0 0-10 16,0 0-12-16,19 2-16 15,45 8 0-15,-13-8-6 16,-8-6-22-16,-13 0-30 16,-11-7-23-16,8 5 27 15</inkml:trace>
  <inkml:trace contextRef="#ctx0" brushRef="#br0" timeOffset="-564">4100 4484 114 0,'11'-6'89'16,"-11"6"-14"-16,0 0-5 16,0 0-40-16,62-8 10 15,-9 6-26-15,-2 2-11 16,-5-11-38-16,-7 9-60 15,-18-6 21-15</inkml:trace>
  <inkml:trace contextRef="#ctx0" brushRef="#br0" timeOffset="8248">6255 4511 25 0,'0'0'6'16,"0"0"22"-16,0 0 15 15,0 0-20-15,0 0 17 16,0 0-6-16,0 0-5 16,0 0-4-16,0 0-6 15,0 0-12-15,0 0 7 16,12 23 3-16,4 6-3 15,0 4-5-15,0 13 2 16,0-24-5-16,-4 34 9 16,6 4-1-1,0 9-1-15,8-1-1 0,8-2-2 16,-20-29-7 0,14 25 2-16,-3-14 0 15,0 4 0-15,-9-19-1 16,-4-23-3-16,-8 9 1 15,1-9 0-15,-10-10 1 16,5 0 3-16,0 0 0 16,0 0-2-16,0 0 1 15,0 0-1-15,0 0-1 16,0 0-2-16,0 0 0 16,12-45 0-16,11-46-1 15,2 4 0-15,-4-2 0 16,-17 43 0-16,22-37 0 15,-12 13-1-15,2 12 1 16,-12 19 0-16,3 10 0 16,-5 18 0-16,8 1-15 15,-10 0-25-15,-3 1-29 16,-1 3-42-16</inkml:trace>
  <inkml:trace contextRef="#ctx0" brushRef="#br0" timeOffset="8648">7026 4362 24 0,'0'2'5'16,"0"-4"11"-16,0 2 19 16,0 0 10-16,0 0-3 15,0 0-14-15,0 0-15 16,0 0 11-16,0 0-1 15,30 25-1-15,27 12 5 16,-2 19 4-16,-22-15-15 16,22 57 14-1,-5 20-2-15,-15 25-11 16,-12 2-11-16,-32-71-5 0,-5 81-4 16,-16-22-47-1,-23-3-60-15</inkml:trace>
  <inkml:trace contextRef="#ctx0" brushRef="#br0" timeOffset="-26519">122 3540 13 0,'0'0'4'0,"0"0"-2"15,0 0-2-15,0 0-1 16,0 0 1-16,0 0-1 15,0 0 1-15,0 0 1 16,0 0 0-16,0 0-1 16,0 0 0-16,0 0-1 15,0 0 0-15</inkml:trace>
  <inkml:trace contextRef="#ctx0" brushRef="#br0" timeOffset="-17968">122 3586 13 0,'0'0'10'0,"0"0"-2"15,0 0-4-15,0 0 2 16,0 0-1-16,0 0 1 16,0 0 4-16,0 0 0 15,0 0-5-15,0 0 5 16,0 0-1-16,0 0 1 16,0 0 0-1,0 0-2-15,0 0-1 0,0 0-4 16,0 0 3-1,0 0 0-15,0 0 0 16,0 0 0-16,0 0 0 16,12 4-3-16,-5 2 2 15,-3-10 0-15,-4 4 1 16,0 0 0-16,0 0-1 16,0 0-4-16,0 0 3 15,0 0-1-15,0 0-1 16,-2 12 0-16,2-12 1 15,0 0 0-15,0 0 2 16,0 0-1-16,5-14 0 16,-5 14-2-16,0 0 0 15,0 0-1-15,0 0 1 16,2-29 0-16,5-11-1 16,-5 7 1-16,-2 13 0 15,0 11-2-15,7-1 2 16,-5-5 0-16,-4 3 2 15,7 2-2-15,-5 10 0 16,0 0-1-16,0 0 1 16,0 0 0-16,0 0 0 15,0 0-1-15,-3-33 1 16,8 18-1 0,11 1-1-16,-11-5 0 15,-3 9 0-15,0-1 0 16,5 5 0-16,-5-6 1 15,-2-3-1-15,0 5 0 16,0 10 0-16,0 0 1 16,0 0-1-16,0 0 0 15,0 0 2-15,0 0-1 16,7-31 0-16,-4 8-1 16,3 15 0-16,-1-9 1 15,-3 1-1-15,5 3 1 16,-9 1-1-16,7-1 0 15,-3 5 0-15,5-4 0 16,-5 1 1-16,-2 1 0 16,5 0 1-16,-12 3-1 15,11-1 0-15,-1 0-1 16,-3-5 0-16,7 1 0 16,-5-3 1-16,3 7-1 15,-3-8 0-15,5-5 0 16,-5 4 0-16,3 1 0 15,-3-5 1-15,5 9 0 16,-3-5 2 0,1 1 1-16,-5 1-2 15,5 3-2-15,-5-9 0 16,2 15 0-16,7-11 0 16,0 1 1-16,-4-5-1 15,2 0 0-15,-3 11 0 16,1-9 0-16,0-2 0 15,-1 1 1-15,3-3-1 16,0-6 3-16,0 19-2 16,-2-15 1-16,-1 17 1 15,1-9-1-15,-3 7-3 16,3-19 2-16,-3 16-1 16,5-8 0-16,-3 3 0 15,1-7-1-15,2 6 1 16,-5 9 0-16,7-7 1 15,-4 1-1-15,0 3 0 16,2 13 0-16,-3-20 0 16,3 11 0-16,-5-5 0 15,3 2 0-15,2-3 0 16,-3 5 0-16,-4-11 0 16,3 13 0-16,1-3 0 15,3-3 0 1,0 1 0-16,2-5 0 15,-9 12 0-15,5-3-1 16,2-3 1-16,0 4 1 16,0-1-1-16,-5-3 0 15,5 6 0-15,-7-5 0 16,4 1 0-16,-4 0 0 16,7-3 0-16,-7-1 0 15,5 5 0-15,4-5 0 16,-4 2 0-16,2-5 0 15,-3 0 0-15,-4 9 0 16,9-8 0-16,-4-5 0 16,2 6 0-16,0 7 0 15,0-4 0-15,2 3 0 16,-7-3 0-16,1 2 0 16,-6-3 0-16,8-7 0 15,-3 7 0-15,0 7 0 16,8-9 0-16,-3 1 0 15,2-9 0-15,-9 7 0 16,-7 5 0-16,16 1 0 16,3-3 0-1,-6 1-1-15,1 6 1 0,3-17 0 16,-1 15 0 0,-7-7 0-16,3 1 0 15,-1-1 0-15,1-7 0 16,4 7 0-16,-4 13 0 15,2-10-1-15,4-5 1 16,-4 2 0-16,2 7 0 16,-13 6 0-16,8-4 0 15,5-9 0-15,1 7 0 16,-10 8 0-16,0 0 0 16,13-2 0-16,-10 0 0 15,-3 2 0-15,0 0 0 16,0 0 0-16,9-4 0 15,-2-2 0-15,2 2 0 16,-2 4 1-16,2 8-1 16,-4-4 0-16,-1-2 0 15,10 0 0-15,-9 4 0 16,4-4 0-16,-4 0 0 16,6 3 0-16,-6-5 0 15,8 4 1-15,-3 4-1 16,-6-4 0-16,10 15 1 15,-14-17 0-15,0-2 0 16,0 0-1 0,0 0 1-16,0 0-2 15,0 0 2-15,28 27-1 16,-21-15 0-16,6 7 4 16,-3-3-2-16,-4 3-1 15,6 0 0-15,-1-9 0 16,-15 4 0-16,4 7 0 15,0-2 1-15,7 2-1 16,0-11-1-16,-7-6 1 16,11 8 0-16,-9 3 2 15,5 1-1-15,0 3-1 16,-4-13 0-16,-1 1-1 16,0 7 0-16,7 3 0 15,-4-3 0-15,-3 5 0 16,-2-15 1-16,12 6-1 15,-12 3 0-15,4 1 0 16,3 11 0-16,0-11 0 16,0-7 0-16,2 13 0 15,-6-5 1-15,3 3-2 16,1-1 2-16,5-5-1 16,-14-3 0-16,2-1 0 15,6 7 0 1,-3-1 0-16,11-2-1 15,-19-3 1-15,14 9 1 16,-4-5-1-16,11 1 0 16,-9 9 0-16,0-11 0 15,-3-7 0-15,5 11 0 16,3-1 0-16,-12-3 0 16,14-2 0-16,-19 3 0 15,7-7 0-15,17 6 0 16,-12 1 0-16,0-3 0 15,-7 5 0-15,7-7 0 16,-5 9 0-16,5-3 0 16,0 5-1-16,2 12 1 15,2-19 0-15,-8-12 0 16,-3 19 0-16,9-7 0 16,-2 3 0-16,2-1 0 15,-21-3 0-15,22 9 0 16,-1-1 1-16,2 2-1 15,-4 6 0-15,0-9 0 16,2-10 0-16,1 11 0 16,-4 0 0-16,-3 1 0 15,4 5 0-15,9-4 15 16,-12-13-12 0,22 9-1-16,-12 8-1 15,11-9-1-15,-4 3 0 16,-10-7 0-16,14 5 0 15,-4 4 0-15,4-3 0 16,-2-1 0-16,-2 3-1 16,-9-13 1-16,4 5 1 15,0 5-1-15,-7-3 0 16,0-4 0-16,-4-5 0 16,9 5 0-16,-5 9 0 15,2-11 0-15,-2 11 0 16,-6-15 0-16,11-2 0 15,-10 8 0-15,-4 5 0 16,2-5 0-16,5-2 0 16,-2-2 0-16,2 3 0 15,0-1 0-15,-5 4 0 16,5 3 1-16,-2-5-2 16,-8-6 1-16,22 3 0 15,-8 3 0-15,-6 2 0 16,-1-7 0-16,-1 5 0 15,4-8 0-15,2 8 0 16,0-3 0 0,-7 11 0-16,3-5 0 15,-12-11 0-15,25 8 0 16,-4-2 0-16,-7 5 0 16,-5 1 0-16,5-12 0 15,9 0 0-15,-6 9 0 16,-13 1 0-16,6-2 0 15,-3-10 0-15,0 0 0 16,0 0 1-16,0 0-1 16,0 0 0-16,0 0 0 15,0 0 0-15,0 0 0 16,18 19 0-16,-11-2-1 16,2-7 2-16,-9-10-2 15,7 6 1-15,-5 2 0 16,5-3 0-16,-2 5 1 15,2-10-1-15,-7 8 0 16,-3-6 0-16,13 7-1 16,-6 7 2-16,8-8-1 15,-1 9 0-15,-4-9-1 16,5-1 1 0,-17 7 0-16,3-8 0 15,9 5-1-15,-3 15 1 16,3-26-2-16,-7 0 1 15,0 0-1-15,0 0 0 16,0 0 0-16,0 0 2 16,0 0-1-16,0 0-2 15,0 0-2-15,0 0 1 16,28 11 0-16,-10-3 2 16,-4-8 1-16,-9 4 0 15,-5-4-2-15,0 0-2 16,0 0 2-16,0 0 2 15,0 0 1-15,0 0 0 16,16-12-1-16,4-1 1 16,-6 15-3-16,2-18 0 15,-13 8 2-15,8-13-1 16,1 2-1-16,-8-1 2 16,8-1 0-16,45 21 1 15,-57 0 0-15,0 0 0 16,0 0 0-16,0 0 0 15,-4-35 0-15,13 20 0 16,-7-8 0-16,-2 3 0 16,14-3 0-1,0-21 0-15,-5 36 0 16,2 0 0-16,3-7 0 16,-5-3 1-16,3 1-1 15,-1-6 0-15,-11 1 0 16,12 9 0-16,6-10 0 15,1-1 0-15,-3-3 0 16,-5 0 0-16,-2 14 0 16,3-9 0-16,-3-1 1 15,-2 0-1-15,2-8 0 16,-2 8 1-16,2 13 0 16,-2-15-1-16,2 0 0 15,3-4 1-15,-3-2-1 16,-7-2 0-16,5 16 1 15,5-9 1-15,-5-8 0 16,0 10-2-16,-3-5 1 16,-1 8-1-16,1-4 0 15,3-12 0-15,2 4 0 16,1 8 0-16,-1-8 0 16,-2 14 0-16,0-10 0 15,-1 0-1-15,1 4 2 16,3 0-1-16,-8 5 0 15,2 7 0-15,6-5 0 16,-1-3 1 0,-2 0-1-16,2 1 0 15,-7 11 1-15,5-11 2 16,0 1-1-16,2-6 0 16,0 4-1-16,3-1 0 15,-1 11 0-15,1-14 0 16,-7 5 1-16,-1-3-2 15,-2-4 1-15,-4 10-1 16,4 5 0-16,3-9 0 16,-3 1 0-16,8 5 1 15,-6-8-1-15,-2 11 0 16,1-11 0-16,4 2-1 16,0-3 2-16,-3 7-2 15,1-2 1-15,-3 5 0 16,3-7 0-16,2 3 0 15,-1-1 0-15,-6 19 0 16,0 0 0-16,0 0 0 16,0 0 0-16,10-31 0 15,8-13 0-15,-4 11 0 16,2 13 0 0,-5-1 0-16,-4 4 0 0,3-5 0 15,-4-5 1-15,4 18-4 16,-10 1 4-1,7-2-1-15,-3-3 0 16,-2 11 0-16,-2 2 1 16,0 0-1-16,0 0-1 15,0 0 1-15,0 0 0 16,0 0 0-16,0 0 0 16,33-4 0-16,-3 2 0 15,-10 2 0-15,-6 2 0 16,2 17 0-16,-9-19 0 15,2 4 0-15,0-4 0 16,3 2 0-16,2 19 0 16,-10-7 0-16,-4-14 0 15,0 0 0-15,0 0 0 16,0 0 0-16,19 19 0 16,1-3 0-16,6-5 0 15,-24 16 1-15,10-11-1 16,1 3 0-16,-3 4 0 15,-8-15 0-15,5-4 0 16,-7 6 0 0,0 7 0-16,9-1 1 15,-9 3 0-15,7-15-1 0,2 25 1 16,-9-8 0 0,12 0-1-16,-12 1 0 15,11-1 4-15,-6-15-3 16,-1 11 0-16,10 4 0 15,-5-3 1-15,1 1-1 16,-10-5 0-16,4-3 0 16,5 14 2-16,3-7-2 15,-5 1-1-15,-3-7 0 16,49 5 1-16,-67 1-1 16,12 1 1-16,0-4-1 15,9 11 0-15,-10-13 0 16,10-11 0-16,-7 10 1 15,10 3-1-15,-8-1 1 16,-2-3-1-16,11 7 0 16,-6-14 0-16,-5 13 0 15,-2-2 0-15,2-1 0 16,7 5 1-16,4-19-1 16,-9 12 0-16,3-2 0 15,-10 3 0-15,1 10 0 16,1-9 0-16,6-12 0 15,-8 17 0-15,10-5 0 16,-8 7 0 0,3-6 0-16,-13 3 0 15,17 9 0-15,8 8 0 16,-5-10 0-16,13 8 0 16,-4-2 0-16,-13-18 0 15,15 24 0-15,-2-6 0 16,7 10 0-16,-4-3 0 15,4-5 0-15,-12-17 0 16,10 15 0-16,6-4-1 16,-1 0 2-16,1 2-1 15,-17-16 0-15,15 14 0 16,0-5 0-16,3-1 0 16,-5 2 0-16,-5-5 0 15,-2-7 0-15,0 10 0 16,3-3 0-16,-3 1 0 15,-2-3 0-15,-10-9 0 16,12 9 0-16,-4 1 0 16,2-3 0-16,0 9 0 15,-10-15 0-15,12-2 0 16,-4 5 0-16,-10 3 0 16,0-3 0-16,8-3 0 15,-8 2 0-15,7-6 0 16,-7 7 1-1,5-1-2-15,-2-4 1 16,-1 1 0-16,-8-3 0 16,15 4 0-16,-1 0 0 15,-8 1 0-15,-2-9 0 16,0 0 0-16,0 0 0 16,0 0 0-16,0 0 0 15,0 0 0-15,25 24 0 16,-23-11 0-16,12-5 0 15,-2 2 0-15,-3-1 0 16,0 11-1-16,3-18 1 16,-1 3 1-16,-11-5-2 15,0 0 0-15,0 0 0 16,0 0-3-16,0 0-1 16,0 0 2-16,0 0 0 15,23 22 1-15,0 3-2 16,-11-27 2-16,-5 8 1 15,2 11-1-15,2-5 1 16,-4 1-2-16,-5-11-1 16,3 2 1-16,-7 0 2 15,4-4-1 1,-2 0-1-16,0 0 1 16,0 0 2-16,0 0-1 15,32-14 1-15,-9-15 0 16,3 8 0-16,-13 2 0 15,1-1 0-15,-2 5 0 16,-3 15 0-16,-2-10 0 16,2-5 0-16,7-1 0 15,-2-11 0-15,0 10 0 16,-5-18 0-16,7 0 0 16,7 0 0-16,-2 6 0 15,-3-15 0-15,-11 24 1 16,5-22-1-16,4 5 0 15,0 2 1-15,-2-3-1 16,2-5 0-16,-9 22 0 16,9-22 1-16,7-3-1 15,-5-1 0-15,3-13 0 16,-26 37 0-16,26-31 0 16,0 13 0-16,-5-9 2 15,-3 4-3-15,-1 3 3 16,-5 24-1-1,2-20 0-15,0-1 1 0,3 9-2 16,2-8 0 0,2 0 0-16,-7 20 0 15,7-14 0-15,-2 0 0 16,0 0 0-16,-5-2 0 16,-14 16 0-16,19-8 0 15,-3-4 0-15,1 2 0 16,-3 2 0-16,0-8 0 15,44 24 0-15,-62-20 0 16,9 2 0-16,2-2 0 16,1 7 1-16,1-7-1 15,6 16 0-15,-6-14-1 16,3 2 2-16,0 0-1 16,0-6 0-16,-3 14 0 15,3 7-1-15,3-15 1 16,1 8 0-16,7-1 0 15,-6-7 0-15,-14 10 1 16,18 1-1-16,0-7 0 16,-5 8 0-16,-11 15-1 15,12-18 1-15,-8 14-1 16,10-5 2-16,-5-3-1 16,8 2 0-16,-4 5 0 15,-8 10 0 1,11 5 0-16,-2 4 0 15,0-1 1-15,2 10-2 16,-7-3 2-16,-4-5 0 16,6 4-1-16,-4-7-1 15,4 9 1-15,1 10 0 16,-7-15 0-16,-1-5 1 16,5 13 2-16,-6-1-2 15,8 2 2-15,-11-10 0 16,-2-3-2-16,6 17 0 15,1 2-1-15,0-2 1 16,-8 0-1-16,13-6 0 16,-20-13 0-16,20 17 2 15,-6-4 2-15,12 0-1 16,-11-3-1-16,2 1 0 16,-3-11-2-16,-1 11 2 15,-3 2 0-15,4 0-1 16,-6-5-1-16,0 3 1 15,4-13-1-15,7 11 0 16,0 4 1-16,1-5 0 16,8 1-1-16,-30-9 0 15,40 11 0-15,-12 0 0 16,0 1 2 0,3-5-1-16,4 20-1 15,-10-20 0-15,1 8 0 16,18 10 0-16,-4-6 0 15,0 4 0-15,-24-27 0 16,26 31 0-16,-7-1 0 16,0-7 0-16,5 4 1 15,-3 0-1-15,-11-21 0 16,9 17 0-16,-5-2-1 16,5 2 1-16,5-2 0 15,-19-8 0-15,0-9 0 16,12 13 0-16,0 2 0 15,-3 2 0-15,1-7 0 16,-13-7 0-16,11 9 1 16,-1-1-1-16,2 2 0 15,0-2 0-15,-4-7 0 16,0-6 0-16,9 11-1 16,-5 0 1-16,-1 3 1 15,-4-5-1-15,-8-7 0 16,13 13 0-16,1 0 0 15,-5-4 0-15,-3 10 0 16,3-15-1 0,-3-4 2-16,1 7-1 15,-7 6 0-15,6-5 0 16,1-1 0-16,-6 6 0 16,-1-17 0-16,7 17 0 15,-1-9 1-15,-2 13-2 16,0-12 1-16,1-9 0 15,-3 19 0-15,-1-15-1 16,6 4 1-16,-3-5-1 16,-2-5-1-16,0 2 0 15,-2-4-3-15,-5-2 2 16,0 0-2-16,0 0 0 16,0 0 3-16,0 0 0 15,0 0 1-15,0 0 0 16,0 0 0-16,0 0 1 15,0 0 0-15,0 0-2 16,0 0-1-16,0 0 2 16,0 0 1-16,48-56-1 15,-18 34 1-15,-5-22 0 16,-7 3 1-16,3-1 0 16,-2-10-1-16,-1 13 0 15,-4 16 0 1,9-22 0-16,0-3 0 15,-9 3 0-15,2-1 0 16,2 19-1-16,-6-27 2 16,-1 1-1-16,3-1 3 15,-3-4 4-15,-6-6-2 16,6 33-3-16,-1-23-1 16,1-6 1-16,-2 8-2 15,1-4 0-15,1 15 0 16,3 18 0-16,9-17 0 15,-5 5 2-15,-6 4 1 16,4-10 3-16,0 24-4 16,0-16 3-16,3 2-3 15,1-4-2-15,1 2 0 16,2 0 1-16,-14 16-1 16,3-10 0-16,4-4 0 15,-2 2 0-15,2 2 0 16,18 21 0-16,-29-21 0 15,2-4 0-15,4 0 0 16,5 2 0-16,5 4 0 16,-5 15 0-16,2-11 0 15,-4 0 0-15,-2 1 0 16,2-9 0 0,-17 20 0-16,26-5 0 15,-4 8 0-15,-3-9 0 16,-2 7 0-16,-1 4 0 15,1-2 0-15,0 8 0 16,-7-4-1-16,4 8 1 16,-6-46 0-16,-5 40 0 15,0 0 0-15,0 0-1 16,14 34 1-16,6 11 0 16,1-6 1-16,-23-20-1 15,11 12 0-15,5-2 0 16,-5 0 0-16,0 2 0 15,1-6 0-15,-13-13 0 16,8 15 1-16,-5-2-2 16,-2 4 1-16,4-10 1 15,-11-11-2-15,13 19 2 16,3-2-1-16,2-4 0 16,-2 5 0-16,-7-9 0 15,9-7 0-15,-11 3 0 16,9 3 2-16,-2 5 2 15,8-11 1 1,-3 11-2-16,-1-15-2 16,14 15 1-16,-12-6 0 15,3 11-1-15,7-17 0 16,-5-3 0-16,-9 13-1 16,9 5 0-16,-7-7 0 15,5 2-1-15,7 3 2 16,-10-9-1-16,8 5 0 15,1 9 0-15,-11-2 1 16,5-10-2-16,-11-11 1 16,22 17 0-16,-11 5 0 15,-7 8 0-15,20 9 0 16,-11-24 0-16,-4-3 0 16,4 5 0-16,2 4 0 15,-11-2 0-15,5-5 0 16,8-7 1-16,-8 13-1 15,-8-7 0-15,-4 6 0 16,14 2 0-16,5-9 0 16,-15-8 0-16,12 15 0 15,-4 0 0-15,-12-4 0 16,14-7-1-16,0-2 1 16,-5 7 0-16,-2-5 0 15,9 9 0 1,-12-2 1-16,10-5-1 15,-5-3 0-15,3 5 0 16,2 7 0-16,-10-7 0 16,19 1 0-16,-32-7 0 15,37 11 0-15,-5 0 0 16,-7-5 1-16,0 9-1 16,5-10 0-16,-5-7 0 15,7 6 0-15,-3 5 1 16,3 0-1-16,0-5-1 15,-20-8 2-15,24 13-1 16,5 6 0-16,-6-11 0 16,4 15 0-16,-10-14 0 15,1-9 0-15,-3-4 0 16,5 6-1-16,3-1 1 16,8 3 0-16,-8-6 0 15,-10 4 0-15,18 3 0 16,-6-7 0-16,16 19 0 15,-12-25 0-15,2 0 0 16,8 2 0-16,-8 4 0 16,12-2 0-1,-4-4 0-15,-1-2 0 16,-11 6 0-16,16 0 0 16,-9-4 0-16,-7-3-33 15,-17 8-47-15,1-1 19 16</inkml:trace>
  <inkml:trace contextRef="#ctx0" brushRef="#br1" timeOffset="93960">0 3581 14 0,'0'0'4'16,"0"0"-2"-16,0 0-4 16</inkml:trace>
  <inkml:trace contextRef="#ctx0" brushRef="#br1" timeOffset="96871">108 3623 14 0,'0'0'3'16,"0"0"0"-16,0 0-4 16,0 0 1-16,0 0 0 15,0 0 1-15,0 0-1 16,0 10 1-16,0 3 0 15,0-11 5-15,5 8 8 16,-3 7-4-16,-2-17-7 16,0 0-1-16,0 0 3 15,0 0 4-15,0 0 2 16,0 0 1-16,0 0 0 16,0 0-6-16,0 0 6 15,0 0 3-15,0 0-3 16,0 0-1-16,0 0-1 15,-11-13-1-15,15 7-5 16,-4 4 3-16,0 2-2 16,0 0-1-16,0 0 0 15,0 0 0-15,0 0-2 16,-6-19 3-16,3-14 0 16,-1 8 2-16,-3-2-1 15,-14 13 2 1,23 14-4-16,8-15 2 15,-10 1-3-15,-7-3 0 16,4 5 3-16,-6 2-1 16,9 5-3-16,2-5 0 15,1-2 0-15,-1 1-1 16,3 1 2-16,2 8-1 16,-12-10 3-16,5-1-4 15,-2-1 0-15,2 14 2 16,0 0 0-16,0 0-2 15,0 0 0-15,0 0 0 16,-3-38-1-16,3 18 0 16,-4-3 0-16,11 15 0 15,-7-11 0-15,0-4 1 16,2 7-1-16,-2-5 0 16,-2 6 0-16,2 11 0 15,7-2 0-15,-7-4 0 16,0 1 0-16,2-9 0 15,-23 12 1-15,33-7-1 16,-5-8 0-16,-1 3 0 16,-1-1 1-16,4-16-1 15,-4 20 0-15,4-13 1 16,0 3-1 0,-9-2 3-16,0 14 2 15,3-5-2-15,-1 7-2 16,-4-5 0-16,-1-1-1 15,6-1 0-15,6-9 0 16,-28 14 0-16,26-12 0 16,-2-4 0-16,4 5 0 15,-4 5-1-15,-1-8 2 16,-6 15-1-16,4-9 0 16,-4 0 0-16,2 5 0 15,0 16 0-15,0 0 0 16,0 0 0-16,0 0 0 15,2-40 0-15,7-16 0 16,-4 9 0-16,-19 10 0 16,17 24 0-16,1-8 0 15,-4 3 0-15,0-1 0 16,-2 0 0-16,11 11 0 16,-4-10 0-16,-5-3 0 15,4-4 0-15,3-2 0 16,-7 8 0-1,5 7 0-15,-3-9 0 0,-4 1 0 16,-1-1 0-16,8-4 0 16,-14 0 0-1,7 15 0-15,8-13 0 16,-1-10 0-16,7-2 0 16,-3-5 0-16,-5 22 0 15,1-21 0-15,-3 3-1 16,3 7 2-16,-1 7-1 15,-4 3 0-15,3 7 0 16,-6-11 0-16,-1 2 0 16,8-2 0-16,-1-6-1 15,-15 15 1-15,17 3 0 16,2-7 0-16,-3-9 0 16,1 4 1-16,-3 0-1 15,3 9 0-15,-5-9 0 16,-2-8 0-16,6 14 0 15,-4 5 0-15,0-21-1 16,5 20 2-16,-1-11-1 16,-1 1 0-16,-1 2 0 15,5-6 0-15,-5 9 0 16,1 5 0-16,-1-5 0 16,5-1 0-1,-7-2 0-15,2 5 0 16,3 7 0-16,2-9 0 15,-3 1 0-15,1-4 0 16,-3 7 0-16,3-5 0 16,-1 7 0-16,-4-9 0 15,5 5 0-15,-1-5 0 16,-4 2 0-16,5 1 0 16,-3 11-1-16,3-5 1 15,0-7 0-15,-1 1 0 16,-2 1 0-16,3 7 0 15,0-3 0-15,-1-1 0 16,-4 6 0-16,0 8 0 16,0 0 0-16,0 0 0 15,0 0 0-15,0 0 0 16,12-52 0-16,-3 23 0 16,0-8 0-16,-4 20 0 15,-1-6 1-15,1-2-2 16,2 11 1-16,-5 0 0 15,0 9 0-15,3-9 0 16,0 1 0-16,-1 3 0 16,1 2 0-16,-3-11 0 15,5 13-1-15,-5-9 1 16,3-3 1 0,2 3-1-16,0 13 0 15,-7 2 0-15,0 0 0 16,0 0 0-16,0 0 0 15,11-37 0-15,-2 8 0 16,-6 19-1-16,4-5 1 16,-3 1 0-16,3 1 0 15,2-5 0-15,-4-1 0 16,4 11 1-16,-2-15-1 16,-2 8 0-16,2-1 0 15,-1 1 0-15,-6 7 0 16,5 2 0-16,7-7 0 15,-6 1 0-15,4-2 0 16,-3 9 0-16,-7-3 0 16,6-2 0-16,6-3 0 15,-5 1 0-15,2 8-1 16,-4-11 1-16,4 9 0 16,-5-2 0-16,-1-5 0 15,-1 9 0-15,5-6 0 16,-5-3 0-16,3 9-1 15,4-6-4-15,-4 2 3 16,2 2 2 0,-1-1-1-16,-12 5 1 15,12-6 0-15,1 2 0 16,-2 2 0-16,0-3 0 16,-5 7-1-16,0 0 1 15,0 0 0-15,0 0 0 16,0 0-1-16,0 0 1 15,0 0 0-15,0 0 0 16,0 0-1-16,11-6 1 16,-6 2 0-16,2-4 0 15,2 2-1-15,-9 6 1 16,11 0-2-16,-11 0-1 16,0 0 1-16,0 0 0 15,0 0 2-15,0 0-1 16,0 0 1-16,0 0 0 15,0 0 0-15,0 0 0 16,0 0 0-16,0 0 0 16,0 0 0-16,0 0 0 15,0 0 0-15,0 0 0 16,0 0 0-16,0 0 0 16,0 0 0-16,0 0-1 15,0 0 1 1,0 0 0-16,0 0 0 15,0 0 0-15,7 0 0 16,-7 0 0-16,2 4 0 16,-2-4 0-16,0 0 0 15,0 0 0-15,0 0 0 16,0 0 0-16,0 0 0 16,0 0 0-16,0 0 0 15,0 0 0-15,0 0 0 16,0 0 0-16,0 0 0 15,0 0 0-15,0 0 0 16,0 0 0-16,0 0 0 16,12 2 0-16,-5-4-1 15,-7 2-23-15,0 0-2 16,0 0-71-16</inkml:trace>
  <inkml:trace contextRef="#ctx0" brushRef="#br1" timeOffset="97367">875 203 17 0,'0'0'1'0,"0"0"0"16,0 0 0-1,2 0-1-15,-7-13 0 16,8 9-1-16</inkml:trace>
  <inkml:trace contextRef="#ctx0" brushRef="#br1" timeOffset="97543">845 225 20 0,'0'0'7'0,"0"0"-8"16,0 0-4-16</inkml:trace>
  <inkml:trace contextRef="#ctx0" brushRef="#br1" timeOffset="97704">854 476 19 0,'0'0'6'0,"0"0"-7"16,0 0-3-16,0 0 3 16</inkml:trace>
  <inkml:trace contextRef="#ctx0" brushRef="#br1" timeOffset="97832">833 778 22 0,'0'6'3'16,"-9"15"-3"-16,0 10-2 16</inkml:trace>
  <inkml:trace contextRef="#ctx0" brushRef="#br1" timeOffset="97944">812 1041 18 0,'0'0'5'0,"-4"11"-7"16</inkml:trace>
  <inkml:trace contextRef="#ctx0" brushRef="#br1" timeOffset="98127">799 1569 14 0,'2'19'3'16</inkml:trace>
  <inkml:trace contextRef="#ctx0" brushRef="#br1" timeOffset="98256">831 1969 18 0,'2'14'5'0,"-2"-3"-3"16,-2 9-4-16,2-9 0 16</inkml:trace>
  <inkml:trace contextRef="#ctx0" brushRef="#br1" timeOffset="98681">782 0 19 0,'0'0'0'0,"0"0"0"0,0 0-1 15</inkml:trace>
  <inkml:trace contextRef="#ctx0" brushRef="#br1" timeOffset="98840">835 623 20 0,'-11'10'2'0,"22"23"0"16,-11 13-3-16,3 7-1 16,-3 1 0-16</inkml:trace>
  <inkml:trace contextRef="#ctx0" brushRef="#br1" timeOffset="99024">888 1469 15 0,'3'13'4'0,"-10"10"-2"16,-7-13-2-16,16 23 0 15,-6 4 4-15,-3 5 8 16,0 1-5-16,-9 3-6 16,6 8 0-1,8-25-3-15</inkml:trace>
  <inkml:trace contextRef="#ctx0" brushRef="#br1" timeOffset="102526">819 101 14 0,'0'0'3'16,"0"0"0"-16,0 0-3 15,0 0-2-15,0 0 1 16,-4 0 1-16,-1-8 0 15,5 8 1-15,0 0 0 16,0 0 1-16,0 0 8 16,0 0 7-16,0 0 3 15,0 0-1-15,0 0-11 16,0 0 5-16,0 0-2 16,0 0-1-16,0 0-3 15,0 0-2-15,0 0-3 16,0 0 2-16,0 0-1 15,0 0 3-15,0 0-3 16,0 0 1-16,0 0-2 16,0 0 5-16,0 0-2 15,0 0 0 1,28 20 0-16,-12-5 0 16,0-11-4-16,-7 8 1 15,3-1 8-15,-5-1-2 16,-3-14-2-16,-4 4-1 15,0 0-3-15,0 0 4 16,0 0-1-16,12 33-4 16,-8-12-1-16,5-1 1 15,8-15-1-15,-20 7 3 16,10-2 0-16,-5-6 0 16,-2-4-1-16,0 0-1 15,0 0 0-15,0 0 3 16,0 0 1-16,0 0-3 15,19 27-1-15,-1-8-1 16,-11-13 0-16,2 15 1 16,3-9 0-16,-5 5 0 15,2 8 0-15,-9-25 1 16,0 0 1-16,0 0 2 16,0 0 1-16,7 27-3 15,9 4-2-15,5-17-1 16,-14 5 0-16,-3 2 0 15,5-3 0 1,-6-12 0-16,4 7 3 16,2-5 1-16,-7 5 1 15,5-1-3-15,-2 0-2 16,1 7 0-16,-1-11 0 16,0-4 1-16,6 7-1 15,-4-1 0-15,-2 7 1 16,4-9-1-16,-18 4 0 15,18 7 2-15,2-2-2 16,5-3 0-16,-11 5 1 16,0-5 3-16,-12 3-3 15,21-7 1-15,-3 3-2 16,-2 5 0-16,-4 3 0 16,4-2 1-16,-4-11-1 15,2 10 0-15,2-3 0 16,-5 4 0-16,3-3 1 15,-18-12-1-15,27 15 0 16,-5 0 0-16,-1-1 0 16,-1 7 1-16,-2-13-1 15,-5-5 0-15,5 7 1 16,0 3 2-16,-3 1-2 16,3-9 1-16,-4 13-1 15,-1-17-1 1,5 13 0-16,0-1 0 15,-3-1 0-15,1 5 0 16,-1-13 0-16,1 7 0 16,4-1 0-16,-2-1 0 15,0 14 0-15,-2-19 0 16,2-4 0-16,-3 11 1 16,1-9-1-16,2 10 0 15,-3-12 0-15,-4 1 0 16,0-5 0-16,0 0 0 15,0 0 0-15,3 18 1 16,-1 9-1-16,-4-10 0 16,11 16 0-16,-7-10 0 15,0-1 1-15,1-1 0 16,1 4-1-16,-4-13 0 16,7 7 1-16,0 2-1 15,0-7 0-15,-5 13 0 16,3-10 0-16,-5-7 0 15,5 13 3-15,-3 8 2 16,0-2-3-16,0-8-2 16,21 1 0-1,-27 5 0-15,6-4 0 16,0 2 0-16,3 4 0 16,-3-11 1-16,1-9-1 15,4 9-1-15,-3 3 2 16,-2-2-1-16,1-1 0 15,1 9 0-15,-1-18 0 16,4 15 0-16,-1-3 0 16,-1 2 0-16,2 0 0 15,-7-15 0-15,9 11 0 16,-4-5 0-16,-1 3 0 16,-4-17 0-16,12 20 0 15,-5-11 0-15,-7 3 0 16,0-12 0-16,4 21 0 15,1 16 0-15,-3-14 0 16,1-13 0-16,1 15 0 16,3-2 0-16,-2-1 0 15,-3-9 0-15,-2-7 0 16,2 11 0-16,3 10 1 16,2-9-2-16,0 19 1 15,-5-20 0-15,5-7 0 16,-5 11 0-16,3 6 1 15,-3-2-1 1,-4-13 0-16,4 13-1 16,3-15 1-16,2 19 0 15,2-8 0-15,-2 6 0 16,-5-10 0-16,0-7 0 16,5 17 0-16,0-4 0 15,0-3 0-15,-2 1 0 16,-1-4 0-16,-2-9 0 15,-2 8 0-15,7 5 0 16,-2 6 0-16,-5-8 1 16,-2-7-1-16,9 13 0 15,-3 0 0-15,-2-2 0 16,5 6 0-16,-7-9 0 16,10-11 0-16,-10 9-1 15,0-7 1-15,6 9 0 16,-6-3 0-16,0-1 0 15,3-9 0-15,4 13 1 16,-10-5-1-16,6-1 0 16,1 3 0-16,-6-11 0 15,11 17 0-15,-4-2 0 16,-3-5-1 0,-2-16 1-16,0 0 1 0,0 0-1 15,0 0 0-15,0 0 0 16,9 46 1-1,-2-19-1-15,-7-3 0 16,0-13 0-16,7 16 0 16,-2-13 0-16,2 11-1 15,-5-4 1-15,81-3 1 16,-125 1-1-16,31-9 0 16,4 5 0-16,5 8 1 15,-1-13-1-15,3-2 0 16,7-2 0-16,-5 7 1 15,-2 6-1-15,0-19 1 16,0 0-1-16,0 0 0 16,0 0 0-16,10 14 0 15,-3 11 0-15,-7-7 0 16,9-7 0-16,-5 5 0 16,-1-1 0-16,-8-3 0 15,3 1 0-15,4 1 0 16,0-8 0-16,8 5 0 15,-13 5 0-15,8-1 0 16,-7-7 0-16,-12-2 0 16,21 9 0-16,2-1 0 15,-7-3 1-15,-2 3-1 16,12-6 0-16,-8-1 0 16,-1 3 0-1,3 5 0-15,-1-3 0 16,-10-6 0-16,12 0 0 15,-7 11 0-15,3-7 0 16,6 1 0-16,-9 9 0 16,2-5 0-16,7-9 1 15,-11 4-1-15,2 3 1 16,7-3 0-16,-5 5 1 16,1-3-3-16,1-4 1 15,-4 7 0-15,16-7 0 16,-13 5 0-16,-3-3 0 15,-7-6 0-15,23 4 0 16,-16 1 0-16,11 1 0 16,-6-2 0-16,2-2 0 15,2-1 0-15,-7 3 0 16,10 0 0-16,-8-2 0 16,1 1 0-16,-5-5 0 15,16 6 0-15,-14-2 0 16,17 0 0-16,-21 11 0 15,4-13 0 1,12-2 0-16,-12 4 0 16,-2-6 0-16,0 0 0 15,0 0 0-15,0 0 0 16,0 0 0-16,21 17 0 16,-3 2 0-16,-6-13 0 15,8 10 0-15,-4-16 0 16,-2 11 0-16,9-3 0 15,-11-6-1-15,8 19 1 16,-6-28 0-16,-2 7 0 16,1 0 0-16,-3-4 0 15,-1 6-6-15,5-2-3 16,-14 0-5-16,0 0 4 16,0 0-20-16,0 0-19 15,0 0-16-15</inkml:trace>
  <inkml:trace contextRef="#ctx0" brushRef="#br1" timeOffset="102953">2101 3517 18 0,'0'0'10'15,"0"0"-6"-15,0 0 28 16,0 0 13-16,0 0 3 16,0 0-26-16,0 0 11 15,0 0-14-15,9 19-13 16,5 14-7-16,-14-33-21 15,16 16 2-15,-21 1-31 16,10-13-12-16</inkml:trace>
  <inkml:trace contextRef="#ctx0" brushRef="#br1" timeOffset="103102">2156 3643 19 0,'0'0'10'0,"0"0"25"15,0 0 13-15,0 0 0 16,0 0-28-16,0 0 13 15,0 0-13-15,0 0-11 16,0 0-6-16,9 15-6 16,-9-11-8-16,7 0-26 15,-16 6-24-15</inkml:trace>
  <inkml:trace contextRef="#ctx0" brushRef="#br1" timeOffset="103375">2177 3730 24 0,'0'0'28'16,"0"0"37"-16,0 0 7 15,0 0-19-15,0 0-32 16,-5 19 8-16,0 14-15 16,1-2-10-16,-5 0-9 15,2-16-24-15,0-11 9 16,18 4-23-16,-6-4 3 16,6 0 1-16,-6 13 17 15,-5-17 16-15,0 0 6 16,0 0 12-16,0 0 16 15,0 0-1-15,0 0-9 16,0 0-13 0,-5 29-4-16,-2 14-1 15,10-14-16-15,-8-16-13 16,3-3-16-16,9 2-7 16</inkml:trace>
  <inkml:trace contextRef="#ctx0" brushRef="#br1" timeOffset="103584">2190 4128 43 0,'5'6'32'0,"0"2"-16"16,-19-2 12-16,16 3-14 16,0 3-9-16,-6 11-5 15,11-11 0-15,-17 5-8 16,15-9 2-16,-10 5-7 16,10-3 7-16,-12-8 12 15,16 17 24-15,-9-11 8 16,0 0-21-16,0-2 12 15,-2 5-15-15,4-1-13 16,-2-10-29-16,0 0-54 16</inkml:trace>
  <inkml:trace contextRef="#ctx0" brushRef="#br1" timeOffset="106039">2186 4279 15 0,'0'0'5'0,"0"0"-3"16,0 0-3-16,0 0-1 16,0 0 2-16,0 0 0 15,0 0 1-15,0 0-1 16,0 0 4-16,0 0 10 15,0 0 4-15,0 0-10 16,0 0 8-16,0 0-4 16,0 0 2-16,0 0-1 15,7 12-7-15,-5 1-4 16,9 1 7-16,3 1 1 16,-5-9-1-16,8 2-3 15,-4 7-3-15,-6-9-3 16,9 0 0-16,-4 4 5 15,2-5 0-15,-1-12-3 16,6 11 0-16,-12-1-1 16,2 1-1-16,5-6 3 15,-3 2 6-15,1-5-3 16,4 5-4 0,-5 0-2-16,-1 0 0 15,3 0 0-15,-6 3 0 16,5-12 0-16,-5 1 0 15,0 4 0-15,2-9 0 16,0-1 1-16,0-1 3 16,-4-11 0-16,2 3-2 15,-12 12-1-15,14-13 0 16,-6 3-1-16,3-2 1 16,-3-4-1-16,1 0 0 15,-1 15 0-15,1-21 0 16,-4 0 0-16,3 4 0 15,-6-5 1-15,-8 10-1 16,13 13 1-16,0-12-1 16,1 5 1-16,-8-5 1 15,7-6 0-15,-13 8-1 16,6 7 0-16,12-11 0 16,-2-6-1-16,-5-4 0 15,-3-9 0-15,-10 28 0 16,20-11 1-16,-1-2 3 15,1 4-1-15,-2-4-3 16,0 2 1-16,-3 15-1 16,-4-11 0-1,-1-2 0-15,6-2 1 0,-3 27-1 16,0 0 0 0,0 0 0-16,0 0 0 15,0 0 1-15,6-72 1 16,4 32 2-16,-6-9-2 15,-1 32 0-15,-1-16 3 16,0 4 0-16,3 4-3 16,-8 2-1-16,3 1-1 15,5 11 1-15,-5-9-1 16,-2-3 0-16,2 0 0 16,-3-4 0-16,6 0 0 15,-3 13 0-15,2-13 0 16,0-4 0-16,5 4 1 15,0-10 0-15,-14 12 0 16,10 12 0-16,1-16 2 16,-2-2 1-16,-2 4-2 15,0-16-2-15,-9 4 0 16,12 20 0-16,1-14 1 16,1-2-1-16,-1 1 0 15,1-13 0-15,0 24 0 16,-3-10 0-16,2-4 1 15,-4-3-1-15,5 20 2 16,-3-22-2 0,5 26 0-16,-4-17 1 15,-1 1 1-15,0 1 0 16,0-2-1-16,-2 2 0 16,7 15 0-16,-7-15 1 15,3-7-1-15,1 7 0 16,-4 0-1-16,3-12 1 15,-1 24-1-15,3-18 1 16,-1-2-1-16,3-9 0 16,-2-6 0-16,-5 33 0 15,7-20 0-15,-1 2 0 16,1-5 0-16,-2 5 0 16,-3-1 1-16,-2 22-1 15,3-21 0-15,-1-3 0 16,-2 3 0-16,0 39 0 15,0 0 0-15,0 0 0 16,0 0 0-16,9-66 0 16,0 16 0-16,-4 2 0 15,-1 15 0-15,-1 17 0 16,1-13 0-16,1-3 0 16,2 3 0-16,-3-2 0 15,-1 19 0 1,4-15 0-16,-3-2 0 15,1 2 0-15,4 4 0 16,-4-12 0-16,-3 19 0 16,5-17 0-16,0-1 0 15,2 1 0-15,-2 2 0 16,0-2-1-16,-5 17 1 16,3-13 1-16,2 2-1 15,2-11 0-15,-5 3 0 16,-4 10 0-16,5 15 0 15,4-17 0-15,0 0 0 16,1 0 0-16,3-10 0 16,-13 25-1-16,12-26 1 15,-1 7 0-15,1 2 0 16,2 4 0-16,-1-2 0 16,4 19 0-16,-11-8 0 15,6-7 0-15,-1 0 0 16,1 4 0-16,2 3 0 15,-5 10 0-15,7-17 0 16,-2 2 0-16,2 1 0 16,0 7 0-16,-21 5 0 15,19-5 1 1,2 7-1-16,-9-2 0 16,-7 8-2-16,0 0-15 15,0 0 0-15,0 0-35 16,0 0-29-16</inkml:trace>
  <inkml:trace contextRef="#ctx0" brushRef="#br1" timeOffset="106394">3037 204 24 0,'0'0'5'16,"0"0"-3"-16,0 0 16 15,0 0 1-15,0 0-10 16,0 0 6-16,0 0-9 16,0 0-13-16,0 0-36 15</inkml:trace>
  <inkml:trace contextRef="#ctx0" brushRef="#br1" timeOffset="106544">3053 416 23 0,'-2'16'9'16,"2"-16"23"-16,0 0-14 15,0 0 5-15,0 0-17 16,0 0-25-16</inkml:trace>
  <inkml:trace contextRef="#ctx0" brushRef="#br1" timeOffset="106672">3025 714 24 0,'5'6'5'16,"-5"10"-1"-16,-5 7 18 15,-6 0-10 1,4-2-10-16,9-17-30 15</inkml:trace>
  <inkml:trace contextRef="#ctx0" brushRef="#br1" timeOffset="106768">3064 983 26 0,'0'21'1'16,"-2"3"-4"-16,-7 16-1 15</inkml:trace>
  <inkml:trace contextRef="#ctx0" brushRef="#br1" timeOffset="106945">3071 1254 25 0,'0'0'13'0,"0"0"3"16,0 0 8-16,0 0 1 16,0 0 4-16,0 0-16 15,7 75 4-15,-2 5-7 16,-10-11-7-16,-9-20-4 15,8 5-25-15,1-27-1 16</inkml:trace>
  <inkml:trace contextRef="#ctx0" brushRef="#br1" timeOffset="109230">3154 128 14 0,'0'0'5'0,"0"0"-3"15,0 0-2-15,0 0-2 16,0 0 1-16,0 0 1 15,0 0 0-15,0 0 0 16,0 0 1-16,0 0 1 16,0 0 7-16,9-23 2 15,3 6-4-15,-3 3 8 16,-2-5-2-16,0 3 0 16,-7 16-7-16,0 0-4 15,0 0-1-15,0 0 7 16,0 0 5-1,27-11-7-15,-27 11 9 16,0 0-7-16,21 0-5 16,0 11 6-16,2-3-1 15,-2 0-1-15,-3 5 2 16,3 1 1-16,-24-8-2 16,24 15 3-16,-5 2 1 15,5 0-5-15,2-1-4 16,-5-3-1-16,-2-11 2 15,1 11 6-15,1-2-7 16,7 1 3-16,-6 13-1 16,6-16 8-16,-16-11-10 15,12 17 8-15,2 20-4 16,-5-4-5-16,1 7-2 16,-6-21 2-16,-3-5-1 15,6 15 0-15,-2-8 3 16,4 6 1-16,-4-4-4 15,-19-12 1-15,26 20 5 16,-5-2-2-16,0 2-2 16,-2 7 2-16,0-7-3 15,-10-19-1 1,12 17-1-16,-2-2 0 16,-5 7 0-16,3-3 1 15,-1-4-1-15,-6-19 0 16,9 19 2-16,-7-2 2 15,0 2-2-15,4-2 1 16,-9-16-1-16,8 14 1 16,-6 8-1-16,5-8-2 15,3 0 1-15,-3 0-1 16,0-13 0-16,-4 11 0 16,0 4 0-16,6 17 0 15,-6-19 0-15,-3 24 0 16,0-28 0-16,5 23 0 15,0-5 0-15,7 2 0 16,-7-5 0-16,-7-22 0 16,4 24 0-16,8-1 1 15,-3 4-1-15,-2 3 0 16,0-13 0-16,-7-12 0 16,7 12 0-16,0 2 0 15,-3-4 0-15,8-4 0 16,-17-10 0-16,14 16 0 15,-2 2 0 1,-2-8 0-16,9 8 0 0,-12-2 0 16,7-20 0-1,-11 16 0-15,4-2 0 16,3-3 0-16,2 5 0 16,-12 0 0-16,12-14 0 15,-5 22 1-15,3 0-1 16,4 1 0-16,-4-1 0 15,-8-25 0-15,8 22 0 16,-3-3 0-16,5-2 0 16,-2 4 0-16,2-8-1 15,-10-13 1-15,6 13 0 16,-1 2 0-16,3 6 1 16,-3-8-1-16,-11-13 0 15,16 17 0-15,-5-2 0 16,2 6 0-16,1-4 0 15,-3-2-1-15,10-17 1 16,-10 17 0-16,-4-2 0 16,0 4 0-16,4-8 0 15,-2 4 0-15,-2-11 0 16,2 5 1-16,2 4-1 16,7-3 0-1,-7 1 0-15,-13-13 0 0,18 13 0 16,-3 2 0-1,3-5 0-15,-9 1 0 16,4-5 0-16,3-3 0 16,-5 18 0-16,0-6 0 15,-5 3 0-15,8-13 0 16,-6 3 0-16,8 18 0 16,-3-5 0-16,-4-15-1 15,11 11 1-15,-14-4 0 16,19-11 0-16,-14 11 0 15,-2 6 0-15,0-3 0 16,6 7 1-16,-4-12-1 16,0-9 0-16,3 11 0 15,6-2 0-15,-7-3 0 16,-2 3 0-16,-9-9 0 16,16 13 0-16,-5 2 0 15,0 0-1-15,5 8 2 16,-7-8-1-16,-4-11 0 15,8 9-1-15,5-4 1 16,-6-1 0-16,-1-1 0 16,-2-7 0-16,0 13 0 15,0 0 0-15,12-7 0 16,-10 13 0 0,2-16 0-16,13-9 0 15,-15 17 0-15,2-1 0 16,1-1 0-16,-5 4 0 15,7-3 0-15,2-9 0 16,-2 14 0-16,7-5-1 16,-5-5 1-16,-2-5 0 15,-16 1 0-15,27 7 0 16,10-7 0-16,-19 9 0 16,-9-20-1-16,30 8 1 15,-16 1 0-15,6-5 0 16,1-2-1-16,7 6-8 15,-8-2 0-15,-22-1 1 16,2-5-15-16,0 0-9 16,0 0-10-16,19-2-21 15,10-1-36-15</inkml:trace>
  <inkml:trace contextRef="#ctx0" brushRef="#br1" timeOffset="109648">4422 3473 20 0,'0'-8'6'15,"2"2"-3"-15,-2-2 25 16,0 8 20-16,0 0-21 16,0 0 21-16,0 0-18 15,0 0-17-15,0 0-10 16,0 0-8-16,-2 33-5 16,-5 16-24-16,0-15-20 15</inkml:trace>
  <inkml:trace contextRef="#ctx0" brushRef="#br1" timeOffset="109807">4426 3623 21 0,'0'12'10'15,"0"-12"28"-15,0 0-14 16,0 0 29-16,0 16-4 16,7 18-19-16,-9-5-16 15,-3-13-10-15,12-8-4 16,-9 9-18-16,0-11-33 15,8 9-42-15</inkml:trace>
  <inkml:trace contextRef="#ctx0" brushRef="#br1" timeOffset="109954">4426 3904 24 0,'0'0'9'16,"0"0"20"-16,0 0-11 15,0 0 14-15,0 0-12 16,-11 27-14-16,-8 19-5 15,12-13-14-15,1-25-2 16,3 9-25-16</inkml:trace>
  <inkml:trace contextRef="#ctx0" brushRef="#br1" timeOffset="110078">4394 4119 24 0,'-9'11'26'15,"11"12"0"-15,0 6-9 16,-4 2 4-16,-2-7-15 15,-3 16 0-15,14 1-4 16,-10 1-2-16,19-13-19 16</inkml:trace>
  <inkml:trace contextRef="#ctx0" brushRef="#br1" timeOffset="111727">4279 3695 14 0,'0'0'2'16,"0"0"1"-16,0 0-3 15,0 0-1-15</inkml:trace>
  <inkml:trace contextRef="#ctx0" brushRef="#br1" timeOffset="119031">4231 3813 17 0,'11'8'1'0,"1"3"0"16,-12-11 1-16,4 14-1 16,8 7-2-16,-1 18-2 15,-1 3 4-15,6-1 4 16,-3-2 0-16,-6-8-2 16,-11-14-2-16,13 16 0 15,-4-8-1-15,6-4 2 16,-2-5 3-16,-6 3 0 15,-1-13-3-15,2 19 2 16,1-11 3-16,9 3-3 16,-10-3-4-16,10-7 0 15,-23 11 0-15,16-18 0 16,4 6 1 0,-17 7-1-16,3-1 2 15,3-12 6-15,0 0-2 16,0 0-5-16,0 0 1 15,0 0 2-15,26 29-3 16,-8 11 0-16,-2-32-1 16,-4 0 0-16,-10-8 0 15,-2 0 0-15,0 0 0 16,0 0 0-16,0 0 0 16,0 0 2-16,0 0-1 15,0 0 4-15,0 0 0 16,0 0-4-16,0 0-1 15,14 8 0-15,-14-8 0 16,11 5 0-16,-11-5 0 16,0 0 1-16,0 0-1 15,0 0 2-15,0 0 0 16,0 0 3-16,30-40-2 16,-7 7-1-16,-14 12-1 15,5-1-1-15,-30-3 1 16,25 10-1-16,7-12 1 15,-4-6 1 1,-5-2 6-16,-7 0 2 16,-16 2-5-16,20 12-3 15,-4-14 2-15,7 2 1 16,-2 0 2-16,-3-7-3 16,-4 1 0-16,-3 18-2 15,1-18 1-15,6 0 1 16,0-5-1-16,-6 17 3 15,6-10-1-15,-4 16-2 16,2-14 0-16,0 4-1 16,2 6 0-16,-2 25-2 15,0 0 0-15,0 0 0 16,0 0 0-16,4-39 0 16,-1-25 1-16,-8 12 4 15,5 12-2-15,5 24-2 16,-5-13 0-16,4 2 1 15,-4 0 0-15,0 2 0 16,-4-4-2-16,6 13 1 16,-4-11 0-16,-5-2-1 15,5-4 0-15,8-7 3 16,-15 1 1-16,16 18-3 16,2-20 1-1,-2-3 0-15,7-1 0 16,-7-9 0-16,-19 33-1 15,29-20 0-15,-11-7 2 16,4 7 1-16,1 0 0 16,-2-7-1-16,1 25-2 15,-6-22 1-15,3-1-2 16,-5 3 1-16,8 16-1 16,-1-17 1-16,-2 23-1 15,-3-18 0-15,5 6 0 16,-2 0 0-16,-7-4 0 15,5 10 1-15,-7 12-1 16,13-14 0-16,-6-6 0 16,-1-4 0-16,1-5 0 15,-10 7 0-15,12 16 1 16,2-26-1-16,-2-1 0 16,3 13 1-16,-6-9-1 15,1 28 0-15,-3-13 0 16,0-6 0-16,1-3 1 15,1 3-1-15,1-8 0 16,2 18 0-16,-3-19 0 16,6-1 0-16,-6 3 0 15,3-7 0 1,-2 16 0-16,-1 18 0 16,1-8 0-16,-1-6 0 15,3 9 0-15,0-11 0 16,-9-3 1-16,7 18-1 15,8-19 0-15,-1-7 0 16,-3-1 0-16,0 6 0 16,-4 14 0-16,2-23 0 15,0 7 0-15,-3 0 0 16,3 10 0-16,-7-5 0 16,0 20 0-16,7-13 0 15,-5-2 0-15,5-10 0 16,-2 10 0-16,4-11 0 15,0 18 0-15,-4-22 0 16,-1 3 0-16,1 12 0 16,0 12 0-16,-1-16 0 15,-4 21 0-15,5-15 0 16,-1 4 0-16,1-2 0 16,0 0 0-16,-10 17 0 15,17-15 0-15,-1 2 0 16,-2 1 0-16,-9 20-1 15,12-23 1 1,-10 13 0-16,10-1 0 16,-3-3 0-16,0 1 1 15,-2-20-1-15,0 33 0 16,0 0 0-16,-7 0 0 16,0 0-1-16,0 0 1 15,0 0 0-15,0 0 0 16,0 0 0-16,16-12 0 15,2-7 0-15,-11 7 0 16,5 1 0-16,-10 3 0 16,3 8 0-16,4-4 0 15,2-4 0-15,-2 2 0 16,-2-1 0-16,-9 5 0 16,11-2 0-16,-4 4 0 15,2-4 0-15,-7 4 0 16,0 0 0-16,0 0 0 15,0 0 0-15,0 0 0 16,0 0 0-16,0 0 0 16,0 0 0-16,0 0 0 15,0 0-1-15,7 0 1 16,6 0 1-16,-3 4-1 16,-3-4 0-16,2 0 0 15,-2 0 0-15,-3 4 0 16,8-4 0-16,-3 0-1 15,0 0 1 1,-4 0 0-16,6 2 1 16,1-2-1-16,-5 0-1 15,6-2 1-15,-13 2 0 16,0 0 1-16,0 0-1 16,0 0 0-16,0 0 0 15,0 0 0-15,23 11 0 16,-11-7 0-16,6 4 0 15,-2 0 0-15,-4-2 0 16,2 3 0-16,-23-5 0 16,25 0 0-16,-3 2 0 15,1 7 0-15,-5 1 1 16,3-1-1-16,6-9 0 16,-15 8 0-16,6-6 0 15,0 7 0-15,-9-13 0 16,0 0 0-16,7 10 0 15,0 9 0-15,2-3 0 16,0 3 1-16,3-2-1 16,-3 3-1-16,-7 1 2 15,1 10 0-15,8 2 9 16,-2 2-5 0,-2-12-3-16,7-13-2 15,-14 17 1-15,-5 0-1 16,15-6 0-16,-1 6 0 15,-2-11 0-15,-5-5 0 16,0 12 0-16,5-1 3 16,7 1 2-16,-5 8-3 15,-6-16-1-15,-3-3 0 16,9 15 2-16,0-4-2 16,-2-5 4-16,0-1-1 15,-16 6-2-15,6-13-2 16,19 11 0-16,-6-3 0 15,-1 1 1-15,-5 2-1 16,8-7 0-16,-10 9 0 16,3 0 0-16,-1 0 0 15,6 12 0-15,-4-21-1 16,-1-1 2-16,4 5-1 16,-6 5 0-16,1-4 0 15,1 1 0-15,-17-9 0 16,19-3 0-16,2 15 0 15,3-5 0-15,-3 1 0 16,3 4 1 0,-3-13-1-16,-5 9 0 15,3 0 0-15,0-1 0 16,-2-24 0-16,-3 47 0 16,5-24 0-16,-7-17 0 15,5 27 0-15,1 16 0 16,1-7 0-16,-2-3 0 15,0-13 0-15,4 11 0 16,2 3 1-16,-6-12-1 16,-3 5 0-16,5-14 0 15,0 18 0-15,2-4-1 16,-2 0 1-16,0-5 0 16,2 1 1-16,-2-8-1 15,2 11 0-15,-2-1-1 16,-2-2 2-16,2 0-1 15,-12 6 0-15,12-15 0 16,2 11 0-16,-2 6 0 16,2-8 0-16,0 4 0 15,-6-15 0-15,1 13 0 16,3 0 0-16,-2 0 0 16,-1-4 1-16,1 5-1 15,-14-13 0 1,16 10-1-16,0-5 1 15,-3 5 0-15,3-8 1 16,-16-7-1-16,18 13 0 16,0-5 1-16,-2 1 0 15,0 24 2-15,0-24 0 16,-5-9-2-16,8 9 0 16,-4 9-1-16,-1 14 0 15,0-3 0-15,2-14 0 16,-3-17 0-16,3 15 0 15,-2-1 0-15,-1 16 0 16,-4-7 0-16,-2-13 0 16,7 13 1-16,-3 2-1 15,-7 0 0-15,8 9 0 16,-3-20 0-16,6-9 1 16,-1 11-1-16,-5 5-1 15,0-2 1-15,0 0 0 16,0-10 0-16,0-5 0 15,5 13 0-15,-3 1 0 16,0 1 0-16,1-6 1 16,-10-11-1-1,11 17 0-15,1-4 0 0,-3-3 0 16,3 16 0 0,-3-16 0-16,-4-7 0 15,2 5 0-15,2 5 0 16,-4 2 0-16,2-9 0 15,-3 1 0-15,6-7 0 16,-3 8 0-16,4 5 0 16,-1-11 0-16,-3 5 0 15,-5-3 0-15,7-5 0 16,1 9 0-16,-1 7 0 16,3 14 0-16,1-31 0 15,-10 5 0-15,11 3 0 16,-3 7 0-16,3 2 0 15,0 6 0-15,-5-17 0 16,-2-2 0-16,5 11 0 16,-3 2 0-16,3 0 0 15,-7-9 0-15,16 5 0 16,-24 12-1-16,13-15 2 16,-1 3-1-16,0 4 0 15,3-7 0-15,2-9 0 16,-5 5 0-16,3 3 0 15,-3-1 0-15,-4 5 0 16,6-9 0 0,-1-2 0-16,1 7 0 15,1 1 0-15,-3-1 0 16,3 1 0-16,-12-11-1 16,16 3 1-16,-4 6 1 15,1 3-1-15,1 6 0 16,-7-11 0-16,12-4 0 15,-12 1 0-15,4 3 0 16,1-4 0-16,-3-1 0 16,-2 5 0-16,3-6 0 15,4 7 0-15,-1 3 0 16,-1-3 0-16,0 1 0 16,-15-8 0-16,20 11 0 15,-1-3 0-15,-2-1-1 16,-5-5 2-16,3-2-2 15,-1-4 1-15,3 7 0 16,-5-1 0-16,1 0 1 16,-3-8-1-16,0 0 0 15,0 0 0-15,0 0 0 16,0 0 0-16,0 0 0 16,0 0 0-16,0 0 0 15,16 27 0-15,-5-12 0 16,-6-9-1-16,-5-6 1 15,2 2 0 1,3 4 0-16,4-2 0 16,0 5 0-16,-4-12 0 15,-5 3 0-15,0 0 0 16,0 0 0-16,0 0 0 16,0 0 0-16,0 0 0 15,0 0-1-15,0 0 1 16,0 0 0-16,0 0 0 15,0 0 0-15,0 0 0 16,0 0 0-16,27-10 0 16,-4 2 0-16,-2 2 0 15,-12-3 0-15,-9 9 0 16,0 0 0-16,0 0 0 16,0 0 0-16,0 0-1 15,0 0 1-15,12-14-5 16,-8-1 2-16,10-1-1 15,-5 1 2-15,-2 3 2 16,-7 12-1-16,0 0 1 16,0 0 0-16,0 0 0 15,0 0 0-15,7-19-2 16,5-6-3 0,4 9 3-16,-14 8 2 15,10-9-1-15,-5-2 1 16,4 3 0-16,-2-1 0 15,-20 11 0-15,20-6-1 16,-2-1 1-16,0 7 0 16,0-6 0-16,-7-9 0 15,11 10 0-15,-13 1 0 16,2 0 0-16,-5-7 0 16,5 3 0-16,5-9 0 15,4 8 0-15,-9-7 0 16,2-9 0-16,3 6 1 15,-5-12-1-15,-18 24 0 16,31-10 0-16,-1 3 0 16,-14-1-1-16,6-6 1 15,-2 2 0-15,12 13 0 16,-14-21 0-16,-2-1 0 16,0 6 0-16,4-10 0 15,0 1 0-15,1 25 0 16,-1-17 0-16,-4 0 1 15,2 2-1 1,-12-13 0-16,14 11 0 0,-2 13 0 16,7-11 0-1,-2-6 0-15,-5 2 0 16,-5-5 0-16,-4-7-1 16,14 26 1-16,-1-16 1 15,-4-2-1-15,5-4 0 16,-10-5 0-16,12 19 0 15,-7-22 0-15,0-1 0 16,5-4 0-16,-1 3 0 16,1-3-1-16,-3 27 2 15,1-18-1-15,1-3 0 16,-8 9 0-16,4 6 0 16,4-11 0-16,-2 18 0 15,-8-20 0-15,6 5 0 16,0-1 0-16,0-3 0 15,-14 2 0-15,21 20 0 16,4-14 0-16,-4-3 0 16,5-1 1-16,-15-2-1 15,12 18 0-15,-9-23 0 16,0-8 0-16,3 1 0 16,1 9 0-16,3-10 0 15,-4 32 0 1,1-22 0-16,1 5 0 15,2-5 0-15,-10 22 0 16,3-20 0-16,3 26 0 16,4-26 0-16,-3-1 0 15,-4-3 0-15,7 5 0 16,-28 22 0-16,35-16 0 16,2 0 0-16,-6 8 0 15,-10 27 1-15,16-44-1 16,-5 24 0-16,-6 7 0 15,-1-10 0-15,3-20 0 16,2 6 0-16,3-3 0 16,-14 26 0-16,11-23 0 15,-2 3 0-15,7 5 0 16,-5-12 0-16,-9 6 0 16,7 18 0-16,4-16 0 15,-2-6 0-15,5-3 0 16,-5-1 0-16,1 20 0 15,-1-12 0-15,-5 10 0 16,3-6 0-16,-2 31 0 16,-5 0 0-16,0 0 0 15,0 0 0-15,16-43 0 16,5-22 0-16,-8 16 0 16,-8 18 0-1,0 12 0-15,4-2 0 16,0 1 0-16,-4 7 0 15,-1-1 0-15,1 10 0 16,2-11 0-16,2 3 0 16,2-3 0-16,-1-6 0 15,1 9 0-15,-6 6 0 16,4-9 0-16,0 7 0 16,-4 0 0-16,-1-1 0 15,-11 5 0-15,17-2 0 16,1-2 0-16,5-5 0 15,-16 13 0-15,14-10 0 16,53 6 0-16,-67 4-1 16,0 0 1-16,0 0 0 15,7-23 0-15,0 13 0 16,-19 8 0-16,26-2 0 16,0 2 0-16,2-3 0 15,-9 1 0-15,6 4 0 16,-3-4 0-16,13 0 0 15,-7 0 0-15,2 2 0 16,-4-2 0-16,-12 4 0 16,14 2 0-1,-4 2 0-15,-1 0 0 16,-4 4 0-16,3-4 0 16,6-4 1-16,-9 5-1 15,-5 1 0-15,2 0 0 16,6 0 0-16,-13 0 0 15,6 1 0-15,4 7 0 16,-3-4 0-16,8 3 1 16,-3 5-2-16,-21-5 1 15,22 3 0-15,-4 3 1 16,-3-4-1-16,1 1 0 16,6-1 0-16,-4-9 0 15,-6 15 0-15,0 1 0 16,3 1 0-16,-6-8 0 15,8 12 0-15,0-15 0 16,-8 15 0-16,6-8 0 16,1-3 0-16,-4-16 0 15,0 0 0-15,0 0 0 16,0 0 0-16,9 56 1 16,-4-13-1-16,2-12-1 15,-2-16 1-15,1 12 0 16,-3 4 0-1,-3-2 5-15,7 6 0 16,0-10-4-16,-5-13 0 16,2 17-1-16,-1-4 1 15,-3-4-1-15,7-2 0 16,-3 3 0-16,1-7 0 16,2 14 0-16,-7 0 0 15,2 0 0-15,0 0 0 16,-15-13 0-16,24 20 1 15,1-3 2-15,-3-2 2 16,2 4 0-16,1-6-2 16,-1-17-1-16,-18 15 0 15,3 0-1-15,11 6 1 16,2-6-1-16,-5-14 0 16,-6 22 1-16,4-12-1 15,-2 6-1-15,12 4 0 16,-5-4 0-16,4-15 0 15,-15 13 0-15,4 6 1 16,11 4 0-16,-13 9 0 16,11-15-1-16,-9-14 0 15,7 20 0 1,-7 0 0-16,9 9 0 16,-2-3 0-16,2-26 0 15,-11 26 0-15,2-8 0 16,7 1 1-16,2 11-1 15,-4-18 1-15,-3-8 0 16,0 8-1-16,1 6 1 16,4-4-1-16,2 0 0 15,-16-6 0-15,14-13 0 16,4 15 0-16,-4-4 1 16,7 10-1-16,-3 2 0 15,1-22 0-15,-7 14-1 16,-5 0 2-16,2 4-1 15,0 16 0-15,14-20 0 16,-11-14 0-16,2 16 0 16,0 6 0-16,4-2 0 15,-4-12 0-15,-18-5 0 16,27 22 0-16,-5-3 0 16,-4 6 0-16,2 13 0 15,-6-17 0-15,-3-16 0 16,-5 18 0-16,14 3 0 15,0-5 0 1,-2-8 0-16,-20 4 0 16,17-12 0-16,5 12 0 15,-2-2 0-15,0-4 0 16,2 2 0-16,-4-13 0 16,-3 9 0-16,-9-2 0 15,14 8-1-15,-2-10 1 16,2 4 0-16,-5-19 0 15,3 15 0-15,-1 6 0 16,3-7-1-16,2 1 1 16,-18-9 0-16,23 19-3 15,-9-16-3-15,6 16 0 16,-9 4 4-16,3-4-3 16,0-16 4-16,-3 14-2 15,7-9 2-15,-7 16 1 16,3-3-1-16,2-4 0 15,-3-15 1-15,6 11 0 16,1 4 0-16,-6 2 0 16,-1 2 0-16,-1-16 0 15,6 14 0-15,0-4 0 16,-2 0-1-16,4 2 0 16,1-9 1-16,-1-9-1 15,1 11 0-15,-1 7 0 16,-1-4-1-1,1-4 2-15,-6-2-3 16,2-11 2-16,9 2-1 16,-5-1-2-16,3-1 2 15,0-2 1-15,-7-2 1 16,7 7 0-16,-1 1 0 16,1-6 0-16,0-18 0 15,2 30 0-15,-2-14 0 16,-3 13 0-16,1-5-2 15,2-7 1-15,-1 1-1 16,-10 2 1-16,4-6 1 16,6 2 0-16,-1 0-1 15,-1 5-4-15,-1-5-2 16,-10-2 5-16,13 0-1 16,-8 0 2-16,-5-2 1 15,0 0 0-15,18 0 0 16,-1 0 0-16,15-4-1 15,-2 0 0-15,-3 2-7 16,3-15 2-16,-4 7-5 16,1 6 8-16,-4-5 0 15,-7 1-2-15,-9 2 3 16,-2-4-2 0,2 7 1-16,-5 3 0 15,3 3-15-15,-5-3-30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7:51.967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C00000"/>
      <inkml:brushProperty name="fitToCurve" value="1"/>
    </inkml:brush>
  </inkml:definitions>
  <inkml:trace contextRef="#ctx0" brushRef="#br0">0 1949 14 0,'0'0'5'0,"0"0"-5"16,0 0 1-16,0 0-1 15,0 0 0-15,0 0 0 16,0 0 2-16,0 0-2 16,0 0 9-16,0 0-3 15,14-43 7-15,-5-5 1 16,-2 13-3-16,-3 6 2 15,1 0-4-15,-12 8-1 16,12 13-4-16,6-15 3 16,1 3-1-16,-15-11 1 15,8 0 1-15,7 6 0 16,-6 10-3-16,4-14 1 16,-3 0-2-1,2 9-1-15,-7-12 1 0,7 6-3 16,-9 7 0-1,9-10-1-15,-2-4 0 16,7-2 0-16,-5-1 0 16,3-5 0-16,-3 22 0 15,0-22 1-15,3 0-1 16,-3-3 0-16,2 3 0 16,3-13 0-16,-7 33 0 15,9-26 0-15,-7-3 0 16,5 2 0-16,0-1 0 15,-2 17 0-15,-6 18 0 16,-1-21 0-16,2 8 0 16,2 0 0-16,0-6 0 15,7 8 0-15,-6 10 0 16,3-9 0-16,1-3-1 16,-7-2 2-16,7-4-1 15,-5 6-1-15,-7 14 1 16,15-18 0-16,-6 2 0 15,5 0 0-15,-7 0 0 16,3-6-1-16,-10 23 0 16,24-19 0-1,-8 2 1-15,-4 0 0 16,-5 6-1-16,12-4 1 16,-21 17 0-16,20-17 0 15,-8 0 0-15,4 4 0 16,-7 15 0-16,0-11 0 15,10 9 0-15,-12-3 0 16,-7 13 1-16,11-4-2 16,-11 4 1-16,0 0 0 15,0 0 0-15,0 0 1 16,39 4 0-16,-4-2 0 16,-17 15 1-16,-4-7 1 15,-3-4 0-15,10 9 1 16,-12 8 5-16,7 4-2 15,-9 0-2-15,7-5 1 16,-7-9-3-16,0 20 4 16,0-4-2-16,4 4 1 15,1 4-3-15,-3-4 1 16,-2-18-3-16,4 14 3 16,1 2-1-16,-1-4 1 15,1-2 1-15,2 4-2 16,-5-17-2-16,5 19 2 15,-3 0-1-15,-2 2-2 16,-2-2 1 0,-9 0-1-16,11-12 0 15,5 12 0-15,-5 4 0 16,3-2 0-16,-1 1 2 16,26-7-2-16,-39 16 1 15,2 5 1-15,2-5 4 16,3 1-4-16,-1-3-2 15,3-20 0-15,-2 22 0 16,-1 1 0-16,-1-3 0 16,-1 5 0-16,-2-11 0 15,2-19 1-15,-2 15 0 16,0 0 2-16,3-2 2 16,-1-2-3-16,0-2-1 15,3-14 0-15,-5 9 0 16,2 1 0-16,3 0-1 15,-5-3 1-15,0 5-1 16,4-15 0-16,3 13 0 16,0-2 0-16,-5-1 0 15,3-3 0-15,-10 1 0 16,10-7 0-16,2 7 0 16,-2-1 0-1,-1-1 1-15,-2 3-2 16,1-9 2-16,1 11-1 15,1-1 0-15,2 1 0 16,0 0 0-16,0-3-1 16,4-8 1-16,-4 11 0 15,2 0-1-15,-2 3 2 16,-2-3-1-16,-5-2 0 16,4-5 0-16,6 7-1 15,1 3 1-15,-2-5-3 16,5-5-5-16,-12-5 5 15,12 5-4-15,0-4 4 16,-3-1 3-16,3-1-1 16,0 0-1-16,2-4 1 15,-4 2-3-15,1-2-1 16,1-4 0-16,0 10 0 16,-2-20 2-16,6 8 1 15,0-8-6-15,1-5 3 16,-1-10 2-16,5 15-1 15,-4-17-1-15,-3 18 2 16,7-14-1-16,-3-1 2 16,-6-1 1-16,-2-2 1 15,-1 2-1-15,3 14 1 16,2-18 1 0,7 0-2-16,-4-6 1 15,1 2 0-15,-1 4 0 16,-8 12 0-16,10-10 0 15,-5 6 1-15,0-6 4 16,-4 0 1-16,-19-4 3 16,14 17-7-16,4-18 0 15,10-7 0-15,2-4 0 16,-5-9 1-16,-9 6 1 16,3 23-1-16,11-22 3 15,0 1-2-15,-5-8 0 16,-4 5-2-16,4 18-1 15,-6-15 1-15,2-8-1 16,0 4-1-16,-1 24 0 16,-1-22 0-16,-3 31 1 15,3-22-1-15,1 6 0 16,1 4 0-16,-5 2 0 16,3-4 1-16,-3 16-1 15,3-14 0-15,-1-4 0 16,7 2 1-16,-1-2-1 15,-1-6 0 1,-9 20-1-16,6-16 1 16,4 2 0-16,-4 2 1 15,3 0-1-15,-20 18 0 16,20-16 0-16,2 4 0 16,-2 1 0-16,1-1 0 15,1 2 0-15,-13 13 0 16,15-11 0-16,-4 6-1 15,-2 1 1-15,-2 2 0 16,-1 1-1-16,3 9 1 16,-3 0-2-16,-4 6 1 15,3 2 0-15,-4 15 0 16,6-8 1-16,-5-3 0 16,0 2 0-16,2 5 0 15,-4 4 0-15,-3-1 0 16,0 9 0-16,3-14 0 15,2 16 0-15,-3 4 0 16,5-2 0-16,-2 0 1 16,-11-16-1-16,8 16 0 15,1 0 0-15,2-2 0 16,-5 4 0-16,5-14 1 16,-9-9 0-1,9 13 0-15,2-2-2 16,5 4 3-16,-7 6 1 15,2-16 0-15,5-3-3 16,-8 13 1-16,4-4-1 16,-6 4 1-16,8-13 0 15,-8 17 1-15,3-18-2 16,5 20 1-16,2-4 1 16,-5 8 4-16,5-16-3 15,-5 14-2-15,-2-14-1 16,4 8 2-16,-4 0-1 15,2-2-1-15,-4 0 0 16,-17-17 0-16,31 13 0 16,-8 6 0-16,5-9 0 15,-6 20 0-15,1-18 0 16,8-9 0-16,-13 12 0 16,1 2 0-16,-2 2 0 15,0 0 0-15,1-5 0 16,4-11 0-16,-1 12 0 15,0-3 0-15,-2-3 0 16,0-4 0-16,0-7 0 16,-5 11 0-16,7-1 0 15,-2-1 0 1,-5 12 0-16,5-11 0 16,7-11 0-16,-12 7 0 15,-2 1 0-15,5 1 0 16,0 9 0-16,-3-13 0 15,-2-5 0-15,7 9 0 16,-3-1 0-16,1 3 0 16,2-7 0-16,-2 1 0 15,1-6 0-15,6 7-1 16,-1-1 1-16,-1 5 0 16,-6-1 1-16,-13 5-1 15,14-11 0-15,6 19 0 16,1-10-1-16,4 4-1 15,-5-15-1-15,5-4 1 16,0 4 0-16,3-1-2 16,-3-1-2-16,9-8 4 15,-4 2 0-15,-7-4 2 16,9-9-1-16,-5 1 1 16,3-1-1-16,-5 11 1 15,0-23 0-15,-9 13 0 16,7-17 0-16,0-2 0 15,4-2 0-15,0-2 0 16,-8-1 0 0,3 22 0-16,8-19 0 15,0 0 0-15,-3 0 0 16,3-5 0-16,-23 20 0 16,22-22 2-16,8-1 0 15,0-7-1-15,1 3 1 16,4-17 1-16,-24 33-2 15,30-29 1-15,-5-9 1 16,-1-1-1-16,-3 4-2 16,-3-6 1-16,-4 32 0 15,-9-26-1-15,2 4 0 16,0 6 0-16,5-4 0 16,-10 13 0-16,1 24 0 15,6-25 0-15,-2 3 1 16,3-3-1-16,-5 1 0 15,-8 28 0-15,8-18 0 16,5 0-1-16,-1-2 1 16,-2 8 0-16,-7-7 0 15,-20 20 0-15,36-11 0 16,-6 4 0 0,1 0 0-16,1 5 1 0,-5 3-2 15,0 7 1 1,5 4 0-16,-3-6 0 15,-4 5 1-15,7 20-1 16,-3-19 0-16,-11 8 0 16,9 4 0-16,3-2 0 15,-3 7 0-15,-2-5 0 16,-5 11 0-16,0-7 1 16,7 13-1-16,0 0 0 15,3 6 2-15,-6-2-1 16,-3-15 0-16,-1 19 0 15,0-4 1-15,2 3 0 16,1 3-2-16,-1-10 2 16,-1-9 0-16,-3 7 0 15,-1 2 0-15,4 0 3 16,-6-5-1-16,1 7 0 16,-1-12-2-16,3 12 1 15,-4-5-1-15,-1 7 0 16,3 7 2-16,-5-24 0 15,11 21 5-15,10-6-6 16,-5 17-2-16,7-5-1 16,-2-2 2-16,-5-16-2 15,2 12 0 1,-4-2 0-16,7 2 1 16,-5 9 0-16,-5-11-1 15,-4-15 0-15,14 21 0 16,-3 3 1-16,3-5-1 15,0 0 0-15,-21-20 0 16,20 26 1-16,1-2-1 16,-7 1 1-16,0-1-1 15,2 5 0-15,-30-22 0 16,44 11 0-16,-7 3 0 16,-5-1 0-16,5 0 1 15,-16-16-1-15,14 16 0 16,13-4-1-16,-22 2 1 15,6 13 0-15,-6-22 0 16,8-5 0-16,-8 14 1 16,-1-4-2-16,10-6 0 15,-5 8 1-15,3-17 0 16,-8-9 0-16,8-1 0 16,-6-4 0-16,-3 10 0 15,3-10-1-15,1 0 1 16,-14 0 0-16,0 0 0 15,0 0-2 1,0 0-1-16,0 0-1 16,30-43 3-16,12-28-2 15,-6 15 0-15,-1 11 0 16,-12-1 3-16,0 3 0 16,-2 22 0-16,13-24-1 15,3 1 1-15,-3-4-1 16,1-1 1-16,-19 22 0 15,16-27 0-15,7-2 0 16,-7-2 0-16,5 0-1 16,-7-6 1-16,-11 31 1 15,4-33-1-15,2-1 0 16,0 1 0-16,3 10 0 16,-3-10-1-16,-13 39 1 15,15-16 0-15,-1-1 0 16,-1 1-1-16,0 3 0 15,-20 24 1-15,22-19-1 16,-1 1 1-16,-6 3 0 16,1 4 0-16,0-4-1 15,-1 13 1-15,-10-11 0 16,1 0 0-16,-2 6 0 16,5-4 0-1,0 6-2-15,-7 11 2 16,2-2 0-16,3-3-1 15,-6 3 1-15,11 1 0 16,-31 1 0-16,34 0-2 16,1 3 0-16,-2 3 1 15,-19 4 1-15,11 0 0 16,-2 4 0-16,14 3-1 16,0-3 1-16,0 4 0 15,-7-4 0-15,-16-4 0 16,0 0 0-16,0 0 0 15,0 0 0-15,10 54 0 16,-8-15 0-16,9-20 0 16,-11 16 0-16,5-2 0 15,-7-2 1-15,-3 2 1 16,7-12 2-16,1-8-1 16,-3 11 4-16,4 5-4 15,-4 0 2-15,-2-6 0 16,16 8 0-16,-16-18-3 15,11 20 0-15,5-6 0 16,2 8 0-16,-3-2 1 16,-1-21-1-16,2 28 0 15,11-13 1-15,0 14 1 16,-2-10-3 0,0-6-1-16,-2-8 0 15,9 14 1-15,-5-4 1 16,3-1-2-16,-5-11 2 15,-25-1-2-15,27 20 0 16,2-5 0-16,-1-5 0 16,-8 10 1-16,-6-3 0 15,4-21-1-15,0 25 0 16,-2-4 0-16,-3-4 1 16,-2 0-1-16,3 8-1 15,-3-20 2-15,12 24-2 16,-1-4 1-16,-1 7 0 15,2-15 0-15,2-13 0 16,0 11 1-16,-5 2-1 16,3 0 1-16,-5-2 4 15,7 12-3-15,-12-21-2 16,22 11 1-16,-4 2-1 16,-1-2 0-16,0-4 0 15,-28-15 5-15,36 21 4 16,1-10-6-16,7-7-2 15,13 5-1-15,17-27-8 16,-33-3-4 0,47-28-23-16,18-9-26 15,20-10-35-15</inkml:trace>
  <inkml:trace contextRef="#ctx0" brushRef="#br1" timeOffset="148112">124 1483 14 0,'2'2'4'0,"-2"-2"-3"16,0 0-1-16</inkml:trace>
  <inkml:trace contextRef="#ctx0" brushRef="#br1" timeOffset="157397">110 1529 14 0,'-2'-2'4'0,"2"-3"-3"15,0 5 0-15,0 0-1 16,0 0 0-16,0 0-1 16,0 0 5-16,0 0 6 15,0 0-2-15,0 0 2 16,0 0-4-16,0 0 6 16,0 0 1-16,0 0 2 15,0 0-2 1,0 0-2-16,0 0-6 15,0 0 4-15,0 0-3 16,0 0 1-16,0 0 0 16,0 0-1-16,0 0-3 15,0 0 3-15,0 0-3 16,0 0 1-16,0 0-2 16,0 0 1-16,0 0-1 15,9-16 2-15,-6 8 1 16,1-3-1-16,1 7 2 15,-3-4 0-15,-4 6-5 16,-1-2 1-16,6-3-1 16,-1-1-1-16,-2 8 0 15,0 0 0-15,0 0 0 16,0 0 2-16,0 0 0 16,0 0-1-16,5-18 2 15,2-7 2-15,-7 14-3 16,4-1-1-16,3-3 0 15,-2 3-1-15,-5 12 0 16,0 0 0-16,0 0 0 16,0 0 0-16,0 0 0 15,0 0 1 1,16-33-1-16,-5 8 0 16,1 15 0-16,-8-11 1 15,3 6 3-15,-2 1-1 16,2 4-1-16,-3-5-1 15,1 11 0-15,0-4-1 16,-1 2 0-16,1-5 1 16,-1-1-1-16,-11 10 0 15,19-5 0-15,-5 3 0 16,0-10 0-16,-7 14 0 16,4-11 1-16,-1 3 0 15,8-6 1-15,-4-3 1 16,2 5 0-16,-4 3-1 15,-3-1-2-15,7 4 1 16,-9-2-1-16,5 1 0 16,-3 1 0-16,-2 6 0 15,0 0 0-15,0 0 0 16,0 0 0-16,12-21 0 16,8-8 1-16,-6-2-1 15,-11 19 1-15,3 6-1 16,1-2 1-16,-4-3-1 15,-1 5 1-15,-2 6-1 16,0 0 0-16,0 0 0 16,0 0 1-1,11-15-1-15,3-7 0 16,-2 3 0-16,-19 9 0 16,18-5 1-16,-1 3-1 15,-1 1 0-15,-7 1 1 16,0 0-2-16,10 4 1 15,-8-1 0-15,-4 5 0 16,0 2 0-16,0 0 0 16,0 0 0-16,0 0 0 15,0 0 0-15,0 0 0 16,14-10 1-16,2 0 0 16,-4-7 1-16,-5 13-1 15,4-7 0-15,-1 7 0 16,-6 0-1-16,3 0 0 15,-2 2 0-15,-3 0 0 16,-2 2 0-16,0 0 0 16,0 0 0-16,0 0 0 15,0 0 0-15,0 0 0 16,0 0 0-16,16-6 0 16,-16 6 1-16,0 0-1 15,16-9 0 1,-2 3 0-16,0 0 0 15,-10 6 0-15,-4 0 0 16,0 0 0-16,0 0 0 16,0 0 0-16,0 0 0 15,0 0 0-15,0 0 0 16,0 0 0-16,0 0 0 16,0 0 0-16,0 0 0 15,0 0 0-15,0 0 1 16,0 0-1-16,0 0 0 15,0 0 1-15,0 0 2 16,7 0 0-16,5-2-2 16,-8 4 0-16,-1 0-1 15,4-2 1-15,-3-2 0 16,3 2 0-16,-7 0 0 16,0 0 0-16,0 0 1 15,0 0 0-15,0 0-1 16,0 0 0-16,0 0 0 15,0 0 0-15,7 4 2 16,4 6-1-16,-6-7 0 16,7 9-1-16,-12-12-1 15,13 2 0-15,-13-2 1 16,0 0-1 0,0 0 0-16,0 0 1 15,0 0-1-15,0 0 1 16,0 0 2-16,0 0 1 15,0 0-3-15,0 0 0 16,19 21-1-16,-15-17 0 16,6 6 0-16,8-8 5 15,-9 9-1-15,-2 3-2 16,51-3-1-16,-75-1 0 16,15 4-1-16,4-3 0 15,-4-9 1-15,2-2-1 16,0 0 1-16,0 0 0 15,0 0 1-15,0 0-1 16,0 0 2-16,12 25-2 16,-12-25 0-16,0 0 0 15,11 12 0-15,5-2 0 16,-9-20 1-16,-7 10 0 16,0 0-1-16,0 0-1 15,0 0 0-15,19 27 0 16,-8-10 0-16,1-11 0 15,-6 14 1 1,1-11-1-16,-2 1 0 0,0 7-1 16,-5-17 1-1,0 0 0-15,0 0 1 16,0 0-1-16,0 0-1 16,0 0 1-16,0 0 1 15,0 0-2-15,0 0 2 16,0 0-1-16,36 33 0 15,-15-13 0-15,-12-11 0 16,0 3 0-16,1-4 0 16,-3 5 0-16,-1-1 0 15,4-12 0-15,-8 2 0 16,-2-2 0-16,0 0 0 16,0 0 0-16,0 0 0 15,0 0 0-15,21 21 0 16,-10-4 0-16,-2-9 0 15,3 0 0-15,-3-2 0 16,-16 3 0-16,23-7 0 16,-11 4 0-16,2-2 0 15,-7-4 0-15,37 10 0 16,-37-10 0-16,0 0 0 16,0 0 0-16,0 0 0 15,7 11 0-15,4-3 1 16,1 5-2-1,-1-3 1-15,-6-2 1 16,4 0-1-16,-5-3 0 16,3-3 0-16,3 6-1 15,-1-4 1-15,-5 4 0 16,10-8 0-16,-5 2 0 16,-2 3 0-16,5-1 1 15,-8-2-1-15,1 8 0 16,4-10-1-16,-9 0 1 15,5 0 0-15,-1 0 0 16,-1 4 0-16,-3-4 1 16,0 0-1-16,0 0 0 15,0 0 0-15,0 0 0 16,0 0 0-16,0 0 0 16,16 4 0-16,0 7 0 15,-7-3 0-15,-7-4 0 16,3 0 0-16,4-2 0 15,-4 0 0-15,-5 1 0 16,4-1 0-16,1-2 0 16,2 0 0-16,-9 0 0 15,2 4 0-15,6-2 0 16,-3 2 0 0,-1 4 0-16,-2-8 0 15,0 0 0-15,0 0 0 16,0 0 0-16,16 6 0 15,-7-6-1-15,-9 0 2 16,0 0-1-16,12 7 0 16,-8-5 0-16,1 0 0 15,-3 0 0-15,-6-2 0 16,8 2 0-16,6 4 0 16,-6-6 0-16,1 10 0 15,-5-10 0-15,0 0 0 16,0 0 0-16,0 0 0 15,0 0 0-15,0 0 0 16,0 0 0-16,0 0 0 16,14 5 0-16,-3-5 0 15,1 2 0-15,-3 2 0 16,-18-2 0-16,22 2 0 16,-13-4-1-16,7 0 1 15,-7 0 0-15,0 0 1 16,0 0-1-16,0 0 0 15,0 0 0-15,0 0 0 16,0 0 0 0,14-8 0-16,4 4-1 15,3-9 1-15,-5 7 0 16,-7-2 0-16,1 4 0 16,72 8-1-16,-82-4 2 15,0 0-1-15,0 0 0 16,0 0 0-16,0 0 0 15,0 0-1-15,7-15-1 16,-4-10 1-16,1 11 1 16,6-3-1-16,-8 13 1 15,5-4 0-15,2 0 0 16,-9 1 0-16,0 7 0 16,0 0 0-16,0 0 0 15,0 0 0-15,11-16 0 16,17-9 0-16,-12 6 0 15,-9 9 0-15,2 6 0 16,3 0 0-16,-10-5 0 16,-2 9 0-16,0 0-1 15,0 0 1-15,0 0-1 16,0 0-1-16,0 0 1 16,16-14 0-1,0-1 1-15,-2 5 0 0,-5 0-1 16,-6-1 1-1,6 3 0-15,0-8 0 16,-25 13 0-16,27-3 0 16,-11 6 0-16,0 0 0 15,0 0 0-15,19-6 0 16,-3-6-1-16,-2-3 2 16,-1 5-1-16,-3 6 0 15,3 4 0-15,-3-4 0 16,-10 4 0-16,0 0 0 15,0 0 0-15,0 0 0 16,11-11 0-16,-20 1 0 16,34 2 0-16,-9-1 0 15,-6 5 0-15,-4-6 0 16,4 4 0-16,-6-3 0 16,8-1 0-16,-8 6 0 15,3 0 0-15,2 6 0 16,3-17 0-16,-5 11 0 15,0 0 0-15,2-2 0 16,0 6 0-16,0-13 0 16,1 7 0-16,-10 6-1 15,0 0 1-15,0 0 1 16,0 0-2-16,0 0 1 16,0 0 1-1,13-10-1-15,10-9 0 16,-7 5 0-16,-2 16-1 15,-14-2 2-15,0 0-2 16,0 0 1-16,0 0 0 16,0 0 1-16,21-29-1 15,-7 20-1-15,0-1 1 16,-8 0 0-16,-1 8 0 16,4-5 0-16,-4 1 0 15,-5 6 0-15,0 0 0 16,0 0 0-16,0 0 0 15,0 0 0-15,0 0-1 16,0 0 0-16,14-6-3 16,4 4 3-16,-6-4 0 15,-5 0 0-15,-5-3 2 16,5 7-1-16,2 0 0 16,2 2 0-16,1 13 0 15,-5-22 0-15,2 3-1 16,-9 6 1-16,0 0 0 15,0 0 0-15,0 0 0 16,0 0 0 0,0 0 0-16,0 0 1 15,0 0-1-15,14 2-1 16,4-2 1-16,-18 0 0 16,0 0 0-16,0 0 0 15,0 0 0-15,0 0 0 16,19-4 0-16,-3 2 0 15,0 8 0-15,-5-4 0 16,1 2 0-16,-3-4 0 16,3 7 0-16,-10-7 0 15,9 4 0-15,-1 0 0 16,-1-4 0-16,-2 4 0 16,-5-2 0-16,7 4 0 15,3 0 0-15,-3-3 0 16,-5-1 1-16,6 0-1 15,-10 2 0-15,9 2 0 16,0 13-1-16,0-17 1 16,0 16 1-16,3-16-1 15,-10-2 0-15,7 5 0 16,-4 1-1-16,-3 2 1 16,-2-8 0-16,0 0 0 15,0 0 0 1,0 0 0-16,0 0 0 15,12 10 0-15,4 7 0 16,-23-11 0-16,21 2 0 16,2 5 0-16,-9-3 0 15,7 11 0-15,-10-19 1 16,3 2-1-16,5 4 0 16,-8-3-1-16,1-1 1 15,2 0 1-15,-7-4-2 16,0 0 1-16,0 0 1 15,0 0-1-15,14 14 0 16,4 9 0-16,-4-19 0 16,-3 13 0-16,-4-7 0 15,-2 1-1-15,-3-7 1 16,-2 8 0-16,0-12 1 16,9 6-1-16,-9-2 0 15,5 3 0-15,-5-5 0 16,9 0 0-16,3 8 0 15,-10-8 0-15,9 4 0 16,-8 1 0-16,6-3-1 16,9-2 1-16,-18 0 0 15,10 4 0-15,-17-6 0 16,11 8 0 0,-1-6 1-16,3 5-1 15,-6-7 0-15,14 2 0 16,-11 2 0-16,-6 10 0 15,3-14 0-15,0 0 0 16,0 0 0-16,0 0 0 16,0 0 0-16,0 0 0 15,0 0 0-15,21 13 0 16,2-5 0-16,-18-2 0 16,4 7 0-16,-2-11 0 15,-7 0 0-15,13 0 0 16,-10 4 0-16,1-4 0 15,-4-2 0-15,0 0 0 16,0 0 0-16,0 0 0 16,0 0 0-16,0 0 0 15,0 0 0-15,0 0 0 16,10 6 0-16,3 5 0 16,-3-3 0-16,1 2 0 15,-6-8 0-15,-1-2 0 16,5 5 0-16,-6-3 0 15,4 0 0 1,-5 4 0-16,-2-6 0 0,0 0 0 16,0 0 0-1,0 0 0-15,0 0 0 16,0 0 0-16,0 0 0 16,0 0 0-16,0 0 0 15,18 12 0-15,-4-5 0 16,-5-5 0-16,3 0 0 15,-10 2 0-15,0 0 0 16,1 0-1-16,1 0 1 16,1-2 0-16,-3 0-1 15,1 3 2-15,8-3-3 16,-4 0 0-16,-7-2 0 16,0 0 0-16,0 0 1 15,0 0-1-15,0 0 1 16,0 0 0-16,0 0 0 15,0 0 1-15,21 6-1 16,-5-2 1-16,-14-2 0 16,5 8 0-16,-7-10 0 15,0 0-1-15,0 0-2 16,0 0 1-16,0 0 1 16,18-2 0-16,-2 2 1 15,-4 0-1-15,-5 0-1 16,2 0 1-1,-4 2 0-15,-5-2 1 16,0 0-1-16,0 0 0 16,13 5-3-16,-3-5 2 15,-6 0 1-15,1 0-1 16,-5 0 1-16,0 0 0 16,0 0-1-16,0 0 1 15,0 0-1-15,0 0 2 16,21-2 0-16,4 2-2 15,-14-3 1-15,1 3-2 16,-3 5 0-16,3-12 2 16,-6 3 1-16,6 0 0 15,-3 2 0-15,0 0 0 16,1 0-2-16,-1-2 2 16,2 2-1-16,-4-2-2 15,2-1-1-15,-4 1 2 16,7-2 1-16,-3 0 0 15,0 2 1-15,9-7 0 16,-2 3 0-16,1 2 0 16,1-2 0-1,-11 1 0-15,11 1 0 16,-2-6 0-16,0 1 0 16,3 3-1-16,-3-8 1 15,-16 9-1-15,16-5 1 16,0-3-1-16,0 3 2 15,3 2-1-15,-6-3-1 16,4 7 1-16,-6-6 0 16,1-1 0-16,6 3 0 15,-7-1 0-15,6 3 0 16,-13 4 0-16,5-2 1 16,3-2-1-16,-1-1 0 15,-1-5 0-15,-1 12 0 16,0-7 0-16,2-1-1 15,1-4 1-15,2 3 0 16,-3-1 0-16,-20 6 0 16,27-3 0-16,-4-1 1 15,-5 0-1-15,-9 10 0 16,12-13 0-16,4 7 0 16,-16 6 0-16,0 0 0 15,9-17 0-15,-9 17 0 16,9-18 0-16,1 1 0 15,-1-3 0-15,0 7 0 16,0-8 0 0,-2 1 0-16,-2 11 0 15,-1 3 0-15,1-4 0 16,0 2 0-16,-1 1 0 16,1 1 0-16,6 2 0 15,-13 2-1-15,2 2 1 16,0 0 0-16,0 0 0 15,0 0 0-15,0 0 0 16,0 0 0-16,0 0 0 16,0 0 0-16,0 0 0 15,16-10 0-15,7 1 0 16,-9-5 0-16,-5 3 1 16,3 5-1-16,-1-25 0 15,1 37-1-15,-5-4 1 16,-3 1 0-16,3-3 0 15,5-3 0-15,-12 3 0 16,0 0 0-16,0 0 0 16,0 0 0-16,0 0 0 15,0 0 0-15,0 0 0 16,16 0 0-16,-5 3 1 16,8-6-1-16,-8 6-1 15,-6-6 1-15,-5 3 0 16,0 0 0-1,0 0 0-15,0 0 0 16,0 0 0-16,0 0 0 16,18-2 1-16,-18 2-2 15,0 0 1-15,0 0 0 16,0 0 0-16,23-2 0 16,7 0 0-16,16 4 0 15,-46-2 0-15,0 0 0 16,0 0 0-16,0 0 0 15,0 0 0-15,0 0 0 16,18 2 0-16,5 3 0 16,-9-1-1-16,0 4 2 15,0-8-1-15,-7 0 0 16,4 2 0-16,-4 2 0 16,0-2 0-16,4 13 0 15,3-17 0-15,-2 4 0 16,-3-2 0-16,0 2 0 15,3-2 0-15,-1 0 0 16,1 4 0-16,-3 0 0 16,2 2 0-16,-4 3 1 15,2-7-1-15,-2 23 0 16,5-21 0 0,-8-2 0-16,8 0 0 15,0 2 0-15,-3 4 0 16,-2-6 0-16,-7-2 0 15,0 0-1-15,0 0 2 16,0 0-1-16,7 13 0 16,9 22 0-16,-9-27 0 15,13-2 0-15,-6 5 0 16,-2-3-1-16,-3 4 2 16,0-5-1-16,-14-3 0 15,17 8 0-15,2-1 0 16,-5-5 0-16,0 2 0 15,-9 5 0-15,14-13 0 16,-12 6 0-16,3 2 0 16,4 0 0-16,-2 13 0 15,0-19 0-15,-5 2 1 16,-2 4-1-16,7-3 0 16,-2 1 0-16,1-8 0 15,-6 2 0-15,0 0 0 16,0 0 0-16,0 0 0 15,12 14 0-15,-1 1 0 16,-1-3 0-16,-3 1 0 16,-1-5 0-1,1 2 0-15,0-4 0 16,2-1 0-16,-18-1 0 16,16 4 0-16,0-2 0 15,-2 0 0-15,-5-6 0 16,4 7 0-16,12-3 0 15,-13 0 0-15,-3-4 0 16,0 0 0-16,7 6 0 16,-1 7 0-16,11-7 0 15,-15 6 0-15,0-4 0 16,5-1 0-16,-5 1 0 16,-2-2 0-16,5-2 0 15,0 3 0-15,4-1 0 16,-2 0 0-16,-3-2 0 15,-4-4 0-15,0 0 0 16,0 0 0-16,0 0 0 16,0 0 0-16,0 0 0 15,0 0 0-15,14 17 0 16,-5-7 0-16,3-4 0 16,-10 2 0-1,5-5 0-15,-19-1 0 16,24 2 0-16,-3 0 0 15,-2-2 0-15,2 2 0 16,-11 0 0-16,20-2 0 16,-20 2 0-16,0 1 0 15,11-1 0-15,-2 0 0 16,0 0 0-16,-5-2 0 16,3 4 0-16,2-2 0 15,-1-1 0-15,-6-3 0 16,0 0 0-16,0 0 0 15,0 0 0-15,0 0 0 16,0 0 0-16,0 0 0 16,14 8 0-16,-5 0 0 15,5 0 0-15,-7 3 0 16,2-5 0-16,3-2 0 16,2-2 0-16,-12 2 0 15,3 0 0-15,-3 3 0 16,7 1 0-16,-9-8 0 15,0 0 0-15,0 0 0 16,0 0 0-16,0 0 0 16,0 0 0-16,0 0 0 15,0 0 0-15,30-2 0 16,-12 0 0-16,-4 0 0 16,0-11 0-1,2 15-1-15,-9 0 1 16,7-4 0-16,-5 2 0 15,-2-2 0-15,0 0-1 16,4 0 2-16,-4 0-1 16,5-2 0-16,-1 0-1 15,3-2-2-15,2 1 2 16,-9-1 0-16,2 4 1 16,10-4 0-16,-1-2 0 15,-4 4 0-15,-3-3 0 16,28 9 0-16,-39-2 0 15,0 0 0-15,0 0 0 16,0 0 0-16,0 0 0 16,0 0 0-16,42-24 0 15,-10 7 0-15,-7 5 0 16,-2 5 0-16,-4-7 0 16,-12 10 0-16,11-7 0 15,-4 3 0-15,4-2 0 16,-6 6 0-16,4-7 0 15,0 5 0-15,-7-4 0 16,3-1 0 0,4 3 0-16,0-2 0 15,0-3 0-15,-9 5 0 16,2-2 0-16,3-3 0 16,-1 3 0-16,-4-7 0 15,-7 13 0-15,14-4 0 16,-3 0 0-16,-1-3 0 15,1 3 0-15,-4-2-1 16,-12 1 1-16,19-1-1 16,2 4-1-16,-4-3 0 15,-12 9 2-15,9-6 0 16,9-4-1-16,-13 2 0 16,4-3 1-16,5 3-1 15,-12 8-1-15,10-10 2 16,-1 6-1-16,-4-5 1 15,2 1-2-15,1 2 1 16,-10 6-1-16,0 0 0 16,0 0 1-16,0 0 0 15,0 0 0-15,0 0 0 16,29-42 1-16,-10 26 0 16,-8 10 0-16,8-7 0 15,-10 5-1 1,-2 2 1-16,7-11 0 15,-5 13 0-15,-2 6 0 16,7-8 0-16,-5 6 0 16,-9 0 0-16,0 0-1 15,0 0 1-15,0 0-1 16,0 0 1-16,30-11 0 16,-19 3 0-16,1 0 0 15,-5 4 0-15,4 4 0 16,1-2 0-16,-1-2 0 15,1-1 0-15,-1-1 0 16,1 8 0-16,-6-6 0 16,1 4 0-16,-2 4 0 15,0-2 0-15,-5-2 0 16,0 0 0-16,0 0 0 16,0 0 0-16,20 9 0 15,-4-7 0-15,3 4 0 16,-3 2 0-16,-9-6 0 15,7 11 0-15,-5-3 0 16,0-4 0-16,-2-4 0 16,4 0 0-16,-1 7 0 15,1-1 1 1,1 0-1-16,4-4 0 16,-5 3-1-16,-4-7 2 15,5 2-1-15,4 4 0 16,2 2 1-16,-2 0-1 15,0 3 0-15,-6-5 0 16,3 4 0-16,1 5 0 16,-2-7 0-16,-1 13 0 15,3-17 0-15,-5-2 0 16,7 4 0-16,-4 5 0 16,-3-3 0-16,2 2 0 15,-4 3 0-15,3-9 0 16,6 6 0-16,-3-2 0 15,1 1 0-15,-2-9 0 16,-12 0 1-16,0 0-1 16,0 0-1-16,0 0 1 15,18 14 1-15,10-1-1 16,-19-5 0-16,14 10 0 16,-2-3 0-16,-5-5 0 15,0 1 0-15,0-3-1 16,-16-4 1-16,18 2 1 15,1 5-1-15,-8-3 0 16,3 2 0-16,-2-6 0 16,-15 1-1-1,19 1 2-15,-6-4-1 16,1 4 0-16,-2 0 0 16,5 1 0-16,2-5 1 15,-9 6 2-15,0-6 1 16,7 6 0-16,0-2-2 15,-5-4-1-15,-5-2 0 16,13 3 0-16,-11-1 0 16,11 4 0-16,-4-4-1 15,-3 6 0-15,-6-4 0 16,3 5 1-16,7-1 1 16,4-2 0-16,-9-6-1 15,-2 6-1-15,0 3 1 16,12-5-1-16,-12 0-1 15,11 4 2-15,-13-6-1 16,-17 0 0-16,28 2 0 16,7-4 1-16,-9 5-1 15,2 5-1-15,-7-6 1 16,0-2 0-16,1 0 2 16,3-2-3-1,4 0 2-15,1-2-1 16,-4-4 1-16,-5 4-1 15,12-6 0-15,-1 1 1 16,3-1-1-16,-9-25 0 16,9 33 0-16,-11-2 0 15,11-2 0-15,-7-5-6 16,2 1-20-16,-9-6-42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25.470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234 1630 14 0,'0'0'6'0,"0"0"-4"16,0 0 2-16,0 0-1 15,0 0 19-15,0 0 10 16,0 0 4-16,0 0-18 15,0 0 12-15,0 0-8 16,0 0-4-16,0 0 0 16,0 0 0-16,-18 2 0 15,18-2-9-15,0 2 4 16,0-2-6-16,0 0 0 16,0 0 2-1,0 0-5-15,0 0 1 16,7-54-2-16,0 8 0 15,4-1-1-15,-1 1 2 16,-4 25-2-16,6-24 2 16,-1-5 2-16,-6 9-3 15,7 10 0-15,-8-21-1 16,3 31-1-16,7-22 1 16,-5-1-1-16,3 1-1 15,-3 6 0-15,0 16 0 16,-2-16 0-16,9-3 0 15,-4 1 0-15,-1-11 0 16,3 21 1-16,-5 15-1 16,3-19 0-16,-3-3-1 15,2 3 1-15,3-8 1 16,-19 18-1-16,31-18 0 16,-6-1-1-16,1 1 1 15,-2 4 0-15,-3-5 0 16,-7 22 0-16,9-14 0 15,1 5 0-15,-3 5 0 16,2-1 0-16,-2-6 0 16,-4 12 0-1,4-2 0-15,7-3 0 16,-9 7 0-16,-3 0 0 16,-15 9 0-16,17 0 0 15,-3 2 0-15,1-1 0 16,-11 7 0-16,5-6 0 15,11 8 0-15,-9 2 0 16,2 1 0-16,-2-5 0 16,0-3 0-16,4 14 1 15,-9-7 0-15,8 8 2 16,1 7 2-16,-4 16 1 16,5-4-1-16,66-12-4 15,-103 8 3-15,15 2 2 16,10 4-2-16,7 15 1 15,-2-13-3-15,6-17 1 16,5 22 3-16,-6 3-4 16,-3-1 0-16,2-7 1 15,-21-21-2-15,24 19 2 16,6 7 0-16,-9-3-1 16,3-6 0-16,-1-4-2 15,-8-10 1 1,15 12-1-16,-13-3 1 15,8 1-1-15,-3 9 0 16,1-24 0-16,-6 23 0 16,6-10 0-16,-4 4 0 15,5 0 0-15,-1 2 0 16,1-12 0-16,-3 10 0 16,0 2 0-16,0 8 0 15,10-2 0-15,-10-18 0 16,2 14 0-16,1 0 0 15,-3-4 0-15,9 13 0 16,-4-15 0-16,-9-13 0 16,11 15 0-16,-5-4 0 15,10 4 0-15,-2-4-1 16,-10-13 2-16,0 13-1 16,7 0 0-16,5-5 0 15,-3 5 0-15,-6-8 0 16,-3-7 0-16,2 11 0 15,12-4 0-15,-4 1-1 16,-8-5 1-16,1-9 0 16,6 6 0-1,-4 0 0-15,-5-1-1 0,3-7-1 16,2 4-1 0,-14-6 2-16,0 0-1 15,0 0 0-15,0 0 0 16,57-54 1-16,-41 27 0 15,19-18 1-15,-8 1 0 16,-1 3 0-16,-8 8 0 16,-4-17 1-16,0 25-1 15,-1-18-1-15,3-13 1 16,-9 14 0-16,0-18 0 16,7 33 0-16,-5-20 0 15,5-3 0-15,-7 13 0 16,7-9 1-16,-10 11-1 15,1 19 0-15,9-20 0 16,-3 5 1-16,-4-4-1 16,0-2 0-16,-14 16 0 15,23-10-1-15,-2-8 1 16,0 4 1-16,-7-5-2 16,0-5 1-16,2 22 0 15,2-14 0-15,5-11 0 16,-9 4 0-16,3 3 0 15,72 29 0-15,-102-26-1 16,15-7 1 0,10 6 0-16,11 14 0 15,-14-6 0-15,12 12 0 16,-7-12-1-16,16 4-4 16,0 6-1-16,0 3 4 15,-5 16 1-15,-4-9 1 16,4 3-1-16,-6 6 1 15,4-8-1-15,-9 10 0 16,-7 0 1-16,0 0-1 16,0 0-1-16,16 14 3 15,19 9-2-15,-26-7 1 16,11 20 0-16,-3-16 0 16,-4 13 1-16,-1-6-1 15,-1 2-1-15,-1-6 1 16,-1 6 0-16,0 6 0 15,-4-8 0-15,1 0 0 16,-19-8 0-16,33 14 0 16,-6-4 0-16,-2 0 0 15,4 2 0-15,0-10 0 16,-5-9 0 0,-1 17 1-16,1-4-1 0,1 0 0 15,-6 4 0-15,-6-2 0 16,10-13 0-1,1 9 0-15,3 4 0 16,-3-11 0-16,-4 1 0 16,0-9 0-16,7 13 0 15,-2 0 0-15,-3-5 0 16,2-1 0-16,5 5 0 16,-9-7 0-16,5 7 0 15,-8-7 0-15,13 8 0 16,-6-3 0-16,-9-7 0 15,10 9 0-15,-5-7 0 16,11 9 0-16,-9-15 0 16,10 13 0-16,-12-7 0 15,6 10 0-15,-6-1 0 16,7 5 0-16,-2 6 1 16,-10-14-1-16,21 14-1 15,-7-6 1-15,5 6 0 16,-10-12 0-16,3 4 1 15,-9-9-1-15,11 7-1 16,7 2 2-16,4 8-1 16,-4-12 0-1,-18-7 0-15,11 5 0 16,5 6 0-16,-1 0 0 0,-6-3 0 16,7-5 0-1,-3-7 0-15,8 11 0 16,-15-13 0-16,12 5 1 15,-4-7-1-15,-17-6 0 16,25 4 0-16,-13-12 0 16,16-1 0-16,-11-5-1 15,-3-13 0-15,9 15 1 16,-18-17-1-16,7 4 0 16,6-12-3-16,-8-46-2 15,-19 50 0-15,19 10 4 16,8-25-5-16,-4-8 4 15,-4-8 1-15,-1-2 1 16,8 39 1-16,-3-27-1 16,-2 0 2-16,-10 7-1 15,5-1 0-15,1 5 0 16,1 22-1-16,3-16 1 16,-9 3 0-16,1 1 0 15,6-6 0-15,-24 20 0 16,35-14 0-16,-2 0 0 15,2-4 0-15,2 6 0 16,-8-6 0 0,-6 22 0-16,5-12 0 15,3 0 0-15,-6 7 0 16,1 7 0-16,-2-3 0 16,-1 7 0-16,5-5 0 15,5-5 0-15,0 3-1 16,2-1 1-16,-14 9 0 15,18-11 0-15,-1 7 0 16,-3 1 0-16,-5 9 0 16,-2 4 0-16,0-2 0 15,1-2 0-15,-1 4 0 16,2 2 0-16,0 15 0 16,-4-11 0-16,-7 1 0 15,16 5 1-15,2 5-1 16,-11 8 0-16,2-2 2 15,-20-11-1-15,18 19 1 16,-5-2-1-16,5-2 1 16,-5 2 0-16,-2 0-2 15,-14-14 1-15,14 10-1 16,2-4 1-16,0 3 2 16,-2-5 0-1,-7-8-2-15,14 9 0 0,-10 9 2 16,6-6-1-1,-8 8-1-15,7-8-1 16,3-12 0-16,-3 9 0 16,-9 3 1-16,11 0 0 15,10-4 0-15,-14 6 2 16,4-13-2-16,12 15 0 16,-4 4 1-16,13 5-1 15,-2-7 0-15,-35-9-1 16,35 24 1-16,-5-11 0 15,1 11 0-15,-5-3-1 16,-5-1 0-16,2-24 0 16,10 20 0-16,2-3 0 15,2 0 0-15,2-8 0 16,-36-17 0-16,36 17 0 16,-1-8-2-16,-3-3-2 15,-3-5 0-15,1-20-1 16,-12 3 1-16,14-8-6 15,-3-3 3-15,1-10-1 16,4-10 4-16,-13-13 2 16,-6 27 2-1,15-28-1-15,0-1 1 16,-8-2 0-16,1-4 0 16,-14 33 0-16,11-29 0 15,1 3-1-15,1 5 0 16,-1 11-1-16,-3-13 2 15,0 30-1-15,-11-20 1 16,8 1 0-16,-1-6 0 16,-1 5 0-16,-6-3 0 15,0 18 0-15,11-22 0 16,-2-7-1-16,2 2 2 16,0-2-1-16,-19 23 0 15,24-18-1-15,-2 1 1 16,1 5 0-16,-1-3 0 15,-3 1 0-15,7 26 0 16,-7-18 0-16,5-2 0 16,2 2 0-16,4 6-1 15,-2 12 1-15,-18 7 0 16,16-3 0-16,-13 5 0 16,1 4 0-16,-4 0 0 15,-7 4 0-15,0 0 0 16,0 0 0-16,0 0 0 15,0 0 0-15,39 12-1 16,-23-8 1 0,12 7 1-16,-5 1 0 15,-5 3 0-15,-6-9 2 16,-12-6 0-16,0 0-2 16,0 0 4-16,14 41-1 15,2 17-2-15,-3-2 2 16,-3-33-3-16,-8 18 0 15,0-1 2-15,-2-7 0 16,5-2-1-16,-3 4 0 16,-4-20-2-16,0 16 2 15,-1 2-2-15,3 0 1 16,-2-10 4-16,-7 1-3 16,13-11 0-16,6 6 2 15,1 5 1-15,-2 3-1 16,3-4-2-16,-10-17-1 15,7 15 2-15,0 0-1 16,-4 12 0-16,9-19 0 16,-14 13 0-16,9-12-1 15,5 16 4-15,4-4-1 16,1 8-1-16,-1-14-1 16,-11-11-2-1,2 15 2-15,10 4-1 16,-3 0-1-16,7 6 1 15,-14-2 3-15,5-10-2 16,6 18 2-16,3-3 1 16,3-3 0-16,1 0-1 15,-8-19-2-15,11 24 5 16,9-15-3-16,-3 0 0 16,1-15 0-16,-7 6-3 15,16-3 2-15,5-7 2 16,-1-4-1-16,19 6 0 15,7-18 0-15,-46 4-3 16,42-7 0-16,-3 1-9 16,6-19-52-16,1-23-49 15,-30 23 42-15</inkml:trace>
  <inkml:trace contextRef="#ctx0" brushRef="#br1" timeOffset="163294">50 1637 14 0,'0'0'6'16,"-6"-2"-4"-16,1 0 0 15,5 2-2-15,0 0 0 16,0 0 4-16,0 0 12 15,0 0 2-15,0 0 1 16,0 0-9-16,0 0 14 16,0 0-3-16,0 0-7 15,0 0-5-15,2-16-1 16,-13-9 1-16,13 17-5 16,0-5 3-16,5-5-3 15,-4 5 2-15,-8-3 2 16,-9 3-3-16,14 3-2 15,7-3 5-15,-9-1 2 16,6 1-5-16,-1-9-3 16,-19 9 1-16,18 5-1 15,0-6 4-15,3-5-4 16,-8 2 1 0,6-12-1-16,-19 11 1 0,18 7-2 15,7-9 1 1,-9-1 1-16,0-2-1 0,-2-16 0 15,0 31 0 1,2-9 1-16,0-4-1 16,0 5-2-16,-10-1 0 15,6 3 1-15,18 5-1 16,-21-7-1-16,7 1 1 16,0 3 0-16,0 12 0 15,0 0 0-15,0 0 0 16,0 0 0-16,0 0 1 15,-5-37 0-15,-2 12 0 16,5 0-1-16,6 15 1 16,-4-7 0-16,0 3 0 15,3-1 1-15,-8-2-2 16,7 7 1-16,-2 4-1 16,3-7 0-16,-3 3 0 15,0 0 0-15,2-7-1 16,-11 1 2-16,11 9-1 15,10-9 0-15,-5-1 0 16,2 1 0-16,-7-5 0 16,12 11 0-16,-21-5 0 15,7-1 0 1,-2-3 0-16,2 19 0 16,0 0 5-16,0 0-4 15,0 0 1-15,0 0-2 16,9-46 0-16,-5 15 0 15,-1 2 0-15,-1 17 0 16,3-7 0-16,2-3 1 16,2 5-1-16,0 0 0 15,-16-1 0-15,12 10 0 16,6-7 0-16,1 3 0 16,-5-5 0-16,2 3 0 15,0 3-1-15,-4-5 1 16,-3 5 0-16,5-1 1 15,0 2-1-15,2-15 0 16,-2 16 0-16,4-13 0 16,1-3 0-16,-5 0 0 15,0 19 0-15,-1-11 0 16,-1 9 0-16,0-5 0 16,-5 13 0-16,0-10 0 15,9-23 0-15,-14 8 0 16,14 17 0-16,3-9 0 15,-1 3 0-15,3 8 0 16,-5-5 0-16,-4 9 0 16,0 0 0-1,2 4-1-15,-3 0 1 16,3 15 0-16,-2-25 0 16,2 3 0-16,0 5 0 15,2 0 0-15,-5 0 0 16,1-4 0-16,0 8 0 15,-3-2 0-15,7 7 0 16,0-3 1-16,-4 2-1 16,2-2 0-16,-7 15 0 15,7-10 0-15,2-3 0 16,-2 2 0-16,0 5 0 16,2-1 1-16,-7-6 0 15,3 13 1-15,-1 2 1 16,-4 0-1-16,3-1-1 15,-3-1 0-15,7-13-1 16,-5 3 1-16,5 7 0 16,-3-3 0-16,1 1 0 15,-5-5-1-15,2-3 0 16,3 0 2 0,-3 7 1-16,5-3-2 15,-7-12 1-15,0 0 0 16,0 0-1-16,0 0 1 15,0 0-1-15,9 46-1 16,-4-19 0-16,-3-17 0 16,5 13 2-16,0 0-1 15,-2-7 0-15,-3 3-1 16,2-5 1-16,-1-7 0 16,-1 11 1-16,0 1 0 15,3-7-2-15,0 1 0 16,-12-7 0-16,11 8 0 15,1 1 1-15,-3-3-1 16,5 5 0-16,-2-7 1 16,-3-6 0-16,3 11 0 15,-3-3-1-15,5 3 0 16,-7-5 0-16,0 5 1 16,0-9-1-16,2 6 0 15,-2-3 0-15,5 3 0 16,-1-4 0-16,-11-4 0 15,10 11 0-15,1 3 0 16,-4-7 0-16,7 12 0 16,-7-15 0-1,-4-6 0-15,8 10 0 0,-2-1 0 16,3 3 0 0,0-1 1-16,-5 3-1 15,0-5 1-15,0 1-1 16,0 0 0-16,2 3 0 15,-2-7 0-15,-7 3 0 16,7-5 0-16,5 10 0 16,-3 3 0-16,0-3 0 15,-2-1 0-15,-4-3 0 16,8 7 0-16,1 2 0 16,-3-3 0-16,0 7 0 15,1-12 0-15,6-7 0 16,-9 17 0-16,5-7 0 15,-5 1 0-15,0-17 0 16,0 0 0-16,0 0 0 16,0 0 0-16,0 0 0 15,4 49 0-15,1-22 0 16,-5-14 1-16,7 12-1 16,-3-3 0-16,-1-5 0 15,1 6 0-15,-2-15-1 16,-2-2 1-16,3 5 1 15,-1-3-2-15,-2 2 1 16,0-10 0 0,0 0 0-16,0 0 0 15,0 0 0-15,0 0 0 16,2 15 0-16,8 7 0 16,-17-13 0-16,14 5 0 15,2-1 0-15,-7-5 0 16,3 4 0-16,-1-3 0 15,-1-5 0-15,1 6 0 16,-2 1 0-16,-2-3 0 16,10-2 0-16,-15-2 0 15,10 4 0-15,2 1 0 16,-3-3 0-16,-2 8 0 16,3-9 0-16,7-3 0 15,-12 6 0-15,2-2 0 16,2 0 0-16,-1 1 0 15,-3-3 0-15,2-2 0 16,3 4 0-16,-1 0 1 16,3 0-2-16,0-1 1 15,-16-5 0-15,20 4 0 16,-4-2 0-16,5 2-1 16,-5 4 1-16,-7-8 0 15,0 0 0 1,0 0 0-16,0 0 0 15,0 0 0-15,0 0 0 16,0 0 0-16,0 0 0 16,0 0-1-16,13-4 1 15,4-4 0-15,-8-7 0 16,-5 11 0-16,6-8 0 16,-6 1 0-16,-2 1 0 15,-2 10 0-15,0 0 0 16,0 0-1-16,0 0 2 15,0 0-1-15,5-52-1 16,0 13 1-16,-5 2 1 16,2 20-1-16,3-12 0 15,-8-2 0-15,1 4 0 16,2 2 0-16,-16 15 0 16,16-15 0-16,4 2 0 15,-4 1 0-15,3-3 1 16,-3 4-1-16,7 9 0 15,-12-7 0-15,0-12 0 16,3 10 1-16,2 21-1 16,0 0 0-16,0 0 0 15,0 0 0 1,-2-64 2-16,0 18 4 16,-5 17-4-16,9 17-2 15,-9-15 0-15,5 6 1 16,2 5 2-16,0 16-3 15,0 0 1-15,0 0-1 16,0 0 0-16,0 0 0 16,-5-46 0-16,3 13 0 15,0 4 0-15,2 17 0 16,0-7 0-16,-5 3 0 16,3-1 0-16,2 2 0 15,-10 5 0-15,15-4 0 16,0-9 0-16,-5 0 0 15,0 2 0-15,4 3 0 16,-1 9 0-16,-6-7 0 16,3-3 0-16,-4 5 0 15,4-7 0-15,2 15 0 16,0-7 0-16,1-1 0 16,1-3 0-16,-8 9 0 15,4-17 0-15,6 15 0 16,-8-11 0-16,0 1 0 15,0 5 0-15,2 15 0 16,0 0 1-16,0 0-2 16,0 0 1-1,0 0 0-15,-3-43 0 16,12 9 0-16,-13 20 0 16,11-11 0-16,-5 9 0 15,3-3 0-15,2 2 0 16,-3-5 0-16,-8 13 0 15,10-7 0-15,-3 3 0 16,1-1 0-16,3-21 0 16,0 28 0-16,-5-9 0 15,1-1 0-15,1-3 0 16,3-1 0-16,0 2 0 16,7 7 0-16,-14-7 0 15,0 1 0-15,5-5 0 16,-1 4 0-16,1 7 0 15,-3 3 0-15,10 5 0 16,-10-10-1-16,-2 3 1 16,7 5 0-16,-7 6 0 15,0 0 0-15,0 0 0 16,0 0 0-16,0 0 0 16,0 0 0-16,0 0 0 15,0 0 1-15,18-6-1 16,8-4 0-1,-20 8 0-15,-6 2-1 16,0 0 1-16,0 0 0 16,0 0 0-16,0 0 0 15,0 0 0-15,0 0 0 16,23 6 0-16,-6 12 0 16,3 1 0-16,-1 14 0 15,-17-31 0-15,0 2 0 16,-2 7 0-16,3 1 0 15,8-1 0-15,-2 22 0 16,-23-27 0-16,14-6 0 16,0 0-1-16,0 0 1 15,0 0 0-15,26 47 0 16,-8-30 0-16,-6 4 1 16,-3 2-2-16,-2-5 1 15,4 7 1-15,-11-8-1 16,7-7 0-16,-5 0 0 15,1 5 0-15,4 10 0 16,6-13 0-16,-22 3-1 16,18-1 1-16,1 5 1 15,-6-3-1-15,8 1 1 16,-1 1-2 0,-2-7 1-16,-13 9 0 15,11 5 0-15,-12 0-1 16,12 2 2-16,-5-2-1 15,8-15 0-15,-10 13 0 16,4 0 1-16,8-9-1 16,-8 3 0-16,-15-7-1 15,18 9 1-15,4-1 0 16,-4 9 0-16,-9 2 0 16,9-14 0-16,0-9 0 15,-7 11 0-15,4-5 0 16,3 5 0-16,-5-5 1 15,-2 7-1-15,5-11 0 16,-7 11 0-16,6-3 0 16,1-3 0-16,-5-1 1 15,7-2-2-15,-12 9 1 16,7-7 0-16,3 1 0 16,-3 10 0-16,1-17 0 15,-3 2 0-15,-3 7 0 16,-1 5 1-16,6-5-1 15,0 12-1-15,-11 0 2 16,11-11-1 0,5 9 0-16,-2-2 0 15,-5-7 0-15,0 3 0 16,7-7 0-16,-9 5 0 16,2 0-1-16,-3 5 2 15,-6 5-1-15,9-6 0 16,0-7 0-16,-5 13 0 15,3-2 0-15,4 0 0 16,-2-2 0-16,-18-528 0 16,18 1047 0-16,7-519 0 15,0-5-1-15,-9 7 2 16,2-12-1-16,0 3 0 16,0-1 0-16,0-1 0 15,2 5 0-15,2-3-1 16,-1 1 1-16,1-9 0 15,-1 7 1-15,-6-3-1 16,1 1 0-16,2 3 0 16,9-14 0-16,-11 7 0 15,4-3 0-15,1 2 0 16,1 5 0-16,-2-9 0 16,1 0 0-1,1 4 0-15,-1 4 0 16,4-1 0-16,-3-5 0 15,-13 0 0-15,11-2 0 16,5 1 0-16,-2-1 0 16,4 0 0-16,-2-4 0 15,-3 2-1-15,-4-2 0 16,0 0 1-16,0 0 1 16,0 0-1-16,0 0 0 15,0 0 0-15,0 0 0 16,0 0 0-16,0 0 1 15,30-25-2-15,-20 21 2 16,3-4-2-16,-1-1 2 16,-1-7-2-16,-1 3 1 15,-1 3 0-15,-2 2 0 16,0-7 0-16,0-1 0 16,2 1 0-16,-2-1 0 15,0-5 0-15,-5 11 0 16,2-11 0-16,3 0 0 15,-2 5 0-15,-3-3 0 16,-2 9 0-16,5-11 0 16,-5 6 0-16,2-5 0 15,0-3 0-15,1-2 0 16,1 15 0 0,1-13 0-16,-5 2 0 15,0-4 0-15,-2-8 0 16,-5 17 0-16,7 1 0 15,2-10 0-15,-4-6 0 16,4 13 0-16,-4-13 0 16,2 18 0-16,-3-14 0 15,-1-6 0-15,4 4 0 16,-2 0 1-16,-3 9-1 16,5 5 0-16,-2-2-1 15,-1-5 1-15,1 3 0 16,2 0 0-16,-11 9 0 15,11-6 0-15,2-7 0 16,-2 6 0-16,0 17 1 16,0 0-2-16,0 0 1 15,0 0 0-15,-2-25 0 16,-5-16 0-16,2 8 0 16,3 10 0-16,2 11 0 15,-5-9 0-15,3 2 0 16,2-1 0-16,2 3 0 15,-2 9 0 1,5-7-1-16,-5 3 2 16,2-3-1-16,-2 15 0 15,0 0 0-15,0 0 0 16,0 0 0-16,0 0 0 16,7-49-1-16,-5 7 2 15,-6 11-1-15,8 21 0 16,1-11 0-16,-1 2-1 15,1 3 1-15,0-7 0 16,-5 11 0-16,2-5 0 16,3 3 1-16,-1-1-2 15,-4 15 1-15,0 0 0 16,5-21 0-16,6-12 0 16,-8 19 0-16,1-11 0 15,-4 25 0-15,0 0 0 16,0 0 0-16,0 0 0 15,0 0 0-15,16-50 0 16,-7 11 0-16,1 27-1 16,-1-13-1-16,-2 8 2 15,-3 7-1-15,1-9 1 16,-10 15 0-16,5 4 0 16,0 0 0-16,0 0 0 15,0 0-1 1,0 0 2-16,0 0-1 0,28-21-1 15,-7 15 1 1,-5 2 0-16,-7-6 0 16,-2 8 0-16,4-1 0 15,3 6 0-15,-7-1-1 16,0-7 1-16,-2 8 1 16,-5-3-1-16,0 0 0 15,0 0 0-15,0 0-1 16,0 0 1-16,0 0 0 15,0 0 0-15,0 0 0 16,29 10 0-16,-10 9 0 16,-5-3 0-16,-5-18 1 15,-5 2-1-15,10 0 0 16,-9 0-1-16,-5 0 1 16,0 0 0-16,0 0 0 15,0 0 0-15,0 0 0 16,0 0 0-16,7 19 0 15,13 5 0-15,-26-13 0 16,17 5 0-16,3 3 0 16,-7-9 0-16,2 11 0 15,-2-17 1-15,-3 0-1 16,-1 3-1-16,-1 1 1 16,-4 8 0-1,2-16 0-15,0 0 0 16,0 0 1-16,0 0-1 15,9 19 0-15,7 18 0 16,-7-14 0-16,3-13 0 16,-19 13 0-16,9-8 0 15,-2 5 0-15,5-65 0 16,-5 45 0-16,0 0 0 16,0 0 1-16,0 39-1 15,4 21-1-15,-4-22 1 16,-11-22 0-16,18 13 0 15,2-6 0-15,-4-5 0 16,-1 5 0-16,-2-10 0 16,-22-1 0-16,27 3 0 15,-5-3 0-15,-4 5 0 16,6-9 0-16,-1-2 0 16,3 6 0-16,-6 1 0 15,5-1 0-15,-7 9 0 16,2-9 0-16,4-5 0 15,-4 7 0 1,7 3 0-16,-9-3 1 16,7-1-1-16,-5 3 0 15,0-10 0-15,6 9-1 16,-8-5 1-16,-2 1 1 16,4 1-1-16,-12-4 0 15,19 7 0-15,-7-5-1 16,5 9 1-16,-5 10 1 15,2-19-2-15,9-6 2 16,-11 15-1-16,7-3 0 16,-7-1 0-16,0 4 1 15,-7-9-2-15,12-2 0 16,-5 11 2-16,0 8-1 16,0 0 0-16,0 2 0 15,-14-19-1-15,16 17 1 16,15-15 1-16,-15 11-1 15,-4 12 0-15,6-20 0 16,10-9 0-16,-7 11 0 16,-5 7 0-16,-11-3 0 15,11-6 0-15,-2-3 0 16,7 7 0-16,-9 1 0 16,4-1 0-1,-6 2 0-15,8-11 0 16,-8-4 0-16,10 5 0 15,-1 3 0-15,-5 5 0 16,2-3 0-16,-2 1 1 16,7-9-1-16,-9 9 0 15,2-7-1-15,-2 5 1 16,-3 1 0-16,7-14 0 16,8 6 0-16,-1 3 0 15,-5 1 0-15,-4 5 0 16,3-9 0-16,11-4 0 15,-21 7-1-15,16 1 2 16,-7 3-1-16,-4-7 0 16,13-2 0-16,-8-2 0 15,-10 4 0-15,11-1-1 16,-4-3 2-16,5 0-2 16,-17-4 2-16,33 4-1 15,-16-2-1-15,-5-2 1 16,0 0-1-16,0 0 1 15,0 0 0-15,0 0 1 16,0 0-1-16,0 0 0 16,18-8 0-16,-18 8 0 15,12-4 0-15,13-13-1 16,-11 5 1 0,-7-1-2-16,2-5 0 15,7 9 1-15,-11-9 1 16,-5-3 0-16,-3 0 0 15,8 3 0-15,2-1 0 16,-10 5 0-16,8-11 0 16,-3-2 0-16,-6 2 0 15,6-10 1-15,-13 2-2 16,24 22 1-16,-1-16 0 16,-12-4 0-16,2 4 0 15,0 1 0-15,12 11 0 16,-25-20 0-16,4 2 0 15,14-2 0-15,-14 6 0 16,-7-5 0-16,16 18 0 16,-6-15 0-16,8 0 0 15,-1 4 0-15,-13 6 0 16,-6-6 0-16,26 17 0 16,-13-7 1-16,6-3-1 15,-3 5 0-15,2-8 0 16,7 11 0-16,-20-7 0 15,6-4 0 1,14 3 0-16,-13-15 0 16,-6 24 0-16,8 3 0 15,4-9 0-15,-2-1 0 16,3 1 0-16,-3 1 0 16,-16-11 0-16,22 16 0 15,-6-7 0-15,-2-3 0 16,7-2-1-16,-10 3 1 15,21 11 0-15,-13-9 0 16,-3 1 0-16,0-2 0 16,0 19 0-16,0 0 0 15,0 0 0-15,0 0 0 16,-3-24 0-16,3-18 0 16,12 24 0-16,-24-14 0 15,21 22 0-15,1-11 0 16,-13-10 0-16,13 15 0 15,-10-9 0-15,11 15 0 16,-13-9 0-16,-7-8 1 16,9 6-1-16,6 3-1 15,-6-7 1-15,3 10 0 16,-3-5 0-16,4 3 0 16,-4-1 0-1,0 18 0-15,0 0 0 16,0 0 0-16,0 0 0 15,0 0 0-15,16-46 0 16,-9 13 0-16,9 22 0 16,-11-7-1-16,2 5 1 15,-5 7 0-15,7 10 0 16,1-12 0-16,-1 6 0 16,0-4 0-16,-2 0 0 15,2-1-1-15,3-1 1 16,-5 14 0-16,2-10 0 15,7 6 0-15,0 4 0 16,-5-1 0-16,-6 1 0 16,9-4 0-16,-5 4-1 15,3-4 1-15,-1 13 0 16,1 9 0-16,-1-17 0 16,-2-3 0-16,-2 0 0 15,2 0 0-15,-2 11 0 16,9-7 0-16,-16-8 0 15,0 0 0-15,0 0 0 16,0 0 0-16,33 54 0 16,-15-13 0-16,-9-28 0 15,0 18 0 1,1-4 0-16,-1-7 0 0,-2 9 0 16,0-10-1-1,2-9 1-15,0 5 1 16,-7 5-1-16,10-3 0 15,-5 0 0-15,-7 3 0 16,2-7 0-16,7 3 0 16,-2 3 0-16,-2 4 0 15,-1-9 1-15,-1-6-3 16,4 11 4-16,-3-2-2 16,1-1-1-16,2 9 1 15,-5-6 0-15,3-9 0 16,1 11 0-16,-3-1 1 15,1 1-2-15,-1-4 1 16,-6-5 0-16,8 9 0 16,-3 2 0-16,5-3 0 15,-2 11 1-15,-5-12-1 16,7-9 0-16,-7 13 0 16,2 0 0-16,-4-2 0 15,6-3 0-15,-1-1 0 16,-3-9 0-16,2 13-1 15,5 1 1 1,-3-5 0-16,-1-2 0 16,-6-9 0-16,8 6 0 15,0 3 0-15,-3 3 0 16,0 11 0-16,5-27 0 16,-7 5-1-16,5 17 1 15,-3-3 0-15,3-2 1 16,1 16-1-16,-6-25 0 15,3 3 0-15,4 5 0 16,-5 1 0-16,0 4 0 16,-4-11-1-16,-3 9 2 15,8-9-2-15,6 11 2 16,-5-2 0-16,3 4-2 16,-7-5 1-16,-2-13 0 15,9 9 0-15,0-1 0 16,-5-7 0-16,-2 6 0 15,2-3 0-15,-15-3 0 16,24 0 0-16,-2 5 0 16,-6-3 0-16,1 0 0 15,-4 9 0-15,3-13 0 16,6 11 0-16,-7 4 0 16,5-1 0-16,-5-7 0 15,-9-5 0 1,12 6 0-16,2 1 0 15,-5-1 0-15,-2 3 0 16,5-5 0-16,-1-5 0 16,-4 5 0-16,3 3 0 15,-1-5 0-15,-2 0 0 16,5 5 0-16,1-9 0 16,4 8 0-16,-3-1 0 15,-5-5 0-15,2-2 0 16,-10 1 0-16,19 5 0 15,-3-4-1-15,-6-4 1 16,10 1-1-16,-12 1-2 16,12-6 0-16,-12 0-1 15,-2 0 1-15,0 0-1 16,0 0 0-16,10-15 4 16,3 3-1-16,6-11 0 15,-3 0 1-15,-9 5 0 16,0-1 0-16,-14 9 0 15,21-15 0-15,-8 2 0 16,1-2-1-16,-7 7 1 16,3-13 0-16,8 16 0 15,-13-16 0-15,0 2 0 16,-1 0 0 0,3 4 0-16,-2-8 0 15,0 14 0-15,-3-12 0 16,7-4 0-16,-6 0 0 15,-1-9 0-15,-2 13 0 16,3 15 0-16,4-17 0 16,-7 6 0-16,2-8 0 15,1 4 0-15,-10 14 0 16,16-12 0-16,-7-2 0 16,3 6 1-16,-2 11 1 15,4-17 3-15,6 16-2 16,-12-12-1-16,3-2-1 15,-1 4-1-15,-1 0 0 16,3 5 0-16,-1 9 0 16,3-9 1-16,-2-3-2 15,0 0 2-15,4-6-1 16,-9 15 0-16,10-9 0 16,-3-2 0-16,-3 0 0 15,3 7 0-15,-2-11 0 16,-12 14 0-16,19-14 0 15,-1 2 0 1,-6 2 0-16,4 9 0 16,-2-13-1-16,-4 18 1 15,11-11 0-15,-5-5 1 16,3 6-2-16,-5-12 1 16,4 16-1-16,-2 5 2 15,3-9-1-15,0 1 0 16,-3-7 0-16,3 4 1 15,-19 10-1-15,28-7 0 16,-8-1-1-16,1 0 2 16,-7 21-2-16,0 0 1 15,0 0 0-15,0 0 0 16,10-22-1-16,-1-7 0 16,0 4 1-16,0 12 0 15,-4 9-1-15,4-2 2 16,-2 0-1-16,4 20-1 15,-6-24 1-15,-5 10 0 16,0 0 0-16,0 0 1 16,0 0-2-16,0 0 1 15,0 0 0-15,0 0 0 16,16 14-1-16,12 1 1 16,-5-1 0-1,-10-36 1-15,4 55-1 0,-8-19 0 16,-2 3 0-1,-7-17-1-15,14 31 1 16,-3 14 1-16,-29-38-1 16,27 11 0-16,2 3 0 15,1 2 0-15,-8 6 0 16,8-9 0-16,-5-7 1 16,-12 1-2-16,5 7 1 15,3-2 0-15,-1 3 0 16,9-9 0-16,-11-7 0 15,5 11 1-15,-5 1-1 16,7 1 0-16,2-3 0 16,-18 1 0-16,9-5 0 15,16 9 1-15,5-2-1 16,-14-3-1-16,-7 3 2 16,13-11-1-16,-13 9 0 15,3-1 0-15,-3 7 0 16,4 4 1-16,3-10-1 15,-7-7 0-15,2 11 0 16,-2-1 0-16,-2 1 0 16,16-6 0-16,-5-1 1 15,-4-4-1-15,-8 13 0 16,8-8 0-16,2-1 0 16,-2 1 0-1,-24-9 0-15,33 13 0 16,-9-3 0-16,-1 1 0 15,3-1 0-15,-5 5 0 16,12-11 0-16,-18 5 0 16,4-3 0-16,0 3 0 15,4 1 0-15,1 1 0 16,-1-5 0-16,1 7 0 16,-7 10 0-16,4-8 0 15,-2 10 0-15,-9-15 0 16,16-8 0-16,0 15 0 15,-12 2 0-15,7 0 0 16,5-2 0-16,2-15 0 16,-6 11 0-16,-8 5 0 15,12-3 0-15,-12 8 0 16,12-12 0-16,-7-7 0 16,0 13 0-16,0 6 0 15,-2-2 0-15,7-2 1 16,-3-7-2-16,-2-10 1 15,7 11 1-15,-5-2-1 16,7-1 0 0,-4-3 0-16,-17-5 0 15,19 8 0-15,2 3 0 16,-6-2 0-16,11 5 0 16,-8-9 0-16,-3-3 0 15,1-1-1-15,3 3 1 16,2 2 0-16,1-3 0 15,-1 3 1-15,-2-5-1 16,0 3 0-16,0 0 0 16,2-1 0-16,-2-7 0 15,-17-2 0-15,27 6 0 16,-6-4 0-16,1-2 0 16,-8 11-1-16,12-19 1 15,-9 4 0-15,7 0 0 16,0-7 0-16,-5-1 0 15,5-3-1-15,-5-1 1 16,-4 6 0-16,4-7 0 16,0-3 0-16,-2 1 0 15,2-4 0-15,-16 11 0 16,19-11 0-16,-5-4 0 16,-1-4 0-16,-3 5 0 15,-3-16 0-15,0 20 0 16,2-14 0-1,-2-5 0-15,-2 0 0 16,2 1 0-16,-3-1 0 16,8 18 1-16,-12-12 0 15,3 2 3-15,4-4-2 16,-5 10-1-16,0-16 4 16,8 22-3-16,-3-18 0 15,0 6 2-15,-5 0-1 16,7 4-1-16,-4 14-2 15,0-11 1-15,2 1-1 16,4-4 1-16,-1 6-1 16,-10-4 0-16,11 13 0 15,-4-17 0-15,-7 10 0 16,10-6 0-16,-8 5 0 16,-4 1 1-16,11 9-1 15,-2-9 0-15,-4 5 0 16,1-3 0-16,1 1 0 15,2 5 0-15,0-7 0 16,-2 1 0-16,-1-4 0 16,6 3 0-16,-1 1 0 15,-2 5 0-15,-2-5 0 16,11 1 0 0,-9-3 0-16,-2-2 0 15,-5 15 0-15,14-11 0 16,-3 7 0-16,-4-2 0 15,0 12 0-15,0 0 0 16,0 0-1-16,0 0 1 16,0 0 0-16,9-17 0 15,8-4 0-15,-4 1 0 16,-3 9 0-16,1-1 0 16,-6 2 0-16,-1 5 0 15,-4-1 0-15,0 6 0 16,0 0 0-16,0 0 0 15,0 0 0-15,0 0 0 16,16-4 0-16,3 2 0 16,-3-8 0-16,-9 3 0 15,4-1 0-15,-4 10 0 16,-7-2 0-16,0 0 0 16,0 0 0-16,0 0 0 15,0 0-1-15,0 0 1 16,0 0-1-16,12 2 1 15,15 0 0-15,-8 3 0 16,-3 3-1 0,-5 0 1-16,3-4 0 15,-5 5 0-15,1 1 0 16,-8 6 0-16,5-63 0 16,-7 47 0-16,0 0 0 15,0 0 0-15,9 37 0 16,7 19 0-16,-4-21 0 15,-19-18 0-15,18 12 0 16,1-4 0-16,-5-1 1 16,2 1-1-16,-5 0 0 15,6-12 0-15,-8 11 0 16,-2-1 0-16,7 0 0 16,-3 0 1-16,1-5-2 15,-5-5 1-15,5 7 1 16,4-1-2-16,-12-7 1 15,10 9 0-15,-16-15 1 16,16 15-2-16,0-8 1 16,-2 5-1-16,-1-7 2 15,-2 13-1-15,3-9 0 16,-5 8 0-16,2 6 0 16,-4-7 0-16,7-5 0 15,-5-11 0-15,4 17 0 16,1-4 0-1,-1 22 0-15,1-14 1 16,-5 6-1-16,-11-23 0 16,20 19 0-16,-2-4 0 15,0 2-1-15,-3 10 1 16,1-20 1-16,-5-5-1 16,2 11-1-16,3 0 0 15,-5 2 0-15,0-2 0 16,-3 6-1-16,6-13 1 15,1 13 0-15,1-4-1 16,-1 2 0-16,3-4 1 16,-16-13 0-16,21 13-1 15,-5-5 2-15,-3 3-2 16,5 4-1-16,1-9-1 16,-31-5 2-16,35 3-2 15,-7-1 0-15,-1-1 1 16,6-1 2-16,-5-3 1 15,-3 0-1-15,6 2 1 16,-3 3 0-16,4-1 0 16,-2-3 0-16,-23-5 1 15,35 2-2 1,-12 2 1-16,3-4-2 16,-3-2-1-16,-2 0 1 15,11 1 1-15,-18 1-1 16,0-4 1-16,0 0 1 15,0 0-2-15,0 0 1 16,26-4 0-16,4-1-1 16,-7-3 1-16,-10 2 0 15,1-4 0-15,39 10 1 16,-53 0-1-16,0 0-1 16,0 0 3-16,0 0-1 15,-2-29 0-15,9 4 0 16,-14-13 0-16,9 12 0 15,0 5 0-15,1 4 0 16,-3-3 0-16,2 9 0 16,-4-5 0-16,-1-7 0 15,3-2 0-15,-2 4 0 16,0-6 0-16,4 13 0 16,0-17 1-16,-4 4 0 15,2-4 2-15,5-8-1 16,-17 10 0-16,15 12-2 15,1-20 1 1,-6 4 2-16,4-1 0 16,0-3-2-16,8 17-1 15,-15-18 0-15,0 5 1 16,5 8 0-16,0 25-1 16,0 0 0-16,0 0 0 15,0 0 0-15,0-37 0 16,0-23 0-16,0 8 0 15,0 17 0-15,3 21 0 16,-6-15 0-16,1 0 1 16,-7 4-1-16,0-2 0 15,11 2 0-15,-2 13 0 16,5-11 0-16,-5-4-1 16,4 2 2-16,-1-2-1 15,-24 15 0-15,30-11 0 16,-7-2 0-16,3 0-1 15,-3 0 1-15,5-2 0 16,5 15 0-16,-12-11 0 16,4 5 1-16,3 1-2 15,-2 3 1-15,-1-7 0 16,-1 13 0-16,4-11 0 16,-1 2 0-16,-6 5 0 15,0 0 0 1,-2-13 0-16,7 16-1 15,9 3 1-15,-3 0 0 16,-2 4 0-16,0-4 0 16,3 8 0-16,-5-6-2 15,-5 2-1-15,5 4 2 16,2-2 1-16,3 2 0 16,-3-4 0-16,-2 0 0 15,-7 2 0-15,0 0 0 16,0 0 0-16,0 0-1 15,0 0 1-15,16 22 0 16,9 14 1-16,-4-10-1 16,-3 3 0-16,-6-10 0 15,-5-11-1-15,4 11 1 16,-2 0 0-16,1-5 0 16,-3-1 1-16,-10-5-1 15,15 10 0-15,-3 1 1 16,2 0 0-16,-4 8 1 15,0-9 0-15,-2-7-3 16,4 7 3-16,0 5-2 16,-2-2 1-16,0-5-1 15,-2 3 0 1,-1-9 1-16,5 15 1 16,-2-6-1-16,0 1-1 15,-2 1 0-15,-7-10 1 16,4 7-1-16,5 3 0 15,0-3 0-15,0 9 0 16,-5-12 0-16,-2-7 0 16,4 9 0-16,-4-3 0 15,3 5 0-15,-1 2 0 16,-2-3 1-16,7-5-1 16,-5 7 0-16,-2-11 0 15,3 18 0-15,-3-27 0 16,0 0 0-16,0 0 0 15,0 0 0-15,9 60 0 16,2-7 0-16,-6-17 0 16,-14-16 0-16,13 13 0 15,1-2 0-15,-3-6 0 16,3 2 0-16,-1-2 0 16,-8-17 0-16,11 15 0 15,-3 0 1-15,1-2-2 16,4 6 1-16,-4-7 0 15,-19-7 0 1,28 1 1-16,-5 7-2 0,0-5 1 16,3-1 0-1,-10 1 0-15,3-9 0 16,4 5 0-16,-2 3 0 16,0 1 0-16,-1 3 1 15,-3-11-1-15,11 9 0 16,-8-5 0-16,4 0-1 15,-3-3-1-15,-1-3-2 16,-19 0 2-16,29-2-2 16,-5 0 2-16,5-4 0 15,-16 0 0-15,7 0-1 16,2 0 1-16,8 0 0 16,-4-2 1-16,-1-2-1 15,-3-8-1-15,3 8 2 16,-6-15-1-16,4 0 2 15,-6-3 0-15,3 3 0 16,-5-10 1-16,-8 17-1 16,15-11 0-16,-5-6 0 15,-4 2 1-15,3 2-1 16,-3-10 0-16,13 18 1 16,-17-8-1-16,-1-6 1 15,3 0 0 1,-3 7 0-16,-2-12 1 15,5 16 0-15,-5-20 1 16,3 5-1-16,-3 0 0 16,-5-4 0-16,3 7-2 15,9 18 1-15,-2-19 2 16,-5 6-1-16,0 0-1 16,-2-2 0-16,-5 15 1 15,16-11 1-15,-4 2-3 16,-7-4 0-16,4 2-1 15,1-4 1-15,8 13 0 16,-11-15 0-16,3 0 0 16,1-1 0-16,-1 4 0 15,-1-1 0-15,5 14 0 16,-2-14 0-16,0 0 1 16,2 0-1-16,0-4 0 15,-5 16-1-15,10-16-1 16,1 0 0-16,-3 4 2 15,4 2 0-15,0 0-1 16,-17 17 1-16,20-9 0 16,1 3-1-16,-2 5 1 15,-9 11 0 1,14-8 0-16,7 2 0 16,-5-4 0-16,-5-1 0 15,5 7 0-15,3 2 0 16,-19 2 0-16,0 0 0 15,0 0 0-15,0 0 0 16,0 0 0-16,0 0 0 16,14-10 0-16,6 1 0 15,1 11 0-15,-7 3 0 16,4 1-1-16,-4 0 1 16,-14-6 0-16,18 17 0 15,-8-1 0-15,-1 1 0 16,2 3 0-16,-1-9 0 15,10-9-1-15,-20 10 2 16,7-6-1-16,7 13 1 16,-9-6 1-16,4-3 1 15,-7 0-1-15,5 11-1 16,-7-7 2-16,11 11 0 16,-1-8-2-16,-8-5 0 15,9 11 0-15,1-2 3 16,-3 1 1-16,0 7-3 15,-4-12 0-15,-5-9-2 16,9 13 0 0,-6-2 2-16,-3 3 0 15,9-1-2-15,-5 4 1 16,-4-17 0-16,10 13-1 16,-4 2 1-16,-1-5 0 15,-5 5-1-15,-14-15 0 16,30 9 0-16,-9 4 0 15,5-5 1-15,-17 15-1 16,7-16 0-16,-2-3 0 16,12 9 0-16,-3 0 0 15,-2 3 0-15,-9-3 0 16,-1 10 0-16,10-22 0 16,0 11 0-16,-11 7 0 15,15 2 0-15,-9-12 1 16,-4-1-1-16,4 15 0 15,5-4-1-15,-2-2 1 16,-5 0 0-16,5-2 0 16,-1-11 0-16,5 17 0 15,-2-2 0-15,-4-2 1 16,6 4-2-16,5-6 1 16,-12-11 1-1,5 7-1-15,0-1 0 16,0 1 0-16,4-3 0 15,-13-3 0-15,18 8 0 16,0-5 0-16,-5-3-1 16,3 11 1-16,-5-9-1 15,3-7-1-15,-3 7-3 16,0 1 2-16,5 1-1 16,0-19 0-16,-14 2-2 15,0 0 3-15,0 0-1 16,21 18 0-16,13 7-1 15,-9-10 2-15,-13-9 2 16,6 4-4-16,1-6 2 16,-3-1 2-16,2 5 0 15,-4-16 0-15,2 3 1 16,0-7 0-16,-4-5 0 16,-1-3 0-16,1-3 0 15,-3-4 0-15,-4 15 1 16,-1-15-2-16,3 0 2 15,-5 0 1-15,5-6 2 16,-9 4 0-16,7 12-3 16,-1-14 2-16,-8 2-3 15,4-8 0 1,-3-5 0-16,-1 22 1 16,1-22 1-16,1-5 0 15,-3 1-1-15,3 1 2 16,-5-1-1-16,12 27-1 15,-17-14 1-15,3-6-2 16,5 2 0-16,-6 2 0 16,3-1 1-16,5 20-2 15,-2-19 1-15,-1-1-1 16,5 1 0-16,-7-2 1 16,23 22 0-16,-25-20 0 15,0 0-1-15,4 0 0 16,3 6 0-16,-3-11-3 15,5 20 3-15,-2-20-1 16,2 1 0-16,0 2 0 16,0-5 2-16,0 1-2 15,7 20 1-15,-7-12 1 16,0-2 0-16,2 2 0 16,3 10-3-16,-3-12 0 15,3 16 2-15,4-6-1 16,-2 3 0-16,0 3 2 15,4 7-1-15,-4 3 1 16,2 7 0 0,10-2-1-16,-12 2-1 15,-7 2 2-15,16-2 0 16,-16 0 0-16,27 6 0 16,-4 2 0-16,-4-2 0 15,-3 21-1-15,-2-14 3 16,-14-3-1-16,23 8 3 15,-3 5-1-15,-1-6-1 16,-1 12-2-16,-2-15 2 16,5-6-1-16,-14 11 1 15,4 1 0-15,-1-1 4 16,-4 0 0-16,8 14 0 16,-9-15-3-16,9 13-1 15,-5-2 0-15,7 4 1 16,-7-4-1-16,-18-15-2 15,18 11 2-15,3 0-1 16,-3-2 1-16,5 6 1 16,-5-5 1-16,7-7-3 15,-16 10 3-15,9 0-2 16,-4-1 1-16,-1-3 1 16,-4 6-2-16,5-15-2 15,-3 15 1 1,5-6 0-16,-2 12-1 15,2-20 0-15,-12-3 0 16,12 4 0-16,0 3 0 16,7 2 1-16,-12-9 0 15,-4 7 0-15,6-9 0 16,3 21 0-16,0-6-1 16,-2-9 0-16,-3 5 0 15,12-5 1-15,-10 15-2 16,1-6 1-16,-7 2 1 15,9 18-1-15,-1-14 0 16,1-18-1-16,-4 22 2 16,6-10-1-16,-2 5 1 15,0-1 0-15,-5-6-1 16,7-8-1-16,0 18 1 16,-2-2 0-16,2-3 0 15,1-1 0-15,3-10 0 16,-10 12 1-16,4-2-1 15,-3-5-1-15,3 7 0 16,2-8-4-16,-2-11 3 16,5 9-2-16,-5-3 2 15,-3-3-1 1,3-7 1-16,-2 4 2 16,11 4 0-16,0-3-1 15,2 1 1-15,1 0-1 16,4-14-5-16,-7 4 1 15,7-4-4-15,9-4 4 16,-2 2 2-16,2-1 2 16,-4-7 0-16,-14 10 1 15,9-5 0-15,-5 5 0 16,-4 0-1-16,-12 0-11 16,-2 4-2-16,0 0-29 15,0 0-26-15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30.190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12 1641 26 0,'-4'4'5'16,"4"-2"27"-16,0-2 15 16,0 0-5-16,0 0-25 15,0 0 4-15,0 0-10 16,0 0 1 0,0 0 2-16,0-66 5 15,-7 39-11-15,21-23 6 16,-1 4-3-16,-3-1 2 15,1 1 2-15,1-1-2 16,-1 22-9-16,-6-29 5 16,6-4-2-16,1 6-4 15,6-8 0-15,5-2 1 16,-11 37-2-16,17-29 0 16,-1 5 0-16,-3-1-1 15,3-4-1-15,-33 27 0 16,35-22 0-16,-2 1 0 15,4 4 0-15,5 3 0 16,-3-7 0-16,-15 26 0 16,18-24 0-16,-1-1 0 15,1 9 0-15,7-1 0 16,-14 20 0-16,-7 5 0 16,16-1 0-16,2-1 0 15,-6 3 0-15,-5 7 0 16,-19 4 0-16,12-2 0 15,0 10 1 1,-2 4-1-16,0 9-1 16,-1-9 1-16,-20 3 0 15,26 3 2-15,1-3 5 16,1 1 0-16,-5-5-3 16,-21 1 0-16,26 13 4 15,-10 0-3-15,-2-3 0 16,-4 9 1-16,2-4-1 15,4-6-3-15,-2 14 0 16,0-4 1-16,-9 4 2 16,2-6-1-16,-4-17-2 15,13 19 1-15,-2 0 2 16,-6-4 0-16,3 12-1 16,-1-14 2-16,-1-13-3 15,-4 17 1-15,12 4 0 16,-12-2-1-16,4-6 0 15,-13-13-1-15,25 15 1 16,-2 2 0-16,-15-2-1 16,8 4 0-16,-7 8-1 15,2-20-1-15,3 16 0 16,-3 0 0-16,5 4 1 16,0 9-1-16,4-25 0 15,-11 16 0 1,-2-10 0-16,-1 2 0 15,8 4 0-15,-5-16 0 16,9 18 0-16,0 6 0 16,0-6 0-16,-2 3 0 15,2-9 0-15,-7-15 0 16,7 17 1-16,0-6-2 16,7 0 1-16,-4-2 0 15,-1-11 0-15,3 11 0 16,-5 2 0-16,5-7 0 15,2-7-2-15,-17 1-2 16,13-10 1-16,2 4-4 16,6 1 3-16,-2-3 2 15,-2-15 1-15,-9 5 1 16,9-10 0-16,3-5-2 16,13 2 1-16,-9-12 0 15,-21 19 1-15,32-17 0 16,-9-9-1-16,8 7 2 15,-13-8-1-15,1-6 0 16,-12 26 0-16,5-31 0 16,-3-4 0-16,3 3 0 15,-3-5 0 1,-20 29 0-16,20-31 0 16,-4 6 0-16,2 9 0 15,-2-7 0-15,2 6 0 16,-14 22-1-16,3-18 2 15,6 1-1-15,8 2 0 16,-3-7 0-16,-21 21 0 16,19-22 1-16,4-1-1 15,-1 1-1-15,-1-3 1 16,-12 27 0-16,10-22 0 16,2 2 0-16,7 1 0 15,-4 5-1-15,1-10 1 16,-6 22-1-16,-5-19 1 15,14 1 0-15,3 6-1 16,4-5-1-16,-17 26-1 16,22-7-2-16,2 5 3 15,-12-9 1-15,5 21 1 16,2-11 0-16,-20 11 0 16,8-2 0-16,8 2-1 15,4 6 1-15,-4 4 0 16,-5-4 0-16,4 13 0 15,1 5 0-15,-5-7 0 16,2 22 0 0,-11-23-1-16,-9-1 1 15,8 13 1-15,1 5-1 16,0 0 0-16,2 2 0 16,-14-14 0-16,8 10 0 15,3 4 1-15,-1 0-2 16,4 2 2-16,-5-6 0 15,-11-12-1-15,5 16 3 16,-3 4-1-16,12 6-1 16,-5 1-1-16,-9-26 1 15,5 19-1-15,2 1 2 16,0 1-2-16,0-6 0 16,-3-4 0-16,-4-13 0 15,3 13 1-15,4 2 3 16,-3 0 1-16,-2-2-2 15,-4-12-3-15,9 9 1 16,-7 3-1-16,9 2 1 16,-4-14-1-16,-1 16 0 15,3-12 0-15,-4 14 0 16,1-4 1-16,-4 10-1 16,7-2 0-1,-7-20 0-15,7 22 0 16,0-8 0-16,-2 0 1 15,-1 9-2-15,1-16 1 16,4-11 0-16,-2 12 0 16,7-5 0-16,-10 7 1 15,5-12-1-15,3-5 0 16,-3 7 0-16,5 1 0 16,2 1 0-16,0-9-1 15,-7-1 1-15,19 5 0 16,-14-1-1-16,11-3 0 15,-7-18-3-15,8 16 1 16,-26-8 3-16,0 0-3 16,0 0 0-16,0 0-2 15,0 0 1-15,25-10 2 16,46-5 1-16,-15 3 0 16,-13-5 0-16,-1 3 1 15,-8-3 0-15,-15 7 0 16,11-15 0-16,-3 2 0 15,-2-4 0-15,1-2 0 16,-8 13 0-16,1-20 1 16,1-7-1-16,3-15-1 15,-4 17 1 1,1-19 0-16,-8 28-1 16,9-26 1-16,2 5 0 15,-3 3 0-15,-1 2 0 16,-8 30 0-16,5-22 0 15,0-3 0-15,0-1-1 16,1-1 0-16,-4-9-5 16,-1 27 4-16,9-18 0 15,-3-3 0-15,-2 5 2 16,-2-3 0-16,4 23-1 16,3-18 0-16,-3-5-3 15,-2-3-2-15,10 15 2 16,-5-21 0-16,-10 32 2 15,10-23-2-15,2 3 2 16,-3 10 1-16,-3 4 0 16,-15 18 1-16,21-14-1 15,-5 9-2-15,-4 8-2 16,7-7-2-16,-10 11 2 16,-2 0 4-16,17 4 0 15,-6 0 0-15,6 4 1 16,-1-2 0-16,-20-2 0 15,15 6 0-15,-1-2 0 16,-3 5 0 0,2 18 2-16,5-15 2 15,-2-4-2-15,-7 3 4 16,2 22-2-16,-9 2 0 16,4-8 0-16,1 6 0 15,-3-19-2-15,14 24 3 16,-14-1 0-16,-4-4-2 15,2-4 0-15,11-10 0 16,-6 14 1-16,-8-2-1 16,3 2-1-16,5-2-1 15,-8-6 0-15,-4-13-1 16,5 17 0-16,2-2 0 16,2-2 0-16,-2 4 0 15,0-16 0-15,-5 13 1 16,0-3-1-16,10-2 2 15,-3 6-1-15,3-2 1 16,-15-11 0-16,12 9 0 16,-4 2-1-16,2 2 1 15,4 2-2-15,-6-17 1 16,2 25-1-16,-5-8 0 16,5 2 0-1,-5-4 1-15,10 4 0 16,-7-10-1-16,-3 12 0 15,2-8 0-15,-1 4 0 16,13 4 0-16,-9-14 0 16,-3 14 0-16,1-4 0 15,4 8 0-15,5 7 0 16,0-9 0-16,-14-23-1 16,9 13 1-16,-4-4-2 15,15 0-4-15,-8-5-1 16,20-4 4-16,-25 3 1 15,9 2 1-15,7-1 0 16,9-3 1-16,-2-7 0 16,-5-6 0-16,24 2-4 15,-3-8-5-15,0-13 2 16,0-2 4-16,-26 11 2 16,43-5 0-16,-13-5 1 15,-2 1 0-15,-8-4 1 16,-1-2-1-16,-16 11 1 15,13-17-1-15,-8-8-1 16,2-9-7-16,0 2-1 16,-5 20 4-16,0-24-1 15,-4 0 2-15,4 0 1 16,8 13 2 0,-8-13 0-16,-11 28 1 15,0-20 0-15,-3-1 0 16,-4-1 0-16,5-9-1 15,-1-1-3-15,1 27 1 16,13-27-1-16,0 0 1 16,-2 0 3-16,-4 7-1 15,-6 22 1-15,6-21 0 16,-1-1 0-16,5 1-1 16,-4-1 1-16,4 1-2 15,-7 29 1-15,4-14 0 16,1 2 1-16,-3-2 0 15,1 9 0-15,-8 5-1 16,1 15 1-16,11-6 0 16,2 3 0-16,-25 5 0 15,39-4 0-15,-25 4 0 16,18 2 0-16,0-2 0 16,-9 7 0-16,0 13 0 15,3-13 0-15,-10 1 0 16,-2 10 1-16,-7 5 0 15,6 8 2-15,-1 9 0 16,-5-26 2-16,0-1-3 16,-3 7 3-1,3 9-2-15,2-4 2 16,-4-4 2-16,-14-7-4 16,25 24 5-16,-9-5-1 15,4-2 0-15,-6 8-1 16,-3-8 1-16,10-12-3 15,-8 16 1-15,1 2 3 16,9 0 3-16,-5 5 4 16,-7-17-7-16,17 35 12 15,15 4 3-15,8 6 1 16,4-6-8-16,0 44-1 16,-28-56-8-16,30 51 2 15,-6-9-3-15,-3-18-4 16,-14-16-3-16,-11-35-6 15,-3 12-45-15,-8-20-50 16,-22-13-42-16</inkml:trace>
  <inkml:trace contextRef="#ctx0" brushRef="#br1" timeOffset="166383">150 1595 13 0,'3'-4'7'0,"-3"4"-6"16,0 0-2-16,0 0-1 16</inkml:trace>
  <inkml:trace contextRef="#ctx0" brushRef="#br1" timeOffset="166718">19 1756 16 0,'0'0'3'0,"0"0"-1"15,0 0-1-15,0 0-1 16,0 0-2-16</inkml:trace>
  <inkml:trace contextRef="#ctx0" brushRef="#br1" timeOffset="173845">26 1754 14 0,'0'0'4'0,"0"0"-3"16,0 0 5-16,0 0 3 16,0 0 1-16,0 0-4 15,0 0 5-15,0 0 0 16,-7 2 1-16,9 4 3 15,-4-2 0-15,2-4-9 16,0 0 3-16,0 0 2 16,0 0-1-16,0 0-1 15,0 0-1-15,0 0-4 16,0 0 3-16,0 0-1 16,0 0-1-16,0 0 0 15,0 0 0-15,0 0-4 16,0 0 1-16,0 0 0 15,0 0 2-15,21-22 0 16,-10-5 1-16,-13 19-3 16,16-9 4-16,-3 5-2 15,-1-1 0-15,3 1-3 16,-1-1-1-16,-1 7 0 16,-8-4 0-16,4-1 0 15,2 1 1 1,-2 2 0-16,-3-1 0 15,-1 3-1-15,3-6 0 16,1-1 0-16,0-1 2 16,3-7-2-16,1 11 1 15,-6 4-1-15,2-7 1 16,-1 3 0-16,4 2 0 16,-1-3-1-16,-18 7 0 15,18-2 3-15,0 2 0 16,0-5-1-16,-9 9-1 15,5-6 1-15,16-4-2 16,-10-9 1-16,-2 5-1 16,-9-1 0-16,0 15 1 15,0 0-2-15,0 0 1 16,0 0 1-16,0 0-1 16,14-14 0-16,0-65 0 15,0 87 0-15,-10-8 0 16,-4 0 0-16,0 0 0 15,0 0 0-15,0 0 0 16,0 0 0-16,0 0 0 16,0 0 0-1,35-18 0-15,-21 5 0 0,-1-5 0 16,-22 14 0 0,25-3 1-16,0 3-1 15,-2-4 0-15,-7 0 0 16,0-9 0-16,4 9 0 15,1 0 1-15,-3-3 0 16,5 3-1-16,-5-2 1 16,3-5-1-16,-8 11 1 15,3-4 4-15,2 3-1 16,3-7-2-16,-3-13 0 16,3 17-2-16,-6 4 0 15,4-2 2-15,-1 3-3 16,0-7 1-16,3 0 0 15,-12 10 1-15,0 0-1 16,0 0 0-16,32-15 0 16,-9 3 1-16,0 2 1 15,-12 1-1-15,5-1 1 16,-2 2 0-16,2-1-1 16,-4 9-1-16,-3-8 1 15,0 6-1-15,-2-2 0 16,0 2 0-16,2-7 1 15,3 3 0 1,-12 6-1-16,0 0 1 0,0 0-1 16,30-18 0-1,-10 5 0-15,-1 1 0 16,-15 6 0-16,12-1 0 16,-2-1 1-16,-5 0-1 15,3 8 0-15,-3-11 0 16,0 7 0-16,1-4 0 15,-1 0 0-15,5-1 0 16,-3-3 0-16,1 6 0 16,-8 2-1-16,3 0 1 15,5-5 0-15,-1 3 1 16,-2-2-1-16,-11 6-1 16,11-4 1-16,3-1 0 15,-3 3 0-15,-9 4 0 16,7-6 0-16,4 2 0 15,1-9 0-15,-1 3 0 16,3 0 0-16,-5-1 0 16,3 3 0-16,-8 6 1 15,6-6-2-15,-1 1 1 16,-2-1 0-16,-3 2 0 16,-11 2 0-16,17-2 0 15,3-5 0-15,-1 1 1 16,-12 10-1-1,4-10-1-15,13-1 1 16,-8-5 0-16,0 3 0 16,2 3 1-16,-6 2-2 15,4-3 1-15,-4 5 0 16,4-4 0-16,0-1 0 16,-4 1 0-16,4 0 0 15,-14 3 0-15,17-7 0 16,-1-1 0-16,3 3 0 15,-5 4 0-15,1-7 0 16,1 9 0-16,-4-6 0 16,-7 3 0-16,2-3 0 15,-2 12 1-15,0 0-1 16,0 0 0-16,0 0-1 16,0 0 1-16,12-17 0 15,-1-16 0-15,-6 23 0 16,9 2 0-16,-5-5 1 15,-7-1-1-15,5 10 0 16,2-9 0-16,3 9 0 16,-14-2-1-16,6-9 2 15,-1 7-2-15,-3 8 1 16,0 0-1 0,0 0 2-16,0 0-1 15,0 0 1-15,20-19-2 16,-17-5 1-16,6 9 0 15,-9 15 1-15,0 0-1 16,0 0-1-16,0 0 1 16,0 0 0-16,64 4 1 15,-64-4-1-15,0 0 0 16,0 0 0-16,0 0 0 16,19-23 0-16,6 7-1 15,-9-7 1-15,-2 6 0 16,-7 17 0-16,2-4 1 15,-2-2-1-15,-3 6 0 16,-4 0-1-16,0 0 1 16,0 0 1-16,0 0-1 15,0 0 0-15,0 0 0 16,0 0 0-16,0 0 0 16,21-6-1-16,-12 18 1 15,0-18 1-15,-2 2-1 16,3 4 0-16,1-4 0 15,-2 6-1-15,-2-10 2 16,-7 8-1-16,0 0-1 16,0 0 2-1,0 0-1-15,0 0 0 16,14 6 0-16,0-2 0 16,4 4 0-16,-4-4 0 15,-3-4 0-15,-1 11 1 16,-6-11-1-16,5 0-1 15,1 6 1-15,-1-8 1 16,2 4-1-16,-4 15-1 16,2-20 2-16,-4 3 0 15,7 7 0-15,-3-3 3 16,-2-2 0-16,0-6-2 16,-7 4-1-16,0 0-1 15,0 0 1-15,0 0-1 16,0 0 3-16,16 10-1 15,0-2-1-15,7 3 2 16,-5-5 0-16,-4-6-2 16,0 17 0-16,-3-20-1 15,-4 8 0-15,2-7 1 16,1 8 1-16,3 2 4 16,-1-6-3-16,-12-2-1 15,0 0-1-15,0 0 0 16,0 0-1-1,0 0 0-15,28 13 1 16,38-1-1-16,-80-6 0 16,14 0 0-16,3-4 0 15,-3 9 0-15,0-11 0 16,0 0 0-16,0 0 0 16,0 0 1-16,0 0-1 15,0 0 1-15,0 0 0 16,16 12-1-16,2 5 0 15,-2-3 0-15,-6-8 0 16,1-1 0-16,-16 1 0 16,22 6 1-16,-4-1 1 15,-3-3 3-15,6 4 1 16,-7-6-2-16,0-6-4 16,3 3 1-16,-1-1-1 15,-9 4 1-15,1 6-1 16,-10-8 0-16,21 3 1 15,-3 1-1-15,1 0 0 16,-6 5 1-16,-1-7 0 16,4-4-1-16,0 4 1 15,-4 0 1-15,0-2 0 16,2 7 1 0,-12-7-3-16,21 4 1 15,-7-2-1-15,5-3 0 16,-9 7 1-16,-1-8-1 15,-4-2 0-15,0 0 0 16,0 0 0-16,0 0 0 16,0 0 0-16,14 8 0 15,7 9 1-15,4-5 0 16,-11 1 5-16,0 1 1 16,-7-10-5-16,4-2-2 15,-6 5 2-15,4-3 0 16,0 0 0-16,-2 0-2 15,2 2 0-15,-2 2 1 16,5-3 0-16,-1 1-1 16,-6 6 0-16,4-1 1 15,-4-9-1-15,6 4 1 16,1-2 1-16,4 2 0 16,-7-2-1-16,9-2 1 15,-2 7 2-15,-9-5-3 16,-4 0 0-16,6 2 0 15,-2-2-1-15,2-4 0 16,-7 7 1 0,10-3-1-16,-1 2 0 15,-11-6 0-15,0 0 0 16,16 2 0-16,-4 6 0 16,4 1 0-16,0-5 0 15,-11-2 0-15,4 0 0 16,-5 4 0-16,8 0 1 15,-5 0-1-15,4 1 0 16,5-5 0-16,-4 2 1 16,-1 2-1-16,-4 0 0 15,2-4 0-15,3 7 0 16,-1-5 0-16,6 4 1 16,-1-2 0-16,-7 7 0 15,5-11-1-15,-1 0 0 16,-3 0 0-16,-6 2 0 15,5-2 0-15,3 4 1 16,-10 1 1-16,5-1-2 16,9-2 0-16,0 4-1 15,-2 9 1-15,-2-13 0 16,1-4 0-16,-1 6 1 16,-1-2-1-16,-1 2 0 15,1 1 0 1,-6-5 0-16,6 8 0 15,5-2 0-15,-6 1 0 16,1 7 0-16,3-10 0 16,-12-1 0-16,12-1 0 15,0 10 1-15,0-3-1 16,-3-3 0-16,-11 0 0 16,14 2 0-16,-5-3 3 15,3 3 1-15,-5-4-2 16,6 5-2-16,-10-9 0 15,6 12 0-15,2 9 1 16,-4-13-1-16,5 5-1 16,4-7 1-16,-16 2 0 15,4 3 0-15,6 1 0 16,3-12 0-16,-13-2 1 16,0 0-2-16,0 0 1 15,0 0 0-15,23 48 0 16,-4-17 0-16,4-16 0 15,-14 5 1-15,-2-3-1 16,0-3 0-16,0-18-1 16,-7 4 2-16,0 0-1 15,0 0 0-15,0 0 1 16,23 35-1-16,-9-16-1 16,-8-15 1-1,4 4 0-15,-6 3 0 16,8-1 0-16,-8-8 0 15,-13 4 0-15,28 5 0 16,-10-7 0-16,-9 2 0 16,7 7 0-16,2-7 0 15,-5-6 0-15,3 4 0 16,-2 0 0-16,4 6 0 16,0-3 0-16,12-3 0 15,-21 0 0-15,5-4 0 16,-5 6 0-16,0-6 0 15,0 0 0-15,0 0 0 16,0 0 0-16,0 0 0 16,0 0 0-16,0 0 0 15,20 8 0-15,-4 5 0 16,-4-3 0-16,4-2 0 16,-7-8 0-16,-6 5 0 15,3-5 0-15,4 4 1 16,-3-4-1-16,2 4-1 15,0-2 1 1,-9-2 0-16,0 0 1 16,0 0-1-16,0 0 0 15,0 0 0-15,0 0 0 16,0 0 0-16,28-4 0 16,-3 4-1-16,-14 0 1 15,3-2 0-15,-11 2 0 16,8 2 1-16,-11-2-2 15,0 0 1-15,0 0 1 16,0 0-1-16,0 0-1 16,0 0 2-16,18-2-1 15,8 4 0-15,-6-2 0 16,-15-4 0-16,11 4 0 16,-2 2 0-16,-9-6 0 15,11 6 0-15,-5-2 0 16,-11 0 0-16,0 0 0 15,0 0 0-15,0 0 0 16,0 0 0-16,0 0 0 16,39-7 0-16,-16 1 0 15,-2-2 0-15,-3 4 0 16,-2 2 0-16,3 0 0 16,-1-5 0-16,1 3 0 15,1-12 0 1,-20 16 0-16,23-9 0 0,0-5 0 15,-2 4 0 1,-21 10 1-16,28-13-1 16,-28 13 0-16,0 0-1 15,0 0 1-15,34-27 0 16,-2 11 0-16,-27 5 0 16,18-5 0-16,-2 1 0 15,6 5 0-15,-8 0 0 16,4-7 0-16,-9 7 0 15,6-19 0-15,1 6 0 16,2 4 0-16,0-6 0 16,-7 19 0-16,0-21 0 15,0 2 0-15,5 1 0 16,-3-1 0-16,-11 16 0 16,7-5 0-16,0-1 0 15,2 3 0-15,-5 2 0 16,1-7 0-16,-3 11 0 15,3-6 0-15,1-5 0 16,-3 0 0-16,6 5-1 16,-30 6 1-16,32-7 0 15,-2 5 0-15,3-2 0 16,-10-1 0 0,-7 5 0-16,8 2 0 15,-1-8 0-15,5 3 0 16,-5 9 0-16,5-16-1 15,-12 7 1-15,9-5 0 16,-1 2 0-16,1-1 0 16,-4 3 0-16,7 4-1 15,-5-3-1-15,0-1 1 16,5 0 1-16,-7-3-1 16,0 3 1-16,-3 6 0 15,8-9 0-15,-1 1 0 16,-1-3 0-16,-1 5 0 15,-2 6 0-15,7-2-1 16,-5-7 1-16,0 1 0 16,-2 1 0-16,-19 5 0 15,28 0-1-15,1-8 0 16,-6 3 1-16,-11 11 0 16,0 0 0-16,0 0 0 15,0 0-1-15,0 0 1 16,0 0 0-16,28-33 0 15,-17 19 0-15,10-3-1 16,-10 5 1 0,-1-1 0-16,-4 3 0 15,-1-1 0-15,0 9 0 16,6-2 0-16,-6-4-1 16,2-2 1-16,0-1 0 15,2 7 0-15,0-2-1 16,-7-7 1-16,1 5 0 15,-3 8-1-15,0 0 1 16,0 0 0-16,0 0 1 16,0 0-2-16,25-25 1 15,-4 9 1-15,-12 5-1 16,2 1 0-16,1-2 0 16,-8-3 0-16,-4-59-1 15,0 74 1-15,0 0 0 16,0 0 0-16,0 0 0 15,0 0 0-15,0 0 0 16,0 0 0-16,30-17-2 16,-9 7-1-16,0-3 3 15,-8-45-1-15,-13 58 1 16,0 0 0-16,0 0 0 16,0 0 0-16,0 0 1 15,0 0-1 1,76-2 0-16,-76 2 0 15,0 0 0-15,0 0 0 16,0 0 0-16,0 0 0 16,0 0 0-16,0 0-1 15,16-23 1-15,-4 7 0 16,-3 12 0-16,69 4 0 16,-103-11 0-16,21 7 0 15,4 4 0-15,0 0 0 16,0 0 0-16,0 0 0 15,0 0 0-15,0 0 0 16,0 0 0-16,13-12 0 16,-8-1 0-16,25-1 0 15,-12 6 0-15,-6-1 0 16,-1 22 0-16,8-19 0 16,-10 1 0-16,5-7 0 15,-1 4 0-15,-3 6 0 16,-3-5-1-16,-7 7 2 15,0 0-1-15,0 0 0 16,0 0 0-16,0 0 0 16,0 0 0-16,0 0 0 15,32 0 0-15,-5-2 0 16,-6 0 0 0,0 0 0-16,52 8-1 15,-73-6 2-15,0 0-1 16,0 0 0-16,0 0 0 15,0 0 0-15,0 0 0 16,0 0 0-16,0 0 0 16,0 0 0-16,0 0 0 15,0 0 0-15,0 0 0 16,0 0 0-16,0 0 0 16,21 5 0-16,23 1 0 15,-26 0 0-15,-2 11 1 16,5-7-2-16,-7 0 1 15,0-1 1-15,4-3-1 16,-9 6 1-16,5-6 1 16,-5 3 1-16,7 18 1 15,-11-19-1-15,-5-8-3 16,0 0 1-16,0 0-1 16,0 0 1-16,39 25 1 15,-23-13-2-15,7 5 0 16,-7-3 3-16,3 5 1 15,-12-15-4 1,-17 2 0-16,33 11 1 16,0 3-1-16,-16-9 0 15,7 5 0-15,-5-7 0 16,-4-3 1-16,13 19-1 16,-11-11 1-16,9 3 2 15,-4-1 1-15,13-3-3 16,-18-1 1-16,2 1 1 15,3-3 1-15,-3-4-2 16,-16-2-2-16,25 9 0 16,-2-1 1-16,1 1 0 15,-4-1-2-15,-3 0 3 16,-1-7 0-16,5 11 3 16,6-1-1-16,6-5-1 15,-6-4-1-15,-11 0-2 16,3-4 0-16,6 7 1 15,-8-1-1-15,3-2 0 16,-17-2 0-16,24 3 0 16,-1 3 0-16,-3-4 0 15,-2-2 0-15,-3 5 0 16,-2-7 0-16,17 10 0 16,-8 3 0-1,3-1 1-15,-3-16 0 16,3 4-1-16,-14 2 0 15,2 9 0-15,7-3 0 16,-4-12 1-16,-12 2-1 16,0 0 0-16,0 0 0 15,0 0-1-15,23 16 1 16,9 5 0-16,-16-8 1 16,5-5-1-16,-3 6 1 15,-4 3 0-15,-5-11 1 16,10 0-1-16,-6 5 0 15,-15-5-1-15,11 2 0 16,5 9 1-16,-25-15-1 16,31 6 0-16,-4 15 0 15,5-4-1-15,-12 7 2 16,10-9-1-16,-19-5 1 16,13 5 0-16,-1 2 0 15,4 8 1-15,2-25-1 16,-11 4-1-16,-4 2 1 15,6 0-1-15,0 7 0 16,-2 12 1-16,4-19-1 16,-8 9 0-16,15-1 0 15,-4 3 0 1,-9-5 0-16,-17-3 1 16,28 9-2-16,3 3 2 15,1 0 1-15,-4-2 0 16,1-15-2-16,-11 0 0 15,11 9 0-15,-1-5 0 16,-3 4 0-16,1-5 0 16,-2-3 0-16,2 6 0 15,2-1 0-15,7 5 0 16,-12-8 0-16,-2-3 0 16,14 11 1-16,-7-1-1 15,3-3 0-15,-8-8 0 16,-11-4 0-16,0 0 0 15,0 0 0-15,0 0 0 16,23 15 0-16,7 3 0 16,-21-9 0-16,17 7 0 15,-8-3 0-15,5 3 0 16,-4-8 0-16,-8-8 0 16,1 7 0-16,6-1 0 15,0 0 0-15,1-2 0 16,-22-2 0-16,15 5 0 15,-3-3 0-15,0-4 4 16,-9 0 1 0,0 0-3-16,28 2 2 15,-12 0-1-15,-9-2 0 16,2 0 0-16,-2 0-2 16,-7 0-1-16,0 0 0 15,0 0-7-15,0 0-43 16,0 0-57-16,0 0 31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22.981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7030A0"/>
      <inkml:brushProperty name="fitToCurve" value="1"/>
    </inkml:brush>
  </inkml:definitions>
  <inkml:trace contextRef="#ctx0" brushRef="#br0">188 2495 19 0,'0'0'3'0,"0"0"-2"0,0 0-1 16,0 0-1-1,0 0 2-15,0 0 7 16,0 0 14-16,0 0 7 15,0 0 5-15,0 0-18 16,0 0 9-16,0 0-7 16,0 0-5-16,0 0-4 15,0 0-6-15,0 0-2 16,0 0 2-16,0 0 0 16,7-35 2-16,-7-15 0 15,4-6-2-15,1 33-2 16,-12-24 0-16,7-1 1 15,-2 9-1-15,2-5 1 16,0 5-1-16,7 20-1 16,4-20 0-16,-4-1 2 15,2-3 2-15,0 0-1 16,1 5 1-16,-8 20-3 16,2-20 1-16,6-1 0 15,-3 4-2-15,2-9 0 16,-9 3 0-16,9 20 0 15,12-24 0-15,-3-7 0 16,7 0 0 0,-2-2 0-16,-13 30 0 15,15-28 0-15,0 8 0 16,-4 3 0-16,2 8 0 16,-5 2 0-16,-6 20 0 15,4-9-1-15,2 3 2 16,1 5-1-16,-1 10 0 15,3-17 0-15,-5 13 0 16,2-5 0-16,3 5 0 16,-12 0 0-16,5-4 0 15,2 14 1-15,-9 0 0 16,5 0-1-16,-3-4 2 16,-2 6 4-16,2 3 3 15,5-3 0-15,-5-4-6 16,7 4-1-16,0 4 2 15,-2 1 2-15,0 3-1 16,-14-10-2-16,11 25 1 16,3-8-1-16,0 2 0 15,-5 8-1-15,-4-8-1 16,6-11 0-16,-2 13 0 16,0-2 0-16,1-3 1 15,-6 14-1-15,3-14 2 16,2-7-1-1,3 11 4-15,-5-1-3 16,4 10-1-16,1-10-1 16,-17-12-1-16,14 11 0 15,1-3 0-15,-1 2 0 16,5 3 0-16,-7-9 0 16,11-5 0-16,-16 11 0 15,3 0 0-15,4-1 1 16,-4-1-1-16,6 0 1 15,-9-7-1-15,5 9 0 16,-2-3 0-16,-3-1 0 16,5 0 0-16,-21-9 0 15,40 10 0-15,-17-3 0 16,-5 2 0-16,6-1 1 16,6-3-1-16,-16-5 0 15,4 6 0-15,12 3-1 16,-6 10 1-16,-8-11 0 15,-14-9 0-15,29 7 0 16,-6 5 1-16,-2-1 0 16,5 13-1-16,-5-10 0 15,-11-11 0 1,18 15-1-16,-4-10 2 16,-1 8-1-16,7 24-1 15,-1-24 1-15,-13-13 0 16,10 17 0-16,4-2 0 15,1 0 0-15,4 0 1 16,-28-11-1-16,40 15 0 16,-10-10-1-16,-7-5 1 15,5-1 0-15,-2-11-1 16,-5-4 2-16,5 2-2 16,0 0 1-16,-5 2-1 15,4 2 1-15,1-16 0 16,-12 7-1-16,10-7-1 15,1-15-1-15,1-4-5 16,-2 16 0-16,-13-9 4 16,15-14 2-16,0 1 2 15,-5-4 0-15,0 14 0 16,-4-8 0-16,-3 20 0 16,-2-16 0-16,0 0 0 15,-1 0 0-15,4-8-1 16,-1 1 1-16,-2 18 0 15,2-18 0 1,5-1 1-16,-7 0-1 16,4-1 0-16,-13 20-1 15,13-18 1-15,1 1 0 16,-3 0 0-16,5 8 0 16,-5-6 0-16,5 20 0 15,-5-18-2-15,0 2-1 16,3 0 1-16,4 2-2 15,-2-8 1-15,-7 18 0 16,11-16 1-16,3-2 2 16,-8 6-1-16,1-13 1 15,-2 36 0-15,-8-13 0 16,8-4-1-16,-1 0-5 16,-6 34 1-16,-5-9 2 15,0 0 2-15,0 0-1 16,0 0 2-16,32-40 0 15,-9 18-2-15,-7 9 2 16,3 7 0-16,-15 0 0 16,10 2 0-16,-7 10 0 15,2-8 1-15,0 14-1 16,3-8 0-16,2 15 1 16,6 0-1-1,1 10 0-15,-2-11 0 16,-15 1 2-16,12-1 0 15,5 5 2-15,2-4-3 16,0 6 1-16,-9-5 0 16,2-9-1-16,-5 14 1 15,1 4 0-15,6 0 0 16,1 6-2-16,-1-12 2 16,-9-11-3-16,5 13 2 15,4 2-1-15,-1 0 1 16,-1 2 0-16,-3-7 0 15,-6-9 0-15,9 12 0 16,3-3 1-16,-8 5 0 16,5-6-2-16,-13 4 1 15,6-15 0-15,9 15-1 16,-4-4 0-16,0 2 0 16,0-3 1-16,-7-9-1 15,6 13 0-15,-3 1 0 16,-1 4 0-16,0 11 0 15,3-20 0-15,-1-11 0 16,-2 11 1-16,1 1-1 16,1 2-1-1,3-7 2-15,-5 15-1 16,-2-16 0-16,9 16 0 16,-2-4 0-16,4 4 0 15,-2-8 0-15,5-5-1 16,-12 7 0-16,5-6-2 15,2-5 0-15,0 1-1 16,3-1 1-16,-17-10 1 16,19 5-3-16,6-3-2 15,-1-6-1-15,-10 2 2 16,7-8-1-16,0 2 5 16,-7-15-1-16,2-2 1 15,5-10 0-15,-4 13 1 16,-8-24 0-16,-4 24 2 15,7-20-1-15,-5 7-1 16,2 2 1-16,1-2 1 16,-5 2-1-16,0 13-1 15,2-15 1-15,0 0-1 16,0-5 0-16,1-3 0 16,-4 4 1-16,-6 18 0 15,5-14 0-15,-7 2 0 16,4 0 1-16,7-4-1 15,-4 19 0-15,-1-20 0 16,3-1 0 0,0-6-1-16,5-1 2 15,-1 5-1-15,-22 19 0 16,22-22 0-16,1 9 0 16,-1-4 0-16,-1 6 0 15,-1-6 0-15,7 18 0 16,-14-16-2-16,17-6-1 15,-13 8-1-15,4 6 0 16,-1-2 0-16,-2 17 3 16,0-7-1-16,9 5 2 15,-2-3-1-15,-3 7 1 16,7 2 0-16,-11-3 0 16,12 3 0-16,-3 2 0 15,-2 0 0-15,-1-4 0 16,-1 8 0-16,-1 2 0 15,6 0 0-15,-4 6 0 16,6 2 0-16,1-5 1 16,-1 3 1-16,-8-8-1 15,12 14 2-15,0-3 1 16,0 3 0-16,-4-1-1 16,6 20 0-16,-13-23-2 15,6 17 0 1,0-2 1-16,1 2-1 15,-3-2 1-15,-7 14-1 16,0-20-1-16,12 16 0 16,-3 0 1-16,-1 2-1 15,-1-8 0-15,-16-12 0 16,16 16 1-16,-2 0 0 16,-3 0 0-16,-4-2-1 15,2-2 0-15,-4-14 0 16,4 14 0-16,0 0 0 15,3 0 0-15,-5 6 0 16,2-12 0-16,71-7 0 16,-103 7 1-16,19 4-1 15,1 0-1-15,6 4 1 16,-1-8 0-16,12-11 0 16,-10 13 1-16,8 0-1 15,2 6 0-15,2-9 0 16,0 10 0-16,2-18 0 15,-6 9 0-15,11 12 0 16,0 4 0-16,9 7 0 16,-4-25 0-16,-12-11 0 15,14 9 0 1,-3-1 0-16,3 5-1 16,-2-13 1-16,-17 3 0 15,5-5 0-15,19-4-2 16,-35-4 0-16,0 0 2 15,53-25-1-15,-23 11 0 16,-10 12 0-16,10-13 0 16,0-5 1-16,-2-1 0 15,-3-6-1-15,-7 15 1 16,1-20 0-16,-1-7 0 16,-2 2 0-16,7 6 1 15,-7-17-1-15,-6 25 0 16,6-22 1-16,-2-1-1 15,-3 3 0-15,-2-17 0 16,5 20 0-16,-7 20 0 16,0-24 0-16,2-1 0 15,0 3 0-15,3 3-1 16,-1-7 1-16,-18 28 0 16,28-26 0-16,-3 3 1 15,1 0-1-15,4 1-1 16,2 1 1-16,-13 20 0 15,15-18 0-15,-6 4 0 16,2 2 1 0,0-2-1-16,-9 14 0 15,-3 11 0-15,12-9 1 16,-4 7-1-16,-5 4 0 16,-1 1 1-16,-13 5 0 15,0 0 1-15,0 0-1 16,0 0 1-16,0 0 5 15,62 21-3-15,-52-8-3 16,26-1 0-16,-8 3 0 16,-5-5 0-16,-5 9 0 15,-1-7 4-15,6-6-2 16,-7 9 0-16,9 12-1 16,-7 4-1-16,5 6 4 15,0-6-1-15,-16-15-3 16,19 16 0-16,-10 1-1 15,0 0 0-15,0-2 0 16,-21 2 1-16,19-12-1 16,4 18 0-16,-4-2 0 15,7-2 0-15,-3-1 0 16,-1-18 0-16,-13 19 1 16,12-2-2-16,-2 5 1 15,9 3 1 1,-2-12-1-16,-10-12 0 15,8 16 0-15,4-2 0 16,2-2 0-16,-4-4-1 16,4 12 0-16,-9-20 1 15,14 7-1-15,2 14-4 16,7-7-3-16,-2-13-1 16,-5 7 0-16,-9-14 4 15,21 7-3-15,2-10 2 16,-5-5 1-16,1-6-3 15,-26 1 4-15,30-2 1 16,-2-4 1-16,-8-4 0 16,4-13 1-16,-15-8 0 15,-11 12 1-15,4-10-1 16,7-2 1-16,1-3-1 16,-8-3 0-16,-4-4-1 15,-14 20 1-15,9-21-1 16,3-5 0-16,-8 1 1 15,-2 1-1-15,3-9-1 16,-21 27 1-16,21-23-2 16,-1 0-1-1,1-4 3-15,4 0 0 16,0-2-2-16,-20 31 2 16,24-26-1-16,6 5-1 15,2 17-1-15,-3-4 2 16,-2 6 2-16,2 12 1 15,-15-12 0-15,13 6 1 16,9 13-2-16,-9-6 2 16,3 3 0-16,-15 7 0 15,17-2 0-15,2-1 0 16,-2 1 4-16,-3 10-1 16,-4-8-1-16,-9 8-1 15,1-2 1-15,4 2 4 16,6 4-1-16,0 0-1 15,2 3 2-15,-20-5-3 16,18 10 5-16,2 3 1 16,-1 6 1-16,1 14 2 15,-4 2-1-15,-3-14-6 16,5 23 5-16,12 8 2 16,-7 2 1-16,6 2 2 15,5 8 2-15,-4-31-8 16,11 34 14-16,12-3-10 15,-10 9-6 1,3-13-4-16,-28-31-3 16,30 43-1-16,-5-13-13 15,1-3-37-15,-19-4-41 16,-14-30-35-16</inkml:trace>
  <inkml:trace contextRef="#ctx0" brushRef="#br1" timeOffset="141679">133 2517 13 0,'0'0'5'15,"0"0"-4"-15,0 0-1 16,0 0 0-16,0 0-1 15</inkml:trace>
  <inkml:trace contextRef="#ctx0" brushRef="#br1" timeOffset="153310">135 2527 14 0,'0'0'4'16,"0"0"-3"-16,0 0 2 15,0 0 2-15,0 0 2 16,0 0-1-16,0 0-2 15,0 0-1-15,9-6 3 16,-9 6 2-16,0 0 0 16,0 0 3-16,0 0 1 15,0 0 0-15,0 0-7 16,0 0 6-16,0 0-2 16,0 0-3-16,0 0 1 15,0 0-1-15,0 0-4 16,2-12 3-16,-2-11 1 15,5 9-2-15,-7-1 1 16,-3-8 3 0,14 15-3-16,-11-13 2 15,-5 5-3-15,2 3-2 16,5-9 2-16,-4-1 2 16,4 23-3-16,0 0 0 15,0 0 1-15,-2-25 0 16,-1-21-2-16,-1 3 1 15,-3 26-1-15,-2-18 0 16,9 4 3-16,-7 6-1 16,2-26 2-16,7 36 2 15,-2 5-5-15,-4-9 1 16,-1-6-1-16,10 0 2 16,-12-2-2-16,0 3 0 15,5 9-2-15,-8-14 0 16,6 0-1-16,-3 0 1 15,-2-25 0-15,0 17 0 16,4 20-1-16,-2-26 1 16,5 8-1-16,2-7 0 15,-7-1 0-15,11 24 0 16,-8-22 0-16,2 2 0 16,4 5 0-16,-11-5 0 15,2 0 0 1,-2 18 0-16,11-16 1 15,5-3-1-15,-5 1 0 16,-2 39 0-16,0 0 0 16,0 0 0-16,0 0 0 15,-2-43 1-15,9-28-1 16,-10 15 0-16,8 15 0 16,-5 22 0-16,2-16 2 15,-2-2-1-15,5 4 0 16,-5-5 0-16,4 9 0 15,-1 13-1-15,-1-11 1 16,-2-2 1-16,-2 2-2 16,6-2 1-16,-15 8-1 15,27-12 0-15,-7 2 0 16,-4-2 0-16,2 0 0 16,4-8 0-16,-9 22 0 15,1-12 0-15,4 2 0 16,2 4 0-16,5 8 0 15,-5-12 0-15,-9 17 0 16,9-7 0-16,-2 1 0 16,-2-5 0-16,6-4 0 15,-6 2 0-15,4 19 0 16,12-19 0 0,-5 0 0-16,-5 7 0 15,3 1 0-15,-3 9 0 16,-1-2 0-16,-1-1 0 15,0 3-1-15,5 10 2 16,-5-12-1-16,3 5 0 16,-3 3-1-16,5 0 1 15,2 2 1-15,0-4-1 16,-5 8 0-16,-2 0 0 16,3 1 0-16,2-1 0 15,-7 0 0-15,4 4 0 16,-11 7 0-16,7-9 1 15,7 8-2-15,2 11 2 16,-4 2-1-16,-3 2 1 16,-2-14-1-16,2 22 0 15,-2 0 0-15,0 7 1 16,-3 1-1-16,3-10 0 16,2-18 0-16,-4 18 1 15,2-2 1-15,0-2-1 16,-5-2 1-16,-4 0 0 15,6-14 0 1,3 18 1-16,-2 0-2 0,-1-2 1 16,-4 2 1-1,3-18-2-15,4 18 1 16,-7-4-1-16,0-2 1 16,2 8-1-16,3-16 0 15,1-7 0-15,-3 11 0 16,-1 2 1-16,3 4 0 15,2-3 1-15,-5 1-1 16,0-10-1-16,-2 16-1 16,2-4 2-16,1-2-1 15,-1 8 0-15,0-14 0 16,1 18 0-16,1 5-1 16,-1-7 0-16,1 6 0 15,-6-7 1-15,6-16 0 16,-4 18-1-16,3 5 1 15,-6 5 0-15,1-1-1 16,2-5 0-16,0-22 0 16,-2 22 0-16,4-3 0 15,3 3 0-15,-3-7 0 16,-4-15 0-16,6 14 0 16,-8 5 0-1,8-4 0-15,1 13 0 0,-10-17 0 16,10-15 1-1,-5 13 0-15,0 4 0 16,0-1 0-16,-2-6-1 16,2 18 1-16,0-21-1 15,4 20 1-15,-1-6-1 16,6 5 0-16,-9 16 0 16,0-44 0-16,4 26 0 15,1-5 0-15,2 8 0 16,-3 1 0-16,-4-7 0 15,10-20 0-15,-10 20 0 16,0-2 0-16,4-4 0 16,-1 0 0-16,-3-4 0 15,2-10 0-15,9 16 0 16,-1-4 0-16,-4 2 1 16,8 0-1-16,-16-17 0 15,11 15 0-15,0 0 0 16,3 2 0-16,-3-4 0 15,3 0-1-15,-8-14 1 16,8 5 0-16,-3 1 0 16,-5-7 0-16,1 5 0 15,-7-15-1-15,16 8 0 16,2-6 0 0,-9 5-5-16,2 11-1 15,-2-24 3-15,4-4 3 16,-11 8-1-16,0 0 1 15,0 0 1-15,12-31 0 16,-1-29 0-16,3 35 0 16,7-20 0-16,-10 1 0 15,-4-1 1-15,-2-1-1 16,-17 23 0-16,24-22 0 16,-12-15-1-16,7 0 1 15,-5-5 0-15,-11-13 0 16,18 40 0-16,-21-42 0 15,8-1 0-15,-3 2 0 16,0 7 0-16,-5 8 0 16,10 35 0-16,-7-27 0 15,0 4 0-15,-5 0 0 16,0-2 0-16,0 28 0 16,12-28 0-16,-5-2 0 15,0-8 0-15,-4 2 1 16,2-3-1-16,-17 36 0 15,31-35 1 1,-10-2-1-16,3 0 1 16,0-21-1-16,-14 23 0 15,13 37 0-15,-1-33 0 16,-3 8 0-16,0 0 0 16,7 7 0-16,-9 20 0 15,9-15 0-15,-3 3 0 16,1 0 0-16,2 0 0 15,-5-5 0-15,12 21 0 16,-11-20 0-16,4 0 0 16,2-1 0-16,0-3 0 15,-4-3 0-15,9 25 0 16,-5-28 0-16,5-1-1 16,0 2 1-16,0 0 0 15,-9 26 0-15,18-22 0 16,-7-6 0-16,2 11 0 15,-1 16 0-15,-3-2 0 16,9 17 0-16,-7-11 0 16,2 7 0-16,1 1 0 15,2 5 0-15,-7 6 0 16,9-4-2-16,-7 8 2 16,5-2-1-16,-1 8 0 15,-10-6 2-15,77 2-1 16,-80-4 0-1,0 0 0-15,-4 19 0 16,-5 16 0-16,9 17 0 16,-5-30 0-16,12 16 0 15,0 5 0-15,-3 1 0 16,3-9-1-16,2 17 2 16,1-30 1-16,1 26 2 15,-6 2 0-15,-3 4-1 16,12-3-1-16,-23-26-2 15,22 25 1-15,-6-3-1 16,5-5 0-16,2-1 2 16,-7 3-1-16,-5-28 0 15,5 28 2-15,-7 3-2 16,4-7 0-16,6-1-1 16,-24-14 1-16,28 23 0 15,-3 5-1-15,1 12 2 16,-6-3-1-16,8-11 0 15,-11-15-1-15,3 26 0 16,-3-2 1-16,11-6-1 16,-3-3 0-16,-2-7 0 15,3-19 0 1,-12 20 0-16,11-3 1 16,-2-1-1-16,-4 2 0 15,9-18 0-15,-16 23 0 16,4-7 0-16,-4-1 0 15,-1 9 0-15,12-11 0 16,-9-22 0-16,7 19 0 16,-2-4 0-16,0 11 0 15,-1 20 1-15,10-10-1 16,-14-27 0-16,2 26 0 16,1-1 0-16,1 2 0 15,3-3 0-15,0-30-1 16,-2 31 2-16,-3-5-2 15,0-3 2-15,7-15-1 16,3 12 0-16,-8-18 0 16,8 16 0-16,-3 0 0 15,3-6 0-15,-3 4 0 16,-18-20 0-16,18 16 0 16,2-8 0-16,-1 0 0 15,-1 3-1-15,-5-17 1 16,6-5 0-16,-6 6 0 15,1 1-2 1,-1-3-2-16,-4-8 0 16,0 0-2-16,0 0 3 15,0 0-1-15,0 0 2 16,16-4 1-16,1-5 1 16,-11 5 0-16,6-2 0 15,-1-8 0-15,3-1-1 16,0 7 0-16,2-23 0 15,-4 16-1-15,-3-20-1 16,-4-8 2-16,-1-11 1 16,3-6 0-16,-9-6 0 15,2 28 0-15,2-34 1 16,-2-5 1-16,-2-6-1 16,-7-16 1-16,4 49-2 15,-11-39 0-15,2 11 0 16,-4 1 0-16,4 11 0 15,0-5 1-15,9 38-1 16,-8-33 0-16,-8 0 0 16,0-1 0-16,10-13 0 15,-19 1 0-15,21 42 0 16,-1-48 0-16,1-2 0 16,-2 8 0-16,-8 7 1 15,26 39-1-15,-21-27 1 16,10 10 0-1,-8 0 0-15,10 5-1 16,-5 1 0-16,0 22 0 16,3-24 0-16,-3-6 0 15,-5-2 0-15,3 1 0 16,-7 7-2-16,23 25 3 16,-7-22-1-16,2-1 1 15,0 3-1-15,5-7 0 16,5 28 0-16,-5-18 0 15,-7-5 0-15,11 8 0 16,-2 2-1-16,1 8 1 16,-1 16 0-16,-2-13 0 15,0 15 0-15,2 1 0 16,2-14 0-16,-20 13 0 16,9 7 0-16,0 0 0 15,0 0 0-15,0 0-1 16,53-10 1-16,-30 8 0 15,5-4-1-15,-3 6 0 16,-9 2 1-16,2 4 0 16,1 19 0-16,-19-25 0 15,0 0 0-15,23 27 0 16,7 27 0 0,-10-13 0-16,-22-20 0 15,25 24 0-15,-2 3 0 16,-5 4 0-16,-2 3 1 15,0-9-1-15,-10-23 0 16,8 24 0-16,-3-1 0 16,0 0 0-16,-2-1 0 15,0-4 0-15,-3-20 0 16,3 19 0-16,3 5 1 16,-4-4-1-16,1-1 0 15,-4-15 1-15,6 16-2 16,-5 5 2-16,3-5 0 15,3 9-1-15,-1 6 1 16,-2-27 0-16,-7 31 0 16,-3 0-1-16,8 0 1 15,-5-60-1-15,2 51 1 16,1-7-1-16,1-1 0 16,1 1 0-16,-3 26 0 15,5-14 0-15,-9-31 0 16,4 27 0-16,-2-5 0 15,-7 5 0-15,5 4 0 16,-1-12 0 0,10-22 0-16,-4 18 0 15,-6-1 0-15,8 4 0 16,0 24 0-16,4-22 0 16,-7-18 0-16,3 17 0 15,-3 9 0-15,-4-3 0 16,-1-2 0-16,3-25 0 15,5 24 0-15,2-1 1 16,0-3-1-16,4 11 0 16,-4-8-1-16,7-26 1 15,-9 24 0-15,4 3 1 16,2 1-1-16,-4-15 0 16,7-8 0-16,-7-15-1 15,4 9 1-15,3-5 0 16,-7-7 0-16,5-1-2 15,-19-2 1-15,18 0-4 16,-11-4 0-16,0 0 1 16,0 0 1-16,23-16 1 15,7-1 2-15,-5-18-1 16,-4-5 0-16,-7-3 0 16,-5-11 1-1,-2-4 0-15,2 27 0 16,7-41 0-16,-4-9-2 15,-12-10 0-15,9 2-1 16,-27 47 0-16,25-49-1 16,-12 9-1-16,0 5 1 15,1 11 1-15,-1-11 2 16,7 40 0-16,-27-38 1 16,18 3 0-16,-7-1 0 15,-2 5 0-15,2-7 0 16,8 42 0-16,-6-43 0 15,3 9 0-15,0-11 0 16,4-9 0-16,-6 21 0 16,6 32 0-16,0-23 0 15,-2 5 0-15,3 0 1 16,-3 2-1-16,-5 28 1 16,15-24-1-16,-6 0 0 15,3 1 0-15,0 1 0 16,0-14 0-16,10 29 0 15,-13-29 0-15,3 5 0 16,-4 3 0-16,4 9 0 16,2-13 0-16,-11 35 0 15,16-16 0-15,0 2 0 16,4 2 0 0,-4-11 0-16,-7 26 0 15,5 5 0-15,6-7 0 16,-6-1 0-16,4 11 0 15,-2-7-1-15,-19 9 2 16,17 2-1-16,-5 4-1 16,0 0 2-16,0 0-1 15,0 0 0-15,21-4-1 16,6-6 2-16,-8 5-1 16,1 24 0-16,1 14 0 15,-2-10 1-15,1-13-1 16,-6 19 0-16,0 6 1 15,-10 7 0-15,8 1 0 16,6 3 3-16,-13-19-2 16,2 22 1-16,2 1 0 15,-2 4 1-15,7 4-2 16,4-33-1-16,-4 27 2 16,-12-5-1-16,7 3 0 15,1 4-1-15,-10-15 0 16,7-18-1-16,-10 26 1 15,-1-1-1-15,13-5 0 16,-9 3 0-16,2 18 0 16,0-37 0-1,3 31 1-15,4-3-1 16,-4 3 0-16,-1-4 0 16,-10 8 0-16,15-31 1 15,5 35-1-15,-5-4 0 16,-7-2 0-16,0-2 0 15,10-29 0-15,-14 21 0 16,2-3 0-16,9 1 0 16,-7 8 0-16,0-15 0 15,-2-18 0-15,7 28 0 16,-7-1 0-16,5 2 0 16,-3 22 0-16,7-22 0 15,-2-23 0-15,0 29 0 16,5-2-1-16,-3 6 2 15,0-11 0-15,-4-16-1 16,8 29 0-16,-1-1 0 16,-3-8 0-16,3 1 0 15,-3-17 0-15,5-20 0 16,-3 16 0-16,1-4 0 16,-3-2 0-16,2-2 0 15,1 2 0-15,-5-17 0 16,7 19 0-1,-3-10 0-15,1-5-2 16,-3 1-2-16,-2-13 1 16,-3 0-1-16,5-2 0 15,1-8 2-15,1-1-5 16,3-20-3-16,-9 13 6 16,11-19-1-16,0-9 1 15,-2-3 3-15,2-3 0 16,0-2 1-16,-2 25 0 15,-3-31 0-15,-2-6 0 16,-2-4 0-16,0-1 1 16,-11-16-2-16,6 44 1 15,2-48 0-15,-4 4 0 16,0 4 0-16,-4 3 0 16,-3 5 0-16,5 40 0 15,-1-37 0-15,-4 1 0 16,-4 1 0-16,-3-6 0 15,7 38 0-15,-4-42 0 16,-1-3 1-16,-2-6-1 16,1 4 0-16,-1 7 0 15,9 40 0 1,-4-26 0-16,2 11-1 16,0 1 1-16,-2-2 0 15,-3 4 0-15,12 26 0 16,-6-24 0-16,1 3 0 15,3-3-4-15,-5-20-2 16,7 31-2-16,-3 16 3 16,-1-24-1-16,4-3 4 15,4 3 1-15,-1-7-1 16,-15 11 1-16,15 20 1 16,1-16 0-16,-2-1 0 15,3 3 0-15,-3-10 0 16,-6 18 0-16,11 11-1 15,4-5 1-15,1 0 0 16,-3 7 0-16,0-5 0 16,-4 11 0-16,6 0 0 15,8 4 0-15,-8 2 0 16,1 16 0-16,6-26 0 16,-13 10 0-16,6 10 0 15,5 3 0-15,3 8 1 16,-6 3-1-16,6 1 4 15,-12-8-2-15,9 20 5 16,2 0-1 0,-2 5 3-16,-2 5-1 15,2-5-1-15,0-24-5 16,-2 24 3-16,-2 1-1 16,1 5 0-16,-3 8 0 15,-1-2-2-15,-2-28-1 16,2 26 1-16,2-2 0 15,-1 0 0-15,-6-3 1 16,-15-28-2-16,20 26 1 16,2 3-1-16,-6 0 0 15,-3 12-1-15,5 8 0 16,-9-37 0-16,7 37 0 16,-1-5-1-16,1 1 1 15,2 4 1-15,2-12-2 16,-7-27 2-16,3 31-1 15,-3-10 0-15,-4 1 1 16,6-3-2-16,-6 4 1 16,2-27 0-16,5 26 0 15,-1-9 0-15,3-5 0 16,-7 7 0-16,-7-22 0 16,16 9 0-1,-2 15 0-15,-2 18 0 16,4-4 0-16,-4 2 0 15,4-31 0-15,-11 36 0 16,-5-5 0-16,4-9-1 16,15 3 2-16,-7-10-1 15,1-23-1-15,1 18 1 16,0 0 0-16,2-3 0 16,-6-3 0-16,-1-16 0 15,7 14 0-15,0-2-1 16,3-8-4-16,-3 8 0 15,3-19 1-15,4-6 2 16,-14 7-1-16,7-3 3 16,3 2-1-16,-3-12-2 15,0 5-2-15,-4-3 2 16,6-4-2-16,3-5 1 16,5-3 2-16,-13-4 2 15,1-1-1-15,3 1 1 16,6-15-1-16,-3-7 1 15,-3-3 0-15,1-7 0 16,1 24 0-16,-8-30 0 16,3-6 1-16,-2-8 1 15,-5-5 1 1,-3-7 0-16,15 36-2 16,-17-47 0-16,3-2-1 15,-3 2 1-15,-1 17-1 16,-1-11 3-16,2 46-2 15,-4-38 2-15,-3 0-2 16,5 3 0-16,-6 0 0 16,1-15-2-16,8 49 2 15,-6-49-2-15,3-4-1 16,-6 4-2-16,1 2-1 16,-4 13 3-16,14 39 1 15,-5-27-1-15,-7 6 0 16,2 4 2-16,3 3-1 15,-5 22-1-15,14-23-5 16,0 5 4-16,0-1 1 16,-2 5 1-16,4-2 1 15,-13 22-1-15,18-18 0 16,-3 6 1-16,6 0 0 16,-1 6 1-16,0-2-1 15,5 10 0-15,-10-8-1 16,6-6 1-16,4 4 0 15,-1 5 0-15,-10-20 0 16,13 24 0 0,-9-9-1-16,0-2 1 15,-10 2 0-15,3 27 0 16,0 0 0-16,0 0-1 16,0 0 1-16,26-31-1 15,10-13 0-15,-3 17 1 16,-24 5 0-16,7 17 0 15,-7 3 0-15,-9 2 0 16,0 0 1-16,39 27-1 16,-20-4 1-16,-6-4 0 15,13 16 2-15,-3-2 1 16,-3 0 2-16,-1 0 0 16,-8-12-3-16,3 16 2 15,2 9 1-15,-2-1-2 16,-3 9 0-16,-1-4-1 15,-1-25-2-15,-2 26 1 16,-3-1 0-16,1 0-2 16,0-5 0-16,4 1 1 15,-7-21-1-15,5 22 1 16,-2 1-1-16,-3 4 1 16,-2-3-1-16,-14-28 1 15,26 35-1-15,-6 14 0 16,1-3 0-1,0-3 0-15,-4 0 1 16,-1-31-1-16,0 27 0 16,-2 2 0-16,2-2 0 15,1 5 0-15,1-8-1 16,3-30 2-16,-7 25-1 16,5-2 0-16,2-9 0 15,2-6 0-15,-2 7-1 16,-3-24 1-16,3 22-3 15,-4-3 1-15,-1 7 0 16,0-13 1-16,-16-11 0 16,19 22 1-16,2 5-1 15,-2-3 1-15,1 1-1 16,-3-3 1-16,1-22-1 16,3 22-3-16,2 1-1 15,3 1 1-15,-3 3 2 16,0-5 1-16,3-17-1 15,2 20-5-15,-3-1 2 16,1-7 0-16,2 0 2 16,-1-2 0-16,-1-18 2 15,6 20 0 1,-2-4 0-16,5-2 0 16,0-6 1-16,-3-6 0 15,-4-11 0-15,11 1-1 16,3-12 1-16,-3-5 0 15,5-13 0-15,-14 11 0 16,16-17 0-16,-6-4-1 16,-8-4 1-16,7-9 0 15,-2-11 0-15,-27 24-1 16,22-34 0-16,1-9 1 16,-8-1 0-16,3-3 0 15,-3 1 0-15,3 36 0 16,-18-44 0-16,6 2-1 15,-2 6-2-15,-7 7 0 16,2-3 1-16,19 38 0 16,-30-29 0-16,2 0 1 15,3-4-1-15,4 3 2 16,-7-9 0-16,21 37 0 16,-28-36 0-16,5-8 0 15,7-4 0-15,-7 1 0 16,9 11 0-16,7 40 0 15,-2-29 2 1,-3 0 1-16,3 6 1 16,4 0 0-16,-4 0 0 15,4 31-3-15,0-31 1 16,1-2-2-16,-1 5 0 16,3-10 1-16,-5 14 1 15,4 24-1-15,1-21 0 16,-1-3-1-16,6 5 1 15,-4-8-1-15,-3 30 0 16,1-20 0-16,1 9 0 16,2-2 0-16,-3 4 0 15,1 2 0-15,-14 19 0 16,23-7 0-16,-1-2-1 16,-6 9 1-16,-7 10 0 15,7-4-1-15,-2 0 1 16,9 4 1-16,-1 0-1 15,1 0-1-15,-2 2 1 16,-1 8 1-16,-6-4-1 16,11 15 3-16,2 4 0 15,3 14 5-15,0 13-2 16,-7-17-1-16,-10-16-2 16,10 18 2-1,2 7 0-15,-2 1 1 0,0 5 0 16,-17 8 0-1,13-29-2-15,13 29 0 16,0 0-2-16,-14 2-2 16,0-2 2-16,5-31-2 15,-12 24 1-15,5-5-1 16,0-5 2-16,-5 5 0 16,5-7 1-16,0-18-2 15,0 27 0-15,-2 3 0 16,-5 9-1-16,4 0 0 15,-11 7 0-15,12-34 0 16,4 31 0-16,3-2 0 16,-3-2 1-16,0-8-1 15,0-29 0-15,-7 24 0 16,3-7 0-16,0 5 0 16,2-6 0-16,-1 5 0 15,-6-21 0-15,0 20 0 16,7-1 0-16,3-3 0 15,-1-6 0-15,-23-14 0 16,28 10 0-16,-5 8 0 16,-2-10 0-16,2 14-1 15,-4-16 2-15,-3-17-1 16,3 32 0-16,1-5 1 16,6-6-1-1,-5 19-1-15,2-17 1 16,-7-11 0-16,5 15 0 15,0-1 0-15,-5 7 0 16,5-2 0-16,-4-22 0 16,1 20 0-16,5-4-1 15,-2 5-3-15,3 3-3 16,-6-12 4-16,8-12 2 16,-5 14 0-16,-1 0 0 15,4 2 1-15,1-2-2 16,3-8 1-16,-7-9 0 15,9 9-1-15,0-5-4 16,3-7-1-16,-6-3-2 16,-10-6 4-16,17-2-5 15,-1 2 2-15,-5-4 1 16,4 4 1-16,7-14 2 16,-20 4 2-16,22-9-1 15,1-6-1-15,2-6 2 16,-5-2-1-16,1-16 0 15,-3 20 2-15,-3-29 0 16,-4-6 1 0,0-5-1-16,-4 7 2 15,-3-14 1-15,7 34 0 16,-23-32 1-16,3-9-1 16,-5 5-2-16,6-7 0 15,-1 10-1-15,6 40 1 16,-7-33 0-16,-4 4 0 15,2 0 0-15,10 4 0 16,-10-2 0-16,4 31 0 16,-6-40 1-16,2-1-1 15,0-4 0-15,0-11 0 16,1 4-1-16,3 42 2 16,1-28 0-16,0 5 0 15,6 6 0-15,-6-2-1 16,4 34 0-16,1-26 0 15,1-4 0-15,-2 2 0 16,10-4-1-16,-5 0 1 16,-14 30 0-16,23-24 0 15,0-4 0-15,0 4 0 16,0 5-1-16,0-9 2 16,-22 29-1-16,24-27 1 15,3-1 0 1,-5 5 0-16,-2 0 0 15,-5-3 0-15,7 30-1 16,-12-16 0-16,8 8 1 16,2 6-1-16,-5-2 0 15,7 19-1-15,-9 4 2 16,7 6 1-16,-3-2 4 16,1 10 2-16,11-3-4 15,-21 7 1-15,10-10-4 16,6 11 2-16,0-3 0 15,-4 15 3-15,2-8-1 16,-16-2-2-16,19 30 4 16,-5-5-2-16,2 14 2 15,-7 6-2-15,2-6-1 16,-4-29-1-16,5 35 1 16,-3-2 0-16,5 0 0 15,-3-4-1-15,1-2-1 16,-10-27-1-16,7 25 0 15,-2-4 0-15,-7 4 0 16,2-9-1-16,-6-16 0 16,11 27 0-1,0 6 0-15,-5 9 0 16,3 1 0-16,-3 3 0 16,0-40 0-16,0 37 0 15,-6-10 0-15,2-2 1 16,-1-4-1-16,-1-12-1 15,6-24 1-15,-2 26 1 16,5-7-1-16,-5 1 0 16,-3 3 0-16,8-22 0 15,-3 22 0-15,-9 1-1 16,7-1 0-16,-4 15-1 16,-1-23 0-16,14-22 1 15,-6 22-1-15,-1 13 2 16,9-17 0-16,-11-31-1 15,0 0 1-15,14 45 0 16,0 5 0-16,0-7 0 16,4 32-1-16,-6-15 1 15,-5-35-1-15,4 22-3 16,3-7 0-16,-3-1 1 16,-1-12 1-16,3 12-3 15,-1-18 2-15,-3 16-2 16,3-6 3-16,6 0-1 15,-2-8-4-15,-4 0 2 16,-1-11 3 0,10 5 0-16,-1-3 0 15,1 3-1-15,0-5-1 16,-17-5 3-16,15 1-3 16,-1 0 0-16,-4-2 2 15,5 7 0-15,4-21 0 16,-12 3 1-16,5-3-4 15,7-4 1-15,-2-1-1 16,-5-9 0-16,-5-5 3 16,6 8 2-16,-15-18 1 15,5-5 1-15,7-5 2 16,-8-5 0-16,4-8 0 16,-8 25-3-16,3-38 1 15,-5-7-1-15,2-5-2 16,-2-17 0-16,-7 19 0 15,7 42 1-15,0-34 1 16,-2 9-1-16,2 10-1 16,-10-6 2-16,4 0 0 15,3 33-1-15,-8-37 0 16,2-3-1-16,-1-5 0 16,3-3-3-16,3 36 1 15,-3-40-3-15,-2 5 2 16,4-3 2-1,-4 4 2-15,4 9-2 16,-6 37 2-16,2-31-4 16,4-2 1-16,3 4 1 15,-1 10 2-15,8-7-1 16,-12 30 0-16,14-27 0 16,0 4-1-16,0 1 0 15,2 1-4-15,-2-10-1 16,9 29 5-16,-11-20-2 15,2-5-1-15,2 4 3 16,2 5 2-16,-2 4 0 16,8 20 0-16,-1-14 0 15,-7 6 0-15,-2-2 1 16,-3 6-2-16,12-4 1 16,5 17 0-16,-14-5 0 15,5 5 0-15,8 6 1 16,-6-4 2-16,4 16 2 15,3-8-2-15,-2 8 3 16,-6 0 0-16,6 5-2 16,4-7 3-16,0 27 1 15,-19-18-4-15,15 24 6 16,-12 4 3 0,16-3 0-16,-5-46-2 15,-2 80-2-15,-4-41-5 16,6 31 4-16,-2-1 1 15,-2-1 0-15,0 0-3 16,0-35-4-16,-10 33 2 16,5-13-2-16,-4 1 0 15,0 4-2-15,8-23 0 16,-8-13 0-16,2 13 1 16,-2 6 4-16,1 11 3 15,-1-11-1-15,-16 0-1 16,20-12-4-16,5 21 2 15,-14-3-2-15,4-2-1 16,5-3-1-16,1-20 0 16,-15 26 0-16,12-5 1 15,-9 6-1-15,-5 5 0 16,7-11 1-16,-3-20-2 16,13 18 1-16,-15 2 0 15,7 0 0-15,-4 3 0 16,11-22 0-16,-13 20 0 15,1-3 0-15,3 0 0 16,0 2-4 0,0-4 0-16,0-16 2 15,3 18-4-15,-3 5-1 16,0-7 0-16,2 2 0 16,-18 4-1-16,18-18 5 15,3 20 0-15,-1-3 0 16,-1 7-1-16,-1 7-3 15,5-29 3-15,-10 22-7 16,6-3 1-16,1-1 1 16,1-8 2-16,0-8 1 15,1-15 3-15,1 17-2 16,0-6 1-16,5 4 1 16,-1 8 1-16,3-12-2 15,-5-11 3-15,3 11-2 16,2-5 1-16,6 1 0 15,-1-32 0-15,4 40-1 16,-10-14 1-16,17 5 0 16,0-3 1-16,0-5 0 15,-2-6 3-15,-3 4 0 16,-9-4-2-16,14 0 1 16,0-2-2-16,-12-2-8 15,-4-4-13-15,-14 6-16 16,0 0 11-1,0 0-50-15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6:34.98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28 158 17 0</inkml:trace>
  <inkml:trace contextRef="#ctx0" brushRef="#br0" timeOffset="30">32 137 15 0,'0'0'2'0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9:27.10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7030A0"/>
      <inkml:brushProperty name="fitToCurve" value="1"/>
    </inkml:brush>
  </inkml:definitions>
  <inkml:trace contextRef="#ctx0" brushRef="#br0">0 1287 22 0,'0'0'2'0,"0"0"-1"16,0 0 1-16,0 0 18 15,-10 4 6-15,10-4 0 16,0 0 1-16,0 0-12 16,0 0 16-16,0 0-3 15,0 0-3-15,0 0-5 16,0 0-6-16,0 0-10 15,0 0-1-15,0 0-2 16,3-87-1-16,8 17 0 16,1 6 0-16,1 35 0 15,13-33 0-15,8-1 1 16,3 1-1-16,-2-2-1 16,-19 8 0-16,0 29-2 15,23-31-3-15,-5-4-2 16,-1 6-1-1,1-4 4-15,-20 35 2 16,18-12-1-16,3-2 3 16,-6 6 0-16,-6 0 1 15,-2 6 0-15,-14 10 0 16,7-10 0-16,9 9 1 16,-9 1-1-16,2 13 1 15,0-9 0-15,-9 9 1 16,11 0 0-16,1 4 3 15,1 8 0-15,-1-1-2 16,-5 3 4-16,-12 0-2 16,12 5 3-16,-1 6 0 15,-3 3 2-15,1 3-3 16,1 4 0-16,1-18-2 16,-1 16 2-16,2 0 3 15,2 2-1-15,-2 12 0 16,-3-14-2-16,-9-12-5 15,8 20 3-15,1 0-2 16,1-1-1-16,-1-7-2 16,-18-15 0-1,19 15 4-15,2-4 0 16,-3 6 0-16,-2-4-2 16,3-4 0-16,8-9-1 15,-13 7-1-15,3 4 1 16,-1-5 0-16,-2 3 0 15,-7-12-1-15,18 9 0 16,-6 3 0-16,6-4 1 16,-7 16-1-16,8-17 2 15,-1-7 0-15,3 10 3 16,-12-3-3-16,3 5 0 16,4 2-2-16,-2-7 1 15,-10 3-1-15,15 21 0 16,-1-11-1-16,-6 0 2 15,-3-2-1-15,16-23 0 16,-9 23 0-16,3-13 0 16,-1 1 0-16,-7 4 0 15,-4-17 0-15,3-2 0 16,-4 0 0-16,-6-2 0 16,0 0 0-16,0 0 0 15,26-8 0-15,6-5 0 16,-16-8 0-16,14-3-2 15,-12 5-1 1,1-12-1-16,-15 8 3 16,15-20 0-16,1 3 0 15,3-1-1-15,-2-5 0 16,-21 28 1-16,16-24-1 16,5-3-3-16,-3-1 2 15,-4 5-3-15,2-13 3 16,-2 25 1-16,-2-25-5 15,-3-2-1-15,0-2 2 16,2 0-1-16,1-6 0 16,-5 35 5-16,9-33-1 15,0 4 1-15,3 6 0 16,-1 11 0-16,-16 12 1 16,21-19 0-16,0 9-2 15,-2 8-2-15,0 23 3 16,2-15 0-16,-12 15 2 15,21-15-1-15,1 6 0 16,-10 7 0-16,2-9 1 16,2 9-1-16,-6 6 1 15,0-7 0-15,-3 3 0 16,1 4 0 0,-1 2 0-16,-2 4 1 15,-4 0 0-15,6 8 2 16,-4 3-1-16,4-1-2 15,3-3 4-15,-5-3-2 16,-2 6 2-16,7 1 0 16,-5 9 1-16,-3 10 0 15,4-14 2-15,-6-1-5 16,1 20 2-16,11 2-2 16,-5 5-1-16,-2 8 0 15,-2-13 0-15,-7-16-1 16,18 12 1-16,-2-2 3 15,-9 2 1-15,7-6-3 16,-33-14-1-16,28 20 2 16,5-4 1-16,-7 6-2 15,6-2-2-15,-1-4 0 16,-10-12 0-16,5 18 0 16,-3-1 0-16,10-1 1 15,-5 0-1-15,-4 2 1 16,-8-18 0-16,3 20-1 15,7-6 1-15,2 2 0 16,-2 1 1-16,-10-20-1 16,10 17 1-1,5 7-1-15,1 1-1 0,6 15 0 16,-1-21 1 0,-25-12-1-16,34 16 0 15,-6-10 0-15,4-8 0 16,-2-11 0-16,-23-1 0 15,25 3 0-15,-2 3 0 16,-7-5 0-16,0-8-1 16,-2 2 0-16,-3-12-1 15,-4-7-2-15,7-10 2 16,2-1-1-16,-2-55-1 16,-8 68 1-16,-1 3 2 15,11-25-1-15,2 2 1 16,-2 0 1-16,-2 4 0 15,-28 14 0-15,32-10 0 16,-4-8 0-16,-5 0 0 16,7-2 0-16,-2-5 0 15,-3 20 0-15,-2-13-1 16,-4-3 1-16,-10-7 0 16,5-5 0-16,-12-1 1 15,19 28-1-15,7-31-1 16,0 0 1-16,-8 1-1 15,3-3 0 1,5 29 1-16,-5-21 0 16,5 7 0-16,-5 0 0 15,-2 12 0-15,4-25-2 16,-8 31 0-16,10-18-1 16,1-4 2-16,-3 5 0 15,3 14-1-15,-21 9 2 16,28 1-1-16,-5 3 1 15,-7 3 0-15,-16 8-1 16,23-17 1-16,-12 13 0 16,15 2 0-16,-6 0 0 15,3 17 2-15,0-15-3 16,3 6 1-16,-26-6 0 16,0 0 0-16,0 0 0 15,50 37 1-15,-13-12 0 16,-14 6 0-16,-9-15 1 15,9 9 3-15,-3 8 0 16,1-2-1-16,-5 5-1 16,-16-11-1-16,14 16 4 15,0-8-1-15,-3 8-2 16,-1 11 0-16,-3-19-1 16,-3-14-1-1,15 18 2-15,-8 3 0 16,-6-7 0-16,2-2 0 15,-3-11-2-15,8 22 1 16,-10-9-1-16,5 4 0 16,-3 11 0-16,-6-17 0 15,14-17-1-15,-15 11 0 16,6 8 0-16,-1-4 0 16,5 5 0-16,-3-8 0 15,6-9 0-15,-1 14 1 16,2 4-1-16,3 15-1 15,-5-11 2-15,14-24-1 16,-7 24 0-16,7-6 0 16,14-4 0-16,0 11 0 15,-9-22 0-15,-12-10 0 16,16 13 0-16,7-13 0 16,-11-5 0-16,-3-12-6 15,-4 1 4-15,-5-9-2 16,14-3 2-16,-7-11 1 15,4 6 1-15,-1-19 0 16,-13 28 0-16,1-38 0 16,2 2 0-16,7 9 0 15,5-1 0-15,-14 19 0 16,11-18 0 0,10 10 1-16,-15-9 1 15,6 1-2-15,1-3 4 16,-13 22-2-16,23-24-2 15,-12-4 1-15,5-5-1 16,0-14 0-16,-16 36 0 16,27-35-1-16,0 2 1 15,-4 1-1-15,-2 7 1 16,2-2-1-16,-7 36 1 16,2-20 0-16,-2 1 0 15,4 5-2-15,1 18 0 16,-24 3 1-16,24-2-1 15,-1 7 1-15,-4-3 0 16,2 18 0-16,-11-12 1 16,-3 7-1-16,3 4 2 15,-5-6-1-15,5 17-1 16,0-20 1-16,-8 18 1 16,-1-5-1-16,2 0 0 15,-1 2 0-15,1 7 1 16,2-7-1-1,-2-4 1-15,-9 19 1 0,2-4 6 16,4 12-3-16,-11 12-1 16,2 3 1-1,3-21-4-15,2 28 6 16,-2 5 0-16,-1 15 3 16,1-7-1-16,-3-22-5 15,5 41 2-15,-5 1-1 16,3 1-3-16,-10 0 0 15,14-10-2-15,-6-42-1 16,1 31-1-16,-11-1-21 16,3-20-20-16,-5-14-12 15,2-14 23-15,0 10-41 16,5-15-27-16</inkml:trace>
  <inkml:trace contextRef="#ctx0" brushRef="#br1" timeOffset="174118">455 935 16 0,'0'0'5'16,"0"0"-4"-16,0 0-1 15,0 0 0-15,0 0 0 16,0 0 0-16,0 0 11 16,0 0 4-16,0 0-7 15,0 0 10-15,0 0 3 16,0 0 2-16,0 0-3 16,0 0-3-16,0 0-10 15,0 0 7-15,0 0 1 16,0 0-1-16,0 0 1 15,0 0-1-15,0 0-8 16,0 0 6-16,0 0-1 16,0 0 0-1,0 0-2-15,0 0-1 16,0 0-5-16,0 0 3 16,5 0 0-16,1-2-1 15,-1 14 0-15,-3-14-1 16,-2 2-2-16,5-2 3 15,-5 2-2-15,0 0 0 16,0 0 1-16,0 0 1 16,0 0-2-16,0 0 1 15,0 0-1-15,11-15-2 16,1 5 0-16,-14 6-1 16,18 2 1-16,-5-9 0 15,1 7-1-15,-12 4 1 16,11-6-1-16,1 2 0 15,-12 4 0-15,0 0 1 16,0 0-1-16,0 0 0 16,0 0 1-16,0 0-1 15,0 0 0-15,18-12 0 16,1-5 0-16,-3 5 0 16,-14 5 0-16,16-1 0 15,-6 0 0-15,-3 2 0 16,-4-1 1-1,9-3 2-15,-5 6-1 16,-2 2 1-16,4-4-1 16,-6 1-2-16,4 1 1 15,-9 4-1-15,0 0 1 16,0 0-1-16,0 0 1 16,0 0-2-16,0 0 1 15,0 0 1-15,30-16-1 16,-9 1 0-16,-3 7 0 15,-4-6 0-15,-3 14 1 16,-11 0-1-16,0 0 0 16,0 0 0-16,0 0 1 15,0 0-1-15,0 0 0 16,30-19 0-16,-14 6 1 16,-4 3 1-16,8 2 1 15,-3 2 0-15,-13-3-2 16,15 3-1-16,-6-6 1 15,-1 10-1-15,2-7 0 16,2 3 0-16,-16 6 0 16,0 0 0-16,0 0 0 15,7-16 0-15,4 11 0 16,-11 1 0 0,9-6 0-16,-4 6 0 15,-5 4 0-15,0 0 0 16,0 0 0-16,0 0 0 15,0 0 0-15,16-11 0 16,7 5 0-16,-14-8 0 16,-6 8 0-16,10-1 0 15,-8-3 0-15,6 4 1 16,-1-3-1-16,-20 3 0 16,20-2 0-16,1 0 0 15,-11 8 0-15,0 0 0 16,0 0 0-16,0 0 0 15,14 0-1-15,0-4 1 16,-5 4 0-16,-4 4 0 16,-5-4 0-16,0 0 0 15,0 0 0-15,0 0 0 16,0 0 0-16,20-13 0 16,-13 9 0-16,14-10 0 15,-5 3 0-15,-2 3 0 16,-3 2 0-16,-29 4 1 15,18 2-1-15,0 0 0 16,0 0 0-16,0 0-1 16,0 0 2-1,14-6-1-15,9-1 0 16,-5 3 0-16,-2 4 2 16,-2-8 1-16,-14 8-1 15,0 0-1-15,0 0-1 16,0 0 0-16,0 0 1 15,18-8-1-15,8 1 0 16,-6 3 1-16,-3 0-1 16,-6 0 0-16,-4 12 1 15,9-16-1-15,-11 8 0 16,4-4 0-16,-2 2 1 16,-5 0-1-16,5 4 1 15,2-6-1-15,7-3 4 16,-16 7-2-16,0 0-1 15,0 0-1-15,0 0 0 16,0 0 0-16,0 0 0 16,14 0 0-16,16-2 0 15,-9 0 0-15,-12 2 0 16,9-4 1-16,-6 0-1 16,-1 6 1-16,3 4-1 15,-14-6-1-15,0 0 1 16,0 0 0-1,0 0 0-15,0 0 0 16,0 0 0-16,0 0 0 16,14-4 0-16,9 4 0 15,0-4 0-15,-12 8 0 16,3-6 0-16,-9 0 0 16,-5 2 0-16,0 0 0 15,0 0 0-15,0 0 1 16,0 0-1-16,0 0 0 15,21-2 0-15,2 2 0 16,-5 8 0-16,-11-12 0 16,-3 6 0-16,8 0 0 15,-1 2 0-15,1-2 1 16,-5-4 2-16,-7 2 0 16,0 0 1-16,0 0-1 15,0 0-2-15,0 0-1 16,25 11 0-16,-9-5 0 15,5 4 0-15,-14-8 1 16,4 2-1-16,1 3 0 16,-8-5 0-16,6-2-1 15,6 6 2-15,-9-8 0 16,2 6 2 0,-9-4 1-16,0 0-3 15,0 0-1-15,0 0 0 16,0 0 1-16,32 8-1 15,-9-4 1-15,-9 5-1 16,0-3 1-16,-3-4-2 16,5-2 1-16,-9 6 0 15,7 0 1-15,-5-3-1 16,-9-3 0-16,0 0 1 16,0 0 0-16,0 0-1 15,0 0 2-15,16 4-1 16,7 6 0-16,-7-4 0 15,-23-2-2-15,21 1 1 16,0-5 0-16,2 6 0 16,0 4 1-16,-11-10-1 15,4 4 0-15,0 0 0 16,-4-2 0-16,4 3 0 16,5-1 1-16,-3 0 0 15,-1-2 2-15,-6-2-2 16,1 6-1-16,-5-6 1 15,0 0-1-15,0 0 0 16,0 0 0 0,0 0 0-16,0 0 0 15,27 17 1-15,-8-11-1 16,-1 0 1-16,-2 2-1 16,-2-8 0-16,-2 0 3 15,1 5-1-15,-6-1 1 16,5 0-2-16,2 0 0 15,-10-2 0-15,-4-2-1 16,0 0 0-16,0 0 0 16,0 0 0-16,0 0 0 15,0 0 0-15,9 6 0 16,19-4 0-16,-7 0 0 16,-7 0 0-16,-1 3 0 15,-13-5 0-15,0 0 0 16,0 0 0-16,0 0 0 15,0 0 0-15,14 0 0 16,2 0 0-16,5 4 0 16,-7 0 0-16,-3 0 0 15,1 0 0-15,-8-4 0 16,6 4 0-16,3-4 0 16,-8 0 0-1,-5 0 0-15,0 0 0 0,0 0 0 16,0 0 1-1,11 4-1-15,12 1 0 16,-6-1 0-16,-11-2 0 16,6 2 0-16,-3 0 0 15,3 0 0-15,-1-6 0 16,-11 2 0-16,0 0 0 16,0 0 0-16,0 0 0 15,0 0 0-15,0 0 0 16,32 4 0-16,1 0 0 15,-13-2 0-15,-8 9 0 16,11-11 0-16,2 8 0 16,-20-8 0-16,4 2 0 15,2 2 0-15,-1 3 0 16,-4-10 0-16,-1 6 0 16,16-6 0-16,-7 10 0 15,-1-5 0-15,-6-2 0 16,78 6-1-16,-85-6 2 15,0 0-1-15,0 0 0 16,0 0 0-16,0 0 1 16,0 0-1-16,0 0 0 15,0 0 0 1,0 0-1-16,0 0 1 16,0 0 0-16,0 0 0 15,26 2 1-15,-15 6-2 16,-11-8 1-16,0 0 1 15,0 0-2-15,0 0 1 16,0 0 0-16,35 11 0 16,-17-11 1-16,-6 4-1 15,4 0-1-15,4-6 2 16,-8 8-1-16,-1-6 0 16,-11 0 0-16,0 0 0 15,0 0 0-15,0 0 0 16,0 0 0-16,0 0-1 15,0 0 1-15,19 4 0 16,4-2 1-16,-5 7-2 16,-11-7 2-16,14-4-1 15,-14 0 0-15,-7 2 0 16,0 0 0-16,0 0 0 16,0 0 0-16,0 0 0 15,0 0 0-15,0 0 0 16,20 16 0-16,6-16 0 15,-42 8 0-15,16-8 0 16,0 0 0 0,0 0 0-16,0 0 0 15,2 2 0-15,35 0 0 16,-10 5-1-16,-15-1 1 16,-12-6 0-16,0 0 1 15,0 0-1-15,0 0-1 16,0 0 1-16,0 0 0 15,0 0 1-15,-9 8-1 16,9-8 0-16,0 0-1 16,0 0 1-16,27 6 0 15,-27-6 0-15,32 2 0 16,-6 5 0-16,-6-5 0 16,-8 8 0-16,-12-10 0 15,0 0 0-15,0 0 0 16,0 0 0-16,0 0 0 15,0 0 0-15,0 0 0 16,30-2 0-16,-12 6-1 16,1-8 1-16,-10-4 0 15,-4 8 0-15,-1 4 0 16,3 0 0-16,9-8 0 16,-16 4-2-16,0 0-2 15,0 0 2 1,0 0-3-16,0 0 3 15,0 0 0-15,30-15 0 16,-30 15 0-16,0 0 1 16,0 0-1-16,0 0 0 15,0 0 1-15,35-6 0 16,-22 4 1-16,6 0-1 16,-3 0-1-16,-7 4 2 15,9-4-2-15,-18 2 1 16,0 0 0-16,0 0-1 15,0 0 0-15,0 0 0 16,17-6 0-16,1 2 0 16,7-7-2-16,-4 3 2 15,-5 6 1-15,-4-2 1 16,-12 4 0-16,0 0 0 16,0 0-1-16,0 0 1 15,0 0 0-15,16-6 0 16,4 1-1-16,6-5-1 15,-6 2 0-15,-4 0 2 16,-2-3-2-16,-5 11 1 16,5 0 1-16,5-6 0 15,-3 0 0-15,-5 0-1 16,1 1 1 0,-5 3 0-16,-7 2-1 15,0 0 1-15,0 0-1 16,16-4 1-16,-7-4 0 15,0 0-1-15,10 6 2 16,4-7-1-16,-7 5 0 16,-2-4 0-16,9 6-1 15,-7-4 1-15,-16 6 0 16,0 0 0-16,0 0 0 16,0 0 0-16,0 0 0 15,0 0 0-15,13-9 0 16,15 5 0-16,-14-4 0 15,9 4 0-15,-14 2 0 16,-9 2 0-16,0 0 0 16,0 0 0-16,0 0 0 15,0 0 0-15,21-9 0 16,9-5 0-16,-19 12-1 16,3-11 1-16,7 9 0 15,-21 4-2-15,0 0-2 16,0 0 3-16,7-20 0 15,9 13 1-15,-12 7 0 16,3-8 0-16,2 2-1 16,-2 4 1-1,-7 2 0-15,0 0 0 16,0 0 0-16,0 0 0 16,0 0 0-16,14-11 0 15,4 1-1-15,-11 4 0 16,5 0 0-16,-5-3 1 15,7 9 0-15,-5-2 0 16,7 2 0-16,-12 0 0 16,-4 0 0-16,0 0-1 15,0 0 1-15,0 0 0 16,0 0 0-16,0 0 0 16,0 0 0-16,10-4 0 15,15-6 1-15,-4 8-2 16,-21 2 0-16,0 0 2 15,0 0-1-15,0 0 0 16,0 0-1-16,0 0 1 16,0 0 1-16,0 0-1 15,16-9 0-15,-16 9 0 16,0 0 0-16,0 0 0 16,0 0 0-16,0 0 0 15,0 0 0-15,30-14 0 16,-14 14 0-16,2-2 0 15,-2-2 0 1,-2-2 0-16,-12 14 0 16,-2-8 0-16,0 0 0 15,0 0 0-15,0 0 0 16,0 0 0-16,0 0 0 16,19-6 0-16,-3-9 0 15,2 13 0-15,-4 0 0 16,-7 8 0-16,-7-6 0 15,0 0 0-15,0 0 0 16,0 0 0-16,0 0 0 16,0 0 0-16,18-8 0 15,-1-5 0-15,-1 5 0 16,0 6 0-16,-9 0 0 16,4-6 0-16,-11 8 0 15,0 0 0-15,0 0 0 16,0 0 0-16,0 0 0 15,0 0 0-15,16-6 0 16,10 3 0-16,-3-1 0 16,-14 2 0-16,5 0 0 15,-8-2 0 1,-3 4 0-16,-3 0 0 0,0 0 0 16,0 0-1-1,0 0 1-15,0 0 1 16,0 0-1-16,0 0 0 15,0 0 0-15,0 0 0 16,20 4 0-16,10-4 2 16,-9 2 2-16,-5 4-1 15,-2 3-1-15,-3-13 0 16,-6 4-1-16,4-2 1 16,3-3-1-16,-3 3 1 15,-9 2-1-15,0 0-1 16,0 0 2-16,0 0 0 15,0 0 0-15,0 0-1 16,30 11 0-16,-16-9 0 16,6 4 0-16,-13-2-1 15,0 2 1-15,0-4-2 16,-5-2 1-16,14 7 0 16,-13-3 0-16,4 4 1 15,0 4-1-15,6-9 0 16,-3-1 0-16,1 4 0 15,-11-2 0-15,2 2 0 16,5 0 0 0,78 3 0-16,-105-1 0 15,10 0 0-15,20-2 0 16,-8 9 0-16,5-9 0 16,4-4 0-16,3 2 0 15,-9 3 0-15,9-1 0 16,-3-6 0-16,10 0 0 15,-23 8 0-15,11-8 0 16,2 2 0-16,-4 0 0 16,2 2 1-16,-2-2-1 15,5 5 0-15,-1-3 0 16,-4 4 0-16,-2-10 0 16,18 2 0-16,-23 0 0 15,0 0 0-15,0 0 0 16,0 0 0-16,0 0 0 15,0 0 0-15,20 19 0 16,1-11-1-16,-7 6 2 16,-7-12-1-16,4 1 0 15,-8-1 0-15,4 4 0 16,-10 0 0-16,17-4 0 16,-9 2 0-16,6 0 0 15,-4 3 0-15,5-3 0 16,-8 6 0-1,-2-6 0-15,17-2 0 16,-17 2 0-16,-2-2 1 16,0-2-1-16,0 0 0 15,0 0 0-15,0 0 0 16,0 0 0-16,0 0 0 16,0 0 0-16,16 19 0 15,5-17 0-15,-10 13 0 16,-8-9 0-16,4 0 0 15,-7-6 0-15,0 0 0 16,0 0 0-16,0 0 0 16,0 0 0-16,0 0 0 15,16 10-1-15,-2-5 1 16,4 5 1-16,-11-4-1 16,-3-2 0-16,6 0 0 15,38 3 0-15,-60-3 0 16,12-4 0-16,0 0 0 15,0 0 0-15,0 0 0 16,0 0 0-16,0 0 0 16,0 0 1-16,7 6-1 15,-2-2 0-15,-14 6 0 16,20-7 0 0,-2-1 0-16,3 4 0 15,-1 6 0-15,-6-16 0 16,0 6 0-16,4-2 0 15,-9 0 0-15,0 0 0 16,0 0 0-16,0 0 0 16,0 0 0-16,0 0 1 15,11 4-1-15,6 9 0 16,-1-11 0-16,-7-2-1 16,2 4 1-16,-4-2 0 15,0 0 0-15,0 2 1 16,-14-2-1-16,14-2 0 15,2 0 0-15,0 4 0 16,-6 7 0-16,-3-11 0 16,9-2 0-16,-4 2 0 15,4 0 0-15,2-2 0 16,-2 6 0-16,-9-4 0 16,0 0 0-16,0 0 0 15,0 0 0-15,0 0 0 16,0 0 0-16,0 0 0 15,17 0 0-15,6-4 0 16,-12 4 0-16,-2-2 0 16,-9 2 0-1,0 0 0-15,0 0 0 16,0 0 0-16,0 0 0 16,19 4 0-16,1-4 0 15,1 2 0-15,-3-2 0 16,-6-2 0-16,4-4-1 15,-4 3 1-15,-3 3 0 16,-5 3 0-16,6-6-2 16,3 3-2-16,-3 0 2 15,-8 0 1-15,16-2-1 16,-11 4 0-16,9 3 2 16,-9-5 0-16,-7 0 0 15,0 0 0-15,0 0 0 16,0 0 2-16,0 0 2 15,0 0 0-15,12-2-2 16,11-1 0-16,-10 6-3 16,1 1-16-16,-11-8-33 15,-3 4-31-15,0 0 31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36.07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20 0,'2'12'3'16,"-4"11"-3"-16,2 2-1 16,2 6 0-16,3-13 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36.37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20 0,'0'0'5'0,"0"0"-3"15,0 0-3-15,6 13 4 16,-8 22 8-16,4-21-8 16,5 17 1-16,-2 1-4 15,0 1-3-15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39.19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31 0,'0'0'15'0,"0"15"22"15,-4 8 8-15,8 18-14 16,1-20-22-16,-7 30 2 15,4-1-8-15,7 4-3 16,-2-13-9-16,-7 17-17 16,7-37 6-16,-7 31-32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42.69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80 22 31 0,'0'0'9'16,"0"0"3"-16,0 0 18 15,0 0 10-15,0 0-6 16,0 0-13-16,5-15-7 16,4 9-8-16,-16 4 3 15,7 2-4 1,0 0 2-16,0 0 7 16,0 0 4-16,0 0-10 15,-2 35 8-15,-3 33-1 16,3-10-4-16,-7-14-3 15,7 1-2-15,-1-26-4 16,1 8 0-16,0-13 0 16,-3-7 4-16,10-7 0 15,-8 6-3-15,3-6-3 16,0 0 1-16,0 0-1 16,0 0-1-16,0-66 1 15,-7 39 0-15,14-23 0 16,-4 6 0-16,-3 9-1 15,7 8 1-15,-3 11 0 16,3 10 0-16,-12 1 0 16,1 5 0-16,4 0 1 15,0 0 3-15,-12 48 2 16,8-23-2-16,-3 25 2 16,7-1-1-16,0-9-2 15,-2-3 0-15,-8-16-2 16,17 1 2-16,-2-3 2 15,-5-11 4 1,0-4 3-16,0-4-8 0,0 0-3 16,0 0-1-16,0 0 1 15,2-43-1 1,-2-34 0-16,0 50 0 16,5-20-1-16,-5 1-1 15,0 23 1-15,-5 9 1 16,7 2 0-16,5 5 0 15,-7 7-2-15,0 0 2 16,0 0 0-16,0 0 0 16,-9 42 0-16,7-5 0 15,-5 29 0-15,0-12 1 16,0-21 2-16,3-6 0 16,-1-17-1-16,10 1 6 15,4-1 4-15,-9-10-7 16,0 0-4-16,0 0 0 15,0 0-1-15,4-41 0 16,3-36-1-16,-4 13 0 16,-3 10 1-16,-3 33-1 15,10 3 1-15,-9 3 0 16,2 11 0-16,-2 4 1 16,2 0 5-16,0 0-1 15,0 0 10 1,-10 77-1-16,6-5-5 15,-1-22-6-15,12-27-3 16,-12 24 1-16,-4-5-22 16,2-26-44-16,5 1-37 15,-7-11-27-15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43.40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26 45 60 0,'-7'4'73'16,"-2"0"-4"-16,11-4-40 15,-9 0 18-15,7 3-19 16,0-3-7-16,0 0 5 15,0 0-7-15,0 0-12 16,0 0 5-16,99-19-1 16,-30 11-3-16,-12 1-1 15,-34 7-2 1,23 15 6-16,-6-15-5 16,-13 8 0-16,-11 3-1 15,-11-14 4-15,2 1-2 16,-7 2 1-16,0 0-5 15,0 0-3-15,0 0 0 16,0 0 0-16,-76-2 0 16,14 2 0-16,7-2-1 15,-3 4 2-15,3-4 2 16,34 4-1-16,-13-4 0 16,15-4 2-16,8 4-3 15,8 2-2-15,3-2 0 16,0 2 1-16,0 0 0 15,0 0 0-15,49-4 0 16,27-7 1-16,-35 5-1 16,26 6 1-16,-17-2 0 15,-4 2-1-15,-27-2 1 16,-1 0 1-16,-16 6 7 16,-2-4 0-16,0 0-6 15,0 0-3-15,0 0 0 16,0 0 1-16,-87-2-2 15,20 8 1-15,10-2 0 16,11-6 0 0,30-2 0-16,-5 8 0 15,14-6-2-15,3-2 1 16,4 4 1-16,0 0 1 16,0 0 0-16,0 0-1 15,34-2 0-15,37-6-23 16,-50 8-6-16,20 2-63 15,-24-8-53-15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44.01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83 95 31 0,'-5'-8'22'0,"1"-3"31"16,-1 11 4-16,5 0-13 15,0 0-27 1,0 0 10-16,0 0-6 16,0 0 2-16,0 0 0 15,39-27-4-15,-23 17-11 16,33-6 8-16,-1 3-6 16,0 3-2-16,-4 14-3 15,-10 0-2-15,-15 2-1 16,1 0 2-16,-8 1 3 15,-12-3 7-15,0 14-2 16,-18-13-8-16,-1-1-1 16,-18 2-2-16,-11 0-2 15,7 5 1-15,-10-11 0 16,26 0 0-16,-24 4 2 16,6-4 4-16,4-9 3 15,11 9-1-15,21 0-6 16,3 0-1-16,4 0-1 15,0 0 1-15,0 0-2 16,101-18 1-16,-55 7 0 16,32-1 0-16,-16 4 0 15,-21 8 1-15,-18 0 0 16,-23 0 0 0,0 0 0-16,0 0-6 15,0 0-20-15,-50 6-29 16,-38 0-51-16,47-8 28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45.45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71 282 25 0,'2'-15'3'0,"-6"7"8"0,11 4 5 16,-7 4 23-1,0 0-3-15,0 0-4 16,0 0-2-16,0 0 1 16,0 0-18-16,0 0 9 15,0 0-5-15,-12 85-3 16,5-19-3-16,-7-12-2 16,10-33-6-16,-1 22 0 15,5-12-1-15,0-16-1 16,-9-3 5-16,-5-12-2 15,23 0 0-15,-9 0-3 16,0 0-3-16,0 0-2 16,0 0-2-16,14-41 3 15,9-26-2-15,-4 11-1 16,-13 9 1-16,1 1 3 16,5 5 1-16,-10 24 1 15,-2-10 0-15,5 9 2 16,-5-1 3-16,0 11 0 15,-3 4-4-15,3 4 0 16,0 0 7-16,0 0 9 16,0 0-2-16,-4 37-2 15,-10 2-5-15,16 19 8 16,-2-2-4 0,-7 0-3-16,-2-6 1 15,0-1-4-15,7-26-5 16,-3 14 1-16,3-1-1 15,2-9 0-15,-5-15-1 16,-11-4 1-16,21-1-2 16,2-3 2-16,-5 0 2 15,-2-4-1-15,0 0 0 16,0 0-1-16,0 0 0 16,0 0-1-16,0 0 0 15,0 0 0-15,14-13 0 16,46-9-1-16,-8 7 2 15,-3 7-1-15,-3-3 0 16,-9 18 0-16,-19-3 0 16,7-4-1-16,-11 6 0 15,-9-2 0-15,-5-4 1 16,0 0 0-16,0 0 0 16,0 0 0-16,0 0 0 15,-69 17 0-15,13-3 0 16,33-5 0-16,-32 1 0 15,7 6 0-15,7-13 0 16,15 7 0-16,6-10 0 16,8 6 1-1,3-2-1-15,9-4 0 16,0 0 0-16,0 0 1 16,0 0-1-16,0 0 0 15,37-8 0-15,27-7 0 16,-6 11 0-16,-38 0 0 15,10 4 1-15,-11 4-1 16,-13-8 0-16,-6 4-18 16,0 0-50-16,0 0 17 15,0 0-75-15</inkml:trace>
  <inkml:trace contextRef="#ctx0" brushRef="#br0" timeOffset="455">140 418 38 0,'-18'-2'23'16,"18"2"40"-16,0 0 0 15,0 0-14-15,0 0-16 16,0 0-6-1,0 0-13-15,0 0 10 16,0 0-7-16,0 0-4 16,52 9 0-16,31-24-6 15,-51 7-5-15,12 4 0 16,-9 8 1-16,-24-4 3 16,-4-4 6-16,-7 4-2 15,0 0-7-15,0 0-1 16,0 0 0-16,-46 14 0 15,-25 3-1-15,96-9-1 16,-108 7 3-16,28-7 7 16,16-4 2-16,27 0-2 15,6-2-1-15,6-4-6 16,0 2 1-16,0 0-2 16,0 0-1-16,0 0-1 15,0 0-5-15,87-21-33 16,-34 9-28-16,-16 2-36 15,-17-21-39-15</inkml:trace>
  <inkml:trace contextRef="#ctx0" brushRef="#br0" timeOffset="903">172 102 57 0,'-9'-4'66'0,"9"4"4"15,0 0-12-15,0 0-33 16,0 0 17-16,0 0-7 16,0 0-11-16,55-11-6 15,30-16-7-15,-39 15-8 16,28-7 1-16,-17 7-3 15,-11-3-1-15,-11 17 0 16,-24-6 1-16,-8 4 0 16,1 0 2-16,-4 0-2 15,0 0 0-15,0 0 0 16,-46 23-1-16,-43 14 0 16,15-10 1-16,26-8 3 15,6-1 5-15,12-11 3 16,26-5-5-1,-1 2 4-15,5-4-5 16,0 0-3-16,0 0-1 0,0 0-1 16,0 0-1-1,53-19-2-15,23-12-22 16,-25 15-35-16,-26-3-34 16,-18 13 30-16</inkml:trace>
  <inkml:trace contextRef="#ctx0" brushRef="#br0" timeOffset="1230">163 15 30 0,'0'0'32'0,"0"0"-11"15,0 0 16-15,0 0-2 16,0 0-7-16,0 0-14 16,-12 0-6-16,12 0-5 15,0 0 3-15,0 0 8 16,0 0 6-16,0 0 0 16,-18 49 5-16,25-22-10 15,-25 40 15 1,-5 7-7-16,4-3-11 15,-2-3-8-15,10-2-11 16,2-39-11-16,-3 19-47 16,3-15-30-16</inkml:trace>
  <inkml:trace contextRef="#ctx0" brushRef="#br0" timeOffset="1431">0 679 107 0,'0'0'93'0,"0"0"-27"16,0 0-31-16,53 0-25 15,6 2-26-15,31-14-91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33.62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2093 0 14 0,'0'0'4'15,"0"0"-3"-15,0 0-1 16,0 0 0-16,0 0 0 16,0 0 0-16,0 0 0 15,0 0-1-15</inkml:trace>
  <inkml:trace contextRef="#ctx0" brushRef="#br0" timeOffset="263">2054 50 15 0,'0'0'2'0</inkml:trace>
  <inkml:trace contextRef="#ctx0" brushRef="#br0" timeOffset="593">2012 62 12 0,'0'0'2'16,"0"0"0"-16</inkml:trace>
  <inkml:trace contextRef="#ctx0" brushRef="#br0" timeOffset="1112">2049 131 14 0,'0'0'5'0,"0"0"-4"0,0 0-1 16,0 0 1-16,0 0-1 15,0 0 1-15,0 0 0 16,5 6 6-16,-1-2 10 15,3 0-6 1,-7-4 15-16,7 29-7 16,-4 11-5-16,-3-3-2 15,-7-6-6-15,4-12-5 16,3 10 0-16,3-3-1 16,-8-3-10-16,7 10-31 15</inkml:trace>
  <inkml:trace contextRef="#ctx0" brushRef="#br0" timeOffset="1377">2088 512 16 0,'-4'12'6'0,"4"-12"-2"16,0 0-3-16,0 0-1 16,0 0 16-16,0 0 6 15,0 0-2-15,7 58-5 16,-3-12-8 0,1-28-5-16,-7 20-1 15,-1-3-12-15,-1-6-22 16</inkml:trace>
  <inkml:trace contextRef="#ctx0" brushRef="#br0" timeOffset="1641">2093 1236 15 0,'-5'4'6'16,"5"1"-5"-16,0-5-1 16,0 0 0-16,0 0 1 15,0 41-1-15,0-6 10 16,0-2 0-16,-2 9 0 16,0-9-5-16,-1-2-4 15,3-17-1-15,0 24 0 16,0-1-12-16</inkml:trace>
  <inkml:trace contextRef="#ctx0" brushRef="#br0" timeOffset="1944">2070 1888 20 0,'5'-2'6'0,"-3"17"-2"16,-2-15 4-16,0 0 12 15,0 0-3-15,-2 60-3 16,4-10-6-16,0-32-5 15,3 28 1-15,-1-1-3 16,1-5-1-16,-3 7-10 16,-2-20-19-16,5-12 7 15</inkml:trace>
  <inkml:trace contextRef="#ctx0" brushRef="#br0" timeOffset="2208">2084 2580 24 0,'-3'4'2'16,"-3"6"-2"-16,6 5-2 15,2-1 0-15,-11 1 4 16,11-1-1-16,5 13 3 16,-3-4-2-16,-1 10-1 15,-1-4 0-15,0 2-8 16</inkml:trace>
  <inkml:trace contextRef="#ctx0" brushRef="#br0" timeOffset="24112">18 2955 17 0,'0'0'2'0,"0"0"-2"15,0 0 0-15,0 0-1 16,0 0 1-16,0 0 0 16,0 0 0-16,0 0 0 15,0 0 0-15,0 0 0 16,0 0 0-16,2 10 0 16,3-10 0-16,-5 0-1 15</inkml:trace>
  <inkml:trace contextRef="#ctx0" brushRef="#br0" timeOffset="29655">27 2953 16 0,'0'0'7'0,"0"0"-4"16,0 0 0-16,0 0-1 16,0 0 3-16,0 0 2 15,0 0 1-15,5 12 0 16,-5-12-1-16,0 0 1 16,0 0-4-16,0 0 5 15,0 0 0-15,0 0-1 16,0 0 0-16,0 0 1 15,0 0-5-15,0 0 4 16,0 0-2-16,0 0-1 16,0 0-3-16,0 0 1 15,0 0-2-15,0 0 1 16,0 0 0 0,0 0 0-16,0 0 0 15,0 0 0-15,0 0 0 16,0 0 0-16,0 0 1 15,0 0 1-15,0 0-2 16,0 0 0-16,11-31 0 16,-6 21-1-16,2-7 1 15,-5 7-2-15,0 1 1 16,3 1 0-16,-5 8 0 16,0-2-1-16,0-6 1 15,7-5-1-15,-7 3 1 16,5 2-1-16,4-5 1 15,-2 5-1-15,2-4 0 16,-5 1 0-16,-4 5 1 16,10-2-1-16,-10-3 0 15,4 7 1-15,3-8-1 16,0 4-1-16,-2-3 1 16,2 1 0-16,-5 4 1 15,2 2-1-15,3-3 0 16,0-3 0-16,0 2 1 15,-5-1 0 1,1 5 0-16,6-6 0 0,0 0 0 16,0-1-1-1,1 3 1-15,-8 0-1 16,-14 1 0-16,22 3 0 16,1-2 0-16,-4 0 1 15,-7 6-1-15,2-8 0 16,-2 8 0-16,0 0 0 15,0 0 0-15,0 0 0 16,7-15 0-16,9-12 1 16,-23 15-1-16,23-9 0 15,3 7 1-15,-10-3-1 16,-9 17 0-16,5-12 0 16,-5 12 0-16,0 0 0 15,0 0 0-15,16-19 1 16,2-10-1-16,-2 2 0 15,-25 15 0-15,23-7 0 16,-3 5 0-16,-1-1 0 16,1 5 0-16,-4-5 0 15,0 5 0-15,-5-1 0 16,7-3 0-16,-2 2 0 16,-7 12 0-1,0 0 0-15,0 0 0 0,0 0 0 16,0 0 0-1,12-23 0-15,15-12 0 16,-1 8 0-16,-17 14 0 16,2-14 0-16,1 5 0 15,-3 3 0-15,5-2 0 16,0-4 0-16,-12 11 0 16,12-7 0-16,-3 3 0 15,-4-3 0-15,7 2 0 16,-2 7 0-16,-6 1 0 15,11-11 0-15,-11 5 0 16,6-2 0-16,4-9-1 16,-4 13 1-16,-6 5 1 15,8-3-1-15,0-3 0 16,0 5 0-16,-3-5 0 16,1 3 0-16,-8 11 0 15,8-8 0-15,-3 2 0 16,5-3 0-16,-5-3 0 15,-9 3 0-15,7 5 0 16,11-6 0-16,-1-3 1 16,1 1-1-16,-4-1 0 15,-14 3 0 1,9 4 0-16,12-5 0 16,-5 1 3-16,-5 1-1 15,5-3-1-15,-13 6 0 16,13-3-1-16,-5-1 2 15,1-1-2-15,2 3 0 16,-3-4 0-16,-11 3 0 16,12-5 0-16,-1 3 0 15,3-1 0-15,0 6 0 16,-7-13 0-16,-7 21 0 16,0 0 0-16,0 0 0 15,18-31 0-15,3 14 0 16,-5-6 0-16,-5 13 0 15,-1-6 0-15,-1 1 0 16,-2-2 0-16,2 3-1 16,2-11 2-16,3 15-1 15,-7-11 0-15,2 0 0 16,0-1 0-16,5 9 0 16,-5-10 0-16,-2 15 0 15,0-13 0-15,-2 3 0 16,9 3 0-16,-7-14 0 15,-5 15 0 1,2 6 0-16,6-7 0 16,1-4 0-16,-2 3 0 15,-4-19 0-15,9 20 0 16,-10 5 0-16,8-11 0 16,-3 0 0-16,-2 1 0 15,2 1 0-15,-18 9 0 16,20 1 0-16,-1-1 0 15,-3-7 0-15,-7 17 0 16,9-8 0-16,-9 8 0 16,0 0 0-16,0 0 1 15,16-16-1-15,9-1-1 16,-11-10 1-16,-23 19 0 16,25-9 1-16,-7 3-1 15,3 1 0-15,-12 13-1 16,6-10 1-16,15 0 0 15,-12-1 0-15,3-3 0 16,-3 8 0-16,-2-11 0 16,7 7 0-16,-5 6 0 15,5-7 1-15,-3 3-1 16,1-4 0-16,4-1 0 16,-9 5 0-16,0 4 0 15,13-5 0-15,-10 1 0 16,-1-2 0-1,0 4 0-15,9-3 0 16,-11 5 0-16,3-2 0 16,1-2 0-16,-2-1 0 15,0 1 0-15,-13 6 0 16,11-2 0-16,7-4 0 16,-5-1-1-16,2 5 2 15,-4-6-1-15,37 10 0 16,-44 0 0-16,0 0 0 15,0 0 0-15,0 0 0 16,0 0 0-16,0 0 0 16,7-15 0-16,4-3-1 15,-2 5 2-15,-2 1-2 16,3 4 1-16,-1 1 1 16,0-1-2-16,-2 2 2 15,2 0-1-15,0 6 0 16,0-13 0-16,-4 9 0 15,7-2 0-15,-1-2-1 16,-6 3 1-16,-5 5 1 16,0 0-2-16,0 0 1 15,0 0 0 1,0 0 0-16,0 0 0 16,18-8 0-16,5-8 1 15,-9 11-1-15,0-5 0 16,-3 4-1-16,1 2 1 15,-1 2 0-15,-4-4 0 16,7-1 1-16,-5-1-1 16,0 4 0-16,0 0 0 15,1-31 0-15,-1 47 0 16,-5-8 0-16,3 6 0 16,-7-10 0-16,-2 5 0 15,2-5 0-15,0 0 0 16,0 0 0-16,0 0 0 15,0 0-1-15,0 0 1 16,0 0 0-16,0 0 1 16,0 0-1-16,7 10 0 15,-7-10 0-15,0 0 0 16,9 6 0-16,-9-6 1 16,0 0-1-16,0 0 7 15,0 0 1-15,28 15-5 16,-12-9-1-16,-9 6 0 15,0-10-1-15,4 5 2 16,-2-3-2-16,1 2 3 16,1 2-1-1,-11-6-2-15,16 7-1 16,-4-1 1-16,2 0 1 16,-5 2-2-16,0-5 3 15,2-1-1-15,-1 4 1 16,1 0-3-16,1-1 2 15,-5-1 0-15,6 4-1 16,-6-6-1-16,5 7 2 16,-3-3 0-16,2 4 0 15,1-1 0-15,-7-5 0 16,1 0-1-16,8 4 2 16,-5-1-2-16,8-1 1 15,-4 0 0-15,-17-2-2 16,15 3 2-16,5 1 0 15,-4 0-2-15,2-3 1 16,-5 3 0-16,9-6 0 16,-13 6 1-16,4-1 0 15,0-1 0-15,3 0 0 16,-1 1-1-16,-2-3-1 16,3 2 2-1,-1 0-1-15,3 7 1 0,-5-11-2 16,-13 0 0-1,15 7 1-15,5-3-1 16,5 4 2-16,-12-8-1 16,3 9 4-16,-8-11-3 15,10 8 0-15,2 1 1 16,0-3-1-16,1-4-1 16,-31 2 1-16,46 0 1 15,-14-1 0-15,1 9 1 16,4 9-2-16,-5-19-1 15,-6 0 0-15,13 0 4 16,0 2-3-16,5 1 0 16,-9-5-1-16,4 16 0 15,-13-14 0-15,8 1-1 16,3 5 3-16,0 0-1 16,-2 7-1-16,-12-15-1 15,14 4 1-15,-2 15 1 16,-3-5-2-16,-4 1 0 15,5-5 3-15,-12-7-1 16,11 5 1-16,0 4 2 16,1-1-4-16,1-3 0 15,-15 1-1-15,16 3 0 16,-1-6 1 0,8 15 0-16,-10 6 0 15,3-17 0-15,-7-3 0 16,0 3 0-16,11 3 0 15,-2-5 3-15,0 2 1 16,-21-3-4-16,28 3 2 16,-2 1-1-16,0 1 4 15,-8 3-4-15,8-9-1 16,-19 0 0-16,14 7 0 16,0-7-1-16,-9 6 0 15,11-5 0-15,-32-7 1 16,33 12-1-16,1-1 3 15,-8 3-1-15,-19-16 1 16,0 0-1-16,0 0-2 16,0 0 1-16,0 0 1 15,66 33 0-15,-27-20-1 16,-18-9-1-16,7 4 0 16,-3 5 0-16,-2 1 1 15,-2-10-1-15,-28-2 0 16,32 5 0-16,-4 1 0 15,2-4 1-15,-2 11-1 16,-1-13 0 0,-22 0 0-16,23 4 0 0,-1-2 0 15,-4 0 1 1,-2 2-1-16,-5-4 0 16,5 5 0-16,2 1 0 15,0-2 0-15,-4-4 1 16,9 6-1-16,-17-3 0 15,8 1 0-15,2 0 0 16,-5 4 0-16,9-8 0 16,1 3 1-16,-6 1 0 15,-1 0-2-15,6-2 2 16,-4 4 0-16,-5-3-1 16,10 1 0-16,4 4 1 15,-5 1 1-15,0-7-2 16,3 4 2-16,-7-2-2 15,2-2 1-15,2 7-1 16,5-1 1-16,-2-2 0 16,0-4-1-16,-14 5 1 15,4-3-2-15,3 4 2 16,2-1-1-16,-18-7 0 16,11 6 0-16,5 6 0 15,0-5 1 1,4-3-1-16,-2 2 1 0,-11-2-1 15,11 9 0 1,0-5 0-16,5-2 0 16,-7 1 1-16,-24 1-1 15,40 3 1-15,-18 5-1 16,6-5 0-16,-2-5 1 16,-7-4-1-16,8 8 1 15,1-1-1-15,-2 5 1 16,-2 13 0-16,0-16 1 15,-1-3 0-15,8 7-1 16,0 1 0-16,-7-9-1 16,-1 5 0-16,10-4 1 15,0 3-1-15,3-3 1 16,-6 9 0-16,-3 6-2 16,-11-13 2-16,8-10-1 15,9 15 0-15,0-1 1 16,-9-1-1-16,9-9-1 15,-9 2 1-15,7 1 0 16,-1-1 1-16,-4 4-1 16,1-3-1-16,-6-5 1 15,10 4 1-15,-5 4-1 16,-7 3 0 0,5-1 0-16,-5-12 0 15,3 3 0-15,13 3 0 16,-4 0 0-16,2 5 1 15,-10-7-2-15,8-4 1 16,-3 6 1-16,5-2-1 16,-4 5 0-16,4-1 1 15,-21-4 0-15,26 0-1 16,-8 5 2-16,8 1-1 16,0-3-1-16,-21-5 1 15,25 6 0-15,-5 0 0 16,1 1-1-16,11-3 1 15,0-2 1-15,-18-2-1 16,11 5-1-16,-2 1 1 16,-9-4-1-16,16 7 1 15,-24-5-1-15,15 2 0 16,-3 3 1-16,5-5-1 16,-9-6 0-16,-28 2 0 15,37 2 0-15,-3-4 0 16,1 5 0-16,7-3 1 15,-17 0-1-15,-4-2 1 16,6 0-1 0,3 0 0-16,7 6 0 15,-16-8 0-15,0 5 0 16,4-5 0-16,5 2 0 16,0 8 1-16,-6-12-1 15,-17 2 1-15,0 0-1 16,0 0 0-16,0 0 0 15,27 6 0-15,10 2 0 16,-23-5 0-16,6-3 0 16,1 4 0-16,0 0 0 15,0 0 0-15,-10-2 0 16,10 2 1-16,-3 0-1 16,3-4 0-16,4 6 0 15,-25-6 0-15,21 5 0 16,6-1 0-16,6 0 0 15,3 4 0-15,-3-8 0 16,-10 6 0-16,11 1 0 16,1-3 1-16,11 6-1 15,-3-6 0-15,-26 0 0 16,33 7-1-16,1 3 1 16,-10-3 0-16,-2 1 0 15,-36-4 0 1,45-1 0-16,-7-1 0 15,-2 4 0-15,-2-6 1 16,-7 9-1-16,-14-7 0 16,5-4 0-16,-3 2 0 15,10 4 0-15,-10-1 0 16,-4-3 0-16,7 6 0 16,-1-4 0-16,1 0 0 15,-5-3 0-15,-9-1 0 16,0 2 0-16,2-2 0 15,5 4 0-15,2-10 0 16,-4 12 0-16,-3-8 0 16,14 2 0-16,-2 0 1 15,-8 13-1-15,10-13 0 16,-4-4 0-16,2 4 0 16,-5 4-1-16,4-4 1 15,-6 2 0-15,-14-4 0 16,0 0 0-16,0 0 0 15,0 0 0-15,0 0 0 16,0 0 0-16,19 9 0 16,13 1 0-16,-14 0 0 15,3-1 0-15,-7-5 0 16,-1 0 0 0,-3-8 0-16,-1 10 0 15,5-6 0-15,-14 0 0 16,0 0 0-16,0 0 0 15,0 0 0-15,0 0 0 16,0 0 0-16,0 0 0 16,0 0 0-16,0 0-1 15,0 0 2-15,0 0-1 16,9 10 0-16,-14-10 0 16,5 0 0-16,0 0 0 15,0 0 1-15,0 0-1 16,0 0 0-16,0 0 0 15,0 0 1-15,0 0-1 16,0 0 0-16,0 0 0 16,0 0 0-16,0 0 0 15,0 0 0-15,0 0 0 16,0 0 1-16,0 0-1 16,0 0 0-16,0 0 0 15,-20-12-1-15,3 14-1 16,-6-17-53-16,23 11-1 15,-23-8-109-15</inkml:trace>
  <inkml:trace contextRef="#ctx0" brushRef="#br0" timeOffset="34856">2249 257 18 0,'0'0'3'16,"0"0"-3"-16,0 0-1 16,0 0 1-16,0 0 0 15,0 0 0-15,0 0 1 16,0 0 8-16,0 0 3 15,0 0-5-15,19-8 9 16,-12 2 0-16,-5 6 4 16,-2 0 0-16,0 0 1 15,0 0-4-15,0 0-9 16,0 0 6-16,0 0-3 16,0 0-3-16,0 0 0 15,0 0 2-15,0 0-5 16,0 0 7-1,0 0-3-15,-32-13 2 16,4-1-3-16,-6 3-3 16,22 7-3-16,-13 2 5 15,-3-2 0-15,-2 6 0 16,0-8 0-16,30 6-4 16,0 0 5-16,0 0-2 15,0 0-4-15,-69 18 0 16,26-11-1-16,34-7 0 15,-14 4 0-15,4 0-1 16,8-4 1-16,-1 4 0 16,8-6-1-16,4 2 0 15,-3-2 1-15,3 2-1 16,0 0 0-16,3-46-2 16,-3 46 2-16,0 0-1 15,0 0-3-15,0 0-6 16,41-4 5-16,26-2 2 15,-40 0 3-15,33-2-2 16,-7 1-1-16,-9 9 0 16,-5 3 0-16,-7-1 2 15,-23-4 1-15,12 4 0 16,-12 0-1 0,0 0 1-16,-6-2 0 15,-3-2 0-15,0 0 0 16,0 0 0-16,0 0 2 15,0 0 2-15,0 0 1 16,0 0 2-16,0 0-4 16,-26 15 0-16,3-9-2 15,-7 0-1-15,7-10 0 16,-7 10 0-16,19-2 0 16,-10-2 0-16,1-2 0 15,6 2 1-15,-5 3 0 16,12-5-1-16,1-5 0 15,-1 3 0-15,2 2 0 16,5 7 0-16,0-7-1 16,0 0 0-16,0 0 1 15,0 0-2-15,0 0 2 16,0 0 0-16,0 0 0 16,0 0 0-16,9-5 0 15,0-1 0-15,-4 4 0 16,-5 8 0-16,0-6 0 15,0 0 1 1,0 0 1-16,0 0 0 0,0 0 0 16,0 0-1-1,-14 0 1-15,0 2-1 16,-9 7 5-16,0-3 2 16,-4 6-1-16,6-5-1 15,5-3-3-15,-2 4 2 16,-5 0-1-16,2 5 0 15,-2 7 0-15,7-7-1 16,4-9-2-16,-6 8 1 16,-5 7 1-16,-12-2 1 15,26-1 0-15,-21 3-1 16,28-11-1-16,-14 15 2 16,-7 0-1-16,0 1-1 15,7-7-1-15,11-9 0 16,-18 13 0-16,-2-2 2 15,4-3 0-15,-6 3-2 16,8-3 1-16,17-7-2 16,-5 3 0-16,2-6-1 15,-4 11 2-15,7-19 0 16,2 2-1-16,0 0 0 16,0 0 0-16,0 0-1 15,0 0 0 1,0 0-3-16,0 0-1 15,0 0-6-15,55-48 1 16,-18 3 2-16,11-5 0 16,-11 27 3-16,16-22-3 15,2-1 2-15,-2 7-1 16,-2 6 2-16,-15 2 4 16,-17 18 0-16,8-5 1 15,-8 5-1-15,-3 1 1 16,-5 10 0-16,-17-3 0 15,6 5 0-15,0 0 1 16,0 0-1-16,0 0 1 16,0 0 1-16,0 0 0 15,0 0 3-15,0 0 1 16,0 0 0-16,0 0-1 16,0 0 0-16,0 0-2 15,0 0 3-15,-19 9 1 16,-8 16 0-16,1-3-1 15,1-13 1-15,16-5-4 16,-19 12 1 0,7-1 0-16,-2 1 1 0,-4-1-1 15,20-5-2-15,-23 7 1 16,2-1 1 0,10 7-2-16,-5-2 0 15,-9-7 0-15,20-3-2 16,-6 7 2-16,-3-1 0 15,10-5-1-15,-5 5 1 16,-7-7 0-16,13 9 0 16,-8-3 1-16,2 5-1 15,-3 2-1-15,-1-7 0 16,15-7 0-16,-11 7 1 16,0 11 0-16,7 0 1 15,-7-8-2-15,16-11 0 16,-19 15 1-16,15-5 1 15,-8 7-1-15,-9-10 0 16,5-7-1-16,12 17 0 16,-15-2 0-16,15 12-1 15,-15-2 1-15,10-14-1 16,7-9 0-16,-7 11 0 16,-3-3 0-16,5 11 0 15,-2-10 0-15,14-9 1 16,-21 19-1-16,-1-2 0 15,1 0 0-15,-2-8 0 16,11-1 1 0,-7 5-1-16,0 4 0 15,1-6 0-15,6 4 0 16,-2-9 1-16,-1-8-1 16,-3 13 1-16,1-2 0 15,-2 12-1-15,0-15 0 16,10-9 0-16,-15 9 0 15,6-1 1-15,-8 3-1 16,7-3 1-16,7-3-1 16,-7 7-1-16,-2 2 1 15,0-7 1-15,-5 1-1 16,3-1 0-16,16-8 0 16,-10 9 0-16,-2-3 0 15,1 9 0-15,-3-15 0 16,11-2 0-16,-7 11 0 15,-1-1 0-15,1-1 0 16,-2-5 0-16,14-2 0 16,-9 13 0-16,-9-7 0 15,9 5 0-15,-8-9 0 16,-8 9 0-16,23-7 0 16,-10 11 0-1,-4-5 0-15,2 13 0 16,3-14 0-16,4-11 0 15,-4 14 0-15,-1 3 0 16,3-2 0-16,0 1 0 16,13-9 0-16,-15 16 0 15,-3-7 0-15,-9 3 0 16,11 10 0-16,-11-14 0 16,17-5 0-16,1 13 0 15,0-4 0-15,-13 2 0 16,6 0 0-16,8-15 0 15,-10 11 0-15,3-2 0 16,1-1 0-16,-8-7 0 16,-3 1 0-16,19 9 1 15,-7 1-2-15,9 5 1 16,-3 0 0-16,-10-8 1 16,8-11-2-16,-9 17 1 15,0-6 0-15,5 1 0 16,-7-3 0-16,28-7 0 15,-31 9 0-15,10 4 0 16,-3-9 1-16,6 1-2 16,1-9 1-1,0 8 0-15,-2-3 0 0,3 3 0 16,-12-1 0 0,4 3 0-16,5-10 0 15,-2 9 1-15,2-1-2 16,-7-1 1-16,8 3 0 15,12-9 0-15,-22 7 1 16,12-10-1-16,-3 11 0 16,-5-9 0-16,5 0 0 15,-2 7 0-15,-2 1-1 16,6-2 1-16,1 1 0 16,-3-1 0-16,7-8 0 15,-5 9 0-15,0-3 0 16,-4 7 0-16,-5-5 0 15,21-1 0-15,-16 7 1 16,0-5-2-16,0 7 1 16,6-9 0-16,-8-5 1 15,13 23-1-15,-9-19 0 16,3 3 0-16,8 11 0 16,-4-24-1-16,0 0 1 15,0 0 0-15,0 0 0 16,0 0 0-16,0 0 0 15,0 0 0-15,0 0 0 16,0 0 0-16,-9-6-1 16,7-29 2-16,-7 45-1 15,9-10 0 1,0 0 0-16,0 0 0 16,2 25 0-16,-4-19 0 15,11 3 0-15,-9-7 0 16,0-2 0-16,0 0 0 15,0 0-1-15,0 0 1 16,0 0 0-16,9-25 0 16,9-27 0-16,-1 3 0 15,-1 13 0-15,0 20 0 16,7-13 0-16,-7-11-1 16,11 20 2-16,6-18-1 15,-15 22 0-15,0-19-1 16,8 2 1-16,1 2 0 15,-8-7 0-15,-12 22 0 16,11-15 0-16,0-7 1 16,-1 3-2-16,-1 4 1 15,2-4 0-15,-13 25 0 16,6-24 0-16,-2 5 0 16,5 9 0-16,2-15 0 15,-11 16 0-15,9-16 0 16,2-9 0-1,7 9 0-15,-7-21 0 16,-5 38 1-16,-1-18-2 16,1-1 0-16,5-2 1 15,-4-11 0-15,8 21 0 16,-13 21 0-16,-4-29 0 16,8 10 1-16,10 6-1 15,-7-4 0-15,-7 13 0 16,9-7 0-16,-9-8-1 15,13 11 1-15,-8-5 0 16,-3 10 0-16,0-9 0 16,14-3 0-16,-2-4 0 15,2 0 0-15,-2 4 0 16,-15 9 0-16,20-5 0 16,-3-8 0-16,-9 5 1 15,4-7-2-15,0 14 1 16,3-8 1-16,-3-6-2 15,10 5 1-15,-7-16 0 16,-17 24 0-16,24-9 0 16,0-8 0-1,-1 2 0-15,-1-5 0 0,-10-7 0 16,-5 28 0-16,10-22 0 16,0 0 0-1,-8-7 0-15,6 1 0 16,-1 26 0-16,-4-16 0 15,2 0 0-15,-2 6 0 16,0 0 0-16,-17 9 0 16,24-11 0-16,-7 0 0 15,2 0 0-15,2-2 0 16,-4 14 0-16,-2 7 0 16,6-7-1-16,-6-4 0 15,1 21-1-15,-13 0 1 16,0 0 0-16,0 0-1 15,0 0 1-15,37-53 0 16,-5 15 0-16,-36 24 0 16,31-17 1-16,1 4-1 15,-3 6 1-15,-2 3-1 16,5 1 1-16,-14 9 0 16,9-15 0-16,4 6 0 15,-4 7 1-15,3-11-1 16,-10 17 0-1,9-12 0-15,0-5 0 0,-2 6 0 16,3-3-1 0,-10 14 1-16,4-5 0 15,8 1 1-15,-5-6-1 16,0 7-1-16,2-15 1 16,-11 17 0-16,18-7 0 15,3 4 0-15,-1 2 0 16,-1 1 1-16,-8 1-1 15,5 0-1-15,0-4 1 16,0 4 0-16,-3-11 0 16,-15 19 0-16,18 5 0 15,-7 5 0-15,-5-1-19 16,-9 1-37-16,5 9-60 16,4-13 27-16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17.74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99 40 165 0,'0'0'63'0,"0"0"-25"16,0 0-19-16,0 0 21 16,0 0-7-16,0 0-10 15,53-13-5-15,-24 5-12 16,61-7 0-16,-16 11-3 15,-12 8-1-15,-18 9 0 16,-17 1 0-16,-11-10-1 16,-11-6 2-16,2 9 4 15,-7-7-4-15,0 0-3 16,-48 14 0-16,48-14 0 16,-92 12 0-1,11-3 0-15,-2 1 0 0,19 15 2 16,27-23 1-1,-7 6 9-15,10-6 6 16,18 3-1-16,13-5-7 16,-1-5-7-16,4 5-2 15,0 0 1-15,0 0-4 16,48-12-7-16,3-5-32 16,-28 5 10-16,50-11-51 15,-20-2-40-15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6:42.07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17.30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260 4 26 0,'-9'0'0'0,"9"0"2"16,0 0 28-16,0 0 14 15,0 0-4-15,4 31-13 16,3 29 0-16,-18-29-15 16,27 32 9-1,-12 3-7-15,6-2-4 16,-1 17 1-16,0-36-2 15,-9-24-4-15,9 20 3 16,0-14 0-16,-4-18 4 16,-3 9-4-16,-2-18-6 15,0 0-1-15,0 0 0 16,-2-45-1-16,4-49 1 16,3 10-1-16,-7 11-1 15,-1 40 1-15,8-29 0 16,-14 8 0-16,4 9 0 15,3 9 4-15,-21 24 1 16,23-3 5-16,0 7-4 16,4 6 0-16,-4 2 7 15,0 0 4-15,0 0-8 16,0 44 6-16,10 47 1 16,-15-13-3-16,5-3-2 15,0-44-7-15,-2 29 0 16,9-10-3-16,-14-13-7 15,14 2-36 1,-19-31-49-16,12-8 30 0,0 0-88 16</inkml:trace>
  <inkml:trace contextRef="#ctx0" brushRef="#br0" timeOffset="880">85 145 144 0,'0'-6'77'0,"0"6"-28"16,0 0-14-16,0 0-19 15,0 0 19-15,0 0-3 16,0 0-9 0,90-46-6-16,-10 15-6 15,-36 25-8-15,27 0 0 16,-13 8-2-16,-21 2 0 15,-10-4 2-15,-27 0 0 16,0 0 6-16,0 0-4 16,0 0-3-16,-43 6-1 15,-40 3-1-15,55-5 1 16,-62 0 2-16,10-2 4 16,11 0 2-16,21-2 2 15,8 0 3-15,34 2-7 16,1-4 2-16,5 2-7 15,0 0-6-15,48-12-39 16,10-5 4-16,-5-2-69 16,43-12-75-16</inkml:trace>
  <inkml:trace contextRef="#ctx0" brushRef="#br0" timeOffset="1424">1231 211 17 0,'13'9'5'16,"-3"-16"2"-16,-3 5-3 15,11-8 32-15,-9 10 11 16,-4-2-1-16,-5 2-12 16,0 0-11-16,0 0-2 15,0 0-9-15,0 0 12 16,-62 8-4-16,2 0-3 15,5 5-2-15,20-5-6 16,-27 9 7-16,2-1-2 16,3 7-2-16,13 8-3 15,-4-27 1-15,34 0-6 16,-11 3 3-16,18-5 0 16,0 4-2-16,7-6 5 15,0 0-7-15,50-4 0 16,49 4-2-1,-41 0-1-15,38 18 0 16,-20-11 0-16,-27 3 0 16,1 6 0-16,-11 3 0 15,-23 2 0-15,-13-9-8 16,-1-3-8-16,-16 1-53 16,-4-10-61-16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19.3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258 135 45 0,'-18'-5'38'0,"11"5"-18"15,0-2 28 1,2 4-3-16,1-4-16 15,1 6-9-15,1-4-1 16,2 5-7-16,-2 9 20 16,-3 11 5-16,-4 10-5 15,-3 11 2-15,-8-19-18 16,17 37 12-16,-6 4-2 16,2 11-6-16,-6 12-5 15,1-15 0-15,3-42-8 16,0 26 2-16,6-21-2 15,10-12 0-15,-2-19 4 16,4 5-5-16,5-11 3 16,4 0-8-16,-18-2-1 15,85-40 1-15,-41 32 0 16,25-17-1-16,-9 13 0 16,-7-7-1-16,-7-4-4 15,-39 19 0-15,25-6-8 16,-21 2-8-16,1 10-16 15,-7-9-27-15,-5 7-35 16,0 0 42 0,0 0-78-16</inkml:trace>
  <inkml:trace contextRef="#ctx0" brushRef="#br0" timeOffset="321">270 431 226 0,'-3'-3'45'0,"1"3"15"16,-3 0-13-16,3 0 6 15,2 0-6-15,0 0-29 16,0 0 14-16,0 0-11 15,60-10-8-15,41-23-7 16,-9 27-3-16,-55 2-3 16,27-3 0-16,-15 5 0 15,-26-4-5 1,-16 4-11-16,-7 2-1 0,0 0-39 16,0 0-26-16,0 0-17 15,0 0-53-15</inkml:trace>
  <inkml:trace contextRef="#ctx0" brushRef="#br0" timeOffset="1065">316 108 85 0,'0'0'34'16,"0"0"42"-16,0 0-15 15,0 0-11-15,0 0-10 16,0 0-8-16,48-21-19 16,42-14 10-16,-17 8-5 15,-8 12-3-15,-10 11-5 16,-5-4-5-16,-33 10-4 16,12 4 1-16,-19 2 1 15,-3-8 1-15,-7 0-2 16,-23 5-1-16,-3 5-1 15,1-2 0-15,-5 7 0 16,-2-3 0-16,-16-12 1 16,31 4-1-16,-31-8 0 15,-5 10-1 1,-4 7 1-16,-5-9 1 0,34 0-1 16,-7 0-1-1,3 0 2-15,7 3-2 16,2-5 1-16,2 0 0 15,19-2 0-15,0 0 0 16,2 0 0-16,0 0-1 16,0 0 1-16,2 22 0 15,-7 14 0-15,-2-1 7 16,-2 6 2-16,-2 1 1 16,-10 3-3-16,16-22-4 15,1 25-1-15,-3 1 0 16,-2 18-1-16,-5-16 0 15,5-30-1-15,-12 27 0 16,5 7 0-16,4-1 1 16,-1-29-2-16,13 0 1 15,-5 8 2-15,0-8-1 16,10-6 1-16,0-1 3 16,2-12 3-16,2 7-4 15,21-5 4-15,0-4-4 16,11-4 1-16,10-4 1 15,-19-2-5-15,32 16 2 16,5-10-3 0,-11 4 0-16,-10 3 0 15,-39-5-1-15,21 12-11 16,-14-12-24-16,-2 0-21 16,-9-4-28-16,-5 2-17 15,0 0 44-15</inkml:trace>
  <inkml:trace contextRef="#ctx0" brushRef="#br0" timeOffset="1417">143 391 157 0,'0'0'71'0,"0"15"-20"15,0-15-1-15,0 0-26 16,0 0 18-16,51-11-12 16,57-1-7-16,-21 4-6 15,-20 8-6-15,-37 4-8 16,9-4 1-1,-14 0 3-15,-16 2 3 16,-9-2-1-16,0 0-6 16,-55 8 4-16,-51 9-6 15,-20 10 0-15,11-5-34 16,11-5-67-16,65-15 22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58.43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11 173 0,'0'0'102'16,"0"0"-65"-16,0 0 42 15,0 0-7-15,0 0-37 16,0 0-40-16,0 0-77 16,0-11 6-16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59.42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0 383 0,'0'0'142'15,"0"0"-31"-15,0 0-17 16,0 0-66-16,0 0-6 15,0 0-39-15,0 0-84 16,0 0-138-16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58.9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26 0 30 0,'0'0'17'0,"0"0"28"15,0 0 13-15,0 0-9 16,0 0-31-16,0 0 10 15,0 0 3-15,0 0 8 16,0 0 0-16,0 0-2 16,26 44-20-16,13 41 9 15,0 24-7-15,-2 14-12 16,-3-10-4-16,-22-61-3 16,18 39 0-16,-14-27-17 15,2-22-27-15,-13-19-21 16,-14-21-17-16,9-2 40 15,0 0-46-15</inkml:trace>
  <inkml:trace contextRef="#ctx0" brushRef="#br0" timeOffset="313">72 315 21 0,'-13'-29'8'0,"-6"2"22"16,1 2 16-1,9-12 7-15,-3 22-30 16,10-14 13-16,6 9-8 15,15-13-1-15,6 10-3 16,10-8-6-16,-26 18-10 16,44-5 2-16,11 9 1 15,-13 14 0-15,-5 5 1 16,0 15 3-16,-28-15-6 16,17 23 12-16,-19 0-2 15,-14-4 1-15,-9-2-2 16,46-8-13-16,-82 18 3 15,-6-8-4-15,3-8-2 16,3-11-1-16,-1 3-1 16,23-11-1-16,-9-13-17 15,5-7-39-15,9-3-33 16,16-4-24-16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57.77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56 266 32 0,'-2'4'30'0,"-8"-10"13"16,6 2-17-16,-1 8 24 15,-2-2-17-15,3 6-12 16,-3 17-2-16,5-8 4 15,2-5-13-15,0 15 6 16,9 2 1-16,2 4-4 16,10 27-6-16,0-12-3 15,-3-32-2-15,3 13 2 16,2-2-1-16,-3-10-1 16,-3-11-1-1,3-31-2-15,-8 9-2 0,13-28-5 16,-4-14 3-1,-7 9-2-15,-8 3 3 16,-12 25 1-16,-1-20 1 16,-5 10 1-16,-13 12 1 15,4 13 0-15,-20 6 2 16,18 6 4-16,-14 15 11 16,5 4 4-16,-3 8-7 15,15 6-7-15,8 15-5 16,12-17-8-16,0 30-46 15,12-10-53-15</inkml:trace>
  <inkml:trace contextRef="#ctx0" brushRef="#br0" timeOffset="519">360 365 152 0,'0'0'54'0,"0"0"-6"15,0 0-2-15,0 0-16 16,0 0-20 0,29-12 3-16,27-15-8 15,-10-8-2-15,-12 6-3 16,5-19 0-16,-9 25 0 15,-9-20-6-15,-14 2 1 16,-7 7 1-16,-9 8 2 16,-5 5 2-16,5 13 0 15,-14-3 0-15,0 5 1 16,-3 6 7-16,1 4 3 16,-3 7 2-16,21-5-5 15,-11 12 8-15,2 9 2 16,2 11 2-16,3-3 1 15,11-17-11-15,-5 28 14 16,5-3-1-16,-5 5-2 16,15 2-2-16,-6-21-10 15,12 37 7-15,10 0 1 16,4-8-2-16,-7-10-2 16,4-19-2-16,-8-19-6 15,4-6 0-15,7-4-8 16,-5-31-45-16,-2-14-52 15,0 18 35-15,-5-19-80 16,-9 13-31-16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56.01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143 398 21 0,'0'0'6'0,"0"0"-2"15,16 13 20-15,-2-7-7 16,7 2 21-16,-12-12 2 16,2 0-5-16,3-2-3 15,5 4 0-15,-8 0-17 16,-4-5 8-16,-2-1-7 16,-3-4-7-16,-4-13-2 15,-3 6-1-15,0 11-4 16,-8-9 1-16,1 3 1 15,1 1 1 1,-10 5-2-16,19 4-2 0,-21-4-1 16,7-3 1-16,-7 11 0 15,4 7-1-15,1-12 2 16,18 5-1-16,0 0 1 16,0 0 3-1,0 0 1-15,0 0-1 0,-37 23 1 16,16-10-2-1,10 16 6-15,11-5-3 16,-9 3 0-16,-3 4-1 16,-2-18-3-16,19 32 1 15,11-9-1-15,2 17-1 16,3 1-1-16,0-12-1 16,-10-30 0-16,17 11 1 15,-12-11 0-15,-5-12 0 16,12-8 0-16,-2-2-1 15,2-13 1-15,-7-14-3 16,5-3-6-16,-3 9-3 16,-13-19 1-16,-3 24 5 15,1-14-2-15,-1 9 4 16,-11 0 2-16,4 4 1 16,-2 17 0-16,3-5 0 15,4 11 4-15,0 4 2 16,0 0-2-16,0 0-1 15,0 0 0-15,0 0 12 16,0 0 4-16,0 0 0 16,0 0 0-16,0 31-8 15,30 36 4 1,-5-3-7-16,-2 0-5 16,2-2-2-16,-4-29-9 0,-14-18-11 15,2 3-45 1,2-16-36-16,1-16-41 15</inkml:trace>
  <inkml:trace contextRef="#ctx0" brushRef="#br0" timeOffset="801">477 425 88 0,'0'0'34'0,"0"0"26"16,0 0 0-16,0 0-11 16,0 0-21-16,23-35-13 15,2 4-10-15,10-33 0 16,-6 8-4-16,-8 4-1 16,-9-12-1-16,-10 27-2 15,-4 20 1-15,-8-10-2 16,-3 9 2-16,-10 5 2 15,2 3-1-15,-16 12 1 16,33 4 2 0,-19 2 8-16,4 5 4 15,5 1-1-15,3 5 0 16,11-9-5-16,-12 17 8 16,5 4-1-16,7 9-5 15,5 1 0-15,9-2-1 16,-16-16-5-16,22 27 3 15,3 4-4-15,7 1-1 16,-5-3-1-16,-13-23 0 16,18 23-1-16,-3-15 1 15,1-12-1-15,0-19-4 16,-3-22-15-16,-4-1 5 16,9-18-18-16,-1-19 0 15,1 4 1-15,-9 7 0 16,-9 2 6-16,-6 20 15 15,-3-14-4-15,-3 4 8 16,0 4 5-16,-5 6 6 16,-2 9 12-16,7 9-6 15,-4-3 11-15,-1 2-5 16,5 4-3-16,0 0 2 16,0 0 2-16,0 0-8 15,0 0 10-15,14 60-4 16,0-12-4-1,-1-5 0-15,-10-14-9 16,24 27 3-16,1 2 0 16,-3-6-1-16,1-5-1 15,-10-26-1-15,-2-17 0 16,-5 0 4-16,2-12 1 16,5-29-5-16,-2-29-2 15,-14 66-1-15,12-44 3 16,-3-37-1-16,9 26-2 15,-18 5-1-15,0 23-19 16,0 19 0-16,3-9-48 16,-6 5-35-16,-6 1-59 15</inkml:trace>
  <inkml:trace contextRef="#ctx0" brushRef="#br0" timeOffset="1312">1217 506 88 0,'0'0'60'0,"0"0"1"15,0 0-15-15,0 0-29 16,0 0 8-16,17 6-9 15,12-2-3-15,-3-10-6 16,-3-17-4-16,-9 9-3 16,-1-21 1-16,3 4-1 15,-4-3-2-15,-12 7-2 16,-2 9 0-16,-1 10 3 16,-8-7 0-16,-3 5-1 15,-4 4 2-15,-5 3 0 16,-7 1 2-16,27 4 1 15,-8 7 7-15,-3-1 3 16,0 4 1-16,-2-3-2 16,12-3-6-16,4 21 5 15,-10 2 3-15,8 0-2 16,2 27 2-16,7-11 0 16,-9-22-8-16,9 29 6 15,4 4 1-15,8-13-5 16,-3-18-1-16,-12-15-4 15,22 11 0-15,3-21-2 16,-3-19-25 0,4-5-42-16,4-34-30 15,-18 31 43-15,26-27-33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5:20.17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0 163 0,'0'2'98'16,"7"2"-54"-16,-5 1 38 15,5 7-9-15,-12-4-17 16,7 15-28-16,-2-23-22 15,0 0-17-15,0 0-66 16,0 0-80-16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5:20.93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 6 244 0,'5'-2'150'0,"-5"2"-32"15,0 0-65-15,0 0 11 16,0 0-52-16,0 0-105 16,-12-4-200-16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5:20.54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32 18 0,'0'-7'11'15,"0"12"17"-15,0-5 33 16,-5 0-27-16,5 0 28 16,0 0-12-16,0 0-12 15,0 0-8-15,48 70-6 16,-25-39-15-16,5 23 7 16,0-7-9-16,-10-3-5 15,0-11-3-15,-11-6-16 16,-4-15 1-16,-1-1-29 15,5-5-17-15,-7-6-11 16,0 0-1-16</inkml:trace>
  <inkml:trace contextRef="#ctx0" brushRef="#br0" timeOffset="248">20 81 20 0,'-11'-12'13'0,"11"2"5"15,4-5 26-15,6 3 7 16,15 7-14-1,-16-24-13-15,26 29-8 16,-19 5-9-16,16 1 9 16,-2 2 3-16,-9 7-1 15,8 1 0-15,-12 3 5 16,-6-9-10-16,3 15 11 16,-3 4 1-16,-11-4-4 15,-18-7-10-15,0-9-8 16,-1 7-1-16,-6-1-7 15,4-7-39-15,-2-10-50 16,0-2-51-16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19.31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0 260 32 0,'0'0'48'0,"0"0"8"15,0 0-1-15,0 0-5 16,0 0-29-16,0 0 19 16,0 0-1-16,14 87-5 15,-16-6-8-15,-10-38-14 16,35 40 4-16,-23 6-6 15,3-6-1-15,-12-15-1 16,2-22-4-16,9-30-1 16,-4 3 7-16,6-15 0 15,-4-4-7-15,0 0-3 16,0 0 0-16,53-93 0 16,-5 4 0-16,-1 2-1 15,-1 14-4 1,-10 3-8-16,-17 41 0 15,6-21-24-15,-18 21-25 16,-5 11-29-16,5-5-29 16</inkml:trace>
  <inkml:trace contextRef="#ctx0" brushRef="#br0" timeOffset="312">587 9 51 0,'9'-12'42'0,"-9"12"8"16,0 0-2-16,0 0-28 16,0 0 13-16,0 0-5 15,0 0 0-15,49 4 3 16,-8-6 1-16,-27 12-13 15,34 30 19-15,0 26 4 16,-2 33-9-16,-4 28-8 16,-31 11-5-1,-22-65-14-15,-31 78-1 16,-36 19-17-16,-25 6-57 16,-19-40-60-16,62-82 37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5:14.47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85 208 32 0,'0'0'25'15,"0"0"15"-15,0 0 10 16,0 0-12-16,0 0-26 16,0 0 5-16,0 0 0 15,0 0 2-15,0 0 0 16,14-12-2-16,-21 4-10 15,26-1 6-15,-12 5-4 16,-5 2-3 0,-2 2-2-16,0 0-2 15,0 0-1-15,0 0 0 16,0 0 15-16,0 0 5 16,0 0 3-16,21 27 0 15,-10-2-12-15,7 25 9 16,-1-5-4-16,-8 5-7 15,0-11-5-15,-18-16-3 16,23 6 0-16,-8-12-2 16,-1-1-1-16,4-10-21 15,-18-4-47-15,9-2 23 16,0 0-55-16,0 0-11 16</inkml:trace>
  <inkml:trace contextRef="#ctx0" brushRef="#br0" timeOffset="216">9 37 28 0,'-4'-7'24'15,"13"5"4"-15,-23-2 45 0,14 0-11 16,0-2-18-1,0 6-16-15,0 0-14 16,0 0-11-16,0 0-3 16,0 0-30-16,0 0-44 15</inkml:trace>
  <inkml:trace contextRef="#ctx0" brushRef="#br0" timeOffset="911">292 126 22 0,'0'0'6'15,"0"0"-4"-15,0 0 19 16,0 0 9-16,0 0 3 16,0 0-15-16,0 0 14 15,0 0-5-15,14 53-5 16,-9 7-1 0,-1-16-2-16,3-23-11 15,2 20 5-15,-4-6-5 16,-5-2-1-16,0-10 0 15,-2-6-2-15,9-13 0 16,-14-2 2-16,4 0-5 16,3-2-2-16,0 0 0 15,-2-27-1-15,-5 4 1 16,0-16 0-16,3 4-1 16,-3 2 1-16,5 2 0 15,-1 20 0-15,1-7 0 16,4 7 2-16,3 5-2 15,-5 6-1-15,0 0 2 16,0 0 0-16,0 0 5 16,0 0 3-16,0 0 3 15,41 33-1-15,-11-6-1 16,-18-15-6-16,18 11 3 16,4-2-1-16,-11-2-3 15,-2-9-1-15,-30-6 0 16,25 2 6-16,2-4 3 15,-18-2-1-15,0 0-6 16,12-22-2 0,-3-3-2-16,-5-21 2 15,-4 1-2-15,-4 7 0 16,8 3 0-16,-22 25-2 16,20-3-19-16,-9 3-20 15,5 8-27-15,2 2-18 16,0 0-24-16</inkml:trace>
  <inkml:trace contextRef="#ctx0" brushRef="#br0" timeOffset="1208">619 173 47 0,'5'-2'49'16,"-5"2"20"-16,0 0-9 16,0 0-36-16,0 0 13 15,32 25-2-15,-7 4-3 16,-2 0-8-16,-7 8-9 16,-9-18-9-16,12 24 1 15,-8-16-4-15,-2-6-3 16,3-2-7-1,-10-15-5-15,0 2-33 16,-2-6-24-16,0 0-11 16,0 0-7-16</inkml:trace>
  <inkml:trace contextRef="#ctx0" brushRef="#br0" timeOffset="1577">589 248 18 0,'-11'-2'13'0,"-3"0"7"16,5-3 3-16,4-1 35 15,-4 0-1-15,2 0-9 16,7 6-6-16,0 0-7 16,0 0-18-16,7-15 13 15,14-12-5-15,6 9-10 16,1-7-10-16,-10 12-3 16,10-3-1-16,4-7-1 15,-7 13-1-15,-4 6-5 16,-12-5-1-16,-9 9 6 15,0 0 1-15,0 0-1 16,0 0 1-16,19 21 1 16,-3 0 1-16,11 12 10 15,5 8-1 1,-4-1-3-16,-3-5-2 0,1 10-3 16,-15-26-2-16,10 20-1 15,-7-6-1 1,2-6-18-16,-14-16-24 15,-9-9 10-15,7-2-44 16,0 0-13-16,0 0-12 16</inkml:trace>
  <inkml:trace contextRef="#ctx0" brushRef="#br0" timeOffset="1952">775 177 27 0,'-4'-12'8'0,"-17"2"26"16,17 7-11-16,-3-5 28 15,14-4-7-15,-7 1-10 16,4 3-9-16,12-6-3 16,-7 7-13-16,12-7 8 15,0 6-5-15,6 1-3 16,-1-1-2-16,-19 12-3 16,20 5 0-16,-6 7 2 15,-5 5 1 1,-4 8 2-16,-8-6 3 0,3-13-7 15,-12 13 4-15,-1 2-1 16,-6-5 0 0,12 3 3-16,-7-2-3 15,12-13-5-15,2 7 8 16,-3-3 1-16,10 9-3 16,9-11-3-16,-11-4-5 15,4 3 0-15,7-7-1 16,-7 2-17-16,-9-4-31 15,-7 0-23-15,0 0 30 16,0 0-45-16,0 0-26 16</inkml:trace>
  <inkml:trace contextRef="#ctx0" brushRef="#br0" timeOffset="2439">1125 148 29 0,'0'-4'45'16,"0"2"19"-16,2-2 1 16,-2 4-16-16,0 0-29 15,0 0 14-15,0 0-3 16,19 31-8-16,6 21-4 16,-27-27-10-16,27 26 5 15,-4-3-6-15,-7-5-6 16,-5-20-1-16,-5 10-1 15,8-18 1 1,-12-15-1-16,0 0 0 16,0 0-3-16,0 0 0 15,0 0-1-15,0 0 2 16,-14-37-5-16,-9-34 2 16,12 7 0-16,-1 8 1 15,3 29 3-15,14-16 0 16,6 5 2-16,-2 14 1 15,5 11 1-15,-16 7 2 16,2 6-1-16,0 0 7 16,0 0 1-16,0 0 2 15,30 35-2-15,-10-2-6 16,17 32 3-16,0-12-3 16,-12-7-3-16,1 10-2 15,-8-25-2-15,-2-19-8 16,-18 7-34-16,-1-7-27 15,-8-8-22-15,11-4-22 16</inkml:trace>
  <inkml:trace contextRef="#ctx0" brushRef="#br0" timeOffset="2617">1210 399 58 0,'0'0'79'15,"0"0"3"-15,0 0-44 16,0 0 30-16,0 0-18 16,0 0-24-16,0 0-18 15,37-17-26-15,-35 5-17 16,33-13-108-16</inkml:trace>
  <inkml:trace contextRef="#ctx0" brushRef="#br0" timeOffset="3031">1472 132 22 0,'-2'-6'10'0,"-7"-1"31"16,4 3 24-16,5 4-32 15,3-16 17-15,-1 5-13 16,3 7-8-16,-5 4-4 15,0 0 4-15,0 0-14 16,0 0 12-16,25 27-9 16,12 27-6-16,-14-13-7 15,-19-16-4-15,26 27 0 16,-9-21-7-16,-7-4-30 16,-5-2-17-16,-9-25-12 15,0 0 23-15,0 0-58 16</inkml:trace>
  <inkml:trace contextRef="#ctx0" brushRef="#br0" timeOffset="3335">1436 113 29 0,'0'-18'23'0,"20"9"1"0,-24-1 38 15,4-7-6-15,4 5-13 16,12-1-8-1,7-3-5-15,-6 10-17 16,15-5 13-16,-2 9-6 16,-3 8-4-16,12 5-2 15,-25 7-2-15,-2-3-5 16,13 12 9-16,-18 2-1 16,-5 8-8-16,-6-6-4 15,-1-16-2-15,-16-1 0 16,5 7-1-16,-2-13-4 15,-1-2-26-15,-11-4-26 16,26-2 19-16,-8-8-53 16,-1 4-20-16</inkml:trace>
  <inkml:trace contextRef="#ctx0" brushRef="#br0" timeOffset="3672">1746 39 50 0,'0'0'47'15,"0"0"-20"-15,0 0 32 16,0 0-11-16,0 0-14 16,0 0-5-1,9 16-7-15,-2 1-11 16,3 16 11-16,-1 0-4 15,0 0 2-15,-4-12 1 16,1 22-3-16,4-24-9 16,13 16 9-16,-5-4-5 15,-4-4-2-15,16-8-6 16,-16-15-3-16,2 10 1 16,2-7-2-16,-2-5-12 15,0-9-31-15,0 5-27 16,-6 0 22-16,3 2-72 15</inkml:trace>
  <inkml:trace contextRef="#ctx0" brushRef="#br0" timeOffset="4064">1992 169 31 0,'0'-12'38'0,"5"-3"16"15,0 9 12-15,-3-7-17 16,0 9-20-16,-4 4-19 16,2 0 9-16,0 0 5 15,0 0 0-15,0 0-6 16,0 0-2-16,11 31-7 15,5 25 10-15,-2-10-3 16,-5 1 1-16,10-9-4 16,-3-5-2-16,-9-15-7 15,11 3 4-15,-2 0-2 16,10-11-3-16,-10-8-1 16,-2-2-2-16,15-2-1 15,-10 2-13-15,2-8-27 16,-1 4-23-16,-11-4-22 15,-9 1 35-15,0 7-84 16</inkml:trace>
  <inkml:trace contextRef="#ctx0" brushRef="#br0" timeOffset="4328">2002 302 107 0,'-5'-3'91'0,"5"3"-54"15,0 0 28-15,0 0-13 16,0 0-12-16,0 0-11 16,0 0-12-16,34-2-13 15,19-6 0-15,-2 0-3 16,-12 0-7-16,-7 1-23 15,-18 3-22-15,-7 2 18 16,7 0-50-16,-14 2-44 16</inkml:trace>
  <inkml:trace contextRef="#ctx0" brushRef="#br0" timeOffset="4537">1875 132 103 0,'0'0'91'16,"0"0"-13"-16,0 0-43 15,0 0 20-15,0 0-25 16,35-21-19 0,17-10-12-16,-38 19-12 0,32-5-43 15,3 9-35 1,-15 4-42-16</inkml:trace>
  <inkml:trace contextRef="#ctx0" brushRef="#br0" timeOffset="4985">2282 92 87 0,'0'0'64'16,"0"0"3"-16,2 13-17 15,-4-1-29-15,7 17 17 16,4 6-6-16,5 9 0 16,-10-9-8-16,1-12-16 15,13 18 4-15,5-3-7 16,-2-5-4-16,-2-37-1 16,4 24-4-16,0-11-1 15,-12-12-14-15,-2-5-10 16,-4-10-2-16,-1-7 4 15,6-2 6-15,-6 12 12 16,3-16-3 0,-9-2 4-16,-10-2 6 15,1-2 3-15,-1 14 7 16,8 15 0-16,-1-3 11 16,-4 7-3-16,7 4-1 15,2 0 4-15,0 0-6 16,0 0 14-16,0 0-5 15,11 35-5-15,14 34-5 16,5-20-8-16,-41-24-3 16,43 23-12-16,-9-9-43 15,-7-18-34-15,-4-7-22 16</inkml:trace>
  <inkml:trace contextRef="#ctx0" brushRef="#br0" timeOffset="5535">2600 181 35 0,'0'0'46'15,"0"0"14"-15,0 0-24 16,0 0 27-16,0 0-14 16,0 0-9-16,18 40-9 15,-20-9-21-15,48 27 0 16,-21-2-8-1,-4-5-2-15,-3-11-20 16,-11-24-17-16,-2-14 14 16,-1-2-29-16,-4 0-4 15,0 0 11-15,0 0 21 16,0 0 17-16,-4-41 9 16,-40-19 12-16,14 14 10 15,2 13 4-15,12 0-2 16,12 6-3-16,-3 15-12 15,9-5 4-15,10 3-5 16,4 1 1-16,7 5-4 16,2 2 2-16,-2 6-4 15,-2 4 4-15,-5 6 1 16,-2 5 1-16,-12 14 0 16,-2-8 3-16,-2-9-7 15,-8 9 5-15,-3-5-2 16,10 5 0-16,-6 4 8 15,-12-9 0-15,21-5-8 16,10 3 9-16,6 5-4 16,-7 2-6-16,2-15-5 15,-1-6-4-15,13 4 1 16,-5-2-12 0,3 0-24-16,-7-2-21 15,-14 0-23-15,0 0 28 16,0 0-76-16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9:05.80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18 107 25 0,'0'0'7'15,"0"0"26"-15,0 0-10 16,0 0 31-16,0 0-2 16,0 0-9-16,-4-11-1 15,-1 5 1-15,3 2-21 16,0 0 19-16,-1 4-4 16,1 4-1-16,0 12-6 15,2-16-7-15,0 0-15 16,0 0 2-16,0 0-5 15,0 0 6 1,0 0 2-16,0 0-7 16,0 0 3-16,101-24 2 15,-23 3-6-15,-7-4-2 16,-57 25-1-16,44-6 0 16,-12 0-1-16,-10-1 0 15,-15-9 2-15,-9 20-1 16,-5 2 2-16,-1-2-1 15,-6-4-4-15,0 0-37 16,-9 2-59-16,-2 3 30 16,-1-1-92-16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9:06.49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22 66 78 0,'0'0'61'0,"0"0"-4"15,0 0-12-15,34-4-8 16,35 4-21-16,-48-8 15 15,-2-2-7-15,-10 1 1 16,-7 16 0-16,10-18-8 16,-12 11-11-16,0 0 5 15,0 0-1-15,0 0-4 16,-28-18-1-16,12 11 0 16,9 3-2-16,-7 2 0 15,0 8 0-15,-4-1 1 16,-3 1 3-16,17 4-3 15,-17 13 9-15,9 6 3 16,-1-8 1-16,8 16 5 16,-16-21-11-16,24 30 13 15,20 2 0-15,-7 1-3 16,9 24-3-16,5-19-2 16,-9-27-10-16,20 26 5 15,0-3-6-15,1-13-1 16,2-4-2-16,-21-22-2 15,27 3 1-15,-4-10-1 16,-7-14 2-16,-4-4-3 16,-17 3 1-16,10-12 0 15,-10-8 1 1,-2-12-1-16,-4-5 0 16,-12 28 1-16,-7-28-1 15,-11 7 0-15,-8-22 0 16,-6 53 2-16,18 8 0 15,-18 12 0-15,0 1 1 16,4 20-1-16,-4-15-2 16,16 1 0-16,-16 16 1 15,11 4-1-15,5 1 0 16,4 3 0-16,12-20-6 16,3 10-53-16,-3-4-71 15,11 0-48-15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9:08.45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1254 74 0 0,'225'33'0'0,"-101"-24"0"15,-89-7 0-15,6 2 0 16,-22-4 0-16,-12-6 0 16,-5 1 0-16,-2 5 0 15,0 0 0-15,0 0 0 16</inkml:trace>
  <inkml:trace contextRef="#ctx0" brushRef="#br0" timeOffset="-1240">0 33 65 0,'-5'-2'83'0,"5"2"-11"16,0 0-18-16,0 0-32 15,0 0 12-15,0 0 2 16,0 0 10-16,0 0-6 15,26 27-20-15,27 29 18 16,-17 4-11-16,-1-5-5 16,9 14-7-16,-26-13-5 15,-9-29-6-15,7 16 1 16,-9-18-3-16,2-11 4 16,-9-14 2-16,0 0-6 15,0 0-2-15,0 0 0 16,0 0 0-16,-11-74 0 15,-10 39-1-15,23-13 1 16,-13-4 0-16,4 15 0 16,5 2 0-16,9 25-1 15,-7 3 1-15,0 7 1 16,0 0 0-16,0 0 5 16,0 0 1-1,0 0-4-15,57 85 2 16,-9-23-1-16,-11-16-3 15,-14-17-1-15,-18-19 0 16,6 5 1-16,-11-13-1 16,0-2-4-16,0 0-3 15,0 0 3-15,0 0-4 16,-20-83 3-16,13 19 4 16,-5 20 0-16,17 32 1 15,0-3 0-15,-3 11 5 16,5-2 7-16,-7 6 2 15,0 0-6-15,0 0 6 16,50 60-9-16,-6-4-3 16,-9-17-17-16,-10-16-10 15,-4 16-64-15,-5-8-51 16,-3-20-36-16</inkml:trace>
  <inkml:trace contextRef="#ctx0" brushRef="#br0" timeOffset="-663">580 192 82 0,'4'-12'105'16,"8"-1"-25"-16,-12 13-24 16,0 0-30-16,0 0 23 15,0 0-8-15,0 0-7 16,37 27-3-16,-8 0-18 15,29 29 4-15,-17-4-6 16,-8-13-4-16,-10 15-3 16,-3-33-3-16,-17-13-1 15,3 0 2-15,-8-6-2 16,2-2-3-16,0 0-1 16,0 0 3-16,-9-39-3 15,-14-33 1-15,9 9 2 16,3 20 0-16,8 28 1 15,3-7 0-15,10 7 1 16,-6 13 5-16,-4 2 12 16,0 0-9-16,28 23 6 15,25 22-6-15,-17-3-5 16,-6-1-4-16,-9-8 1 16,-14-20-1-16,2 5 0 15,-6-11 1-15,-1-3-5 16,-2-4-14-16,0 0 7 15,0 0-10 1,0 0 5-16,-2-89 6 16,-3 31 6-16,3 41 4 15,11-6 2-15,0 5 15 16,-2 12-8-16,39 66-559 62,-16-2 550-46</inkml:trace>
  <inkml:trace contextRef="#ctx0" brushRef="#br0" timeOffset="1688">1033 41 19 0,'0'0'5'0,"0"0"1"15,0 0 4-15,-12-23 21 16,12 23 10-16,0 0 2 16,0 0-25-16,0 0 12 15,-9-16-7-15,5 7-5 16,1 16-1-16,3-7 13 16,0 0-12-16,0 0 14 15,37 47-3-15,27 40-4 16,3 25-4-16,0-15-6 15,-42-53-9-15,21 35 3 16,-7-9-4-16,-4-18-3 16,-12-25-2-16,-32-17 0 15,20-4 1-15,-4-2 1 16,-7-4-2-16,0 0-1 16,-16-47-2-16,-7-3 0 15,-7-31-3-15,-2 7 2 16,-5 10 2-16,7 8 2 15,7 35 0-15,7-6 2 16,11 13 2-16,-4 7-2 16,7 1 0-1,2 6 8-15,0 0-5 16,0 0 3-16,27 46-2 16,13 12-4-16,3-21 0 15,-22-29-1-15,0 7 0 16,-3-17 0-16,-13-3-1 15,-5 5-1-15,0 0 0 16,7-43-3-16,-5-32 0 16,-9 24 1-16,-14 13-2 15,1 5 3-15,10 21 1 16,-10-11 1-16,10 7 1 16,10 9-1-16,0 7 0 15,0 0 1-15,0 0 6 16,0 0 8-16,0 0 1 15,56 85-2-15,1 12-4 16,-22-51-5-16,22 39 1 16,-6-25-3-16,4-10-2 15,-14-21-1-15,-18-21 0 16,3 0-3-16,-8-8-6 16,3-23-11-16,-19-1-3 15,-2 24 10-15,-7-48-8 16,-4-27 10-1,-3 24 2-15,-16-5 6 16,16 31 8-16,10 21 0 16,-6-7 3-16,4 16-2 15,3-3 9-15,3-2 2 16,0 0-10-16,37 82 5 16,2-11-2-16,0-9-6 15,5-12-2-15,-37-26-2 16,46 14 1-16,-12-15-1 15,1-19 0-15,-10-4 0 16,-7-27 1-16,-11 8-1 16,-3-16 0-16,-8-15-4 15,-15-2 2-15,-6 11-6 16,11 20 6-16,-23-22 0 16,0 14 2-16,-4 10 2 15,17 7 3-15,4 12-4 16,8 6 1-16,3 4 4 15,2-10 3-15,30 94 3 16,13-16-5-16,-17-34-5 16,31 41 0-16,12 2-1 15,-4 2-1-15,11-11 1 16,-30-36-1-16,9 34-8 16,-16-22 5-16,-9-21 3 15,-26-14 1 1,-15-11 0-16,11 3 0 15,-25-9 3-15,-15 0 0 16,40-2 0-16,-59-9 0 16,-20-5 4-16,15-1 2 15,11-3-3-15,16 3-4 16,12-3-3-16,16 9 0 16,0-9-12-16,11-5-31 15,2 6-37-15,10-22-35 16,2 20 46-16,5-16-94 15</inkml:trace>
  <inkml:trace contextRef="#ctx0" brushRef="#br0" timeOffset="1848">2392 486 154 0,'0'0'109'0,"0"0"-45"15,0 0-32-15,0 0-29 16,0 0-19-16,0 0-61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20:36.23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0 346 26 0,'11'0'1'16,"-11"0"10"-16,0 0 23 16,0 0 12-16,0 0-5 15,0 0-13-15,0 0-2 16,0 0-12-16,0 0 15 15,14 2 0-15,0 0-4 16,-14-2-2-16,46-6-6 16,-2 0-13-16,34-7-1 15,-9 1-3-15,-19 10-5 16,-11-2-28-16,-22 4 4 16,1 0-49-16,-9-2-33 15</inkml:trace>
  <inkml:trace contextRef="#ctx0" brushRef="#br0" timeOffset="392">131 118 21 0,'0'0'2'15,"0"0"-1"-15,0 0 15 16,0 0 19-16,0 0 3 16,0 0-4-16,0 0-2 15,0 0-17-15,0 0 15 16,0 0 3-16,0 0 2 15,16 31 0-15,9 31 1 16,-9-33-20-16,0 32 10 16,-4-6-6-16,2-3-2 15,-10-15-6-15,3 3-7 16,-2-20-5-16,-5 5-2 16,4-6-30-16,1-15-31 15,-5-4-34-15,0 0 36 16</inkml:trace>
  <inkml:trace contextRef="#ctx0" brushRef="#br0" timeOffset="864">568 344 49 0,'7'0'22'16,"0"4"21"-16,11-12 10 15,-4-7-5-15,7 7-10 16,4-17-13-16,60 15-18 16,-85 10 3-16,9-29-2 15,5-23-4-15,0 13-3 16,-7-1 0-16,2 24-1 15,-11-11 1-15,-3 4-1 16,-6 7 0-16,1 5 1 16,3 3 1-16,3 2-1 15,-3 2 4-15,0 0 4 16,0 4 2-16,7-7-3 16,0 7-3-1,0 0-2-15,0 0 7 16,0 0 8-16,0 0-1 15,2 50 2-15,-6-25-11 16,13 27 17-16,7 3 3 16,5 10-6-16,-10-7-7 15,-8 4-10-15,4-27-4 16,4 17-13-16,-4-7-54 16,9 7-63-16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3:36.70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3485 0 56 0,'-12'19'57'0,"10"-7"-4"0,2-8-34 15,2 13 2-15,-2 2-13 16,-2 5-5-16,7 24-1 15,4-17-2 1,-7-12-1-16,5 18-6 16,5 0-18-16,-8 3-14 15,-2 1-33-15</inkml:trace>
  <inkml:trace contextRef="#ctx0" brushRef="#br0" timeOffset="263">3446 926 18 0,'4'10'8'15,"-6"7"-6"-15,0 3-3 16,-1 11 15-16,3-20-3 16,7 3-6-16,-4 3-1 15,1 10-4-15,1-7-14 16</inkml:trace>
  <inkml:trace contextRef="#ctx0" brushRef="#br0" timeOffset="56294">3736 1864 86 0,'0'0'67'0,"0"0"11"15,0 0-46-15,0 0 18 16,0 0-11-16,30-9-14 16,25 3-9-16,-41 0-12 15,29 2 0-15,-8 0-5 16,-1-3-29 0,-8 14-37-16,-13-14-29 15,15 1 36-15</inkml:trace>
  <inkml:trace contextRef="#ctx0" brushRef="#br0" timeOffset="56575">4624 1903 61 0,'0'0'58'16,"0"0"12"-16,0 0-12 15,0 0-18-15,0 0-14 16,0 0-17-16,32 2-1 16,14 2-6-16,-5-4-6 15,-11-4-19-15,-18 2 3 16,20 12-43-16,-7-6-57 15</inkml:trace>
  <inkml:trace contextRef="#ctx0" brushRef="#br0" timeOffset="56863">5774 2004 48 0,'0'0'24'0,"0"0"39"15,0 0 3-15,23-6-19 16,14 2-23-16,-5-17-15 15,-12 15-7-15,10-6 0 16,0 5-15-16,7 5-40 16,-2-12-43-16</inkml:trace>
  <inkml:trace contextRef="#ctx0" brushRef="#br0" timeOffset="57151">6825 1977 97 0,'7'-8'81'15,"11"6"-7"-15,5-2-24 16,-9 4-35-16,11 0 0 16,-2-6-10-16,10 2-5 15,-6 12-17-15,12-23-27 16,44 13 12-16,-71-12-58 16</inkml:trace>
  <inkml:trace contextRef="#ctx0" brushRef="#br0" timeOffset="57439">7876 1897 78 0,'7'6'70'0,"0"-2"-32"15,2-6 29-15,7 10-23 16,3-14-23-16,8-4-1 16,8 3-6-16,-12 7-12 15,25-2-22-15,-4-8-41 16,-5 6-40-16</inkml:trace>
  <inkml:trace contextRef="#ctx0" brushRef="#br0" timeOffset="57984">9585 1876 30 0,'40'8'31'0,"8"-22"-9"16,-30 12-27-16</inkml:trace>
  <inkml:trace contextRef="#ctx0" brushRef="#br0" timeOffset="57735">8822 1926 56 0,'0'0'72'16,"0"0"10"-16,0 0-11 15,0 0-24-15,64-2-35 16,-52-5-2-16,11 1-8 15,2 2-2-15,3 10-26 16,-3-12-30-16,-9 4 19 16,12-10-54-16</inkml:trace>
  <inkml:trace contextRef="#ctx0" brushRef="#br0" timeOffset="57904">9245 1924 26 0,'9'-7'4'15,"-2"-5"17"-15,-7 12-1 16,0 0-16-16,0 0-14 16</inkml:trace>
  <inkml:trace contextRef="#ctx0" brushRef="#br0" timeOffset="2207">3487 3598 18 0,'5'3'7'16,"-5"-3"-4"-16,0 0-2 15,0 0 23-15,0 0 10 16,9 24 4-16,0 24-5 16,-4 4-15-16,-3-23-14 15,0 23-1-15,-6-7-4 16,-3 7-12-16,9-21-24 15,-4 8-32-15</inkml:trace>
  <inkml:trace contextRef="#ctx0" brushRef="#br0" timeOffset="529">3384 1913 17 0,'2'4'8'0,"-2"-2"-6"16,7 7 1-16,-3 3 19 16,1 7 8-16,4 4-6 15,3 12-10-15,-5-19-11 16,9 24-4-16,-12-5-26 16</inkml:trace>
  <inkml:trace contextRef="#ctx0" brushRef="#br0" timeOffset="1608">3510 2810 16 0,'0'-9'6'16,"5"3"-5"-16,-5 6-1 15,0 0-1-15,0 0 0 16,0 0 0-16,0 0 1 15,0 0 6-15,0 0-3 16,0 0-2-16,0 0-2 16</inkml:trace>
  <inkml:trace contextRef="#ctx0" brushRef="#br0" timeOffset="1897">3441 2723 16 0,'0'0'7'16,"0"0"-6"-16,0 0-1 15,0 0-2-15,0 0 2 16,0 0 7-16,0 0 13 15,9 14 2-15,-9-14 3 16,0 0-16-16,10 46 7 16,-4 20-9-1,-1 2-4-15,0 7-7 0,-3-3-30 16,-2-45 7-16</inkml:trace>
  <inkml:trace contextRef="#ctx0" brushRef="#br0" timeOffset="55727">2033 1895 30 0,'0'0'32'0,"0"0"24"15,0 0-23 1,0 0 19-16,0 0-11 16,0 0-9-16,65-9-8 15,-22 7-7-15,-20 0-14 16,17 0-1-16,-8 2-2 15,-9-4-18-15,-7 4-32 16,-5 2 13-16,-4-4-69 16</inkml:trace>
  <inkml:trace contextRef="#ctx0" brushRef="#br0" timeOffset="56007">2790 1874 153 0,'0'0'73'16,"0"0"-11"-16,0 0-10 15,0 0-16 1,0 0-25-16,25-2 3 0,24-2-8 15,-15-5-4 1,1 11-1-16,2-8-14 16,-24 6-2-16,15 0-31 15,-10 0-26-15,17 6-57 16</inkml:trace>
  <inkml:trace contextRef="#ctx0" brushRef="#br0" timeOffset="55062">1449 1880 17 0,'0'0'3'0,"0"0"-5"16,0 0 2-16,0 0 0 16,0 0 2-16,0 0-2 15,0 0 0-15,0 0 0 16,0 0-2-16</inkml:trace>
  <inkml:trace contextRef="#ctx0" brushRef="#br0" timeOffset="55422">1488 1884 28 0,'0'0'11'15,"0"0"25"-15,0 0 12 16,0 0-23-16,0 0 18 15,0 0-6-15,0 0-6 16,0 0-9-16,28-2 1 16,-14 0-15-16,32-6 2 15,-19 8-7-15,-6 2-2 16,0 2-2-16,-8-6-29 16,6 2 2-16,-12 0-44 15,-7 0-35-15</inkml:trace>
  <inkml:trace contextRef="#ctx0" brushRef="#br0" timeOffset="77541">805 1735 17 0,'0'0'2'15,"0"0"-1"-15,0 0 0 16,0 0 1-16,0 0 0 16,0 0 17-16,0 0 10 15,16-10 1-15,-11 4-15 16,2-1 12-16,-5-3-4 15,2 8-6-15,-4 2-2 16,0 0-2-16,0 0-7 16,0 0 6-16,0 0 2 15,0 0 0-15,0 0-2 16,0 0-3-16,0 0-5 16,0 0 3-16,0 0-1 15,0 0-1-15,0 0 2 16,0 0 0-16,0 0-5 15,-23 0 1-15,3 4 1 16,1-2 2-16,8 4 0 16,4-4-2-16,0 3-2 15,-7 5 3-15,5 0-1 16,-12 7-1-16,14-15-1 16,7-2 1-1,0 0-2-15,0 0 1 0,0 0 0 16,0 37-1-1,3-8-1-15,8-18 1 16,-13 5-1-16,9 1 1 16,0-1 0-16,-7-16 0 15,0 0 2-15,0 0-1 16,0 0 1-16,0 0-1 16,20 19 1-16,8 4-1 15,-16-7 0-15,-1-1-2 16,12-9 0-16,0 6 0 15,2 1 0-15,-6-7 1 16,-5-4-1-16,4 6 0 16,-2-12 0-16,5 12 0 15,-10 3 0-15,-11-11 0 16,0 0 0-16,0 0 0 16,0 0 0-16,39-33 0 15,-9 16 0-15,-14 9 0 16,3-11-1-16,-3-1 1 15,-2 3-1-15,-3-6 1 16,1 9 0-16,-8 7 0 16,5-9 0-16,-4 6 0 15,-3-3 1 1,-6-5-1-16,1 7 0 16,3 1 0-16,-11-5 1 15,4 7-2-15,0-2 2 16,-2 1 4-16,4 5-3 15,-13-4 3-15,4-2 0 16,-2 5 1-16,-2 1-2 16,15-2-2-16,-10 2 5 15,-13-6 0-15,10 8-2 16,-2-5-3-16,-3 3 0 16,12 6 1-16,-10-2 2 15,-6 4-1-15,7-2-2 16,-1 5 0-16,19-3 0 15,-32 0 2-15,5 0-2 16,-1 4 0-16,-2 7 1 16,9 6 0-16,14-15-2 15,-16 12 0-15,7 16 0 16,9 5-12-16,5-2-53 16,64-12 13-16,-82 35-90 15</inkml:trace>
  <inkml:trace contextRef="#ctx0" brushRef="#br0" timeOffset="90525">294 2083 27 0,'0'0'19'0,"0"0"21"15,0 0 5-15,0 0-25 16,0 0 12-16,0 0-6 15,0 0-2-15,0 0-2 16,28 62-2-16,-7-35-11 16,-1 31 14-16,-4-6-3 15,5-7-2-15,-7-3-1 16,-10-17-3-16,-4-15-7 16,-2 4 6-16,7-7 1 15,-3-7-7-15,-2 0-5 16,0 0-2-16,0 0 0 15,2-52 0-15,8-27 0 16,-10 23 0-16,0 17 0 16,11 24 0-16,-9 1 0 15,-2 6 0 1,0 8 1-16,0 0 1 16,0 0 2-16,0 0 3 15,0 0-1-15,39 78 2 16,-13-9 0-16,-1-24-2 15,0-28-5-15,-15 8 2 16,-10-15 3-16,0-8 1 16,0-2-4-16,0 0-3 15,0 0-4-15,0 0-3 16,4-46-2-16,5-20 4 16,5 19 3-16,-14 28 2 15,7 2 0-15,-5 7-1 16,-2 10 1-16,0 0 3 15,0 0-1-15,0 0 3 16,0 0-3-16,40 77-1 16,-15-17-1-16,-7-29-22 15,-9-21-2-15,-4 3-45 16,0-11-21-16,-3-2-13 16</inkml:trace>
  <inkml:trace contextRef="#ctx0" brushRef="#br0" timeOffset="91045">724 2205 22 0,'5'-6'12'0,"0"2"26"15,-5 4 23 1,0 0 3-16,0 0-15 16,0 0-28-16,0 0 17 15,23 35-4-15,7 25-5 16,-12-14-9-16,-9-9-5 15,5-27-10-15,-7 9-1 16,4-13-1-16,-11-2 0 16,0-4-2-16,0 0-7 15,0 0 1-15,0 0-5 16,0 0 2-16,7-70 3 16,-9 8 2-16,16 45 3 15,-19-16 0-15,3 19 0 16,2 9 0-16,0 5 0 15,0 0 4-15,0 0-1 16,0 0 2-16,18 29-1 16,-2 13 2-16,-2-24-1 15,0-9-3-15,-14 9 3 16,7-16 0-16,-7 0-5 16,0-2-11-1,0 0-10-15,0 0 9 16,11-39-9-16,10-25 11 15,-9 25 6-15,6 12 2 16,-13 18 4-16,-5 9 0 16,0 0 9-16,0 0 0 15,0 0-6-15,32 65-4 16,-16-41-1-16,0 16-16 16,-5-20-30-16,-1-7-20 15,-1-7-21-15</inkml:trace>
  <inkml:trace contextRef="#ctx0" brushRef="#br0" timeOffset="92118">1106 1932 25 0,'0'0'23'0,"0"-2"25"16,-2 0 9-16,2 2-31 16,0 0 15-16,0 0-5 15,0 0-4-15,25 97-5 16,-4-35-4-16,-12-33-11 16,10 27 8-1,-8-8-6-15,1-7-7 16,-8-4-4-16,-4-30-2 15,12 7-1-15,-10-12 0 16,-2-2-3-16,0 0-5 16,0 0-3-16,0 0 5 15,0 0-2-15,-2-54 2 16,2 21-1-16,0 33 0 16,0 0 4-16,0 0 2 15,0 0-4-15,18-23-6 16,12-14-3-16,-7-8-2 15,-7 13 2-15,-4 16 8 16,6-17-5-16,-13-7 5 16,-1 9 3-16,-11 2 3 15,0 21 0-15,1-2 0 16,-4-1 2-16,10 11 3 16,-7-4 2-16,-2 8 6 15,2 3-6-15,7 11 8 16,0-18 4-16,10 35-1 15,6 36-1-15,4-17-2 16,-4-25-10-16,-4 18 0 16,2-11-3-1,2-14-2-15,-5-3 0 16,3-29-10-16,-5 3-2 16,3-22-10-16,-1-12 8 15,-6 2 7-15,-3-11 4 16,-9 31 2-16,12-3 1 15,-3 7 0-15,-4 9 1 16,0 4 0-16,2 2 7 16,0 0-3-16,0 0 3 15,0 0-4-15,41 70 2 16,-13-20-3-16,-5-21 0 16,0-21-2-16,0 2 0 15,-7-20-3-15,-9-9-12 16,0-3-5-16,-10-22 0 15,3 21 10-15,-14-20-3 16,-4 6 6-16,-5 8 5 16,2 10 2-16,3 9 3 15,16 6-1-15,-1 8 11 16,1 4 4-16,2-8-1 16,12 46 0-16,-10-1-9 15,28 42 10-15,4-6-4 16,-4-3-4-16,2 7-6 15,-4-8-3 1,-5-42 0-16,-14 27-1 16,-20-20-4-16,4-22 2 15,-7-3 2-15,-9-19-1 16,16-2 1-16,-16-11 0 16,-2 1 4-16,-12-7 7 15,12-2 4-15,6 15-8 16,10-9 9-16,2-7 2 15,19-10-6-15,6-9-9 16,19-13-11-16,-12 25-12 16,17-33-64-16,1-21-78 15</inkml:trace>
  <inkml:trace contextRef="#ctx0" brushRef="#br0" timeOffset="357714">1461 1895 20 0,'0'0'2'0,"0"-11"-2"16,0 11 0-16,0 0 0 15,0 0 0-15,0 0 5 16,0 0 6-16,0 0-4 15,0 0 6-15,4-4-1 16,3-4-3-16,-7 8-1 16,0 0 1-1,0 0-3-15,0 0 7 16,0 0 2-16,0 0 0 16,0 0-1-16,0 0-3 15,0 0-2-15,0 0-5 16,0 0 3-16,0 0-2 15,0 0 0-15,0 0 0 16,0 0-1-16,0 0-2 16,0 0 3-16,0 0 0 15,0 0 0-15,0 0-1 16,0 0 1-16,0 0-3 16,0 0 2-16,0 0 0 15,0 0-1-15,0 0-2 16,0 0 1-16,0 0-1 15,0 0 2-15,0 0 0 16,5 2 2-16,-3-4 1 16,-2 2 1-16,0 0-4 15,0 0 4-15,0 0-2 16,0 0 1-16,0 0 1 16,0 0-1-16,5 6-3 15,-3-2 3-15,7-2 2 16,-9 2-1-16,0-4 0 15,0 0-5 1,0 0 2-16,0 0 0 16,0 0 0-16,0 0 1 15,0 0 1-15,0 0-4 16,0 0 4-16,0 0 0 16,0 0 0-16,0 0-1 15,0 0-1-15,0 0-3 16,0 0 2-16,0 0 1 15,0 0 2-15,0 0 1 16,0 0-4-16,5 11 3 16,2-1-1-16,-3-2-1 15,-4 17 0-15,0-25-1 16,0 0-2-16,0 0 1 16,0 0 0-16,0 0 2 15,0 0-1-15,0 0-2 16,0 0 1-16,0 0-1 15,0 0 0-15,7 37 2 16,0-26 2-16,0-9-3 16,-7 6 0-16,7 3-2 15,-5-5 1-15,-7-2-1 16,5-4 0 0,0 0-1-16,0 0 3 15,0 0 0-15,0 0 2 16,0 0-3-16,0 0 0 15,5 16-1-15,0 7 2 16,-1-8 0-16,5 1 0 16,1-5-1-16,-6-7-1 15,-11 8 0-15,7 1 0 16,0-13 1-16,0 0 0 16,0 0 0-16,0 0 0 15,0 0-1-15,10 22 2 16,-4 1-1-16,-3-10 0 15,1 1-1-15,1-1 0 16,-5-1 0-16,2-2 0 16,12-6 1-16,-12 5 1 15,-6 1-1-15,8 2 1 16,-4-12 0-16,0 0-2 16,0 0 2-16,0 0-1 15,0 0-1-15,5 38 1 16,2-18-1-16,-9-13 1 15,4 3 0-15,7 7-1 16,-4-1 1 0,-5-10-1-16,9-4 0 15,-14 3 0-15,5-5-1 16,0 0 3-16,0 0 0 16,0 0-1-16,0 0 2 15,0 0-1-15,0 0 0 16,12 18 0-16,-8 7-2 15,8-13 1-15,-8 5 0 16,3-2 0-16,-2 1 0 16,-5-16 1-16,0 0-2 15,0 0 1-15,0 0 0 16,0 0 0-16,0 0 0 16,0 0 0-16,14 25 1 15,-3-6 0-15,3-7-1 16,-2-8-1-16,-8-2 0 15,1 6 0-15,2 1 1 16,0-3-1-16,-1 0 0 16,1 2 1-16,-2-5-1 15,0 3 0-15,-8 2 0 16,1 6 0-16,2-14 1 16,0 0-1-16,0 0 1 15,0 0-1-15,0 0 1 16,0 0-2-1,74 13 1-15,-88 3 1 16,18-7-1-16,-11-3 1 16,7-6-1-16,0 0 1 15,0 0-1-15,0 0 0 16,0 0 0-16,0 0 0 16,0 0 0-16,14 8 0 15,16 11 0-15,-18-7 0 16,4 7 0-16,-14-15 0 15,5-4 0-15,5 8 0 16,-8-6 0-16,-4-2 0 16,0 0 0-16,0 0 1 15,0 0-1-15,0 0 0 16,0 0 0-16,16 9-1 16,-16-9 1-16,21 12 0 15,-5-6 1-15,-4-2-1 16,-1 7 0-16,-4-9 0 15,-2-2-1-15,1 2 1 16,6 2 0-16,-3 2 1 16,-9-6-1-16,0 0 0 15,0 0 0-15,0 0 0 16,0 0 0-16,0 0 0 16,0 0 0-1,32 7 0-15,-16-5 0 16,-4 4 0-16,2-6 0 15,-14 0 0-15,0 0 0 16,0 0 0-16,0 0 0 16,0 0 0-16,0 0 0 15,14 4 0-15,6-2 0 16,-4-2 0-16,3 0 0 16,-10 0 0-16,5-2 0 15,-5 6 0-15,2-6 0 16,-1 4 0-16,1 0 0 15,-6-4 0-15,2 2 0 16,2 0 0-16,5 0 0 16,-7 2 0-16,-7-2 0 15,0 0 0-15,0 0 0 16,0 0 0-16,0 0 0 16,23-4 0-16,-7 4 0 15,9 0 0-15,-7 0 0 16,-2 2 0-16,-6-6 0 15,-1 4 0-15,-2 0 0 16,0-2 1-16,0 2-2 16,4-6 2-1,-9 6-1-15,12-4 0 16,-5 4 0-16,1-5-1 16,3-1 1-16,-10 6 0 15,13-4 1-15,-5-2-1 16,-1 4 0-16,1-9 0 15,-11 11-1-15,0 0 1 16,0 0 0-16,0 0 1 16,0 0-1-16,0 0-1 15,23-8 1-15,5-4 0 16,-8 6 0-16,-4-1 1 16,-6 3-1-16,1 2 0 15,-11 2 0-15,0 0 0 16,0 0 0-16,0 0 0 15,0 0 0-15,0 0 0 16,0 0 0-16,16-8 0 16,7-3-1-16,-14 5 1 15,5 4 0-15,2-4 0 16,-4 2 0-16,-3 4 0 16,-9 0 0-16,0 0 0 15,0 0 0-15,0 0 0 16,0 0 0-16,14-6 0 15,13-3 0 1,-15-1 0-16,2 4 0 16,0 2 0-16,-3-5 0 15,-25 5 0-15,33-2 0 16,-1 2 0-16,-6-2 0 16,-3-5-1-16,0 9 1 15,-9 2 0-15,0 0 0 16,0 0 0-16,0 0-1 15,0 0-1-15,16-14 1 16,7-9-1-16,-14 6 1 16,5 11 1-16,4-12 0 15,-18 11 0-15,14-5-1 16,-9 4 0-16,4-1 1 16,-2 1 0-16,7 2 0 15,-3-4-2-15,-18 1 2 16,7 3-2-16,12-11-1 15,-10 13 2-15,12-8 1 16,-19 2 0-16,17 3 0 16,-12 7 0-16,0 0-1 15,0 0 1-15,0 0 0 16,0 0 0-16,25-22 1 16,-13-1-2-16,-3 14 2 15,2-7-1 1,-1 6-1-16,-13-5 2 15,8 5-2-15,9 4 1 16,-7-5 0-16,-7-1 0 16,11 6 0-16,-9-15 0 15,-15 17 0-15,26-5 0 16,-13 9 0-16,0 0 0 16,0 0 0-16,0 0 0 15,14-18 0-15,5-7 0 16,-8 4 0-16,-2 11 0 15,5-7 0-15,-5 5 0 16,1-5 0-16,-1 7-1 16,-2 0-3-16,6-13 1 15,-10 13 1-15,4-7 1 16,0 0-1-16,2 1-1 16,7-17 1-16,-12 18 2 15,6-1-1-15,3-1 0 16,4-6-1-16,-6-4 0 15,5 11 2-15,-16 10 0 16,16-17 0 0,-7 8 0-16,3 7-1 15,-7-6 1-15,1 7 1 16,1 1-1-16,-7 6 3 16,0 0 1-16,0 0-2 15,0 0-1-15,0 0 0 16,0 0-2-16,0 0-15 15,0 0-42-15,0 0-76 16,0 0 32-16</inkml:trace>
  <inkml:trace contextRef="#ctx0" brushRef="#br0" timeOffset="359090">0 3402 121 0,'4'8'45'15,"-4"-8"11"-15,0 0-27 16,0 0 19-16,0 0-13 16,30-8-7-16,23-5-4 15,-9-7 0-15,-21 9-14 16,28-5 3-16,-12 1-9 16,-5 3 0-16,-6 4 1 15,-26 8-1-15,7 2 9 16,-2 0 3-16,-7-2-4 15,0 0-5 1,0 0 2-16,-39 16-7 16,9 3 1-16,-2-9-1 15,-9 5 0-15,11-7 3 16,18-4-1-16,-4 4 4 16,0-8-1-16,7-2-3 15,4 11-3-15,5-9 0 16,0 0-1-16,0 0-10 15,0 0-35-15,0 0-49 16,0 0-69-16</inkml:trace>
  <inkml:trace contextRef="#ctx0" brushRef="#br0" timeOffset="359643">607 3381 106 0,'0'0'52'0,"0"0"-1"16,0 0-3-1,0 0-28-15,16-31 7 16,16-23-11-16,-11 9-7 16,-7-5-1-16,-23 21-1 15,11 17-5-15,-2-15 2 16,0 14 3-16,-16-3-4 16,4 1 1-16,-11 13 0 15,21-4 6-15,2 6 3 16,0 0 1-16,0 0-2 15,0 0 0-15,0 0-7 16,0 0 5-16,0 0-2 16,0 0 6-16,0 0 0 15,0 0 7-15,0 0-8 16,2 29 13-16,24 29 0 16,-12 6-1-16,4-2 0 15,-7-29-14-15,8 29 5 16,11 0-4-16,-12-12 0 15,3-10-5-15,-7-22-5 16,2 9 0-16,2-6-2 16,-9-11-14-16,-9-10-39 15,5 0 8 1,-5 0-79-16,0 0-28 16</inkml:trace>
  <inkml:trace contextRef="#ctx0" brushRef="#br0" timeOffset="360242">796 3487 199 0,'0'0'60'0,"0"0"-16"15,0 0 6-15,0 0-12 16,0 0-26-16,25 18 6 16,21 20-3-16,-11-7-1 15,-8 2-4-15,-15-13-1 16,-8-9-6-16,8 1 1 16,-8-8 1-16,1 7-1 15,-5-11-2-15,0 0-2 16,0 0-4-1,0 0 0-15,-9-33 1 16,-7-21 2-16,13 4 1 16,3 31 1-16,-4-3 0 15,4 9 5-15,0 13 6 16,0 0 0-16,0 0-6 16,0 0 9-16,23 25-2 15,11 14-3-15,1 3-1 16,-28-17-3-16,6-13-5 15,4 1 0-15,-11-5 1 16,1 4-1-16,-2-20-3 16,0-2-1-16,-5 10-6 15,0 0 4-15,2-27 2 16,-7-19 3-16,10 32 0 16,-7-3-1-16,-1 13 3 15,6 2 7-15,-3 2 0 16,0 0-5-16,0 0-3 15,20 25-1-15,10 14-25 16,-14-6-40-16,-7-16-29 16,-6-13 38-16,1 4-75 15</inkml:trace>
  <inkml:trace contextRef="#ctx0" brushRef="#br0" timeOffset="360786">1168 3464 61 0,'0'0'68'15,"0"0"10"-15,0 0-11 16,0 0-13-16,0 0-33 16,39 60 13-16,-6-12-10 15,-6-9-6-15,-13-2-11 16,-2-22-4-16,-3-11-3 15,-7 0 0-15,-4-4-2 16,2 0-10-16,0 0-5 16,0 0 2-16,-7-27 9 15,-7-21-3-15,7 7 5 16,7 14 2-16,0-2 1 16,0 19 1-16,7-1 5 15,-2 9 5-15,-5 2 0 16,0 0 0-16,20 19 1 15,1-5-5-15,0 18 3 16,-5-8-5-16,-7-5-3 16,0-9 0-16,-13-8 0 15,4-2-1 1,0 0-4-16,0 0-4 16,0 0 0-16,0 0 3 15,0 0 4-15,20-49 0 16,-8 24 1-16,2 12 4 15,2-11 3-15,0 46 2 16,-5-9-4-16,15 8 5 16,-10-1-5-16,2-1-3 15,-11-1-2-15,5-9-1 16,-8-1-21-16,1 0-32 16,-10-6-36-16,5-2-36 15</inkml:trace>
  <inkml:trace contextRef="#ctx0" brushRef="#br0" timeOffset="361803">1449 3209 27 0,'-5'-16'3'0,"12"1"32"15,-7 1 14 1,0 14 3-16,0 0-29 16,0 0 12-16,0 0-7 15,19 45 0-15,11 34 0 16,-5-5-9-16,-9-36-11 16,14 32 3-16,-9-8-4 15,-1-18-1-15,1-11-4 16,-30-23-1-16,20-2-1 15,-8-5-12-15,-3-3-13 16,0 0 1-16,0 0 4 16,4-48 11-16,-22-33-8 15,2 17 7-15,7 18 9 16,2 26 7-16,4 7 1 16,1 9 0-16,2 4 15 15,0 0 2-15,0 0-9 16,0 0-5-16,16 29-4 15,-4-4-5-15,4 4 0 16,4-15-4-16,-15-18-13 16,9-12-11-16,-14 16 14 15,0 0-8-15,11-35 8 16,-1-23 4-16,-15 14 4 16,-2 9 3-1,2 25 2-15,-4-5 7 16,9 9 3-16,-7 10 0 15,-2 8 8-15,9 1 1 16,0-13-11-16,14 43 8 16,-3-1 0-16,1-7-5 15,-3 4-4-15,7-12-4 16,-7-14-3-16,12 5 1 16,0-9-1-16,0-9-5 15,-10-17-9-15,-11 17 5 16,0 0-7-16,0 0 0 15,9-68 4-15,-9 22 2 16,-9 7 4-16,21 26 4 16,-26-1 3-16,2 1-1 15,8 9 1-15,4 4 13 16,0 0 4-16,0 0-11 16,0 0 7-16,9 42 0 15,18 34-4-15,6-9-2 16,-17-5-6-16,7-29-1 15,18 25-1-15,-4-2 0 16,-5-3-8 0,-2-9 3-16,-14-23 2 15,0 14-1-15,-2-6 1 16,-12-13 2-16,-2-16 0 16,0 0 1-16,0 0 2 15,0 0 8-15,-29 0 5 16,-13-2 6-16,-6-4 1 15,-3 0-1-15,42 4-11 16,-9 4 9-16,-8-14-2 16,8 5-4-16,2-11 1 15,16 18-7-15,0 0 3 16,0 0-8-16,30-60-11 16,-7-5-30-16,9 34 4 15,-4-31-82-15,-5-4-73 16</inkml:trace>
  <inkml:trace contextRef="#ctx0" brushRef="#br0" timeOffset="391281">3358 1766 20 0,'0'0'8'15,"0"0"-7"-15,0 0 5 16,0 0 10-16,0 0 0 15,0 0-1-15,0 0-2 16,0 0-7-16,0 0 4 16,0 0 1-16,16 4 5 15,10 1 3-15,-8 7 0 16,-16-2 1-16,3-3-10 16,-5 7 9-16,0 0-1 15,-5-1-1-15,-4-9-3 16,0 2-8-16,4-4 5 15,-1-2-4-15,-4-4-1 16,-1-2-2 0,6-4-3-16,5 1-1 15,-4-7 1-15,6-1-1 16,0-3-1-16,-2 20-3 16,0 0-2-16,0 0 4 15,0 0-1-15,32-21 1 16,-6 17 2-16,-6 4-1 15,-3 12 2-15,-11-8 1 16,8 13 6-16,-9-3 0 16,-5 7 0-16,-5-7 1 15,-9 1-1-15,17-9-3 16,-8 0 7-16,1-1 3 16,-3-1-1-16,-3-2 0 15,4-4-8-15,-1-5 4 16,-14-3-6-16,9 0-2 15,8-13-2-15,4 11-3 16,2 5 0-16,5-7-5 16,5 6 0-16,-3 8-1 15,7-2 3-15,-5-1 3 16,8 10 0-16,-10 1 1 16,0 4 2-16,-2-10 1 15,-5 7 4-15,-2-9 1 16,0 0 5-16,-4 12 0 15,-5 13 1 1,-3-13 1-16,5-10-7 16,-4 5 6-16,6-7-2 15,-9 0-2-15,3-11-4 16,4 1-3-16,7 10-1 16,0 0-1-16,0 0-5 15,7-31-3-15,2 14 0 16,0 13 5-16,-4 0-4 15,-5 4 0-15,27 0 3 16,-8 4 4-16,-3 15 1 16,-14-9 0-16,0-2 3 15,-2-8 4-15,-6 27 2 16,-8-18 0-16,11-5-4 16,-6 4 6-16,-11-8-3 15,10-2-1-15,-1-12-4 16,2-1-2-16,2 7-1 15,2-1-7-15,5 9-6 16,0 0 0-16,0 0 3 16,0 0 7-16,0 0 0 15,28-8 1-15,-8 14-4 16,-10 5-24-16,-10-11-35 16,0 0 1-16</inkml:trace>
  <inkml:trace contextRef="#ctx0" brushRef="#br0" timeOffset="415330">3496 1772 14 0,'0'0'3'0,"0"0"-2"15,0 0-1-15,0 0 0 16</inkml:trace>
  <inkml:trace contextRef="#ctx0" brushRef="#br0" timeOffset="418778">3439 1888 15 0,'0'0'5'0,"0"0"-4"16,0 0 0-16,0 0-1 16,0 0 0-1,0 0 0-15,0 0 0 16,0 0 8-16,2-10 4 16,-2 10 0-16,0 0-1 15,0 0-6-15,0 0 3 16,0 0-1-16,0 0-2 15,0 0 1-15,0 0-1 16,0 0 0-16,0 0-2 16,0 0 3-16,0 0 1 15,0 0-1-15,0 0-1 16,0 0 0-16,0 0-3 16,0 0 1-16,0 0-1 15,0 0 1-15,0 0 1 16,0 0 0-16,0 0-2 15,0 0 2-15,0 0 1 16,0 0-1-16,0 0 0 16,0 0 1-16,0 0-3 15,0 0 4-15,0 0 0 16,0 0-3-16,0 0 0 16,0 0-1-16,0 0 1 15,0 0-2-15,0 0 1 16,0 0 1-16,0 0 0 15,0 0 2 1,0 0 1-16,16-6-3 16,7-13 2-16,-14 9-1 15,1 2-3-15,-6 1 0 16,-1 1 0-16,3 2-1 16,1-2 1-16,-4 0 0 15,-3 6 0-15,0 0-1 16,0 0 0-16,0 0 1 15,0 0 1-15,13-15 0 16,8 3 0-16,-2-9-2 16,-13 11 0-16,8-5 1 15,-5 3-1-15,3 3 0 16,-5-3 2-16,-3 4 0 16,8 4 0-16,-3-7 0 15,0-1-1-15,-6 1-1 16,10 3 1-16,-3-4-1 15,-1 6 1-15,7-7 0 16,-2 3 1-16,-10-3-1 16,10 1 0-16,-16 6-1 15,20-5 0-15,-6 3 1 16,-1-2 1 0,-11 10 2-16,12-11-2 15,75 9-1-15,-87 2 2 16,0 0-3-16,-16-29 1 15,12 9 0-15,6 1-1 16,9 13 1-16,-6-7-1 16,0-1 1-16,-3-1-1 15,5-5 0-15,7 5 0 16,-8 7 0-16,6-7 0 16,-1-1 1-16,-1 1-1 15,3-1 0-15,-19 5 0 16,19-3 0-16,3 1 1 15,-9 3-1-15,5-2 0 16,-1-11 0-16,5 13 0 16,-11-7 0-16,0 3 0 15,8-1 1-15,-13 15 1 16,0 0 2-16,7-12-3 16,7-9 1-16,-5 0-1 15,5 5 1-15,-2-15-2 16,-3 22 1-16,0 1 1 15,12-9-1-15,-7 3 1 16,-3-3-1-16,3-3 1 16,-3 7-2-1,1-12 0-15,4 13 0 0,-2-5 0 16,-3-3 1 0,1 7-1-16,-5 9 0 15,6-8 0-15,1-3 0 16,2 7 0-16,-2-9 0 15,-18 9 0-15,27-6 0 16,2-1 0-16,-2-8 0 16,-23 23 0-16,32-18 0 15,-18 5 0-15,9-1 0 16,0-1 0-16,-5 1 0 16,-2-3 1-16,1 7-1 15,-8 6 0-15,9-9 0 16,1-1 1-16,4-1-1 15,2 3 0-15,-18 6 0 16,18-5 2-16,-2-3 1 16,5-1 0-16,-8 11-1 15,3-8-2-15,-7 4 0 16,5-5 1-16,0 1 0 16,0-1-1-16,-1 3 1 15,-1 0 0-15,-10 5-1 16,9-5 0-1,1 0 0-15,4-5 0 16,2 3 2-16,-23 6-1 16,33-9 0-16,-10 1-1 15,0-1 0-15,1 5 0 16,4-3 1-16,-19 7-1 16,17-10 1-16,2 1 0 15,-10 3 0-15,10-1 0 16,-14 9-1-16,10-2 1 15,1 2 0-15,3-2 2 16,-5 4-2-16,-4-9-1 16,-2 7 1-16,10-4 0 15,-1-1-1-15,0 3 0 16,-3 4 0-16,5-4 0 16,-21 4 0-16,14-4 0 15,-2-1 0-15,6 3 1 16,-1 0-2-16,-12 2 1 15,11-6 0-15,5 2 0 16,0-1 0-16,-3 5 0 16,1-2 0-16,-7 4 0 15,4 2 0-15,5-6 1 16,2-4 2-16,-2 0-1 16,-7 8 0-1,-7-2-2-15,21 4 2 16,-7-4-2-16,-5 6 0 15,-2-6 1-15,-16 6-1 16,25 0 3-16,-7 0 1 16,5-6 1-16,3 12-1 15,-4-14-2-15,-15 0-2 16,7-2 2-16,11 10-2 16,0 2 0-16,-4-8 0 15,-28 2 0-15,0 0 1 16,0 0 2-16,0 0 2 15,55 19-1-15,-13-11-2 16,-19-2-1-16,4-4 0 16,5 4 1-16,-11 1 1 15,11-14 0-15,-32 7-2 16,0 0-1-16,0 0 1 16,0 0 2-16,55 19 0 15,-11-13-1-15,-21-4-1 16,3 0 4-16,1 3-3 15,-8-7 0-15,6-1-1 16,-23 8-1-16,37 3 0 16,-9-8 0-1,0 2 2-15,0 8-1 16,0-10 1-16,-5 4-1 16,-4-6 0-16,11 9 0 15,-4 1 1-15,6-10 2 16,-20 4-3-16,14 2 0 15,8-2 11-15,1 2-6 16,5-4-4-16,1 0-1 16,-20 0-1-16,10 4 1 15,-1-2-2-15,5 3 1 16,4-1 2-16,-39-4-1 16,42 10-1-16,-14-8 0 15,7 4 0-15,-3 5 1 16,1-7-1-16,-22-4 0 15,15 2 0-15,-3 0 0 16,12 6 1-16,-5-6-1 16,-13 0 0-16,4 7 0 15,7-1 1-15,-3-8-1 16,5 6 9-16,-27-4-4 16,30 7-2-16,1-5-2 15,-1 2 0-15,-3 2-1 16,-7-4 0-1,-4-2 0-15,11 7 2 0,1-1-1 16,1 0-1 0,-2 5 0-16,-23-11 1 15,19 10-1-15,9-2 1 16,-3 3 0-16,5-5 0 16,-22 0-1-16,10 5 0 15,3-1 3-15,5-1-1 16,-3-3 0-16,-5 2-2 15,-17-3 0-15,10 5 1 16,3-6 0-16,-2 15-1 16,9-11 1-16,-5-6 0 15,-18 11 1-15,14 1 0 16,2-3 2-16,-2-5-3 16,2-2-1-16,-7 7 1 15,14 1 0-15,-10-1-1 16,1-5 1-16,-14 4-1 15,7-8 0-15,11 13 0 16,7 0 1-16,-13 3 0 16,8-13 2-16,-13-1-1 15,11 10 4-15,7 7-3 16,-4-8-1-16,0 1-1 16,-15-6 0-1,15 7 0-15,-7-2-2 16,0 3 2-16,-1-14-1 15,-13 11 0-15,14 8 1 16,6 6-2-16,-4-3 1 16,-4 3 0-16,-3-10 0 15,-5-9 1-15,12 19-1 16,0-4 0-16,-4 2 1 16,4 0 3-16,-12-17-3 15,8 15 1-15,-1 0-1 16,3 2-2-16,-7-10 2 15,2-5-1-15,2 7 0 16,-11-1 1-16,5 3-1 16,-1-2 0-16,-16-11 0 15,26 15 0-15,-2-3 0 16,-3 1 0-16,0-4 0 16,-9-7 0-16,6 11 1 15,4-5-1-15,-6 1 0 16,-2-3 0-16,-6-5 0 15,10 9 0-15,-3-1 0 16,-1 1 1 0,-5 1-1-16,8 4 0 15,-10-13 0-15,10 5 2 16,2 3 0-16,-3 11 2 16,1-10 3-16,6-9-5 15,-16 11 3-15,5-4-3 16,0 5-1-16,2 1 0 15,-2-13 0-15,7 13 2 16,-9 0-2-16,1-15-2 16,-3-1 2-16,-3-7-1 15,0 0 0-15,0 0-16 16,0 0-43-16,0 0-59 16,0 0-69-16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20:38.0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0 247 16 0,'-12'-4'5'15,"24"-3"3"-15,-10 1 9 16,-2 2 22-16,0 4-6 16,0 0 4-16,0 0 1 15,0 0-21-15,0 0 14 16,0 0-4-16,25 89-1 15,-4-12-7 1,-33-42-11-16,38 23 5 16,-10-6-5-16,-5-11 0 15,1-6-5-15,-14-14 0 16,15-13 0-16,-15-4-1 16,2-4-2-16,0 0-1 15,0 0-1-15,2-80-3 16,3 47 4-16,-5-19 0 15,7 6 1-15,-3 13-1 16,-4 10 1-16,-6 5 0 16,8 16 0-16,2-2 0 15,-4 4 1-15,0 0 4 16,0 0 5-16,0 0-4 16,28 33 7-16,13 18-5 15,-13-1 0-15,-19-11-1 16,-4-12-2-16,-7-16-4 15,13 3 0-15,-6-8 2 16,-3-6-2-16,-2 0-2 16,0 0 1-16,0 0-3 15,0 0-1-15,5-43 0 16,13-17 1-16,-7 4 2 16,1 41 1-1,-5-14 0-15,-3 13 0 16,10 18 2-16,5 2 8 15,-19-4-2-15,0 0 9 16,0 0-2-16,41 50-10 16,-6 2-3-16,-3-15-8 15,-16-21-9-15,-7 3-36 16,-7-13-22-16,-9 3-25 16</inkml:trace>
  <inkml:trace contextRef="#ctx0" brushRef="#br0" timeOffset="617">473 307 55 0,'0'0'41'16,"0"0"-17"-16,0 0 41 15,0 0-9-15,0 0-13 16,0 0-9-16,40 66-6 15,-20-35-17-15,1 23 4 16,-3 2-4-16,1-13-5 16,-15-7-3-1,-8-14-2-15,6-13-1 16,5 9 2-16,-5-12-1 16,-2-6-4-16,0 0-9 15,0 0 4-15,-2-43-2 16,7-3 6-16,-1-28 4 15,8 20 0-15,2 11 1 16,-1 28 1-16,-1-6 3 16,-3 7 0-16,0 14 5 15,7 4-2-15,-16-4 1 16,0 0-4-16,0 0 1 16,19 35-3-16,4 23-3 15,-9-25 1-15,2-16-1 16,-9 4-1-16,-10-13 3 15,6-4-3-15,-3-4 0 16,0 0-3-16,0 0 0 16,0 0-3-16,0 0 1 15,36-79 2-15,-8 26 3 16,-26 34 1-16,30-8 0 16,-9 6 0-16,-4 17 3 15,-5 17 10-15,4 3 4 16,-4-1-10-1,-10 20 4-15,6 0-3 16,6 4-5-16,-7 1-3 16,-2-20 0-16,7 11-25 15,-7-10-29-15,-5-4-19 16,-4-1-34-16</inkml:trace>
  <inkml:trace contextRef="#ctx0" brushRef="#br0" timeOffset="1808">1067 0 55 0,'0'0'51'0,"0"0"-25"16,0 0 37-16,0 0-5 15,0 0-11-15,11 48-7 16,-1-2-22-16,13 45 10 15,0-6-13-15,-5 2-10 16,0 8-3-16,-18-37-2 16,14-35 0-16,-23 20 0 15,4-31-5-15,5-12-16 16,0 0 2 0,0 0 4-16,0 0 10 15,-9-43 0-15,2-44 3 16,7 19 2-16,0 12 2 15,3 37 3-15,-10-8 8 16,9 15-2-16,-2 8-3 16,0 4 3-16,0 0 4 15,0 0-9-15,0 0 1 16,0 0-4-16,18 22-2 16,31 3-1-16,-12-18 0 15,-21-7 1-15,23-9-3 16,-5-16-8-16,1-8-3 15,-12-8 1-15,-5 22 6 16,-4-12-6-16,-12-2 5 16,-2 4 4-16,-7 13 4 15,3-3-1-15,2 15 0 16,-5-2 1-16,2 3-1 16,3 14 4-16,-5 12 8 15,2 8 3-15,5-13-8 16,5 28 5-16,2 3-3 15,0-5-5-15,4 2-2 16,5-28-1 0,10 13 0-16,1-12 1 15,-4-11-1-15,14-35-1 16,-7 17 1-16,-7-5-2 16,14-14-3-16,-7-10-1 15,-10 0 0-15,-4-1 3 16,-23 20 2-16,12-7 0 15,4 14 0-15,-6 11 1 16,-3 2-1-16,0 0 7 16,0 0-1-16,0 0 5 15,0 0 0-15,16 75-2 16,7-21-5-16,2-7-4 16,-4-20 0-16,18 8 1 15,0-12 1-15,-5-6-2 16,3-34-1-16,-9 3-3 15,-1-17-8-15,-8-11-1 16,-17-10-6-16,-4 1-3 16,-26-3 3-16,14 27 14 15,-18-23 2-15,0 15 7 16,9 12 2-16,5 13-2 16,8 6 1-16,4 14 13 15,-4 15 5 1,10-25 0-16,10 83 0 15,6 6-4-15,-9-46-12 16,9 65 2-16,4 18-3 16,-4 44-4-16,-4 23-2 15,-12-102-1-15,21 78-2 16,-10-46 0-16,-6-43 3 16,2-32 1-16,-14-21-1 15,4-19 1-15,-6-8 3 16,9 0 6-16,-27-21-1 15,-29-18 2-15,33 22-7 16,-32-11 4-16,2-1 4 16,5 2 2-16,4 4-1 15,30 12-7-15,-18-7 8 16,7 3 2-16,18-1-4 16,16-15-7-16,5 10-4 15,41-39-9-15,35-29-40 16,20-39-51-16,8-19-50 15,-8 16-46-15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14:37.7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4276 305 105 0,'12'-2'76'0,"4"-1"-19"15,5 3-11 1,-8 0-12-16,10-4-17 16,0 4-14-16,-7-2-1 15,5 2-14-15,2 0-35 16,-9 0-38-16</inkml:trace>
  <inkml:trace contextRef="#ctx0" brushRef="#br0" timeOffset="392">6126 245 29 0,'0'0'4'15,"0"0"28"-15,0 0 24 16,0 0 8-16,0 0-22 16,30-5-18-16,-5 3-17 15,16 0-1-15,-8-2-4 16,1 2-12-16,-4 0-29 16,-12 2-61-16</inkml:trace>
  <inkml:trace contextRef="#ctx0" brushRef="#br0" timeOffset="663">7009 259 56 0,'0'0'47'16,"0"0"14"-16,0 0-7 0,0 0-17 15,0 0-25 1,0 0-2-16,78-17-3 16,-11 1-8-16,-7 6-30 15,-7-5-33-15,-28 9 19 16</inkml:trace>
  <inkml:trace contextRef="#ctx0" brushRef="#br0" timeOffset="952">8030 180 55 0,'0'0'52'0,"0"0"-22"16,0 0 32-16,0 0-16 15,0 0-22-15,63-8-18 16,-11 2-5-1,-22 2-9-15,19-5-32 16,-15 1-40-16</inkml:trace>
  <inkml:trace contextRef="#ctx0" brushRef="#br0" timeOffset="1216">8925 160 79 0,'23'0'61'0,"-23"0"-29"15,0 0 24-15,0 0-27 16,28-4-18-16,18-1-9 15,-2-5-10-15,-12 4-4 16,-5-7-33-16,13 1-34 16</inkml:trace>
  <inkml:trace contextRef="#ctx0" brushRef="#br0" timeOffset="1447">9489 124 31 0,'0'0'30'16,"0"0"16"-16,18 3 8 15,-2-1-18-15,-16-2-29 16,46-2-1-16,3 2-6 15,-6-9-20-15,-1 3-32 16</inkml:trace>
  <inkml:trace contextRef="#ctx0" brushRef="#br0" timeOffset="1607">9990 172 33 0,'12'-2'15'0,"4"-2"25"16,5 4-19-1,-3-8-48-15</inkml:trace>
  <inkml:trace contextRef="#ctx0" brushRef="#br0" timeOffset="25110">16 360 14 0,'0'-2'7'0,"0"2"-3"16,0 0-1-16,0 0 3 16,0 0 14-16,0 0-7 15,0 0 16-15,0 0 6 16,0 0-2-16,0 0-6 15,0 0-3-15,0 0-12 16,9 7 9-16,-7-5-6 16,-4-2-6-16,7 16 1 15,-5-16 5-15,0 0-8 16,0 0 7-16,0 0-3 16,69-6-3-16,-23-2-3 15,2 4-2-15,-23 4-2 16,1 0 1-16,-1-2 0 15,-4 6 0-15,-5-4 1 16,-16 0 2-16,0 0-2 16,0 0 4-16,0 0-4 15,0 0-2-15,0 0-1 16,-16 8 0-16,-35 11 1 16,7-5 3-1,-2 3 3-15,5-1 4 16,11 1 3-16,9-15-7 15,-4 4 9-15,2 2-1 16,14-8-3-16,9-2-5 16,0 2-5-16,0 0 1 15,0 0 1-15,0 0 0 16,0 0 0-16,85-18-3 16,-48 3 0-16,29-6 4 15,-6 7-2-15,0 6-2 16,-23 1 1-16,-19 7-2 15,-2 0 2-15,-6 5 0 16,-8-7-3-16,-2 2-36 16,0 0-51-16,0 0 23 15,0 0-109-15</inkml:trace>
  <inkml:trace contextRef="#ctx0" brushRef="#br0" timeOffset="32942">251 344 14 0,'0'0'3'0,"0"0"-2"15,0 0-1-15,0 0 1 16,0 0-1-16,0 0 1 16,0 0 0-16,-5 10 1 15,5 3 0 1,0-1 7-16,2-8 0 0,-4-2-6 16,-3 0-2-1,10 5-1-15,0-1 0 16,4-6 1-16,-9 0 10 15,0 0 12-15,0 0 4 16,0 0-17-16,0 0 6 16,0 0-5-16,0 0-3 15,-21 0-1-15,-16-2 1 16,33 2-5-16,-29 0 4 16,13-2 4-16,-3 2 4 15,2-4-1-15,3 1 0 16,15 1-6-16,-13 4 7 15,9-2-6-15,5 3-4 16,0 5-4-16,-1-14-1 16,3 6 1-16,0 0 2 15,0 0 2-15,0 0-3 16,40-2 0-16,26-3-1 16,-36 3 0-16,16 2-1 15,-7 0 1-15,-11 2-1 16,-14 7 2-16,-7-7 1 15,-5 2 1-15,-4 0 2 16,-10 2-3-16,-13 3-2 16,25-9 0-1,-35 10 0-15,17-6-1 16,-17-2 3-16,3 2 2 16,7-2 3-16,4 2 1 15,-9-4-6-15,33 5 2 16,-1-1-2-16,9-2-2 15,-1 14 0-15,-10-16 0 16,0 0-1-16,39-6 0 16,20-2 0-16,-15 6 1 15,-2-6-1-15,-17 3-1 16,-16 5 1-16,-4 7 3 16,-5-5 1-16,0-2-3 15,0 0-1-15,0 0 0 16,0 0 0-16,-79-7 1 15,24 5 4-15,12 11 4 16,20-20 3-16,-5 11-6 16,26 4 3-16,2-4-5 15,0 0 0-15,0 0-1 16,0 0-2-16,48-6-1 16,30 2 0-16,-20 0-2 15,-17 6-22-15,-18-4-25 16,-14 4 17-16,-9-2-51 15,0 0-31 1</inkml:trace>
  <inkml:trace contextRef="#ctx0" brushRef="#br0" timeOffset="260068">5758 3590 243 0,'-189'2'60'0,"-80"125"-44"15,71 75-35-15,111-96-71 16</inkml:trace>
  <inkml:trace contextRef="#ctx0" brushRef="#br0" timeOffset="-58272">3938 0 32 0,'0'13'33'0,"0"-13"5"16,0 0-17-16,0 0 16 15,-7 33-16-15,7 2-10 16,2-10-7-16,8 22-3 15,-8-24-1-15,3 25-1 16,-1 2-12-16,-8-7-15 16,6-8-15-16,-2 11-12 15</inkml:trace>
  <inkml:trace contextRef="#ctx0" brushRef="#br0" timeOffset="-58039">3876 951 23 0,'5'8'-2'0,"-8"8"4"16,8-1 15-16,-3 1 21 16,-4 5 5-16,6-8-27 15,1 16 0-15,-3-5-12 16,-2 10-2-1,-2-1-4-15,0 12-16 16,4-28 2-16,-7 18-36 16</inkml:trace>
  <inkml:trace contextRef="#ctx0" brushRef="#br0" timeOffset="-57822">3759 2060 31 0,'0'13'-1'15,"2"-3"-2"-15,-14 19 10 16,10 0 12-16,0 0 6 16,9-4-9-16,-5 0-10 15,-13-5-12-15,13-11-5 16,5 15-24-16</inkml:trace>
  <inkml:trace contextRef="#ctx0" brushRef="#br0" timeOffset="-57640">3772 2717 26 0,'0'0'4'15,"0"-48"-6"-15,0 48 18 16,0 0-6-16,0 48 3 16,7-7-8-16,-4 25-8 15,-1-22-22-15</inkml:trace>
  <inkml:trace contextRef="#ctx0" brushRef="#br0" timeOffset="-57512">3786 3247 18 0,'5'16'7'16,"-1"11"-6"-16,-1 0-4 15,-3-8 1-15</inkml:trace>
  <inkml:trace contextRef="#ctx0" brushRef="#br0" timeOffset="-57391">3830 3659 64 0,'7'47'82'0,"7"1"-24"0,-21 10-41 16,7-29-16-1,0 25-37-15</inkml:trace>
  <inkml:trace contextRef="#ctx0" brushRef="#br0" timeOffset="-248">3374 300 51 0,'0'0'58'15,"0"0"-22"-15,0 0 32 16,0 0-12-16,0 0-13 15,0 0-14-15,63 7-12 16,-31-9-13-16,18 0-1 16,-4-5-2-16,0-3-11 15,-2-5-38-15,-2 7-32 16,-26 2 26-16</inkml:trace>
  <inkml:trace contextRef="#ctx0" brushRef="#br0" timeOffset="-511">2395 292 44 0,'0'0'46'16,"0"0"15"-16,0 0-31 15,0 0 14-15,0 0-12 16,0 0-6-16,62 2-10 15,-53 0-11-15,39 2-1 16,-4 3-3-16,-10-7-12 16,1 2-31-16,-3 0-30 15,0-2-37-15</inkml:trace>
  <inkml:trace contextRef="#ctx0" brushRef="#br0" timeOffset="-1175">1870 348 15 0,'0'0'4'15,"0"0"-5"-15,0 0 0 16</inkml:trace>
  <inkml:trace contextRef="#ctx0" brushRef="#br0" timeOffset="-1161">1886 336 12 0</inkml:trace>
  <inkml:trace contextRef="#ctx0" brushRef="#br0" timeOffset="-810">1886 315 19 0,'0'0'5'15,"0"0"-2"-15,0 0-2 16,0 0 6-16,0 0 13 16,0 0 3-16,0 0 6 15,0 0 1-15,0 0-3 16,0 0-16-16,0 0 10 16,16-10-1-16,7-1-7 15,-7 11-8-15,-4-4-3 16,-5 0-1-16,9 4-14 15,2-4-43-15</inkml:trace>
  <inkml:trace contextRef="#ctx0" brushRef="#br0" timeOffset="25871">554 100 61 0,'0'0'61'15,"0"0"-5"-15,0 0-28 16,0 0 23-16,0 0-11 16,0 0-13-16,0 0-8 15,23-15-6-15,7 3-9 16,12-9 1-16,-8 9-1 16,-4 3 0-16,2 3 3 15,-4 12 1-15,-12-2-3 16,16 5 5-16,-7 11-1 15,-9 3 5-15,10 4 2 16,-33-14-8-16,14 18 3 16,-3 8-4-16,-8 0-3 15,-3-4-3-15,-12 3-1 16,10-18 1-16,-9 9-1 16,4-6 0-16,-2-12 0 15,2-3 0-15,14-2-1 16,-7-2 1-1,-2-8 1-15,0-8 0 16,7-1-1-16,-3 7-1 16,12-6 1-16,2-11-1 15,0 2 1-15,5 2 0 16,7 1 0-16,-10 10 0 16,15-7-1-16,1 7 1 15,1 4 0-15,-5 6 0 16,2 4 0-16,-11 0 0 15,0 11 0-15,6 5 6 16,8 16 1-16,-14-18 4 16,9-5-8-16,-19 22 6 15,-8-6-5-15,6 0 0 16,-9-6 1-16,3-12-1 16,-15 26 4-16,-6-2 1 15,-7-4 1-15,-3-8 3 16,-4 4 3-16,14-23-8 15,-21 9 4-15,11-11-5 16,1-2-3-16,6-4-3 16,28-8-1-16,-14-1-27 15,5-3-62-15,2-15-73 16</inkml:trace>
  <inkml:trace contextRef="#ctx0" brushRef="#br0" timeOffset="26711">1120 437 32 0,'7'-2'17'15,"-2"-6"27"-15,-19-1 12 16,18 7-11-16,-4 2-20 16,0 0 2-1,0 0-11-15,0 0 14 16,0 0-3-16,33 31-9 15,17 21 2-15,-18 14-1 16,-11-30-13-16,0 20 5 16,-12-17 2-16,-4-10-6 15,-1-19-1-15,8-6-2 16,-12 0 3-16,0-4-5 16,0 0-4-16,0 0-2 15,-9-49-3-15,4 1 4 16,3-26 0-16,4 18 2 15,0 10 0-15,5 17 1 16,-9 21-1-16,13-9 1 16,5 11 0-16,-16 6 1 15,0 0 2-15,33 33 6 16,-13-16-4-16,-6 20 2 16,7 9-1-16,-7-9 0 15,-3-14-1-15,-11-9-2 16,5 3 4-16,-5-9 1 15,0-8-4-15,0 0-2 16,0 0-3 0,0 0 1-16,0 0 0 15,-9-68 0-15,2 28 0 16,7 11-1-16,11 19 1 16,-6 4 0-16,-5 6 0 15,0 0 3-15,0 0 0 16,0 0-3-16,0 0 0 15,30 35-18-15,2 13-44 16,-9-15-36-16,-12-23-25 16</inkml:trace>
  <inkml:trace contextRef="#ctx0" brushRef="#br0" timeOffset="27262">1530 441 86 0,'0'0'30'16,"0"0"38"-16,0 0-4 15,0 0-17-15,0 0-11 16,41 60-5-16,-20-39-19 16,13 31 8-16,-11-7-10 15,-9-22-5-15,-7-2-2 16,-3-13-2-1,1 0 2-15,-5-8-2 16,0 0-1-16,0 0-6 16,0 0-4-16,0 0 7 15,-2-85-1-15,2 25 3 16,7 15 1-16,-7 22-1 16,-7 17 1-16,23-4 0 15,-14 10 4-15,-2 0 5 16,0 0 2-16,19 31-4 15,4-5-4-15,-3 22 2 16,-1-13-2-16,-10-8-2 16,0-4 0-16,-9-23-1 15,0 0 0-15,0 0-8 16,0 0-10-16,0 0 6 16,5-46 5-16,-5 46 5 15,2-66 1-15,5 23-1 16,2 16 2-16,-2 12 2 15,5 13 7-15,-12 2-4 16,0 0 1-16,0 0-4 16,18 42-1-16,0 9-10 15,-13-17-7 1,9 13-39-16,-7-22-27 16,-7-13-28-16</inkml:trace>
  <inkml:trace contextRef="#ctx0" brushRef="#br0" timeOffset="27479">1783 224 53 0,'0'0'63'0,"0"0"13"16,0 0-12-16,0 0-39 15,0 0 17-15,25 35-10 16,14 27-13-16,-4 13-12 15,-8-19-7-15,-20-27-9 16,16 24-33-16,-16-7-17 16,0-21-6-16,-7-11-13 15</inkml:trace>
  <inkml:trace contextRef="#ctx0" brushRef="#br0" timeOffset="28278">1893 474 41 0,'0'-8'51'0,"0"8"10"16,0 0-31-16,0 0 19 15,0 0-9-15,0 0-8 16,0 0-10-16,37-33-9 16,-21 18-10-1,14-18 0-15,-3-4-2 16,-6-2-3-16,-7-1-10 16,-12 7-2-16,1 19 8 15,-8-7-1-15,-2 5 3 16,-4 7 3-16,1 5 0 15,-3 4 1-15,13 2 0 16,-3 11 6-16,3-13 10 16,0 0 3-16,21 55-1 15,0-26-9-15,-1 25 7 16,6-10-7-16,6-5-5 16,-11-12-2-16,6-6-2 15,-11-21 0-15,0-2 1 16,-4-9-10-16,6-14-5 15,3-10-2-15,-28 19 9 16,23-20-4-16,-14 5 5 16,-8 9 3-16,-6 11 2 15,10 1 1-15,18 8-1 16,-16 2 2-16,0 0 3 16,0 0 5-16,0 0 1 15,23 37-2-15,-7-10-6 16,9 19 1-1,3-13-2-15,-10-15-1 16,-11-11 0-16,12-9-2 16,-15-11-12-16,-4 13 0 15,0 0 3-15,-14-48 2 16,-6-1 2-16,11 30 6 16,-12-8-1-16,2 7 6 15,6 11-1-15,6 1 1 16,2 12 11-16,5-4-5 15,0 0 6-15,16 42 0 16,7 5 1-16,30 44-3 16,16-39-9-16,-37 64 0 15,1 2-3-15,-6 2-2 16,-4 0-3-16,-2-29-10 16,-19-60 6-16,-4 15-1 15,-7-19 6-15,-21-21 2 16,14-4 2-16,-44-19 10 15,41 11-5-15,-22-17 8 16,2-3 7-16,4 3-1 16,-1-15-3-16,29 20-8 15,-19-21 4-15,13-3-11 16,17-20-9 0,8-23-44-16,-26 50 3 15,46-62-92-15</inkml:trace>
  <inkml:trace contextRef="#ctx0" brushRef="#br0" timeOffset="262372">1909 288 13 0,'0'0'3'0,"0"0"-2"16,0 0-1-16</inkml:trace>
  <inkml:trace contextRef="#ctx0" brushRef="#br0" timeOffset="262523">1928 292 13 0,'0'0'4'16,"0"0"-3"-16,0 0-1 15,0 0 1-15,0 0-1 16,0 0 0-16,0 0 0 16,0 0-1-16,0 0 1 15,0 0-1-15,0 0 4 16,0 0 1-16,0 0-2 16,0 0-1-16,0 0-6 15</inkml:trace>
  <inkml:trace contextRef="#ctx0" brushRef="#br0" timeOffset="266771">1911 307 15 0,'0'0'2'0,"0"0"-1"16,0 0-1-16,0 0 2 16,0 0-2-16,0 0 1 15,0 0-1-15,0 0 0 16,0 0 0-16,0 0 2 15,0 0 5-15,0-11 0 16,0 7 1-16,-4 0 0 16,4 4-3-16,0 0 4 15,0 0 1-15,0 0 0 16,0 0 0-16,0 0-2 16,0 0-5-16,0 0 4 15,0 0-1-15,0 0 1 16,0 0 3-16,0 0 0 15,0 0-5-15,0 0 4 16,0 0 1-16,0 0 0 16,0 0-4-16,0 0 0 15,0 0-3-15,0 0-1 16,0 0 2-16,0 0 0 16,0 0 0-1,0 0 2-15,0 0 2 16,0 0-4-16,0 0 4 15,0 0-2-15,0 0-1 16,0 0-2-16,0 0-3 16,0 0 0-16,7 4 0 15,-7-4 1-15,2 0-1 16,-2 0 0-16,0 0 0 16,0 0 1-16,0 0 2 15,0 0 1-15,0 0-1 16,0 0-1-16,0 0 0 15,0 0-1-15,0 2 3 16,5 0 0-16,-3 0-2 16,0 0 2-16,5 1-2 15,-9 1 3-15,6-4-1 16,-6 2 1-16,2 0 0 16,2 2-1-16,-8-4-2 15,15 0 2-15,-5 6 2 16,-4 2-1-16,0 1-1 15,0-9-1-15,0 0-2 16,0 0 3-16,0 0 0 16,0 0 3-1,0 0 0-15,0 0 0 16,0 0-5-16,16 20 2 16,-6-9-2-16,-8-3-1 15,0-2-1-15,-9 0 0 16,17 5 3-16,-6-5 3 15,-2-2-1-15,-2-4 0 16,0 0 0-16,0 0-3 16,0 0 0-16,7 21 1 15,-4-7-1-15,-1-9-2 16,0 5 1-16,1-2 3 16,3 0 0-16,-3 3-2 15,-3 9 0-15,0-20 0 16,0 0 0-16,0 0 1 15,0 0 1-15,0 0 0 16,0 0 0-16,0 0-2 16,4 15 0-16,8 10 0 15,-8-2-1-15,6-11-1 16,-3-2 2-16,2-3-2 16,-7 1 1-16,-7 4-1 15,10-3 2 1,-10 1 1-16,-4-4-1 0,21 9 1 15,-8-5-2 1,-1 11 0-16,-3-7-1 16,0-14 1-16,0 0-1 15,0 0 1-15,0 0-1 16,0 0 1-16,4 31-1 16,-6-18 0-16,9 7 1 15,4 3-1-15,-11-4 0 16,10-7 1-16,-15-4 0 15,10 15 0-15,-3-6 1 16,2-5-1-16,1 7 0 16,0-5-1-16,-10-5 0 15,10 3 0-15,-1 0 0 16,-1-5 1-16,8 7 0 16,-22-10-1-16,22 7 0 15,-2 9 1-15,-9-7 1 16,7 5 1-16,-9-3-1 15,2-9-1-15,14 15 1 16,-5 0 0-16,0 8-1 16,-4-19 1-16,-12 2-2 15,18 5 1-15,-6 1-1 16,2-1 1 0,2 6 0-16,-21-15 0 15,29 9-1-15,-4-3 0 16,-17 9 0-16,11-7 1 15,0-5-1-15,6-1 0 16,-6 5 0-16,-7 3 0 16,0-5 0-16,0 10 1 15,7-15 0-15,0 17 0 16,2-11 0-16,-4 17-1 16,4-14 0-16,-7-11 0 15,8 15 0-15,-3-5 0 16,-7 3 0-16,0-19 0 15,0 0 0-15,0 0 0 16,0 0-1-16,0 0 1 16,18 68 1-16,-2-33-1 15,-11-20 0-15,6 10 0 16,1-3 1-16,-12-3-1 16,11 2 0-16,-9-11 0 15,5 11 0-15,-2 0 0 16,9 1 0-16,-14-9 0 15,0-5 0-15,7 15 0 16,-3-2 0-16,3-1 1 16,-9 7 0-16,13-14 0 15,-8 1-1 1,6 11 1-16,-5-9-1 16,1 5 0-16,-3-10 1 15,1-5 0-15,4 14 2 16,-5-3 0-16,2 0 0 15,3-7 0-15,0 0-1 16,-7 7 0-16,3-3-2 16,6 1 0-16,-9-15 2 15,0 0-2-15,0 0 1 16,0 0 0-16,0 0 1 16,11 47 1-16,-6-16 0 15,2-16-2-15,4 6-1 16,-4-5 1-16,7 15 0 15,0-18 0-15,-12-9-1 16,5 10 1-16,2-3 1 16,-4 1-1-16,-1 1 0 15,3-1 0-15,2 0 3 16,-9 1-2-16,3 1-1 16,4-1 0-16,0-7-1 15,2 6 0 1,-2 1 0-16,-3-3 0 0,3 5 0 15,-16-9 0 1,23 2 0-16,-5 2 0 16,0-1 1-16,0-3 1 15,-2 8 0-15,-2-7-1 16,-1 13 1-16,3-1-2 16,0-7 0-16,0 3 0 15,-2-7 0-15,2 5 0 16,0-3-1-16,-3 0 2 15,1-3-1-15,4-1 0 16,-4 8 0-16,1 1 0 16,1-3 0-16,3 9 0 15,-4-13 0-15,-3 9 1 16,4-9 1-16,-3 4-1 16,5 3-1-16,-9-5 0 15,5 5 0-15,2-3 1 16,0 5-1-16,2-9 1 15,-7-4-1-15,3 15 0 16,2-5 2-16,2 3 0 16,-4 1 0-16,-10-15-2 15,14 7 0-15,0 2 0 16,-2 1 1-16,-2 1-1 16,2-3 1-1,-2-5-1-15,1 2 0 16,1 5 0-16,-2-7 0 15,2 10 0-15,-3-5 0 16,6 5 0-16,-3 1 1 16,-1 6 0-16,4-13 0 15,-13-4-1-15,17 7 1 16,-5-3-1-16,1 0 0 16,-4 5 0-16,6-11 0 15,-12 8 1-15,7 1-1 16,0-3 0-16,0 2 1 15,-3-5 0-15,10 7 0 16,-5 1-1-16,-2-3-1 16,0-2 1-16,-12-3 0 15,22 3 1-15,-11 0-1 16,4 1 0-16,-1 1 0 16,-14-8 1-16,21 9-2 15,0-1 1-15,-4 3 0 16,-3-5 0-16,-7-4 0 15,15 5 0 1,-6-1 1-16,-2 4-1 0,3-5 0 16,-12-5 0-1,14 8 1-15,4 1-1 16,-9-3-1-16,-9-10 3 16,0 0 1-16,0 0-3 15,0 0 2-15,0 0 3 16,28 35-1-16,-8-16-2 15,-13-15-1-15,7 4 0 16,-5 7-1-16,1 5 0 16,-10-20 0-16,0 0 0 15,0 0 0-15,0 0 1 16,0 0-1-16,0 0 0 16,0 0 0-16,13 9 0 15,13 9 0-15,-13-14 0 16,-1 5 0-16,-7-3 0 15,-1 2 0-15,8 3 0 16,-5-1 1-16,2 4-2 16,9-9 1-16,-20 5 0 15,11 2 0-15,-11 1 0 16,2-13 0-16,0 0 0 16,0 0 0-16,0 0 0 15,0 0 1-15,16 16-1 16,-14-7 0-1,33 7 0-15,-10-1-1 16,-9-3 2-16,-7 9-1 16,-16-15 0-16,14-4 0 15,7 0 0-15,2 4 0 16,-4 1 0-16,-5 1 0 16,0-2 0-16,-1 0 0 15,4 5-1-15,-1-3 2 16,-5-10-1-16,-4 2 0 15,0 0 0-15,0 0-1 16,0 0 1-16,0 0 0 16,0 0 0-16,0 0 1 15,19 16-1-15,-10-3 0 16,3-3-1-16,1-6 1 16,-8 3 1-16,2-3-1 15,-3 2 0-15,1 0-1 16,2-6 1-16,-5 2 0 15,3 0 0-15,-3 2 0 16,-2-4 1-16,0 0-1 16,0 0 0-16,0 0-1 15,0 0 2-15,0 0-1 16,0 0-1-16,0 0 1 16,12 9 1-16,-1-1-1 15,-4 6 0 1,0-14 0-16,-7 3 0 15,7 1 0-15,0 0-1 16,-3 4 2-16,-4-8-1 16,0 0 0-16,0 0 0 15,0 0 0-15,0 0 0 16,0 0 0-16,0 0 0 16,0 0 0-16,0 0 0 15,7 6 0-15,0 11 0 16,0-19 0-16,0 6 0 15,-7-4 0-15,0 0 0 16,0 0 3-16,0 0 1 16,0 0 5-16,0 0 1 15,0 0-4-15,0 0 0 16,0 0-3-16,0 0-3 16,-2-2 1-16,-10-2-1 15,8 2 0-15,-8-7 3 16,7 7-1-16,-6-4 2 15,-3 0 1-15,-2 6-2 16,-2-10 2 0,11 5-2-16,-12-3 0 0,-15-6-2 15,9 9-1 1,-17-13 0-16,28 10 0 16,-4-9 1-16,-5-2-2 15,-2 9 1-15,-12-21 0 16,28 23 0-16,-3-13 0 15,-6 2 0-15,8 9 0 16,-17 2 0-16,20-21 0 16,-5 10 0-16,1 3 0 15,-5 5 0-15,7-7 0 16,-17-1 0-16,-1 2-33 16,-10 1-88-16,-18-17-106 15</inkml:trace>
  <inkml:trace contextRef="#ctx0" brushRef="#br0" timeOffset="393299">3862 4037 17 0,'0'0'2'0,"0"0"-3"15,0 0 1 1,0 0 0-16,0 0 1 0,0 0-1 16,0 0 1-1,0 0-1-15,0 0 10 16,0 0-3-16,0 0 8 15,0 0 0-15,0 0 1 16,0 0 1-16,0 0-1 16,0 0-3-16,0 0-6 15,0 0 6-15,0 0-1 16,0 0-3-16,0 0-1 16,21-24-1-16,-12 13-3 15,3-5 2-15,-1-1-3 16,-9 3 0-16,-2 14 3 15,0 0 0-15,0 0-4 16,0 0 1-16,10-23 0 16,8-10-2-16,-9 16 2 15,0-8 1-15,-6 13-2 16,1-5 2-16,3 3 0 16,0-5 1-16,5-8 1 15,-10 9-1-15,5 11-3 16,4-11 1-16,-4 1 0 15,5-8 0-15,-1 3 0 16,-9 11-2-16,10-5-1 16,-1-3 2-1,1 0 0-15,-3 17 0 16,5-20 0-16,0 11-1 16,-7-3 0-16,2 1 0 15,2-1-1-15,-1-3 0 16,1 5 0-16,-4 8 0 15,7-7 0-15,0-1 0 16,-5 2 0-16,2-3 2 16,-8 7-1-16,10-6 1 15,4-1-1-15,-4 3 2 16,-1 4-1-16,-1-11 0 16,74 13-2-16,-85 4 0 15,-4-15 0-15,-5-5 0 16,11-1 0-16,5 4 0 15,-23 11 1-15,36-10-2 16,-3 1 2-16,-6 3-1 16,3-5 0-16,-3 3 0 15,-4 7 0-15,7-7 0 16,0-1 0-16,-3-1 0 16,1 1 0-1,-19 7 0-15,23-8 0 0,-4-5 0 16,6 4 1-16,0 1-1 15,-4-3-1 1,-9 15 1-16,4-8 0 16,0 1 0-16,3-3 0 15,6-13 0-15,-16 4 0 16,10 8 0-16,13-5 0 16,-4-1 0-16,-3 2 0 15,1-1 0-15,-1 7 0 16,-2-12 0-16,5 7 0 15,0-3 0-15,-1-6 0 16,-1-8 0-16,-8 21 1 16,10-15-1-16,7 4 0 15,4-19 0-15,0 7 2 16,0 8-1-16,-13 19 0 16,13-15 1-16,0 0-2 15,-2 2 0-15,0 0 1 16,-26 13-1-16,29-7 0 15,-4-3 1-15,-6 3-1 16,3 11 0-16,-6-15 2 16,-3 9 0-16,1-5 0 15,-2-3-2-15,7 3 1 16,-4-4-1 0,-1 3 0-16,-7 9 0 15,10-7 0-15,0-3-1 16,2 1 2-16,-9-7-2 15,-1 14 1-15,10-13 1 16,3 1-1-16,1-2 1 16,1 6-2-16,-3-10 1 15,-2 15 0-15,-4-15 0 16,-1-4 0-16,10 4 1 16,-5 6-2-16,0-8 1 15,-7 14 0-15,7-14 0 16,9-8 0-16,-2 8 0 15,9-17 0-15,-21 13 1 16,8 19-2-16,15-24 2 16,1 1-1-16,-6 8 0 15,1 0-1-15,-14 16 1 16,12-16 0-16,-3 10 0 16,2-1 0-16,1 1 0 15,-3 0 0-15,-9 13 0 16,5-13 0-1,4 1 0-15,-2 1 0 0,-3-2 0 16,-1 1 0-16,-10 11 0 16,14-9 0-1,-3-1 0-15,1-2 0 16,2-1 0-16,-30 11 0 16,32-5 0-16,-9-1 0 15,9 1 0-15,-11-1 0 16,2-4 0-16,-2 11 0 15,-5-9 0-15,2-1 0 16,5-1 0-16,9-6 0 16,-6 6 0-16,-3 11 0 15,4-11 0-15,5-2 0 16,-2-4 1-16,12-6-1 16,-15 17 0-16,10-15 0 15,0 2 0-15,2 2 1 16,-4 4-1-16,-3-4 0 15,-9 15 1-15,11-15 3 16,1 8-1-16,-1-8-2 16,3 17-1-16,-2-25 1 15,-17 22 0-15,19-7 0 16,2-5-1-16,-2 4 1 16,-3 2 2-16,-20 11-1 15,25 0 1-15,-7-2-1 16,-2-5 0-1,5 17-1-15,-10-18 0 16,-4 7-2-16,2 1 3 16,2-4-3-16,-2 1 2 15,7 3-1-15,-9 0 0 16,-12 3 0-16,12-1 1 16,-5 2 0-16,2 0 3 15,5 0-2-15,-23 4-2 16,0 0 2-16,0 0-1 15,0 0 2-15,0 0 1 16,58-17-1-16,-35 9-2 16,18-4-1-16,-13-1 0 15,6 9 0-15,-9-4 0 16,-29 4 0-16,36-3 0 16,-7 3 1-16,-4-2 0 15,-21 6 0-15,30-6-1 16,-16 0 0-16,4 1 0 15,-2 1 0-15,0-2 1 16,10 6-1-16,-26 0 1 16,0 0-1-16,0 0 4 15,0 0-1-15,0 0-2 16,60-10 0-16,-37 6-1 16,18 2 2-16,-7-3 2 15,-8 1 3 1,1-2-2-16,6 4-4 15,-17 0-1-15,14 4 0 16,-3-8 0-16,1 4 0 16,-1 2 0-16,-22-2-1 15,23-7 2-15,-3 5 0 16,-4 6-1-16,6-4 0 16,-11-2 0-16,-13 4 0 15,24-4 0-15,-11 2 1 16,10 0 0-16,-17-2 3 15,2 4-4-15,-2 2 1 16,17-6 0-16,-17 4-2 16,3 2 1-16,-3-6 0 15,14-1 0-15,-14 1 0 16,-9 4 0-16,0 0 0 16,0 0 1-16,0 0-1 15,0 0 0-15,0 0 0 16,41-4 0-16,-6 6 1 15,-8-6 1-15,-4 0-1 16,-2 6 1-16,-7-4-1 16,2-2-1-16,0-2 1 15,-16 6-2 1,0 0 1-16,0 0 1 16,0 0-1-16,0 0-1 15,48-7 2-15,-31 5-1 16,15 2 0-16,-21-4 1 15,3 2-1-15,2 4 0 16,-16-2 0-16,0 0 0 16,0 0 0-16,0 0 0 15,0 0 0-15,19-2 0 16,-3 2 0-16,9-2 0 16,-2 0 0-16,-7-2 0 15,7 4 5-15,-7-2 2 16,-7 4-5-16,14 0 1 15,-4-6 0-15,8 2 0 16,-1 2 1-16,-12 2-1 16,13-2 0-16,8-4-2 15,-8 4 0-15,8 0-1 16,-5-7 0-16,-10 7 0 16,17 0 0-16,-2 0 0 15,-1 4 0-15,-9-6 0 16,-2 2 0-1,10-2-1-15,-8 0 2 16,5 0-2-16,-9-2 2 16,2 6-1-16,-14 0 0 15,11 0-1-15,6 0 1 16,-6 7 1-16,-3-7-1 16,-1 0 0-16,-2-2-1 15,-1-2 2-15,3 2-1 16,-2 0-1-16,-11 0 1 15,10 2 0-15,-1 2 0 16,-3 2 1-16,0-6-1 16,10 8 0-16,-17-3 0 15,9-3 0-15,-6 2 0 16,7 4 0-16,-12-8 0 16,0 0 0-16,0 0-1 15,0 0 1-15,0 0 1 16,0 0-1-16,0 0 0 15,0 0 0-15,0 0 0 16,0 0 0-16,0 0 0 16,0 0 0-16,0 0 0 15,0 0 0-15,0 0 0 16,0 0 0-16,0 0 0 16,0 0 0-1,0 0-1-15,-10 4-29 16,-10 2-59-16,6-1-74 15</inkml:trace>
  <inkml:trace contextRef="#ctx0" brushRef="#br0" timeOffset="395090">3818 4017 15 0,'0'0'2'0,"0"0"-1"16,0 0 0-16,0 0-1 16,0 0 0-16,0 0 1 15,0 0-1-15,0 0 0 16,0 0 0-16,0 0 0 16,0 0 0-16,14-11 4 15,2-7 2-15,-2 5 1 16,-5-14 1-16,19 7-3 15,-23 7-2-15,-1-12 2 16,5 9 2-16,1-19 1 16,1-3-5-16,-6 24-2 15,8 4-1-15,1-19 1 16,-5 10-1-16,1-8 0 16,1 17 0-16,-4-23 0 15,5 14 0-15,1 0 0 16,3-12 0-16,10 4 0 15,-6-2 0-15,-1 0 0 16,-12 13 0-16,11-9 0 16,-4 4 1-1,4 3-1-15,1 9 0 16,-12-16 0-16,-7 25 1 16,0 0-1-16,16-14 0 15,9-11 1-15,0 2-1 16,-13-6 1-16,-5 7-1 15,4 13 0-15,8-5 4 16,-8-1 0-16,5-1 0 16,-2-1 2-16,-5 9-1 15,-2-2-3-15,9-7-1 16,0-2 1-16,5 3 3 16,0-42-2-16,11 45 1 15,-16 1-2-15,14-9 0 16,-5-14-1-16,3 8 0 15,-12 11-1-15,12-15 1 16,-15 16 0-16,6-18-1 16,4 8 0-16,4 2 0 15,3-8 0-15,0 0 1 16,-11 15 0-16,11-15-2 16,2 0 0-16,-7-13-2 15,0 34-3-15,-6-28 1 16,2 24 3-1,-1-13-3-15,8 2-2 0,-1-2 0 16,1 5 2 0,-5 1 2-16,-16 10 1 15,16-13-3-15,2 5 2 16,-6-6 0-16,1 2-3 16,1-1-3-16,-7 3 2 15,-3 8 4-15,12-9-4 16,-2-1 0-16,0 0 3 15,6-6 1-15,3-4 3 16,-7 21 0-16,0-22-2 16,0-3-3-16</inkml:trace>
  <inkml:trace contextRef="#ctx0" brushRef="#br0" timeOffset="410262">3922 3861 16 0,'-2'-4'1'16</inkml:trace>
  <inkml:trace contextRef="#ctx0" brushRef="#br0" timeOffset="410499">3798 3986 13 0,'0'0'3'16,"0"0"-2"-16,0 0 0 16,0 0-1-16,0 0 0 15,20-44 0-15,-6 5 0 16,0 8 0-16</inkml:trace>
  <inkml:trace contextRef="#ctx0" brushRef="#br0" timeOffset="410596">4223 3247 14 0</inkml:trace>
  <inkml:trace contextRef="#ctx0" brushRef="#br0" timeOffset="410874">4088 3570 13 0,'4'10'3'0,"-27"25"-2"16,-9 25-1-16</inkml:trace>
  <inkml:trace contextRef="#ctx0" brushRef="#br0" timeOffset="411066">3793 4079 16 0,'0'0'2'0,"0"0"-2"16,0 0 1-16,0 0-2 15,0 0 1-15,39-93 2 16,5 6-1-16,-3 16 3 16,8-34 7-16,-17 53-6 15,30-49 2-15,16 7-4 16,0-3-2-16,1 2-1 15,1-5-6-15,-59 53-3 16</inkml:trace>
  <inkml:trace contextRef="#ctx0" brushRef="#br0" timeOffset="411146">4527 3019 12 0</inkml:trace>
  <inkml:trace contextRef="#ctx0" brushRef="#br0" timeOffset="411410">4262 3358 13 0,'-23'17'4'0,"-9"33"-2"16,-9-5 0-16,13-18-1 15,-18 25 1-15,0 10 0 16,5 4 0-16,6-4-1 16,10-18-1-1,4-3 0-15,14-28 1 16,0 3 0-16,5-6 3 15,2-7 7-15,0-3-4 16,0 0-5-16,35-46-1 16,20-47-3-16,2 4 0 15,8-2 1-15,2 8 1 16,8-14-1-16,-49 47 0 16,59-58 1-16,0-1 0 15,-5 7-9-15,-6 5 1 16</inkml:trace>
  <inkml:trace contextRef="#ctx0" brushRef="#br0" timeOffset="412226">4444 3149 26 0,'-21'48'10'15,"-25"4"-2"-15,10-23-4 16,-8 35 4-16,-4-6-2 15,6-13-3-15,5-5-2 16,5-3-1-16,2-10 0 16,23-19 0-16,0 5 1 15,5-9 1 1,0-8 6-16,2 4 1 16,0 0-5-16,0 0-3 15,39-46 0-15,32-55-1 16,3-7 0-16,11-8-1 15,2-19-4-15,-47 71 2 16,58-66-3-16,-1 3 2 16,-14 28 2-16,-21 27 1 15,-25 22-1-15,-10 29 1 16,-17 17 1-16,-10-2 0 16,0 6-1-16,0 0 1 15,-49 60 0-15,-40 54 6 16,47-58-2-16,-25 55 12 15,-2-5-4-15,5-9 3 16,-3-1 3-16,17-5-5 16,31-46-11-16,-43 32 0 15,5-7-1-15,8-10 0 16,15-4-2-16,6-29 1 16,15-21 0-16,13 7 0 15,2-13 0-15,-2 0 0 16,0 0 0-1,30-44 0-15,-10-1 0 16,26-9-1-16,40-60-1 16,-6-8-1-16,12-7-5 15,16-28-5-15,0 4-4 16,-55 85 9-16,44-40-6 16,-7 21 5-16,-15 21-1 15,-12 14 1-15,-24 15-1 16,-21 28 5-16,3-5-1 15,-12 16 5-15,-9-2 1 16,0 0-1-16,0 0 1 16,0 0 0-16,-90 83 0 15,14-15 0-15,-2-4 0 16,16 7 2-16,5-11 4 16,-1-8-4-16,42-34-1 15,-3 5 0-15,13-13 4 16,6-10 1-16,0 0-1 15,39-43-3-15,-39 43-2 16,103-102 0-16,1 5-3 16,11-2-11-16,-3 3-1 15</inkml:trace>
  <inkml:trace contextRef="#ctx0" brushRef="#br0" timeOffset="412466">5371 2122 16 0,'7'0'3'16,"-7"0"4"-16,0 0-1 15,0 0 4-15,0 0-6 16,74-87-3-16,-37 36-3 16,38-61-6-16</inkml:trace>
  <inkml:trace contextRef="#ctx0" brushRef="#br0" timeOffset="412721">5808 1657 13 0,'-11'16'4'0,"-8"5"3"16,6-9 2-16,13-12 3 15,0 0 21-15,48-27-9 16,81-60-14-16,36-10-8 16,24-21-20-16,-92 48-1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2:53.42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81 54 0,'-7'2'15'0,"7"-2"20"16,0 0 11-16,0 0 6 16,0 0-8-16,0 0-14 15,0 0-19-15,87-25 9 16,-9 8-4-1,-2-1-6-15,-14 10-7 16,-9-1-3-16,-30 9-1 16,19-2-18-16,-19 4-30 15,-5-10-24-15,-6 10-39 16</inkml:trace>
  <inkml:trace contextRef="#ctx0" brushRef="#br0" timeOffset="218">48 317 180 0,'0'2'60'0,"11"0"1"15,6 2-5-15,-17-4-20 16,46-10-26-16,39-13-4 15,-9-2-38-15,-5 9-58 16,-20-11-80-16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2:51.3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133 216 18 0,'0'6'5'15,"0"-6"-1"-15,0 0 8 16,0 0 1-16,0 0 16 16,0 0 3-16,21-31 1 15,-7 10-6-15,-14 7-2 16,0 10-14-16,2-7 7 15,3 3-1-15,-5 0-2 16,0 1 0-16,0 7-1 16,0 0-9-16,0 0 4 15,0 0-5-15,0 0 0 16,0 0 6-16,0 0 1 16,0 21-5-16,2 12 4 15,-2 0 0-15,5 13 1 16,-1 12 1-16,-2-31-8 15,5 62 5-15,3 6-3 16,-10 13-2-16,-7-3-1 16,7-11 1-16,2-55-2 15,-7 35 0-15,1-12-1 16,4-20-1-16,-5-15-5 16,3-19-5-1,0 5-28-15,-3-11-27 16,-9-15-22-16,-4 3-32 15</inkml:trace>
  <inkml:trace contextRef="#ctx0" brushRef="#br0" timeOffset="720">0 272 25 0,'-5'-11'4'16,"3"-3"30"-16,2 14 11 15,0 0-23-15,0 0 13 16,41-60-9-16,-4 14-5 16,2 23-5-16,-4-6-3 15,-19 21-9-15,21-2 3 16,-7 10 0-16,-3 8 3 15,-4 17 3-15,-9 2 2 16,-3-11-8 0,-8 28 8-16,-6 1-3 0,-3 13-3 15,-8-8-1 1,-2 18 0-16,9-39-6 16,-16 38 0-16,0-9-1 15,-3-11 0-15,3-16 0 16,17-14-1-16,-8 4 0 15,2-7 0-15,3-14 1 16,4 0-1-16,5-14-1 16,0 14 1-16,0 0-1 15,0 0 1-15,19-60 0 16,4 26 0-16,-2-11-1 16,-5 22 1-16,16-8 0 15,2 4-1-15,-1 11 1 16,-4 13 0-16,-19 10 0 15,29-1 0-15,-9 23 0 16,2 2 0-16,-2 0 0 16,2 6 0-16,-4-18 0 15,-3 35 0-15,5-7 0 16,-7 15 1-16,-7-6-1 16,-11 13 1-16,-1-36 1 15,-8 31 5-15,-6-14 2 16,-1-1 4-1,-5-13 1-15,0-20-8 16,-21 15 4-16,-9-14-4 16,-3-5-4-16,1-16-1 15,-7 2-1-15,39-6-4 16,-12-11-22-16,5-6-33 16,21-10-41-16,11-11-43 15</inkml:trace>
  <inkml:trace contextRef="#ctx0" brushRef="#br0" timeOffset="1240">830 282 16 0,'-7'-21'4'15,"10"-6"1"-15,-3 17-3 16,2-9-1-16,0-1 15 16,-9 13 12-16,17-9 7 15,-8 10-2-15,-2 6-19 16,0 0 10-16,0 0-7 16,0 0-5-16,0 0-4 15,0 0 1-15,0 0-4 16,0 0 9-16,0 0 5 15,9 45 1-15,7 15 1 16,9 65 1-16,-13-61-11 16,16 74 7-16,-10 5-9 15,-7-19-6-15,-8-18-2 16,-15-60-1-16,38 28-11 16,-15-24-25-16,-4-21-19 15,-2-17-10-15,-5-12-30 16</inkml:trace>
  <inkml:trace contextRef="#ctx0" brushRef="#br0" timeOffset="1576">741 139 25 0,'4'-6'2'0,"-4"-13"-2"15,19-6 27-15,4-4 18 16,4 5 0-16,3 3-16 16,-5 15-19-16,26-3 4 15,4 12-2-15,-2 5 2 16,5 15 0-16,-1 14 0 16,-32-14-5-16,21 26 9 15,-13 5 4-15,-20 4 1 16,-15 0 1-16,-21-23-13 15,7 36 10-15,-25-7-5 16,-12-6-7-16,-16-6-6 16,-3-26-3-16,42-15-4 15,-29-5-23-15,3-14-36 16,22-19-51-16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18.17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351 0 34 0,'0'0'17'0,"0"0"33"16,0 0 13-16,0 0-9 16,-51 20-8-16,-32 32-7 15,53-21-21-15,-27 48 18 16,9 8-7-16,6 14-12 16,17-1-9-16,13-44-6 15,10 49-1-15,9-12-27 16,9-8-36-16,5-21-17 15,-5-20-23-15</inkml:trace>
  <inkml:trace contextRef="#ctx0" brushRef="#br0" timeOffset="312">680 229 62 0,'4'-10'75'0,"-4"10"-11"15,0 0-15-15,0 0-30 16,0 0 9-16,0 0-7 16,0 0 5-16,0 0-3 15,5 33-1-15,-3 2-10 16,14 38 13-16,-9 6-3 15,-7 10-8-15,-9 0-9 16,7-48-4-16,-5 32-1 16,-2-13-28-16,6-21-44 15,-4-6-17-15,0-29-21 16,1-8 40-16</inkml:trace>
  <inkml:trace contextRef="#ctx0" brushRef="#br0" timeOffset="594">434 648 29 0,'11'-11'51'0,"-6"9"19"15,-5 2-35-15,0 0 25 16,0 0-14 0,0 0-12-16,0 0 0 15,0 0 0-15,0 0-19 16,0 0 10-16,64 64-2 15,-9-8-1-15,-9-2-5 16,-25-31-11-16,13 20 4 16,-4-12 0-16,-11-12-2 15,8-19-4-15,-27-2-3 16,35-25-12-16,-1-6-30 16,-1-13-31-16,-10 1-31 15,4-21-44-15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2:55.66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710 44 22 0,'4'0'3'15,"1"-4"11"-15,-5 4 22 16,0 0 14-16,0 0-25 16,0 0 11-16,0 0-10 15,0 0-1-15,14-6 0 16,-3-1-8-16,-2 3-14 16,-9 4 2-16,0 0 1 15,-43-10-4-15,43 10 1 16,-51-10-1-16,37 7-2 15,-32 3 0-15,-2 7 1 16,7 3 0-16,1 5-1 16,-6 5 0-16,30-5 0 15,-37 12 0-15,5 8 3 16,14 2-1-16,1 15-1 16,4-7 0-16,17-24-1 15,1 31 1 1,8 0 1-16,8-7-1 15,13-14 0-15,10-6 2 16,-12-12-1-16,32-3 1 16,5-4 1-16,2-6-1 15,10 0-1-15,-45 4-1 16,56 2 1-16,-4 5 2 16,-6 12 0-16,-3 3 0 15,3-3-1-15,-36-4-2 16,21 16 2-16,-17 11 3 15,-4 1 0-15,-9-28 3 16,-21-19 3-16,4 43-6 16,-10-1 6-16,-15-1 1 15,-23 27-2-15,-13-14-1 16,41-35-6-16,-53 16 0 16,-5-8 2-16,7-10-1 15,1-13-1-15,1-2-2 16,40-4-1-16,-21-2 0 15,4-7-1-15,12 1-2 16,10-7-25-16,15 11 0 16,-9-10-60-16,14-7-40 15</inkml:trace>
  <inkml:trace contextRef="#ctx0" brushRef="#br0" timeOffset="785">1370 170 21 0,'5'-16'4'0,"-8"12"-1"16,8-11 28-16,2 11 13 15,-7 4-4 1,0 0-11-16,0 0-8 16,0 0-5-16,0 0-8 15,0 0 9-15,0 0 2 16,0 0 3-16,0 0 1 16,48 60-5-16,-25-33-11 15,16 35 6-15,0 17-3 16,10 3-1-16,-3 14-4 15,-42-45-4-15,38 59 2 16,-6-6-2-16,-1-13 0 16,6-4 8-16,-15-23 2 15,-8-41-7-15,5 16 1 16,-7-14 0-16,-16-6 2 16,2-15 10-16,-18-4-3 15,16 0-11-15,0 0 0 16,0 0 2-16,0 0-1 15,12-87 3-15,-10 45-3 16,10-36 1-16,-5-24 1 16,13-10-3-16,-1-10 0 15,-17 64 0-15,35-51 2 16,-5 9-1-16,-7 26 1 16,5 7-3-16,-11 11 0 15,-6 34-2 1,10-18 1-16,5 16-1 15,-14 1 0-15,-7 14 0 16,-3 5 0-16,-4 4 0 16,0 0-1-16,0 0 1 15,0 0-6-15,0 0-5 16,0 0-28-16,0 0-31 16,-7 2-39-16</inkml:trace>
  <inkml:trace contextRef="#ctx0" brushRef="#br0" timeOffset="5440">2709 317 19 0,'-3'-8'5'16,"3"8"-3"-16,0 0 7 16,0 0 2-16,0 0 14 15,0 0 1-15,0 0 6 16,5-12-2-16,4-11-7 16,-9 14-5-16,5 5-10 15,-1 4 6-15,-1-4-2 16,-3 4-1-16,0 0 1 15,0 0-2-15,0 0-5 16,0 0 5-16,0 0 2 16,0 0-2-16,0 0-1 15,0 0-4-15,0 0-3 16,0 0 0-16,0 0 0 16,0 0 8-16,0 0-1 15,0 0-1-15,0 0-4 16,62 48 4-1,-9 12-5-15,2 14-1 16,5-3-1-16,-37-28 0 16,48 21 0-16,-6-6 0 15,-22-14-1-15,-6-5 0 16,-7-12 1-16,-16-16-1 16,2 1-2-16,-12-6-21 15,-4-6-31-15,0 0-30 16,0 0-39-16</inkml:trace>
  <inkml:trace contextRef="#ctx0" brushRef="#br0" timeOffset="5775">3038 230 23 0,'0'0'8'16,"0"0"5"-16,0 0 22 15,0 0 10-15,0 0-5 16,-3-25-16-16,-10 13-8 16,13 8-9-16,0 4 14 15,0 0 4 1,0 0-4-16,0 0-1 15,-28 99-2-15,23-47-11 16,-13 45 7-16,-3-8-6 16,1-10-5-16,-1-11-3 15,-4-45-3-15,18 12-30 16,-5-14-29-16,8-17-39 16</inkml:trace>
  <inkml:trace contextRef="#ctx0" brushRef="#br0" timeOffset="8471">5262 340 27 0,'9'-12'18'0,"-22"-3"24"15,13 15-2-15,0 0-1 16,0 0-20-16,0 0 18 16,0 0-5-16,48 15-9 15,9 5-13-15,52 32-7 16,-59-21-3-16,42 23-1 15,-16 4-23-15,-18 0-28 16,-19-13-40-16</inkml:trace>
  <inkml:trace contextRef="#ctx0" brushRef="#br0" timeOffset="8744">5621 166 142 0,'-7'-4'26'16,"5"-2"21"-16,0 4-7 15,2 2-1-15,0 0-9 16,-21 51-12-1,2 1-12-15,-17 60-1 16,3 4-4-16,4-4-30 16,-1-42-44-16,18 23-69 15</inkml:trace>
  <inkml:trace contextRef="#ctx0" brushRef="#br0" timeOffset="6610">3834 166 22 0,'0'0'6'0,"0"0"-5"16,0 0 19-16,-10-10 9 15,10 6-13-15,-4-1 14 16,2 1-3-16,2 4-6 15,0 0-8-15,0 0-2 16,0 0-2-16,0 0 13 16,0 0-1-16,0 0-1 15,4 85-1-15,1 4 0 16,6-35-11-16,-2 60 5 16,5-2-5-16,-5-11-4 15,8-14-3-15,1-19-1 16,-11-39 0-16,7 15 0 15,-5-13-14-15,-9-12-28 16,-5-17-27-16,3 0-42 16</inkml:trace>
  <inkml:trace contextRef="#ctx0" brushRef="#br0" timeOffset="6872">3659 688 38 0,'-7'-4'40'0,"-5"4"17"16,8-4-6-16,4 4-30 16,0 0 19-16,0 0-2 15,0 0-4-15,48-29-9 16,42-25-13-16,-49 35-11 15,33-16 1-15,-12 4-10 16,-5 12-25-16,-11-1-23 16,-25 11-26-16,-7 7 27 15</inkml:trace>
  <inkml:trace contextRef="#ctx0" brushRef="#br0" timeOffset="7192">4034 181 53 0,'-5'-7'45'16,"5"7"2"-16,0 0-25 15,0 0 16-15,0 0-9 16,0 0 0-16,0 0-3 15,0 0-5-15,0 0-8 16,23 36 11-16,5 40-3 16,-1 15-1-16,8 17-8 15,-12-52-8-15,-2 52 1 16,2-7-4-16,-5-16-1 16,-4-21-3-16,-3-14-28 15,-6-34 4-15,2 5-47 16,2-23-48-16</inkml:trace>
  <inkml:trace contextRef="#ctx0" brushRef="#br0" timeOffset="7488">4383 183 111 0,'3'-7'76'0,"-6"1"-19"16,3 6-22-16,0 0-6 15,0 0 0-15,0 0-14 16,0 0 12-16,0 0-6 16,23 81-6-16,-4 35-5 15,-1-8-8-15,1-55-1 16,1 63-1-16,-6-10-18 15,-5-21-17-15,-4-21-12 16,2-29-14-16,-5-22 19 16,-4-7-79-16</inkml:trace>
  <inkml:trace contextRef="#ctx0" brushRef="#br0" timeOffset="7992">4321 199 33 0,'-9'-16'40'0,"9"16"18"15,0 0-11-15,0 0-28 16,0 0 12-16,19-36-4 16,31-24-5-16,10 27-5 15,2 4-4-15,-25 21-7 16,23-2 4-1,-10 12 0-15,-1 8-3 16,-10 9-1-16,-9 14-2 16,-21-23 0-16,2 30 4 15,-11-1 0-15,-23 11-2 16,-7 5 4-16,7-28-5 16,-25 40 3-16,-5-9-4 15,-2 0-2-15,7-5 3 16,9 3 0-16,25-35-3 15,-12 20 1-15,13-1 0 16,10-1-1-16,13-12 0 16,-10-10-1-16,43 10-1 15,17-1 0-15,7 1 0 16,-1 9 3-16,6-7 10 16,-31-15-7-16,21 17 3 15,-9 0 1-15,-7 4-2 16,-16-2-5-16,-21-20-3 15,-2 16-2-15,-9-11-27 16,-5-3-33-16,5-7-36 16,2-8-73-1</inkml:trace>
  <inkml:trace contextRef="#ctx0" brushRef="#br0" timeOffset="19872">1 858 17 0,'-2'-7'7'15,"-7"5"-5"-15,9 2-3 16,0 0 0-16,0 0 5 16,0 0 9-16,0 0 2 15,0 0 0-15,0 0-8 16,0 0 8-16,0 0 1 16,0 0-5-16,0 0 0 15,0 0-1-15,0 0 0 16,0 0-5-16,0 0 4 15,0 0 0-15,0 0-3 16,0 0 2-16,0 0 4 16,0 0-7-16,0 0 4 15,0 0-2-15,7 23-4 16,-3-10 0-16,-4 1-1 16,3-10 0-1,-1 9 3-15,0-1-3 16,0-4 0-16,1-2 2 15,-12 7 1-15,13-7-2 16,3 11 2-16,-5-1-1 16,-2 1-1-16,3 4 0 15,-3-13-2-15,2 8 0 16,-2 1 0-16,0-1-1 16,2 1 1-16,3 0 0 15,-7-9-1-15,2 13 1 16,4-7-1-16,3 3 0 15,-2 5 1-15,-1-9 0 16,8-9 0-16,-12 6-1 16,7-3 1-16,2 5 0 15,-5-6-1-15,3 9 0 16,-2-11 0-16,2 8 2 16,4-3-2-16,3 1 0 15,-2 0 0-15,-5 1 0 16,2-7 1-16,9 6 0 15,-2-2-2-15,0 3 1 16,3-3 0-16,-17-2 0 16,19 2 0-16,-3 3 0 15,1-5 0 1,-3 19 0-16,2-17 0 16,0-4 0-16,-4 3 0 15,5-3 0-15,-8 4 0 16,8-12 0-16,-3 12 3 15,-7-2-1-15,9-2-1 16,5 3 0-16,5-5-1 16,9 4 0-16,-40-6 0 15,54 6 0-15,-14 7 1 16,11-5-1-16,0 0-1 16,-6-8 2-16,-10 0-1 15,16 0 0-15,1 0 0 16,1 0-1-16,3 0 1 15,2 0 0-15,-22 0 1 16,20 0-1-16,-1 0 0 16,-1-4-1-16,2 12 2 15,-7-12-1-15,-25 0 0 16,22 0 0-16,1 2 0 16,0 0 0-16,-14-11 0 15,9 17 0-15,-21-4 0 16,19 5 0-1,-7-1 0-15,7-4 0 16,-7 0 0-16,-28-7 0 16,37 10 0-16,0 3 0 15,-2-6 0-15,-3-4 0 16,-6-5 0-16,-5 5 0 16,2-2 0-16,8 0 0 15,-10 2-1-15,0 0 1 16,2-3 0-16,-9 9 0 15,5-12 0-15,4 4 0 16,0 4 0-16,-2 8 0 16,3-21 0-16,-13 11 0 15,13-4 0-15,1 4 0 16,3 0 0-16,0-17 0 16,5 23 0-16,-8-12 0 15,3 1 0-15,2 5 0 16,-2 19 0-16,5-17 0 15,-28 0 0-15,27 0 0 16,3-5 1-16,-7 7-1 16,2-29 0-16,-2 44 0 15,-5-7 0-15,1 0 0 16,-1-1 0-16,-2 1 1 16,0 25-1-1,4-29 0-15,-15 0 0 0,18 3 0 16,-9 9 0-1,8-10 0-15,-3 7 2 16,-26-13-1-16,0 0-1 16,0 0 0-16,0 0 1 15,80 52-1-15,-13-17 1 16,-30-19 1-16,11 9 2 16,-4 4-3-16,-7-4-1 15,-5 6 2-15,2-4-2 16,-15-15 0-16,13 15 4 15,0 0-2-15,0 0-1 16,-2 4-1-16,-2-8 0 16,-14-11 0-16,9 13 0 15,-5-4 0-15,0 0 0 16,-6-5 0-16,-14-8 0 16,16 7 0-16,-8-5 0 15,1-1 0-15,-4 1 1 16,-3-10 1-16,0 0 0 15,0 0 3-15,0 0-4 16,0 0-1-16,0 0 0 16,-5-19 0-16,5 3 0 15,-11-11 1 1,4-2-1-16,2 2-1 16,0 0 2-16,-2-2-1 15,10 17 0-15,1-22 0 16,3 1 0-16,0 2-1 15,-2-4 1-15,-5 21 0 16,14-17 1-16,-1-1-1 16,4-5 0-16,-1 4 0 15,0 4 0-15,2 10 0 16,-2-1 0-16,0-1 0 16,-4-2 0-16,9-12 0 15,-10 23 0-15,-2 1 0 16,10 1 0-16,-3 2 0 15,2 1 0-15,-2 1 1 16,-16 6-1-16,0 0 0 16,0 0 0-16,37-18 0 15,-2 1 0-15,-8 13 0 16,-4 2 0-16,-7 4 0 16,-2-6 4-16,14 2 6 15,-3-7-7-15,5 5-1 16,-16 8-1-16,13-4 0 15,1-4 0 1,2 2-1-16,4 2 0 16,-8 2 1-16,6-4-2 15,5 2 2-15,-1-4 0 16,-3 2 0-16,-6 8 0 16,-20-2 0-16,39-6 0 15,-11 4 0-15,1 0 0 16,4 3 1-16,-34-7-1 15,38 2 1-15,-2 6-2 16,-1 4 0-16,0-2 0 16,-6-6 0-16,-17 3 1 15,15 1-1-15,8 0 0 16,-2-8 0-16,-7 4 0 16,3 10 0-16,-15-7 1 15,20 1-1-15,-6 2-1 16,-4 0 2-16,-2-1-1 15,-12-5 0-15,20 0 0 16,4-2 0-16,-15 2 0 16,9 16 0-16,-8-18 0 15,-13-2 0-15,6 0 0 16,-15 8 0-16,8-12 0 16,-3 19 0-16,-9-13 0 15,0 0 0-15,0 0 1 16,0 0 0-1,12-54 0-15,-5 17 4 16,6 22-4-16,-17-18 1 16,1 2-2-16,6 2 0 15,1 6 0-15,-13-4 1 16,11 11-1-16,-2-13 2 16,-18 2 0-16,-7 4 4 15,6-10 1-15,-11 23-3 16,30-11 6-16,-11 0-4 15,2 0-4-15,9 21-2 16,-5-16-9-16,5 16-8 16,0 0-57-16,0 0-70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3:17.99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201 290 19 0,'0'0'5'0,"0"0"-2"16,0 0-3-16,0 0 4 15,0 0 10-15,0 0 5 16,11-25 4-16,-6 11 1 15,-1 12-11 1,-4-5 10-16,-4 7-5 16,4 0-5-16,0 0-2 15,0 0-3-15,0 0-4 16,0 0 2-16,0 0-2 16,0 0 1-16,0 0 2 15,0 0 2-15,0 0-1 16,0 0-4-16,0 0 2 15,0 0-2-15,0 0 0 16,0 0-1-16,39 13-1 16,-30-11 0-16,0-10-2 15,-9 8 1-15,0 0 1 16,0 0 0-16,0 0-1 16,-18-13-1-16,-17 3 1 15,5 10 1-15,-4 10-2 16,-1-1 0-16,17 5 0 15,-5 5 1-15,0-1-1 16,5 5-1-16,2 4 1 16,2-2 0-16,11-11 0 15,-1 15 0 1,-1-4 0-16,14-4 1 16,1 0-1-16,6-7-1 15,-5-8 1-15,19 9 1 16,5-5 3-16,-1 0 4 15,-2 1 3-15,-9 3 1 16,-2-5-7-16,20 5 3 16,-6 7 4-16,4-3-5 15,-14 1-3-15,-15-9-2 16,20 13 4-16,-17 2-1 16,-6 0 0-16,-11-2 3 15,-12-5 2-15,4-9-6 16,-13 13 4-16,-5-1-3 15,-5-7-2-15,-8-1 1 16,20-3-1-16,-28-4 5 16,5-8-1-16,11-2 2 15,3-8-6-15,2 1 0 16,26 3-2-16,-12 0-1 16,13-4-8-16,-1-1-18 15,8-1-23-15,8 9 14 16,-5-5-55-16,2 0-31 15</inkml:trace>
  <inkml:trace contextRef="#ctx0" brushRef="#br0" timeOffset="407">744 334 29 0,'-5'-5'15'16,"5"5"2"-16,0 0 21 15,0 0-3-15,0 0-10 16,0 0-3-16,0 0 3 15,0 0-14-15,0 0 11 16,0 0 1-16,16 54-2 16,-11 0 2-16,6-6-2 15,5-21-12-15,-11 31 4 16,6 2-3-16,1 0-2 16,-5-7 1-16,4-1-4 15,-4-29-3 1,-5 23 0-16,-6-13-2 15,8-13-15-15,-4-13-41 16,0-7 17-16,0 0-45 16,0 0-19-16</inkml:trace>
  <inkml:trace contextRef="#ctx0" brushRef="#br0" timeOffset="1192">578 452 22 0,'2'-21'10'16,"5"-6"26"-16,-9-4 6 15,2 4-4-15,2 15-21 16,19-13 10-16,-5 0-6 16,7 2-3-16,7 7-7 15,-5 7-2-15,-9 9-6 16,21 4 5-16,2 7 2 15,-9 7-4-15,9 5 2 16,-23-6-4-16,16 18 7 16,-6 6 1-16,-12 3 1 15,-5-1-1 1,5-12 1-16,2-14-6 16,-16 14 5-16,2-6 0 15,-18-5 1-15,4-5-4 16,-8 2-1-16,13-15-3 15,-21 6 3-15,10-4 1 16,-8 4-2-16,-3-10 0 16,3 0-3-16,17 8 3 15,-7-10-5-15,7-2-2 16,-3 6 0-16,5-4 0 16,7 2 0-16,0 0 0 15,0 2-2-15,0 0-4 16,0 0-1-16,0 0 4 15,0 0-1-15,0 0 2 16,0 0 1-16,0 0-1 16,0 0-2-16,42-15 2 15,-12-1-4-15,4 3 5 16,-11 11 0-16,0-4 0 16,-11 6 0-16,22 6 1 15,-6 0 0-15,-7 7 0 16,-1 8 0-16,10-5 0 15,-21-8 0 1,10 11 0-16,-1 4 0 16,-6 4 0-16,-3-11 1 15,-25 1-1-15,25 10 1 16,-9 2 0-16,-18-2 4 16,-8 8 3-16,12-17-3 15,5-7-3-15,-23-1 1 16,7-6-1-16,-3-4 1 15,-2-8 0-15,0 6-1 16,21 2-1-16,-12-4 0 16,3 0-2-16,4-3-25 15,-7-9-38-15,21 16 15 16,0 0-85-16</inkml:trace>
  <inkml:trace contextRef="#ctx0" brushRef="#br0" timeOffset="1617">1344 234 25 0,'-5'-2'5'0,"5"-8"25"16,-7 1 15-16,5-3 3 16,2 12-28-16,0-4 9 15,0 4-10-15,0 0 0 16,0 0 4-16,0 0-2 15,0 0-9-15,9 35 9 16,10 33-3-16,-5-1-2 16,-3 7-4-16,1-3 0 15,-1-38-9-15,3 35 3 16,-5-4-3-16,0-6-2 16,0-23-1-16,-15-10-6 15,8-14-7-15,5-5-49 16,-5-6-48-16</inkml:trace>
  <inkml:trace contextRef="#ctx0" brushRef="#br0" timeOffset="2008">1280 158 51 0,'2'-25'51'0,"7"16"-21"16,0-15 26-16,3-3-11 16,15 2-14-16,3-2-10 15,9 12-4-15,-18 9-11 16,23 10 4-16,-5 13 2 16,5 26 1-16,-10 7 3 15,-6-9-8-15,-10 30 6 16,-4 3 1-16,-3-7-3 15,-11 5 1-15,-11-22-2 16,9-29-6-16,-33 16 8 16,-2-8 1-16,-6-15-8 15,-6-10-3-15,12-6-3 16,-2-6 1-16,5-6-1 16,-1-5 0-16,12 4-4 15,7-11-28-15,14 15 5 16,0-12-44-16,4 9-22 15,3 6-41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3:04.98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434 2000 25 0,'3'-7'16'0,"-3"7"18"15,0 0 3-15,0 0 7 16,0 0-21-16,0 0 16 15,0 0-5-15,7 79 0 16,9 2-5-16,2 33-4 16,-2-40-16-16,7 84 3 15,-2 5-7-15,-3-14-3 16,-2-20-2-16,-2-38-1 16,-7-52-3-16,2 17-24 15,-9-19-16-15,0-22-22 16,0-15-57-16</inkml:trace>
  <inkml:trace contextRef="#ctx0" brushRef="#br0" timeOffset="809">517 1950 80 0,'0'-29'54'16,"3"-12"0"-16,10 3-14 16,6-3-8-16,-5 20-17 15,9-16 9-15,6 4-6 16,8 10-3-16,2 21-3 16,3 0-3-16,-15 8-2 15,12 25 6-15,-2 11 3 16,-2 20 2-16,-10 8-3 15,-13 9 1-15,-10-38-9 16,-9 48 7-16,-16 13-4 16,-12 16-4-16,-15 4-3 15,25-64-1-15,-26 49 0 16,0-18-2-16,1-18 1 16,8-22 0-16,1-22-2 15,20-18 1 1,-11-1 0-16,2-14-5 15,7-15 0-15,9-6 2 16,-4 17 0-16,20-21-4 16,-2-4 2-16,9-5 1 15,12 9 2-15,4-2 1 16,-8 16 1-16,15-7 0 16,7 11 0-16,-7 13 0 15,14 4 1-15,-28 3-1 16,28 11 4-16,0 11 6 15,-2 4 5-15,4 9-4 16,-2-5-1-16,-16-12-5 16,19 22 4-16,1 3 1 15,-13 4-3-15,2-13-3 16,-9-18-1-16,9 10 3 16,5-12-2-16,4-11-2 15,3-14-2-15,-19-6 0 16,12-17 1-16,16-15 0 15,4-3 7-15,-9 1 1 16,-30 9 1-16,-6 23-6 16,4-5 6-16,-7 7 1 15,-11 12-2 1,-5-2-2-16,0 0-4 16,0 0 1-16,0 0-2 15,0 0-1-15,0 0 0 16,0 0-1-16,0 0 1 15,0 0 0-15,0 0-1 16,0 0 0-16,0 0-4 16,0 0-34-16,0 0-64 15,0 0-69-15</inkml:trace>
  <inkml:trace contextRef="#ctx0" brushRef="#br0" timeOffset="26199">0 1726 16 0,'0'0'3'0,"0"0"-3"15,7 0 1-15,-3-2-2 16,1 4 1-16,-3-4 0 16,5 4 0-16,-5-2 1 15,-2 0-3-15,0 0 1 16,0 0 1-16,0 0 0 15,0 0 7-15,0 0 5 16,0 0 4-16,0 0 2 16,0 0-1-16,0 0-2 15,0 0-8-15,0 0 7 16,0 0-2-16,0 0-2 16,0 0-5-16,0 0-2 15,0 0 0-15,0 0 1 16,0 0 0-16,0 0 0 15,3-22-2 1,-1-16 2-16,12 18-2 16,-21-9 1-16,4 6 1 15,6-4-1-15,4 8 0 16,-7-8 1-16,13 15-2 16,-15-15 0-16,0 4 0 15,6-4-2-15,-4 27 2 16,0 0-1-16,0 0-2 15,0 0 1-15,17-37 1 16,3-25-1-16,-4 8 0 16,-2 23 0-16,-5 21 1 15,10-11-1-15,-8 9 0 16,-2-1 0-16,5 1 1 16,-5 8-1-16,-2-1 0 15,-2 3 2-15,6 4-1 16,-4-2 1-16,12-6 1 15,-8 6-1-15,-6 0 0 16,16 0 2-16,-8-2-1 16,3 0-2-16,1-6-1 15,-1 8 1-15,-5 0-1 16,8 0 0-16,-3 0 0 16,-5-8 0-16,8 3 0 15,-19 5 0 1,0 0 0-16,0 0 1 15,0 0-1-15,0 0 1 16,46-14 0-16,-23 4-1 16,-7 3 0-16,18-7 0 15,-8 1 0-15,-10-3 0 16,-7 3 0-16,0 5 0 16,0-2 0-16,-2 2 0 15,0-5 0-15,-2 9 0 16,-1-11 0-16,-1 7 0 15,1-4 0-15,1-3-1 16,-5 3 0-16,0 12 1 16,0 0-1-16,0 0 1 15,0 0 0-15,0 0 0 16,0 0 0-16,0 0 0 16,0 0 0-16,0 0 0 15,0 0 0-15,0 0 0 16,0 0 0-16,0 0 0 15,0 0 0-15,0 0 0 16,0 0 0-16,0 0-1 16,0 0 1-16,0 0 0 15,-3 21 0-15,6-15 0 16,-3 10 0 0,4-9 1-16,-4 5-1 15,3 9 0-15,4-17 0 16,-1 0 0-16,-3 6-1 15,1-3 2-15,3 3-1 16,0-4 0-16,2 7 0 16,3-3 1-16,2 0 1 15,-5-2-1-15,2 5 1 16,5-13 0-16,5 10 0 16,-12-6-2-16,10 5 0 15,1-3 0-15,3-4 0 16,-6 0 0-16,1 2 0 15,-7 0 0-15,10 5 0 16,0-5 1-16,4-2-1 16,-4 0 0-16,-19 0 0 15,19 6-1-15,0-6 2 16,2 11-1-16,-10-9 0 16,-1 4 0-16,-12 0 0 15,23 1 0-15,-2-1 0 16,-3 2 0-16,-2 17 0 15,0-18 0 1,0-1 0-16,0 0 0 16,-6 9 0-16,6 3 0 15,-2 7 1-15,2-8 1 16,0-9-2-16,-9 7 5 16,0 6 0-16,-3 6 1 15,1 2 2-15,11-11 2 16,-21-1-7-16,14-2 8 15,-9 16 1-15,-2-13-2 16,-5-1-3-16,-2 10-1 16,4-15-5-16,-11 18 0 15,0-1-24-15,-4-2-52 16,-1-7-54-16</inkml:trace>
  <inkml:trace contextRef="#ctx0" brushRef="#br0" timeOffset="27279">464 0 18 0,'0'0'8'0,"0"0"-7"15,0 0 0-15,0 0 13 16,0 0 0-16,0 0-2 15,0 0 4-15,0 0-7 16,0 0 11-16,-13 53-1 16,6 8-1-16,-12 23-3 15,5-5-2-15,5-40-6 16,-7 46 7-16,-7-6-1 16,0-19-3-16,9-6-4 15,3-23-4-15,6-21-1 16,-4 1-2-16,7-7 0 15,2-6 0-15,0 2 0 16,0 0-4-16,0 0 4 16,18-38-1-16,26-13 1 15,-21 15 0-15,0 18 0 16,-7 5 1-16,-2 13 1 16,4 5-1-16,7 11 1 15,-2 13 0-15,3 12 2 16,-1-3 1-16,-13-18-3 15,15 24 3 1,-6-7-1-16,0-6-1 16,-1-4-1-16,-6-14 1 15,-21-5-2-15,26-2 2 16,-6-6 0-16,-13 0 2 16,0 0 1-16,10-19-1 15,-4-1-1-15,4-18 4 16,-10-1 1-16,-7-6 3 15,-7-9 0-15,-11 8-3 16,13 21-3-16,-13-18 8 16,-12-7-4-16,-11 7 1 15,-3 1-4-15,26 24-2 16,-46-13 6-16,6-2-5 16,-2 22-3-16,24 1-1 15,-3-1-1-15,32 9 0 16,-28 2-3-16,10 21-15 15,5 4-33-15,8 10-20 16,5 9-24-16</inkml:trace>
  <inkml:trace contextRef="#ctx0" brushRef="#br0" timeOffset="27632">904 207 26 0,'0'10'5'16,"0"-10"21"-16,0 0 12 15,0 0-20-15,0 0 14 16,0 0-1-16,0 0-6 16,0 0-3-16,0 0 0 15,0 0-14-15,20 95 5 16,-8-6-5-16,-5-6-1 16,0-4-4-16,-12-38-2 15,7 30-3-15,1-11-19 16,-6-15-24-16,1-18-26 15</inkml:trace>
  <inkml:trace contextRef="#ctx0" brushRef="#br0" timeOffset="28200">901 401 34 0,'0'-10'16'16,"3"4"14"-16,-3 6 5 16,0 0-1-16,0 0-8 15,0 0-10-15,0 0-11 16,0 0 2-16,64-42 1 16,-23 15 0-16,-6 40 1 15,-7 1 2-15,-15-3-5 16,-10 5 6-16,-3 15 1 15,-7 29-2-15,-12 0-1 16,3-16-1-16,9-26-5 16,-6 14 4-16,-8-8-5 15,5-5-1-15,4-15-1 16,3 0-1-16,9-4-1 16,0 0-1-16,0 0-2 15,0 0 1-15,0 0-5 16,0 0 6-16,0 0-1 15,51-29 2-15,-19 13 1 16,-2 20 0-16,-7 6 0 16,-23-10 0-1,0 0 1-15,14 19 7 16,6 18 8-16,-10-2 3 16,-4-4 1-16,6-20-9 15,-24 16 13-15,-6-7-5 16,-12 7-6-16,3-12-2 15,10-7-9-15,-12 0 2 16,1 7-2-16,14-11-6 16,7-4-25-16,-2-8-34 15,9 8 19-15,0 0-49 16,0 0-29-16</inkml:trace>
  <inkml:trace contextRef="#ctx0" brushRef="#br0" timeOffset="28559">1318 401 23 0,'11'-4'4'0,"-6"-19"-2"0,-3-16 10 16,-4 12 17-1,2 27 5-15,0 0-1 16,0 0-19-16,0 0 5 16,0 0-5-16,-2-6 8 15,2 6 0-15,0 0-3 16,0 0-10-16,2 45 11 16,9 42 0-16,1 0-2 15,-3-4-9-15,-9-14-6 16,-5-38-2-16,10 27 0 15,-16-15-1-15,6-14-10 16,0-8-19-16,-11-15-13 16,23-2 18-16,2 2-28 15,-9-6-22-15</inkml:trace>
  <inkml:trace contextRef="#ctx0" brushRef="#br0" timeOffset="28864">1320 509 20 0,'2'-29'11'15,"-6"0"21"-15,11 10-12 16,-17-8 24-16,15 1-6 16,0-10-10-16,-5 36-10 15,0 0-3-15,0 0-9 16,0 0 2 0,30-10 2-16,22-2-5 15,-6 34-3-15,-6-13 6 16,-20 1-5-16,10 11 6 15,-7 16 5-15,-7-2 3 16,-7 7 4-16,-13-11 6 16,-3-13-15-16,-5 17 9 15,-22-12-6-15,9 4-7 16,-10-4-5-16,19-13-3 16,-44 11-10-16,12-13-39 15,4-2-42-15,7 9-61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7:59:59.70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112 116 21 0,'0'-4'4'15,"0"4"4"-15,0 0 23 16,0 0 5-16,0 0-2 15,0 0-2-15,0 0-19 16,0 0 10-16,0 0-1 16,0 0-1-16,0 0-1 15,0 0 1-15,0 0-11 16,0-4 12-16,-2-2-2 16,2 6-1-16,0 0-2 15,0 0-3-15,0 0-8 16,0 0 5-16,0 0-1 15,0 0-2-15,0 0-3 16,0 0-2-16,0 0 0 16,0 0 0-16,0 0 2 15,0 0 1-15,0 0 0 16,0 0-4-16,0 0 3 16,2 4-2-16,0-2 1 15,-2-2 0 1,0 0-2-16,0 0 2 0,0 0-2 15,0 0 0 1,0 0 1-16,0 0-1 16,19 12-1-16,-26 3 2 15,5-5 1-15,4 5-2 16,5-13 1-16,-23 0-1 16,20 10 4-16,-1 3-2 15,1-3 1-15,1 3 1 16,-10-5-1-16,10-2-2 15,4 11-1-15,-11-1 6 16,-1 16 1-16,-1-10 0 16,1-9-4-16,-1 22 6 15,-1 7-1-15,1 9-2 16,-1 3-4-16,17-31-2 16,-17 31 0-16,3-2-2 15,2-4 1-15,0-13-2 16,-7-21 1-16,16 15 0 15,0-10 1-15,0-13-1 16,-9-8 1-16,0 0-1 16,0 0-2-16,0 0-14 15,0 0-25-15,0 0-31 16,0 0-28 0,0 0 45-16,-25-33-64 15</inkml:trace>
  <inkml:trace contextRef="#ctx0" brushRef="#br0" timeOffset="800">4 176 30 0,'0'-16'12'16,"-12"9"9"-16,22-5 33 15,3-1-1-15,-6-1-15 16,5-5-10-16,6-3-3 16,-25 11-13-16,33-5 7 15,-6-5-3-15,-4 11 0 16,3 1-3-16,-3 5-2 16,12 2-5-16,-17 8 10 15,5 1-3-15,-11-1 1 16,-5-6 1-16,14 27-2 15,2-11-6-15,7 11 8 16,-3 6 1-16,-8-2-6 16,-8-8 5-16,6-8-9 15,-8 14 1 1,-2 0 1-16,-2 4-2 16,-10-4 0-16,8-15-4 15,-10 21 2-15,-5 3-1 16,12-9-1-16,-6 4-2 15,-6-2 1-15,15-15-1 16,-26 5 0-16,16-4 0 16,-9-1 1-16,9-16 0 15,14 0-1-15,0 0 0 16,0 0 0-16,0 0 1 16,0 0-1-16,0 0 0 15,0 0 0-15,-4-18 0 16,-1-9 0-16,14 2-1 15,0 6 1-15,-2 15 0 16,-4-8 0-16,3 3-1 16,6 13 1-16,11-4 0 15,-7 0 0-15,-7 9 1 16,-9-9 0-16,0 0-1 16,0 0 0-1,23 12 0-15,-2 21 3 0,-10-4 4 16,10-6-2-1,0 14 4-15,-33-28-6 16,24 15 1-16,2 5 1 16,2-10-3-16,-5-9 2 15,-4 1 2-15,-5-5-4 16,8 4 1-16,-1 5-2 16,7-15-1-16,-11 2-2 15,-5-2-7-15,0 0-31 16,0 0-24-16,0 0-21 15,0 0-27-15,6-19 41 16</inkml:trace>
  <inkml:trace contextRef="#ctx0" brushRef="#br0" timeOffset="1240">593 313 35 0,'0'0'43'0,"0"0"2"16,0 0 5-1,0 0-4-15,0 0-17 16,0 0-18-16,0 12 13 15,-5 9 2-15,3 2-1 16,-3-5-3-16,-8 7-2 16,13-10-8-16,0 14 11 15,-10 4-2-15,13 0-4 16,-1 2-2-16,-2-20-9 16,7 11 6-16,-3-1-5 15,6-6 2-15,13-7 0 16,-19 3-4-16,15-11-4 15,11 4 1-15,-30-8-2 16,29 0 1-16,22-8-2 16,-33 2-3-16,12 0-18 15,-14 1-24-15,-6-3-25 16,-6-4-25-16,-4 12-28 16</inkml:trace>
  <inkml:trace contextRef="#ctx0" brushRef="#br0" timeOffset="1576">485 516 52 0,'0'0'57'16,"0"0"7"-16,0 0-6 16,0 0-16-16,0 0-12 15,0 0-10-15,0 0 23 16,0 0-6-16,62-7-6 16,-12-1-5-16,-17 8-13 15,-13-4-10-15,17 2-1 16,-9-2-4-16,-10 14-17 15,-6-12-22-15,-1 0 14 16,-9 2-36-16,-2 0-12 16,0 0-22-16</inkml:trace>
  <inkml:trace contextRef="#ctx0" brushRef="#br0" timeOffset="1873">551 286 63 0,'0'0'66'15,"0"0"-2"-15,0 0-34 16,0 0 30-16,0 0 0 15,0 0-5-15,0 0-15 16,63-6-10-16,-29 1-21 16,21-3-2-16,-13 4-6 15,-6-4-23-15,-17 6-37 16,-15 0 16-16,15 0-60 16,-15 2-40-16</inkml:trace>
  <inkml:trace contextRef="#ctx0" brushRef="#br0" timeOffset="2546">991 311 99 0,'0'0'24'0,"0"0"18"15,0 0 7-15,0 0-12 16,0 0-14-16,0 0-6 16,-9 29-9-16,6 29 5 15,-1-5 0-15,-1-5-1 16,-2 12 0-16,-2-25-2 16,11-16-6-16,-18 2 3 15,2 1-2-15,-2 3-2 16,16-25 3-16,-4 11-1 15,-1-3-4-15,-2-18-2 16,-2-17-1-16,7 2 1 16,2-12-1-16,-7 20 1 15,18-18 1-15,3 2 0 16,0 4 1-16,0 4 1 16,-1-6 5-16,4 18-3 15,-6-3 1-15,1 7-2 16,-8 16 2-16,10-9 1 15,-3 10 1-15,3 2-4 16,12 11 3-16,-10-4 1 16,-5 3 0-1,10 9 1-15,-28-12-3 16,19 12 2-16,4 2-3 16,0 2 2-16,-9-6-3 15,-3-2 1-15,-1-17-2 16,8 25 2-16,-9-18 4 15,-2-7 9-15,0-8 1 16,0 0-12-16,0 0 0 16,0 0-4-16,7-39-1 15,16-32-1-15,-32 38 0 16,30-17 0-16,9 3-1 16,-12 1-4-16,-6 7-10 15,-1 12-16-15,-11 19 8 16,9-3-43-16,-9 7-26 15,0 4-18-15</inkml:trace>
  <inkml:trace contextRef="#ctx0" brushRef="#br0" timeOffset="2864">1446 410 28 0,'0'-8'17'15,"0"8"24"-15,0 0 14 16,0 0-26-16,0 0 16 16,0 0-8-16,3 23-1 15,-8 22-2-15,10-6-2 16,6-18-15-16,-22 21 15 15,11-5-9-15,0 0-8 16,2 0-9-16,-2 1-5 16,2-24-3-16,3 11-23 15,-12-11-28-15,5-14-24 16,2 0-14-16,0 0-24 16</inkml:trace>
  <inkml:trace contextRef="#ctx0" brushRef="#br0" timeOffset="3043">1474 193 133 0,'0'0'58'16,"0"0"23"-16,0 0-26 0,0 0-25 15,0 0-20 1,0 0-33-16,0 0-12 15,0 0-116-15</inkml:trace>
  <inkml:trace contextRef="#ctx0" brushRef="#br0" timeOffset="3632">1752 336 58 0,'0'0'40'0,"0"0"4"16,0 0-16-16,0 0 15 15,-9 41-20-15,-5 25-11 16,-2 7-3-16,0-17-2 15,7-30-4-15,-7 26 0 16,6-6-2-16,1-9 1 16,2-16 4-1,5-13 5-15,2-12-7 16,-2-4-1-16,-1-5-2 16,3 13 1-16,10-72 3 15,-3 14 2-15,-10 31-2 16,19-27 8-16,1 8-2 15,-4 13-1-15,6 2-5 16,-15 13-2-16,6 11-2 16,6 5 3-16,-16 2 1 15,0 0 3-15,18 17 0 16,0-1-2-16,5 18 6 16,-2 3-4-16,0-2 5 15,-7-8 0-15,-3 8-1 16,-11-24-6-16,5 11 5 15,-1-5 2-15,1-11 7 16,-5-2 11-16,0-4-17 16,0 0 4-16,0 0-7 15,0 0-6-15,39-95-5 16,-32 54-5-16,27-36-22 16,-8 17-65-16,-12 14-90 15</inkml:trace>
  <inkml:trace contextRef="#ctx0" brushRef="#br0" timeOffset="15474">1435 205 14 0,'0'0'5'16,"0"0"-2"-16,0 0-1 15,0 0-2-15,0 0-2 16</inkml:trace>
  <inkml:trace contextRef="#ctx0" brushRef="#br0" timeOffset="16544">1403 263 16 0,'-5'-6'2'0,"5"4"-1"16,0 0-1-16,-2 2 0 15,-5-9-2-15</inkml:trace>
  <inkml:trace contextRef="#ctx0" brushRef="#br0" timeOffset="16576">1382 220 16 0,'0'0'1'0</inkml:trace>
  <inkml:trace contextRef="#ctx0" brushRef="#br0" timeOffset="16664">1407 238 14 0,'0'0'4'16,"0"0"0"-1,-9-2-2-15</inkml:trace>
  <inkml:trace contextRef="#ctx0" brushRef="#br0" timeOffset="17233">1414 286 22 0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25.74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55 0 24 0,'0'0'5'0,"0"0"6"16,0 0 19-16,0 0-13 16,0 0 20-16,0 0-3 15,3 17-9-15,-6 12 2 16,-3 4-2-16,-1-14-15 16,4 22 3-1,-1 3-5-15,-5 1-6 16,-1 17-15-16,1-25-32 15,2-28 5-15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28.88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52 0 23 0,'0'-2'9'16,"0"2"30"-16,0 0 30 16,0 0-3-16,0 0-12 15,0 0-31-15,-13 85 12 16,3-16-21-16,-1-13-12 15,4-5-32-15,5-32-1 16,-7 6-63-16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26.36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57 79 15 0,'0'-2'7'16,"0"2"-3"-16,0 0-2 16,0 0 7-16,0 0 2 15,0 0 18-15,0 0-1 16,0 0-5-16,-18 64-6 15,4-20-2-15,-2-24-9 16,11 20 3-16,8-1-3 16,8 3-1-16,-6 11-3 15,9-24 0-15,-17-20-2 16,31 11 1-16,-14-16 0 16,-14-4-1-16,30-10 0 15,25-23 0-15,-53 16 0 16,37-14 0-16,-4-4 0 15,-24 4 0-15,-2 2 0 16,-20-2-1-16,-12 15-6 16,11-16 5-16,-8 10 11 15,-1 3-6-15,0 9 1 16,5-1 9-16,-7 7-6 16,9 2 4-16,-4 4-8 15,-3 15-1 1,3 24-9-16,-5-8-26 0,7-14 1 15</inkml:trace>
  <inkml:trace contextRef="#ctx0" brushRef="#br0" timeOffset="344">474 75 23 0,'0'0'6'15,"0"0"7"-15,0 0 26 16,-33 39 10-16,24-18-29 16,-11 27 6-16,3 8-16 15,6-1-7-15,4 18-3 16,2-32-13 0,5-18 0-16,3 14-27 15,-8-22-22-15</inkml:trace>
  <inkml:trace contextRef="#ctx0" brushRef="#br0" timeOffset="768">306 108 31 0,'0'0'41'0,"0"0"11"16,0 0-26-16,0 0 14 15,0 0-11-15,0 0-11 16,0 0-10-16,41-8-4 16,28 0-2-16,-34 3-1 15,31-3 0-15,-6 2-1 16,-7 0-1-16,-9 8-2 16,-1 2 0-16,-29-10-5 15,-5 12 6-15,-9-6 2 16,0 0 3-16,0 0 2 15,-20 35-1-15,-6 27 9 16,3-4 2 0,5-8 0-16,0-11-4 15,4-4 2-15,12-16-6 16,-8 2 1-16,8-3-3 16,4-3-2-16,12-1-1 15,0-3-2-15,0-5 0 16,-3-6-14-16,17 0-15 15,-3-4-18-15,-2-17-17 16,-14 25-35-16</inkml:trace>
  <inkml:trace contextRef="#ctx0" brushRef="#br0" timeOffset="1032">607 282 57 0,'-5'-14'73'15,"-4"11"-2"-15,-9 1-20 16,18 2-32-16,0 0 9 16,0 0-11-16,0 0-2 15,0 0-9-15,32 0-4 16,-2-2-2-16,30-2-11 15,-12 0-17-15,-2-6-14 16,-9-1-21 0,-14 5-37-16</inkml:trace>
  <inkml:trace contextRef="#ctx0" brushRef="#br0" timeOffset="1265">697 69 87 0,'-5'8'71'16,"3"-14"-10"-16,2 8-35 16,0-2 16-16,0 0-16 15,0 0-13-15,0 0-9 16,0 0-16-16,25 6-10 15,23 5-46-15,-1-7-54 16</inkml:trace>
  <inkml:trace contextRef="#ctx0" brushRef="#br0" timeOffset="1400">1175 129 79 0</inkml:trace>
  <inkml:trace contextRef="#ctx0" brushRef="#br0" timeOffset="1839">1159 164 42 0,'0'0'28'16,"-16"31"-17"-16,-12 27-5 15,12-27-3-15,-9 27 12 16,7-4 10-16,2-2-6 15,-5-21-5-15,0-8-6 16,14-15-4-16,5-2 1 16,-3-8-2-16,5-23 1 15,5-37 1-15,-5 62 1 16,0 0-4-16,21-83 2 16,-3 15-2-16,0 12 1 15,1 0 1-15,2 23 2 16,-12 20-3-16,0 3 0 15,-2 0 1-15,0 10 0 16,7 12 2 0,-3 9-2-16,-4-9-3 15,7 17 0-15,0 2 0 16,2 0 0-16,0-2 1 16,-5 2-1-16,-6-20 0 15,6 10 0-15,5-9 0 16,-9-8 0-16,0 2 6 15,-18-6-2-15,11 0 0 16,0 0-4-16,0 0-1 16,0 0 0-16,27-80 1 15,-29 46-1-15,20-24-1 16,1 17-11-16,-3 2-15 16,-7 18-24-16,-7-2-34 15</inkml:trace>
  <inkml:trace contextRef="#ctx0" brushRef="#br0" timeOffset="2255">1419 0 95 0,'0'0'66'0,"0"0"-20"0,0 0-21 15,0 0-15 1,0 0-8-16,0 0 4 16,0 0-3-16,0 0-2 15,0 0-1-15,69 15 1 16,-41-9-1-16,20 7 0 16,-13-1 0-16,-8-2 0 15,-4 7 1-15,-16 6 0 16,-12-9 0-16,-6 21 9 15,-12 7 6-15,-7 1 0 16,5-1-1-16,-10-3-3 16,24-22-4-16,2 16 6 15,-1-8-2-15,8-13-4 16,7-6-3-16,-8 0-4 16,10 1 0-16,-7-7-2 15,0 0-24-15,0 0-24 16,37-9-15-16,2 5 23 15,9-6-66-15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20.76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7 603 13 0,'0'0'5'16,"0"0"-1"-16,0 0-3 16,0 0 1-16,0 0-2 15,0 0-3-15,0 0 1 16,0 0 5-16,0 0 4 16,0 0-2-16,0 0 6 15,0 0 1 1,0 0 1-16,0 0 2 15,0 0 0-15,0 0-7 16,0 0 5-16,0 0-3 16,0 0-2-16,0 0-2 15,0 0-3-15,0 0-1 16,0 0-1-16,0 0 1 16,0 0 2-16,-3 4 0 15,3 0 0-15,-2-2 2 16,4-2-4-16,-6 0 3 15,4 0 0-15,0 0 0 16,0 0-1-16,0 0 0 16,0 0-2-16,0 0 2 15,0 0-1-15,0 0 1 16,0 0 1-16,0 0-1 16,0 0-2-16,0 0 0 15,0 0 1-15,0 0-1 16,0 0 4-16,0 0-1 15,0 0-4-15,18-2 2 16,12 2 0-16,7-6-2 16,9-7-1-16,2 5 0 15,-20 4 1-15,22-4-2 16,-6-1 1-16,-9 5 0 16,-10-2 0-1,-25 6 0-15,0 0 0 16,0 0 0-16,0 0-2 15,0 0-11-15,0 0-22 16,0 0-43-16</inkml:trace>
  <inkml:trace contextRef="#ctx0" brushRef="#br0" timeOffset="490">112 441 21 0,'0'0'3'16,"0"0"-1"-16,0 0-1 16,0 0 2-16,0 0 11 15,0 0 4-15,0 0-2 16,0 0-9-16,0 0 3 15,0 0 19-15,0 0 2 16,0 0-10-16,0 0 3 16,0 0-13-16,23 73 8 15,-9-11-3-15,-11-6 1 16,1-7-4-16,-8-1-3 16,4-33-5-16,4 14 1 15,-2-7-4-15,3-1-2 16,-5-21 1-16,0 0-43 15,0 0-4-15</inkml:trace>
  <inkml:trace contextRef="#ctx0" brushRef="#br0" timeOffset="3240">667 137 14 0,'-5'2'5'0,"5"4"-3"16,-2-8-2-16,2 2-1 15,-2 0 1-15,2 0 1 16,0 0 1-16,0 0 2 16,0 0 8-16,0 0 4 15,0 0-5-15,0 0 11 16,-3 42-6-16,10 24 0 16,-9-2 1-16,-5 4-3 15,5-32-9-15,-12 32 4 16,2-4-4-16,3 2-1 15,5 7-2-15,1-26 0 16,1-26-1-16,-5 8-1 16,9 4 0-16,-4-20 0 15,4-11-1-15,-2-2 0 16,0 0 0-16,0 0-3 16,0 0-2-1,0 0 0-15,7-52 3 16,7-37 1-16,-9 45 1 15,11-36 0-15,0 5 1 16,-2 1 0-16,0 11 0 16,2-3 0-16,-9 35 1 15,11-29-1-15,3 2 3 16,-1 8 1-16,-1 11 0 16,-1 10-1-16,-16 21-2 15,5-9 2-15,5 15 3 16,-12 2 2-16,0 0 7 15,0 0 2-15,0 0-8 16,14 46 9-16,4 43 1 16,-13 2-4-16,-5 6-3 15,-7-10-2-15,11-43-7 16,-11 32 0-16,-4-12-1 16,6-8-2-16,3-18-1 15,-5-1-13-15,3-21-1 16,4 5-28-16,-5-15-12 15,-4 5-26-15</inkml:trace>
  <inkml:trace contextRef="#ctx0" brushRef="#br0" timeOffset="3507">453 578 30 0,'0'0'35'16,"0"0"-3"-16,0 0-17 16,0 0 31-16,0 0 2 15,0 0-24-15,0 0-12 16,87-15-8-16,-43 7-4 15,18-6-19-15,-4 7-24 16,-15 5-22-16</inkml:trace>
  <inkml:trace contextRef="#ctx0" brushRef="#br0" timeOffset="4088">1044 369 19 0,'0'-4'9'16,"-2"2"-6"-16,2 2 7 15,0 0 19-15,0 0 4 16,0 0-6-16,0 0-8 16,-7 43-13-16,-9 40 3 15,-3-11-1-15,3-14 0 16,0-6-3-16,2-10 1 15,1-9-3-15,8-19-2 16,5 3 0-16,2-13 0 16,-4-2 1-16,2-2-1 15,0 0-2-15,0 0 1 16,0 0 0-16,11-39 0 16,6-28 0-16,-1 16 0 15,-3 9 0-15,-8 26 0 16,7-13 0-16,4 6 2 15,-7 10 3-15,0 5 2 16,5 10-3-16,-10 2-3 16,15 7 3-16,-5 5 3 15,4 3-3-15,-4 4 0 16,-9-11 0-16,4 15 0 16,0 2 1-1,7 0 0-15,-7-2-1 16,-2-11-3-16,-21-9 0 15,26 5 1-15,-3-4 1 16,-4-3 6-16,-5-5 5 16,7-9-3-16,13-7-8 15,1-22 1-15,-5-1-3 16,-7 0 0-16,3-1-4 16,-5 7-17-16,-5 19 3 15,7-9-34-15,-7 6-30 16</inkml:trace>
  <inkml:trace contextRef="#ctx0" brushRef="#br0" timeOffset="4687">1594 443 31 0,'4'2'11'0,"-4"-2"8"16,0 0 8-16,0 0 9 16,0 0-9-1,0 0-13-15,0 0-11 16,0 0 0-16,0 0-1 16,0 0-3-16,0 0 1 15,0 0 1-15,0 0-1 16,0 0 0-16,-39-8 1 15,3 14-1-15,6 17 2 16,0 0 4-16,25-11-1 16,-29 19 6-16,8 7-4 15,6-5-2-15,15 12 2 16,3-12-3-16,11-20-2 16,0 22 0-16,3-10 0 15,6-9-2-15,5 13 0 16,5-24 0-16,-5-5-1 15,-3-2 1-15,13-3 0 16,-8-7 0-16,-9 10 0 16,-5-23 0-16,1 15 0 15,-12 10 0-15,0 0 1 16,-21-29-1-16,21 29 2 16,-20-9 1-16,10 1-1 15,-26-2 6-15,10 2 4 16,10 1-1-16,9 16-3 15,0-11-5 1,7-3-2-16,-2 5 1 16,2 0-1-16,0 0 0 15,0 0-1-15,0 0-10 16,41-4-7-16,19 0-29 16,-18-2-18-16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38.6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200 73 19 0,'0'-10'4'0,"0"10"-3"16,0 0 0-1,0 0-2-15,0 0 4 16,0 0 13-16,0 0 6 16,0 0 5-16,0 0-12 15,0 0 15-15,12-9-9 16,-8 5-5-16,-4 4 0 16,0 0-1-16,0 0-8 15,0 0 9-15,10 33 1 16,-4 31 0-16,-1 5-2 15,-5 1 1-15,-9-37-10 16,16 31 5-16,0-6-3 16,-3-12-5-16,-1-7-3 15,3-6 0-15,4-20 0 16,-17 8-2-16,4-13-6 16,-1-4-9-16,2-4-11 15,2 0-15-15,0 0 17 16,0 0-48-16</inkml:trace>
  <inkml:trace contextRef="#ctx0" brushRef="#br0" timeOffset="586">405 87 15 0,'0'0'4'16,"0"0"0"-16,0 0-2 15,0 0-3-15,0 0-1 16,0 0 6-16,5-12 9 15,15 10-6-15,-29-2 8 16,9-13 3-16,5 15 0 16,-5 2 2-16,0 0-1 15,0 0-11-15,0 0 4 16,0 0-4-16,0 0-3 16,0 0-2-16,-3-8 1 15,-17 0-3-15,24-1 0 16,1 3-1-16,-7-2 1 15,-1-3 3-15,3 11 3 16,0 0-3 0,0 0 2-16,0 0 3 15,0 0 4-15,0 0 4 16,-2 71-4-16,-16-38-6 16,22 37 8-16,-8 7 2 15,-3-3-3-15,11 1-2 16,1-17-2-16,59-27-6 15,-96 19 0-15,16-17-3 16,11-8-1-16,5-15-1 16,-6 5-10-16,8-11 1 15,-2-2-20-15,2-2-11 16,0 2-12-16,-2-2-18 16</inkml:trace>
  <inkml:trace contextRef="#ctx0" brushRef="#br0" timeOffset="1249">0 762 25 0,'0'0'6'15,"0"0"19"-15,0 0 7 16,0 0 0-16,0 0-17 15,0 0 12-15,0 0-5 16,0 0-4-16,0 0-2 16,0 0-1-16,14-8-8 15,-7 0 5-15,0 2 3 16,-3 3 1-16,10-1-2 16,0 11 0-16,-5-1-9 15,7 4 3-15,-2 7 0 16,0 1 3-16,2 5-3 15,-9-6-4-15,14 30 5 16,4-14-2-16,-2 5-3 16,-2 18-1-16,-5-13-1 15,0-24-2-15,-9 16 2 16,11-8-2 0,-4-7 0-16,-5 5 0 15,5-16 1-15,-12-5-1 16,12-6 0-16,-5-2 1 15,14-9 0-15,-4-16 3 16,-19 29-2-16,13-43 0 16,29-46-2-16,-5 0 0 15,-5 4 1-15,-9 25-1 16,-12 35 0-16,15-10 0 16,-19 14-5-16,-3 13-24 15,-6 1-34-15,-19 3-34 16,21 4 32-16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45.0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230 83 22 0,'0'0'6'0,"0"0"5"16,0 0 27-16,0 0-15 15,0 0 20-15,0 0-9 16,0 0-7-16,7-14 0 16,-3-5-3-16,-2 15-13 15,1-4 10-15,-3 6-6 16,0-3-3-16,0 5-4 16,0 0-1-16,0 0-6 15,0 0 1 1,0 0 0-16,0 0-2 15,-7-2 0-15,2 4 1 16,5-2 4-16,0 0 6 16,0 0 0-16,-4 63 1 15,-3-20-1-15,-2-20-5 16,6 43 6-16,-11 9 0 16,1 9 0-16,-1 3-4 15,-9-10-2-15,16-40-4 16,0 27 2-16,0-10-1 15,0-8-2-15,7-19 0 16,0-19-1-16,-2 7 0 16,2-5 4-16,0-10 2 15,0 0 0-15,0 0-3 16,0 0-3-16,0 0 1 16,0 0-1-16,0-50 0 15,5-6-1-15,8 31 1 16,-10-20 0-16,1-9-3 15,1 4-3-15,2-12-1 16,-3 37 4-16,6-28 0 16,1-9-1-16,3 6 1 15,2 2 0-15,0 6 2 16,-9 25 1-16,9-20 0 16,-2 12-1-1,2 12 1-15,-9 3 0 16,-14 7 0-16,25 1-1 15,-15 4 1-15,-3 4 0 16,0 0 0-16,0 0-1 16,0 0 1-16,0 0 0 15,0 0 0-15,23 21 0 16,-5-9 0-16,-25-6 0 16,21 15 0-16,-2-7 1 15,-3 18 0-15,0 28 2 16,-4-9 7-16,-3-18-3 15,-11 36 5-15,9 7-1 16,-3 3 2-16,6-11-6 16,6-39-4-16,-7 27 2 15,-2-12-2-15,2-5-2 16,-4-18 0-16,-2-11-1 16,8 9 0-16,1-11 0 15,2-2-4-15,-7-6-26 16,0 0-45-1,0 0 21-15,0 0-66 16</inkml:trace>
  <inkml:trace contextRef="#ctx0" brushRef="#br0" timeOffset="374">0 564 29 0,'-3'2'3'0,"3"-4"7"15,0 2 26-15,0 0 10 16,0 0-1-16,0 0-16 15,0 0-8-15,0 0 1 16,0 0-7-16,0 0 16 16,0 0-1-16,0 0-2 15,46-9-2-15,-18 7-14 16,46-4 5-16,-12 2-5 16,-5-2-8-16,-18 8-3 15,-11 0-7 1,-14 0-8-16,0 0-38 0,-5 0-32 15,5-6-34 1</inkml:trace>
  <inkml:trace contextRef="#ctx0" brushRef="#br0" timeOffset="775">720 187 35 0,'4'-17'39'16,"-1"1"4"-16,6 9-20 16,-7-5 24-16,3 4-10 15,-3-1-13-15,3 5-10 16,-5 4-7-16,0 0-3 15,0 0 16-15,0 0 5 16,0 0 0-16,0 44-1 16,-12-1-13-16,10 40 9 15,4-4 2 1,-7 4-3-16,-1-3-6 16,6-13-4-16,4-39-5 15,-13 20-1-15,14-15-2 16,-5-6 0-16,2-17-1 15,-14-7-4-15,12-1-31 16,0 0-40-16,0-2-18 16,0 0-10-16</inkml:trace>
  <inkml:trace contextRef="#ctx0" brushRef="#br0" timeOffset="1135">556 120 23 0,'3'-6'9'16,"-8"0"28"-16,5 6 18 16,0 0 1-16,0 0-34 15,0 0 15-15,0 0-9 16,0 0-3-16,0 0 0 15,0 0 1-15,0 0-11 16,0 0 12-16,0 0-8 16,58-17-7-1,38-14 0-15,-8 19-1 16,-52 8-8-16,36 0 1 16,-12 6-1-16,-10 16 0 15,-20-13-2-15,-7 1 0 16,-9 2-1-16,-7 4 0 15,-5-9-33-15,-11 1-61 16,9-4-93-16</inkml:trace>
  <inkml:trace contextRef="#ctx0" brushRef="#br0" timeOffset="1735">1368 181 23 0,'7'-11'7'0,"-2"-12"10"15,-12 5 21-15,0 12-16 16,5-1 25-16,2 7-12 15,0 0-7-15,0 0-5 16,0 0-4-16,0 0-13 16,0 0 4-16,0 0-2 15,0 0 4-15,0 0 6 16,0 0 5-16,0 0-9 16,0 0 9-16,9 46 0 15,-4 43-2-15,-1-8-2 16,-4-3-4-16,0-38-10 15,7 30 6-15,-5-8-6 16,-2-14-4-16,0-19 0 16,-11-19-1-16,13 7-15 15,3-11-29-15,-1-6-26 16,-4 0-2 0,0 0 13-16,0 0 33 15,0 0-30-15,0 0 5 16,0 0 13-16,-11-17 18 15</inkml:trace>
  <inkml:trace contextRef="#ctx0" brushRef="#br0" timeOffset="2230">1320 667 30 0,'-7'0'27'16,"-7"4"4"-16,-2 7 0 15,-2-1-3-15,2-4 0 16,9-4-15-16,-16 6 13 16,2 3 3-16,10-3-3 15,-3-8-3-15,2 4-2 16,12-4-12-16,0 0 7 15,0 0-8-15,0 0-2 16,0 0 3-16,0 0-6 16,35-6 1-16,36-8 1 15,-9 1 3-15,-18 3-4 16,7 1-1-16,-28 9-2 16,6-4 3-16,-6 2-1 15,-6 2-2-15,-15 0 2 16,-2 0 1-16,0 0 3 15,0 0-2-15,0 0-4 16,0 0-1-16,0 0 1 16,0 0-2-1,-35 4 1-15,-27 5 1 16,7-1-1-16,9-2-1 16,21-4 1-16,-1 2 0 15,8 1-1-15,7 1 2 16,6 0-2-16,5-6 2 15,0 0 1-15,0 0 9 16,0 0 0-16,0 0-5 16,48-6 1-16,-9 0-2 15,53-7 0-15,-27 9-2 16,-12-4-3-16,-19 8 0 16,-8 2-18-16,-20-2-1 15,-6 0-38-15,0 0-28 16,0 0-25-16</inkml:trace>
  <inkml:trace contextRef="#ctx0" brushRef="#br0" timeOffset="3303">1366 19 31 0,'-7'-6'2'16,"0"4"22"-16,0 4 19 16,-4-8 13-16,2-3-10 15,9 9-16-15,0 0-19 16,0 0 7-16,0 0-5 15,0 0 6-15,0 0-2 16,0 0-4-16,0 0-10 16,73 7 2-16,-20-1 1 15,2-12-2-15,-20 6-3 16,-26 0 0-16,5 4 1 16,-5-2 2-16,-9-2 0 15,0 0 0-15,-16 12-1 16,-2-6-2-16,-12 7 2 15,-3-3-1-15,1 0-1 16,-7-10 1-16,14 11 2 16,6-5-1-1,-10 0 0-15,6-6-2 0,4 6 1 16,8-10-1 0,-1 4-1-16,10 4 1 15,2-4 1-15,0 0 1 16,0 0 0-16,0 0-2 15,57 0-1-15,31-10 0 16,-26-2 1-16,-28 3 0 16,8-5 2-16,-28 12 0 15,9 0 4-15,-10-2 3 16,-13 4-3-16,0 0-5 16,0 0-2-16,0 0 1 15,0 0-1-15,-78 2-1 16,7 6 1-16,18-2 0 15,2 2 1-15,38-3 0 16,-20 1 2-16,13-2 2 16,13 13-2-16,7-24-1 15,0 7-1-15,0 0 2 16,0 0-1-16,39-10-2 16,25-9-1-16,-32 13 2 15,21-6-1-15,-7-3 1 16,-9 7 0-16,-7-2 4 15,-14 5 6-15,-13 3-7 16,-3 2-1-16,0 0-3 16,0 0 0-1,-46-4 1-15,-12 8-1 16,-20 3 0-16,18 3-1 16,9 2 1-16,5-3 0 15,14-1 0-15,21-6 0 16,-1 2 1-16,1-2-2 15,11 4-2-15,0-6-6 16,0 0 6-16,0 0-2 16,0 0-3-16,87-16-1 15,-16 10-1-15,-45 6 5 16,17-11-2-16,-1 15 4 16,-10-4 3-16,-18 7 0 15,-12-14 5-15,-2 7-4 16,0 0 1-16,0 0-1 15,0 0 0-15,-46 3 0 16,-32-10-2-16,41 5 1 16,-18 11-14-16,13-7-42 15,8 18-38-15,13-26-39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15.9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161 86 22 0,'0'-4'6'16,"2"-4"14"-16,-6-2 33 16,4 3 10-16,-10 3-13 15,6 0-15-15,4 4-21 16,0 0 20-16,-12 31-3 15,-8 40-11-15,1 1-9 16,-6 5-8 0,16-40-2-16,-3 33-9 15,-4-16-27-15,5-19-18 16,1-18-9-16,-1-15 21 16</inkml:trace>
  <inkml:trace contextRef="#ctx0" brushRef="#br0" timeOffset="264">71 68 20 0,'2'-15'12'0,"8"7"8"15,1-15 32-15,3 15-20 16,-3 0 22-16,8 1-13 16,8 12-5-16,8 17-5 15,2-5-8-15,-19-5-14 16,7 17 9-16,-11 4-2 15,-9 3 1-15,-5-7 0 16,-14-11-11-16,-23 9 2 16,0 2-5-16,-9-6-2 15,0-6-8-15,3-17-28 16,34-3 9-16,-17-5-43 16,15-10-32-16</inkml:trace>
  <inkml:trace contextRef="#ctx0" brushRef="#br0" timeOffset="736">580 28 30 0,'0'0'19'16,"0"0"42"-16,0 0 13 15,0 0-19-15,0 0-34 16,-19 96 12-16,-4-18-8 15,-2-7-10-15,0-17-9 16,4 4-5-16,14-38-1 16,-16 15 1-16,18-16-2 15,1-13-18-15,-8-16-6 16,12-15 0-16,0 25 14 16,0 0-6-16,12-45 6 15,6-32 0-15,5 11 7 16,-11 39 3-16,18-19 0 15,-5 17 3-15,2 15 7 16,-6 12 6-16,9 16 5 16,-12-1-10-1,3 24 7-15,-5 2 0 0,-4 9 0 16,-10 8-6 0,3-19-1-16,-1-23-6 15,1 9 4-15,6-17 6 16,-11-6-3-16,0 0-9 15,0 0-1-15,0 0-2 16,0 0-16-16,56-86-23 16,-10 19-18-16,-7 11-9 15,-5 13-15-15,-15 26 34 16</inkml:trace>
  <inkml:trace contextRef="#ctx0" brushRef="#br0" timeOffset="1136">1090 115 20 0,'0'-2'14'15,"0"2"31"-15,0 0 20 16,0 0-2-16,0 0-13 16,0 0-29-16,-23 60 13 15,7-6-5-15,12 0-4 16,6-10-9-16,-2 7-8 16,9-26-6-16,12 12 0 15,4-8-2-15,10-18-7 16,4-13-10-16,-23-5 6 15,44-13-10-15,-1-13 1 16,-10-11-2-16,-10 1 5 16,-14-15 0-1,-2 27 10-15,-34-23 1 16,-17 8 5-16,-16 15 0 16,-9 17 3-16,-4 12 9 15,41 4-4-15,-44 18 10 16,9 14 3-16,5 7-5 15,7 5-9-15,12 3-5 16,20-22-1-16,2 21-16 16,24-5-17-16,10-12-6 15,17-6 0-15,17-27-7 16,-27 2 21-16,29-17-18 16,-3-14-3-16</inkml:trace>
  <inkml:trace contextRef="#ctx0" brushRef="#br0" timeOffset="1351">1681 192 42 0,'-6'-12'40'0,"15"3"6"16,-9 9-9-16,0 0-3 16,0 0 1-16,0 0-17 15,0 0 14-15,-21 38-6 16,-13 26-3-16,11-15-4 16,2-22-10-16,37 17 5 15,-2-7-7-15,-5-6-5 16,7-2-1-1,14-18-5-15,-19-14-6 16,17 3-22-16,11-4-10 16,-9-4-17-16,0 0-9 15,-14 2-11-15</inkml:trace>
  <inkml:trace contextRef="#ctx0" brushRef="#br0" timeOffset="1553">1645 314 29 0,'-5'-2'29'0,"5"2"42"16,0 0 2-16,0 0-44 15,0 0 17-15,0 0-16 16,0 0-11-16,41 10-11 16,-13-1-5-16,-10-5-7 15,17-4-28-15,-12 2-24 16,-9-6-18-16,-14 4-23 15</inkml:trace>
  <inkml:trace contextRef="#ctx0" brushRef="#br0" timeOffset="1722">1693 155 25 0,'2'-9'32'0,"-13"1"37"15,11 8 8-15,0 0-12 16,0 0-8-16,0 0-32 15,0 0 16-15,0 0-25 16,76-6-14-16,-5 8-36 16,-7-10-60-16,-34 2 18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17.96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128 341 14 0,'0'0'5'0,"0"0"-3"16,0 0 0-16,0 0-2 15,0 0 0-15,0 0 0 16,0 0 5-16,0 0 11 16,0 0 2-1,0 0 0-15,0 0-10 16,0 0 6-16,0 0-3 15,0 0-1-15,0 0-1 16,0 0-2-16,0 0-1 16,0 0-3-16,0 0 1 15,-7 2 0-15,2 2 0 16,3-10 2-16,-3 10 0 16,5-4-2-16,0 0 5 15,0 0-2-15,0 0 2 16,67 9-2-16,-14-13 0 15,-26 1-4-15,24-3 0 16,-10-4-3-16,-4 6 0 16,-9-9 0-16,-17 13 1 15,-4-2-1-15,-2 2 0 16,-3 2 0-16,-2-2 0 16,0 0-11-16,0 0-27 15,0 0 4-15</inkml:trace>
  <inkml:trace contextRef="#ctx0" brushRef="#br0" timeOffset="578">245 95 17 0,'0'0'4'15,"0"0"-1"-15,0 0-3 16,0 0 0-16,0 0 0 16,0 0 13-16,4 41 4 15,-6-6 2-15,9 1 5 16,-7 28 1-16,5-35-14 15,2 31 6-15,-1-4-6 16,-6 0-1-16,0-56 3 16,0 0-8-16,0 0-3 15,0 0 1-15,5 33 2 16,2 10 4-16,0-26-6 16,-7-15-2-16,0-2-1 15,0 0-1-15,0 0 1 16,0 0-4-1,-14-95 1-15,3 33 1 16,8 35 0-16,-11-25 1 16,10 15 1-16,-5 12 0 15,2 2 0-15,2 19 1 16,5 4-1-16,0 0 0 16,0 0 2-16,0 0 8 15,0 0 5-15,0 0 2 16,9 39-10-16,7 30 5 15,1-9-2-15,-13-11-6 16,3-9-2-16,-2-20-2 16,-1 7-10-16,1-12-28 15,-7-13-28-15</inkml:trace>
  <inkml:trace contextRef="#ctx0" brushRef="#br0" timeOffset="881">54 455 19 0,'-5'-2'2'15,"5"2"0"-15,0 0 1 16,0 0 7-16,0 0 26 16,0 0 14-16,0 0-7 15,49-8-28-15,20-9 9 16,-7 1-9-16,-14 3-9 16,-16 15-4-16,-13-8-6 15,-6 6-10-15,-10 0-42 16</inkml:trace>
  <inkml:trace contextRef="#ctx0" brushRef="#br0" timeOffset="2792">167 430 14 0,'0'-8'5'0,"0"8"-2"16,0 0-3-16,0 0-1 16,0 0 2-16,0 0 0 15,0 0 8-15,-3-21 16 16,-6 15-9-16,14 0 18 15,-3-2-3-15,-2 3-8 16,0 5-5-16,0 0-7 16,0 0-10-16,0 0 2 15,0 0-1-15,0 0 10 16,0 0 0-16,0 0-8 16,0 0-3-16,74-10 1 15,-17 8 1 1,-20 0-2-16,4 2 1 0,-11 2-2 15,-30-2 1 1,0 0 0-16,0 0 3 16,0 0 9-16,23 15 1 15,-20-11-9-15,-24 0-4 16,7 0 2-16,-9 2 1 16,-11 0-3-16,-6 3 1 15,-8-3 0-15,30-2-1 16,-35 8 5-16,0-3 4 15,5-5-1-15,9-39-6 16,16 51-1-16,18-12-2 16,0 0-1-16,5-4 0 15,0 0 1-15,0 0 0 16,0 0 0-16,102-28 0 16,-17 5 0-16,-16 0 0 15,-12 4 1-15,-15-3-1 16,-10 13 0-16,-14 7 0 15,-4 0 1-15,-9 2 0 16,-5 0 0-16,0 0-1 16,0 0 0-16,0 0-1 15,-51 0 1-15,-30 8 0 16,17-14 0 0,13 6 3-16,38 2-1 15,-8 2-1-15,12-8-1 16,6 0-2-16,3 4-18 15,0 0 1-15,0 0-34 16,0 0-24-16</inkml:trace>
  <inkml:trace contextRef="#ctx0" brushRef="#br0" timeOffset="3208">275 0 25 0,'0'0'3'16,"0"0"-6"-16,0 0 28 15,0 0-9-15,0 0 19 16,0 0 0-16,2 109-10 15,5 1-10 1,-2-19-3-16,8-51-7 0,-13 30 2 16,-4-12 0-16,4-19-2 15,0-10-4 1,2-16-1-16,-2-9 2 16,0-4-1-16,0 0-1 15,0 0-1-15,0 0-1 16,2-46 0-16,12 5 1 15,-14-34 0-15,-2 32 2 16,0 26 0-16,2 17 6 16,0 0 0-16,0 0-6 15,-10 93-12-15,-3-8-43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0:31.03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201 73 14 0,'0'0'5'0,"0"0"-1"16,0 0-3-16,0 0 0 16,0 0 7-16,0 0 12 15,-13-10 0-15,1-11 2 16,-4 17 2-16,9 0-13 15,-14 6 10-15,-2 8-5 16,-7 9-1-16,5 3-4 16,2 1-3-16,19-8-5 15,-8 12 4 1,5 2 3-16,3 0-1 0,-1 2-2 16,10-11-3-16,-1-9-4 15,8 5 1-15,1-5-2 16,4-7-11-16,6-4-19 15,6-11-8-15,-8 9 18 16,23-20-20 0,-5 1 13-16,0 2 1 15</inkml:trace>
  <inkml:trace contextRef="#ctx0" brushRef="#br0" timeOffset="240">429 81 29 0,'2'-2'23'0,"-2"2"9"16,0 0-1-16,0 0-18 15,0 0 7-15,0 0-2 16,0 0 3-16,-23 13 2 16,-18 14-3-16,25-15-12 15,-7 13 5-15,9 4-4 16,0 2 0-16,10-4 0 16,8-2-3-16,3-13-4 15,16 7 1-15,-2-3-1 16,9-1-1-16,-3-1-1 15,-4-10-5-15,3-2-27 16,-6-8-22-16,-3-2-17 16</inkml:trace>
  <inkml:trace contextRef="#ctx0" brushRef="#br0" timeOffset="498">346 170 29 0,'-4'0'22'16,"4"0"24"-16,0 0 4 16,0 0-8-16,0 0-11 15,0 0-17-15,0 0 6 16,0 0-9-16,36 2-6 15,27 13-4-15,-17-15-5 16,-26 2-7-16,15 0-27 16,-21 2-24-16</inkml:trace>
  <inkml:trace contextRef="#ctx0" brushRef="#br0" timeOffset="752">450 25 85 0,'0'0'56'0,"0"0"8"15,0 0-19-15,0 0-19 16,32-6-20-16,19 0-1 15,-8 2-3-15,-4 4-15 16,-9 0-19-16,-4 0-13 16,-10 2 15-16,0 6-28 15</inkml:trace>
  <inkml:trace contextRef="#ctx0" brushRef="#br0" timeOffset="1233">843 11 23 0,'2'2'7'15,"-2"-4"7"-15,0 2 21 16,0 0-16-16,0 0 20 16,0 0-8-16,-27 72-8 15,2-12-3-15,-10-4-7 16,26-29-7-16,-7 19 5 16,0-11-2-16,0-6-3 15,4-17 0-15,-6-8-1 16,18-4-4-16,0 0-2 15,0 0-1-15,0 0-2 16,0 0 1-16,-3-43 3 16,38-21 0-1,-8 16 0-15,-6 11-1 16,2 10 1-16,-2 4 0 16,-7 17 0-16,6 0 1 15,-1 8 0-15,-3 2 0 16,-2 13-1-16,-1-1 2 15,-6-10-1-15,5 17 4 16,-1 0 0-16,1 4-3 16,-3-6 2-16,0 5 5 15,3-15-6-15,-10 3 4 16,3-3 4-16,-1-11 7 16,3-5-7-16,0-15-8 15,5 1-2-15,15-22-1 16,8-9 0-16,4-4-10 15,2 5-21-15,-29 26 4 16,20-15-50-16</inkml:trace>
  <inkml:trace contextRef="#ctx0" brushRef="#br0" timeOffset="50927">114 359 12 0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24.10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269 143 111 0,'5'-2'74'0,"2"16"-18"16,6-12-15-16,-6-4-22 16,9 6 16-16,-4-1-12 15,2-6-7 1,-1 8-5-16,4-12-4 0,-6 3-5 16,3-8 1-1,-5-3-2-15,-4-5-1 16,-8-3 1-16,-1 4-1 15,-1 11 0-15,-6-7 0 16,-3 1 1-16,-2 2 2 16,-7-1 3-16,9 13-3 15,-14 0 1-15,-4 6 2 16,2 9 1-16,3 8 3 16,-15-5 2-16,26-5-7 15,-11 18 12-15,-1 10 0 16,-2 7-3-16,5 6-2 15,-5 14 5-15,21-29-10 16,11 50 4-16,3-6-1 16,4-2-1-16,0-9 0 15,9-39-6-15,5 21 2 16,14-12-2-16,18-22-1 16,1-13-1-16,-22-7-1 15,28-7 1-15,3-11 0 16,-10-7 5-16,-7 4 0 15,-23 0-2-15,-11 17-2 16,-2 0 1 0,-5 4 0-16,-7 0-1 15,0 0-2-15,0 0 0 16,0 0 0-16,0 0-11 16,0 0-19-16,0 0-26 15,0 0 13-15,0 0-77 16,0 0-68-16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23.1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283 50 21 0,'0'0'6'15,"0"0"8"-15,0 0 0 16,0 0 16-16,0 0-3 16,0 0-4-16,0 0-2 15,0 0-3-15,0 0-11 16,0 0 6 0,0 0-4-16,0 0-2 15,-2 0 5-15,-7 6 6 16,-1 5-9-16,8 24 11 15,-7 10 0-15,-7 19 0 16,-5 26-7-16,-2 5-2 16,7-43-6-16,-2 45 3 15,1-14-3-15,4-13 1 16,3-14-2-16,4-19-3 16,3-26 0-16,-1 3 4 15,1-8 1-15,3-6-4 16,0 0-1-16,0 0 0 15,0 0-1-15,14-99 0 16,2 6 0-16,0 4-1 16,0 4 1-16,3 33 0 15,-1-27 0-15,-4 15 0 16,7 6 0-16,-3 4 0 16,-2 9 0-16,-11 28 0 15,9-20 0-15,-3 8 0 16,-2 19 0-1,-4 3 0-15,80 12 0 0,-85-5 0 16,0 0 3-16,0 0 7 16,-18 20 0-1,2 18 3-15,13-16-5 16,1 32 7-16,0 0 2 16,2 21 0-16,2 9-2 15,-14-36-9-15,19 41 1 16,-14-14-2-16,12-11-3 15,-5-8-2-15,2-17 0 16,-2-22-1-16,5 7-22 16,0-15-27-16,-3 3-32 15,-2-12-34-15,0 0 42 16</inkml:trace>
  <inkml:trace contextRef="#ctx0" brushRef="#br0" timeOffset="281">0 590 147 0,'37'13'39'0,"-53"-13"18"16,16 0-7-1,0 0 5-15,0 0-10 16,0 0-7-16,50-6-21 16,1-5 9-16,36 1-12 15,-13 0-10-15,-19-3-10 16,-29 13-27-16,-17 0 4 16,9-4-58-16,-9 0-40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28.12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83 167 16 0,'-5'0'2'0,"1"-5"0"16,-3 1 0-16,7 4 0 16,0 0 2-16,0 0 11 15,0 0 0-15,0 0 1 16,0 0 4-16,0 0 3 15,0 0-12-15,0 0 9 16,0 0-9-16,0 0 2 16,0 0 13-16,0 0-1 15,0 0-14-15,0 0 8 16,-14 100-3 0,0-3-1-16,7 15 2 15,-6 6-5-15,10-62-7 16,-4 55 4-16,5-11-3 15,-2-21 2-15,6-22-1 16,-14-34-3-16,19 19 4 16,0-22-1-16,2-7 1 15,-9-3 3-15,0-10-1 16,0 0-7-16,0 0 2 16,0 0-3-16,58-21-1 15,34-22 0-15,-67 31-1 16,70-7 0-16,-6 9 1 15,-8 1-1-15,-5 9 0 16,-7-2 0-16,-35 0 0 16,5 0 0-16,-13 4 0 15,-8-4 0-15,-18 2 1 16,0 0-1-16,0 0 0 16,0 0 1-16,0 0-1 15,-48 2-1-15,4 0-1 16,26-4 1-16,-31 6-1 15,-11-4 1-15,-9 6-1 16,0 1 1 0,5 5 1-16,32-8 0 15,-23 0 0-15,2 5 0 16,9 3-1-16,12 1 2 16,4-11-2-16,5 4 2 15,5-4-1-15,15-4-1 16,-3 2-14-16,3-2-27 15,3 2 8-15,0 0-62 16</inkml:trace>
  <inkml:trace contextRef="#ctx0" brushRef="#br0" timeOffset="464">134 616 106 0,'-16'-17'68'0,"16"17"-26"16,0 0-8-16,0 0 7 16,0 0-6-16,0 0-22 15,0 0 9-15,115-39-2 16,-16 4-10-1,-21 10-6-15,-53 17-3 16,23-5 2-16,-13 3-2 16,-19 8 2-16,-9 20 3 15,-5-20-3-15,-2 2-2 16,0 0-1-16,0 0 0 16,-50 25 0-16,-36 8 0 15,22-12 0-15,32-17 1 16,-28 21 3-16,9-19 6 15,8 13 0-15,4-15 0 16,22-4-5-16,-3 10 0 16,20-3-3-16,-3-3-1 15,3-4 1-15,0 0-1 16,0 0-2-16,0 0-23 16,88-31-29-16,-17 4-23 15,-20 18-33-15</inkml:trace>
  <inkml:trace contextRef="#ctx0" brushRef="#br0" timeOffset="896">251 61 109 0,'-7'-2'75'16,"7"2"-45"-16,0 0 16 15,0 0-10-15,0 0 6 16,0 0-4-16,0 0-14 16,0 0-17-16,115-25 2 15,-16 6-3-15,-14 11-3 16,-18 0-1-16,-44 8-1 15,14 2 0-15,-24 0 2 16,-13 0 0-16,0-2-1 16,0 0-1-16,-52 17 0 15,-57 20 2-15,4-8 5 16,10-2 1-16,10-13 5 16,37-8 1-16,23 1-8 15,-1-5 5-15,19-2-5 16,10 2-3-16,-3-2-2 15,0 0-2-15,112-33-30 16,15-2-74 0,-3 1-114-16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30.12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299 0 33 0,'0'2'36'0,"0"-2"3"16,0 0 11-16,0 0-25 15,0 0 18-15,0 0-11 16,0 0-7-16,0 0-4 16,0 0-5-16,0 0-10 15,0 6 4-15,5 0 2 16,-5 5 3-16,7-3 5 15,-3 0-8-15,-2 25 12 16,3 15 0 0,2 8 3-16,-9 29-1 15,-1-5-6-15,6-36-12 16,-13 55 2-16,13 5-3 16,-6-21-3-16,1-21-3 15,-12-31-1-15,35 12-9 16,-12-18-37-16,-6-17-44 15,-3 1-39-15,0-9-34 16</inkml:trace>
  <inkml:trace contextRef="#ctx0" brushRef="#br0" timeOffset="352">504 157 84 0,'4'-8'63'0,"-8"2"2"15,4 6-9-15,0 0-32 16,0 0 11-16,0 0-10 16,0 0-6-16,0 0 0 15,0 0-7-15,-5 20 15 16,8 9 2-16,-6 17 1 15,-4 16 0 1,3-6-4-16,4-17-15 16,2 38 7-16,-18 22-6 15,14 5-5-15,-5-24-5 16,16-40-1-16,-7 28-7 16,7-20-31-16,-15-19-32 15,3-9-22-15,-1-15-22 16,6-5 40-16</inkml:trace>
  <inkml:trace contextRef="#ctx0" brushRef="#br0" timeOffset="784">0 739 62 0,'-2'4'64'0,"2"-4"-4"15,0 0-6-15,0 0-7 16,0 0-4 0,0 0-22-16,0 0 14 15,0 0-5-15,30 41-1 16,29 40-6-16,-19-2-5 15,-13-40-10-15,24 40 5 16,-19-5-5-16,0 5 0 16,0-25 0-16,-2-31-4 15,-11 22 4-15,4-16 1 16,7-18 2-16,2-5 1 16,0-8-7-16,7-23 0 15,19-27-3-15,4-16-2 16,0-15 1-16,-41 35-1 15,43-43-2-15,-13 11-19 16,-22 5-31-16,-8 25-45 16,-19 25-41-16,1 13 50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32.73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237 339 29 0,'2'-6'26'15,"-2"-6"39"-15,-14 8 4 16,14 4-41-16,0 0 16 15,0 0-5-15,0 0 7 16,0 0 0-16,0 0-26 16,5 72 16-16,-1 1-3 15,-6-9-11-15,-7 0-15 16,4-8-6-16,8-29 0 16,-3 27-21-1,-5-17-39-15,3-27-21 16,2-4-15-16,0-6 37 15</inkml:trace>
  <inkml:trace contextRef="#ctx0" brushRef="#br0" timeOffset="272">386 354 54 0,'-4'-4'72'0,"-1"0"5"15,5 4-11-15,0 0-12 16,0 0-10-16,0 0-22 16,0 0 19-16,0 0-5 15,5 41-7-15,-5 42-7 16,-5-23-11-16,7-31-8 16,-9 25-1-16,10-7-5 15,-6-9-23-15,-6-3-19 16,-7-19 17-16,14 13-39 15,-5-10-12-15,2-5-17 16</inkml:trace>
  <inkml:trace contextRef="#ctx0" brushRef="#br0" timeOffset="560">71 905 33 0,'-9'4'51'15,"9"14"23"-15,-12-1-4 16,1-11-11-16,9-2-33 16,-8 0 23-16,6-2-7 15,8 3-7-15,-1 9-3 16,-3-14 3-16,0 0-20 16,0 0 5-16,115-41-12 15,0 14-5-15,-9-15-2 16,-49 24-1-16,24-3 0 15,-17 13 1-15,-18 2-5 16,-11 6-19-16,-35 0 1 16,0 0-41-16,0 0-30 15,0 0-36-15</inkml:trace>
  <inkml:trace contextRef="#ctx0" brushRef="#br0" timeOffset="919">0 312 110 0,'-19'-10'76'0,"19"10"-6"16,0 0-4-16,0 0-32 15,0 0 30-15,49-43-12 16,61-32-12-16,5 7-13 16,-55 41-15-16,55-15 11 15,-18 18-1-15,-15 5-6 16,-29 23-4-16,-18-10-6 16,-31 4-3-16,6 6 3 15,-6 2 0-15,-4-6-3 16,0 0-4-16,0 0-4 15,0 0-33-15,-2 11-38 16,2-1-32-16,0-10-22 16,0 0-40-16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32.11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255 194 102 0,'0'-8'92'0,"5"-2"-15"16,-1 8-15-16,-6-2-13 15,2 4-1-15,0 0-26 16,0 0 21-16,5 49-8 16,-15 53-9-1,8-22-10-15,7-36-10 16,-14 45 0-16,2 4-5 16,-3-14-3-16,-1-32-29 15,4-24 5-15,2 2-42 16,1-21-16-16,-8-16-10 15,1-15-9-15</inkml:trace>
  <inkml:trace contextRef="#ctx0" brushRef="#br0" timeOffset="209">48 143 27 0,'-7'-15'38'0,"-7"-1"53"15,3-3-4-15,2 9-12 16,2 5-11-16,7 5-39 15,0 0 21-15,0 0 12 16,0 0-7-16,0 0-21 16,48-2-18-16,10-4-10 15,43-4-2-15,-16-9-37 16,-11 9-58-16,-17-11-56 16,-22 11 56-16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1:31.63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135 48 31 0,'-4'-10'44'0,"-6"10"11"15,10 0-25-15,0 0 24 16,0 0-8-16,0 0-2 16,0 0-1-16,0 0-5 15,5 41-22-15,4 48 13 16,-13-2-7-16,-3 6-8 16,-14 0-7-16,-4-39-4 15,9 41 4 1,2-20-1-16,2-17-3 15,5-19-1-15,3-24 4 16,8-15-2-16,-4 0 1 16,0 0-4-16,16-46-2 15,17-53-8-15,-24 47 3 16,30-51-7-16,5 3 3 16,-7 5 0-16,6 6 4 15,-8 10 3-15,-17 46 3 16,24-14 0-16,-19 20 1 15,-10 20 5-15,-8 20 9 16,4 5-9-16,-7 5 8 16,-2 29 0-16,-2 43-1 15,2-4-4-15,-21 9 0 16,26-51-4-16,0 55 0 16,-5-7-2-16,-7-8-3 15,7-23-13-15,-7-39-6 16,9 13-40-16,-6-20-21 15,1-17-27-15,3-3-44 16</inkml:trace>
  <inkml:trace contextRef="#ctx0" brushRef="#br0" timeOffset="216">2 541 194 0,'-3'-15'83'16,"3"9"-45"-16,7-2 29 16,-4 2-2-16,20-9-7 15,16-4-24-15,-14 5-27 16,42-9-1-16,2 5-23 16,2 5-47-16,-2 5-34 15,-18 2-19-15,-24 8 46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2:49.29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283 12 15 0,'2'-6'2'0,"5"2"-1"16,-7 2 1-16,0 2-1 15,0 0-1-15,0 0 2 16,0 0-1-16,0 0 15 16,0 0-4-16,0 0 13 15,0 0 2-15,0 0 0 16,0 0-6-16,0 0-7 16,0 0-8-16,0 0 4 15,0 0 0-15,0 0 2 16,0 0 2-16,0 0 2 15,0 0-8-15,0 0 7 16,0 0 1-16,0 0-1 16,0 0-1-1,0 0 0-15,0 0-8 0,0 0 6 16,0 0-2 0,0 0-2-16,0 0-2 15,0 0-2-15,0 0-2 16,0 0 4-16,-7 12 3 15,-2 1 4-15,7 18 3 16,-12 18 3-16,16-20-10 16,-4 31 9-16,-7 2-4 15,9 17 0-15,0-6-2 16,-3-36-7-16,8 29 0 16,-5-4 0-16,2-10-1 15,3-15-2-15,6-18-1 16,-6 6-1-16,0-11 0 15,-5-8-1-15,4-1-14 16,-4-5-25-16,0 0 8 16,0 0-44-16,0 0-8 15,0 0-13-15</inkml:trace>
  <inkml:trace contextRef="#ctx0" brushRef="#br0" timeOffset="552">412 134 25 0,'-12'-16'4'0,"17"10"7"15,-3-7 24-15,0 5 4 16,3-5-6-16,0-3-6 16,-5 16-6-16,0 0-12 15,0 0 7-15,0 0-2 16,0 0 1-16,0 0-1 16,20-8-2-16,-27 5-6 15,21-1 5-15,-14 4 0 16,0 0-3-16,0 0 0 15,0 0 3-15,0 0-6 16,0 0 7-16,5 4-2 16,2 3 0-16,-3 7 0 15,17-3-4-15,-21-11 8 16,0 16 3 0,0 30 2-16,2 10-2 15,-6 12 0-15,8-31-9 16,-8 40 9-16,-3-7-4 15,0 3-2-15,2-9-3 16,3-37-5-16,7 24 3 16,4-9-3-16,-7-17-1 15,-2-7-2-15,-7-9-2 16,10-9-5-16,6 4-24 16,-9-4-34-16,0 0-32 15,0 0-21-15,0 0 46 16</inkml:trace>
  <inkml:trace contextRef="#ctx0" brushRef="#br0" timeOffset="1248">0 904 20 0,'2'-4'5'16,"-2"2"-2"-16,-2-4 16 15,9 2 26-15,-7 4 8 16,0 0-12-16,0 0-5 15,0 0-18-15,0 0 16 16,0 0-1-16,14-23-3 16,-14 23-2-16,0 0-4 15,0 0-14-15,0 0 6 16,0 0-2-16,0 0 1 16,0 0 2-16,0 0-2 15,0 0-7-15,0 0 6 16,0 0-3-16,0 0 0 15,37 10 1-15,-12-1-6 16,28 9 6-16,-7 7 0 16,-9 4-1-16,2 6-1 15,-19-20-6-15,17 18 0 16,-2 2 1-16,-1-2-2 16,-2-6-1-16,-27-12-1 15,29 10 1-15,-6-9 2 16,-3-10 2-1,-8 7 1-15,-17-13-3 16,0 0 3-16,0 0 2 16,0 0-1-16,23-21-3 15,9-12 0-15,-16 16-3 16,21-22 1-16,-7-2-2 16,6-15-1-16,3 2 0 15,-20 27 0-15,22-19 1 16,-13 5-1-16,-7 12 0 15,-12 8-1-15,-7 17-3 16,7-2-19-16,-11 4-39 16,2 2-48-16,0 0-46 15,0 0 61-15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13.42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126 0 21 0,'5'-4'7'0,"-5"4"-4"0,0 0 16 16,0 0 5-1,0 0-2-15,0 0-8 16,0 0 25-16,0 0 4 16,0 0-2-16,2 44-5 15,-6 45 1-15,4-40-20 16,-5 55 8-16,-6 1-10 16,1-11-8-16,6-18-5 15,-10-39-2-15,21 11-14 16,0-13-35-16,-9-22-22 15,2 5-23-15</inkml:trace>
  <inkml:trace contextRef="#ctx0" brushRef="#br0" timeOffset="226">0 439 32 0,'2'-4'42'0,"-2"4"20"15,0 0-31-15,0 0 22 16,0 0-13-16,0 0-4 16,0 0 4-1,26 6-13-15,3-4-20 16,17-2-1-16,5-4-8 16,-7 2-32-16,-3-6-27 15,-2-1-18-15,-27 5 28 16</inkml:trace>
  <inkml:trace contextRef="#ctx0" brushRef="#br0" timeOffset="511">375 187 32 0,'0'0'48'15,"0"0"9"-15,-18-3-29 16,18-1 20-16,0 4-8 16,0 0-1-16,0 0-3 15,0 0-2-15,0 0-20 16,4 96 11-16,10-12-2 16,-16-9-9-16,11-11-9 15,-11 4-6-15,4-39-7 16,-4 7-35-16,6-14-24 15,-6-15-25 1,2-7-43-16</inkml:trace>
  <inkml:trace contextRef="#ctx0" brushRef="#br0" timeOffset="800">570 54 30 0,'5'-19'26'0,"-14"7"33"16,9 12-25-16,0 0 21 16,0 0-20-16,0 0-3 15,0 0-4-15,9 37-6 16,5 1-13-16,7 34 11 16,-1-2-4-16,3-1-5 15,0-18-4-15,-7-30-4 16,10 18 2-16,-1-14 1 15,-7-16-2-15,10-14-6 16,6-28-15-16,-6 11 1 16,11-24-27-1,-9 3-16-15,-14-3-26 0</inkml:trace>
  <inkml:trace contextRef="#ctx0" brushRef="#br0" timeOffset="1079">729 365 31 0,'2'0'6'0,"-2"0"33"16,0 0 20-16,0 0 4 15,0 0-15-15,0 0-12 16,0 0-17-16,0 0 16 15,0 0-9-15,7 60-10 16,-4 8-5-16,-10-20-8 16,7-24-2-16,-3 18-3 15,-6-9-27-15,9-14-24 16,0-19-12-16,0 0-23 16,0 0 24-16</inkml:trace>
  <inkml:trace contextRef="#ctx0" brushRef="#br0" timeOffset="1463">1274 56 28 0,'0'0'0'15,"0"0"21"-15,0 0 19 16,0 0-15-16,0 0 23 15,0 0-7-15,5 87-3 16,-5-2-8-16,-9 2-9 16,9-42-12-16,-7 42 3 15,0-10-8-15,-2-17-5 16,0-23-23-16,-8-22 1 16,22-3-49-16,-5-12-42 15</inkml:trace>
  <inkml:trace contextRef="#ctx0" brushRef="#br0" timeOffset="1754">1201 118 50 0,'0'0'45'0,"0"0"5"15,0 0 2-15,0 0-15 16,20 0-23-16,43 8 12 15,-8 9 0-15,-9 8-3 16,-12 12-4-16,-8-8-4 16,-31-12-7-16,12 10 10 15,-12 0-2-15,-9-1-5 16,-6 1-5-16,-26-2-3 16,20-19-3-16,-15 7-3 15,0-7-22-15,8-8-28 16,13-4-24-16,4-3-29 15,16 9 40-15</inkml:trace>
  <inkml:trace contextRef="#ctx0" brushRef="#br0" timeOffset="2097">1665 166 37 0,'0'0'31'0,"0"0"-5"15,0 0 41-15,0 0-8 16,-18 41-19-16,-10 32-11 16,-1-40-18-16,31 31 6 15,5-10-11-15,11-11-5 16,14-10-3-16,7-18-11 16,-13-15 2-16,20-8-13 15,4-13 8-15,1-18 7 16,-3-3 4-16,-11-12 4 15,-25 27 2-15,-1-26 8 16,-25 1 12-16,-16 10 2 16,-20 18-1-16,-8 13 0 15,33 9-11-15,-35 15 5 16,0 16-8-16,24 18-6 16,1 3-29-16,7 4-71 15,33-27 14-15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3:05.51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71 125 114 0,'0'0'69'16,"0"0"-18"-16,0 0-6 15,0 0-8-15,0 0-23 16,0 0 7-16,0 0-8 15,-7-8 0-15,-2 3 11 16,2 8 3-16,7-3-13 16,0 0 16-16,0 0-2 15,-5 86-3-15,-6-11-2 16,25-36-12-16,-26 34 8 16,1 1-3-16,4-14-3 15,4-10 0-15,-10-29-5 16,15 10 3-1,7-8-2-15,-7-7-1 16,-2-16 0-16,0 0-4 16,0 0 1-16,42-8-2 15,2-19-1-15,8-2-1 16,-49 12-1-16,66-20 1 16,-14 8-1-16,-16 13 0 15,-11 11-4-15,-28 5-22 16,0 0 6-16,0 0-38 15,0 0-36-15,0 0-29 16,0 0-12-16,0 0 45 16</inkml:trace>
  <inkml:trace contextRef="#ctx0" brushRef="#br0" timeOffset="599">543 50 106 0,'2'-2'76'0,"-2"2"-19"16,0 0-32-16,0 0 21 16,0 0-3-16,0 0-5 15,0 0-8 1,-7 71-6-16,-2-36-14 15,0 35 8-15,2 5-8 16,-3-5-3-16,-6-16-2 16,19-31-3-16,-10 16 0 15,2-20-1-15,5-15 2 16,2 8-1-16,-2-12-2 16,0 0 0-16,0 0-3 15,19-45-1-15,22-17-1 16,-11 22 4-16,-14 24 0 15,7 14 1-15,0 10 0 16,0 13 1-16,-7 16 2 16,7-6 0-16,-13-23-2 15,13 21 1-15,-3-16-1 16,-1-1 0-16,4-14-1 16,-16-4 1-16,13-17-1 15,1-14 1-15,-3-11-1 16,-8-16 0-16,-17 4 0 15,4 31 0-15,-8-21 1 16,-5 9 2-16,-21 14 3 16,-2-2-3-1,14 17-2-15,-28-3 5 16,-9 15-2-16,-7 8-2 16,6 5-2-16,29-7 0 15,-21 19-21-15,2 6-30 16,11 0-24-16,13 29-21 15,12-31-55-15</inkml:trace>
  <inkml:trace contextRef="#ctx0" brushRef="#br0" timeOffset="1017">1007 75 110 0,'-4'-10'74'16,"1"8"-24"-16,6 0-12 15,-3 2-20-15,0 0 19 16,0 0-12-16,0 0-5 16,4 39-5-16,12 33-6 15,-6-36-5-15,10 36 1 16,3-10-2-1,3-10-2-15,-1-23-1 16,-21-17 0-16,29 1 1 16,1-21-1-16,3-26 0 15,0-24-1-15,-7-4-1 16,-3 31 1-16,-11-29-1 16,-23 2 3-16,-4 7 0 15,-3 13 6-15,-20 7 4 16,24 23-7-16,-26 0 4 15,1 8-3-15,-2 6-4 16,10 10-3-16,1-1-11 16,1 16-51-16,-2 0-69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3:04.76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174 68 23 0,'0'0'2'0,"0"0"-4"16,0 0 3-16,0 0 25 16,0 0 11-16,0 0-2 15,0 0-20-15,0 0 9 16,16-13 2-16,-7 1-13 15,3 14 4-15,-8-12-3 16,35 10-8-16,-39 0 9 16,0 0-6-16,0 0 3 15,0 0-1-15,0 0 1 16,0 0-4-16,0 0 15 16,-18 33-2-16,4 6-4 15,3-2-2-15,4 17 0 16,9-21-6-1,0 42 4-15,-4 6-8 16,0-11 1-16,-3-6-1 16,5-35-3-16,0 19 0 15,2-17-2-15,1-10 1 16,-6-11 4-16,3-10 2 16,0 0-5-16,0 0-1 15,0 0-1-15,0 0 0 16,5-50-1-16,0 9 0 15,2-40-5-15,-1 0 0 16,4 7 1-16,1-5-2 16,3 21 3-16,-7 31 4 15,7-22-1-15,-7 11 1 16,4 7-1-16,-2 9 1 16,-4 9 0-16,2-3 0 15,4 7 0-15,-11 9 0 16,0 0-1-16,0 0 1 15,0 0 1-15,0 0 3 16,0 0 6-16,0 0 11 16,0 0-1-16,16 44-11 15,19 39 10-15,-10 1-4 16,-2-3-4 0,-9-4-4-16,-7-25-2 0,0-32-4 15,11 20-1 1,-6-13 0-16,-5-15-18 15,0-8-32-15,-7-4 13 16,0 0-56-16,0 0-22 16</inkml:trace>
  <inkml:trace contextRef="#ctx0" brushRef="#br0" timeOffset="266">68 536 112 0,'-9'-2'75'16,"7"0"-17"-16,2-3-7 16,0 5 8-16,0 0-31 15,0 0 16-15,57-26-13 16,44-20-15-16,-16 3-12 15,-11 7-15-15,-37 26-10 16,4-11-52-16,-13 3-36 16,-7 11-50-16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3:08.45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1309 456 106 0,'-2'-4'74'15,"2"4"-21"-15,0 0-10 16,0 0-21-16,0 0 27 16,0 0 2-16,-5 45-8 15,5 9-8-15,-2-8-20 16,0 45 7-16,-3-4-13 15,-9-4-7 1,3-21-3-16,-8 8-22 16,12-41 2-16,7 23-37 15,-4-38-6-15,-1-12-7 16,5-2 0-16,0 0 8 16,0 0 38-16,-2-93-43 15</inkml:trace>
  <inkml:trace contextRef="#ctx0" brushRef="#br0" timeOffset="289">1265 632 43 0,'12'-37'39'15,"9"18"-15"-15,2-27 35 16,9 5-5-16,2 6-9 16,1 10-3-16,2 10-4 15,-17 11-24-15,6 13 12 16,-8 13-3-16,-13 16-2 16,-5-38-3-16,-14 35-13 15,-25 39 4-15,-3-9-1 16,3-10 0-16,-4-13-2 15,3 3 1-15,29-26-3 16,-5 14 4-16,0-4-1 16,16-10 3-16,18 4 2 15,3-15-8-15,16 8-1 16,11-11-4-16,7-5-17 16,3 0-20-1,-38-5 12-15,36 3-36 16,-20 0-15-16,-15-4-7 15,-12 10-19-15</inkml:trace>
  <inkml:trace contextRef="#ctx0" brushRef="#br0" timeOffset="672">1893 456 104 0,'7'-15'104'0,"-7"15"-19"16,0 0-15-16,0 0-10 15,0 0-33-15,0 0 29 16,-27 31-13-16,-17 36-16 16,16-13-5-16,26-25-14 15,-16 33 0-15,18-4-6 16,20-5-2-16,13-3 1 16,-31-29-2-16,42 10-6 15,6-19-9-15,8-5-7 16,-1-20-3-16,-25-18 15 15,-2 10-11-15,16-28 4 16,-20-7 5 0,-22 4 5-16,-6-12 6 15,-7 37 3-15,-23-23-1 16,-21 11 8-16,-23 20 13 16,2 9-3-16,35 14-13 15,-32 17 0-15,11 12-3 16,-2 12-4-16,11 11-40 15,7-2-71-15,40-23 30 16</inkml:trace>
  <inkml:trace contextRef="#ctx0" brushRef="#br0" timeOffset="1279">2268 439 52 0,'-7'-4'35'0,"7"4"14"15,0 0-17-15,0 0 33 16,0 0-8-1,0 0-7-15,-9 77-6 16,5-5-2-16,-1-30-23 16,-16 34 13-16,-6-1-7 15,1-7-1-15,3-26-8 16,7-28-10-16,5 5 9 16,-5-5-2-16,13-20-10 15,3-17-9-15,0 7 1 16,0 16-9-16,30-48-2 15,21-39 1-15,-3 12 4 16,1 13 4-16,-31 33 6 16,19-14-1-16,-10 22 2 15,1 21 0-15,7 21 3 16,-15-2 0-16,10 18 10 16,0 8 3-16,14 3-3 15,-3 0 1-15,-20-28-7 16,18 11 3-16,0-2-2 15,-11-12-3-15,-10-19 2 16,-18 2-5-16,0 0-2 16,0 0-8-16,0 0-6 15,-21-54 0-15,-22-50-9 16,24 55 8 0,-6-38-10-16,2 21-1 15,11 12-29-15,12 14-36 16,0 30 40-16,26 4-63 15</inkml:trace>
  <inkml:trace contextRef="#ctx0" brushRef="#br0" timeOffset="-1377">267 595 90 0,'0'0'37'0,"0"0"-18"16,0 0 22-16,0 0-7 16,0 0-12-16,-57-34-6 15,13 51 0-15,21-9-6 16,-14 13 9-16,5 6-1 15,4-2-5-15,8 0-2 16,1-1-3-16,15-11-5 16,10 10 0-16,6-1-3 15,11 1 0-15,11-2 0 16,-13-15 0-16,18 13 1 16,3-1 6-16,-3-3 10 15,-9 8 1-15,-7-5-2 16,-10-7-7-16,-15 7 14 15,-19 5-2-15,-4 8-11 16,-21-2-4-16,23-10-5 16,-21 14-1-1,1-6-16-15,6-11-28 16,14-9-32-16,7-16-17 16,11 1 40-16,5 8-66 15</inkml:trace>
  <inkml:trace contextRef="#ctx0" brushRef="#br0" timeOffset="-1145">532 648 52 0,'-3'-4'52'16,"6"2"-19"-16,-3 2 35 16,0 0-6-16,0 0-5 15,0 0-7-15,0 0-13 16,2 44-21-16,-2 30 5 15,-2-10-13-15,-3-8-6 16,7 0-15-16,-11-25-6 16,9 15-33-16,-2-5-11 15,2-30-6-15,-2-9-19 16,2-2-3-16</inkml:trace>
  <inkml:trace contextRef="#ctx0" brushRef="#br0" timeOffset="-768">398 740 17 0,'-7'-15'9'0,"51"7"-4"0,-81-15 34 16,14-4 22 0,-4 8 4-16,17 7-14 15,6-9-7-15,1 13-25 16,15-2 19-16,16-5-5 16,13 1-11-16,0 3-11 15,8-1-6-15,-22 12-4 16,26-6 0-16,-4 6-1 15,-6 8 0-15,-11-4 0 16,-20 0 0-16,13 19 1 16,-20 10 5-16,-5-2 4 15,-7 35 7-15,2-10-1 16,12-27-8-16,-18 23 7 16,2 0 1-16,2-2-5 15,4 3-4-15,-6-32-5 16,34 14 2-16,8-14-2 15,-6-7-1-15,3 7-7 16,0-39-20-16,-7 3 5 16,23-6-25-16,-16-12-10 15,0 10-14-15,-7 9-19 16,-9 4 33 0</inkml:trace>
  <inkml:trace contextRef="#ctx0" brushRef="#br0" timeOffset="-527">773 818 198 0,'0'0'88'16,"0"0"-21"-16,0 0-3 15,0 0-2-15,0 0-34 16,0 0 11-16,0 0-20 15,0 0-14-15,46-8-7 16,14-11-28-16,-30 9 3 16,34-7-40-16,-25 3-14 15,-13-1-13-15,-24 7-39 16</inkml:trace>
  <inkml:trace contextRef="#ctx0" brushRef="#br0" timeOffset="-352">690 659 110 0,'-4'-4'78'0,"-3"8"2"0,7-4-5 15,0 0-39 1,0 0 21-16,0 0-15 16,55-35-20-16,0 6-15 15,-25 18-13-15,23-3-54 16,-12 1-62-16</inkml:trace>
  <inkml:trace contextRef="#ctx0" brushRef="#br0" timeOffset="2392">3064 390 17 0,'0'-7'6'15,"5"-1"-3"-15,-7 6-3 16,2 2-1-16,0 0 11 16,0 0 8-16,0 0-2 15,0 0-1-15,0 0-5 16,0 0 10-16,0 0 2 16,0 0-4-16,0 0-3 15,0 0-3-15,0 0-6 16,0 0 8-16,0 0-3 15,0 0-1-15,0 0-4 16,0 0-1-16,0 0-3 16,0 0 1-16,0 0-1 15,0 0 0-15,0 0-1 16,0 0 1-16,0 0-2 16,0 0 3-16,0 0 1 15,0 0 1-15,0 0-1 16,0 0-1-16,0 0 0 15,0 0 3 1,0 0-2-16,2 2 0 16,0-2 0-16,-6 2 1 15,-10 0-1-15,14-2 1 16,0 0-1-16,0 0 0 16,0 0 1-16,0 0 0 15,0 0-2-15,0 0 3 16,0 0 0-16,0 0 2 15,0 0 2-15,0 0 2 16,0 0-5-16,0 0 5 16,0 0 1-16,0 0-1 15,0 0-2-15,0 0 0 16,0 0-4-16,0 0 8 16,-16 15 6-16,-12 24 5 15,5 7 1-15,23-17-15 16,-23 27 11-16,-4 6-2 15,3-2-6-15,8-6 0 16,-2-30-8-16,18 16 4 16,7-11 1-16,2 0-1 15,16-21 1 1,-25-4-8-16,51-4 0 0,11-19-2 16,14-3-1-1,-2-1 0-15,-28 13-1 16,13-15 1-16,1 10 0 15,-23 3-1-15,-16 6 1 16,-10 4 0-16,-6 2 0 16,-5 0 0-16,0 0-2 15,0 0-9-15,0 0-1 16,0 0-26-16,0 0-18 16,0 0-16-16,-12 4-24 15,-4-4-18-15,9 2 55 16</inkml:trace>
  <inkml:trace contextRef="#ctx0" brushRef="#br0" timeOffset="2696">3085 590 94 0,'-9'3'60'16,"-7"-3"0"-16,0 14 8 15,4-14-7-15,12 0-36 16,0 0 18 0,0 0-5-16,0 0 4 15,0 0-2-15,19 2-14 16,-19-2-18-16,0 0 3 16,101-10-3-16,-14-3-3 15,-9-9-3-15,-48 13-1 16,16-1-2-16,-14 4-13 15,-27-3-26-15,2 5-41 16,-7 4 29-16,0 0-75 16,0 0-40-16</inkml:trace>
  <inkml:trace contextRef="#ctx0" brushRef="#br0" timeOffset="2865">3138 263 153 0,'5'-14'101'16,"18"-11"-32"-16,18 0 10 16,-41 25 6-16,97-50-22 15,-54 26-46-15,52-30-8 16,-13 8-53-16,-3 21-95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2:32.79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2220 553 56 0,'-2'-21'44'0,"18"15"7"15,-16 6 0-15,0 0-6 16,0 0-24-16,0 0 18 16,0 0-1-16,9 45 0 15,-4 11-2-15,-1 46-18 16,6-48 12-16,10 49-2 16,-6-6-8-1,-2-1-4-15,-3-18-6 16,-2-45-6-16,4 21 1 15,-6-14-3-15,-7-18-2 16,8-3-2-16,8-11-9 16,-16-8-45-16,2 0-38 15,0 0-12-15,0 0-12 16</inkml:trace>
  <inkml:trace contextRef="#ctx0" brushRef="#br0" timeOffset="640">2312 658 29 0,'5'-14'22'0,"-1"-11"32"15,6-8 17-15,-6 12-40 16,12-16 24-16,5-11-7 16,2 3-8-16,2 16-10 15,-27 14-19-15,43-1 7 16,-8 9-6-16,-33 7 0 15,27 9 1-15,24 14 2 16,-28 3-8 0,9 28 10-16,-13 8 1 15,-15 5-1-15,-4 3 2 16,0-31-12-16,-23 40 6 16,-4-6-4-16,-8-5-1 15,-6-21-4-15,4-15-3 16,2 19-1-16,3-9 1 15,-5-15-1-15,7-17 1 16,0 2-1-16,24-5 0 16,-8-10 0-16,0-3 0 15,5 8 1-15,9-14-1 16,0 12 1-16,0 0-1 16,0 0 0-16,20-48 0 15,1 13 0-15,-14 21 0 16,14-5 0-16,-1 5 0 15,3 9 0-15,0 12 0 16,0-5 1-16,0 14-1 16,5 7 0-16,0 4 1 15,-1 4 0-15,-27-12 1 16,35 14 6-16,-5-8-3 16,0 4 7-16,4-13-3 15,-32-8-5-15,35 5 4 16,-5-7-1-1,1-4-5-15,1-12-1 16,-2-5-1-16,-13 11 0 16,8-6-16-16,-8-1-32 15,-15 5-33-15,-4 6-31 16,0 0 45-16,0 0-84 16</inkml:trace>
  <inkml:trace contextRef="#ctx0" brushRef="#br0" timeOffset="1072">3030 103 50 0,'-2'-16'44'0,"2"-9"19"16,7 6-4-16,-1 9-34 16,-1-6 14-16,0 5-14 15,2 5-4-15,-1 6-2 16,13 4 2 0,-10 0-10-16,16 13 4 15,10 4 3-15,-7 14 2 16,4 6 3-16,-30-14-11 15,39 39 10-15,-1 11 0 16,-11 28 1-16,4 34 3 16,-38-68-14-16,30 65 10 15,-11-5-4-15,-7-9 1 16,-12-12-5-16,-6-5-7 16,2-53-6-16,-19 58 0 15,-16-5-16-15,-6-10-56 16,-5-26-58-16,32-44 43 15,-39 2-122-15</inkml:trace>
  <inkml:trace contextRef="#ctx0" brushRef="#br0" timeOffset="-1326">1394 284 24 0,'0'0'4'16,"0"0"24"-16,0 0 16 16,0 0-1-16,0 0-27 15,12-5 11-15,-1 3-3 16,-11 2-1-16,0 0 0 15,0 0-4-15,0 0-12 16,0 0 5-16,0 0 2 16,-23 7-1-16,-23 7 0 15,12-1-2-15,18-3-6 16,-9 11 9-16,-5 8 6 16,2 24-3-1,-11 14 5-15,4-22-9 16,12 61 13-16,-13 8-1 0,17 0-7 15,3 6-4 1,11-15-4-16,8-53-7 16,-6 51-1-16,6-1-1 15,15 12-1-15,-6-29 0 16,6-52-1-16,-2 12-24 16,-4-18-24-16,-3-18-30 15,-7-5-35-15,-2-4-19 16</inkml:trace>
  <inkml:trace contextRef="#ctx0" brushRef="#br0" timeOffset="-400">1707 793 27 0,'-4'-6'4'0,"4"2"6"16,4-5 30-16,-4 9 16 15,0 0-8-15,0 0-16 16,0 0-12-16,0 0-10 16,0 0 8-1,0 0 7-15,0 0 4 16,-4 35-1-16,-10-18 1 15,12 10-16-15,4 35 16 16,-9 0 0-16,-2 6-7 16,-7 5-4-16,6-40-10 15,-3 31 3-15,8-8-3 16,-4-4-3-16,7-17-1 16,2-25-3-16,6 9 1 15,-1-11 6-15,0 5 7 16,-5-13-9-16,0 0-4 15,0 0-2-15,0 0 0 16,23-79 0-16,-5 21 0 16,-4-8 0-16,-7 33 0 15,7-25-1-15,-5 0 0 16,-5 2-3-16,-4 4 3 16,0 27 0-16,3-16 1 15,-8 4-1-15,5 12 1 16,-7-4 0-16,5 25 0 15,-5-7 0-15,-2-1 0 16,2 10-1 0,-2 2 1-16,-3-4 0 0,10 6 0 15,-7 4-1 1,-7 13 1-16,-3 12 0 16,-22 10 0-16,20-18 0 15,-20 29 0-15,6-1 0 16,-6-3 0-16,4-11 0 15,25-20 0-15,-4 8 1 16,7-13-1-16,7-6 1 16,2-4 2-16,0-2-2 15,0 0-1-15,0 0-1 16,0 0 1-16,25-45 0 16,14-32-1-16,-13 42 1 15,17-25-1-15,-1 6-1 16,-3 4-2-16,-12 15 1 15,-15 19 3-15,9-9-1 16,-15 17-1-16,6 1 0 16,-3 7 1-16,3 5 1 15,-1 9 0-15,5 15 1 16,12 2 0-16,-5 13 3 16,-14-24 0-16,21 20 2 15,0-3-1-15,-7-4-3 16,-5-8-1-1,-15-17-1-15,13 9-27 16,-14-13-46-16,-2-2-46 16,0-2-18-16</inkml:trace>
  <inkml:trace contextRef="#ctx0" brushRef="#br0" timeOffset="7184">753 1050 28 0,'0'0'16'0,"0"0"19"15,0 0 11-15,0 0-2 16,0 0-15-16,0 0-4 15,0 0-13-15,-16 29 11 16,-3 2-6-16,-6 0-2 16,-3-2-2-16,10-17-8 15,2 13 0-15,4-11-2 16,8-3-3-16,4 5 3 16,0-16-1-16,0 0-1 15,0 0-1-15,0 0-1 16,0 0 0-16,87-47 0 15,-13 3 1-15,-35 26 0 16,11-13 0-16,-17 2 1 16,-8 4 10-16,-23 4 6 15,-4 2-4-15,2 13-8 16,-28-10 0-16,-9 3-1 16,-11 3-2-16,-7 2-2 15,20 6-6-15,-8-7-48 16,-1 3-72-16</inkml:trace>
  <inkml:trace contextRef="#ctx0" brushRef="#br0" timeOffset="6464">0 1172 17 0,'-18'0'7'0,"18"0"-4"15,0 0 15-15,0 0 21 16,0 0 1-16,0 0-3 16,0 0-11-16,0 0-15 15,0 0 8-15,0 0 0 16,0 0-2-16,0 0-2 15,0 0 1-15,0 0-7 16,0 0 12-16,0 0-3 16,0 0-1-16,67-23 0 15,4-4-4-15,-34 15-7 16,23-7 3-16,9 7-2 16,-19 1-4-16,-6-3-3 15,-39 10 0-15,24 2 0 16,-6 2-3-16,-11 0-19 15,-12 0-39-15,0 0-33 16,0 0 33-16</inkml:trace>
  <inkml:trace contextRef="#ctx0" brushRef="#br0" timeOffset="6769">63 1236 21 0,'0'0'4'0,"0"0"1"16,0 0 27-16,0 0 15 15,0 0 1-15,0 0-9 16,0 0-4-16,0 0-17 15,0 0 14-15,0 0-2 16,48 2-4-16,-16-4-10 16,-4-6-12-16,34-3-1 15,-2-1-23-15,-12-3-30 16,-2 11-21-16,-7-6-24 16</inkml:trace>
  <inkml:trace contextRef="#ctx0" brushRef="#br0" timeOffset="95319">1024 2184 16 0,'-9'0'6'15,"9"0"-4"-15,0 0-3 16,0 0 1-16,0 0 0 16,0 0 4-16,0 0 8 15,0 0 2-15,0 0 2 16,0 0 3-16,0 0 0 16,0 0-10-1,0 0 6-15,0 0-3 16,0 0-4-16,0 0-2 15,0 0 2-15,0 0-1 16,0 0 3-16,0 0-5 16,101-29 3-16,9 11 0 15,10-9 5-15,-51 14-9 16,78-12 4-16,12-2 2 16,2-4-1-16,0 0-6 15,28-4-1-15,-56 23-2 16,97-23 0-16,19 3 1 15,-15 8-1-15,-6 9 1 16,-7-1-1-16,-115 11 0 16,71-3 0-16,-39 0 0 15,-35 6 0-15,-29 2 0 16,-21-2 0-16,-37 4 0 16,5-2 0-16,-17 0 1 15,-4 0-1-15,0 0 0 16,-108 16 0-16,46-7 0 15,-78 11 0-15,-17 1 0 16,-1 2 0 0,10-7 0-16,-8 7 1 0,75-10-2 15,-96 14 1 1,-21-1 0-16,-9 1 0 16,5 0 0-16,2 4 0 15,99-14 0-15,-118 16 0 16,3-6 0-16,34-6 0 15,46-7-1-15,134-6 1 16,-90-3 1-16,48-1 0 16,28-6-1-16,16 2 0 15,49-11 0-15,8-1 0 16,77-13 0-16,20 0 0 16,7 0 0-16,-3 3 2 15,10-10 4-15,-69 16-4 16,108-17 0-16,26 2-1 15,-1-2 0-15,-27 2-1 16,-30 2 0-16,-90 16 0 16,53-10 0-16,-35 5 1 15,-34 5-1-15,-37 11 1 16,-20-2 0-16,-12 4-1 16,0 0 0-16,-58 8 0 15,-57 7 0-15,-7-5 1 16,-16 13 0-16,63-9-1 15,-105 18 1 1,-32 1-1-16,-8 2 1 16,13-2 1-16,11 0 2 15,104-18-3-15,-87 12 2 16,24-5-2-16,36-7 1 16,45-5-2-16,54-8 1 15,-8 0-1-15,28-2 0 16,0 0 0-16,152-10 0 15,25-13 0-15,-90 11 0 16,113-17 1-16,47-2-1 16,29-9-1-16,-12-1 1 15,-29 4 0 1,-127 18 0-16,94-16 1 0,-29 6-1 16,-42 6 0-16,-53 11 0 15,-50 1 0-15,-17 11-1 16,-13-2 1-16,-46 6 0 15,-63 13-1-15,-27 4 1 16,72-9 0-16,-79 19 0 16,-30 4 1-16,-41 5-1 15,-21 5-1-15,9-5 1 16,115-24 0 0,-62 17 0-16,21-8 0 15,23-8 1-15,34-1 1 16,40-16 4-16,45-2-4 15,3-2-1-15,9 4-1 16,108-27 0-16,35-8 0 16,50-7 0-16,-75 20 0 15,148-28 1-15,4 2-1 16,-31 3 0-16,-25 8 0 16,-44 16 0-16,-94 15-1 15,41-9 1-15,-57 9 0 16,-39 4 0-16,-21 2 0 15,0 0 0-15,-143 14-1 16,-11 7 2-16,-30 10-1 16,-32 13 0-16,-19-5 0 15,118-18 0-15,-99 20-1 16,38-8 1-16,29-4 0 16,34-8 6-16,46-7 1 15,55-9-4-15,-14 1 1 16,26-6-2-16,57-13-1 15,90-24 0-15,60-6 0 16,-62 18-1-16,153-29 1 16,-17-2-1-16,-31 6 0 15,-43 15 0 1,-127 21 0-16,23-7 2 16,-66 11-1-16,-35 10-1 15,-147 29-1-15,-42 14-21 16,83-18 5-16,-152 25-39 15,3-11-51-15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31.37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0 362 31 0,'0'0'32'15,"0"0"27"-15,0 0 1 16,0 0-36-16,0 0 18 16,0 0-1-16,0 0 0 15,37-18-6-15,18-3-9 16,-23 6-16-16,33 5 12 16,-10 0-6-16,5 3-11 15,-5-1-4 1,-32 8-2-16,11-12-28 0,-15 10-39 15,-3 4-35 1</inkml:trace>
  <inkml:trace contextRef="#ctx0" brushRef="#br0" timeOffset="288">16 627 178 0,'-2'0'67'0,"2"6"-3"16,0-6 0-16,0 0-37 16,0 0 17-16,0 0-9 15,50-16-4-15,40-26-8 16,-60 26-15-16,41-17 0 15,5 2-7-15,-7 10-30 16,-7 4-41-16,-18-7-34 16,-44 24 39-16,0 0-98 15</inkml:trace>
  <inkml:trace contextRef="#ctx0" brushRef="#br0" timeOffset="688">920 257 160 0,'0'0'64'0,"0"0"-9"16,0 0-2-16,0 0-30 16,0 0 9-16,-62 82-12 15,18-22-9-15,17 13-5 16,6-15-3-16,12-33-3 15,-5 12 1-15,12-12-2 16,4-11 0-16,5-12 1 16,-7-2-1-16,0 0-9 15,0 0-6-15,74-74 7 16,-10-7 5-16,-11 11 3 16,-26 37 1-16,15-38 5 15,-15 5 13-15,-8 12 9 16,-24 9-3-16,-32 9-6 15,24 28-13-15,-33-15 1 16,-26 9-3-16,1 14-2 16,-3-8-2-1,45 3-9-15,-22-7-44 16,10-2-52-16,11-5-87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25.54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154 139 18 0,'0'0'4'0,"0"0"4"16,0 0 6-16,0 0 16 16,0 0 0-16,0 0 2 15,0 0-16-15,0 0 12 16,0 0-6-16,0 0-6 16,0 0-4-16,0 0-2 15,0 0-5-15,0 0 8 16,-5 25 1-16,0 31 3 15,-1 20 8 1,-4 5 1-16,17-33-12 16,-18 43 10-16,4 2-4 15,9-16-3-15,0-15-5 16,1-19-3-16,4-28-3 16,13 3 6-16,10-16-3 15,-2-10-6-15,25-19-1 16,-30 15-2-16,27-17 0 15,-8 2 0-15,1 8-10 16,-15-1-23-16,-23 7-23 16,2 11 19-16,9-4-53 15,-26 0-49-15</inkml:trace>
  <inkml:trace contextRef="#ctx0" brushRef="#br0" timeOffset="336">16 537 76 0,'-3'2'45'0,"-10"2"19"16,8-8-7-16,-4 6-21 15,9-2-24-15,0 0 12 16,0 0 2-16,0 0 0 16,0 0-1-16,46-23-10 15,41-10 8-15,-16-4-4 16,-4 12-9-16,-12 2-8 16,-11 19-1-16,-28-2 0 15,9-1-2-15,-20 9-12 16,2-6-27-16,-7 4-35 15,0 0-32-15,0 0 41 16</inkml:trace>
  <inkml:trace contextRef="#ctx0" brushRef="#br0" timeOffset="601">23 207 87 0,'-3'-4'50'0,"3"4"17"15,0 0-35-15,0 0 17 16,0 0-13-16,0 0-2 16,0 0-3-16,95-64-11 15,-45 39-14-15,8-14-1 16,1 10-4-16,-13 10-23 15,-9 13-32-15,-37 6-21 16,0 0 30-16,0 0-73 16</inkml:trace>
  <inkml:trace contextRef="#ctx0" brushRef="#br0" timeOffset="1200">618 187 27 0,'0'0'21'16,"0"0"36"-16,0 0 3 16,0 0-20-16,3-13-15 15,-1 3-12-15,3 6 13 16,-5 4 1-16,0 0-1 16,9 66 2-16,-9-66-15 15,9 106 10-15,9-3-10 16,-18-1-6-1,3-13 1-15,1-25-2 16,-4-37-4-16,-7 10 1 16,5-18 3-16,-5-15 5 15,7-4-8-15,-4-21-5 16,4-4-2-16,-12-35-6 16,12 21 1-16,2-34 2 15,-2 9 2-15,5 31 4 16,-3-23 1-16,-2 15-1 15,5 20 0-15,-5 21 2 16,0 0-1-16,0 0 0 16,0 0 4-16,0 0 10 15,0 0 0-15,80 87-2 16,-13-41-6-16,-35 22 1 16,-2-16-4-16,2-11-2 15,-9-8 1-15,-11-8 0 16,-3-17 1-16,0-10 9 15,3-6-6-15,-12 2-4 16,2-38-2-16,5 1 0 16,-12-44 0-16,8 6 0 15,-3 4 0 1,-7 3 0-16,0 41 0 0,-2-25 0 16,6 23 0-1,1 12-6-15,-3 6-34 16,3 15-49-16,2 2 27 15,0 0-99-15</inkml:trace>
  <inkml:trace contextRef="#ctx0" brushRef="#br0" timeOffset="1832">1285 272 129 0,'0'0'37'0,"0"0"-13"15,0 0 33-15,0 0-9 16,14 101-14-16,-14-4-10 15,3-45-14-15,-10 41 6 16,-5-14-3-16,-2-19-2 16,-2-12 0-16,12-36 6 15,-1-8-12 1,5-4-2-16,0 0-7 16,0 0-9-16,5-50 6 15,6-30 3-15,-4 47 3 16,9-19 0-16,3 19 1 15,-3 22 0-15,-3 20 0 16,-13-9 1-16,0 0-1 16,0 0 3-16,40 87-1 15,6-9 0-15,-23-28-2 16,2-31 0-16,-4 10-1 16,-8-17 2-16,-1-27-1 15,9-20-2-15,-21 35 2 16,4-49 0-16,19-42 0 15,-21-11 1-15,-13 11 0 16,2 10 7-16,11 50-3 16,-27-14 3-16,-19-1-3 15,5 34-1-15,7 12-2 16,-28 8 1-16,39 4 0 16,-41 15 5-16,9 4-4 15,0 17-3-15,12-7-10 16,18-18-11-1,-5 35-62-15,17-4-71 16</inkml:trace>
  <inkml:trace contextRef="#ctx0" brushRef="#br0" timeOffset="2304">1716 263 31 0,'0'0'-3'15,"0"0"27"-15,0 0 26 16,0 0-20-16,0 0 27 15,11 60-14-15,-2 17-4 16,1 6-8-16,1-9-14 16,-11-34-13-16,21 30 0 15,6-14-3-15,10-11-1 16,-5-24 0-16,-4-13 0 16,-7-10 0-16,22-20 1 15,-1-24-7 1,-8-20-2-16,-6-21 1 15,-19 43 5-15,3-57 1 16,-15 4 1-16,-20 18 0 16,-18 35 2-16,-14 5 5 15,27 31-1-15,-39 10 11 16,-2 33 2-16,19 23-6 16,4 29-8-16,13-15-11 15,20-32-18-15,10 47-85 16</inkml:trace>
  <inkml:trace contextRef="#ctx0" brushRef="#br0" timeOffset="2769">2514 75 19 0,'0'0'9'16,"0"0"8"-16,0 0 17 15,0 0 13-15,0 0-20 16,0 0 22-16,4 85-7 15,6 12 5-15,-10 15-13 16,0-2-17-16,-7-61-14 16,14 36-1-16,-3-17-9 15,-4-24-34-15,-2-23-28 16,0-17-33-16</inkml:trace>
  <inkml:trace contextRef="#ctx0" brushRef="#br0" timeOffset="3151">2231 278 27 0,'-2'-2'18'0,"-12"-9"39"16,9 11-21-16,5 0 25 16,0 0-17-16,0 0-6 15,0 0-3-15,0 0-11 16,0 0-18-16,53-24-1 15,25-20-3-15,1 1-7 16,-6 5-23-16,-57 22 8 16,53-13-29-16,-7 12-3 15,-4 3 2-15,-21-9 12 16,2 10 21-16,-21 9 17 16,-11 13 11-16,-2-3 28 15,-5-6 14-15,0 0-5 16,9 89-3-16,-25-33-23 15,34 51 19-15,-6-1-7 16,4-7-15-16,-2-3-13 16,-8-22-8-16,1-45-10 15,0 15-38-15,-2-22-16 16,-10-17-14-16,5-5-13 16</inkml:trace>
  <inkml:trace contextRef="#ctx0" brushRef="#br0" timeOffset="3512">2693 503 29 0,'-9'3'51'16,"9"-3"14"-16,0 0-31 16,0 0 23-16,0 0-10 15,0 0-2-15,0 0-11 16,0 0-9-16,0 0-19 16,69-13-1-16,-2-6-13 15,-3-12-26-15,-13-10-13 16,-10-9 0-16,-20 28 24 15,9-32-24-15,-9-2 12 16,-3-2 20-16,-23 16 13 16,-2 18 23-16,3 13-5 15,-3-3 21-15,-5 14-9 16,3-2-3-16,2 8 9 16,3 23 6-16,-3-15-18 15,2 51 21-15,10 15-2 16,-1-3-10-16,8-3-16 15,-7-28-12-15,11 37-1 16,2-15-17-16,3-16-35 16,-7-19-24-1,-5-23-7-15,0-8 32 16,-9-2-83-16</inkml:trace>
  <inkml:trace contextRef="#ctx0" brushRef="#br0" timeOffset="3791">3282 15 93 0,'0'0'33'15,"0"0"30"-15,0 0 8 16,0 0-8-16,0 54-9 16,-4 33-8-16,6-40-26 15,-11 51 17-15,9 5-10 16,7-12-8-16,-1-8-8 15,-1-48-8-15,20 27 0 16,10-10-1-16,2-19-2 16,11-18 0-16,-27-13-2 15,32 2-19-15,-12-10-23 16,-9-13-28-16,0-2-27 16,-15-16-29-16,-22 18 50 15</inkml:trace>
  <inkml:trace contextRef="#ctx0" brushRef="#br0" timeOffset="4025">3186 508 150 0,'0'0'103'0,"0"0"-40"16,0 0 0-16,0 0 1 15,0 0-37-15,36-17 9 16,33-8-22-16,-7 4-10 16,-6 7-16-16,-1-9-34 15,-30 11 13-15,17-9-48 16,-15 2-6-16,-11 9-41 16</inkml:trace>
  <inkml:trace contextRef="#ctx0" brushRef="#br0" timeOffset="4228">3091 178 199 0,'-2'-14'69'0,"2"6"-10"0,-5-1-1 16,12 7-31-1,-7 2 16-15,0 0-24 16,0 0-13-16,90-27-5 15,-53 17-12-15,41-11-44 16,0 3-36-16,-2 14-34 16</inkml:trace>
  <inkml:trace contextRef="#ctx0" brushRef="#br0" timeOffset="4528">3770 52 106 0,'0'0'74'15,"2"-6"-13"-15,-2 4-5 16,0 2 4-16,0 0-3 16,0 0-33-16,0 0 17 15,0 99-10-15,0 11-5 16,0-2-6-16,-18-50-11 16,11 58 4-16,5-23-4 15,-1-13-3-15,10-22 2 16,-7-37-6-16,9 10 3 15,3-14 4-15,6-11-3 16,-6-6-4-16,13-8-2 16,-4-1-8-16,9-5-33 15,-10-5-33 1,3 7-32-16,-18-7-17 16,6 13 51-16</inkml:trace>
  <inkml:trace contextRef="#ctx0" brushRef="#br0" timeOffset="4665">4124 893 243 0,'5'0'97'15,"-5"0"-8"-15,0 0-14 16,0 0-56-16,0 0-16 16,0 0-78-16,-35-38-93 15</inkml:trace>
  <inkml:trace contextRef="#ctx0" brushRef="#br0" timeOffset="5104">4805 249 70 0,'0'-2'33'0,"12"-13"13"15,-8 11-6-15,12-8-1 16,-7-19-15-16,-4 4-16 16,-7 8-6-16,-5-16 0 15,-7 4-1-15,-2 6 2 16,-14 2 3-16,-7 13 7 15,21 8-6-15,-18 2 9 16,-3 10 5-16,-5 15 4 16,3 8 0-16,16-10-10 15,-16 45 17-15,7 17 2 16,11 12-1-16,17 3-7 16,6-9-7-16,9-54-12 15,10 31 6-15,14-18-4 16,11-13-4-16,2-20-5 15,-11-9-10-15,18-12-50 16,-9-10-52-16,2-20-25 16</inkml:trace>
  <inkml:trace contextRef="#ctx0" brushRef="#br0" timeOffset="5265">5122 781 278 0,'-2'2'134'15,"2"-2"-35"-15,0 0-4 16,0 0-11-16,0 0-47 16,0 0-31-16,0 0-27 15,0 0-67-15,0 0-76 16,0 0-49-16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34.66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113 100 19 0,'0'-2'7'0,"-7"0"-7"16,5 0-1-16,-5 2 0 15,7 0 11-15,0 0 4 16,0 0 5 0,0 0 6-16,0 0-12 15,0 0 15-15,0 0-3 16,0 0 0-16,0 0-3 16,0 0-6-16,0 0-8 15,0 0 12-15,0 0-5 16,-16 12-2-16,-7-1 0 15,4-3 5-15,10 0-10 16,-2 7 9-16,-3-7-3 16,5 0-7-16,13-8 0 15,-4 7-3-15,10 1 9 16,19-4 4-16,-29-4-1 16,49-12-5-16,43-5-3 15,-51 7-6-15,44-9 1 16,-20 5-2-16,-3 7-1 15,-23 9 0-15,-39-2-6 16,0 0-25-16,0 0-21 16,0 0-37-16,0 0-43 15</inkml:trace>
  <inkml:trace contextRef="#ctx0" brushRef="#br0" timeOffset="248">3 514 60 0,'-5'-6'31'16,"5"4"38"-16,0 2-5 16,0 0-2-16,0 0-3 15,0 0-34-15,0 0 15 16,51-29-10-16,29-27-15 15,3 2-12-15,-7 15-28 16,-32 18-3-16,9-8-38 16,-5 9-15-16,-2 11-25 15</inkml:trace>
  <inkml:trace contextRef="#ctx0" brushRef="#br0" timeOffset="696">976 113 34 0,'4'-11'39'0,"-4"11"27"15,0 0-32 1,0 0 17-16,0 0-11 16,14 7 0-16,-5 7-3 15,-13 13-10-15,-3-8-17 16,-35 24 3-16,6 21 2 15,-15 13-4-15,14-19-4 16,23-25-5-16,-13 23 1 16,8-15-2-16,10-18-1 15,14-8 0-15,-5-15 0 16,0 0 0-16,0 0 0 16,50-27-9-16,-1-17 1 15,43-43 1-15,-28 62 4 16,7-47 0-16,-8 4 3 15,-13 10 0-15,-13 14 1 16,-21-4 8-16,-9 30-3 16,-28-19 5-16,-18 6-6 15,-25 18-2-15,-12 3-1 16,71 18-2-16,-98-4 3 16,6 4-2-16,24-1-7 15,22 5-42-15,16-14-51 16,26 0 21-16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36.13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203 34 30 0,'7'-13'30'0,"-7"13"15"0,0 0-21 16,0 0 24-1,0 0-7-15,0 0-3 16,0 0-3-16,-7 48-8 15,14-1-15-15,-30 53 14 16,4-3-4-16,-4-10-7 16,5-2-5-16,9-31-4 15,2-34-4-15,4-1 5 16,1-13-3-16,2-6-5 16,0 0-7-16,0 0 3 15,14-45-2-15,0 14 4 16,20-21 1-16,-4 40 1 15,-2-1 1-15,-21 15 1 16,20 15-1-16,-2 10 0 16,-4 4 0-16,9 4 0 15,-9-21 0-15,6 26 1 16,-1-18-1-16,4-7-1 16,-7-7 1-16,4-22 1 15,-11 3-1-15,21-11 4 16,-2-22 4-16,1-8 1 15,-8-18-5-15,-30 37-3 16,22-40 0-16,-10-9 0 16,-31 11-1-1,-9 24 1-15,-14-11 2 16,24 39-1-16,-42-10 0 16,-14 15-2-16,9 14 0 15,-14 8 1-15,3 8-1 16,48-1-1-16,-34 20-21 15,18 15-35-15,9 22-38 16,23-10-57-16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36.55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32 356 26 0,'0'-4'5'0,"-5"-5"25"15,5 9 21-15,0 0-22 16,0 0 23-16,0 0-16 16,0 0 0-16,0 0 6 15,0 0-5-15,0 0-21 16,0 92 11-16,3 5-6 15,1 6-8-15,1 3-8 16,-5-2-3-16,4-61-2 16,-4 34-7-16,0-30-35 15,0-20-23-15,0-23-25 16,0-4-42-16</inkml:trace>
  <inkml:trace contextRef="#ctx0" brushRef="#br0" timeOffset="177">4 134 150 0,'-4'0'95'0,"4"0"-44"0,0 0-18 16,0 0-7-1,0 0-15-15,0 0-11 16,0 21-37-16,7 16-58 15</inkml:trace>
  <inkml:trace contextRef="#ctx0" brushRef="#br0" timeOffset="2569">1688 2 227 0,'-18'-2'87'0,"18"2"-58"16,0 0 22-16,0 0 3 16,0 0-4-16,0 0-15 15,0 0-26-15,16 23-3 16,9 16-24-16,-9-8-50 15,-9-12-47-15,2-11-74 16</inkml:trace>
  <inkml:trace contextRef="#ctx0" brushRef="#br0" timeOffset="512">365 271 113 0,'-2'0'90'0,"2"0"-18"16,0 0-40-16,0 0 27 16,5 41-14-16,-17 9-11 15,-4 49-4-15,-5-49-17 16,12 72 7-16,5 5-7 16,-3-7 4-16,2-17 3 15,3-34-4-15,0-40-10 16,4 10 8-16,-7-18-5 15,24-13-6-15,-10-6-3 16,-9-2-4-16,0 0-20 16,48-17-16-16,23-1-14 15,-20-1-16 1,-51 19-13-16,0 0 37 16,0 0-64-16</inkml:trace>
  <inkml:trace contextRef="#ctx0" brushRef="#br0" timeOffset="1008">775 408 52 0,'2'-9'55'0,"-4"-3"7"15,9 8-6-15,-5 4-8 16,-2 0-8-16,0 0-19 16,0 0 19-16,9 68-7 15,-18 13-7-15,2 20-12 16,-4 15-8-16,4-56-5 16,-9 54-1-16,7-17 0 15,-1-28 0-15,3-26 0 16,42-28 0-1,-58-9-8-15,23-6-10 16,0 0 0-16,2-52 2 16,7-66-4-16,3 56 9 15,2-50-11-15,4 3 8 16,5 11 8-16,5 18 5 16,-3 28 8-16,-13 35-1 15,6-1 7-15,0 13 8 16,1 28 7-16,-1 12-1 15,-11-6-15-15,21 42 7 16,-8 20-9-16,1 10-7 16,-9 1-2-16,-6-19-20 15,8-50 1-15,-9 23-35 16,-10-21-19-16,-11-21-27 16</inkml:trace>
  <inkml:trace contextRef="#ctx0" brushRef="#br0" timeOffset="1224">671 855 34 0,'-13'-4'46'0,"8"2"12"16,-4 0 3-16,-12 8-3 16,21-6-31-1,0 0 24-15,0 0 0 16,0 0-6-16,51 20-17 15,-12-9-22-15,9-11-2 16,3-8-26-16,9 1-42 16,-8 7-46-16,-3-10-51 15</inkml:trace>
  <inkml:trace contextRef="#ctx0" brushRef="#br0" timeOffset="2016">1339 321 43 0,'20'-6'32'15,"-20"6"-9"-15,0 0 39 16,0 0 2-16,0 0-7 15,19 89-12-15,-17-42-26 16,12 71 9-16,6 21-13 16,-8-2-11-16,11-7-5 15,-12-37-14-15,-11-58 1 16,12 13-31-16,-7-25-15 16,-3-21-25-16</inkml:trace>
  <inkml:trace contextRef="#ctx0" brushRef="#br0" timeOffset="2352">1267 625 20 0,'-9'-8'12'16,"-14"-3"-8"-16,-7 3 35 15,14-13 20-15,-9 1 1 16,6 7-15-16,8-7-9 16,4 13-18-16,14-13 14 15,25-3-8-15,21-10-11 16,9 4-7-1,7-6-3-15,-16 20-2 16,21-12 0-16,-5 17-1 16,-12 4 0-16,-18 8 1 15,-34 10 0-15,32 30 8 16,-8 20 6-16,-1 18 1 16,-10 40 0-16,3 13-4 15,-9-69-7-15,6 62 2 16,-4-18-3-16,0-27-4 15,-7-19-4-15,-19-35-9 16,19 6-32-16,-5-21-17 16,-2-12-18-16,0 0-19 15</inkml:trace>
  <inkml:trace contextRef="#ctx0" brushRef="#br0" timeOffset="3599">2077 430 22 0,'5'-6'0'0,"-3"-6"4"15,7 4 20-15,-7 1 7 16,3 5-15-16,2-2 10 16,-7 4-5-16,0 0 2 15,0 0 2-15,0 0-1 16,0 0-11-16,0 0 16 15,-19 77-2-15,-4 3-2 16,3 14 1-16,-1 17-4 16,19-53-13-16,6 50 3 15,12-11-6-15,7-20-4 16,10-19-2-16,-15-35 0 16,30 6 0-16,12-21-1 15,5-18-7-15,1-21-7 16,-1-23 0-16,-52 23 10 15,54-54-2-15,-18-10 4 16,-13-5 1-16,-15-12 0 16,-28 25 1-1,-2 48 2-15,-16-27 2 16,-24 16-1-16,-8 19 2 16,-3 17 3-16,21 12-3 15,-26 8 3-15,-1 10 0 16,1 19 3-16,17 21-1 15,7-8-5-15,29-13-3 16,-11 60-2-16,14 13-25 16,4 6-40-16,15-42-32 15</inkml:trace>
  <inkml:trace contextRef="#ctx0" brushRef="#br0" timeOffset="4160">2891 304 128 0,'0'0'79'16,"0"0"-35"-16,0 0-22 15,0 0 20-15,-23 83-6 16,-4 4-4-16,-6 31-10 15,13-8-10 1,17-52-9-16,-20 60 0 16,-4-11-2-16,13-26-1 15,-2-27 0-15,9-29 1 16,7-19-1-16,-2-8-1 16,2-11-8-16,0 13-3 15,14-113 3-15,-12 69 5 16,9-49-3-16,12 6 3 15,3 8 2-15,-8 17 2 16,-4 23 0-16,0 28 1 16,-3 11 7-16,12 27 3 15,-4 27-1-15,1 21-2 16,3-7-2-16,-9-33-5 16,18 34 3-16,-16-26 0 15,12-16-1-15,-7-27-1 16,-19-6-2-16,37-25 1 15,-4-33-1-15,-12-17 1 16,-7-27-1-16,-16 7-1 16,2 53 1-16,-13-31 0 15,-1 17 2-15,-4 23 4 16,2 18-6 0,-2 11-20-16,16 10 0 0,5-4-41 15,-1 2-56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43.59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0 381 0,'7'2'140'0,"2"-4"-26"16,1 7-11-16,8-1-61 15,-7-4 6-15,3 0-34 16,-5-2-25-16,-2 2-61 16,3 0 6-16,-10 0-114 15,0 0-50-15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6:48:32.78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462 245 17 0,'-2'-6'5'0,"4"-3"1"15,0-1-3-15,3 0 18 16,-5 3 9-16,0-5-3 16,-14 10-2-16,14 2-13 15,0 0 8 1,0 0-3-16,0 0-2 16,0 0-1-16,0 0-2 15,0 0-4-15,0 0 16 16,0 0 2-16,0 0-2 15,25 62 1-15,-20 6-5 16,2-35-12-16,7 27 3 16,-3-4-2-16,1-4-5 15,-8-23 0-15,-2-14-3 16,5 5-1-16,0-11 0 16,-2-1-12-16,-10-6-26 15,5-2-28-15,0 0 25 16,0 0-64-16</inkml:trace>
  <inkml:trace contextRef="#ctx0" brushRef="#br0" timeOffset="424">190 152 23 0,'-4'-5'2'0,"1"1"-3"16,-3-4 1-16,6 8 5 16,0 0 15-16,0 0 10 15,0 0 8-15,0 0 2 16,0 0-8-16,0 0-5 15,0 0-15-15,0 0 9 16,0 0-5-16,0 0-5 16,0 0 6-16,0 0 2 15,0 0-11-15,0 0 4 16,105-45 0-16,-10 9-4 16,-8 7-1-16,-52 19-5 15,34 0 0-15,-16 3-2 16,-14 3 0-16,-12 19 2 15,-15-11-1-15,-12-6-1 16,0 2-10-16,0 0-37 16,0 0-37-16</inkml:trace>
  <inkml:trace contextRef="#ctx0" brushRef="#br0" timeOffset="1319">963 25 24 0,'0'0'4'16,"0"0"14"-16,0 0 23 15,0 0 5-15,0 0-7 16,0 0-12 0,0 0-17-16,0 0 10 15,0 0 9-15,0 0-2 16,5 44-1-16,-5 3 0 15,16-3-14-15,-11 49 7 16,-1-8-6-16,-1-6-5 16,-1-17-1-16,0-13-2 15,3-30-4-15,-8 14 0 16,-1-14-1-16,8-5 1 16,-4-12-1-16,0-2 0 15,0 0-1-15,0 0-4 16,0 0-10-16,0 0-5 15,-6-45 1-15,17 24 9 16,-22-20-5-16,4-3 0 16,-5-1-1-16,8 1 5 15,4-10 4-15,0 30 5 16,4-26 0-16,1 6 2 16,-8 5 1-16,3 2 4 15,3 10 7-15,-1 17-6 16,-2-7 6-16,0 0-3 15,7 9-1-15,-5-6-4 16,-2 14 0 0,0 0 4-16,0 0 3 15,0 0 0-15,0 0 5 16,16 39 3-16,-9-2-8 16,35 48 12-16,-12-2-3 15,-1-9-4-15,4-3-6 16,1-9 1-16,-20-35-9 15,7 16 0-15,-10-7-1 16,5-16-2-16,-4-5-24 16,-12-11 1-16,-5-4-52 15,5 0-23-15,0 0-15 16</inkml:trace>
  <inkml:trace contextRef="#ctx0" brushRef="#br0" timeOffset="1568">959 487 53 0,'-5'-2'29'16,"-9"0"43"-16,5 0-4 15,9 2-12-15,0 0-14 16,0 0-2-16,0 0-20 15,0 0 9 1,0 0-16-16,42-21-9 16,36-14-16-16,-51 25-10 15,29-15-50-15,-15 2-31 16</inkml:trace>
  <inkml:trace contextRef="#ctx0" brushRef="#br0" timeOffset="1951">1591 305 56 0,'0'-2'68'0,"0"2"12"16,0 0-10-16,0 0-43 16,0 0 7-16,0 0-19 15,0 0-10-15,-11-35-4 16,-12-23-1-16,14 35-1 15,-21-10 2-15,7 12-1 16,0 9 0-16,0 9 0 16,-7 20 2-16,23-5 3 15,0 15 13-15,-2 17 8 16,0 6-6 0,13-3-3-16,-2-18-9 15,19 25 3-15,2-4-5 16,7-9-4-16,2-2-1 15,-2-10-3-15,-9-18-9 16,23-3-29-16,-3-12-18 16,-4-19-12-16,-5-12 0 15,-16 10 34-15,14-18-31 16,-9-5-3-16</inkml:trace>
  <inkml:trace contextRef="#ctx0" brushRef="#br0" timeOffset="2504">1812 168 56 0,'9'-6'28'16,"-9"6"30"-16,0 0-10 15,0 0-2-15,0 0 3 16,0 0 4-16,0 0-26 16,14 41 19-16,18 40-12 15,-6-8-8-15,-3-11-13 16,-12-31-11-16,19 35 0 16,-9-16-1-16,-10-17-10 15,-4-8-17-15,-7-19-10 16,5-6 14-1,-5 0-23-15,0 0 9 0,0 0 7 16,0 0 15 0,-55-71 10-16,36 45 4 15,-11-14 9-15,3 15 12 16,8 11 3-16,5 8-5 16,8 6-11-16,3 2 9 15,3-2-1-15,0 0-4 16,0 0-5-16,30 6-5 15,7-4-2-15,11-2 0 16,3-12-10-16,-17-11-14 16,3-6-9-16,-2 0-1 15,-24 14 18-15,5-16-7 16,-4-2 7-16,-12 2 10 16,-12 10 5-16,15 9 0 15,-17-13 4-15,2 7 12 16,10 7 8-16,2 11 1 15,0 0-4-15,-14-2-7 16,14 10 19-16,0-8 0 16,0 0-4-16,19 42-5 15,15 36-5-15,-15-40-13 16,13 26-2-16,0-14-3 16,0-9-33-16,-11-20-36 15,0-15 29 1,-12-6-55-16,0-17-22 15</inkml:trace>
  <inkml:trace contextRef="#ctx0" brushRef="#br0" timeOffset="2744">2298 96 32 0,'0'-13'50'0,"-5"3"-14"15,0 0 39-15,5 8-20 16,0 2-23-16,0 0 0 15,0 0 6-15,0 0-21 16,0 0 14-16,49 60-8 16,10-9-5-16,-8-9-7 15,-39-24-7-15,47 18 0 16,-6-12-3-16,-7-13-11 16,-2-13-31-16,-12-25-34 15,-16 10 29-15,0-22-59 16</inkml:trace>
  <inkml:trace contextRef="#ctx0" brushRef="#br0" timeOffset="2969">2557 220 32 0,'0'0'57'16,"0"0"16"-16,0 0 0 15,0 0-12-15,0 0-33 16,0 0 23-16,0 0-5 16,42 62-11-16,-15 6-16 15,-6-6-13-15,-25-26-5 16,15 24-27-16,-4-15-67 16,-9-10-74-16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57.32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109 157 36 0,'0'0'43'16,"0"0"18"-16,0 0 5 16,0 0-16-16,-16 4-15 15,11 0-20-15,-11-10 11 16,14 4-1-16,2 2-2 15,0 0-4-15,0 0-2 16,2-25-11-16,17-8 3 16,1 18-3-16,-10 7 2 15,10 2 3-15,6 8-4 16,-13 14 8-16,-8 3 0 16,0-5 4-16,-12 34-2 15,-23-13-6-15,28-14-7 16,-1 16 3-16,-15-14 5 15,-5-6-6-15,0-19-3 16,4-5-2-16,15-11-1 16,-5-13 0-16,15-7-2 15,-15-11-5-15,23 20 4 16,-9-4 0-16,2-1 1 16,6 5 1-16,-3-2 0 15,10 29 1 1,-10 0 0-16,13 23 0 0,2 10 2 15,-4 19-2 1,-12-17 5-16,-7 0-1 16,-2 23 4-16,-9-11 1 15,-7-5 3-15,0-22-4 16,2-9-6-16,-18-3 2 16,11-8-2-16,-11-15-2 15,6-12 0-15,26 29-1 16,-11-31-2-16,2-23-6 15,13-2 2-15,15 11-1 16,-1 24 6-16,-6-8 0 16,15 6 2-16,3 13-1 15,-16 4 1-15,-14 6 0 16,0 0 0-16,0 0 1 16,34 79 0-16,-22-9 4 15,-21-16 3-15,6-31-5 16,-15 14 4-16,-3-12-4 15,-6-5-2-15,-1-20-1 16,14-6 0-16,-9-12 1 16,3-9-2-16,6-2 0 15,5-17-2-15,25 25 0 16,-21-18-6 0,21 0 3-16,5 12 3 15,9 6 2-15,-10 17 1 16,8 2 0-16,-3 6 0 15,-2 23 0-15,-6-2 1 16,-15-7-1-16,-9 24 1 16,-2 3 4-16,-7-5-1 15,2-11 3-15,-14-17-2 16,19-6-4-16,2-6-1 16,7 0 0-16,0 0-1 15,-30-56 1-15,28 27-1 16,-3-14-2-16,14 8 0 15,3 12-1-15,4 6 1 16,-9 17 2-16,2 2-1 16,19 13 1-16,-12 6-1 15,-9 6 0-15,9-11 2 16,-25 19 0-16,-7-6 1 16,0-6-1-16,-19-8 0 15,0-11 0-15,17-4 0 16,2-13 1-16,-7-1-1 15,5-5-1-15,15-8 1 16,3 9-1 0,14-15 0-16,0 1-1 15,13 16-2-15,-4 3 2 16,-6 7 1-16,15 8-1 16,-16 11 2-16,9 7 0 15,-6 9 0-15,-15-12 1 16,-11 20 1-16,-18-4 2 15,4-6 4-15,-2-10-3 16,26-11-1-16,-24-4 0 16,21-2-2-16,0 0-2 15,-16-37 0-15,4 8-1 16,12-29-5-16,3 17 0 16,1 14 2-16,-4 27 1 15,0 0 1-15,0 0 2 16,0 0 0-16,35 10 3 15,-28 21 7-15,-7-31 6 16,-12 21-9-16,-6 14 8 16,4-10 4-16,9-21-4 15,5-4-8-15,0 0-6 16,0 0-34-16,0 0-88 16,9-48-104-16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32.80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348 23 63 0,'9'-4'15'0,"-9"1"19"0,0 3 20 16,0 0-3 0,0 0-11-16,-7 50 4 15,12 2-21-15,-15 62 12 16,-13 16-15-16,7 7-12 16,-7-7-6-16,0-34 0 15,5-61-1-15,-7 19 8 16,18-40-1-16,-12-26-7 15,17-32-11-15,-12-39-3 16,14 83 9-16,21-120-3 16,4 13 1-16,3-1 2 15,-3 23 1-15,-11 50 3 16,-5-17 0-16,0 19 1 16,-2 21 0-16,-7 12 3 15,0 0 4-15,0 0-2 16,0 0 6-16,46 87 8 15,-9 6-3-15,7-2-7 16,-12-4-5-16,-7-50-4 16,26 29 2-16,-8-14-1 15,-8-17 2-15,2-22 1 16,-17-20-3 0,17-17 1-16,2-34-1 15,-4-27-1-15,-5-31 0 16,-23 62-1-16,13-39 2 15,-13 18 1-15,-7 26-1 16,-11 17-1-16,-14 4-8 16,25 19-7-16,-28 1-36 15,-9 12-26-15,10 2-18 16,6-4-36-16</inkml:trace>
  <inkml:trace contextRef="#ctx0" brushRef="#br0" timeOffset="407">1040 0 111 0,'12'-2'37'0,"-17"0"25"16,5 2-10-16,0 0-7 15,0 0-10-15,-35 39-8 16,1-16-16-16,27 29 8 15,7 26-8-15,9 24-7 16,7 7-2 0,10 18-2-16,-3-69 0 0,13 37 1 15,20-29-3 1,-10-16 1-16,4-42-9 16,-15-10 3-16,4-27-9 15,0-25 8-15,-4-31 7 16,-15-4 1-16,-4-20 4 15,-13 49 1-15,-17-48 11 16,-23 21 8-16,-9 21 0 16,-28 20-5-16,31 32-9 15,-33 3 11-15,-2 22-8 16,6 16-10-16,6 35-2 16,20 0-29-16,34-23-8 15,-11 59-91-15</inkml:trace>
  <inkml:trace contextRef="#ctx0" brushRef="#br0" timeOffset="28607">486 1012 22 0,'-7'-2'4'0,"7"2"-2"16,0 0 15-16,0 0 5 15,0 0-1-15,0 0-9 16,0 0 13-16,0 0 1 16,0 0-10-1,-23 6 0-15,-9 7 5 16,22-9-9-16,-24 6 13 15,-8-3 0-15,-4 3 0 16,-6-10-1-16,3 6-2 16,26-10-11-16,-23 0 10 15,0-7 0-15,16 7-2 16,12 2-8-16,-3 2-8 16,17-2-1-16,1 2-1 15,3 0 6-15,0 0 2 16,104 15 2-16,-42-9-6 15,64 0 4-15,17 2-4 16,2-1-3-16,-5 3 0 16,-82-6-1-16,71 6 0 15,-19-5-1-15,-27 3 0 16,-14-8 0-16,-19 4 0 16,-40 0 0-16,13 0 2 15,-14 3 2-15,-5 5 4 16,-4-12-5-16,0 0-2 15,0 0-1-15,-50-8 0 16,-42 1 0-16,-5 1-1 16,40 2 1-1,-63-15-5-15,-13 3-1 16,-15 1 1-16,-6-3 3 16,23-3 2-16,74 13 0 15,-35-5 0-15,18 1-1 16,33 4 1-16,20 4-1 15,14 4 1-15,7 0 0 16,0 0 0-16,104 18 2 16,24-14-2-16,22 3 2 15,-65-3-2-15,78 0 1 16,-18-2 0-16,-18 8-1 16,-19-10 0-16,-60-4 0 15,10 4 0-15,-35-2 3 16,-5 4 3-16,-16-6-3 15,-2 4-2-15,0 0-1 16,-64 2 0-16,-53 0 0 16,-19-8-1-16,-23 4 1 15,86 6 0-15,-81-2 0 16,11 12-1-16,33-7 1 16,47-1 1-16,27-4-1 15,13 2 4-15,34 0 12 16,40 0 4-16,48-2-12 15,-51-6-6 1,106 2-2-16,5 4-24 16,-23-12-42-16,-26 10-55 15,-25-15-60-15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4:42.57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336 156 28 0,'-5'-17'4'0,"7"-4"37"16,-4-1 24-16,2 13-11 15,-18 7-21-15,18 2-18 16,0 0 26-16,0 0 8 16,7 50-7-16,2 43-6 15,2-39-21-15,-13 66 6 16,4 12-9-16,3 5-6 16,-7-17-2-16,4-41-2 15,-2-46-1-15,2 8 2 16,5-26 4-16,9-7-3 15,-16-8-4 1,0 0 1-16,7-47-1 16,2-63-1-16,3-4-1 15,-10-12-6-15,-23 72 4 16,26-54-5-16,-17 13 3 16,8 6 4-16,-5 33 1 15,-3 6 3-15,10 38-2 16,-7-1 0-16,11 9 3 15,-2 4 15-15,0 0 5 16,5 52-14-16,-12 58 2 16,7 20-7-16,4 17-1 15,-1 6 0-15,-10-39 6 16,7-68-3-16,11 26 0 16,-6-32-3-16,4-15 2 15,-9-25-2-15,0 0-2 16,0 0-1-16,11-108-3 15,3-4-4-15,-5-14-4 16,-4 60 5-16,-3-50-9 16,-4 18 2-16,-9 13 8 15,13 21 3-15,-18 23 1 16,16 30 1-16,-7-1 0 16,7 12 0-1,0 0 9-15,-2 44 3 16,6-1-7-16,-6 48 5 15,-3 29-3-15,3 9 3 16,7-14-2-16,4-59-5 16,-12 44 2-16,3-32-2 15,5-24 0-15,2-28-1 16,-21-12-1-16,26-4-1 16,-12 0-1-16,34-45-4 15,10-17-10-15,32-59-1 16,-44 68 9-16,28-51-8 15,-12 15 2-15,-11 33 2 16,-14 7 7-16,-14 30 2 16,-4 0-3-16,-12 13 3 15,7 6 2-15,0 0 0 16,0 0 1-16,-32 50 3 16,-24 45 1-16,10-4 4 15,3-4 2-15,8-15-2 16,17-40-6-16,-12 26 0 15,7-11-2-15,11-12 0 16,5-20-1-16,12-13-1 16,-7 0-4-1,-1 0-6-15,3-2-6 16,0 0-2-16,0 0 12 16,-23-43-3-16,7 5 4 15,-7 5 0-15,3 15 0 16,-15-14 3-16,21 18 2 15,-13-1 1-15,8 3-1 16,1 10 1-16,-3 8 0 16,21-6 0-16,0 0 3 15,0 0 7-15,-20 31-1 16,-10 38-2-16,25-14-1 16,-2-34-5-16,9 19 3 15,1-11-3-15,8-11 0 16,-6-14 0-16,11-4-1 15,-16 0 0-15,0 0 0 16,0 0-1-16,16-95 0 16,-9 50 0-16,0 1-2 15,-5-35-1-15,-11 13 1 16,4 12 3-16,1 23 1 16,1 23-1-16,1 0 0 15,2 8 8-15,0 0 7 16,-2 53-3-16,55 3-8 15,-76 38 2 1,4-14-1-16,17-24-2 16,0-23-2-16,2-22 2 15,2-7-2-15,0-2 0 16,-2-2-2-16,0 0-2 16,0-44 1-16,0 1 0 15,-9-40 0-15,5 0 1 16,13 19-1-16,-2 10 2 15,-21 44 1-15,21 8-1 16,-7 2 8-16,0 0 1 16,50 91-6-16,-22-8-3 15,-12-38-11-15,9 32-38 16,-9-11-27-16,1-18-23 16,-1-21-16-16</inkml:trace>
  <inkml:trace contextRef="#ctx0" brushRef="#br0" timeOffset="817">1003 139 36 0,'-3'-8'45'0,"10"-1"16"15,-4-5 7-15,13 10-38 16,-21 2 20-16,1 2-14 16,4 0-3-16,0 0 5 15,0 0-2-15,0 0-21 16,11 47 13-16,7 53-5 16,-8 3-3-16,8 19-5 15,-2-59-8-15,-11 63 2 16,6-14-3-16,3-25-3 15,-7-32-2-15,-5-36-1 16,3 12 1-16,-1-25-11 16,-4-6-11-16,0 0 0 15,-11-49 5-15,6 3 10 16,-15-47-8-16,-1-15-1 16,5 3 3-16,0-1 2 15,-5 59 7-15,7-47 0 16,7 9 2-16,3 9 2 15,1 14 7-15,8 16 3 16,2 32-5-16,4-7 5 16,3 9 2-1,16 3-1-15,5 18 2 16,-3-3-7-16,-2 23 7 16,4 8 0-16,-1 17-2 15,-6-2 1-15,-15-21-6 16,4 33 8-16,-19-12 5 15,-20-5-3-15,-6-9-6 16,10-9-8-16,-22 20 2 16,-3 3-3-16,-4-9-2 15,6 7 3-15,12-23 2 16,17-15-3-16,1 11 0 16,14 0 3-16,21 4 0 15,19 0-3-15,-12-15-2 16,36 9 0-16,8 6 0 15,2 8 0-15,-9-8 0 16,-35-15 0-16,25 15 1 16,-20-4 6-16,-9 2 7 15,-26-13 4-15,-2-8-8 16,-5 11 7-16,-6-1-6 16,-7 7-6-16,-1-13-4 15,10-5-1-15,0-1-17 16,4-4-29-16,1-5-48 15,-3-3-49 1,7-2 60-16,0 12-100 16</inkml:trace>
  <inkml:trace contextRef="#ctx0" brushRef="#br0" timeOffset="20752">545 1251 23 0,'-2'-4'1'0,"-17"-5"4"15,1-1 20-15,-1 0 14 16,-4 16 7-16,5-16-2 15,16 7-27-15,-10-1 11 16,8 4-4-16,-1 0-8 16,5 0-4-16,0 0 8 15,0 0-11-15,69 7 7 16,78 3-9 0,10 0 1-16,-3 1 3 15,0 9-4-15,-94-9-5 16,57 9 0-16,-32-1-1 15,-27 2-1-15,-19-15 3 16,-46 0 2-16,18 0 8 16,-20 1-4-16,-48 1-5 15,20 8 5-15,-71-24 2 16,62 10-5-16,-76-6 2 16,-5 4-2-16,-22 2 2 15,-10-4 0-15,-11 2 1 16,96 6-4-16,-61-4 6 15,29-4-1-15,18 2-5 16,38-10-2-16,45 6-3 16,-18 0 0-16,21 2-1 15,2 2 1-15,78-3 1 16,9 1-1-16,93-4-1 16,15 0 2-16,6 2-1 15,-11 8 0-15,-22 0 1 16,-96 4-2-16,54 3 1 15,-38-5 0-15,-38-2-5 16,-27 2 3 0,-23-4 1-16,-7 5 0 0,7-7-2 15,-46 0 3 1,-76-2-1-16,3 2 2 16,59 2-1-16,-67-7 0 15,-15-3 0-15,-3 12 4 16,14-16 5-16,73 4-5 15,-43 6 3-15,30-7 0 16,29 5-2-16,19-2-4 16,23 6-1-16,0 0 1 15,60 2-2-15,83 0 1 16,39-10 1-16,11 2-1 16,-97 6 0-16,77-5 0 15,-21 5 0-15,-28 2 0 16,-53-6 1-16,-48 6 0 15,5-6 1-15,-28 4 0 16,0 0-2-16,-122-4 0 16,37 0 0-16,-79 8 2 15,-15-2-1-15,18-4-1 16,28 0-17-16,24-2-77 16,70 2 3-16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10.0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143 201 23 0,'-5'6'6'0,"3"-8"10"16,2 2 2-16,0 0 18 16,0 0 2-16,0 0-4 15,0 0-7-15,0 0 1 16,0 0-14-16,0 0 17 16,0 0-4-16,0 0-3 15,0 0-6-15,-5-29-4 16,84 25-9-16,-123-11 4 15,23-1-2-15,17 12-3 16,4 4-3-16,0 0 1 16,-3 16 1-16,-4 28 7 15,-4 14 4-15,4 16 0 16,-9 7 3-16,-3-40-9 16,8 52 10-16,-10-4-4 15,1-10-5-15,8-23-2 16,3-6-2-16,7-34-3 15,-5 11 2 1,16-16 1-16,-7 13 0 16,-2-24-1-16,0 0-3 15,0 0 0-15,0 0-1 16,92-41 0-16,-23 16-26 16,-62 21-4-16,32 0-52 15,-16 2-20-15,-7 4-28 16</inkml:trace>
  <inkml:trace contextRef="#ctx0" brushRef="#br0" timeOffset="521">557 290 88 0,'0'0'44'16,"0"0"12"-16,0 0 0 16,0 0-9-16,0 0-27 15,0 0 15-15,9 72-3 16,-2-6-3-16,-7-5-7 16,9 3-4-16,-4-35-12 15,-1 35 5-15,-6-8-2 16,-2-15-2-16,6-6-1 15,2-26-2 1,-6 3 8-16,0-6-6 16,2-6-5-16,0 0-3 15,-5-47-6-15,8 3 5 16,-3-3-1-16,9-36 3 16,-2 12 0-16,6 5 1 15,-6 35 1-15,12-12 1 16,-5 7-2-16,2 20 1 15,-5 5 2-15,-11 11 1 16,0 0 6-16,0 0 8 16,32 42-4-16,28 37-2 15,-23-5-5-15,-21-39-4 16,16 34 0-16,-6-7-3 16,-8-11-5-16,-4-13-32 15,0-22 6-15,-14 3-52 16,-3-13-27-16,-11 2-30 15</inkml:trace>
  <inkml:trace contextRef="#ctx0" brushRef="#br0" timeOffset="729">543 770 158 0,'-14'-6'81'0,"7"2"-7"15,5 0-8-15,2 4-35 16,0 0 21-16,0 0-4 16,0 0-21-16,0 0-18 15,55-23-8-15,42-8-15 16,-23 10-46-16,-3-2-41 16,-4-6-31-16</inkml:trace>
  <inkml:trace contextRef="#ctx0" brushRef="#br0" timeOffset="1049">1380 553 103 0,'0'0'72'0,"0"0"-2"16,0 0-38-16,0 0 16 15,0 0-18-15,-4-29-11 16,-15-17-11-16,-4 15-3 15,17 21-4-15,-24-3 1 16,-3 7 0-16,10 6 5 16,-4 13 4-1,11-1-3-15,2 17 13 16,7 12 0-16,5 7-2 16,4-5-7-16,7 3-8 15,3-27-4-15,13 16 0 16,0-10-18-16,8-7-31 15,-1-9-16-15,-32-9 27 16,0 0-41-16,0 0-11 16</inkml:trace>
  <inkml:trace contextRef="#ctx0" brushRef="#br0" timeOffset="1761">1590 476 21 0,'4'-10'33'0,"1"1"36"15,-5 9 7-15,0 0-16 16,0 0-31-16,0 0 31 15,0 0-5-15,0 0-17 16,48 79-7-16,-11-25-14 16,-21-25-12-16,12 23-2 15,-3-7-2-15,-4-12-15 16,-5-14-15-16,-9-17 12 16,-12-2-28-16,5 0-4 15,0 0 11-15,0 0 17 16,-53-79 10-1,37 44 7-15,-37-23 0 16,-2 13 6-16,7 7 13 16,13 7 10-16,-2 4 3 15,40 19-12-15,-29 0 16 16,8 2-13-16,23-1-7 16,4-1 2-16,18-2-5 15,-1 6-8-15,27-7 1 16,9-1-2-16,4 2 1 15,1 8-1-15,-37 4-1 16,35 4-2-16,-17 4 0 16,-14 5 2-16,-11 3 0 15,0 5 3-15,-9-6 1 16,9 20 7-16,-7 8 4 16,7 1-3-16,5 6-4 15,-19-25-5-15,14 20 0 16,-5-5-1-16,-8-9-1 15,-10-12 0-15,0-11 1 16,0-6-1-16,0-4-4 16,0 0-7-16,0 0 2 15,0 0 1-15,-19-43 6 16,-20-34-5-16,12 4 0 16,10 9 4-1,11 13 3-15,3 11-2 16,12 26 2-16,8-9 0 15,-1 10 2-15,-3 11 3 16,31 15 8-16,-28 1-8 16,33 22 6-16,-1 5-5 15,-2 9-4-15,-7-3-1 16,0 3-4-16,-20-27-7 16,6 12-31-16,-21-12-17 15,-1-13-16-15,-3-10-13 16,0 0-23-16</inkml:trace>
  <inkml:trace contextRef="#ctx0" brushRef="#br0" timeOffset="2456">2082 677 30 0,'0'0'60'15,"0"0"-18"-15,0 0 41 16,0 0-21-16,0 0-15 16,0 0-2-16,0 0-25 15,0 0 10-15,0 0-12 16,0 0-12-16,92 8-6 15,-21-16-32-15,-32 2 5 16,17-7-37 0,-3-7-1-16,-7 1 10 15,-12-6 13-15,5-12 18 16,-16 22 20-16,16-14 11 16,-2 2 32-16,-12 19 9 15,-8 19-6-15,1-7-6 16,3 2-16-16,-12 15 18 15,7 3-10-15,0 3-4 16,-2 6-12-16,4 3-8 16,-2-18-3-16,7 5 0 15,-11-6-2-15,-1-7-6 16,-6-16-13-16,-5 6 8 16,0 0-11-16,0 0 7 15,-41-33 6-15,-31-15 6 16,-1-4 3-16,109 36 0 15,-128-15 4-15,28 8 11 16,23 6 5-16,13 5-5 16,19 4-8-16,4 1-5 15,26-9-1-15,13-1-3 16,22-1-10-16,-6-7-2 16,-45 19 9-16,52-9-4 15,1 7 4-15,-3 2 4 16,-11 8 1-1,-1 10 1-15,-17-2 2 16,4 24 9-16,-5 9 4 16,3 7-2-16,-5 16-5 15,2-10-1-15,-9-25-3 16,9 23 4-16,5-13-3 16,-14-14-3-16,5-10-1 15,-16-3 1-15,4-8-1 16,-9-6-1-16,0 0-10 15,0 0-13-15,50-53-6 16,26 34 13-16,-66-23-19 16,1 14-9-16,-6 7-23 15,-5 21-33-15</inkml:trace>
  <inkml:trace contextRef="#ctx0" brushRef="#br0" timeOffset="2650">2961 600 29 0,'-23'-4'23'15,"9"0"3"-15,-4-6 43 16,4-1-3-16,9 7-17 16,3-4-6-16,-19 4-25 15,35-7 7-15,0-1-14 16,6-5-7-16,8 5-4 16,2-11-14-1,-14 13-3-15,12-11-32 0,-10 3-9 16,-18 5-12-1,0 13 3-15</inkml:trace>
  <inkml:trace contextRef="#ctx0" brushRef="#br0" timeOffset="2793">2761 321 53 0,'-39'-6'57'0,"-5"8"-3"16,7-17-12-16,21 15-20 16,0 0 17-16,11-2-9 15,5 2 1-15,0 0 1 16,0 0-15-16,58 10-15 15,43 3-4-15,7 1-44 16,-16-3-52-16</inkml:trace>
  <inkml:trace contextRef="#ctx0" brushRef="#br0" timeOffset="3232">3582 571 87 0,'-2'2'57'0,"-12"11"6"16,7-19-3-16,5 4-34 15,-1-1 19-15,-1 3-15 16,4 0-9-16,0 0 1 16,0 0-12-16,66-2-9 15,26 0-12-15,-11-4-31 16,-1-2-16-16,-6-2-15 16,-16 14-52-16</inkml:trace>
  <inkml:trace contextRef="#ctx0" brushRef="#br0" timeOffset="3688">4309 594 31 0,'9'0'14'0,"-9"0"37"15,0 0 20-15,0 0-12 16,0 0-15-16,0 0-7 15,0 0-20-15,0 0 13 16,-18 37-8-16,-26 30-4 16,-16-26-4-16,-9 9-1 15,51-36-7-15,-21 17 0 16,2-18-1-16,21-1 0 16,9-8-4-16,2-4 0 15,5 0-2-15,0 0-3 16,0 0-11-16,0 0-7 15,104-64 0-15,-61 35 14 16,43-27-2-16,-13 7 5 16,-4 1 4-16,-18 9 1 15,-40 22 2 1,10-8 7-16,-16 9 1 0,-26 1-4 16,21 15 2-1,-53-10 5-15,53 10-6 16,-120-11 6-16,12 9 2 15,12 2-3-15,15-8-9 16,28 8-2-16,7-2-17 16,5-6-56-16,22-11-58 15</inkml:trace>
  <inkml:trace contextRef="#ctx0" brushRef="#br0" timeOffset="4265">3506 569 23 0,'0'0'4'16,"0"0"14"-16,0 0 29 15,0 0 5-15,0 0-7 16,-30-8-5-16,0 2-21 16,3 0 14-16,15-1-7 15,12 1-8-15,0 6-3 16,0 0-4-16,55-21-8 16,-2 1 0-16,48-20-1 15,-9 9-1-15,-18 17-1 16,-14 1-1-16,-33 9 1 15,3 0 0-15,-23 4 2 16,-7 0-1-16,0 0 0 16,0 0 2-16,0 0 7 15,-101 25 2-15,14-4-2 16,8 1-1-16,20-13-3 16,40-9-5-16,-29 0-9 15,25 0-47-15,7 0-43 16,4 2-44-16</inkml:trace>
  <inkml:trace contextRef="#ctx0" brushRef="#br0" timeOffset="4952">3458 495 24 0,'-12'-4'8'0,"5"-7"32"15,-4 7 27-15,2-4-10 16,-1-5-14-16,10 13-24 16,0 0 15-16,0 0-5 15,14-12 0-15,34-5-5 16,12-1-6-16,-23 10-12 16,37-9 1-16,11-2-4 15,-7 11-2-15,-2-2-1 16,-35 6 0-16,10-7 0 15,-17 7 1-15,-22 2 3 16,-5 4 0-16,-7-2-1 16,0 0-3-16,0 0 1 15,-108 19 3-15,59-17 1 16,-40 6 0-16,31 0-2 16,-15 5 4-16,13-1 2 15,14 1 5-15,16-9-2 16,18-4-4-16,5-2-6 15,5 0 0 1,2 2-3-16,0 0-24 0,0 0-32 16,0 0 18-1,51-21-51-15,39-4-27 16</inkml:trace>
  <inkml:trace contextRef="#ctx0" brushRef="#br0" timeOffset="5328">3543 586 111 0,'-16'4'68'16,"18"-2"-33"-16,-2-2 27 15,0 0-13-15,0 0-10 16,0 0-10-16,0 0-8 15,0 0-13-15,104-31 3 16,-24 6-4-16,3 19-4 16,-30-4-2-16,-23 5-1 15,13 1 2-15,-22 8 1 16,-19-6 4-16,-2 2 1 16,0 0 2-16,0 0-4 15,-92 27 3-15,7-6 3 16,12-4-1-1,17-11-7-15,33-6-4 16,-6 6-5-16,17-2-38 16,7-6-38-16,5 2-14 15,0 0-18-15,0 0 37 16</inkml:trace>
  <inkml:trace contextRef="#ctx0" brushRef="#br0" timeOffset="5976">3876 0 84 0,'-11'-2'58'15,"11"2"-28"-15,0 0 20 16,0 0-11-16,0 0-12 15,0 0-6-15,0 0 8 16,7 16-17-16,16 20 14 16,14 11-6-16,4-1-7 15,12-5-4-15,-21-18-5 16,37 29 0 0,12-11-2-16,-1-6-2 15,1 1 1-15,-10-7-1 16,-60-11 0-16,47 3 1 15,-5-11 0-15,-23 3 0 16,-19-9 2-16,-2-4 0 16,-2 0 6-16,-7 0-1 15,0 0-3-15,0 0-3 16,0 0 0-16,0 0 1 16,-2 4 5-16,2-4 0 15,-5 2-2-15,5-2-3 16,0 0-2-16,0 0 2 15,0 0 2-15,0 0-1 16,-101 52 1-16,18-17-1 16,35-16-3-16,-7 12 1 15,2 2 1-15,0 6 1 16,3 9-1-16,29-26-2 16,-16 5 1-16,2 0 1 15,15-16 1-15,4 5 1 16,0-18-2-16,16 2-2 15,0 0-1-15,0 0 1 16,0 0-1-16,0 0 0 16,52-4 0-1,34-15-10-15,-27-1-25 16,-10-5-44-16,-17-6-45 16,-21 2 42-16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18.59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64 215 26 0,'0'0'4'15,"0"0"-3"-15,0 0 35 16,0-14 21-16,-5-13-8 16,10 13-12-16,-5-3-7 15,2 13-18-15,1 2 7 16,-3 2 13-16,0 0 5 15,0 0-7-15,20 87-3 16,-10-46-15-16,8 40 11 16,5 2-8-16,0 8-6 15,-5-21-6-15,-6-37-2 16,6 21 0-16,-4-19-8 16,-5-10-29-16,-6-19-35 15,-29-6-30-15,26 0 43 16</inkml:trace>
  <inkml:trace contextRef="#ctx0" brushRef="#br0" timeOffset="177">6 6 215 0,'-6'-6'77'0,"6"6"-21"15,0 0-17-15,0 0-24 16,0 0-16-16,0 0-45 16,0 0-89-16</inkml:trace>
  <inkml:trace contextRef="#ctx0" brushRef="#br0" timeOffset="745">478 307 18 0,'7'-9'8'0,"-5"3"-6"16,-4-2 15-16,4 6 25 15,-2 2 6-15,0 0-12 16,0 0-13-16,0 0-14 16,0 0 17-16,0 0 8 15,-9 39-2-15,-5 48-1 16,5-15-5-16,9-36-14 15,-9 30 10-15,7-12-5 16,6-11-2-16,1-22-1 16,18 4-4-16,-9-15-7 15,15-2 0-15,13-1-7 16,4-7-27-16,4-9-24 16,-26 9 22-16,22-8-38 15,-3 14-11-15</inkml:trace>
  <inkml:trace contextRef="#ctx0" brushRef="#br0" timeOffset="1192">913 331 89 0,'7'-10'62'0,"-7"10"-12"15,0 0-27-15,0 0 27 16,0 0-4-16,4 41-13 16,1 7-9-16,-7-4-15 15,15 36 3-15,-6-9-7 16,-4-13-4-16,4-2 0 16,-7-38-1-16,9-12 1 15,-9 3 0-15,0-9-1 16,0 0-8-16,0 0-5 15,2-44 3-15,5-6 8 16,7-36-1-16,4 9 1 16,1 13 2-16,-3 8 0 15,-7 35 1-15,9-4 1 16,-4 13-1-16,2 14 8 16,5 25 4-1,6 4-2-15,-1-6-4 16,-8 35 4-16,1 2-6 15,6 4-3-15,-18-10-5 16,2 0-26-16,-7-33 4 16,1 8-42-16,-1-13-14 15,-7-7-34-15</inkml:trace>
  <inkml:trace contextRef="#ctx0" brushRef="#br0" timeOffset="1369">901 617 25 0,'0'0'7'0,"0"0"39"16,0 0 25-16,0 0-3 16,0 0-18-16,0 0-10 15,81-2-21-15,-81 2 3 16,0 0-14-16,0 0-17 16,62-41-39-16,-5 14-39 15,-11 16 28-15</inkml:trace>
  <inkml:trace contextRef="#ctx0" brushRef="#br0" timeOffset="1714">1674 437 130 0,'0'0'30'15,"0"0"32"-15,0 0-5 16,0 0-7-16,0 0-13 15,0 0-22-15,0 0-12 16,0 0-2-16,0 0-4 16,-30-21 0-16,-4-12-1 15,-10 10 3-15,35 17 1 16,-5 4-1-16,3 19 9 16,4 14 11-16,0 10 3 15,7-41-10-15,-9 64 8 16,13-2-9-16,-1-6-8 15,1 11-5-15,1-24-20 16,-5-16 2-16,4 10-31 16,-1-24 7-16,-3-9-7 15,0-4-17-15,0 0-32 16,0 0 53-16</inkml:trace>
  <inkml:trace contextRef="#ctx0" brushRef="#br0" timeOffset="2048">1313 410 27 0,'-4'-4'14'0,"-22"-11"29"16,17 9 10-16,-12 4-2 16,17 0-11-16,4 2-7 15,0 0-18-15,0 0 12 16,0 0-7-16,0 0-10 16,96-31-6-16,-22 8-3 15,-30 13-1-15,32-7-1 16,-12-1-12-16,-11 7-5 15,-12-1 3-15,-20 8 10 16,2 4 0-16,-7 4 3 16,-2 10 3-16,2 20 11 15,-7 3 7-15,-4-14-8 16,11 32 4-16,2 8-5 16,1 1-3-16,4-8 0 15,-7 0-4-15,-12-27-3 16,8 18 1-16,-7-16-13 15,-3-10-21-15,-7-9-20 16,-6-8-15-16,11-4 25 16</inkml:trace>
  <inkml:trace contextRef="#ctx0" brushRef="#br0" timeOffset="2465">2068 251 112 0,'0'0'69'0,"0"0"-21"16,0 0-25-16,0 0 21 16,0 0-6-16,2 78-10 15,9-3-7-15,6-5-11 16,6-37-7-16,6 25-1 15,4-8-2-15,1-7 0 16,-2-24-8-16,7-13-9 16,-25-8 4-16,28-21-14 15,-6-18 3-15,-6-19 7 16,-14-12 6-16,-29 34 5 16,13-38-4-16,-10 3 6 15,-15 9 4-15,-25 23 6 16,-6 20 6-16,22 17-2 15,-12 10 6-15,11 21-10 16,10 16 2 0,0 24-2-16,16-5-3 15,11-29-4-15,9 35-30 16,17 3-33-16,2-7-34 16</inkml:trace>
  <inkml:trace contextRef="#ctx0" brushRef="#br0" timeOffset="2889">2657 232 55 0,'6'-4'32'0,"-10"-2"34"15,4 6 1-15,0 0-8 16,0 0-16-16,0 0-4 16,0 0-24-16,11 89 15 15,-1-11-11-15,-10-11-11 16,-5-7-7-16,-7-29-1 15,6 14 0-15,1-20-1 16,7-10-8-16,-2-15-6 16,0 0-7-16,0 0 11 15,-4-50-5-15,11-41 4 16,4 12 1-16,7 11 3 16,-13 28 6-16,11 28 2 15,21-2 1-15,-37 14 2 16,30 12 9-1,23 27 9-15,-33-20-10 16,20 26 4-16,-17-1-7 16,-10-5 1-16,-3-35 4 15,-1 19 5-15,0-23-12 16,5-8-2-16,4-23-4 16,12-21 1-16,9-16-6 15,-27 33-4-15,31-27-22 16,1 8-45-16,-5 18-49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28.16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226 400 20 0,'2'-25'7'0,"-2"7"-5"16,0-26 9-16,11-5 24 16,-20 1 1-16,7 7-4 15,-5 5-10-15,18 24-15 16,-22-15 10-16,2 0-4 16,2 4-4-16,7 23 5 15,0 0 1-15,0 0-9 16,0 0 6-16,0 0 3 15,0 0 7-15,0 0-2 16,-9 87-3-16,20-39-9 16,-22 41 6-16,4 4 3 15,11 0-5-15,1-2-5 16,6-16-4 0,-6-44-2-16,0 23-1 15,8-19 1-15,-6-10 2 16,-2-23 9-16,-23 0-5 15,18-2 2-15,0 0-6 16,0 0-3-16,-5-52 0 16,0-37 0-16,8 48 0 15,-10-46 0-15,-7-4 0 16,5 16 0-16,-3 9 0 16,17 43 0-16,-10 5 0 15,8 13-1-15,-3 5 1 16,0 0 0-16,-5 48 0 15,26-5 0-15,-24 49 1 16,13 1 4-16,-6-6 0 16,-6-17-2-16,-3-12 1 15,8-33-3-15,6 0 0 16,2-9 5-16,-4 1 5 16,-7-17-7-1,0 0-4-15,0 0 1 0,-9-52-2 16,4-35 1-16,-13-12-5 15,9 6-2 1,2 47 5-16,5-28 0 16,-5 26 1-16,-3 23 0 0,10 19 1 15,0 6 0 1,0 0 0-16,-2 52 0 16,9 43 1-16,7-4 3 15,-30-48-2-15,32 36 2 16,2-9-3-16,-20-16-1 15,4-6 0-15,3-25-19 16,-5-19-1-16,2 4-35 16,-6-8-29-16,4 0-9 15,0 0-20-15</inkml:trace>
  <inkml:trace contextRef="#ctx0" brushRef="#br0" timeOffset="552">127 67 30 0,'0'0'17'0,"0"0"26"16,0 0 3-16,0 0-4 16,0 0-4-16,0 0-6 15,-10 52-18-15,1 47 5 16,-5 9-2-16,-4-13-5 15,-3-6-3 1,5-29-2-16,0-35-5 16,9 10 0-16,10-18 3 15,1-9 1-15,-4-8-4 16,0 0-2-16,0 0-2 16,7-44-4-16,5-45 1 15,1 7 2-15,3-1 1 16,1-4 2-16,-6 47 0 15,3-24-1-15,-5 29 2 16,-11 14-1-16,9 17 1 16,-7 4 0-16,0 0 1 15,-10 48 0-15,-10 37 2 16,-6-5 1-16,3-15 0 16,23-38-3-16,-23 16 3 15,12-14 0-15,2-19 4 16,4-1-4-16,5-9-4 15,0 0-2-15,7-50-10 16,21-56 1-16,4-3 7 16,-5 18 3-16,-29 49-1 15,41-16 0 1,-13 23-4-16,-15 25 1 16,-4 20-7-16,4 23-25 0,-6-8 9 15,-5-25-52 1</inkml:trace>
  <inkml:trace contextRef="#ctx0" brushRef="#br0" timeOffset="1240">129 139 15 0,'-7'-4'8'0,"0"-12"-2"16,3-3 10-16,70 11 4 16,-66 8 30-16,0 0-2 15,0 0-17-15,-9-13-5 16,0 9 6-16,9 4-16 16,0 0 11-16,32 95-3 15,5-6-7-15,0 7-1 16,-3-22-8-1,-13-41-6-15,7 27-1 16,6-12-2-16,-9-15-35 16,-4-20-52-16,-12-5-49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31.13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33 103 0,'0'0'86'0,"0"0"-52"16,0 0 19-16,0 0-7 16,0 0-12-16,0 0-15 15,0 0-12-15,0 0-5 16,0 0 0-16,0 0-1 16,0 0-1-16,0 0 0 15,76-25 0-15,-42 21 0 16,17 4 0-1,-19 15 0-15,-13 16 4 16,-15-13 9-16,-4 11-4 16,-9 25 12-16,-7 0-1 0,-3-7-1 15,13-11 1 1,8-5 2-16,0-19-11 16,19 7 7-16,18-9-8 15,18-6-8-15,1-6-1 16,-30-6-5-16,29-2-29 15,-4-1-29-15,-21 9-38 16,-11 4-18-16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29.7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46 337 29 0,'-4'-6'41'0,"4"6"16"15,0 0 2-15,0 0-34 16,0 0 13-16,0 0-16 16,0 0 8-16,0 0 4 15,0 0-5-15,0 0-17 16,27 99 6-16,3-12-5 16,2-2-8-1,-9-11-3-15,0-9-1 16,-11-36-2-16,2 14-27 15,0-18-28-15,-12-17-21 16,-7-8-18-16,5 0 4 16</inkml:trace>
  <inkml:trace contextRef="#ctx0" brushRef="#br0" timeOffset="255">0 501 18 0,'3'-21'10'0,"-1"8"5"15,-4-14 29-15,6 7 14 16,8-1-7-16,-3-4-14 15,5 13-5-15,0 8-15 16,18 0 11-16,0 1-7 16,7 12-3-16,-9 5-5 15,-30-3-6-15,37 11 14 16,-17 7-2-16,-10 7-2 16,-20 1-3-16,-13 2-4 15,10-20-7-15,-22 14 0 16,-9-17-2-16,10-1-6 15,4-17-38-15,14 0 11 16,0-13-54-16,11 1-21 16</inkml:trace>
  <inkml:trace contextRef="#ctx0" brushRef="#br0" timeOffset="968">663 351 50 0,'0'0'66'0,"0"0"-1"15,0 0-41-15,0 0 13 16,0 0-14-16,27-18-16 16,10-22-4-16,-25-5-3 15,-10 20 0-15,-18-18-1 16,-14 1-1-16,-9 7 1 15,0 12 1-15,-10 9 0 16,40 14 1-16,-34 12 3 16,8 17 12-16,-4 8 3 15,16 17 4-15,16 8-1 16,19-31-13-16,-8 38 6 16,8 1-4-16,22-14-6 15,10-6-2-15,13-5-1 16,-15-28-2-16,38 6 0 15,-6-9 1 1,6-14-1-16,-15-23-7 16,-42 7 1-16,32-32-12 15,-14-6-1-15,-15-8 5 16,-17 4 2-16,-18 0 8 16,-12 38 4-16,10-16 0 15,-8 9 11-15,-4 19-4 16,9 4-1-16,-4 23 3 15,18-5-3-15,0-14 5 16,16 37 1-16,19 32 2 16,8-7-5-16,-24-33-6 15,36 16 0-15,-2-12-1 16,9-8 0-16,-2-21 0 16,-21-16-2-16,-16 0 0 15,18-34 1-15,-9-18-3 16,-18-13-10-16,-16-6-1 15,-21 38 9-15,9-32 1 16,-18 11 2-16,-19 23 2 16,-8 14 3-16,-1 24 2 15,44 12-3 1,-37 20 3-16,2 14-2 0,14 21-2 16,21 0-2-1,14 2-21-15,11-30-9 16,23 32-54-16,23-4-46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45.74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0 343 22 0,'0'0'10'15,"0"0"34"-15,0 0-16 16,0 0 28-16,0 0-11 15,0 0-7-15,0 0-3 16,0 0-9-16,0 0-14 16,0 0 17-16,0 0-3 15,62-15-8-15,51-14-8 16,-10-2-6 0,-50 21-3-16,39-1 2 15,-4 14-3-15,-12 5-5 16,-33-10-36-16,-40 2 10 15,20 2-54-15</inkml:trace>
  <inkml:trace contextRef="#ctx0" brushRef="#br0" timeOffset="240">55 471 135 0,'0'0'88'0,"0"0"-34"16,0 0-28-16,0 0 27 15,0 0-13-15,0 0-25 16,0 0-10-16,60-12-4 16,37-19-16-16,-10 6-25 15,-11 2-18-15,-2 8-18 16,-10 7-38-16</inkml:trace>
  <inkml:trace contextRef="#ctx0" brushRef="#br0" timeOffset="629">1125 332 49 0,'-2'-6'49'16,"2"6"-19"-16,0 0 23 15,0 0-9-15,0 0-5 16,0 0-5-16,0 0-10 16,0 0-14-16,-33 58 4 15,1-8-5-15,-7-3-3 16,9-5-4-16,25-15-1 16,1-19-1-16,-3 4-1 15,2-7 0-15,5-5-3 16,0 0-9-16,0 0 4 15,51-48-7-15,39-41 8 16,-10-2 6-16,-8 4 6 16,-17 6 6-16,-32 44-4 15,-3-29 13-15,-17 28 0 16,-24 9-11-16,0 23-1 16,-75 10-2-16,45 3-2 15,-50 11-2-15,13 15-12 16,19-8-51-16,19-8-40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19T08:05:44.284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0 387 35 0,'-2'-13'44'16,"2"13"5"-16,0 0-5 16,0 0-22-16,0 0 21 15,28 44-5-15,22 39-8 16,1 4-6-16,-8 2-9 15,-15-46-11-15,7 40-1 16,-10-6-1-16,-9-13-2 16,-7-31 0-1,-9-12 0-15,2-19-5 16,-6 0-14-16,4-2 0 16,0 0 5-16,-69-89 8 15,21 6 5-15,29 46 1 16,-4-38-1-16,19 1 1 15,6 9 0-15,7-3 4 16,-7 20 2-16,17 30-2 16,27 1 7-16,-23 15 2 15,16 17 3-15,34 26 1 16,-47-18-9-16,22 29 11 16,-18-3 0-16,-14-3-2 15,-25-9-3-15,-9-8-10 16,-1-19-3-16,-25 7-9 15,-6-11-23-15,-3-12-20 16,11-15-18-16,36 9 33 16,-29-19-43-16,26-4-17 15</inkml:trace>
  <inkml:trace contextRef="#ctx0" brushRef="#br0" timeOffset="360">605 91 34 0,'0'0'27'16,"0"0"-11"-16,0 0 30 16,0 0 9-16,0 0-16 15,3 43-10-15,17 38 0 16,-8-44-16-16,18 38 9 16,9-7-10-16,11-4-8 15,1-6-3-15,2-25-2 16,-14-22 1-16,9-7 0 15,-2-23-2-15,-16-22 0 16,0-34-1-16,-28-14 0 16,-2 44 1-16,-13-44-1 15,-10 8 1-15,-19 19 3 16,-18 22 1-16,28 28 1 16,-35 0 6-16,3 20 2 15,7 4-3-15,8 38-5 16,12-11-1-16,90 1-1 15,-94 32-1-15,32 7-10 16,27 18-43-16,17 5-42 16</inkml:trace>
  <inkml:trace contextRef="#ctx0" brushRef="#br0" timeOffset="816">1403 265 249 0,'0'0'71'0,"0"0"-26"16,0 0-9-16,0 0-17 16,0 0-16-16,0 0 0 15,0 0-3-15,0 0-1 16,0 0-3-16,63-4 2 15,-34 20 2-15,4 34 0 16,-17 24 1-16,-12 13 2 16,-17 2 5-16,-15-6 9 15,14-48-8-15,-23 19 3 16,1-19-6-16,6-16 1 16,-3-25-1-16,24-3-5 15,-23-15-1-15,25-16-1 16,9-9 1-16,15 3 0 15,10 9 3-15,-8 24-1 16,33-3 9 0,-1 22 2-16,4 19 3 0,-2 6 3 15,-34-17-14 1,17 19-1-16,-1-6-4 16,-14-6-25-16,-5-6-28 15,-12-13-35-15,-4-2 29 16,0 0-120-16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8472A-0BE6-4C7C-8440-0D3288139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5B7579-66CC-4A3B-BCCA-188C937F4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442D63-84B9-41A9-8AFD-D26559D5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F1F674-2832-43F0-8D4B-315B9E70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470A06-155C-4013-B655-4E1EB158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94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B1299-007F-4F13-AEB4-061A5ECC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9F97BA-EE34-444A-B115-99B4905C7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2604A0-A395-461D-B234-FC54F1F1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B9E024-F64B-4E22-95E5-2D9699BC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FA52A9-6DBD-4D36-85A4-B1BD1D91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4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CA8AF4-5656-411D-B499-DF25B51B2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99AEF4-2E4E-488D-ADE2-D890630EB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A155B-2694-45CD-BED3-8C2A96B3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71A5A-A18C-44CE-A3A3-4EA62BD9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72B906-6FE9-4A1E-B160-452334EA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8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FCE06-4B2F-4A9B-9142-91DB9F4C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9E3CF-FBE9-4964-9BAC-6192AA82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F89869-DCF3-4F69-8249-C53C877F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3F247E-D893-4592-911C-9CD3652D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78771-9590-412D-A0D5-BE3B6873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8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171B4-1D71-4012-9AC0-097DC3E4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C96517-2FEC-4A0A-8427-D0354EF4D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9B0C3-186E-43C9-807B-B41A063A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2179C-2639-461D-AAD9-0BD09387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F3E09-AD39-466F-9372-D3FD9BE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B47EF-1F00-44CC-A26D-5F228730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73E72-F2F2-4111-8A9E-D692CF397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7373F0B-57C8-48C3-867D-30DDCF6E1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60A832-4D39-4CFD-97CE-ED35E3F3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4D679C-707B-41B7-AFC9-42921C1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F49647-061D-4B86-BAB8-95B6943F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55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FE354-0F61-4F89-9171-6DF76877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C63834-824D-4375-916C-9D69852E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FE67A2-2729-4EE2-B8A5-1E6764A22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08B559-6229-4675-91AF-36A07EC55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FEC150E-A433-4E10-8DAC-C7006E5AD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5301AA-BC0D-4134-9472-A2E517F0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860D8F-525E-412E-9645-55E92A20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EC3F35-71A0-4B53-B16F-AC1B682C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7DAB9-F713-4F8C-B27C-BAF11DCD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028547-967F-4620-B981-5CC6C30D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14ADB4-A2CA-4EA6-B033-B40225C1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3BE34-0322-4782-850F-813535E9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5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2DF10D-49E1-41CB-BC2D-51A03B47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3AC1CF-70C2-497B-B7D4-63B9C60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25E4F5-47F8-4BA7-BC25-F542158B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85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ED97F-5B6C-4616-BACF-F1EBE959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616EFF-7287-476B-93C6-965494E6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005466-9EA0-4044-AD85-ACF627E6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E6D026-965E-480E-991A-AD838E8F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4F7BEE-B190-47CA-990F-48834E8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C93FF5-93D8-4097-B737-0DBFD389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2AD9B-B62B-49C9-9017-9DFEF8A3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129E44-E45F-4770-8251-42CFDD612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95F2E9-DA7B-4353-9C13-F3A7D2E5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E3A1B9-F645-435A-8F3F-68F4EAAC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E27407-3FBD-42AC-A4B5-A5366017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1594A7-D085-42C3-AD0B-E2176516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D4EDD1-2820-4CDC-ABB2-C782CBCD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C7C469-7C99-4348-9738-3A3609FE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F96524-675F-4B02-BCEC-838EDD60D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ED87-CFB0-492A-96C9-EF8E5A508A6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F1E6B-4A08-4C26-B55C-B51A7988C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A8CDF3-217F-4237-AD51-F97DF0CB0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522E-1A0F-4A0E-A6BA-D033B32578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21.emf"/><Relationship Id="rId21" Type="http://schemas.openxmlformats.org/officeDocument/2006/relationships/image" Target="../media/image12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25.emf"/><Relationship Id="rId50" Type="http://schemas.openxmlformats.org/officeDocument/2006/relationships/customXml" Target="../ink/ink27.xml"/><Relationship Id="rId55" Type="http://schemas.openxmlformats.org/officeDocument/2006/relationships/image" Target="../media/image29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16.emf"/><Relationship Id="rId11" Type="http://schemas.openxmlformats.org/officeDocument/2006/relationships/image" Target="../media/image7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0.emf"/><Relationship Id="rId40" Type="http://schemas.openxmlformats.org/officeDocument/2006/relationships/customXml" Target="../ink/ink22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" Type="http://schemas.openxmlformats.org/officeDocument/2006/relationships/image" Target="../media/image4.emf"/><Relationship Id="rId19" Type="http://schemas.openxmlformats.org/officeDocument/2006/relationships/image" Target="../media/image11.emf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5.emf"/><Relationship Id="rId30" Type="http://schemas.openxmlformats.org/officeDocument/2006/relationships/customXml" Target="../ink/ink17.xml"/><Relationship Id="rId35" Type="http://schemas.openxmlformats.org/officeDocument/2006/relationships/image" Target="../media/image19.emf"/><Relationship Id="rId43" Type="http://schemas.openxmlformats.org/officeDocument/2006/relationships/image" Target="../media/image23.emf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8" Type="http://schemas.openxmlformats.org/officeDocument/2006/relationships/customXml" Target="../ink/ink6.xml"/><Relationship Id="rId51" Type="http://schemas.openxmlformats.org/officeDocument/2006/relationships/image" Target="../media/image27.emf"/><Relationship Id="rId3" Type="http://schemas.openxmlformats.org/officeDocument/2006/relationships/image" Target="../media/image3.emf"/><Relationship Id="rId12" Type="http://schemas.openxmlformats.org/officeDocument/2006/relationships/customXml" Target="../ink/ink8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image" Target="../media/image22.emf"/><Relationship Id="rId54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" Type="http://schemas.openxmlformats.org/officeDocument/2006/relationships/customXml" Target="../ink/ink7.xml"/><Relationship Id="rId31" Type="http://schemas.openxmlformats.org/officeDocument/2006/relationships/image" Target="../media/image17.emf"/><Relationship Id="rId44" Type="http://schemas.openxmlformats.org/officeDocument/2006/relationships/customXml" Target="../ink/ink24.xml"/><Relationship Id="rId52" Type="http://schemas.openxmlformats.org/officeDocument/2006/relationships/customXml" Target="../ink/ink2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9" Type="http://schemas.openxmlformats.org/officeDocument/2006/relationships/image" Target="../media/image49.emf"/><Relationship Id="rId21" Type="http://schemas.openxmlformats.org/officeDocument/2006/relationships/image" Target="../media/image40.emf"/><Relationship Id="rId34" Type="http://schemas.openxmlformats.org/officeDocument/2006/relationships/customXml" Target="../ink/ink47.xml"/><Relationship Id="rId42" Type="http://schemas.openxmlformats.org/officeDocument/2006/relationships/customXml" Target="../ink/ink51.xml"/><Relationship Id="rId47" Type="http://schemas.openxmlformats.org/officeDocument/2006/relationships/image" Target="../media/image53.emf"/><Relationship Id="rId50" Type="http://schemas.openxmlformats.org/officeDocument/2006/relationships/customXml" Target="../ink/ink55.xml"/><Relationship Id="rId55" Type="http://schemas.openxmlformats.org/officeDocument/2006/relationships/image" Target="../media/image57.emf"/><Relationship Id="rId7" Type="http://schemas.openxmlformats.org/officeDocument/2006/relationships/image" Target="../media/image33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9" Type="http://schemas.openxmlformats.org/officeDocument/2006/relationships/image" Target="../media/image44.emf"/><Relationship Id="rId11" Type="http://schemas.openxmlformats.org/officeDocument/2006/relationships/image" Target="../media/image35.emf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37" Type="http://schemas.openxmlformats.org/officeDocument/2006/relationships/image" Target="../media/image48.emf"/><Relationship Id="rId40" Type="http://schemas.openxmlformats.org/officeDocument/2006/relationships/customXml" Target="../ink/ink50.xml"/><Relationship Id="rId45" Type="http://schemas.openxmlformats.org/officeDocument/2006/relationships/image" Target="../media/image52.emf"/><Relationship Id="rId53" Type="http://schemas.openxmlformats.org/officeDocument/2006/relationships/image" Target="../media/image56.emf"/><Relationship Id="rId5" Type="http://schemas.openxmlformats.org/officeDocument/2006/relationships/image" Target="../media/image32.emf"/><Relationship Id="rId10" Type="http://schemas.openxmlformats.org/officeDocument/2006/relationships/customXml" Target="../ink/ink35.xml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4" Type="http://schemas.openxmlformats.org/officeDocument/2006/relationships/customXml" Target="../ink/ink52.xml"/><Relationship Id="rId52" Type="http://schemas.openxmlformats.org/officeDocument/2006/relationships/customXml" Target="../ink/ink56.xml"/><Relationship Id="rId4" Type="http://schemas.openxmlformats.org/officeDocument/2006/relationships/customXml" Target="../ink/ink32.xml"/><Relationship Id="rId9" Type="http://schemas.openxmlformats.org/officeDocument/2006/relationships/image" Target="../media/image34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3.emf"/><Relationship Id="rId30" Type="http://schemas.openxmlformats.org/officeDocument/2006/relationships/customXml" Target="../ink/ink45.xml"/><Relationship Id="rId35" Type="http://schemas.openxmlformats.org/officeDocument/2006/relationships/image" Target="../media/image47.emf"/><Relationship Id="rId43" Type="http://schemas.openxmlformats.org/officeDocument/2006/relationships/image" Target="../media/image51.emf"/><Relationship Id="rId48" Type="http://schemas.openxmlformats.org/officeDocument/2006/relationships/customXml" Target="../ink/ink54.xml"/><Relationship Id="rId8" Type="http://schemas.openxmlformats.org/officeDocument/2006/relationships/customXml" Target="../ink/ink34.xml"/><Relationship Id="rId51" Type="http://schemas.openxmlformats.org/officeDocument/2006/relationships/image" Target="../media/image55.emf"/><Relationship Id="rId3" Type="http://schemas.openxmlformats.org/officeDocument/2006/relationships/image" Target="../media/image31.emf"/><Relationship Id="rId12" Type="http://schemas.openxmlformats.org/officeDocument/2006/relationships/customXml" Target="../ink/ink36.xml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38" Type="http://schemas.openxmlformats.org/officeDocument/2006/relationships/customXml" Target="../ink/ink49.xml"/><Relationship Id="rId46" Type="http://schemas.openxmlformats.org/officeDocument/2006/relationships/customXml" Target="../ink/ink53.xml"/><Relationship Id="rId20" Type="http://schemas.openxmlformats.org/officeDocument/2006/relationships/customXml" Target="../ink/ink40.xml"/><Relationship Id="rId41" Type="http://schemas.openxmlformats.org/officeDocument/2006/relationships/image" Target="../media/image50.emf"/><Relationship Id="rId54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.xml"/><Relationship Id="rId117" Type="http://schemas.openxmlformats.org/officeDocument/2006/relationships/image" Target="../media/image115.emf"/><Relationship Id="rId21" Type="http://schemas.openxmlformats.org/officeDocument/2006/relationships/image" Target="../media/image67.emf"/><Relationship Id="rId42" Type="http://schemas.openxmlformats.org/officeDocument/2006/relationships/customXml" Target="../ink/ink78.xml"/><Relationship Id="rId47" Type="http://schemas.openxmlformats.org/officeDocument/2006/relationships/image" Target="../media/image80.emf"/><Relationship Id="rId63" Type="http://schemas.openxmlformats.org/officeDocument/2006/relationships/image" Target="../media/image88.emf"/><Relationship Id="rId68" Type="http://schemas.openxmlformats.org/officeDocument/2006/relationships/customXml" Target="../ink/ink91.xml"/><Relationship Id="rId84" Type="http://schemas.openxmlformats.org/officeDocument/2006/relationships/customXml" Target="../ink/ink99.xml"/><Relationship Id="rId89" Type="http://schemas.openxmlformats.org/officeDocument/2006/relationships/image" Target="../media/image101.emf"/><Relationship Id="rId112" Type="http://schemas.openxmlformats.org/officeDocument/2006/relationships/customXml" Target="../ink/ink113.xml"/><Relationship Id="rId16" Type="http://schemas.openxmlformats.org/officeDocument/2006/relationships/customXml" Target="../ink/ink65.xml"/><Relationship Id="rId107" Type="http://schemas.openxmlformats.org/officeDocument/2006/relationships/image" Target="../media/image110.emf"/><Relationship Id="rId11" Type="http://schemas.openxmlformats.org/officeDocument/2006/relationships/image" Target="../media/image62.emf"/><Relationship Id="rId32" Type="http://schemas.openxmlformats.org/officeDocument/2006/relationships/customXml" Target="../ink/ink73.xml"/><Relationship Id="rId37" Type="http://schemas.openxmlformats.org/officeDocument/2006/relationships/image" Target="../media/image75.emf"/><Relationship Id="rId53" Type="http://schemas.openxmlformats.org/officeDocument/2006/relationships/image" Target="../media/image83.emf"/><Relationship Id="rId58" Type="http://schemas.openxmlformats.org/officeDocument/2006/relationships/customXml" Target="../ink/ink86.xml"/><Relationship Id="rId74" Type="http://schemas.openxmlformats.org/officeDocument/2006/relationships/customXml" Target="../ink/ink94.xml"/><Relationship Id="rId79" Type="http://schemas.openxmlformats.org/officeDocument/2006/relationships/image" Target="../media/image96.emf"/><Relationship Id="rId102" Type="http://schemas.openxmlformats.org/officeDocument/2006/relationships/customXml" Target="../ink/ink108.xml"/><Relationship Id="rId5" Type="http://schemas.openxmlformats.org/officeDocument/2006/relationships/image" Target="../media/image59.emf"/><Relationship Id="rId90" Type="http://schemas.openxmlformats.org/officeDocument/2006/relationships/customXml" Target="../ink/ink102.xml"/><Relationship Id="rId95" Type="http://schemas.openxmlformats.org/officeDocument/2006/relationships/image" Target="../media/image104.emf"/><Relationship Id="rId22" Type="http://schemas.openxmlformats.org/officeDocument/2006/relationships/customXml" Target="../ink/ink68.xml"/><Relationship Id="rId27" Type="http://schemas.openxmlformats.org/officeDocument/2006/relationships/image" Target="../media/image70.emf"/><Relationship Id="rId43" Type="http://schemas.openxmlformats.org/officeDocument/2006/relationships/image" Target="../media/image78.emf"/><Relationship Id="rId48" Type="http://schemas.openxmlformats.org/officeDocument/2006/relationships/customXml" Target="../ink/ink81.xml"/><Relationship Id="rId64" Type="http://schemas.openxmlformats.org/officeDocument/2006/relationships/customXml" Target="../ink/ink89.xml"/><Relationship Id="rId69" Type="http://schemas.openxmlformats.org/officeDocument/2006/relationships/image" Target="../media/image91.emf"/><Relationship Id="rId113" Type="http://schemas.openxmlformats.org/officeDocument/2006/relationships/image" Target="../media/image113.emf"/><Relationship Id="rId80" Type="http://schemas.openxmlformats.org/officeDocument/2006/relationships/customXml" Target="../ink/ink97.xml"/><Relationship Id="rId85" Type="http://schemas.openxmlformats.org/officeDocument/2006/relationships/image" Target="../media/image99.emf"/><Relationship Id="rId12" Type="http://schemas.openxmlformats.org/officeDocument/2006/relationships/customXml" Target="../ink/ink63.xml"/><Relationship Id="rId17" Type="http://schemas.openxmlformats.org/officeDocument/2006/relationships/image" Target="../media/image65.emf"/><Relationship Id="rId33" Type="http://schemas.openxmlformats.org/officeDocument/2006/relationships/image" Target="../media/image73.emf"/><Relationship Id="rId38" Type="http://schemas.openxmlformats.org/officeDocument/2006/relationships/customXml" Target="../ink/ink76.xml"/><Relationship Id="rId59" Type="http://schemas.openxmlformats.org/officeDocument/2006/relationships/image" Target="../media/image86.emf"/><Relationship Id="rId103" Type="http://schemas.openxmlformats.org/officeDocument/2006/relationships/image" Target="../media/image108.emf"/><Relationship Id="rId108" Type="http://schemas.openxmlformats.org/officeDocument/2006/relationships/customXml" Target="../ink/ink111.xml"/><Relationship Id="rId54" Type="http://schemas.openxmlformats.org/officeDocument/2006/relationships/customXml" Target="../ink/ink84.xml"/><Relationship Id="rId70" Type="http://schemas.openxmlformats.org/officeDocument/2006/relationships/customXml" Target="../ink/ink92.xml"/><Relationship Id="rId75" Type="http://schemas.openxmlformats.org/officeDocument/2006/relationships/image" Target="../media/image94.emf"/><Relationship Id="rId91" Type="http://schemas.openxmlformats.org/officeDocument/2006/relationships/image" Target="../media/image102.emf"/><Relationship Id="rId9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0.xml"/><Relationship Id="rId23" Type="http://schemas.openxmlformats.org/officeDocument/2006/relationships/image" Target="../media/image68.emf"/><Relationship Id="rId28" Type="http://schemas.openxmlformats.org/officeDocument/2006/relationships/customXml" Target="../ink/ink71.xml"/><Relationship Id="rId49" Type="http://schemas.openxmlformats.org/officeDocument/2006/relationships/image" Target="../media/image81.emf"/><Relationship Id="rId114" Type="http://schemas.openxmlformats.org/officeDocument/2006/relationships/customXml" Target="../ink/ink114.xml"/><Relationship Id="rId10" Type="http://schemas.openxmlformats.org/officeDocument/2006/relationships/customXml" Target="../ink/ink62.xml"/><Relationship Id="rId31" Type="http://schemas.openxmlformats.org/officeDocument/2006/relationships/image" Target="../media/image72.emf"/><Relationship Id="rId44" Type="http://schemas.openxmlformats.org/officeDocument/2006/relationships/customXml" Target="../ink/ink79.xml"/><Relationship Id="rId52" Type="http://schemas.openxmlformats.org/officeDocument/2006/relationships/customXml" Target="../ink/ink83.xml"/><Relationship Id="rId60" Type="http://schemas.openxmlformats.org/officeDocument/2006/relationships/customXml" Target="../ink/ink87.xml"/><Relationship Id="rId65" Type="http://schemas.openxmlformats.org/officeDocument/2006/relationships/image" Target="../media/image89.emf"/><Relationship Id="rId73" Type="http://schemas.openxmlformats.org/officeDocument/2006/relationships/image" Target="../media/image93.emf"/><Relationship Id="rId78" Type="http://schemas.openxmlformats.org/officeDocument/2006/relationships/customXml" Target="../ink/ink96.xml"/><Relationship Id="rId81" Type="http://schemas.openxmlformats.org/officeDocument/2006/relationships/image" Target="../media/image97.emf"/><Relationship Id="rId86" Type="http://schemas.openxmlformats.org/officeDocument/2006/relationships/customXml" Target="../ink/ink100.xml"/><Relationship Id="rId94" Type="http://schemas.openxmlformats.org/officeDocument/2006/relationships/customXml" Target="../ink/ink104.xml"/><Relationship Id="rId99" Type="http://schemas.openxmlformats.org/officeDocument/2006/relationships/image" Target="../media/image106.emf"/><Relationship Id="rId101" Type="http://schemas.openxmlformats.org/officeDocument/2006/relationships/image" Target="../media/image107.emf"/><Relationship Id="rId4" Type="http://schemas.openxmlformats.org/officeDocument/2006/relationships/customXml" Target="../ink/ink59.xml"/><Relationship Id="rId9" Type="http://schemas.openxmlformats.org/officeDocument/2006/relationships/image" Target="../media/image61.emf"/><Relationship Id="rId13" Type="http://schemas.openxmlformats.org/officeDocument/2006/relationships/image" Target="../media/image63.emf"/><Relationship Id="rId18" Type="http://schemas.openxmlformats.org/officeDocument/2006/relationships/customXml" Target="../ink/ink66.xml"/><Relationship Id="rId39" Type="http://schemas.openxmlformats.org/officeDocument/2006/relationships/image" Target="../media/image76.emf"/><Relationship Id="rId109" Type="http://schemas.openxmlformats.org/officeDocument/2006/relationships/image" Target="../media/image111.emf"/><Relationship Id="rId34" Type="http://schemas.openxmlformats.org/officeDocument/2006/relationships/customXml" Target="../ink/ink74.xml"/><Relationship Id="rId50" Type="http://schemas.openxmlformats.org/officeDocument/2006/relationships/customXml" Target="../ink/ink82.xml"/><Relationship Id="rId55" Type="http://schemas.openxmlformats.org/officeDocument/2006/relationships/image" Target="../media/image84.emf"/><Relationship Id="rId76" Type="http://schemas.openxmlformats.org/officeDocument/2006/relationships/customXml" Target="../ink/ink95.xml"/><Relationship Id="rId97" Type="http://schemas.openxmlformats.org/officeDocument/2006/relationships/image" Target="../media/image105.emf"/><Relationship Id="rId104" Type="http://schemas.openxmlformats.org/officeDocument/2006/relationships/customXml" Target="../ink/ink109.xml"/><Relationship Id="rId7" Type="http://schemas.openxmlformats.org/officeDocument/2006/relationships/image" Target="../media/image60.emf"/><Relationship Id="rId71" Type="http://schemas.openxmlformats.org/officeDocument/2006/relationships/image" Target="../media/image92.emf"/><Relationship Id="rId92" Type="http://schemas.openxmlformats.org/officeDocument/2006/relationships/customXml" Target="../ink/ink103.xml"/><Relationship Id="rId2" Type="http://schemas.openxmlformats.org/officeDocument/2006/relationships/customXml" Target="../ink/ink58.xml"/><Relationship Id="rId29" Type="http://schemas.openxmlformats.org/officeDocument/2006/relationships/image" Target="../media/image71.emf"/><Relationship Id="rId24" Type="http://schemas.openxmlformats.org/officeDocument/2006/relationships/customXml" Target="../ink/ink69.xml"/><Relationship Id="rId40" Type="http://schemas.openxmlformats.org/officeDocument/2006/relationships/customXml" Target="../ink/ink77.xml"/><Relationship Id="rId45" Type="http://schemas.openxmlformats.org/officeDocument/2006/relationships/image" Target="../media/image79.emf"/><Relationship Id="rId66" Type="http://schemas.openxmlformats.org/officeDocument/2006/relationships/customXml" Target="../ink/ink90.xml"/><Relationship Id="rId87" Type="http://schemas.openxmlformats.org/officeDocument/2006/relationships/image" Target="../media/image100.emf"/><Relationship Id="rId110" Type="http://schemas.openxmlformats.org/officeDocument/2006/relationships/customXml" Target="../ink/ink112.xml"/><Relationship Id="rId115" Type="http://schemas.openxmlformats.org/officeDocument/2006/relationships/image" Target="../media/image114.emf"/><Relationship Id="rId61" Type="http://schemas.openxmlformats.org/officeDocument/2006/relationships/image" Target="../media/image87.emf"/><Relationship Id="rId82" Type="http://schemas.openxmlformats.org/officeDocument/2006/relationships/customXml" Target="../ink/ink98.xml"/><Relationship Id="rId19" Type="http://schemas.openxmlformats.org/officeDocument/2006/relationships/image" Target="../media/image66.emf"/><Relationship Id="rId14" Type="http://schemas.openxmlformats.org/officeDocument/2006/relationships/customXml" Target="../ink/ink64.xml"/><Relationship Id="rId30" Type="http://schemas.openxmlformats.org/officeDocument/2006/relationships/customXml" Target="../ink/ink72.xml"/><Relationship Id="rId35" Type="http://schemas.openxmlformats.org/officeDocument/2006/relationships/image" Target="../media/image74.emf"/><Relationship Id="rId56" Type="http://schemas.openxmlformats.org/officeDocument/2006/relationships/customXml" Target="../ink/ink85.xml"/><Relationship Id="rId77" Type="http://schemas.openxmlformats.org/officeDocument/2006/relationships/image" Target="../media/image95.emf"/><Relationship Id="rId100" Type="http://schemas.openxmlformats.org/officeDocument/2006/relationships/customXml" Target="../ink/ink107.xml"/><Relationship Id="rId105" Type="http://schemas.openxmlformats.org/officeDocument/2006/relationships/image" Target="../media/image109.emf"/><Relationship Id="rId8" Type="http://schemas.openxmlformats.org/officeDocument/2006/relationships/customXml" Target="../ink/ink61.xml"/><Relationship Id="rId51" Type="http://schemas.openxmlformats.org/officeDocument/2006/relationships/image" Target="../media/image82.emf"/><Relationship Id="rId72" Type="http://schemas.openxmlformats.org/officeDocument/2006/relationships/customXml" Target="../ink/ink93.xml"/><Relationship Id="rId93" Type="http://schemas.openxmlformats.org/officeDocument/2006/relationships/image" Target="../media/image103.emf"/><Relationship Id="rId98" Type="http://schemas.openxmlformats.org/officeDocument/2006/relationships/customXml" Target="../ink/ink106.xml"/><Relationship Id="rId3" Type="http://schemas.openxmlformats.org/officeDocument/2006/relationships/image" Target="../media/image58.emf"/><Relationship Id="rId25" Type="http://schemas.openxmlformats.org/officeDocument/2006/relationships/image" Target="../media/image69.emf"/><Relationship Id="rId46" Type="http://schemas.openxmlformats.org/officeDocument/2006/relationships/customXml" Target="../ink/ink80.xml"/><Relationship Id="rId67" Type="http://schemas.openxmlformats.org/officeDocument/2006/relationships/image" Target="../media/image90.emf"/><Relationship Id="rId116" Type="http://schemas.openxmlformats.org/officeDocument/2006/relationships/customXml" Target="../ink/ink115.xml"/><Relationship Id="rId20" Type="http://schemas.openxmlformats.org/officeDocument/2006/relationships/customXml" Target="../ink/ink67.xml"/><Relationship Id="rId41" Type="http://schemas.openxmlformats.org/officeDocument/2006/relationships/image" Target="../media/image77.emf"/><Relationship Id="rId62" Type="http://schemas.openxmlformats.org/officeDocument/2006/relationships/customXml" Target="../ink/ink88.xml"/><Relationship Id="rId83" Type="http://schemas.openxmlformats.org/officeDocument/2006/relationships/image" Target="../media/image98.emf"/><Relationship Id="rId88" Type="http://schemas.openxmlformats.org/officeDocument/2006/relationships/customXml" Target="../ink/ink101.xml"/><Relationship Id="rId111" Type="http://schemas.openxmlformats.org/officeDocument/2006/relationships/image" Target="../media/image112.emf"/><Relationship Id="rId15" Type="http://schemas.openxmlformats.org/officeDocument/2006/relationships/image" Target="../media/image64.emf"/><Relationship Id="rId36" Type="http://schemas.openxmlformats.org/officeDocument/2006/relationships/customXml" Target="../ink/ink75.xml"/><Relationship Id="rId57" Type="http://schemas.openxmlformats.org/officeDocument/2006/relationships/image" Target="../media/image85.emf"/><Relationship Id="rId106" Type="http://schemas.openxmlformats.org/officeDocument/2006/relationships/customXml" Target="../ink/ink1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121.emf"/><Relationship Id="rId18" Type="http://schemas.openxmlformats.org/officeDocument/2006/relationships/customXml" Target="../ink/ink124.xml"/><Relationship Id="rId26" Type="http://schemas.openxmlformats.org/officeDocument/2006/relationships/customXml" Target="../ink/ink128.xml"/><Relationship Id="rId3" Type="http://schemas.openxmlformats.org/officeDocument/2006/relationships/image" Target="../media/image116.emf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customXml" Target="../ink/ink121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2" Type="http://schemas.openxmlformats.org/officeDocument/2006/relationships/customXml" Target="../ink/ink116.xml"/><Relationship Id="rId16" Type="http://schemas.openxmlformats.org/officeDocument/2006/relationships/customXml" Target="../ink/ink123.xml"/><Relationship Id="rId20" Type="http://schemas.openxmlformats.org/officeDocument/2006/relationships/customXml" Target="../ink/ink125.xml"/><Relationship Id="rId29" Type="http://schemas.openxmlformats.org/officeDocument/2006/relationships/image" Target="../media/image12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8.xml"/><Relationship Id="rId11" Type="http://schemas.openxmlformats.org/officeDocument/2006/relationships/image" Target="../media/image120.emf"/><Relationship Id="rId24" Type="http://schemas.openxmlformats.org/officeDocument/2006/relationships/customXml" Target="../ink/ink127.xml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129.xml"/><Relationship Id="rId10" Type="http://schemas.openxmlformats.org/officeDocument/2006/relationships/customXml" Target="../ink/ink120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117.xml"/><Relationship Id="rId9" Type="http://schemas.openxmlformats.org/officeDocument/2006/relationships/image" Target="../media/image119.emf"/><Relationship Id="rId14" Type="http://schemas.openxmlformats.org/officeDocument/2006/relationships/customXml" Target="../ink/ink122.xml"/><Relationship Id="rId22" Type="http://schemas.openxmlformats.org/officeDocument/2006/relationships/customXml" Target="../ink/ink126.xml"/><Relationship Id="rId27" Type="http://schemas.openxmlformats.org/officeDocument/2006/relationships/image" Target="../media/image128.emf"/><Relationship Id="rId30" Type="http://schemas.openxmlformats.org/officeDocument/2006/relationships/customXml" Target="../ink/ink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4" name="Rukopis 463">
                <a:extLst>
                  <a:ext uri="{FF2B5EF4-FFF2-40B4-BE49-F238E27FC236}">
                    <a16:creationId xmlns:a16="http://schemas.microsoft.com/office/drawing/2014/main" id="{48E6ADF6-BAFE-4E0E-AACC-4C007F076E50}"/>
                  </a:ext>
                </a:extLst>
              </p14:cNvPr>
              <p14:cNvContentPartPr/>
              <p14:nvPr/>
            </p14:nvContentPartPr>
            <p14:xfrm>
              <a:off x="75552" y="26151"/>
              <a:ext cx="12091320" cy="6309000"/>
            </p14:xfrm>
          </p:contentPart>
        </mc:Choice>
        <mc:Fallback>
          <p:pic>
            <p:nvPicPr>
              <p:cNvPr id="464" name="Rukopis 463">
                <a:extLst>
                  <a:ext uri="{FF2B5EF4-FFF2-40B4-BE49-F238E27FC236}">
                    <a16:creationId xmlns:a16="http://schemas.microsoft.com/office/drawing/2014/main" id="{48E6ADF6-BAFE-4E0E-AACC-4C007F076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52" y="17151"/>
                <a:ext cx="12108960" cy="63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57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8" name="Rukopis 437">
                <a:extLst>
                  <a:ext uri="{FF2B5EF4-FFF2-40B4-BE49-F238E27FC236}">
                    <a16:creationId xmlns:a16="http://schemas.microsoft.com/office/drawing/2014/main" id="{6E19DC0A-4333-48A4-934A-9575561C7B26}"/>
                  </a:ext>
                </a:extLst>
              </p14:cNvPr>
              <p14:cNvContentPartPr/>
              <p14:nvPr/>
            </p14:nvContentPartPr>
            <p14:xfrm>
              <a:off x="0" y="72217"/>
              <a:ext cx="11418072" cy="6437174"/>
            </p14:xfrm>
          </p:contentPart>
        </mc:Choice>
        <mc:Fallback>
          <p:pic>
            <p:nvPicPr>
              <p:cNvPr id="438" name="Rukopis 437">
                <a:extLst>
                  <a:ext uri="{FF2B5EF4-FFF2-40B4-BE49-F238E27FC236}">
                    <a16:creationId xmlns:a16="http://schemas.microsoft.com/office/drawing/2014/main" id="{6E19DC0A-4333-48A4-934A-9575561C7B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00" y="63217"/>
                <a:ext cx="11435712" cy="6454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4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F13A133D-CDD5-4DE7-A81B-37D13D7B7248}"/>
                  </a:ext>
                </a:extLst>
              </p14:cNvPr>
              <p14:cNvContentPartPr/>
              <p14:nvPr/>
            </p14:nvContentPartPr>
            <p14:xfrm>
              <a:off x="9911472" y="307311"/>
              <a:ext cx="1800" cy="7920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F13A133D-CDD5-4DE7-A81B-37D13D7B72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472" y="298311"/>
                <a:ext cx="19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5CA0FC55-0B67-49A1-B851-B3645AF45A23}"/>
                  </a:ext>
                </a:extLst>
              </p14:cNvPr>
              <p14:cNvContentPartPr/>
              <p14:nvPr/>
            </p14:nvContentPartPr>
            <p14:xfrm>
              <a:off x="5114112" y="1109391"/>
              <a:ext cx="360" cy="360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5CA0FC55-0B67-49A1-B851-B3645AF45A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5112" y="1100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3" name="Rukopis 102">
                <a:extLst>
                  <a:ext uri="{FF2B5EF4-FFF2-40B4-BE49-F238E27FC236}">
                    <a16:creationId xmlns:a16="http://schemas.microsoft.com/office/drawing/2014/main" id="{AF29DA80-1F89-48D9-87C0-80C7BE826587}"/>
                  </a:ext>
                </a:extLst>
              </p14:cNvPr>
              <p14:cNvContentPartPr/>
              <p14:nvPr/>
            </p14:nvContentPartPr>
            <p14:xfrm>
              <a:off x="10916592" y="1591071"/>
              <a:ext cx="322200" cy="446400"/>
            </p14:xfrm>
          </p:contentPart>
        </mc:Choice>
        <mc:Fallback>
          <p:pic>
            <p:nvPicPr>
              <p:cNvPr id="103" name="Rukopis 102">
                <a:extLst>
                  <a:ext uri="{FF2B5EF4-FFF2-40B4-BE49-F238E27FC236}">
                    <a16:creationId xmlns:a16="http://schemas.microsoft.com/office/drawing/2014/main" id="{AF29DA80-1F89-48D9-87C0-80C7BE8265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7592" y="1582071"/>
                <a:ext cx="3398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" name="Rukopis 103">
                <a:extLst>
                  <a:ext uri="{FF2B5EF4-FFF2-40B4-BE49-F238E27FC236}">
                    <a16:creationId xmlns:a16="http://schemas.microsoft.com/office/drawing/2014/main" id="{BC59CE72-7935-436F-88A0-D7688E81377E}"/>
                  </a:ext>
                </a:extLst>
              </p14:cNvPr>
              <p14:cNvContentPartPr/>
              <p14:nvPr/>
            </p14:nvContentPartPr>
            <p14:xfrm>
              <a:off x="10383072" y="1587831"/>
              <a:ext cx="323640" cy="333720"/>
            </p14:xfrm>
          </p:contentPart>
        </mc:Choice>
        <mc:Fallback>
          <p:pic>
            <p:nvPicPr>
              <p:cNvPr id="104" name="Rukopis 103">
                <a:extLst>
                  <a:ext uri="{FF2B5EF4-FFF2-40B4-BE49-F238E27FC236}">
                    <a16:creationId xmlns:a16="http://schemas.microsoft.com/office/drawing/2014/main" id="{BC59CE72-7935-436F-88A0-D7688E8137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4072" y="1578831"/>
                <a:ext cx="3412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" name="Rukopis 104">
                <a:extLst>
                  <a:ext uri="{FF2B5EF4-FFF2-40B4-BE49-F238E27FC236}">
                    <a16:creationId xmlns:a16="http://schemas.microsoft.com/office/drawing/2014/main" id="{E0817D1B-7C57-4D48-B1A4-79992999880D}"/>
                  </a:ext>
                </a:extLst>
              </p14:cNvPr>
              <p14:cNvContentPartPr/>
              <p14:nvPr/>
            </p14:nvContentPartPr>
            <p14:xfrm>
              <a:off x="9525552" y="1723551"/>
              <a:ext cx="693360" cy="185760"/>
            </p14:xfrm>
          </p:contentPart>
        </mc:Choice>
        <mc:Fallback>
          <p:pic>
            <p:nvPicPr>
              <p:cNvPr id="105" name="Rukopis 104">
                <a:extLst>
                  <a:ext uri="{FF2B5EF4-FFF2-40B4-BE49-F238E27FC236}">
                    <a16:creationId xmlns:a16="http://schemas.microsoft.com/office/drawing/2014/main" id="{E0817D1B-7C57-4D48-B1A4-7999299988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16552" y="1714551"/>
                <a:ext cx="711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6" name="Rukopis 105">
                <a:extLst>
                  <a:ext uri="{FF2B5EF4-FFF2-40B4-BE49-F238E27FC236}">
                    <a16:creationId xmlns:a16="http://schemas.microsoft.com/office/drawing/2014/main" id="{7AA497B4-46CD-4C9D-96DF-FCC29A1ADB87}"/>
                  </a:ext>
                </a:extLst>
              </p14:cNvPr>
              <p14:cNvContentPartPr/>
              <p14:nvPr/>
            </p14:nvContentPartPr>
            <p14:xfrm>
              <a:off x="8701512" y="1720311"/>
              <a:ext cx="708480" cy="255240"/>
            </p14:xfrm>
          </p:contentPart>
        </mc:Choice>
        <mc:Fallback>
          <p:pic>
            <p:nvPicPr>
              <p:cNvPr id="106" name="Rukopis 105">
                <a:extLst>
                  <a:ext uri="{FF2B5EF4-FFF2-40B4-BE49-F238E27FC236}">
                    <a16:creationId xmlns:a16="http://schemas.microsoft.com/office/drawing/2014/main" id="{7AA497B4-46CD-4C9D-96DF-FCC29A1ADB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2512" y="1711311"/>
                <a:ext cx="7261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8" name="Rukopis 117">
                <a:extLst>
                  <a:ext uri="{FF2B5EF4-FFF2-40B4-BE49-F238E27FC236}">
                    <a16:creationId xmlns:a16="http://schemas.microsoft.com/office/drawing/2014/main" id="{1A075FEF-E383-4FF2-8C3E-8A0E2D483ED3}"/>
                  </a:ext>
                </a:extLst>
              </p14:cNvPr>
              <p14:cNvContentPartPr/>
              <p14:nvPr/>
            </p14:nvContentPartPr>
            <p14:xfrm>
              <a:off x="991752" y="4266231"/>
              <a:ext cx="981360" cy="227520"/>
            </p14:xfrm>
          </p:contentPart>
        </mc:Choice>
        <mc:Fallback>
          <p:pic>
            <p:nvPicPr>
              <p:cNvPr id="118" name="Rukopis 117">
                <a:extLst>
                  <a:ext uri="{FF2B5EF4-FFF2-40B4-BE49-F238E27FC236}">
                    <a16:creationId xmlns:a16="http://schemas.microsoft.com/office/drawing/2014/main" id="{1A075FEF-E383-4FF2-8C3E-8A0E2D483E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2752" y="4257231"/>
                <a:ext cx="999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1" name="Rukopis 130">
                <a:extLst>
                  <a:ext uri="{FF2B5EF4-FFF2-40B4-BE49-F238E27FC236}">
                    <a16:creationId xmlns:a16="http://schemas.microsoft.com/office/drawing/2014/main" id="{B8A8333B-8C2F-44FB-ABE7-6DC6915BEB8D}"/>
                  </a:ext>
                </a:extLst>
              </p14:cNvPr>
              <p14:cNvContentPartPr/>
              <p14:nvPr/>
            </p14:nvContentPartPr>
            <p14:xfrm>
              <a:off x="3035472" y="4129791"/>
              <a:ext cx="727560" cy="481320"/>
            </p14:xfrm>
          </p:contentPart>
        </mc:Choice>
        <mc:Fallback>
          <p:pic>
            <p:nvPicPr>
              <p:cNvPr id="131" name="Rukopis 130">
                <a:extLst>
                  <a:ext uri="{FF2B5EF4-FFF2-40B4-BE49-F238E27FC236}">
                    <a16:creationId xmlns:a16="http://schemas.microsoft.com/office/drawing/2014/main" id="{B8A8333B-8C2F-44FB-ABE7-6DC6915BEB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6472" y="4120791"/>
                <a:ext cx="74520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2" name="Rukopis 131">
                <a:extLst>
                  <a:ext uri="{FF2B5EF4-FFF2-40B4-BE49-F238E27FC236}">
                    <a16:creationId xmlns:a16="http://schemas.microsoft.com/office/drawing/2014/main" id="{D7AAFAFC-B718-43F4-96E1-CBA7B5EEC1FA}"/>
                  </a:ext>
                </a:extLst>
              </p14:cNvPr>
              <p14:cNvContentPartPr/>
              <p14:nvPr/>
            </p14:nvContentPartPr>
            <p14:xfrm>
              <a:off x="2065632" y="4241751"/>
              <a:ext cx="720000" cy="262800"/>
            </p14:xfrm>
          </p:contentPart>
        </mc:Choice>
        <mc:Fallback>
          <p:pic>
            <p:nvPicPr>
              <p:cNvPr id="132" name="Rukopis 131">
                <a:extLst>
                  <a:ext uri="{FF2B5EF4-FFF2-40B4-BE49-F238E27FC236}">
                    <a16:creationId xmlns:a16="http://schemas.microsoft.com/office/drawing/2014/main" id="{D7AAFAFC-B718-43F4-96E1-CBA7B5EEC1F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6632" y="4232751"/>
                <a:ext cx="7376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3" name="Rukopis 152">
                <a:extLst>
                  <a:ext uri="{FF2B5EF4-FFF2-40B4-BE49-F238E27FC236}">
                    <a16:creationId xmlns:a16="http://schemas.microsoft.com/office/drawing/2014/main" id="{E25DB0D8-7B10-4768-827E-65313181141C}"/>
                  </a:ext>
                </a:extLst>
              </p14:cNvPr>
              <p14:cNvContentPartPr/>
              <p14:nvPr/>
            </p14:nvContentPartPr>
            <p14:xfrm>
              <a:off x="11143752" y="4078671"/>
              <a:ext cx="317520" cy="466200"/>
            </p14:xfrm>
          </p:contentPart>
        </mc:Choice>
        <mc:Fallback>
          <p:pic>
            <p:nvPicPr>
              <p:cNvPr id="153" name="Rukopis 152">
                <a:extLst>
                  <a:ext uri="{FF2B5EF4-FFF2-40B4-BE49-F238E27FC236}">
                    <a16:creationId xmlns:a16="http://schemas.microsoft.com/office/drawing/2014/main" id="{E25DB0D8-7B10-4768-827E-6531318114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34752" y="4069671"/>
                <a:ext cx="3351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4" name="Rukopis 153">
                <a:extLst>
                  <a:ext uri="{FF2B5EF4-FFF2-40B4-BE49-F238E27FC236}">
                    <a16:creationId xmlns:a16="http://schemas.microsoft.com/office/drawing/2014/main" id="{09FD9C6C-4B88-4270-8E3A-54E86DDB4243}"/>
                  </a:ext>
                </a:extLst>
              </p14:cNvPr>
              <p14:cNvContentPartPr/>
              <p14:nvPr/>
            </p14:nvContentPartPr>
            <p14:xfrm>
              <a:off x="10655952" y="4121871"/>
              <a:ext cx="341640" cy="367920"/>
            </p14:xfrm>
          </p:contentPart>
        </mc:Choice>
        <mc:Fallback>
          <p:pic>
            <p:nvPicPr>
              <p:cNvPr id="154" name="Rukopis 153">
                <a:extLst>
                  <a:ext uri="{FF2B5EF4-FFF2-40B4-BE49-F238E27FC236}">
                    <a16:creationId xmlns:a16="http://schemas.microsoft.com/office/drawing/2014/main" id="{09FD9C6C-4B88-4270-8E3A-54E86DDB424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46952" y="4112871"/>
                <a:ext cx="3592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5" name="Rukopis 154">
                <a:extLst>
                  <a:ext uri="{FF2B5EF4-FFF2-40B4-BE49-F238E27FC236}">
                    <a16:creationId xmlns:a16="http://schemas.microsoft.com/office/drawing/2014/main" id="{2F5B4FF0-99B4-4B75-9D88-108F2862C97C}"/>
                  </a:ext>
                </a:extLst>
              </p14:cNvPr>
              <p14:cNvContentPartPr/>
              <p14:nvPr/>
            </p14:nvContentPartPr>
            <p14:xfrm>
              <a:off x="10221072" y="4193151"/>
              <a:ext cx="332640" cy="236160"/>
            </p14:xfrm>
          </p:contentPart>
        </mc:Choice>
        <mc:Fallback>
          <p:pic>
            <p:nvPicPr>
              <p:cNvPr id="155" name="Rukopis 154">
                <a:extLst>
                  <a:ext uri="{FF2B5EF4-FFF2-40B4-BE49-F238E27FC236}">
                    <a16:creationId xmlns:a16="http://schemas.microsoft.com/office/drawing/2014/main" id="{2F5B4FF0-99B4-4B75-9D88-108F2862C9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12072" y="4184151"/>
                <a:ext cx="350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6" name="Rukopis 155">
                <a:extLst>
                  <a:ext uri="{FF2B5EF4-FFF2-40B4-BE49-F238E27FC236}">
                    <a16:creationId xmlns:a16="http://schemas.microsoft.com/office/drawing/2014/main" id="{92EEFCDC-7BA0-48E5-A372-5DF105D1EA31}"/>
                  </a:ext>
                </a:extLst>
              </p14:cNvPr>
              <p14:cNvContentPartPr/>
              <p14:nvPr/>
            </p14:nvContentPartPr>
            <p14:xfrm>
              <a:off x="9253752" y="4189551"/>
              <a:ext cx="865080" cy="289080"/>
            </p14:xfrm>
          </p:contentPart>
        </mc:Choice>
        <mc:Fallback>
          <p:pic>
            <p:nvPicPr>
              <p:cNvPr id="156" name="Rukopis 155">
                <a:extLst>
                  <a:ext uri="{FF2B5EF4-FFF2-40B4-BE49-F238E27FC236}">
                    <a16:creationId xmlns:a16="http://schemas.microsoft.com/office/drawing/2014/main" id="{92EEFCDC-7BA0-48E5-A372-5DF105D1EA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44752" y="4180551"/>
                <a:ext cx="8827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8" name="Rukopis 167">
                <a:extLst>
                  <a:ext uri="{FF2B5EF4-FFF2-40B4-BE49-F238E27FC236}">
                    <a16:creationId xmlns:a16="http://schemas.microsoft.com/office/drawing/2014/main" id="{8A1EBDAE-2671-4929-BB46-3BAECFB7022E}"/>
                  </a:ext>
                </a:extLst>
              </p14:cNvPr>
              <p14:cNvContentPartPr/>
              <p14:nvPr/>
            </p14:nvContentPartPr>
            <p14:xfrm>
              <a:off x="1967712" y="6418311"/>
              <a:ext cx="124560" cy="223200"/>
            </p14:xfrm>
          </p:contentPart>
        </mc:Choice>
        <mc:Fallback>
          <p:pic>
            <p:nvPicPr>
              <p:cNvPr id="168" name="Rukopis 167">
                <a:extLst>
                  <a:ext uri="{FF2B5EF4-FFF2-40B4-BE49-F238E27FC236}">
                    <a16:creationId xmlns:a16="http://schemas.microsoft.com/office/drawing/2014/main" id="{8A1EBDAE-2671-4929-BB46-3BAECFB702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8712" y="6409311"/>
                <a:ext cx="142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6" name="Rukopis 185">
                <a:extLst>
                  <a:ext uri="{FF2B5EF4-FFF2-40B4-BE49-F238E27FC236}">
                    <a16:creationId xmlns:a16="http://schemas.microsoft.com/office/drawing/2014/main" id="{849BBEFE-4E50-4959-A62F-A63B9FBC0F32}"/>
                  </a:ext>
                </a:extLst>
              </p14:cNvPr>
              <p14:cNvContentPartPr/>
              <p14:nvPr/>
            </p14:nvContentPartPr>
            <p14:xfrm>
              <a:off x="3054192" y="6289791"/>
              <a:ext cx="333360" cy="447120"/>
            </p14:xfrm>
          </p:contentPart>
        </mc:Choice>
        <mc:Fallback>
          <p:pic>
            <p:nvPicPr>
              <p:cNvPr id="186" name="Rukopis 185">
                <a:extLst>
                  <a:ext uri="{FF2B5EF4-FFF2-40B4-BE49-F238E27FC236}">
                    <a16:creationId xmlns:a16="http://schemas.microsoft.com/office/drawing/2014/main" id="{849BBEFE-4E50-4959-A62F-A63B9FBC0F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45192" y="6280791"/>
                <a:ext cx="3510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7" name="Rukopis 186">
                <a:extLst>
                  <a:ext uri="{FF2B5EF4-FFF2-40B4-BE49-F238E27FC236}">
                    <a16:creationId xmlns:a16="http://schemas.microsoft.com/office/drawing/2014/main" id="{CF0A52E8-720E-47D3-B511-F19D0EF01F0D}"/>
                  </a:ext>
                </a:extLst>
              </p14:cNvPr>
              <p14:cNvContentPartPr/>
              <p14:nvPr/>
            </p14:nvContentPartPr>
            <p14:xfrm>
              <a:off x="2193072" y="6370791"/>
              <a:ext cx="523080" cy="257760"/>
            </p14:xfrm>
          </p:contentPart>
        </mc:Choice>
        <mc:Fallback>
          <p:pic>
            <p:nvPicPr>
              <p:cNvPr id="187" name="Rukopis 186">
                <a:extLst>
                  <a:ext uri="{FF2B5EF4-FFF2-40B4-BE49-F238E27FC236}">
                    <a16:creationId xmlns:a16="http://schemas.microsoft.com/office/drawing/2014/main" id="{CF0A52E8-720E-47D3-B511-F19D0EF01F0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84072" y="6361791"/>
                <a:ext cx="5407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8" name="Rukopis 187">
                <a:extLst>
                  <a:ext uri="{FF2B5EF4-FFF2-40B4-BE49-F238E27FC236}">
                    <a16:creationId xmlns:a16="http://schemas.microsoft.com/office/drawing/2014/main" id="{676CF193-2579-4E92-9235-E008C751C738}"/>
                  </a:ext>
                </a:extLst>
              </p14:cNvPr>
              <p14:cNvContentPartPr/>
              <p14:nvPr/>
            </p14:nvContentPartPr>
            <p14:xfrm>
              <a:off x="902832" y="6359991"/>
              <a:ext cx="949680" cy="299160"/>
            </p14:xfrm>
          </p:contentPart>
        </mc:Choice>
        <mc:Fallback>
          <p:pic>
            <p:nvPicPr>
              <p:cNvPr id="188" name="Rukopis 187">
                <a:extLst>
                  <a:ext uri="{FF2B5EF4-FFF2-40B4-BE49-F238E27FC236}">
                    <a16:creationId xmlns:a16="http://schemas.microsoft.com/office/drawing/2014/main" id="{676CF193-2579-4E92-9235-E008C751C7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3832" y="6350991"/>
                <a:ext cx="967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2" name="Rukopis 191">
                <a:extLst>
                  <a:ext uri="{FF2B5EF4-FFF2-40B4-BE49-F238E27FC236}">
                    <a16:creationId xmlns:a16="http://schemas.microsoft.com/office/drawing/2014/main" id="{9805D1DD-C01D-4F15-A31C-1503EFBB829D}"/>
                  </a:ext>
                </a:extLst>
              </p14:cNvPr>
              <p14:cNvContentPartPr/>
              <p14:nvPr/>
            </p14:nvContentPartPr>
            <p14:xfrm>
              <a:off x="3538032" y="6345951"/>
              <a:ext cx="918720" cy="402840"/>
            </p14:xfrm>
          </p:contentPart>
        </mc:Choice>
        <mc:Fallback>
          <p:pic>
            <p:nvPicPr>
              <p:cNvPr id="192" name="Rukopis 191">
                <a:extLst>
                  <a:ext uri="{FF2B5EF4-FFF2-40B4-BE49-F238E27FC236}">
                    <a16:creationId xmlns:a16="http://schemas.microsoft.com/office/drawing/2014/main" id="{9805D1DD-C01D-4F15-A31C-1503EFBB82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29032" y="6336951"/>
                <a:ext cx="936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2" name="Rukopis 221">
                <a:extLst>
                  <a:ext uri="{FF2B5EF4-FFF2-40B4-BE49-F238E27FC236}">
                    <a16:creationId xmlns:a16="http://schemas.microsoft.com/office/drawing/2014/main" id="{A55BF621-1224-4A5D-A9C7-0B32CEE60FA6}"/>
                  </a:ext>
                </a:extLst>
              </p14:cNvPr>
              <p14:cNvContentPartPr/>
              <p14:nvPr/>
            </p14:nvContentPartPr>
            <p14:xfrm>
              <a:off x="11852592" y="6334791"/>
              <a:ext cx="207720" cy="411840"/>
            </p14:xfrm>
          </p:contentPart>
        </mc:Choice>
        <mc:Fallback>
          <p:pic>
            <p:nvPicPr>
              <p:cNvPr id="222" name="Rukopis 221">
                <a:extLst>
                  <a:ext uri="{FF2B5EF4-FFF2-40B4-BE49-F238E27FC236}">
                    <a16:creationId xmlns:a16="http://schemas.microsoft.com/office/drawing/2014/main" id="{A55BF621-1224-4A5D-A9C7-0B32CEE60FA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843592" y="6325791"/>
                <a:ext cx="225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3" name="Rukopis 222">
                <a:extLst>
                  <a:ext uri="{FF2B5EF4-FFF2-40B4-BE49-F238E27FC236}">
                    <a16:creationId xmlns:a16="http://schemas.microsoft.com/office/drawing/2014/main" id="{E91ADE10-AE7C-4779-A687-F7B141923619}"/>
                  </a:ext>
                </a:extLst>
              </p14:cNvPr>
              <p14:cNvContentPartPr/>
              <p14:nvPr/>
            </p14:nvContentPartPr>
            <p14:xfrm>
              <a:off x="10954032" y="6321831"/>
              <a:ext cx="809280" cy="437400"/>
            </p14:xfrm>
          </p:contentPart>
        </mc:Choice>
        <mc:Fallback>
          <p:pic>
            <p:nvPicPr>
              <p:cNvPr id="223" name="Rukopis 222">
                <a:extLst>
                  <a:ext uri="{FF2B5EF4-FFF2-40B4-BE49-F238E27FC236}">
                    <a16:creationId xmlns:a16="http://schemas.microsoft.com/office/drawing/2014/main" id="{E91ADE10-AE7C-4779-A687-F7B1419236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945032" y="6312831"/>
                <a:ext cx="826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4" name="Rukopis 223">
                <a:extLst>
                  <a:ext uri="{FF2B5EF4-FFF2-40B4-BE49-F238E27FC236}">
                    <a16:creationId xmlns:a16="http://schemas.microsoft.com/office/drawing/2014/main" id="{994AB752-B885-4CF6-809C-79B9808ADA57}"/>
                  </a:ext>
                </a:extLst>
              </p14:cNvPr>
              <p14:cNvContentPartPr/>
              <p14:nvPr/>
            </p14:nvContentPartPr>
            <p14:xfrm>
              <a:off x="10320792" y="6401751"/>
              <a:ext cx="327960" cy="227520"/>
            </p14:xfrm>
          </p:contentPart>
        </mc:Choice>
        <mc:Fallback>
          <p:pic>
            <p:nvPicPr>
              <p:cNvPr id="224" name="Rukopis 223">
                <a:extLst>
                  <a:ext uri="{FF2B5EF4-FFF2-40B4-BE49-F238E27FC236}">
                    <a16:creationId xmlns:a16="http://schemas.microsoft.com/office/drawing/2014/main" id="{994AB752-B885-4CF6-809C-79B9808ADA5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311792" y="6392751"/>
                <a:ext cx="345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5" name="Rukopis 224">
                <a:extLst>
                  <a:ext uri="{FF2B5EF4-FFF2-40B4-BE49-F238E27FC236}">
                    <a16:creationId xmlns:a16="http://schemas.microsoft.com/office/drawing/2014/main" id="{7A01ACD2-4F53-4983-887E-BD383980443C}"/>
                  </a:ext>
                </a:extLst>
              </p14:cNvPr>
              <p14:cNvContentPartPr/>
              <p14:nvPr/>
            </p14:nvContentPartPr>
            <p14:xfrm>
              <a:off x="9115152" y="6393471"/>
              <a:ext cx="1098000" cy="391680"/>
            </p14:xfrm>
          </p:contentPart>
        </mc:Choice>
        <mc:Fallback>
          <p:pic>
            <p:nvPicPr>
              <p:cNvPr id="225" name="Rukopis 224">
                <a:extLst>
                  <a:ext uri="{FF2B5EF4-FFF2-40B4-BE49-F238E27FC236}">
                    <a16:creationId xmlns:a16="http://schemas.microsoft.com/office/drawing/2014/main" id="{7A01ACD2-4F53-4983-887E-BD383980443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06152" y="6384471"/>
                <a:ext cx="111564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4" name="Rukopis 263">
                <a:extLst>
                  <a:ext uri="{FF2B5EF4-FFF2-40B4-BE49-F238E27FC236}">
                    <a16:creationId xmlns:a16="http://schemas.microsoft.com/office/drawing/2014/main" id="{A52465F2-EE90-47D8-87D0-8B228775A3AD}"/>
                  </a:ext>
                </a:extLst>
              </p14:cNvPr>
              <p14:cNvContentPartPr/>
              <p14:nvPr/>
            </p14:nvContentPartPr>
            <p14:xfrm>
              <a:off x="1018752" y="-10929"/>
              <a:ext cx="3363480" cy="1986480"/>
            </p14:xfrm>
          </p:contentPart>
        </mc:Choice>
        <mc:Fallback>
          <p:pic>
            <p:nvPicPr>
              <p:cNvPr id="264" name="Rukopis 263">
                <a:extLst>
                  <a:ext uri="{FF2B5EF4-FFF2-40B4-BE49-F238E27FC236}">
                    <a16:creationId xmlns:a16="http://schemas.microsoft.com/office/drawing/2014/main" id="{A52465F2-EE90-47D8-87D0-8B228775A3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9752" y="-19929"/>
                <a:ext cx="3381120" cy="20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8" name="Rukopis 267">
                <a:extLst>
                  <a:ext uri="{FF2B5EF4-FFF2-40B4-BE49-F238E27FC236}">
                    <a16:creationId xmlns:a16="http://schemas.microsoft.com/office/drawing/2014/main" id="{9BB769E0-6D9E-401D-83ED-5FBE417A5572}"/>
                  </a:ext>
                </a:extLst>
              </p14:cNvPr>
              <p14:cNvContentPartPr/>
              <p14:nvPr/>
            </p14:nvContentPartPr>
            <p14:xfrm>
              <a:off x="8166552" y="575151"/>
              <a:ext cx="2890440" cy="747000"/>
            </p14:xfrm>
          </p:contentPart>
        </mc:Choice>
        <mc:Fallback>
          <p:pic>
            <p:nvPicPr>
              <p:cNvPr id="268" name="Rukopis 267">
                <a:extLst>
                  <a:ext uri="{FF2B5EF4-FFF2-40B4-BE49-F238E27FC236}">
                    <a16:creationId xmlns:a16="http://schemas.microsoft.com/office/drawing/2014/main" id="{9BB769E0-6D9E-401D-83ED-5FBE417A557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57552" y="566151"/>
                <a:ext cx="290808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0" name="Rukopis 269">
                <a:extLst>
                  <a:ext uri="{FF2B5EF4-FFF2-40B4-BE49-F238E27FC236}">
                    <a16:creationId xmlns:a16="http://schemas.microsoft.com/office/drawing/2014/main" id="{786817AD-DB36-4572-A14A-74DEA124B649}"/>
                  </a:ext>
                </a:extLst>
              </p14:cNvPr>
              <p14:cNvContentPartPr/>
              <p14:nvPr/>
            </p14:nvContentPartPr>
            <p14:xfrm>
              <a:off x="998232" y="3044778"/>
              <a:ext cx="2656080" cy="688320"/>
            </p14:xfrm>
          </p:contentPart>
        </mc:Choice>
        <mc:Fallback>
          <p:pic>
            <p:nvPicPr>
              <p:cNvPr id="270" name="Rukopis 269">
                <a:extLst>
                  <a:ext uri="{FF2B5EF4-FFF2-40B4-BE49-F238E27FC236}">
                    <a16:creationId xmlns:a16="http://schemas.microsoft.com/office/drawing/2014/main" id="{786817AD-DB36-4572-A14A-74DEA124B64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9232" y="3035778"/>
                <a:ext cx="267372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75" name="Rukopis 274">
                <a:extLst>
                  <a:ext uri="{FF2B5EF4-FFF2-40B4-BE49-F238E27FC236}">
                    <a16:creationId xmlns:a16="http://schemas.microsoft.com/office/drawing/2014/main" id="{952AD2A6-FEAA-4D07-B127-2F24B133EAB5}"/>
                  </a:ext>
                </a:extLst>
              </p14:cNvPr>
              <p14:cNvContentPartPr/>
              <p14:nvPr/>
            </p14:nvContentPartPr>
            <p14:xfrm>
              <a:off x="8714472" y="3072831"/>
              <a:ext cx="2890800" cy="641880"/>
            </p14:xfrm>
          </p:contentPart>
        </mc:Choice>
        <mc:Fallback>
          <p:pic>
            <p:nvPicPr>
              <p:cNvPr id="275" name="Rukopis 274">
                <a:extLst>
                  <a:ext uri="{FF2B5EF4-FFF2-40B4-BE49-F238E27FC236}">
                    <a16:creationId xmlns:a16="http://schemas.microsoft.com/office/drawing/2014/main" id="{952AD2A6-FEAA-4D07-B127-2F24B133EAB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05472" y="3063831"/>
                <a:ext cx="290844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9" name="Rukopis 278">
                <a:extLst>
                  <a:ext uri="{FF2B5EF4-FFF2-40B4-BE49-F238E27FC236}">
                    <a16:creationId xmlns:a16="http://schemas.microsoft.com/office/drawing/2014/main" id="{F95CBBD1-42F5-41E0-81F9-58B22186CC45}"/>
                  </a:ext>
                </a:extLst>
              </p14:cNvPr>
              <p14:cNvContentPartPr/>
              <p14:nvPr/>
            </p14:nvContentPartPr>
            <p14:xfrm>
              <a:off x="966192" y="4907418"/>
              <a:ext cx="2817360" cy="1153800"/>
            </p14:xfrm>
          </p:contentPart>
        </mc:Choice>
        <mc:Fallback>
          <p:pic>
            <p:nvPicPr>
              <p:cNvPr id="279" name="Rukopis 278">
                <a:extLst>
                  <a:ext uri="{FF2B5EF4-FFF2-40B4-BE49-F238E27FC236}">
                    <a16:creationId xmlns:a16="http://schemas.microsoft.com/office/drawing/2014/main" id="{F95CBBD1-42F5-41E0-81F9-58B22186CC4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7192" y="4898418"/>
                <a:ext cx="283500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81" name="Rukopis 280">
                <a:extLst>
                  <a:ext uri="{FF2B5EF4-FFF2-40B4-BE49-F238E27FC236}">
                    <a16:creationId xmlns:a16="http://schemas.microsoft.com/office/drawing/2014/main" id="{4E9A86AC-2CA4-492F-9F36-79ED65D7540D}"/>
                  </a:ext>
                </a:extLst>
              </p14:cNvPr>
              <p14:cNvContentPartPr/>
              <p14:nvPr/>
            </p14:nvContentPartPr>
            <p14:xfrm>
              <a:off x="9257352" y="5281791"/>
              <a:ext cx="2319120" cy="525240"/>
            </p14:xfrm>
          </p:contentPart>
        </mc:Choice>
        <mc:Fallback>
          <p:pic>
            <p:nvPicPr>
              <p:cNvPr id="281" name="Rukopis 280">
                <a:extLst>
                  <a:ext uri="{FF2B5EF4-FFF2-40B4-BE49-F238E27FC236}">
                    <a16:creationId xmlns:a16="http://schemas.microsoft.com/office/drawing/2014/main" id="{4E9A86AC-2CA4-492F-9F36-79ED65D754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248352" y="5272791"/>
                <a:ext cx="2336760" cy="5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59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926C2F98-4A12-4ED8-A27E-E6BC28596FD0}"/>
                  </a:ext>
                </a:extLst>
              </p14:cNvPr>
              <p14:cNvContentPartPr/>
              <p14:nvPr/>
            </p14:nvContentPartPr>
            <p14:xfrm>
              <a:off x="3220872" y="2158791"/>
              <a:ext cx="2880" cy="3960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926C2F98-4A12-4ED8-A27E-E6BC28596F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872" y="2149791"/>
                <a:ext cx="2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B79858AC-F535-4827-B783-CC03C4E4FC99}"/>
                  </a:ext>
                </a:extLst>
              </p14:cNvPr>
              <p14:cNvContentPartPr/>
              <p14:nvPr/>
            </p14:nvContentPartPr>
            <p14:xfrm>
              <a:off x="3200352" y="2494671"/>
              <a:ext cx="8640" cy="5724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B79858AC-F535-4827-B783-CC03C4E4FC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352" y="2485671"/>
                <a:ext cx="26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915FEB63-29F6-4FCB-A90B-B35A23FE139F}"/>
                  </a:ext>
                </a:extLst>
              </p14:cNvPr>
              <p14:cNvContentPartPr/>
              <p14:nvPr/>
            </p14:nvContentPartPr>
            <p14:xfrm>
              <a:off x="3240672" y="4433991"/>
              <a:ext cx="10440" cy="15408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915FEB63-29F6-4FCB-A90B-B35A23FE13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1672" y="4424991"/>
                <a:ext cx="28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BF70356E-4919-4CDF-BC70-B7F78B1745AC}"/>
                  </a:ext>
                </a:extLst>
              </p14:cNvPr>
              <p14:cNvContentPartPr/>
              <p14:nvPr/>
            </p14:nvContentPartPr>
            <p14:xfrm>
              <a:off x="2481432" y="328551"/>
              <a:ext cx="32400" cy="15120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BF70356E-4919-4CDF-BC70-B7F78B1745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2432" y="319551"/>
                <a:ext cx="50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58BADDBE-3CD0-47DD-BA14-76E86E08B3E9}"/>
                  </a:ext>
                </a:extLst>
              </p14:cNvPr>
              <p14:cNvContentPartPr/>
              <p14:nvPr/>
            </p14:nvContentPartPr>
            <p14:xfrm>
              <a:off x="2408352" y="591351"/>
              <a:ext cx="142200" cy="1944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58BADDBE-3CD0-47DD-BA14-76E86E08B3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9352" y="582351"/>
                <a:ext cx="159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2260224A-786E-4D67-8E28-AE7CDC1CB365}"/>
                  </a:ext>
                </a:extLst>
              </p14:cNvPr>
              <p14:cNvContentPartPr/>
              <p14:nvPr/>
            </p14:nvContentPartPr>
            <p14:xfrm>
              <a:off x="2426712" y="211191"/>
              <a:ext cx="143640" cy="3456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2260224A-786E-4D67-8E28-AE7CDC1CB3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7712" y="202191"/>
                <a:ext cx="161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40E52490-61AC-49B3-AA4A-07EB15BDC7C7}"/>
                  </a:ext>
                </a:extLst>
              </p14:cNvPr>
              <p14:cNvContentPartPr/>
              <p14:nvPr/>
            </p14:nvContentPartPr>
            <p14:xfrm>
              <a:off x="3809832" y="226671"/>
              <a:ext cx="208800" cy="266400"/>
            </p14:xfrm>
          </p:contentPart>
        </mc:Choice>
        <mc:Fallback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40E52490-61AC-49B3-AA4A-07EB15BDC7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0832" y="217671"/>
                <a:ext cx="226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5F2666AE-6F8B-41BD-B441-41894ED30C39}"/>
                  </a:ext>
                </a:extLst>
              </p14:cNvPr>
              <p14:cNvContentPartPr/>
              <p14:nvPr/>
            </p14:nvContentPartPr>
            <p14:xfrm>
              <a:off x="2486472" y="937671"/>
              <a:ext cx="2926080" cy="1086480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5F2666AE-6F8B-41BD-B441-41894ED30C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7472" y="928671"/>
                <a:ext cx="2943720" cy="11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0329ED7F-CAE3-412F-8606-8FAF77EF2854}"/>
                  </a:ext>
                </a:extLst>
              </p14:cNvPr>
              <p14:cNvContentPartPr/>
              <p14:nvPr/>
            </p14:nvContentPartPr>
            <p14:xfrm>
              <a:off x="5833752" y="565791"/>
              <a:ext cx="182520" cy="45360"/>
            </p14:xfrm>
          </p:contentPart>
        </mc:Choice>
        <mc:Fallback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0329ED7F-CAE3-412F-8606-8FAF77EF28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4752" y="556791"/>
                <a:ext cx="200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4644C49F-3C43-4B08-BD69-3CAB1368D02D}"/>
                  </a:ext>
                </a:extLst>
              </p14:cNvPr>
              <p14:cNvContentPartPr/>
              <p14:nvPr/>
            </p14:nvContentPartPr>
            <p14:xfrm>
              <a:off x="5820432" y="310191"/>
              <a:ext cx="466920" cy="196200"/>
            </p14:xfrm>
          </p:contentPart>
        </mc:Choice>
        <mc:Fallback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4644C49F-3C43-4B08-BD69-3CAB1368D0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1432" y="301191"/>
                <a:ext cx="4845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23E9731D-28C8-4B4B-9C9E-E0C6D3C3CD05}"/>
                  </a:ext>
                </a:extLst>
              </p14:cNvPr>
              <p14:cNvContentPartPr/>
              <p14:nvPr/>
            </p14:nvContentPartPr>
            <p14:xfrm>
              <a:off x="6386712" y="244671"/>
              <a:ext cx="273960" cy="343080"/>
            </p14:xfrm>
          </p:contentPart>
        </mc:Choice>
        <mc:Fallback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23E9731D-28C8-4B4B-9C9E-E0C6D3C3CD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7712" y="235671"/>
                <a:ext cx="2916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4" name="Rukopis 83">
                <a:extLst>
                  <a:ext uri="{FF2B5EF4-FFF2-40B4-BE49-F238E27FC236}">
                    <a16:creationId xmlns:a16="http://schemas.microsoft.com/office/drawing/2014/main" id="{A94A3F7E-7C5C-43E0-A566-0D39B81235A2}"/>
                  </a:ext>
                </a:extLst>
              </p14:cNvPr>
              <p14:cNvContentPartPr/>
              <p14:nvPr/>
            </p14:nvContentPartPr>
            <p14:xfrm>
              <a:off x="1030632" y="3503031"/>
              <a:ext cx="360" cy="4320"/>
            </p14:xfrm>
          </p:contentPart>
        </mc:Choice>
        <mc:Fallback>
          <p:pic>
            <p:nvPicPr>
              <p:cNvPr id="84" name="Rukopis 83">
                <a:extLst>
                  <a:ext uri="{FF2B5EF4-FFF2-40B4-BE49-F238E27FC236}">
                    <a16:creationId xmlns:a16="http://schemas.microsoft.com/office/drawing/2014/main" id="{A94A3F7E-7C5C-43E0-A566-0D39B81235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1632" y="3494031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7" name="Rukopis 86">
                <a:extLst>
                  <a:ext uri="{FF2B5EF4-FFF2-40B4-BE49-F238E27FC236}">
                    <a16:creationId xmlns:a16="http://schemas.microsoft.com/office/drawing/2014/main" id="{C6D0DF63-7693-419C-8809-09819689D16F}"/>
                  </a:ext>
                </a:extLst>
              </p14:cNvPr>
              <p14:cNvContentPartPr/>
              <p14:nvPr/>
            </p14:nvContentPartPr>
            <p14:xfrm>
              <a:off x="1532472" y="3449391"/>
              <a:ext cx="360" cy="360"/>
            </p14:xfrm>
          </p:contentPart>
        </mc:Choice>
        <mc:Fallback>
          <p:pic>
            <p:nvPicPr>
              <p:cNvPr id="87" name="Rukopis 86">
                <a:extLst>
                  <a:ext uri="{FF2B5EF4-FFF2-40B4-BE49-F238E27FC236}">
                    <a16:creationId xmlns:a16="http://schemas.microsoft.com/office/drawing/2014/main" id="{C6D0DF63-7693-419C-8809-09819689D1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3472" y="3440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8" name="Rukopis 87">
                <a:extLst>
                  <a:ext uri="{FF2B5EF4-FFF2-40B4-BE49-F238E27FC236}">
                    <a16:creationId xmlns:a16="http://schemas.microsoft.com/office/drawing/2014/main" id="{F7E35774-ED67-4FCE-A7A4-EDF4D7B331A5}"/>
                  </a:ext>
                </a:extLst>
              </p14:cNvPr>
              <p14:cNvContentPartPr/>
              <p14:nvPr/>
            </p14:nvContentPartPr>
            <p14:xfrm>
              <a:off x="1276872" y="3384591"/>
              <a:ext cx="163800" cy="269640"/>
            </p14:xfrm>
          </p:contentPart>
        </mc:Choice>
        <mc:Fallback>
          <p:pic>
            <p:nvPicPr>
              <p:cNvPr id="88" name="Rukopis 87">
                <a:extLst>
                  <a:ext uri="{FF2B5EF4-FFF2-40B4-BE49-F238E27FC236}">
                    <a16:creationId xmlns:a16="http://schemas.microsoft.com/office/drawing/2014/main" id="{F7E35774-ED67-4FCE-A7A4-EDF4D7B331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67872" y="3375591"/>
                <a:ext cx="1814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722D9D25-A491-4660-8B43-6FE50136F433}"/>
                  </a:ext>
                </a:extLst>
              </p14:cNvPr>
              <p14:cNvContentPartPr/>
              <p14:nvPr/>
            </p14:nvContentPartPr>
            <p14:xfrm>
              <a:off x="699792" y="3307551"/>
              <a:ext cx="250560" cy="237960"/>
            </p14:xfrm>
          </p:contentPart>
        </mc:Choice>
        <mc:Fallback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722D9D25-A491-4660-8B43-6FE50136F4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0792" y="3298551"/>
                <a:ext cx="268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0" name="Rukopis 89">
                <a:extLst>
                  <a:ext uri="{FF2B5EF4-FFF2-40B4-BE49-F238E27FC236}">
                    <a16:creationId xmlns:a16="http://schemas.microsoft.com/office/drawing/2014/main" id="{99187B28-19D7-4DAF-8E3F-11726A71E9D8}"/>
                  </a:ext>
                </a:extLst>
              </p14:cNvPr>
              <p14:cNvContentPartPr/>
              <p14:nvPr/>
            </p14:nvContentPartPr>
            <p14:xfrm>
              <a:off x="125952" y="3304671"/>
              <a:ext cx="524880" cy="268920"/>
            </p14:xfrm>
          </p:contentPart>
        </mc:Choice>
        <mc:Fallback>
          <p:pic>
            <p:nvPicPr>
              <p:cNvPr id="90" name="Rukopis 89">
                <a:extLst>
                  <a:ext uri="{FF2B5EF4-FFF2-40B4-BE49-F238E27FC236}">
                    <a16:creationId xmlns:a16="http://schemas.microsoft.com/office/drawing/2014/main" id="{99187B28-19D7-4DAF-8E3F-11726A71E9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6952" y="3295671"/>
                <a:ext cx="5425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2" name="Rukopis 121">
                <a:extLst>
                  <a:ext uri="{FF2B5EF4-FFF2-40B4-BE49-F238E27FC236}">
                    <a16:creationId xmlns:a16="http://schemas.microsoft.com/office/drawing/2014/main" id="{A614545F-6FB4-402F-8159-4B6762777E2C}"/>
                  </a:ext>
                </a:extLst>
              </p14:cNvPr>
              <p14:cNvContentPartPr/>
              <p14:nvPr/>
            </p14:nvContentPartPr>
            <p14:xfrm>
              <a:off x="1121712" y="4931151"/>
              <a:ext cx="6120" cy="19800"/>
            </p14:xfrm>
          </p:contentPart>
        </mc:Choice>
        <mc:Fallback>
          <p:pic>
            <p:nvPicPr>
              <p:cNvPr id="122" name="Rukopis 121">
                <a:extLst>
                  <a:ext uri="{FF2B5EF4-FFF2-40B4-BE49-F238E27FC236}">
                    <a16:creationId xmlns:a16="http://schemas.microsoft.com/office/drawing/2014/main" id="{A614545F-6FB4-402F-8159-4B6762777E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2712" y="4922151"/>
                <a:ext cx="23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5" name="Rukopis 124">
                <a:extLst>
                  <a:ext uri="{FF2B5EF4-FFF2-40B4-BE49-F238E27FC236}">
                    <a16:creationId xmlns:a16="http://schemas.microsoft.com/office/drawing/2014/main" id="{30C1765B-185C-4110-813D-5372CC07AC2F}"/>
                  </a:ext>
                </a:extLst>
              </p14:cNvPr>
              <p14:cNvContentPartPr/>
              <p14:nvPr/>
            </p14:nvContentPartPr>
            <p14:xfrm>
              <a:off x="1374072" y="4883631"/>
              <a:ext cx="4680" cy="2520"/>
            </p14:xfrm>
          </p:contentPart>
        </mc:Choice>
        <mc:Fallback>
          <p:pic>
            <p:nvPicPr>
              <p:cNvPr id="125" name="Rukopis 124">
                <a:extLst>
                  <a:ext uri="{FF2B5EF4-FFF2-40B4-BE49-F238E27FC236}">
                    <a16:creationId xmlns:a16="http://schemas.microsoft.com/office/drawing/2014/main" id="{30C1765B-185C-4110-813D-5372CC07AC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65072" y="4874631"/>
                <a:ext cx="22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6" name="Rukopis 125">
                <a:extLst>
                  <a:ext uri="{FF2B5EF4-FFF2-40B4-BE49-F238E27FC236}">
                    <a16:creationId xmlns:a16="http://schemas.microsoft.com/office/drawing/2014/main" id="{FEDA5CCC-A350-4114-9109-9A8AFC4E1F08}"/>
                  </a:ext>
                </a:extLst>
              </p14:cNvPr>
              <p14:cNvContentPartPr/>
              <p14:nvPr/>
            </p14:nvContentPartPr>
            <p14:xfrm>
              <a:off x="1179672" y="4796871"/>
              <a:ext cx="99000" cy="131760"/>
            </p14:xfrm>
          </p:contentPart>
        </mc:Choice>
        <mc:Fallback>
          <p:pic>
            <p:nvPicPr>
              <p:cNvPr id="126" name="Rukopis 125">
                <a:extLst>
                  <a:ext uri="{FF2B5EF4-FFF2-40B4-BE49-F238E27FC236}">
                    <a16:creationId xmlns:a16="http://schemas.microsoft.com/office/drawing/2014/main" id="{FEDA5CCC-A350-4114-9109-9A8AFC4E1F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70672" y="4787871"/>
                <a:ext cx="11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7" name="Rukopis 126">
                <a:extLst>
                  <a:ext uri="{FF2B5EF4-FFF2-40B4-BE49-F238E27FC236}">
                    <a16:creationId xmlns:a16="http://schemas.microsoft.com/office/drawing/2014/main" id="{1CDAD787-1F60-4625-AF10-89EF34B4742F}"/>
                  </a:ext>
                </a:extLst>
              </p14:cNvPr>
              <p14:cNvContentPartPr/>
              <p14:nvPr/>
            </p14:nvContentPartPr>
            <p14:xfrm>
              <a:off x="42432" y="4751871"/>
              <a:ext cx="1021680" cy="181080"/>
            </p14:xfrm>
          </p:contentPart>
        </mc:Choice>
        <mc:Fallback>
          <p:pic>
            <p:nvPicPr>
              <p:cNvPr id="127" name="Rukopis 126">
                <a:extLst>
                  <a:ext uri="{FF2B5EF4-FFF2-40B4-BE49-F238E27FC236}">
                    <a16:creationId xmlns:a16="http://schemas.microsoft.com/office/drawing/2014/main" id="{1CDAD787-1F60-4625-AF10-89EF34B4742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432" y="4742871"/>
                <a:ext cx="10393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4" name="Rukopis 133">
                <a:extLst>
                  <a:ext uri="{FF2B5EF4-FFF2-40B4-BE49-F238E27FC236}">
                    <a16:creationId xmlns:a16="http://schemas.microsoft.com/office/drawing/2014/main" id="{2A6761D3-2AEB-4613-8610-A488B302B2B7}"/>
                  </a:ext>
                </a:extLst>
              </p14:cNvPr>
              <p14:cNvContentPartPr/>
              <p14:nvPr/>
            </p14:nvContentPartPr>
            <p14:xfrm>
              <a:off x="2010192" y="6496071"/>
              <a:ext cx="161640" cy="38880"/>
            </p14:xfrm>
          </p:contentPart>
        </mc:Choice>
        <mc:Fallback>
          <p:pic>
            <p:nvPicPr>
              <p:cNvPr id="134" name="Rukopis 133">
                <a:extLst>
                  <a:ext uri="{FF2B5EF4-FFF2-40B4-BE49-F238E27FC236}">
                    <a16:creationId xmlns:a16="http://schemas.microsoft.com/office/drawing/2014/main" id="{2A6761D3-2AEB-4613-8610-A488B302B2B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1192" y="6487071"/>
                <a:ext cx="179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5" name="Rukopis 134">
                <a:extLst>
                  <a:ext uri="{FF2B5EF4-FFF2-40B4-BE49-F238E27FC236}">
                    <a16:creationId xmlns:a16="http://schemas.microsoft.com/office/drawing/2014/main" id="{5051C1E4-5121-422E-9CC8-2AAF60C98CC1}"/>
                  </a:ext>
                </a:extLst>
              </p14:cNvPr>
              <p14:cNvContentPartPr/>
              <p14:nvPr/>
            </p14:nvContentPartPr>
            <p14:xfrm>
              <a:off x="2244912" y="6340551"/>
              <a:ext cx="203040" cy="234360"/>
            </p14:xfrm>
          </p:contentPart>
        </mc:Choice>
        <mc:Fallback>
          <p:pic>
            <p:nvPicPr>
              <p:cNvPr id="135" name="Rukopis 134">
                <a:extLst>
                  <a:ext uri="{FF2B5EF4-FFF2-40B4-BE49-F238E27FC236}">
                    <a16:creationId xmlns:a16="http://schemas.microsoft.com/office/drawing/2014/main" id="{5051C1E4-5121-422E-9CC8-2AAF60C98C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35912" y="6331551"/>
                <a:ext cx="220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2" name="Rukopis 141">
                <a:extLst>
                  <a:ext uri="{FF2B5EF4-FFF2-40B4-BE49-F238E27FC236}">
                    <a16:creationId xmlns:a16="http://schemas.microsoft.com/office/drawing/2014/main" id="{1B1CFCB3-890D-4E9C-B587-EFDABF0D3070}"/>
                  </a:ext>
                </a:extLst>
              </p14:cNvPr>
              <p14:cNvContentPartPr/>
              <p14:nvPr/>
            </p14:nvContentPartPr>
            <p14:xfrm>
              <a:off x="2520312" y="6377271"/>
              <a:ext cx="861480" cy="368640"/>
            </p14:xfrm>
          </p:contentPart>
        </mc:Choice>
        <mc:Fallback>
          <p:pic>
            <p:nvPicPr>
              <p:cNvPr id="142" name="Rukopis 141">
                <a:extLst>
                  <a:ext uri="{FF2B5EF4-FFF2-40B4-BE49-F238E27FC236}">
                    <a16:creationId xmlns:a16="http://schemas.microsoft.com/office/drawing/2014/main" id="{1B1CFCB3-890D-4E9C-B587-EFDABF0D30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1312" y="6368271"/>
                <a:ext cx="879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60" name="Rukopis 159">
                <a:extLst>
                  <a:ext uri="{FF2B5EF4-FFF2-40B4-BE49-F238E27FC236}">
                    <a16:creationId xmlns:a16="http://schemas.microsoft.com/office/drawing/2014/main" id="{C9615BCF-BE95-47AB-A104-3015ED6B6237}"/>
                  </a:ext>
                </a:extLst>
              </p14:cNvPr>
              <p14:cNvContentPartPr/>
              <p14:nvPr/>
            </p14:nvContentPartPr>
            <p14:xfrm>
              <a:off x="5541432" y="2526711"/>
              <a:ext cx="301680" cy="199440"/>
            </p14:xfrm>
          </p:contentPart>
        </mc:Choice>
        <mc:Fallback>
          <p:pic>
            <p:nvPicPr>
              <p:cNvPr id="160" name="Rukopis 159">
                <a:extLst>
                  <a:ext uri="{FF2B5EF4-FFF2-40B4-BE49-F238E27FC236}">
                    <a16:creationId xmlns:a16="http://schemas.microsoft.com/office/drawing/2014/main" id="{C9615BCF-BE95-47AB-A104-3015ED6B62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32432" y="2517711"/>
                <a:ext cx="319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61" name="Rukopis 160">
                <a:extLst>
                  <a:ext uri="{FF2B5EF4-FFF2-40B4-BE49-F238E27FC236}">
                    <a16:creationId xmlns:a16="http://schemas.microsoft.com/office/drawing/2014/main" id="{6BDD8D24-1FC1-4A13-A515-1ED5F80FB9DA}"/>
                  </a:ext>
                </a:extLst>
              </p14:cNvPr>
              <p14:cNvContentPartPr/>
              <p14:nvPr/>
            </p14:nvContentPartPr>
            <p14:xfrm>
              <a:off x="1971312" y="2769711"/>
              <a:ext cx="3562200" cy="1430640"/>
            </p14:xfrm>
          </p:contentPart>
        </mc:Choice>
        <mc:Fallback>
          <p:pic>
            <p:nvPicPr>
              <p:cNvPr id="161" name="Rukopis 160">
                <a:extLst>
                  <a:ext uri="{FF2B5EF4-FFF2-40B4-BE49-F238E27FC236}">
                    <a16:creationId xmlns:a16="http://schemas.microsoft.com/office/drawing/2014/main" id="{6BDD8D24-1FC1-4A13-A515-1ED5F80FB9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62312" y="2760711"/>
                <a:ext cx="357984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6" name="Rukopis 165">
                <a:extLst>
                  <a:ext uri="{FF2B5EF4-FFF2-40B4-BE49-F238E27FC236}">
                    <a16:creationId xmlns:a16="http://schemas.microsoft.com/office/drawing/2014/main" id="{DA33FDD5-A2E2-4EFC-85D1-3F72E333437A}"/>
                  </a:ext>
                </a:extLst>
              </p14:cNvPr>
              <p14:cNvContentPartPr/>
              <p14:nvPr/>
            </p14:nvContentPartPr>
            <p14:xfrm>
              <a:off x="5921592" y="2507271"/>
              <a:ext cx="757080" cy="505080"/>
            </p14:xfrm>
          </p:contentPart>
        </mc:Choice>
        <mc:Fallback>
          <p:pic>
            <p:nvPicPr>
              <p:cNvPr id="166" name="Rukopis 165">
                <a:extLst>
                  <a:ext uri="{FF2B5EF4-FFF2-40B4-BE49-F238E27FC236}">
                    <a16:creationId xmlns:a16="http://schemas.microsoft.com/office/drawing/2014/main" id="{DA33FDD5-A2E2-4EFC-85D1-3F72E33343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12592" y="2498271"/>
                <a:ext cx="7747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82" name="Rukopis 181">
                <a:extLst>
                  <a:ext uri="{FF2B5EF4-FFF2-40B4-BE49-F238E27FC236}">
                    <a16:creationId xmlns:a16="http://schemas.microsoft.com/office/drawing/2014/main" id="{4CB71A94-3D39-4847-8688-555071E6ADA8}"/>
                  </a:ext>
                </a:extLst>
              </p14:cNvPr>
              <p14:cNvContentPartPr/>
              <p14:nvPr/>
            </p14:nvContentPartPr>
            <p14:xfrm>
              <a:off x="1811472" y="4772391"/>
              <a:ext cx="3722040" cy="1468800"/>
            </p14:xfrm>
          </p:contentPart>
        </mc:Choice>
        <mc:Fallback>
          <p:pic>
            <p:nvPicPr>
              <p:cNvPr id="182" name="Rukopis 181">
                <a:extLst>
                  <a:ext uri="{FF2B5EF4-FFF2-40B4-BE49-F238E27FC236}">
                    <a16:creationId xmlns:a16="http://schemas.microsoft.com/office/drawing/2014/main" id="{4CB71A94-3D39-4847-8688-555071E6ADA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02472" y="4763391"/>
                <a:ext cx="3739680" cy="14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3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078BD8B-48E9-4134-B4BD-514E856762C7}"/>
                  </a:ext>
                </a:extLst>
              </p14:cNvPr>
              <p14:cNvContentPartPr/>
              <p14:nvPr/>
            </p14:nvContentPartPr>
            <p14:xfrm>
              <a:off x="1245912" y="934791"/>
              <a:ext cx="168480" cy="11664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078BD8B-48E9-4134-B4BD-514E856762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6912" y="925791"/>
                <a:ext cx="186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46DA4D6-0F5C-45CA-828C-D742ED1F61D8}"/>
                  </a:ext>
                </a:extLst>
              </p14:cNvPr>
              <p14:cNvContentPartPr/>
              <p14:nvPr/>
            </p14:nvContentPartPr>
            <p14:xfrm>
              <a:off x="672792" y="726711"/>
              <a:ext cx="455040" cy="4323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46DA4D6-0F5C-45CA-828C-D742ED1F61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792" y="717711"/>
                <a:ext cx="4726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B09C38A0-D482-4326-86B0-F5FD451DE098}"/>
                  </a:ext>
                </a:extLst>
              </p14:cNvPr>
              <p14:cNvContentPartPr/>
              <p14:nvPr/>
            </p14:nvContentPartPr>
            <p14:xfrm>
              <a:off x="1574952" y="737871"/>
              <a:ext cx="2083680" cy="72576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B09C38A0-D482-4326-86B0-F5FD451DE0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5952" y="728871"/>
                <a:ext cx="21013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95C15881-A3AB-4826-81AC-F800A50629C5}"/>
                  </a:ext>
                </a:extLst>
              </p14:cNvPr>
              <p14:cNvContentPartPr/>
              <p14:nvPr/>
            </p14:nvContentPartPr>
            <p14:xfrm>
              <a:off x="2287392" y="1614471"/>
              <a:ext cx="599040" cy="333000"/>
            </p14:xfrm>
          </p:contentPart>
        </mc:Choice>
        <mc:Fallback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95C15881-A3AB-4826-81AC-F800A50629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8392" y="1605471"/>
                <a:ext cx="6166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AD8FC72D-8976-428C-A170-31618FECEC02}"/>
                  </a:ext>
                </a:extLst>
              </p14:cNvPr>
              <p14:cNvContentPartPr/>
              <p14:nvPr/>
            </p14:nvContentPartPr>
            <p14:xfrm>
              <a:off x="3809832" y="40551"/>
              <a:ext cx="587520" cy="1144440"/>
            </p14:xfrm>
          </p:contentPart>
        </mc:Choice>
        <mc:Fallback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AD8FC72D-8976-428C-A170-31618FECEC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832" y="31551"/>
                <a:ext cx="605160" cy="11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7" name="Rukopis 136">
                <a:extLst>
                  <a:ext uri="{FF2B5EF4-FFF2-40B4-BE49-F238E27FC236}">
                    <a16:creationId xmlns:a16="http://schemas.microsoft.com/office/drawing/2014/main" id="{5E740F8D-4F45-4930-A682-23838AEB0E77}"/>
                  </a:ext>
                </a:extLst>
              </p14:cNvPr>
              <p14:cNvContentPartPr/>
              <p14:nvPr/>
            </p14:nvContentPartPr>
            <p14:xfrm>
              <a:off x="7519992" y="988431"/>
              <a:ext cx="723240" cy="300240"/>
            </p14:xfrm>
          </p:contentPart>
        </mc:Choice>
        <mc:Fallback>
          <p:pic>
            <p:nvPicPr>
              <p:cNvPr id="137" name="Rukopis 136">
                <a:extLst>
                  <a:ext uri="{FF2B5EF4-FFF2-40B4-BE49-F238E27FC236}">
                    <a16:creationId xmlns:a16="http://schemas.microsoft.com/office/drawing/2014/main" id="{5E740F8D-4F45-4930-A682-23838AEB0E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0992" y="979431"/>
                <a:ext cx="740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6" name="Rukopis 145">
                <a:extLst>
                  <a:ext uri="{FF2B5EF4-FFF2-40B4-BE49-F238E27FC236}">
                    <a16:creationId xmlns:a16="http://schemas.microsoft.com/office/drawing/2014/main" id="{1669D1AC-0C2E-4739-AB6C-B8D4B8D99E0E}"/>
                  </a:ext>
                </a:extLst>
              </p14:cNvPr>
              <p14:cNvContentPartPr/>
              <p14:nvPr/>
            </p14:nvContentPartPr>
            <p14:xfrm>
              <a:off x="9071592" y="1107591"/>
              <a:ext cx="20160" cy="121320"/>
            </p14:xfrm>
          </p:contentPart>
        </mc:Choice>
        <mc:Fallback>
          <p:pic>
            <p:nvPicPr>
              <p:cNvPr id="146" name="Rukopis 145">
                <a:extLst>
                  <a:ext uri="{FF2B5EF4-FFF2-40B4-BE49-F238E27FC236}">
                    <a16:creationId xmlns:a16="http://schemas.microsoft.com/office/drawing/2014/main" id="{1669D1AC-0C2E-4739-AB6C-B8D4B8D99E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2592" y="1098591"/>
                <a:ext cx="37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5" name="Rukopis 154">
                <a:extLst>
                  <a:ext uri="{FF2B5EF4-FFF2-40B4-BE49-F238E27FC236}">
                    <a16:creationId xmlns:a16="http://schemas.microsoft.com/office/drawing/2014/main" id="{EDD9D665-C2D4-4D2C-ADB9-1C87EB3865C0}"/>
                  </a:ext>
                </a:extLst>
              </p14:cNvPr>
              <p14:cNvContentPartPr/>
              <p14:nvPr/>
            </p14:nvContentPartPr>
            <p14:xfrm>
              <a:off x="9833712" y="1087431"/>
              <a:ext cx="19080" cy="109440"/>
            </p14:xfrm>
          </p:contentPart>
        </mc:Choice>
        <mc:Fallback>
          <p:pic>
            <p:nvPicPr>
              <p:cNvPr id="155" name="Rukopis 154">
                <a:extLst>
                  <a:ext uri="{FF2B5EF4-FFF2-40B4-BE49-F238E27FC236}">
                    <a16:creationId xmlns:a16="http://schemas.microsoft.com/office/drawing/2014/main" id="{EDD9D665-C2D4-4D2C-ADB9-1C87EB3865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24712" y="1078431"/>
                <a:ext cx="36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7" name="Rukopis 156">
                <a:extLst>
                  <a:ext uri="{FF2B5EF4-FFF2-40B4-BE49-F238E27FC236}">
                    <a16:creationId xmlns:a16="http://schemas.microsoft.com/office/drawing/2014/main" id="{8574F4AA-412F-4E21-A2A5-8859A8EA3E82}"/>
                  </a:ext>
                </a:extLst>
              </p14:cNvPr>
              <p14:cNvContentPartPr/>
              <p14:nvPr/>
            </p14:nvContentPartPr>
            <p14:xfrm>
              <a:off x="9158712" y="1087431"/>
              <a:ext cx="595440" cy="186120"/>
            </p14:xfrm>
          </p:contentPart>
        </mc:Choice>
        <mc:Fallback>
          <p:pic>
            <p:nvPicPr>
              <p:cNvPr id="157" name="Rukopis 156">
                <a:extLst>
                  <a:ext uri="{FF2B5EF4-FFF2-40B4-BE49-F238E27FC236}">
                    <a16:creationId xmlns:a16="http://schemas.microsoft.com/office/drawing/2014/main" id="{8574F4AA-412F-4E21-A2A5-8859A8EA3E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49712" y="1078431"/>
                <a:ext cx="613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8" name="Rukopis 157">
                <a:extLst>
                  <a:ext uri="{FF2B5EF4-FFF2-40B4-BE49-F238E27FC236}">
                    <a16:creationId xmlns:a16="http://schemas.microsoft.com/office/drawing/2014/main" id="{6095785F-44B5-49DA-9AFA-9539EA937A19}"/>
                  </a:ext>
                </a:extLst>
              </p14:cNvPr>
              <p14:cNvContentPartPr/>
              <p14:nvPr/>
            </p14:nvContentPartPr>
            <p14:xfrm>
              <a:off x="8372832" y="948111"/>
              <a:ext cx="579240" cy="300240"/>
            </p14:xfrm>
          </p:contentPart>
        </mc:Choice>
        <mc:Fallback>
          <p:pic>
            <p:nvPicPr>
              <p:cNvPr id="158" name="Rukopis 157">
                <a:extLst>
                  <a:ext uri="{FF2B5EF4-FFF2-40B4-BE49-F238E27FC236}">
                    <a16:creationId xmlns:a16="http://schemas.microsoft.com/office/drawing/2014/main" id="{6095785F-44B5-49DA-9AFA-9539EA937A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63832" y="939111"/>
                <a:ext cx="596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8" name="Rukopis 167">
                <a:extLst>
                  <a:ext uri="{FF2B5EF4-FFF2-40B4-BE49-F238E27FC236}">
                    <a16:creationId xmlns:a16="http://schemas.microsoft.com/office/drawing/2014/main" id="{F3CBAE1E-5D60-495B-817B-C77707C24F6A}"/>
                  </a:ext>
                </a:extLst>
              </p14:cNvPr>
              <p14:cNvContentPartPr/>
              <p14:nvPr/>
            </p14:nvContentPartPr>
            <p14:xfrm>
              <a:off x="8671632" y="1309551"/>
              <a:ext cx="209160" cy="427680"/>
            </p14:xfrm>
          </p:contentPart>
        </mc:Choice>
        <mc:Fallback>
          <p:pic>
            <p:nvPicPr>
              <p:cNvPr id="168" name="Rukopis 167">
                <a:extLst>
                  <a:ext uri="{FF2B5EF4-FFF2-40B4-BE49-F238E27FC236}">
                    <a16:creationId xmlns:a16="http://schemas.microsoft.com/office/drawing/2014/main" id="{F3CBAE1E-5D60-495B-817B-C77707C24F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62632" y="1300551"/>
                <a:ext cx="2268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8" name="Rukopis 177">
                <a:extLst>
                  <a:ext uri="{FF2B5EF4-FFF2-40B4-BE49-F238E27FC236}">
                    <a16:creationId xmlns:a16="http://schemas.microsoft.com/office/drawing/2014/main" id="{BE9ACB8F-CA10-497E-A69E-209BEC28B71D}"/>
                  </a:ext>
                </a:extLst>
              </p14:cNvPr>
              <p14:cNvContentPartPr/>
              <p14:nvPr/>
            </p14:nvContentPartPr>
            <p14:xfrm>
              <a:off x="8667672" y="1934151"/>
              <a:ext cx="575640" cy="293400"/>
            </p14:xfrm>
          </p:contentPart>
        </mc:Choice>
        <mc:Fallback>
          <p:pic>
            <p:nvPicPr>
              <p:cNvPr id="178" name="Rukopis 177">
                <a:extLst>
                  <a:ext uri="{FF2B5EF4-FFF2-40B4-BE49-F238E27FC236}">
                    <a16:creationId xmlns:a16="http://schemas.microsoft.com/office/drawing/2014/main" id="{BE9ACB8F-CA10-497E-A69E-209BEC28B7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58672" y="1925151"/>
                <a:ext cx="593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5" name="Rukopis 184">
                <a:extLst>
                  <a:ext uri="{FF2B5EF4-FFF2-40B4-BE49-F238E27FC236}">
                    <a16:creationId xmlns:a16="http://schemas.microsoft.com/office/drawing/2014/main" id="{3F34DF96-F4D4-4ADD-BF25-EACB10058E36}"/>
                  </a:ext>
                </a:extLst>
              </p14:cNvPr>
              <p14:cNvContentPartPr/>
              <p14:nvPr/>
            </p14:nvContentPartPr>
            <p14:xfrm>
              <a:off x="9478752" y="1947831"/>
              <a:ext cx="158040" cy="203040"/>
            </p14:xfrm>
          </p:contentPart>
        </mc:Choice>
        <mc:Fallback>
          <p:pic>
            <p:nvPicPr>
              <p:cNvPr id="185" name="Rukopis 184">
                <a:extLst>
                  <a:ext uri="{FF2B5EF4-FFF2-40B4-BE49-F238E27FC236}">
                    <a16:creationId xmlns:a16="http://schemas.microsoft.com/office/drawing/2014/main" id="{3F34DF96-F4D4-4ADD-BF25-EACB10058E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69752" y="1938831"/>
                <a:ext cx="175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7" name="Rukopis 186">
                <a:extLst>
                  <a:ext uri="{FF2B5EF4-FFF2-40B4-BE49-F238E27FC236}">
                    <a16:creationId xmlns:a16="http://schemas.microsoft.com/office/drawing/2014/main" id="{7BAB7773-C9CB-4367-92DD-A1EA53F56548}"/>
                  </a:ext>
                </a:extLst>
              </p14:cNvPr>
              <p14:cNvContentPartPr/>
              <p14:nvPr/>
            </p14:nvContentPartPr>
            <p14:xfrm>
              <a:off x="9934152" y="1076991"/>
              <a:ext cx="427320" cy="129600"/>
            </p14:xfrm>
          </p:contentPart>
        </mc:Choice>
        <mc:Fallback>
          <p:pic>
            <p:nvPicPr>
              <p:cNvPr id="187" name="Rukopis 186">
                <a:extLst>
                  <a:ext uri="{FF2B5EF4-FFF2-40B4-BE49-F238E27FC236}">
                    <a16:creationId xmlns:a16="http://schemas.microsoft.com/office/drawing/2014/main" id="{7BAB7773-C9CB-4367-92DD-A1EA53F565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25152" y="1067991"/>
                <a:ext cx="444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0" name="Rukopis 189">
                <a:extLst>
                  <a:ext uri="{FF2B5EF4-FFF2-40B4-BE49-F238E27FC236}">
                    <a16:creationId xmlns:a16="http://schemas.microsoft.com/office/drawing/2014/main" id="{0352DA72-5B74-4AF7-B51B-1DE01AEC90A6}"/>
                  </a:ext>
                </a:extLst>
              </p14:cNvPr>
              <p14:cNvContentPartPr/>
              <p14:nvPr/>
            </p14:nvContentPartPr>
            <p14:xfrm>
              <a:off x="10110192" y="1856751"/>
              <a:ext cx="192600" cy="302760"/>
            </p14:xfrm>
          </p:contentPart>
        </mc:Choice>
        <mc:Fallback>
          <p:pic>
            <p:nvPicPr>
              <p:cNvPr id="190" name="Rukopis 189">
                <a:extLst>
                  <a:ext uri="{FF2B5EF4-FFF2-40B4-BE49-F238E27FC236}">
                    <a16:creationId xmlns:a16="http://schemas.microsoft.com/office/drawing/2014/main" id="{0352DA72-5B74-4AF7-B51B-1DE01AEC90A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01192" y="1847751"/>
                <a:ext cx="210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1" name="Rukopis 190">
                <a:extLst>
                  <a:ext uri="{FF2B5EF4-FFF2-40B4-BE49-F238E27FC236}">
                    <a16:creationId xmlns:a16="http://schemas.microsoft.com/office/drawing/2014/main" id="{3A25F321-D1A8-4EF3-BAD9-0B0FCA63BABC}"/>
                  </a:ext>
                </a:extLst>
              </p14:cNvPr>
              <p14:cNvContentPartPr/>
              <p14:nvPr/>
            </p14:nvContentPartPr>
            <p14:xfrm>
              <a:off x="9862512" y="1880511"/>
              <a:ext cx="144360" cy="296280"/>
            </p14:xfrm>
          </p:contentPart>
        </mc:Choice>
        <mc:Fallback>
          <p:pic>
            <p:nvPicPr>
              <p:cNvPr id="191" name="Rukopis 190">
                <a:extLst>
                  <a:ext uri="{FF2B5EF4-FFF2-40B4-BE49-F238E27FC236}">
                    <a16:creationId xmlns:a16="http://schemas.microsoft.com/office/drawing/2014/main" id="{3A25F321-D1A8-4EF3-BAD9-0B0FCA63BA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53512" y="1871511"/>
                <a:ext cx="1620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5" name="Rukopis 194">
                <a:extLst>
                  <a:ext uri="{FF2B5EF4-FFF2-40B4-BE49-F238E27FC236}">
                    <a16:creationId xmlns:a16="http://schemas.microsoft.com/office/drawing/2014/main" id="{539A44D8-9C09-489D-942B-803311EB8D09}"/>
                  </a:ext>
                </a:extLst>
              </p14:cNvPr>
              <p14:cNvContentPartPr/>
              <p14:nvPr/>
            </p14:nvContentPartPr>
            <p14:xfrm>
              <a:off x="10436352" y="1812471"/>
              <a:ext cx="252360" cy="394920"/>
            </p14:xfrm>
          </p:contentPart>
        </mc:Choice>
        <mc:Fallback>
          <p:pic>
            <p:nvPicPr>
              <p:cNvPr id="195" name="Rukopis 194">
                <a:extLst>
                  <a:ext uri="{FF2B5EF4-FFF2-40B4-BE49-F238E27FC236}">
                    <a16:creationId xmlns:a16="http://schemas.microsoft.com/office/drawing/2014/main" id="{539A44D8-9C09-489D-942B-803311EB8D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27352" y="1803471"/>
                <a:ext cx="270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9" name="Rukopis 198">
                <a:extLst>
                  <a:ext uri="{FF2B5EF4-FFF2-40B4-BE49-F238E27FC236}">
                    <a16:creationId xmlns:a16="http://schemas.microsoft.com/office/drawing/2014/main" id="{A1C34DA0-074F-4984-A605-3A13300EE125}"/>
                  </a:ext>
                </a:extLst>
              </p14:cNvPr>
              <p14:cNvContentPartPr/>
              <p14:nvPr/>
            </p14:nvContentPartPr>
            <p14:xfrm>
              <a:off x="9528792" y="2542551"/>
              <a:ext cx="316800" cy="498600"/>
            </p14:xfrm>
          </p:contentPart>
        </mc:Choice>
        <mc:Fallback>
          <p:pic>
            <p:nvPicPr>
              <p:cNvPr id="199" name="Rukopis 198">
                <a:extLst>
                  <a:ext uri="{FF2B5EF4-FFF2-40B4-BE49-F238E27FC236}">
                    <a16:creationId xmlns:a16="http://schemas.microsoft.com/office/drawing/2014/main" id="{A1C34DA0-074F-4984-A605-3A13300EE12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19792" y="2533551"/>
                <a:ext cx="3344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8" name="Rukopis 207">
                <a:extLst>
                  <a:ext uri="{FF2B5EF4-FFF2-40B4-BE49-F238E27FC236}">
                    <a16:creationId xmlns:a16="http://schemas.microsoft.com/office/drawing/2014/main" id="{F06EFC17-EAA1-4913-81C0-99D09AD5504A}"/>
                  </a:ext>
                </a:extLst>
              </p14:cNvPr>
              <p14:cNvContentPartPr/>
              <p14:nvPr/>
            </p14:nvContentPartPr>
            <p14:xfrm>
              <a:off x="10129272" y="3157431"/>
              <a:ext cx="257760" cy="345960"/>
            </p14:xfrm>
          </p:contentPart>
        </mc:Choice>
        <mc:Fallback>
          <p:pic>
            <p:nvPicPr>
              <p:cNvPr id="208" name="Rukopis 207">
                <a:extLst>
                  <a:ext uri="{FF2B5EF4-FFF2-40B4-BE49-F238E27FC236}">
                    <a16:creationId xmlns:a16="http://schemas.microsoft.com/office/drawing/2014/main" id="{F06EFC17-EAA1-4913-81C0-99D09AD550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20272" y="3148431"/>
                <a:ext cx="2754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9" name="Rukopis 208">
                <a:extLst>
                  <a:ext uri="{FF2B5EF4-FFF2-40B4-BE49-F238E27FC236}">
                    <a16:creationId xmlns:a16="http://schemas.microsoft.com/office/drawing/2014/main" id="{9256788D-E76C-460D-957E-006209DC3FF2}"/>
                  </a:ext>
                </a:extLst>
              </p14:cNvPr>
              <p14:cNvContentPartPr/>
              <p14:nvPr/>
            </p14:nvContentPartPr>
            <p14:xfrm>
              <a:off x="9820392" y="3262551"/>
              <a:ext cx="165240" cy="289440"/>
            </p14:xfrm>
          </p:contentPart>
        </mc:Choice>
        <mc:Fallback>
          <p:pic>
            <p:nvPicPr>
              <p:cNvPr id="209" name="Rukopis 208">
                <a:extLst>
                  <a:ext uri="{FF2B5EF4-FFF2-40B4-BE49-F238E27FC236}">
                    <a16:creationId xmlns:a16="http://schemas.microsoft.com/office/drawing/2014/main" id="{9256788D-E76C-460D-957E-006209DC3FF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11392" y="3253551"/>
                <a:ext cx="1828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0" name="Rukopis 209">
                <a:extLst>
                  <a:ext uri="{FF2B5EF4-FFF2-40B4-BE49-F238E27FC236}">
                    <a16:creationId xmlns:a16="http://schemas.microsoft.com/office/drawing/2014/main" id="{C87F8C55-2317-47A1-AB38-F979FC00575A}"/>
                  </a:ext>
                </a:extLst>
              </p14:cNvPr>
              <p14:cNvContentPartPr/>
              <p14:nvPr/>
            </p14:nvContentPartPr>
            <p14:xfrm>
              <a:off x="9593592" y="3290631"/>
              <a:ext cx="162360" cy="319680"/>
            </p14:xfrm>
          </p:contentPart>
        </mc:Choice>
        <mc:Fallback>
          <p:pic>
            <p:nvPicPr>
              <p:cNvPr id="210" name="Rukopis 209">
                <a:extLst>
                  <a:ext uri="{FF2B5EF4-FFF2-40B4-BE49-F238E27FC236}">
                    <a16:creationId xmlns:a16="http://schemas.microsoft.com/office/drawing/2014/main" id="{C87F8C55-2317-47A1-AB38-F979FC0057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84592" y="3281631"/>
                <a:ext cx="1800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6" name="Rukopis 225">
                <a:extLst>
                  <a:ext uri="{FF2B5EF4-FFF2-40B4-BE49-F238E27FC236}">
                    <a16:creationId xmlns:a16="http://schemas.microsoft.com/office/drawing/2014/main" id="{32FD8C2E-4DB8-4ED0-B83C-347D8F76BEF9}"/>
                  </a:ext>
                </a:extLst>
              </p14:cNvPr>
              <p14:cNvContentPartPr/>
              <p14:nvPr/>
            </p14:nvContentPartPr>
            <p14:xfrm>
              <a:off x="9696912" y="3813351"/>
              <a:ext cx="312480" cy="435600"/>
            </p14:xfrm>
          </p:contentPart>
        </mc:Choice>
        <mc:Fallback>
          <p:pic>
            <p:nvPicPr>
              <p:cNvPr id="226" name="Rukopis 225">
                <a:extLst>
                  <a:ext uri="{FF2B5EF4-FFF2-40B4-BE49-F238E27FC236}">
                    <a16:creationId xmlns:a16="http://schemas.microsoft.com/office/drawing/2014/main" id="{32FD8C2E-4DB8-4ED0-B83C-347D8F76BEF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87912" y="3804351"/>
                <a:ext cx="3301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3" name="Rukopis 242">
                <a:extLst>
                  <a:ext uri="{FF2B5EF4-FFF2-40B4-BE49-F238E27FC236}">
                    <a16:creationId xmlns:a16="http://schemas.microsoft.com/office/drawing/2014/main" id="{F01E6D65-0AE5-4E97-99CE-E82C5F178B47}"/>
                  </a:ext>
                </a:extLst>
              </p14:cNvPr>
              <p14:cNvContentPartPr/>
              <p14:nvPr/>
            </p14:nvContentPartPr>
            <p14:xfrm>
              <a:off x="10007592" y="4490511"/>
              <a:ext cx="483120" cy="239040"/>
            </p14:xfrm>
          </p:contentPart>
        </mc:Choice>
        <mc:Fallback>
          <p:pic>
            <p:nvPicPr>
              <p:cNvPr id="243" name="Rukopis 242">
                <a:extLst>
                  <a:ext uri="{FF2B5EF4-FFF2-40B4-BE49-F238E27FC236}">
                    <a16:creationId xmlns:a16="http://schemas.microsoft.com/office/drawing/2014/main" id="{F01E6D65-0AE5-4E97-99CE-E82C5F178B4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98592" y="4481511"/>
                <a:ext cx="50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4" name="Rukopis 243">
                <a:extLst>
                  <a:ext uri="{FF2B5EF4-FFF2-40B4-BE49-F238E27FC236}">
                    <a16:creationId xmlns:a16="http://schemas.microsoft.com/office/drawing/2014/main" id="{1F69F187-F96D-4660-AEAD-DDA27BCCD09E}"/>
                  </a:ext>
                </a:extLst>
              </p14:cNvPr>
              <p14:cNvContentPartPr/>
              <p14:nvPr/>
            </p14:nvContentPartPr>
            <p14:xfrm>
              <a:off x="9763512" y="4511031"/>
              <a:ext cx="180720" cy="237960"/>
            </p14:xfrm>
          </p:contentPart>
        </mc:Choice>
        <mc:Fallback>
          <p:pic>
            <p:nvPicPr>
              <p:cNvPr id="244" name="Rukopis 243">
                <a:extLst>
                  <a:ext uri="{FF2B5EF4-FFF2-40B4-BE49-F238E27FC236}">
                    <a16:creationId xmlns:a16="http://schemas.microsoft.com/office/drawing/2014/main" id="{1F69F187-F96D-4660-AEAD-DDA27BCCD0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54512" y="4502031"/>
                <a:ext cx="198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8" name="Rukopis 247">
                <a:extLst>
                  <a:ext uri="{FF2B5EF4-FFF2-40B4-BE49-F238E27FC236}">
                    <a16:creationId xmlns:a16="http://schemas.microsoft.com/office/drawing/2014/main" id="{FC531E88-404E-4D6C-97B8-D8B7DD267F41}"/>
                  </a:ext>
                </a:extLst>
              </p14:cNvPr>
              <p14:cNvContentPartPr/>
              <p14:nvPr/>
            </p14:nvContentPartPr>
            <p14:xfrm>
              <a:off x="10587912" y="4212591"/>
              <a:ext cx="1297440" cy="403920"/>
            </p14:xfrm>
          </p:contentPart>
        </mc:Choice>
        <mc:Fallback>
          <p:pic>
            <p:nvPicPr>
              <p:cNvPr id="248" name="Rukopis 247">
                <a:extLst>
                  <a:ext uri="{FF2B5EF4-FFF2-40B4-BE49-F238E27FC236}">
                    <a16:creationId xmlns:a16="http://schemas.microsoft.com/office/drawing/2014/main" id="{FC531E88-404E-4D6C-97B8-D8B7DD267F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78912" y="4203591"/>
                <a:ext cx="13150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0" name="Rukopis 249">
                <a:extLst>
                  <a:ext uri="{FF2B5EF4-FFF2-40B4-BE49-F238E27FC236}">
                    <a16:creationId xmlns:a16="http://schemas.microsoft.com/office/drawing/2014/main" id="{470E3FB2-5794-4ED9-A20B-C0BD60FBC393}"/>
                  </a:ext>
                </a:extLst>
              </p14:cNvPr>
              <p14:cNvContentPartPr/>
              <p14:nvPr/>
            </p14:nvContentPartPr>
            <p14:xfrm>
              <a:off x="10524912" y="2957631"/>
              <a:ext cx="1519200" cy="792000"/>
            </p14:xfrm>
          </p:contentPart>
        </mc:Choice>
        <mc:Fallback>
          <p:pic>
            <p:nvPicPr>
              <p:cNvPr id="250" name="Rukopis 249">
                <a:extLst>
                  <a:ext uri="{FF2B5EF4-FFF2-40B4-BE49-F238E27FC236}">
                    <a16:creationId xmlns:a16="http://schemas.microsoft.com/office/drawing/2014/main" id="{470E3FB2-5794-4ED9-A20B-C0BD60FBC39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5912" y="2948631"/>
                <a:ext cx="153684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3" name="Rukopis 272">
                <a:extLst>
                  <a:ext uri="{FF2B5EF4-FFF2-40B4-BE49-F238E27FC236}">
                    <a16:creationId xmlns:a16="http://schemas.microsoft.com/office/drawing/2014/main" id="{F58CE26D-73A6-4E78-B268-9621A5D30B75}"/>
                  </a:ext>
                </a:extLst>
              </p14:cNvPr>
              <p14:cNvContentPartPr/>
              <p14:nvPr/>
            </p14:nvContentPartPr>
            <p14:xfrm>
              <a:off x="5324352" y="5256231"/>
              <a:ext cx="381600" cy="227520"/>
            </p14:xfrm>
          </p:contentPart>
        </mc:Choice>
        <mc:Fallback>
          <p:pic>
            <p:nvPicPr>
              <p:cNvPr id="273" name="Rukopis 272">
                <a:extLst>
                  <a:ext uri="{FF2B5EF4-FFF2-40B4-BE49-F238E27FC236}">
                    <a16:creationId xmlns:a16="http://schemas.microsoft.com/office/drawing/2014/main" id="{F58CE26D-73A6-4E78-B268-9621A5D30B7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15352" y="5247231"/>
                <a:ext cx="3992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74" name="Rukopis 273">
                <a:extLst>
                  <a:ext uri="{FF2B5EF4-FFF2-40B4-BE49-F238E27FC236}">
                    <a16:creationId xmlns:a16="http://schemas.microsoft.com/office/drawing/2014/main" id="{4555E7B8-7A33-47B0-AA45-B3F7F95EB588}"/>
                  </a:ext>
                </a:extLst>
              </p14:cNvPr>
              <p14:cNvContentPartPr/>
              <p14:nvPr/>
            </p14:nvContentPartPr>
            <p14:xfrm>
              <a:off x="3327072" y="5282151"/>
              <a:ext cx="1844280" cy="321840"/>
            </p14:xfrm>
          </p:contentPart>
        </mc:Choice>
        <mc:Fallback>
          <p:pic>
            <p:nvPicPr>
              <p:cNvPr id="274" name="Rukopis 273">
                <a:extLst>
                  <a:ext uri="{FF2B5EF4-FFF2-40B4-BE49-F238E27FC236}">
                    <a16:creationId xmlns:a16="http://schemas.microsoft.com/office/drawing/2014/main" id="{4555E7B8-7A33-47B0-AA45-B3F7F95EB5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18072" y="5273151"/>
                <a:ext cx="18619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78" name="Rukopis 277">
                <a:extLst>
                  <a:ext uri="{FF2B5EF4-FFF2-40B4-BE49-F238E27FC236}">
                    <a16:creationId xmlns:a16="http://schemas.microsoft.com/office/drawing/2014/main" id="{B8C747A7-42A6-47BB-808B-E92478C38073}"/>
                  </a:ext>
                </a:extLst>
              </p14:cNvPr>
              <p14:cNvContentPartPr/>
              <p14:nvPr/>
            </p14:nvContentPartPr>
            <p14:xfrm>
              <a:off x="6554832" y="5245431"/>
              <a:ext cx="453600" cy="208800"/>
            </p14:xfrm>
          </p:contentPart>
        </mc:Choice>
        <mc:Fallback>
          <p:pic>
            <p:nvPicPr>
              <p:cNvPr id="278" name="Rukopis 277">
                <a:extLst>
                  <a:ext uri="{FF2B5EF4-FFF2-40B4-BE49-F238E27FC236}">
                    <a16:creationId xmlns:a16="http://schemas.microsoft.com/office/drawing/2014/main" id="{B8C747A7-42A6-47BB-808B-E92478C380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45832" y="5236431"/>
                <a:ext cx="471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79" name="Rukopis 278">
                <a:extLst>
                  <a:ext uri="{FF2B5EF4-FFF2-40B4-BE49-F238E27FC236}">
                    <a16:creationId xmlns:a16="http://schemas.microsoft.com/office/drawing/2014/main" id="{2DEF6369-322A-4B18-A4E8-5CE1C663E418}"/>
                  </a:ext>
                </a:extLst>
              </p14:cNvPr>
              <p14:cNvContentPartPr/>
              <p14:nvPr/>
            </p14:nvContentPartPr>
            <p14:xfrm>
              <a:off x="7119672" y="5261991"/>
              <a:ext cx="239040" cy="229680"/>
            </p14:xfrm>
          </p:contentPart>
        </mc:Choice>
        <mc:Fallback>
          <p:pic>
            <p:nvPicPr>
              <p:cNvPr id="279" name="Rukopis 278">
                <a:extLst>
                  <a:ext uri="{FF2B5EF4-FFF2-40B4-BE49-F238E27FC236}">
                    <a16:creationId xmlns:a16="http://schemas.microsoft.com/office/drawing/2014/main" id="{2DEF6369-322A-4B18-A4E8-5CE1C663E4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10672" y="5252991"/>
                <a:ext cx="2566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1" name="Rukopis 290">
                <a:extLst>
                  <a:ext uri="{FF2B5EF4-FFF2-40B4-BE49-F238E27FC236}">
                    <a16:creationId xmlns:a16="http://schemas.microsoft.com/office/drawing/2014/main" id="{B03ABBB7-0237-459D-BD49-5C09E6AC4B36}"/>
                  </a:ext>
                </a:extLst>
              </p14:cNvPr>
              <p14:cNvContentPartPr/>
              <p14:nvPr/>
            </p14:nvContentPartPr>
            <p14:xfrm>
              <a:off x="7451952" y="5117631"/>
              <a:ext cx="1132560" cy="462240"/>
            </p14:xfrm>
          </p:contentPart>
        </mc:Choice>
        <mc:Fallback>
          <p:pic>
            <p:nvPicPr>
              <p:cNvPr id="291" name="Rukopis 290">
                <a:extLst>
                  <a:ext uri="{FF2B5EF4-FFF2-40B4-BE49-F238E27FC236}">
                    <a16:creationId xmlns:a16="http://schemas.microsoft.com/office/drawing/2014/main" id="{B03ABBB7-0237-459D-BD49-5C09E6AC4B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42952" y="5108631"/>
                <a:ext cx="1150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94" name="Rukopis 293">
                <a:extLst>
                  <a:ext uri="{FF2B5EF4-FFF2-40B4-BE49-F238E27FC236}">
                    <a16:creationId xmlns:a16="http://schemas.microsoft.com/office/drawing/2014/main" id="{558160CB-9518-4BDB-8B1D-8B7C7DF23F6C}"/>
                  </a:ext>
                </a:extLst>
              </p14:cNvPr>
              <p14:cNvContentPartPr/>
              <p14:nvPr/>
            </p14:nvContentPartPr>
            <p14:xfrm>
              <a:off x="9515472" y="5472951"/>
              <a:ext cx="34560" cy="3960"/>
            </p14:xfrm>
          </p:contentPart>
        </mc:Choice>
        <mc:Fallback>
          <p:pic>
            <p:nvPicPr>
              <p:cNvPr id="294" name="Rukopis 293">
                <a:extLst>
                  <a:ext uri="{FF2B5EF4-FFF2-40B4-BE49-F238E27FC236}">
                    <a16:creationId xmlns:a16="http://schemas.microsoft.com/office/drawing/2014/main" id="{558160CB-9518-4BDB-8B1D-8B7C7DF23F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06472" y="5463951"/>
                <a:ext cx="52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96" name="Rukopis 295">
                <a:extLst>
                  <a:ext uri="{FF2B5EF4-FFF2-40B4-BE49-F238E27FC236}">
                    <a16:creationId xmlns:a16="http://schemas.microsoft.com/office/drawing/2014/main" id="{1548A7CD-85CA-4B8B-8BA8-9CD02C2673B7}"/>
                  </a:ext>
                </a:extLst>
              </p14:cNvPr>
              <p14:cNvContentPartPr/>
              <p14:nvPr/>
            </p14:nvContentPartPr>
            <p14:xfrm>
              <a:off x="3030072" y="5409231"/>
              <a:ext cx="75960" cy="122040"/>
            </p14:xfrm>
          </p:contentPart>
        </mc:Choice>
        <mc:Fallback>
          <p:pic>
            <p:nvPicPr>
              <p:cNvPr id="296" name="Rukopis 295">
                <a:extLst>
                  <a:ext uri="{FF2B5EF4-FFF2-40B4-BE49-F238E27FC236}">
                    <a16:creationId xmlns:a16="http://schemas.microsoft.com/office/drawing/2014/main" id="{1548A7CD-85CA-4B8B-8BA8-9CD02C2673B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21072" y="5400231"/>
                <a:ext cx="93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98" name="Rukopis 297">
                <a:extLst>
                  <a:ext uri="{FF2B5EF4-FFF2-40B4-BE49-F238E27FC236}">
                    <a16:creationId xmlns:a16="http://schemas.microsoft.com/office/drawing/2014/main" id="{38FBDEA2-3500-41FC-AD63-DFF6FBA9B144}"/>
                  </a:ext>
                </a:extLst>
              </p14:cNvPr>
              <p14:cNvContentPartPr/>
              <p14:nvPr/>
            </p14:nvContentPartPr>
            <p14:xfrm>
              <a:off x="5895672" y="5245791"/>
              <a:ext cx="511560" cy="412560"/>
            </p14:xfrm>
          </p:contentPart>
        </mc:Choice>
        <mc:Fallback>
          <p:pic>
            <p:nvPicPr>
              <p:cNvPr id="298" name="Rukopis 297">
                <a:extLst>
                  <a:ext uri="{FF2B5EF4-FFF2-40B4-BE49-F238E27FC236}">
                    <a16:creationId xmlns:a16="http://schemas.microsoft.com/office/drawing/2014/main" id="{38FBDEA2-3500-41FC-AD63-DFF6FBA9B1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86672" y="5236791"/>
                <a:ext cx="5292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00" name="Rukopis 299">
                <a:extLst>
                  <a:ext uri="{FF2B5EF4-FFF2-40B4-BE49-F238E27FC236}">
                    <a16:creationId xmlns:a16="http://schemas.microsoft.com/office/drawing/2014/main" id="{E1C31DAB-01DF-49D6-A246-C20B956D25A8}"/>
                  </a:ext>
                </a:extLst>
              </p14:cNvPr>
              <p14:cNvContentPartPr/>
              <p14:nvPr/>
            </p14:nvContentPartPr>
            <p14:xfrm>
              <a:off x="8797632" y="5165151"/>
              <a:ext cx="546840" cy="501120"/>
            </p14:xfrm>
          </p:contentPart>
        </mc:Choice>
        <mc:Fallback>
          <p:pic>
            <p:nvPicPr>
              <p:cNvPr id="300" name="Rukopis 299">
                <a:extLst>
                  <a:ext uri="{FF2B5EF4-FFF2-40B4-BE49-F238E27FC236}">
                    <a16:creationId xmlns:a16="http://schemas.microsoft.com/office/drawing/2014/main" id="{E1C31DAB-01DF-49D6-A246-C20B956D25A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88632" y="5156151"/>
                <a:ext cx="5644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8" name="Rukopis 317">
                <a:extLst>
                  <a:ext uri="{FF2B5EF4-FFF2-40B4-BE49-F238E27FC236}">
                    <a16:creationId xmlns:a16="http://schemas.microsoft.com/office/drawing/2014/main" id="{E2947BDE-6AFC-406A-90D7-D895A3949891}"/>
                  </a:ext>
                </a:extLst>
              </p14:cNvPr>
              <p14:cNvContentPartPr/>
              <p14:nvPr/>
            </p14:nvContentPartPr>
            <p14:xfrm>
              <a:off x="3334272" y="5765271"/>
              <a:ext cx="1663200" cy="322920"/>
            </p14:xfrm>
          </p:contentPart>
        </mc:Choice>
        <mc:Fallback>
          <p:pic>
            <p:nvPicPr>
              <p:cNvPr id="318" name="Rukopis 317">
                <a:extLst>
                  <a:ext uri="{FF2B5EF4-FFF2-40B4-BE49-F238E27FC236}">
                    <a16:creationId xmlns:a16="http://schemas.microsoft.com/office/drawing/2014/main" id="{E2947BDE-6AFC-406A-90D7-D895A394989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25272" y="5756271"/>
                <a:ext cx="16808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28" name="Rukopis 327">
                <a:extLst>
                  <a:ext uri="{FF2B5EF4-FFF2-40B4-BE49-F238E27FC236}">
                    <a16:creationId xmlns:a16="http://schemas.microsoft.com/office/drawing/2014/main" id="{D7E73808-18D4-456D-B2CA-2AE475B71AC8}"/>
                  </a:ext>
                </a:extLst>
              </p14:cNvPr>
              <p14:cNvContentPartPr/>
              <p14:nvPr/>
            </p14:nvContentPartPr>
            <p14:xfrm>
              <a:off x="5469432" y="5777871"/>
              <a:ext cx="1148760" cy="293400"/>
            </p14:xfrm>
          </p:contentPart>
        </mc:Choice>
        <mc:Fallback>
          <p:pic>
            <p:nvPicPr>
              <p:cNvPr id="328" name="Rukopis 327">
                <a:extLst>
                  <a:ext uri="{FF2B5EF4-FFF2-40B4-BE49-F238E27FC236}">
                    <a16:creationId xmlns:a16="http://schemas.microsoft.com/office/drawing/2014/main" id="{D7E73808-18D4-456D-B2CA-2AE475B71A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60432" y="5768871"/>
                <a:ext cx="1166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35" name="Rukopis 334">
                <a:extLst>
                  <a:ext uri="{FF2B5EF4-FFF2-40B4-BE49-F238E27FC236}">
                    <a16:creationId xmlns:a16="http://schemas.microsoft.com/office/drawing/2014/main" id="{3A14C266-CB82-4258-A953-0ABA6DCA0E65}"/>
                  </a:ext>
                </a:extLst>
              </p14:cNvPr>
              <p14:cNvContentPartPr/>
              <p14:nvPr/>
            </p14:nvContentPartPr>
            <p14:xfrm>
              <a:off x="3394752" y="6450711"/>
              <a:ext cx="157680" cy="302400"/>
            </p14:xfrm>
          </p:contentPart>
        </mc:Choice>
        <mc:Fallback>
          <p:pic>
            <p:nvPicPr>
              <p:cNvPr id="335" name="Rukopis 334">
                <a:extLst>
                  <a:ext uri="{FF2B5EF4-FFF2-40B4-BE49-F238E27FC236}">
                    <a16:creationId xmlns:a16="http://schemas.microsoft.com/office/drawing/2014/main" id="{3A14C266-CB82-4258-A953-0ABA6DCA0E6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85752" y="6441711"/>
                <a:ext cx="175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37" name="Rukopis 336">
                <a:extLst>
                  <a:ext uri="{FF2B5EF4-FFF2-40B4-BE49-F238E27FC236}">
                    <a16:creationId xmlns:a16="http://schemas.microsoft.com/office/drawing/2014/main" id="{403ACB48-F50C-40D7-AD08-8FD3BF4AEDDA}"/>
                  </a:ext>
                </a:extLst>
              </p14:cNvPr>
              <p14:cNvContentPartPr/>
              <p14:nvPr/>
            </p14:nvContentPartPr>
            <p14:xfrm>
              <a:off x="4364592" y="6612711"/>
              <a:ext cx="193320" cy="131400"/>
            </p14:xfrm>
          </p:contentPart>
        </mc:Choice>
        <mc:Fallback>
          <p:pic>
            <p:nvPicPr>
              <p:cNvPr id="337" name="Rukopis 336">
                <a:extLst>
                  <a:ext uri="{FF2B5EF4-FFF2-40B4-BE49-F238E27FC236}">
                    <a16:creationId xmlns:a16="http://schemas.microsoft.com/office/drawing/2014/main" id="{403ACB48-F50C-40D7-AD08-8FD3BF4AED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55592" y="6603711"/>
                <a:ext cx="210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38" name="Rukopis 337">
                <a:extLst>
                  <a:ext uri="{FF2B5EF4-FFF2-40B4-BE49-F238E27FC236}">
                    <a16:creationId xmlns:a16="http://schemas.microsoft.com/office/drawing/2014/main" id="{749CA2ED-FA26-46E6-A36A-7E7957ECF02E}"/>
                  </a:ext>
                </a:extLst>
              </p14:cNvPr>
              <p14:cNvContentPartPr/>
              <p14:nvPr/>
            </p14:nvContentPartPr>
            <p14:xfrm>
              <a:off x="3725952" y="6512991"/>
              <a:ext cx="522360" cy="304920"/>
            </p14:xfrm>
          </p:contentPart>
        </mc:Choice>
        <mc:Fallback>
          <p:pic>
            <p:nvPicPr>
              <p:cNvPr id="338" name="Rukopis 337">
                <a:extLst>
                  <a:ext uri="{FF2B5EF4-FFF2-40B4-BE49-F238E27FC236}">
                    <a16:creationId xmlns:a16="http://schemas.microsoft.com/office/drawing/2014/main" id="{749CA2ED-FA26-46E6-A36A-7E7957ECF02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16952" y="6503991"/>
                <a:ext cx="540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50" name="Rukopis 349">
                <a:extLst>
                  <a:ext uri="{FF2B5EF4-FFF2-40B4-BE49-F238E27FC236}">
                    <a16:creationId xmlns:a16="http://schemas.microsoft.com/office/drawing/2014/main" id="{77A3861B-CB5F-46A9-A019-20F8C91799D5}"/>
                  </a:ext>
                </a:extLst>
              </p14:cNvPr>
              <p14:cNvContentPartPr/>
              <p14:nvPr/>
            </p14:nvContentPartPr>
            <p14:xfrm>
              <a:off x="6440712" y="6444591"/>
              <a:ext cx="490680" cy="207360"/>
            </p14:xfrm>
          </p:contentPart>
        </mc:Choice>
        <mc:Fallback>
          <p:pic>
            <p:nvPicPr>
              <p:cNvPr id="350" name="Rukopis 349">
                <a:extLst>
                  <a:ext uri="{FF2B5EF4-FFF2-40B4-BE49-F238E27FC236}">
                    <a16:creationId xmlns:a16="http://schemas.microsoft.com/office/drawing/2014/main" id="{77A3861B-CB5F-46A9-A019-20F8C91799D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31712" y="6435591"/>
                <a:ext cx="5083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51" name="Rukopis 350">
                <a:extLst>
                  <a:ext uri="{FF2B5EF4-FFF2-40B4-BE49-F238E27FC236}">
                    <a16:creationId xmlns:a16="http://schemas.microsoft.com/office/drawing/2014/main" id="{2DACA101-15F9-47F2-B89F-538771FF4666}"/>
                  </a:ext>
                </a:extLst>
              </p14:cNvPr>
              <p14:cNvContentPartPr/>
              <p14:nvPr/>
            </p14:nvContentPartPr>
            <p14:xfrm>
              <a:off x="5570232" y="6408591"/>
              <a:ext cx="618120" cy="361080"/>
            </p14:xfrm>
          </p:contentPart>
        </mc:Choice>
        <mc:Fallback>
          <p:pic>
            <p:nvPicPr>
              <p:cNvPr id="351" name="Rukopis 350">
                <a:extLst>
                  <a:ext uri="{FF2B5EF4-FFF2-40B4-BE49-F238E27FC236}">
                    <a16:creationId xmlns:a16="http://schemas.microsoft.com/office/drawing/2014/main" id="{2DACA101-15F9-47F2-B89F-538771FF466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61232" y="6399591"/>
                <a:ext cx="635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52" name="Rukopis 351">
                <a:extLst>
                  <a:ext uri="{FF2B5EF4-FFF2-40B4-BE49-F238E27FC236}">
                    <a16:creationId xmlns:a16="http://schemas.microsoft.com/office/drawing/2014/main" id="{437A7735-E322-4EAF-9602-09496B3CE61B}"/>
                  </a:ext>
                </a:extLst>
              </p14:cNvPr>
              <p14:cNvContentPartPr/>
              <p14:nvPr/>
            </p14:nvContentPartPr>
            <p14:xfrm>
              <a:off x="5208432" y="6421191"/>
              <a:ext cx="207720" cy="273600"/>
            </p14:xfrm>
          </p:contentPart>
        </mc:Choice>
        <mc:Fallback>
          <p:pic>
            <p:nvPicPr>
              <p:cNvPr id="352" name="Rukopis 351">
                <a:extLst>
                  <a:ext uri="{FF2B5EF4-FFF2-40B4-BE49-F238E27FC236}">
                    <a16:creationId xmlns:a16="http://schemas.microsoft.com/office/drawing/2014/main" id="{437A7735-E322-4EAF-9602-09496B3CE6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199432" y="6412191"/>
                <a:ext cx="2253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53" name="Rukopis 352">
                <a:extLst>
                  <a:ext uri="{FF2B5EF4-FFF2-40B4-BE49-F238E27FC236}">
                    <a16:creationId xmlns:a16="http://schemas.microsoft.com/office/drawing/2014/main" id="{91F83941-A3AB-4C82-A98E-690B508AA9D5}"/>
                  </a:ext>
                </a:extLst>
              </p14:cNvPr>
              <p14:cNvContentPartPr/>
              <p14:nvPr/>
            </p14:nvContentPartPr>
            <p14:xfrm>
              <a:off x="4737192" y="6541791"/>
              <a:ext cx="374760" cy="178200"/>
            </p14:xfrm>
          </p:contentPart>
        </mc:Choice>
        <mc:Fallback>
          <p:pic>
            <p:nvPicPr>
              <p:cNvPr id="353" name="Rukopis 352">
                <a:extLst>
                  <a:ext uri="{FF2B5EF4-FFF2-40B4-BE49-F238E27FC236}">
                    <a16:creationId xmlns:a16="http://schemas.microsoft.com/office/drawing/2014/main" id="{91F83941-A3AB-4C82-A98E-690B508AA9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28192" y="6532791"/>
                <a:ext cx="392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63" name="Rukopis 362">
                <a:extLst>
                  <a:ext uri="{FF2B5EF4-FFF2-40B4-BE49-F238E27FC236}">
                    <a16:creationId xmlns:a16="http://schemas.microsoft.com/office/drawing/2014/main" id="{C88903BA-D2B6-478B-B113-B4359A88E87B}"/>
                  </a:ext>
                </a:extLst>
              </p14:cNvPr>
              <p14:cNvContentPartPr/>
              <p14:nvPr/>
            </p14:nvContentPartPr>
            <p14:xfrm>
              <a:off x="7068912" y="6242271"/>
              <a:ext cx="1528560" cy="437760"/>
            </p14:xfrm>
          </p:contentPart>
        </mc:Choice>
        <mc:Fallback>
          <p:pic>
            <p:nvPicPr>
              <p:cNvPr id="363" name="Rukopis 362">
                <a:extLst>
                  <a:ext uri="{FF2B5EF4-FFF2-40B4-BE49-F238E27FC236}">
                    <a16:creationId xmlns:a16="http://schemas.microsoft.com/office/drawing/2014/main" id="{C88903BA-D2B6-478B-B113-B4359A88E87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59912" y="6233271"/>
                <a:ext cx="15462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4" name="Rukopis 363">
                <a:extLst>
                  <a:ext uri="{FF2B5EF4-FFF2-40B4-BE49-F238E27FC236}">
                    <a16:creationId xmlns:a16="http://schemas.microsoft.com/office/drawing/2014/main" id="{45417F5B-A0F6-4A02-9354-2C448D12AFB4}"/>
                  </a:ext>
                </a:extLst>
              </p14:cNvPr>
              <p14:cNvContentPartPr/>
              <p14:nvPr/>
            </p14:nvContentPartPr>
            <p14:xfrm>
              <a:off x="8967552" y="6177831"/>
              <a:ext cx="99360" cy="539640"/>
            </p14:xfrm>
          </p:contentPart>
        </mc:Choice>
        <mc:Fallback>
          <p:pic>
            <p:nvPicPr>
              <p:cNvPr id="364" name="Rukopis 363">
                <a:extLst>
                  <a:ext uri="{FF2B5EF4-FFF2-40B4-BE49-F238E27FC236}">
                    <a16:creationId xmlns:a16="http://schemas.microsoft.com/office/drawing/2014/main" id="{45417F5B-A0F6-4A02-9354-2C448D12AFB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58552" y="6168831"/>
                <a:ext cx="11700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71" name="Rukopis 370">
                <a:extLst>
                  <a:ext uri="{FF2B5EF4-FFF2-40B4-BE49-F238E27FC236}">
                    <a16:creationId xmlns:a16="http://schemas.microsoft.com/office/drawing/2014/main" id="{BEDFAFD8-3C8B-41C7-BD8A-57806F12C7C3}"/>
                  </a:ext>
                </a:extLst>
              </p14:cNvPr>
              <p14:cNvContentPartPr/>
              <p14:nvPr/>
            </p14:nvContentPartPr>
            <p14:xfrm>
              <a:off x="10069152" y="6347391"/>
              <a:ext cx="122400" cy="226080"/>
            </p14:xfrm>
          </p:contentPart>
        </mc:Choice>
        <mc:Fallback>
          <p:pic>
            <p:nvPicPr>
              <p:cNvPr id="371" name="Rukopis 370">
                <a:extLst>
                  <a:ext uri="{FF2B5EF4-FFF2-40B4-BE49-F238E27FC236}">
                    <a16:creationId xmlns:a16="http://schemas.microsoft.com/office/drawing/2014/main" id="{BEDFAFD8-3C8B-41C7-BD8A-57806F12C7C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60152" y="6338391"/>
                <a:ext cx="140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78" name="Rukopis 377">
                <a:extLst>
                  <a:ext uri="{FF2B5EF4-FFF2-40B4-BE49-F238E27FC236}">
                    <a16:creationId xmlns:a16="http://schemas.microsoft.com/office/drawing/2014/main" id="{927611D3-D460-4AB1-9DC8-DE4E62EE0807}"/>
                  </a:ext>
                </a:extLst>
              </p14:cNvPr>
              <p14:cNvContentPartPr/>
              <p14:nvPr/>
            </p14:nvContentPartPr>
            <p14:xfrm>
              <a:off x="11351472" y="6072351"/>
              <a:ext cx="254880" cy="626400"/>
            </p14:xfrm>
          </p:contentPart>
        </mc:Choice>
        <mc:Fallback>
          <p:pic>
            <p:nvPicPr>
              <p:cNvPr id="378" name="Rukopis 377">
                <a:extLst>
                  <a:ext uri="{FF2B5EF4-FFF2-40B4-BE49-F238E27FC236}">
                    <a16:creationId xmlns:a16="http://schemas.microsoft.com/office/drawing/2014/main" id="{927611D3-D460-4AB1-9DC8-DE4E62EE080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342472" y="6063351"/>
                <a:ext cx="27252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79" name="Rukopis 378">
                <a:extLst>
                  <a:ext uri="{FF2B5EF4-FFF2-40B4-BE49-F238E27FC236}">
                    <a16:creationId xmlns:a16="http://schemas.microsoft.com/office/drawing/2014/main" id="{A5580359-9FAF-458B-A97F-2F0D0496B19D}"/>
                  </a:ext>
                </a:extLst>
              </p14:cNvPr>
              <p14:cNvContentPartPr/>
              <p14:nvPr/>
            </p14:nvContentPartPr>
            <p14:xfrm>
              <a:off x="10485312" y="6329391"/>
              <a:ext cx="772920" cy="278280"/>
            </p14:xfrm>
          </p:contentPart>
        </mc:Choice>
        <mc:Fallback>
          <p:pic>
            <p:nvPicPr>
              <p:cNvPr id="379" name="Rukopis 378">
                <a:extLst>
                  <a:ext uri="{FF2B5EF4-FFF2-40B4-BE49-F238E27FC236}">
                    <a16:creationId xmlns:a16="http://schemas.microsoft.com/office/drawing/2014/main" id="{A5580359-9FAF-458B-A97F-2F0D0496B19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476312" y="6320391"/>
                <a:ext cx="7905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80" name="Rukopis 379">
                <a:extLst>
                  <a:ext uri="{FF2B5EF4-FFF2-40B4-BE49-F238E27FC236}">
                    <a16:creationId xmlns:a16="http://schemas.microsoft.com/office/drawing/2014/main" id="{7FF9C71B-2612-4EDA-A334-48D2AF467B64}"/>
                  </a:ext>
                </a:extLst>
              </p14:cNvPr>
              <p14:cNvContentPartPr/>
              <p14:nvPr/>
            </p14:nvContentPartPr>
            <p14:xfrm>
              <a:off x="9966912" y="6332271"/>
              <a:ext cx="13680" cy="266760"/>
            </p14:xfrm>
          </p:contentPart>
        </mc:Choice>
        <mc:Fallback>
          <p:pic>
            <p:nvPicPr>
              <p:cNvPr id="380" name="Rukopis 379">
                <a:extLst>
                  <a:ext uri="{FF2B5EF4-FFF2-40B4-BE49-F238E27FC236}">
                    <a16:creationId xmlns:a16="http://schemas.microsoft.com/office/drawing/2014/main" id="{7FF9C71B-2612-4EDA-A334-48D2AF467B6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957912" y="6323271"/>
                <a:ext cx="31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81" name="Rukopis 380">
                <a:extLst>
                  <a:ext uri="{FF2B5EF4-FFF2-40B4-BE49-F238E27FC236}">
                    <a16:creationId xmlns:a16="http://schemas.microsoft.com/office/drawing/2014/main" id="{94F846C0-6C23-4546-B7DE-A943C069B4FC}"/>
                  </a:ext>
                </a:extLst>
              </p14:cNvPr>
              <p14:cNvContentPartPr/>
              <p14:nvPr/>
            </p14:nvContentPartPr>
            <p14:xfrm>
              <a:off x="9159432" y="6391311"/>
              <a:ext cx="429480" cy="237240"/>
            </p14:xfrm>
          </p:contentPart>
        </mc:Choice>
        <mc:Fallback>
          <p:pic>
            <p:nvPicPr>
              <p:cNvPr id="381" name="Rukopis 380">
                <a:extLst>
                  <a:ext uri="{FF2B5EF4-FFF2-40B4-BE49-F238E27FC236}">
                    <a16:creationId xmlns:a16="http://schemas.microsoft.com/office/drawing/2014/main" id="{94F846C0-6C23-4546-B7DE-A943C069B4F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150432" y="6382311"/>
                <a:ext cx="4471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38" name="Rukopis 437">
                <a:extLst>
                  <a:ext uri="{FF2B5EF4-FFF2-40B4-BE49-F238E27FC236}">
                    <a16:creationId xmlns:a16="http://schemas.microsoft.com/office/drawing/2014/main" id="{7A85C96C-0347-434E-B733-7D2DC90E3D13}"/>
                  </a:ext>
                </a:extLst>
              </p14:cNvPr>
              <p14:cNvContentPartPr/>
              <p14:nvPr/>
            </p14:nvContentPartPr>
            <p14:xfrm>
              <a:off x="4786152" y="324231"/>
              <a:ext cx="1742760" cy="849600"/>
            </p14:xfrm>
          </p:contentPart>
        </mc:Choice>
        <mc:Fallback>
          <p:pic>
            <p:nvPicPr>
              <p:cNvPr id="438" name="Rukopis 437">
                <a:extLst>
                  <a:ext uri="{FF2B5EF4-FFF2-40B4-BE49-F238E27FC236}">
                    <a16:creationId xmlns:a16="http://schemas.microsoft.com/office/drawing/2014/main" id="{7A85C96C-0347-434E-B733-7D2DC90E3D1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77152" y="315231"/>
                <a:ext cx="176040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51" name="Rukopis 450">
                <a:extLst>
                  <a:ext uri="{FF2B5EF4-FFF2-40B4-BE49-F238E27FC236}">
                    <a16:creationId xmlns:a16="http://schemas.microsoft.com/office/drawing/2014/main" id="{183B9432-047A-4FBB-A1BB-FEB245052259}"/>
                  </a:ext>
                </a:extLst>
              </p14:cNvPr>
              <p14:cNvContentPartPr/>
              <p14:nvPr/>
            </p14:nvContentPartPr>
            <p14:xfrm>
              <a:off x="74832" y="4624071"/>
              <a:ext cx="506880" cy="385920"/>
            </p14:xfrm>
          </p:contentPart>
        </mc:Choice>
        <mc:Fallback>
          <p:pic>
            <p:nvPicPr>
              <p:cNvPr id="451" name="Rukopis 450">
                <a:extLst>
                  <a:ext uri="{FF2B5EF4-FFF2-40B4-BE49-F238E27FC236}">
                    <a16:creationId xmlns:a16="http://schemas.microsoft.com/office/drawing/2014/main" id="{183B9432-047A-4FBB-A1BB-FEB24505225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832" y="4615071"/>
                <a:ext cx="52452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75" name="Rukopis 474">
                <a:extLst>
                  <a:ext uri="{FF2B5EF4-FFF2-40B4-BE49-F238E27FC236}">
                    <a16:creationId xmlns:a16="http://schemas.microsoft.com/office/drawing/2014/main" id="{664075C2-BFCB-493C-9ACD-8CD3562CE86D}"/>
                  </a:ext>
                </a:extLst>
              </p14:cNvPr>
              <p14:cNvContentPartPr/>
              <p14:nvPr/>
            </p14:nvContentPartPr>
            <p14:xfrm>
              <a:off x="782952" y="2054391"/>
              <a:ext cx="5525640" cy="2878200"/>
            </p14:xfrm>
          </p:contentPart>
        </mc:Choice>
        <mc:Fallback>
          <p:pic>
            <p:nvPicPr>
              <p:cNvPr id="475" name="Rukopis 474">
                <a:extLst>
                  <a:ext uri="{FF2B5EF4-FFF2-40B4-BE49-F238E27FC236}">
                    <a16:creationId xmlns:a16="http://schemas.microsoft.com/office/drawing/2014/main" id="{664075C2-BFCB-493C-9ACD-8CD3562CE8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3952" y="2045391"/>
                <a:ext cx="554328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84" name="Rukopis 483">
                <a:extLst>
                  <a:ext uri="{FF2B5EF4-FFF2-40B4-BE49-F238E27FC236}">
                    <a16:creationId xmlns:a16="http://schemas.microsoft.com/office/drawing/2014/main" id="{EBDC87B6-3E23-40F6-8797-66C3D4F18DB7}"/>
                  </a:ext>
                </a:extLst>
              </p14:cNvPr>
              <p14:cNvContentPartPr/>
              <p14:nvPr/>
            </p14:nvContentPartPr>
            <p14:xfrm>
              <a:off x="847392" y="5545311"/>
              <a:ext cx="67680" cy="83160"/>
            </p14:xfrm>
          </p:contentPart>
        </mc:Choice>
        <mc:Fallback>
          <p:pic>
            <p:nvPicPr>
              <p:cNvPr id="484" name="Rukopis 483">
                <a:extLst>
                  <a:ext uri="{FF2B5EF4-FFF2-40B4-BE49-F238E27FC236}">
                    <a16:creationId xmlns:a16="http://schemas.microsoft.com/office/drawing/2014/main" id="{EBDC87B6-3E23-40F6-8797-66C3D4F18D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8392" y="5536311"/>
                <a:ext cx="85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85" name="Rukopis 484">
                <a:extLst>
                  <a:ext uri="{FF2B5EF4-FFF2-40B4-BE49-F238E27FC236}">
                    <a16:creationId xmlns:a16="http://schemas.microsoft.com/office/drawing/2014/main" id="{02A141E3-2422-4CA0-8FE1-365E9FD10BED}"/>
                  </a:ext>
                </a:extLst>
              </p14:cNvPr>
              <p14:cNvContentPartPr/>
              <p14:nvPr/>
            </p14:nvContentPartPr>
            <p14:xfrm>
              <a:off x="118752" y="5431911"/>
              <a:ext cx="522000" cy="352440"/>
            </p14:xfrm>
          </p:contentPart>
        </mc:Choice>
        <mc:Fallback>
          <p:pic>
            <p:nvPicPr>
              <p:cNvPr id="485" name="Rukopis 484">
                <a:extLst>
                  <a:ext uri="{FF2B5EF4-FFF2-40B4-BE49-F238E27FC236}">
                    <a16:creationId xmlns:a16="http://schemas.microsoft.com/office/drawing/2014/main" id="{02A141E3-2422-4CA0-8FE1-365E9FD10BE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9752" y="5422911"/>
                <a:ext cx="5396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89" name="Rukopis 488">
                <a:extLst>
                  <a:ext uri="{FF2B5EF4-FFF2-40B4-BE49-F238E27FC236}">
                    <a16:creationId xmlns:a16="http://schemas.microsoft.com/office/drawing/2014/main" id="{1FD514AB-07CC-4539-B72F-BD4B6F8E87B3}"/>
                  </a:ext>
                </a:extLst>
              </p14:cNvPr>
              <p14:cNvContentPartPr/>
              <p14:nvPr/>
            </p14:nvContentPartPr>
            <p14:xfrm>
              <a:off x="1050432" y="5188191"/>
              <a:ext cx="448200" cy="388080"/>
            </p14:xfrm>
          </p:contentPart>
        </mc:Choice>
        <mc:Fallback>
          <p:pic>
            <p:nvPicPr>
              <p:cNvPr id="489" name="Rukopis 488">
                <a:extLst>
                  <a:ext uri="{FF2B5EF4-FFF2-40B4-BE49-F238E27FC236}">
                    <a16:creationId xmlns:a16="http://schemas.microsoft.com/office/drawing/2014/main" id="{1FD514AB-07CC-4539-B72F-BD4B6F8E87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41432" y="5179191"/>
                <a:ext cx="4658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94" name="Rukopis 493">
                <a:extLst>
                  <a:ext uri="{FF2B5EF4-FFF2-40B4-BE49-F238E27FC236}">
                    <a16:creationId xmlns:a16="http://schemas.microsoft.com/office/drawing/2014/main" id="{5B0E9DC2-8F12-4482-AB13-A8381228722A}"/>
                  </a:ext>
                </a:extLst>
              </p14:cNvPr>
              <p14:cNvContentPartPr/>
              <p14:nvPr/>
            </p14:nvContentPartPr>
            <p14:xfrm>
              <a:off x="1730112" y="5227791"/>
              <a:ext cx="799560" cy="473760"/>
            </p14:xfrm>
          </p:contentPart>
        </mc:Choice>
        <mc:Fallback>
          <p:pic>
            <p:nvPicPr>
              <p:cNvPr id="494" name="Rukopis 493">
                <a:extLst>
                  <a:ext uri="{FF2B5EF4-FFF2-40B4-BE49-F238E27FC236}">
                    <a16:creationId xmlns:a16="http://schemas.microsoft.com/office/drawing/2014/main" id="{5B0E9DC2-8F12-4482-AB13-A8381228722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21112" y="5218791"/>
                <a:ext cx="817200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81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05E81C46-B917-40CE-98BE-B7256ECDFF0F}"/>
                  </a:ext>
                </a:extLst>
              </p14:cNvPr>
              <p14:cNvContentPartPr/>
              <p14:nvPr/>
            </p14:nvContentPartPr>
            <p14:xfrm>
              <a:off x="749832" y="4657551"/>
              <a:ext cx="127800" cy="23760"/>
            </p14:xfrm>
          </p:contentPart>
        </mc:Choice>
        <mc:Fallback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05E81C46-B917-40CE-98BE-B7256ECDFF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32" y="4648551"/>
                <a:ext cx="145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5BDE2E17-DD48-4182-89F1-8004B7A346A7}"/>
                  </a:ext>
                </a:extLst>
              </p14:cNvPr>
              <p14:cNvContentPartPr/>
              <p14:nvPr/>
            </p14:nvContentPartPr>
            <p14:xfrm>
              <a:off x="746592" y="4760871"/>
              <a:ext cx="155880" cy="41040"/>
            </p14:xfrm>
          </p:contentPart>
        </mc:Choice>
        <mc:Fallback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5BDE2E17-DD48-4182-89F1-8004B7A346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592" y="4751871"/>
                <a:ext cx="173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2757A935-15CC-4BCE-9AAA-59562DDA8DFA}"/>
                  </a:ext>
                </a:extLst>
              </p14:cNvPr>
              <p14:cNvContentPartPr/>
              <p14:nvPr/>
            </p14:nvContentPartPr>
            <p14:xfrm>
              <a:off x="1056192" y="4480431"/>
              <a:ext cx="996480" cy="348840"/>
            </p14:xfrm>
          </p:contentPart>
        </mc:Choice>
        <mc:Fallback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2757A935-15CC-4BCE-9AAA-59562DDA8D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192" y="4471431"/>
                <a:ext cx="10141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90830CE0-EF39-4317-B398-EC207FB6654E}"/>
                  </a:ext>
                </a:extLst>
              </p14:cNvPr>
              <p14:cNvContentPartPr/>
              <p14:nvPr/>
            </p14:nvContentPartPr>
            <p14:xfrm>
              <a:off x="270672" y="4550991"/>
              <a:ext cx="335160" cy="330840"/>
            </p14:xfrm>
          </p:contentPart>
        </mc:Choice>
        <mc:Fallback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90830CE0-EF39-4317-B398-EC207FB665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672" y="4541991"/>
                <a:ext cx="3528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895FFF4C-88DA-4DD7-9D0D-0CD448B61AA7}"/>
                  </a:ext>
                </a:extLst>
              </p14:cNvPr>
              <p14:cNvContentPartPr/>
              <p14:nvPr/>
            </p14:nvContentPartPr>
            <p14:xfrm>
              <a:off x="2213232" y="4516791"/>
              <a:ext cx="330480" cy="272520"/>
            </p14:xfrm>
          </p:contentPart>
        </mc:Choice>
        <mc:Fallback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895FFF4C-88DA-4DD7-9D0D-0CD448B61A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4232" y="4507791"/>
                <a:ext cx="348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6" name="Rukopis 65">
                <a:extLst>
                  <a:ext uri="{FF2B5EF4-FFF2-40B4-BE49-F238E27FC236}">
                    <a16:creationId xmlns:a16="http://schemas.microsoft.com/office/drawing/2014/main" id="{F677C08E-C857-4DBE-A714-9C6C599AAFD7}"/>
                  </a:ext>
                </a:extLst>
              </p14:cNvPr>
              <p14:cNvContentPartPr/>
              <p14:nvPr/>
            </p14:nvContentPartPr>
            <p14:xfrm>
              <a:off x="2632992" y="4461711"/>
              <a:ext cx="356760" cy="337320"/>
            </p14:xfrm>
          </p:contentPart>
        </mc:Choice>
        <mc:Fallback>
          <p:pic>
            <p:nvPicPr>
              <p:cNvPr id="66" name="Rukopis 65">
                <a:extLst>
                  <a:ext uri="{FF2B5EF4-FFF2-40B4-BE49-F238E27FC236}">
                    <a16:creationId xmlns:a16="http://schemas.microsoft.com/office/drawing/2014/main" id="{F677C08E-C857-4DBE-A714-9C6C599AAF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3992" y="4452711"/>
                <a:ext cx="374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0B82735F-9845-42EC-B61B-E0345542E580}"/>
                  </a:ext>
                </a:extLst>
              </p14:cNvPr>
              <p14:cNvContentPartPr/>
              <p14:nvPr/>
            </p14:nvContentPartPr>
            <p14:xfrm>
              <a:off x="186432" y="5567631"/>
              <a:ext cx="141480" cy="201600"/>
            </p14:xfrm>
          </p:contentPart>
        </mc:Choice>
        <mc:Fallback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0B82735F-9845-42EC-B61B-E0345542E5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32" y="5558631"/>
                <a:ext cx="159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Rukopis 73">
                <a:extLst>
                  <a:ext uri="{FF2B5EF4-FFF2-40B4-BE49-F238E27FC236}">
                    <a16:creationId xmlns:a16="http://schemas.microsoft.com/office/drawing/2014/main" id="{E580FFF5-917F-4F31-98C4-665095065106}"/>
                  </a:ext>
                </a:extLst>
              </p14:cNvPr>
              <p14:cNvContentPartPr/>
              <p14:nvPr/>
            </p14:nvContentPartPr>
            <p14:xfrm>
              <a:off x="996432" y="5528391"/>
              <a:ext cx="173520" cy="123840"/>
            </p14:xfrm>
          </p:contentPart>
        </mc:Choice>
        <mc:Fallback>
          <p:pic>
            <p:nvPicPr>
              <p:cNvPr id="74" name="Rukopis 73">
                <a:extLst>
                  <a:ext uri="{FF2B5EF4-FFF2-40B4-BE49-F238E27FC236}">
                    <a16:creationId xmlns:a16="http://schemas.microsoft.com/office/drawing/2014/main" id="{E580FFF5-917F-4F31-98C4-6650950651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7432" y="5519391"/>
                <a:ext cx="191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5" name="Rukopis 74">
                <a:extLst>
                  <a:ext uri="{FF2B5EF4-FFF2-40B4-BE49-F238E27FC236}">
                    <a16:creationId xmlns:a16="http://schemas.microsoft.com/office/drawing/2014/main" id="{1038CA54-027A-4B28-A1CB-660926B9F4D1}"/>
                  </a:ext>
                </a:extLst>
              </p14:cNvPr>
              <p14:cNvContentPartPr/>
              <p14:nvPr/>
            </p14:nvContentPartPr>
            <p14:xfrm>
              <a:off x="446712" y="5304471"/>
              <a:ext cx="424800" cy="385200"/>
            </p14:xfrm>
          </p:contentPart>
        </mc:Choice>
        <mc:Fallback>
          <p:pic>
            <p:nvPicPr>
              <p:cNvPr id="75" name="Rukopis 74">
                <a:extLst>
                  <a:ext uri="{FF2B5EF4-FFF2-40B4-BE49-F238E27FC236}">
                    <a16:creationId xmlns:a16="http://schemas.microsoft.com/office/drawing/2014/main" id="{1038CA54-027A-4B28-A1CB-660926B9F4D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712" y="5295471"/>
                <a:ext cx="4424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4" name="Rukopis 93">
                <a:extLst>
                  <a:ext uri="{FF2B5EF4-FFF2-40B4-BE49-F238E27FC236}">
                    <a16:creationId xmlns:a16="http://schemas.microsoft.com/office/drawing/2014/main" id="{73856A20-A2DB-4A40-A355-CCC95746A7CD}"/>
                  </a:ext>
                </a:extLst>
              </p14:cNvPr>
              <p14:cNvContentPartPr/>
              <p14:nvPr/>
            </p14:nvContentPartPr>
            <p14:xfrm>
              <a:off x="1303872" y="5440911"/>
              <a:ext cx="582120" cy="313560"/>
            </p14:xfrm>
          </p:contentPart>
        </mc:Choice>
        <mc:Fallback>
          <p:pic>
            <p:nvPicPr>
              <p:cNvPr id="94" name="Rukopis 93">
                <a:extLst>
                  <a:ext uri="{FF2B5EF4-FFF2-40B4-BE49-F238E27FC236}">
                    <a16:creationId xmlns:a16="http://schemas.microsoft.com/office/drawing/2014/main" id="{73856A20-A2DB-4A40-A355-CCC95746A7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4872" y="5431911"/>
                <a:ext cx="5997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4" name="Rukopis 103">
                <a:extLst>
                  <a:ext uri="{FF2B5EF4-FFF2-40B4-BE49-F238E27FC236}">
                    <a16:creationId xmlns:a16="http://schemas.microsoft.com/office/drawing/2014/main" id="{96E2C74F-6515-43D2-9270-CD226FF02DF4}"/>
                  </a:ext>
                </a:extLst>
              </p14:cNvPr>
              <p14:cNvContentPartPr/>
              <p14:nvPr/>
            </p14:nvContentPartPr>
            <p14:xfrm>
              <a:off x="3239232" y="5231031"/>
              <a:ext cx="141840" cy="375120"/>
            </p14:xfrm>
          </p:contentPart>
        </mc:Choice>
        <mc:Fallback>
          <p:pic>
            <p:nvPicPr>
              <p:cNvPr id="104" name="Rukopis 103">
                <a:extLst>
                  <a:ext uri="{FF2B5EF4-FFF2-40B4-BE49-F238E27FC236}">
                    <a16:creationId xmlns:a16="http://schemas.microsoft.com/office/drawing/2014/main" id="{96E2C74F-6515-43D2-9270-CD226FF02D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0232" y="5222031"/>
                <a:ext cx="1594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5" name="Rukopis 104">
                <a:extLst>
                  <a:ext uri="{FF2B5EF4-FFF2-40B4-BE49-F238E27FC236}">
                    <a16:creationId xmlns:a16="http://schemas.microsoft.com/office/drawing/2014/main" id="{5AA4A96B-9B57-47C5-BCEF-2CCBAE867A9E}"/>
                  </a:ext>
                </a:extLst>
              </p14:cNvPr>
              <p14:cNvContentPartPr/>
              <p14:nvPr/>
            </p14:nvContentPartPr>
            <p14:xfrm>
              <a:off x="2954112" y="5264871"/>
              <a:ext cx="146160" cy="373320"/>
            </p14:xfrm>
          </p:contentPart>
        </mc:Choice>
        <mc:Fallback>
          <p:pic>
            <p:nvPicPr>
              <p:cNvPr id="105" name="Rukopis 104">
                <a:extLst>
                  <a:ext uri="{FF2B5EF4-FFF2-40B4-BE49-F238E27FC236}">
                    <a16:creationId xmlns:a16="http://schemas.microsoft.com/office/drawing/2014/main" id="{5AA4A96B-9B57-47C5-BCEF-2CCBAE867A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45112" y="5255871"/>
                <a:ext cx="1638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6" name="Rukopis 105">
                <a:extLst>
                  <a:ext uri="{FF2B5EF4-FFF2-40B4-BE49-F238E27FC236}">
                    <a16:creationId xmlns:a16="http://schemas.microsoft.com/office/drawing/2014/main" id="{6DA84BFC-702A-4401-86DC-E598C264F052}"/>
                  </a:ext>
                </a:extLst>
              </p14:cNvPr>
              <p14:cNvContentPartPr/>
              <p14:nvPr/>
            </p14:nvContentPartPr>
            <p14:xfrm>
              <a:off x="2357232" y="5204031"/>
              <a:ext cx="500760" cy="601560"/>
            </p14:xfrm>
          </p:contentPart>
        </mc:Choice>
        <mc:Fallback>
          <p:pic>
            <p:nvPicPr>
              <p:cNvPr id="106" name="Rukopis 105">
                <a:extLst>
                  <a:ext uri="{FF2B5EF4-FFF2-40B4-BE49-F238E27FC236}">
                    <a16:creationId xmlns:a16="http://schemas.microsoft.com/office/drawing/2014/main" id="{6DA84BFC-702A-4401-86DC-E598C264F0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48232" y="5195031"/>
                <a:ext cx="51840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7" name="Rukopis 106">
                <a:extLst>
                  <a:ext uri="{FF2B5EF4-FFF2-40B4-BE49-F238E27FC236}">
                    <a16:creationId xmlns:a16="http://schemas.microsoft.com/office/drawing/2014/main" id="{263E86DC-43B5-4FF3-AAF3-AE78A6EAFB4A}"/>
                  </a:ext>
                </a:extLst>
              </p14:cNvPr>
              <p14:cNvContentPartPr/>
              <p14:nvPr/>
            </p14:nvContentPartPr>
            <p14:xfrm>
              <a:off x="2015232" y="5449191"/>
              <a:ext cx="195840" cy="154800"/>
            </p14:xfrm>
          </p:contentPart>
        </mc:Choice>
        <mc:Fallback>
          <p:pic>
            <p:nvPicPr>
              <p:cNvPr id="107" name="Rukopis 106">
                <a:extLst>
                  <a:ext uri="{FF2B5EF4-FFF2-40B4-BE49-F238E27FC236}">
                    <a16:creationId xmlns:a16="http://schemas.microsoft.com/office/drawing/2014/main" id="{263E86DC-43B5-4FF3-AAF3-AE78A6EAFB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06232" y="5440191"/>
                <a:ext cx="213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" name="Rukopis 122">
                <a:extLst>
                  <a:ext uri="{FF2B5EF4-FFF2-40B4-BE49-F238E27FC236}">
                    <a16:creationId xmlns:a16="http://schemas.microsoft.com/office/drawing/2014/main" id="{737F709A-25F5-4B25-8ED1-97EF11E9CD24}"/>
                  </a:ext>
                </a:extLst>
              </p14:cNvPr>
              <p14:cNvContentPartPr/>
              <p14:nvPr/>
            </p14:nvContentPartPr>
            <p14:xfrm>
              <a:off x="47472" y="14991"/>
              <a:ext cx="7464240" cy="3777120"/>
            </p14:xfrm>
          </p:contentPart>
        </mc:Choice>
        <mc:Fallback>
          <p:pic>
            <p:nvPicPr>
              <p:cNvPr id="123" name="Rukopis 122">
                <a:extLst>
                  <a:ext uri="{FF2B5EF4-FFF2-40B4-BE49-F238E27FC236}">
                    <a16:creationId xmlns:a16="http://schemas.microsoft.com/office/drawing/2014/main" id="{737F709A-25F5-4B25-8ED1-97EF11E9CD2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472" y="5991"/>
                <a:ext cx="7481880" cy="37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457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Ksenia Budinskaya</dc:creator>
  <cp:lastModifiedBy>Ksenia Budinskaya</cp:lastModifiedBy>
  <cp:revision>10</cp:revision>
  <dcterms:created xsi:type="dcterms:W3CDTF">2021-04-19T06:16:00Z</dcterms:created>
  <dcterms:modified xsi:type="dcterms:W3CDTF">2021-04-19T08:23:00Z</dcterms:modified>
</cp:coreProperties>
</file>