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0" r:id="rId7"/>
    <p:sldId id="261" r:id="rId8"/>
    <p:sldId id="25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27T15:38:32.504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1 14029,'0'0'1538,"0"0"-1795,0 0-1568,0 0 415,0 0-2369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03T07:07:45.644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10528 15613 2114,'5'-2'6307,"-1"-4"-3856,5-13-3586,-8 17 1840,4-36-150,-8 36-421,-1 7-92,-7 7 16,1 0 0,0 0 1,1 1-1,0 1 0,1-1 0,0 1 0,1 1 0,1-1 0,1 1 0,0 0 0,0 1 0,2-1 0,0 1 1,0 0-1,2-1 0,0 1 0,1 3-58,3-15 58,1 1 1,0-1-1,0 0 0,1 0 1,-1 0-1,1-1 0,0 1 1,0-1-1,0 0 1,0-1-1,1 1 0,-1-1 1,1 0-1,-1 0 0,1-1 1,0 0-1,0 0 0,-1 0 1,2 0-59,-2 0 49,3 0 12,5 1 57,0 0-1,0 1 1,0 0 0,0 1-1,-1 0 1,0 1 0,0 0-1,0 1 1,-1 0 0,1 1-1,-1 1 1,-1-1 0,0 2-1,0-1 1,4 6-118,-11-11 57,-1-1 1,1 1-1,-1 0 1,0 0-1,0 0 1,0 0-1,-1 0 1,1 0-1,-1 1 1,1-1-1,-1 0 1,0 1-1,0-1 1,-1 1-1,1 0 1,-1-1-1,0 1 1,0-1-1,0 1 1,0 0-1,0-1 0,-1 1 1,0-1-1,0 1 1,0-1-1,0 1 1,0-1-1,-1 0 1,1 0-1,-2 3-57,-3 2 110,-1 0 1,0 0-1,0 0 0,-1-1 0,1 0 0,-2 0 0,1-1 1,-1 0-1,0-1 0,0 0 0,0 0 0,-1-1 0,0 0 1,1 0-1,-2-1 0,1-1 0,0 0 0,0 0 0,-1-1 1,1 0-1,-1-1 0,-4 0-110,-45-18 363,49 17 637,7 1-3244,2 0-6612,2 0 5194</inkml:trace>
  <inkml:trace contextRef="#ctx0" brushRef="#br0" timeOffset="616.541">10752 15594 1537,'4'-88'7464,"-4"88"-7369,-1-1 0,1 0 0,0 0 0,-1 0 1,1 0-1,0 0 0,0 0 0,0 1 1,0-1-1,0 0 0,0 0 0,0 0 1,0 0-1,0 0 0,0 0 0,0 0 0,1 1 1,-1-1-1,0 0 0,1 0 0,-1 0 1,0 0-1,1 1 0,-1-1 0,1 0 1,0 1-1,-1-1 0,1 0 0,-1 1 0,1-1 1,0 0-1,0 1 0,-1-1 0,1 1 1,0 0-1,0-1 0,0 1 0,-1-1 1,1 1-1,0 0 0,0 0 0,0 0 0,0-1 1,0 1-1,0 0 0,-1 0 0,1 0 1,0 0-1,0 0 0,0 1 0,0-1 1,0 0-1,0 0 0,0 1 0,-1-1 0,1 0 1,0 1-1,0-1 0,0 1-95,34 24 926,117 165 756,81 157-449,-164-257-827,-40-65 619,-30-25-796,1 0-143,1-17-54,17-488-59,-1 260 70,-29 198 42,16 36-63,-2 8-44,-2 3-52,0 0-327,0 0-837,0 0-1085,0 0-880,0 0 545</inkml:trace>
  <inkml:trace contextRef="#ctx0" brushRef="#br0" timeOffset="-106504.082">9923 15704 512,'0'0'182,"0"0"-86,0 0-149,0 0 90,-1-3 86,-1-6-660,-14 0 7635,15 9-6938,1 0-43,0 0-69,0 0-16,0 0 11,0 0 48,0 0 26,-25 0 1261,25 0-3199</inkml:trace>
  <inkml:trace contextRef="#ctx0" brushRef="#br0" timeOffset="-1399.956">9933 15851 641,'0'0'138,"0"0"-47,0 0 160,0 0 267,0 0 453,0-5 156,4-55 2087,-12 54-402,3 30 275,4-8-3306,4 95 1366,-10 147 508,21 47-785,-5-271-539,-7-32-112,-2-2-91,0 0-15,0 0-44,13-12-32,80-75-5,-11 30-58,-49 38 178,-17 18-9396,-16 1 4429</inkml:trace>
  <inkml:trace contextRef="#ctx0" brushRef="#br0" timeOffset="-984.699">9873 16170 993,'0'0'1260,"0"0"283,0 0-380,0 0 156,0 0-193,0 0-191,12-12 1328,79-42 1644,42-14-2775,-111 61-3933,-44 13-1535,-7-2-100</inkml:trace>
  <inkml:trace contextRef="#ctx0" brushRef="#br0" timeOffset="-615.176">9788 15871 1602,'0'0'1884,"0"0"171,0 0-373,0 0-679,0 0 183,7-9 52,22-41-51,68-82 1443,63 22 66,-124 109-1233,-36 2-1164,0-1-166,-2 3-58,-4 13-273,5-13-779,1-3-624,0 0-1778,0 0-1143</inkml:trace>
  <inkml:trace contextRef="#ctx0" brushRef="#br0" timeOffset="8904.679">9972 17339 480,'0'0'150,"0"0"63,0 0 28,0 0 351,0 0 140,0 0-38,0 0-209,0 0 167,0 0-38,0 0-86,0 0-26,0 0-80,0 0-134,0 0 59,-12-36 454,56 204 2124,-32-36-2450,2-92 582,6-264-1057,1 182-26,28 34 26,-41 11 13,1 0 1,-1 0 0,0 1-1,0 0 1,0 0 0,-1 1-1,0 0 1,1 0 0,-2 1-1,1 0 1,-1 0 0,0 1-1,0-1 1,0 1 0,-1 1-1,0-1 1,-1 1 0,0-1-1,0 1 1,2 7-14,-4-12 25,2 5 45,-1 1-1,1-1 0,-2 1 0,1-1 0,-1 1 1,-1 0-1,1 0 0,-2 0 0,1 0 0,-1 0 1,-1 0-1,1 0 0,-1 0 0,-1 0 0,0 0 1,0 0-1,-1-1 0,0 1 0,0-1 0,-1 0 1,0 0-1,-1 0 0,0 0 0,0-1 0,0 0 1,-2 1-70,-18 38 187,24-43-182,0 1-1,0-1 0,0 0 1,-1 0-1,1 1 0,-1-1 0,1 0 1,-1-1-1,0 1 0,-1 0 1,1 0-1,0-1 0,-1 0 1,1 1-1,-1-1 0,0 0 1,0 0-1,1 0 0,-1-1 1,-1 1-1,1-1 0,0 1 1,0-1-1,0 0 0,-1 0 0,1-1 1,-3 1-5,4 0-9,-23 2-945,10-3-5418,15 0 2688</inkml:trace>
  <inkml:trace contextRef="#ctx0" brushRef="#br0" timeOffset="9326.577">9958 17329 545,'8'-28'1188,"7"-13"4403,-4 25-5145,0 1-1,1 0 1,1 1-1,1 1 1,0 0-1,1 1 0,0 0 1,0 1-1,7-2-445,20-13 500,-35 20-452,-1 1 1,1 0-1,0 0 0,1 1 0,-1 0 0,1 0 0,0 0 0,0 1 1,0 1-1,0-1 0,1 1 0,-1 1 0,1-1 0,-1 2 0,1-1 1,-1 1-1,1 0 0,0 1 0,0 0-48,-6 0-258,5 0 629,-6 2-4632,-2-1 882</inkml:trace>
  <inkml:trace contextRef="#ctx0" brushRef="#br0" timeOffset="10007.259">10467 16959 865,'-9'-1'6667,"4"8"-4058,2 26-2984,3-30 1008,2 45 160,2 0 1,2 0-1,2 0 0,3-1 1,9 25-794,-16-51 115,2 0 0,0-1 0,2 1 0,0-1-1,1-1 1,1 0 0,1 0 0,1-1 0,0 0 0,1-1 0,1 0 0,1-1 0,12 10-115,-23-21 18,0-1 1,0 0-1,0 0 0,1 0 0,-1 0 0,1-1 0,0 1 0,0-1 0,0-1 1,0 1-1,1-1 0,-1 1 0,1-2 0,-1 1 0,1-1 0,0 1 0,0-2 0,0 1 1,-1-1-1,1 1 0,0-2 0,0 1 0,0-1 0,0 0 0,-1 0 0,1 0 1,0-1-1,-1 0 0,1 0 0,-1 0 0,0-1 0,1 0 0,3-2-18,1-4 4,-1-1-1,0 0 0,0 0 1,-1-1-1,0 0 1,-1 0-1,0-1 0,-1 0 1,0 0-1,-1 0 1,1-6-4,6-19-3,-7 23 10,1-1 0,-2 1 0,0-1 1,-1 0-1,0 0 0,-1 0 0,-1 0 0,-1 0 1,0 0-1,0 0 0,-2 0 0,0-1 0,-2-6-7,-3 2 3,5 13 6,0 0-1,0 0 1,-1 0 0,0 0 0,0 0-1,0 1 1,-1-1 0,0 1-1,0 0 1,-1 0 0,0 1 0,0-1-1,0 1 1,-1 0 0,-4-3-9,-93-39 37,-97 40-47,152 72-1067,44-55 733,-43 134-7706,45-115 5418</inkml:trace>
  <inkml:trace contextRef="#ctx0" brushRef="#br0" timeOffset="20168.29">14264 15505 641,'0'0'256,"0"0"262,0 0 485,0 0-85,0 0 262,0 0-197,0 0-257,0 0-150,0 0-154,2-11 1622,-3 275-335,6-79-989,-2-174-668,-1 0-1,1 1 0,1-1 1,0 0-1,0-1 0,2 1 1,-1-1-1,1 0 0,0 0 1,1 0-1,0-1 0,1 0 1,7 6-52,-9-13 17,1 0 0,0-1 1,0 0-1,0 0 0,0 0 1,0-1-1,0 0 0,0-1 0,0 0 1,-1 0-1,1 0 0,0-1 1,0 0-1,-1 0 0,1 0 1,-1-1-1,0 0 0,0-1 0,0 1 1,0-1-1,0 0 0,-1-1 1,0 1-1,4-5-17,-4 6 1,87-79-1,-10 47-1249,-76 25-1292,-6 9 85</inkml:trace>
  <inkml:trace contextRef="#ctx0" brushRef="#br0" timeOffset="20567.566">14285 15795 865,'-1'9'-43,"5"-11"3555,2-3 3760,101-81-5746,5 10-474,-87 61-993,-13-21-75,-10 27-283,-2 9-849,0 0-950,-1 2-849,-3 7-592</inkml:trace>
  <inkml:trace contextRef="#ctx0" brushRef="#br0" timeOffset="20907.663">14262 15451 1602,'-17'-5'1501,"1"0"399,12-1 3656,20 4-4536,65-9 491,-72-1-678,116-127 426,-2 72-1510,-104 49-5044,-13 19 2129</inkml:trace>
  <inkml:trace contextRef="#ctx0" brushRef="#br0" timeOffset="21568.225">14929 15219 3235,'34'2'6945,"-6"56"-4948,2 184-316,-37 61-1259,-12-214-326,11-63-539,7-50 379,0 0 0,2 0 0,1 0 0,0 0 0,2 0 0,1 0 0,1 1 0,1 0 0,1 0 0,3-5 64,-11 26 2,0 1 1,1 0-1,-1-1 1,1 1-1,-1 0 1,1 0 0,-1-1-1,1 1 1,0 0-1,0 0 1,-1 0-1,1 0 1,0 0-1,0 0 1,0 0 0,0 0-1,0 0 1,0 0-1,1 0 1,-1 1-1,0-1 1,0 0 0,1 1-1,-1-1 1,0 1-1,1 0 1,-1-1-1,0 1 1,1 0-1,-1 0 1,0 0 0,1 0-1,-1 0 1,1 0-1,-1 0 1,0 0-1,1 0 1,-1 1 0,0-1-1,1 1 1,-1-1-1,0 1 1,1-1-1,-1 1 1,0 0-1,0 0 1,0-1 0,0 1-1,1 1-2,50 55 380,-43-45-346,3 2-5,-7-5-23,1-1-1,0 0 1,1-1-1,0 0 1,0 0-1,1 0 1,-1-1-1,2 0 1,-1 0 0,0-1-1,1 0 1,0 0-1,0-1 1,7 2-6,4-11 32,-20 3 0,1-7 32,6-269 437,-6 267-473,-1-1-1,0 0 0,-1 1 0,-1-1 0,0 1 0,0-1 0,-1 1 0,-1 0 0,1 0 0,-2 0 0,0 0 0,0 1 0,-1 0 0,0 0 0,-1 0 0,0 1 0,0 0 1,-1 0-1,0 1 0,-1 0 0,1 1 0,-2-1 0,1 2 0,-1-1 0,0 1 0,0 1 0,-1 0 0,1 0 0,-5 0-27,-3 0 12,1 2 0,-1 0-1,0 0 1,0 2 0,0 0 0,-1 2-1,1 0 1,0 0 0,0 2 0,-13 3-12,-62 36-465,87-40 265,1 1 0,0 0-1,1 0 1,-1 1 0,0-1-1,1 1 1,0 0 0,0 0-1,0 1 1,0-1 0,1 1-1,0 0 1,0 0 0,0 0-1,0 0 1,1 0 0,0 1 0,0-1-1,0 1 1,0 3 200,-2 2-537,-14 47-2548,0 8-962</inkml:trace>
  <inkml:trace contextRef="#ctx0" brushRef="#br0" timeOffset="22112.45">15428 15145 2466,'-28'-27'1746,"26"2"5872,8 32-7319,10 13-112,6 2-13,-2 2 0,0 1 0,-2 1 1,-1 0-1,0 1 0,-3 1 0,0 0 0,0 4-174,52 193 96,-63-211-96,0-1 0,1 1 0,0-1 0,1 0 0,1-1 0,0 1 0,0-1 0,1 0 0,1 0 0,8 9 0,3 13 150,2-438-204,0 158 353,-25 230-142,3 15-5604,1 1 3616</inkml:trace>
  <inkml:trace contextRef="#ctx0" brushRef="#br0" timeOffset="27576.122">14453 16756 737,'6'-6'-750,"11"-31"10853,-16 27-10163,2-22 499,-21 38-71,25 54 665,1-42-828,0 70 473,-3 23 27,21 16-248,-5-69-343,-8-29-113,7 13-92,-17-18-6492,-3-24 2430</inkml:trace>
  <inkml:trace contextRef="#ctx0" brushRef="#br0" timeOffset="28824.579">14786 16747 833,'0'0'459,"0"0"208,0 0 710,-3 2 1126,3-8 1224,69-237-3337,-21 209-267,-11 61 571,-28-11-593,-1 0 0,0 1 0,-1-1 0,-1 1 1,-1 0-1,0 1 0,-1 0 0,-1-1 0,-1 1 0,0 0 0,-2 0 0,0 0 1,-1 4-102,2 1 57,-1 9-33,-2 0 0,-1 0 0,-2 0 0,-1-1 0,-1 0 0,-1 0 0,-2-1 0,-8 17-24,-12 57 32,27-100-16,2-5-27,1 1 22,0 0-38,-2-12 21,0 0 0,1 0 0,0 0 0,1 0 0,0 0 0,1 0 0,1 0 0,-1 0 0,2 0 0,0 0 0,0 1 0,1-1 0,1 1 0,0 0 0,0 0 0,2-2 6,-1 12 2,-1-1-1,0 1 0,1-1 0,0 2 1,-1-1-1,1 1 0,0-1 1,-1 1-1,1 1 0,-1-1 0,1 1 1,0 0-1,-1 1 0,1-1 1,-1 1-1,0 0 0,0 0 0,1 1 1,-1 0-1,-1-1 0,1 2 1,0-1-1,-1 0 0,0 1 0,0 0 1,0 0-1,0 0 0,0 1 1,-1-1-2,22 20-24,75 42-993,-96-67 834,-1-1 0,1 1 1,-1 0-1,0-1 1,0 0-1,1 0 0,-1 0 1,0 0-1,-1 0 0,1 0 1,0-1-1,-1 0 1,1 1-1,-1-1 0,0 0 1,0 0-1,0 0 1,0 0-1,0-1 0,-1 1 1,0 0-1,1-1 0,-1 1 1,-1-1-1,2-2 183,7-15-912,41-123-1932,-29-91 3692,-34 141 3177,0 133-1254,18-7-2352,-4-16-343,0 1 1,1-1-1,0 1 1,2-1 0,0 0-1,0 0 1,2-1-1,0 1 1,1-1-1,0 0 1,1-1 0,1 0-1,0 0 1,1 0-1,0-2 1,1 1-1,1-1 1,0-1-1,4 3-76,-12-12 0,0 0-1,0-1 0,0 1 0,0-1 0,0 0 1,0-1-1,0 1 0,0 0 0,0-1 0,1 0 1,-1 0-1,0-1 0,0 1 0,0-1 0,0 0 1,0 0-1,0 0 0,0 0 0,0-1 0,0 1 1,0-1-1,-1 0 0,1 0 0,0-1 1,38-14-7,-27 15 9,-13 2-1,0 0 0,0 0-1,0 1 1,0-2 0,0 1 0,0 0-1,0 0 1,0-1 0,0 1 0,0-1-1,0 1 1,0-1 0,0 0 0,-1 0-1,1 0 1,0 0 0,0 0 0,-1 0 0,1-1-1,-1 1 1,1-1 0,-1 1 0,0-1-1,1 1 1,-1-1 0,0 1 0,0-1-1,0 0 1,0 0 0,0 0 0,-1 0-1,1-1 0,3-12 1,0-1 0,-2 1 0,0-1-1,0 0 1,-2 0 0,0 0-1,-1 1 1,0-1 0,-1 0 0,-1 0-1,-1 1 1,0-1 0,-1 1-1,0 0 1,-4-4-1,-73-91 80,79 106-79,-1 1-1,1 0 0,-1 0 1,0 1-1,1-1 0,-1 1 1,-1 0-1,1 0 1,0 0-1,0 0 0,-1 1 1,1 0-1,-1 0 1,1 0-1,-1 0 0,0 1 1,1-1-1,-1 1 0,1 0 1,-1 1-1,0-1 1,1 1-1,-1 0 0,1 0 1,-1 1-1,1-1 0,0 1 1,-1 0-1,-5 5-122,1 1 0,0 0 0,0 1 0,1-1 0,0 2 0,0-1 0,1 1 0,0 0 0,1 1 0,0 0 0,1 0 0,0 0 0,0 0 0,2 1 0,-1 0 0,1 0 0,1 0 0,0 0-1,1 0 1,0 0 0,1 2 122,-10 72-3715</inkml:trace>
  <inkml:trace contextRef="#ctx0" brushRef="#br0" timeOffset="44638.893">25050 15195 3940,'-8'-2'7893,"-56"-6"-6893,-64 27-335,123-18-653,1 1 0,0-1 0,0 1 0,0-1-1,0 1 1,0 0 0,1 1 0,-1-1 0,0 1 0,1-1 0,0 1 0,0 0 0,0 0 0,0 1 0,0-1 0,0 0 0,1 1 0,0 0 0,0 0 0,0-1 0,0 1 0,0 1 0,1-1 0,0 0 0,0 0 0,0 0 0,0 1 0,1-1 0,-1 0 0,1 1 0,0 0-12,2 18 1,0 0-1,2 0 1,0 0-1,2-1 1,0 0 0,1 0-1,2 0 1,0-1-1,5 8 0,96 79 22,-70-75-53,-30-26 156,1 0 0,-1 1-1,0 0 1,-1 0 0,0 1-1,0 1 1,-1-1 0,0 1 0,0 1-1,-1-1 1,-1 1 0,0 1-1,-1-1 1,0 1 0,0 0-1,-1 2-124,-6-4 64,0-1 0,-1 1 0,-1 0 0,1-1 0,-2 0-1,1 0 1,-1 0 0,-1-1 0,1 1 0,-1-1 0,-1-1 0,0 1-1,0-1 1,0 0 0,-1-1 0,0 1 0,0-1 0,-1-1 0,1 0-1,-1 0 1,0-1 0,-1 0 0,1 0 0,-1-1 0,1-1 0,-2 1-64,-86 13-1317,38-28-4200,51 7 3553,1 0-1026</inkml:trace>
  <inkml:trace contextRef="#ctx0" brushRef="#br0" timeOffset="45135.723">25326 15263 1826,'-8'-28'4318,"7"27"-2898,1 1-304,0 0-214,0 0-202,0 0-252,4 6 70,30 65 153,-3 1 1,-3 1-1,-3 2 0,5 35-671,34 162 1596,-46-239-1035,-11-39-380,208-658-923,-155 498 1201,-67 156-2202,2 9-3122,5 1 1090</inkml:trace>
  <inkml:trace contextRef="#ctx0" brushRef="#br0" timeOffset="43622.843">24121 15319 769,'-4'18'8697,"-12"73"-7582,7-17-469,3 0 0,4 0 0,3 0-1,4 1 1,2-2 0,4 3-646,-10-68 48,0-1-1,0 0 0,1 0 1,0 0-1,1 0 0,-1 0 1,1 0-1,0 0 0,1-1 1,0 0-1,0 1 0,0-2 1,0 1-1,1 0 0,0-1 1,1 0-1,-1 0 0,1 0 1,0-1-1,0 0 0,0 0 1,1 0-1,-1-1 0,1 0 1,0 0-1,0-1 0,0 0 1,0 0-1,0 0 0,2-1-47,16-2-128,0-2 0,-1 0 0,1-2 0,-1 0 0,0-2 0,-1 0 0,1-2-1,3-3 129,-24 11-81,-1 0-188,1 0 0,-1 1 0,0-1 0,0 0 0,1 0 0,-1-1 0,0 1 0,0 0 0,0-1 0,-1 1 0,1-1 0,0 1 0,0-1 0,-1 0-1,1 0 1,-1 0 0,0 0 0,1 0 0,-1 0 0,0 0 0,0 0 0,0-1 0,-1 1 0,1 0 0,0-1 0,-1 1 0,1-2 269,-9-15-3534</inkml:trace>
  <inkml:trace contextRef="#ctx0" brushRef="#br0" timeOffset="43927.207">24112 15777 1089,'-3'-3'1263,"-5"-3"-226,6-1 6272,9-5-7053,0 0 1,1 0-1,1 1 0,0 0 0,0 1 1,1-1-1,0 2 0,1 0 0,0 0 1,1 1-1,-1 0 0,2 1 0,-1 0 1,1 1-1,0 0 0,0 1 0,0 1 0,1 0 1,4 0-257,122-67-604,-136 68-383,-4 3-924,0 0-614,0 0-620,0 0-656</inkml:trace>
  <inkml:trace contextRef="#ctx0" brushRef="#br0" timeOffset="44175.247">24088 15255 2210,'-6'-2'2723,"-1"2"-321,7-3-320,-3-7-288,3 10-225,0 0-896,0 0 384,0 0-417,81-53-351,-19 15-257,-37 19-257,31-3-1312,-10 3-1346,-1 7-864,-15 20-609</inkml:trace>
  <inkml:trace contextRef="#ctx0" brushRef="#br0" timeOffset="40839.948">21562 15497 641,'0'0'256,"-5"-25"3027,8 42 3303,-3 99-6686,-1-75 821,-2 149 250,14 52-77,-4-189-629,-8-49-233,1 0 0,-1 0-1,1 0 1,0 0 0,0 1 0,0-1 0,0 0 0,1 0 0,0 0 0,-1 0 0,2 0 0,-1 0-1,0 0 1,1 0 0,0 0 0,0-1 0,0 1 0,0 0 0,0-1 0,1 0 0,0 0 0,-1 0-1,1 0 1,1 0 0,-1 0 0,0-1 0,0 1 0,1-1 0,0 0 0,-1 0 0,1 0-1,0-1 1,0 1 0,0-1 0,0 0 0,0 0 0,0 0 0,0-1 0,0 0 0,2 1-32,178-75-2301,-163 68 276,-16 2-1251,-4 3-584</inkml:trace>
  <inkml:trace contextRef="#ctx0" brushRef="#br0" timeOffset="41152.021">21553 16016 3459,'-12'-22'9666,"28"10"-9883,9-5 567,1 1 0,1 1-1,0 1 1,1 2 0,0 0-1,24-5-349,28 3-189,-48 12-5686,-32 2 2154</inkml:trace>
  <inkml:trace contextRef="#ctx0" brushRef="#br0" timeOffset="41454.826">21513 15543 4708,'-10'-9'2883,"1"-14"-993,-8 15-993,25-11 864,8-8 1,7 0-385,6-16-416,4 8-160,-10 15-449,23-3 129,-4 0-321,-6 8-128,-4-3-128,-18 14-352,16-9-1474,-7 5-1185,-7 8-577,3 10-1152</inkml:trace>
  <inkml:trace contextRef="#ctx0" brushRef="#br0" timeOffset="42040.792">22197 15470 3651,'13'66'5061,"-10"-20"-4245,-1 1 0,-3 0 0,-1 0 0,-3-1 0,-2 1 0,-10 35-816,-64 154 747,81-236-751,0 0 1,-1-1-1,1 1 0,0-1 1,0 1-1,-1-1 0,1 1 1,0-1-1,-1 1 0,1 0 0,-1-1 1,1 1-1,0 0 0,-1-1 1,1 1-1,-1 0 0,1 0 1,-1 0-1,1-1 0,-1 1 1,1 0-1,-1 0 0,1 0 1,-1 0-1,1 0 0,-1 0 1,0 0-1,1 0 0,-1 0 1,1 0-1,-1 0 0,1 0 1,-1 0-1,1 0 0,-1 1 1,1-1-1,-1 0 0,1 0 1,-1 1-1,1-1 0,0 0 1,-1 0-1,1 1 0,-1-1 1,1 1-1,0-1 0,-1 0 0,1 1 1,0-1-1,-1 1 0,1-1 1,0 1-1,0-1 0,-1 1 1,1-1-1,0 1 0,0-1 1,0 1-1,0-1 0,0 1 1,0 0 3,-1-3-465,4-3 60,66-92 52,-65 95 374,0 0-1,1 0 0,0 1 0,-1 0 1,1 0-1,0 0 0,-1 1 1,1 0-1,0-1 0,0 2 1,-1-1-1,1 0 0,0 1 1,0 0-1,-1 0 0,1 1 1,-1-1-1,1 1 0,-1 0 1,0 0-1,0 0 0,1 1 1,-2-1-1,1 1 0,0 0 1,0 0-1,-1 1 0,0-1 1,0 1-1,0 0 0,2 2-20,11 14 23,-15-16-21,0-1 0,1 1 1,0 0-1,0-1 0,0 1 0,0-1 1,0 1-1,1-1 0,0 0 1,-1 0-1,1 0 0,0-1 0,1 1 1,-1-1-1,0 1 0,1-1 0,-1 0 1,1 0-1,-1-1 0,1 1 1,0-1-1,0 0 0,0 0 0,0 0 1,0 0-1,0-1 0,0 1 0,0-1 1,0 0-1,0-1 0,0 1 1,0-1-1,0 1 0,0-1 0,0 0 1,0-1-1,2 0-2,35-142 0,-37 125 13,-1-1 0,0 0 0,-2 0 0,0 0 0,-1 0 1,-1 0-1,-1 0 0,-1 1 0,-1-1 0,0 0 0,-4-6-13,2-39 150,29 28-86,-35 25-56,-1 0 0,0 1 0,0 0 1,-1 1-1,0 0 0,-1 2 0,0-1 1,-1 2-1,1 0 0,-1 1 0,-13-3-8,-95 15 27,107-2-243,-1 2 1,1 0-1,1 0 0,-1 2 1,1 0-1,0 1 0,1 1 1,0 0-1,0 1 0,1 0 1,1 1-1,0 1 0,0 0 1,1 1-1,0 2 216,-9 12-1762,5 12-1307</inkml:trace>
  <inkml:trace contextRef="#ctx0" brushRef="#br0" timeOffset="42520.087">22626 15321 3619,'7'-74'8398,"124"546"-5590,-51-193-2045,-25-161-154,-54-117-594,0 0 0,0-1 1,-1 1-1,1-1 1,0 1-1,0-1 0,0 0 1,0 1-1,0-1 1,0 0-1,0 1 0,0-1 1,0 0-1,0 0 0,0 0 1,0 0-1,0 0 1,0 0-1,0 0 0,0 0 1,0-1-1,-1 1 1,1 0-1,0 0 0,0-1 1,0 1-1,0-1 0,0 1 1,0-1-1,0 1 1,-1-1-1,1 1 0,0-1 1,0 0-1,-1 1 1,1-1-1,-1 0 0,1 0 1,0 0-1,-1 0 0,1 1 1,-1-1-1,0 0 1,1 0-1,-1 0 0,0 0 1,1 0-1,-1 0 0,0 0 1,0 0-1,0 0 1,0 0-1,0 0 0,0 0 1,0 0-1,0 0 1,-1 0-1,1 0 0,0 0-15,5-12 27,44-112-95,-6-2 1,-5-2-1,16-107 68,-47 171-481,-5 31-1094,2 0-3410,-4 32 1515,0 2 801</inkml:trace>
  <inkml:trace contextRef="#ctx0" brushRef="#br0" timeOffset="42976.085">23422 15886 1762,'0'0'1612,"0"0"160,0 0-53,0 0-358,-7 0-517,-85-1 2914,91 2-3528,1-1 37,0 0 16,0 0-33,0 0-57,0 0-39,0 0 39,9-2-55,53-13 60,1-3-1,-2-2 1,-1-3 0,0-3-1,-2-2 1,4-6-198,-54 29 374,-4 2-1197,0 1-5065,-4 2 475</inkml:trace>
  <inkml:trace contextRef="#ctx0" brushRef="#br0" timeOffset="38706.278">19622 15957 801,'33'-18'3951,"-49"4"-1092,-62 8-1763,64 11-1072,0 1 1,1 0-1,-1 1 1,1 1-1,1 0 1,0 1-1,0 0 1,0 1-1,1 0 1,1 1-1,0 0 1,0 0-1,1 1 1,0 0-1,1 1 1,1 0-1,-4 10-24,9-21-4,0 1 0,1-1 0,-1 1 0,1 0 0,0-1 0,0 1-1,0 0 1,0 0 0,0 0 0,1 0 0,-1 0 0,1 0 0,0 0-1,0 0 1,0 0 0,0 0 0,0 0 0,1 0 0,-1 0 0,1 0 0,0 0-1,0-1 1,0 1 0,0 0 0,0 0 0,1-1 0,-1 1 0,1-1 0,0 1-1,0-1 1,0 0 0,0 1 0,0-1 0,0 0 0,1-1 0,-1 1-1,1 0 1,-1-1 0,1 1 0,-1-1 0,1 0 0,0 1 0,0-2 0,0 1-1,0 0 1,0 0 0,0-1 0,0 0 0,0 1 0,0-1 0,0 0 0,0-1-1,2 1 5,56-8-28,-49 5 31,0 0 0,0 0-1,0 1 1,0 1-1,0 0 1,0 1 0,1 0-1,-1 1 1,0 1-1,0-1 1,0 2 0,0 0-1,0 0 1,-1 1-1,1 1 1,-1 0 0,0 0-1,0 1 1,-1 0 0,0 1-1,3 3-2,-9-6 53,-1 1-1,1 0 0,-1 0 1,-1 0-1,1 0 1,-1 0-1,0 1 1,0-1-1,0 1 0,-1-1 1,0 1-1,0-1 1,0 1-1,-1 0 0,0 0 1,0-1-1,-1 1 1,1 0-1,-1-1 1,0 1-1,-1 0 0,1-1 1,-1 1-1,0-1 1,-1 0-1,1 0 1,-1 0-1,0 0 0,0 0 1,0 0-1,-1-1 1,0 0-1,0 0 1,0 0-1,0 0 0,-1 0 1,1-1-1,-1 0 1,-2 1-53,-21 15 169,21-13-143,0 0 1,0-1-1,-1 1 1,0-1-1,0-1 1,0 0-1,-1 0 1,1 0-1,-1-1 1,0 0-1,0-1 1,0 0-1,0-1 1,0 0 0,-1 0-1,1 0 1,0-2-1,0 1 1,-1-1-1,1 0 1,-2-1-27,-36-25-2296,34-15 236,1 34-962</inkml:trace>
  <inkml:trace contextRef="#ctx0" brushRef="#br0" timeOffset="39351.961">20043 15890 1057,'-43'-38'5418,"87"88"-38,43 102-4108,24 45-375,-4 10-507,-77-179-268,-23-88-95,49-187-48,-2-34 21,-27 209-717,-17 51-3317,-8 20 1418</inkml:trace>
  <inkml:trace contextRef="#ctx0" brushRef="#br0" timeOffset="39751.718">20836 16000 3716,'0'0'1387,"0"0"589,0 0-279,0 0-389,0 0-267,0 0-331,9-8 1292,214-40-1650,-175 46-1820,-45 2 769,-3 0 1932,0 0-8979</inkml:trace>
  <inkml:trace contextRef="#ctx0" brushRef="#br0" timeOffset="40088.075">20806 16211 1025,'-4'-3'1084,"3"3"-938,1-1 1,0 1 0,0 0-1,-1-1 1,1 1-1,0-1 1,-1 1-1,1-1 1,0 1 0,-1 0-1,1-1 1,-1 1-1,1 0 1,0-1 0,-1 1-1,1 0 1,-1 0-1,1 0 1,-1-1 0,1 1-1,-1 0 1,1 0-1,-1 0 1,1 0 0,-1 0-1,1 0 1,-1 0-1,0 0 1,1 0 0,-1 0-1,1 0 1,-1 0-1,1 0 1,-1 0-1,1 1 1,-1-1 0,1 0-1,-1 0 1,1 1-1,0-1 1,-1 0 0,1 0-1,-1 1 1,1-1-1,0 1 1,-1-1 0,1 0-1,-1 1 1,1-1-1,0 1 1,0-1 0,-1 1-1,1-1 1,0 1-1,0-1 1,0 1 0,0-1-1,-1 1 1,1-1-1,0 1 1,0-1-1,0 1 1,0 0-147,13-3 577,272-57 1232,-260 57-1835,-21 2-433,-4 0-807,0 0-965,0 0-887</inkml:trace>
  <inkml:trace contextRef="#ctx0" brushRef="#br0" timeOffset="47559.795">20429 17526 2691,'-18'9'2866,"-9"-9"-2779,17-1 205,-128 51 1982,137-50-2246,-1 0 0,0 0 0,0 0 0,0 0 0,1 1 0,-1-1 0,0 0 0,0 1 0,1-1 0,-1 1 0,0 0 0,1 0 0,-1-1 0,1 1 0,-1 0 0,1 0 0,-1 0 0,1 1 0,0-1 0,-1 0 0,1 0 0,0 1 0,0-1 0,0 1 0,0-1-1,0 1 1,0-1 0,1 1 0,-1 0 0,0-1 0,1 1 0,-1 0 0,1 0 0,0-1 0,0 1 0,-1 0 0,1 1-28,-13 39 364,-32 83 341,46-120-698,1 0 1,0-1-1,0 1 1,1 0-1,-1-1 1,1 0 0,0 0-1,0 0 1,1 0-1,-1 0 1,1 0-1,0-1 1,0 0-1,0 0 1,0 0-1,0 0 1,1 0-1,-1-1 1,1 0-1,0 0 1,-1 0 0,1-1-1,0 0 1,0 0-1,0 0 1,0 0-1,1-1 1,-1 1-1,0-2 1,0 1-1,0 0 1,0-1-1,0 0 1,3-1-8,34-2 86,-32 2 1,0 1 0,0 0 0,0 0 0,0 0 1,0 2-1,1-1 0,-1 1 0,0 1 0,0-1 0,-1 2 1,1-1-1,0 2 0,-1-1 0,1 1 0,6 5-87,-13-8 66,-1 1-1,0-1 0,0 1 0,0 0 0,0 0 0,0 0 1,0 0-1,-1 0 0,1 0 0,-1 0 0,1 1 1,-1-1-1,0 1 0,0-1 0,0 1 0,0-1 1,0 1-1,-1 0 0,1-1 0,-1 1 0,0 0 1,0-1-1,0 1 0,0 0 0,0-1 0,0 1 0,-1 0 1,1-1-1,-1 1 0,0 0 0,0-1 0,0 1 1,0-1-1,0 1 0,-1-1 0,1 0 0,-2 2-65,-71 78 1064,-78-10-1401,151-72 70,-15 7-777,10-12-3234,6 5 979</inkml:trace>
  <inkml:trace contextRef="#ctx0" brushRef="#br0" timeOffset="47959.003">20774 17581 3299,'5'27'8389,"15"15"-7571,-8-17-325,95 156 1203,-81-147-1449,119 92 458,-144-125-687,1 1 1,0-1 0,-1 1 0,1-1-1,0 0 1,0 0 0,0 0-1,0 0 1,0 0 0,0 0-1,0 0 1,0 0 0,0-1-1,0 1 1,0-1 0,0 0-1,1 0 1,-1 0 0,0 0 0,0 0-1,0 0 1,0 0 0,1-1-1,-1 1 1,0-1 0,0 1-1,0-1 1,0 0 0,0 0-1,0 0 1,0 0 0,0 0-1,-1-1 1,1 1 0,0 0-1,-1-1 1,1 1 0,-1-1 0,1 0-1,-1 0 1,0 1 0,1-2-19,35-93 168,-34 85-182,73-362-391,-73 366 85,-1 0 1,0 0 0,-1 0 0,1 0 0,-1 0 0,-1 0-1,1 0 1,-1 0 0,-1 0 0,1 0 0,-1-1-1,0 1 1,-1 0 0,0 0 0,0 1 0,0-1 0,-1 0-1,0 1 1,-2-4 319,4 4-2744,1 5-880</inkml:trace>
  <inkml:trace contextRef="#ctx0" brushRef="#br0" timeOffset="50367.548">23957 17271 993,'-3'-3'114,"7"20"7902,59 222-6500,-45-78-699,-21-89-358,11-49-37,51-323-929,-35 183 491,24 63 32,-32 74 582,22 126 251,-20 40-438,11-282-886,-22 70 436,-2 6 33,0 0-1,1 1 1,1 0 0,0 0 0,2 0 0,0 1-1,1 1 1,1-1 0,1 2 0,0-1 0,10-8 6,-19 25 45,0 1 0,0-1 0,0 1 0,-1-1 1,1 1-1,0 0 0,0 0 0,0 1 0,-1-1 0,1 0 0,-1 1 1,1-1-1,-1 1 0,1 0 0,-1 0 0,0 0 0,0 0 1,0 0-1,0 1 0,0-1 0,-1 1 0,1-1 0,-1 1 1,0-1-1,1 1 0,-1 0 0,0 0 0,0-1 0,-1 1 1,1 0-1,-1 0 0,1 0 0,-1 0 0,0 0 0,0 0 0,0 0 1,-1 2-46,28 163-609,-23-44-5514,-4-91 2114</inkml:trace>
  <inkml:trace contextRef="#ctx0" brushRef="#br0" timeOffset="50773.682">24714 17405 4356,'0'0'2787,"0"0"-812,0 0-496,0 0-529,9-8-53,134-139-209,-129 123-651,-7 15-79,-1 1 0,0-1-1,0 0 1,-1 0-1,0 0 1,-1-1 0,0 0-1,-1 0 1,0 0 0,0 0-1,-1 0 1,-1 0-1,1-1 1,-2 1 0,1-1-1,-1 1 1,-1-1-1,-2-10 43,2 19 0,-1 1 0,0-1 0,0 0 0,0 1 0,-1-1-1,1 1 1,0 0 0,0-1 0,-1 1 0,1 0 0,-1 0 0,1 1-1,-1-1 1,1 1 0,-1-1 0,1 1 0,-1 0 0,0 0 0,1 0-1,-1 0 1,1 0 0,-1 0 0,0 1 0,1 0 0,-1-1-1,1 1 1,-1 0 0,1 0 0,0 0 0,-1 0 0,1 1 0,-1 0 0,1-1-1,-10 4 102,1 1 1,0 0-1,0 1 1,1 1-1,0 0 1,0 0-1,1 0 1,0 1-1,0 1 0,1 0 1,0 0-1,1 0 1,0 1-1,-1 4-101,0 1 183,0 0 0,2 1 1,0 0-1,0 0 0,2 0 0,0 1 0,1-1 0,1 1 0,1 0 1,0 0-1,1-1 0,1 1 0,2 7-183,31 146 1383,-31-160-1315,0 1 1,1 0 0,0-1 0,1 0-1,0 0 1,1 0 0,0-1-1,1 0 1,0 0 0,0 0 0,1-1-1,1 0 1,-1-1 0,1 0 0,1 0-1,-1-1 1,1 0 0,1 0 0,-1-1-1,1-1 1,0 0 0,0 0-1,1-1 1,-1-1 0,1 0 0,0 0-1,0-1 1,0-1 0,0 0 0,0 0-1,0-2 1,12 0-69,138-63-2583,-28-48-3984,-104 80 4133</inkml:trace>
  <inkml:trace contextRef="#ctx0" brushRef="#br0" timeOffset="48943.779">22403 17136 3716,'-13'-1'2787,"21"-6"1910,5 1-4656,-5 0 19,0 1 0,1 0 0,0 1 0,0 0 0,0 0 0,0 1 0,1 0 0,-1 0 0,1 1 0,0 0 0,-1 1 0,1 0 0,0 1 0,0 0 0,0 1 0,0 0 0,-1 0 0,1 1 0,0 0 0,-1 1 0,1 0 0,-1 0 0,0 1 0,0 0 0,-1 1 0,2 0-60,4 12 144,-1 1-1,0 0 0,-1 1 1,-2 0-1,0 1 0,0 0 0,-2 0 1,-1 1-1,0 0 0,-2 0 0,0 1 1,-2 0-1,0 0 0,-1 0 0,-2 13-142,19 89-15,4-46-598,-1 50-4205,-32-97 1555</inkml:trace>
  <inkml:trace contextRef="#ctx0" brushRef="#br0" timeOffset="49183.428">22522 17668 2306,'0'0'2627,"0"0"-129,0 0-160,0 0-288,0 0-544,-23-14-930,32-13 481,25 4-352,17-16-481,-18 16-160,38-23-608,-36 22-161,26-18-1121,-5 1-640,-8 12-193,-11 8-191,-9 2 95</inkml:trace>
  <inkml:trace contextRef="#ctx0" brushRef="#br0" timeOffset="49583.371">23159 17182 609,'-21'26'10244,"-10"66"-8504,31-78-1686,0-1-1,1 1 0,1 0 0,0 0 1,1-1-1,0 0 0,1 1 1,0-1-1,2-1 0,-1 1 0,1-1 1,1 0-1,0 0 0,1 0 1,2 1-54,6 13 22,-11-15-20,2 0-1,-1 0 1,1-1-1,1 0 0,0-1 1,0 0-1,1 0 1,0-1-1,0 0 0,1 0 1,0-1-1,1 0 1,0-1-1,0 0 0,0-1 1,0 0-1,1-1 1,0 0-1,4 0-1,-11-5-15,0 0-1,1-1 1,-1 1 0,0-1 0,0 0-1,0-1 1,0 1 0,-1-1 0,1 0-1,-1 0 1,1 0 0,-1-1-1,0 0 1,0 0 0,-1 0 0,1 0-1,-1 0 1,0-1 0,0 1-1,0-1 1,-1 0 0,1 0 0,-1 0-1,0 0 1,-1 0 0,1 0 0,-1-1-1,0 1 1,-1-1 15,32-238-172,-32 234 200,-1 1 1,0-1-1,-1 1 1,0-1-1,0 1 1,-1 0-1,0 0 1,-1 0 0,0 0-1,0 0 1,-1 1-1,0 0 1,0 0-1,-1 0 1,0 1-1,0-1 1,-1 1-1,0 1 1,0 0-1,-1 0 1,0 0-1,0 1 1,0 0-1,-5-2-28,5 1 37,-1 1-1,1 1 1,-1-1-1,0 1 1,-1 1-1,1-1 1,-1 2-1,1-1 1,-1 1-1,0 1 1,0 0-1,0 0 1,1 1-1,-1 0 1,0 1-1,0 0 1,0 0-1,0 1 1,1 1-1,-1 0 1,1 0-1,0 0 0,0 1 1,-8 5-37,10-2-402,1 0 0,0 0-1,0 1 1,1 0 0,0 0 0,0 0 0,1 0 0,0 1 0,0 0-1,1 0 1,0 0 0,-1 9 402,-10 51-5269</inkml:trace>
  <inkml:trace contextRef="#ctx0" brushRef="#br0" timeOffset="48248.084">21579 17698 4004,'0'0'2658,"0"0"-832,0 0-64,0 0-33,0 0-447,0 0-866,0 0 160,88-63-287,-20 16-193,-12 8-64,-31 24-32,-7-1-288,17 3-769,-22 3-769,-6 3-384,-7 3-385,0 4 898</inkml:trace>
  <inkml:trace contextRef="#ctx0" brushRef="#br0" timeOffset="48515.869">21707 17772 3523,'0'0'2723,"0"0"-577,0 0 32,0 0-128,0 0-449,0 0-1024,0 0 352,0 0-353,42-16-351,31-14-257,-40 16-481,20-21-1665,-14-9-1666,2-9-1889</inkml:trace>
  <inkml:trace contextRef="#ctx0" brushRef="#br0" timeOffset="-185070.206">230 349 416,'-27'-8'286,"25"7"-169,1 0 0,-1 0 0,1 0-1,-1 0 1,1 0 0,-1 0 0,0 0-1,1 1 1,-1-1 0,0 1 0,0-1-1,1 1 1,-1-1 0,0 1 0,0 0 0,0 0-1,1 0 1,-1 0 0,0 0 0,0 1-1,0-1 1,0 0 0,1 1 0,-1-1 0,0 1-1,1 0 1,-1 0 0,0 0 0,1-1-1,-1 1 1,1 1 0,-1-1 0,1 0-1,0 0 1,-1 0 0,1 1 0,0-1 0,0 1-1,0-1 1,0 1 0,0-1 0,0 1-1,0 0 1,1-1 0,-1 1 0,1 0 0,-1 0-1,1 0 1,-1-1 0,1 1 0,0 0-1,0 1-116,24 235 2888,-8-85-1889,35 349 191,-51-500-1191,1 8-240,-1 0 0,2 0 0,-1 0 0,1 0 0,1 0 0,0 0 0,0-1 0,1 1 0,0-1 0,1 0 0,0 0 1,0-1-1,5 6 241,-9-13-1896,-1-1-1435</inkml:trace>
  <inkml:trace contextRef="#ctx0" brushRef="#br0" timeOffset="-184668.951">0 285 577,'3'-8'125,"-1"-1"1,2 0-1,-1 1 1,1 0 0,0 0-1,1 0 1,0 0-1,0 1 1,1 0 0,0 0-1,0 0 1,1 1-1,0 0 1,0 0 0,0 0-1,1 1 1,-1 0 0,1 1-1,0 0 1,1 0-1,-1 1 1,1 0 0,0 0-1,-1 1 1,1 0-1,0 0 1,1 1 0,-1 1-1,0-1 1,0 1-1,0 1 1,0 0 0,0 0-1,3 1-125,-3-1 115,-1 1-1,0 0 1,1 0-1,-1 1 1,0 0-1,0 0 1,0 1-1,0 0 1,-1 0-1,0 1 1,0 0-1,0 0 1,0 1-1,-1-1 1,0 2 0,0-1-1,0 1 1,-1-1-1,0 1 1,-1 1-1,1-1 1,-1 1-1,-1 0 1,1 0-1,-1 0 1,-1 0-1,0 0 1,0 1-1,0-1 1,-1 1-1,0 7-114,-1 1 171,-1 0-1,0 0 1,-2 0-1,0-1 1,0 1-1,-2-1 1,0 0 0,0 0-1,-2 0 1,0-1-1,-1 0 1,0 0-1,-1-1 1,-1 0-1,0-1 1,-1 0-1,0 0 1,-2-1-171,4-2 60,0-1-1,0 0 1,-1-1 0,0 0 0,-1-1 0,1 0-1,-1 0 1,-1-2 0,1 1 0,-1-1 0,0-1-1,0 0 1,0 0 0,-1-1 0,-9 0-60,-62-14-3732,67 4 1826</inkml:trace>
  <inkml:trace contextRef="#ctx0" brushRef="#br0" timeOffset="-182213.401">495 809 480,'0'-4'70,"5"11"5984,69 162-4512,-20 52-179,-24-60-510,-26-149 5,-12-48-771,2-14-88,-1 9-20,2-1 1,2 1 0,1-1-1,3 1 1,1-1 0,8-38 20,16 117-37,67 214 170,-76-166 593,-25-223-523,6 133-208,0-1-1,1 1 1,-1 0 0,1 0-1,0-1 1,1 1 0,-1-1-1,1 1 1,0-1-1,1 1 1,-1-1 0,1 1-1,0 0 1,0-1 0,1 1-1,0 0 1,0 0 0,0 0-1,1-2 6,11-19-26,-6 33 47,105 149 34,-71-83-3302,-37-66 679</inkml:trace>
  <inkml:trace contextRef="#ctx0" brushRef="#br0" timeOffset="-181543.325">1031 780 1537,'-7'-12'1717,"9"22"2930,28 87-3761,59 258 1030,-104-423-1184,32-203-823,-17 270 91,-1-1 0,1 1 0,0 0 0,0-1 0,0 1 0,0 0-1,1 0 1,-1-1 0,0 1 0,0 0 0,1-1 0,-1 1 0,1 0 0,-1 0 0,1 0 0,-1-1 0,1 1-1,0 0 1,0 0 0,-1 0 0,1 0 0,0 0 0,0 0 0,0 1 0,0-1 0,0 0 0,0 0 0,1 1-1,-1-1 1,0 0 0,0 1 0,0-1 0,1 1 0,-1 0 0,0-1 0,0 1 0,1 0 0,-1 0 0,0 0-1,1 0 1,-1 0 0,0 0 0,0 0 0,1 0 0,-1 1 0,0-1 0,1 0 0,-1 1 0,0-1 0,0 1-1,0-1 1,1 1 0,-1 0 0,0-1 0,0 1 0,0 0 0,0 0 0,0 0 0,0 0 0,12 15 51,0 1 0,-1 0 1,-1 1-1,-1 1 0,0-1 0,-1 2 1,-2-1-1,1 1 0,-2 0 1,-1 0-1,2 17-51,5 6 82,-1-192-424,10 47 257,-17 104 106,0-1 1,-1 1-1,1 0 1,0 0 0,-1 0-1,1 1 1,-1-1-1,0 1 1,0 0 0,0 0-1,0 0 1,0 0-1,-1 0 1,1 0 0,-1 1-1,0 0 1,0-1-1,0 1 1,-1 0 0,1 0-1,-1 0 1,1 2-22,57 152-2237,-55-141-384,-5-11-1031</inkml:trace>
  <inkml:trace contextRef="#ctx0" brushRef="#br0" timeOffset="-180277.634">1509 413 2851,'0'1'135,"0"-1"0,1 1 0,-1-1 0,0 0 0,0 1 1,1-1-1,-1 1 0,0-1 0,0 1 0,0-1 0,0 1 0,0-1 0,0 0 1,0 1-1,0-1 0,0 1 0,0-1 0,0 1 0,0-1 0,0 1 1,0-1-1,0 1 0,0-1 0,0 1 0,-1-1 0,1 0 0,0 1 1,0-1-1,0 1 0,-1-1 0,1 0 0,0 1 0,-1-1 0,1 0 1,0 1-1,-1-1 0,1 0 0,-1 1 0,1-1 0,0 0 0,-1 0 0,1 1 1,-1-1-1,1 0 0,-1 0 0,1 0 0,0 0 0,-1 0 0,1 0 1,-1 0-1,0 0-135,8 20-428,61 215 2110,-42-79-1287,53 87 272,-93-292-901,-30-202-113,27 169 363,17 74-32,5 15 32,-4-2-11,0 0 1,1-1 0,-1 1 0,1 0-1,0-1 1,0 0 0,0 1 0,0-1-1,1 0 1,0 0 0,-1-1 0,2 1-1,-1 0 1,0-1 0,1 0 0,-1 0-1,1 0 1,0 0 0,0 0 0,0-1-1,1 0 1,-1 0 0,0 0 0,1 0-1,0-1 1,-1 0 0,1 0 0,0 0-1,-1 0 1,1-1 0,0 1 0,0-1-1,0-1 1,-1 1 0,1-1-1,0 0 1,-1 0 0,1 0 0,3-2-6,-1-5-61,-1 0 1,-1-1-1,1 0 1,-1 0 0,-1-1-1,0 1 1,0-1-1,-1 0 1,0 0 0,-1 0-1,0 0 1,0-1-1,-1 1 1,-1 0-1,1-2 61,-1 4-6,1 1 8,0 1 1,-1-1 0,-1 0-1,1 1 1,-1-1-1,0 0 1,0 1-1,-1-1 1,0 1-1,0-1 1,-1 1-1,1 0 1,-1 0-1,-1 0 1,1 1 0,-1-1-1,0 1 1,0-1-1,-1 1 1,1 1-1,-5-4-2,9 7 38,0 1 58,0 0 144,1 145 374,6-116-586,2 0 0,1-1 1,2 0-1,0 0 0,2-1 0,1-1 0,14 18-28,-29-42-2,1-1 0,0 1 1,1-1-1,-1 0 0,0 0 0,0 0 0,0 0 0,1 0 0,-1 0 0,0 0 0,1 0 0,-1 0 0,1-1 0,-1 1 0,1 0 0,0-1 0,-1 0 0,1 1 0,0-1 0,-1 0 0,1 0 0,-1 1 0,1-2 1,0 1-1,-1 0 0,1 0 0,0 0 0,-1-1 0,1 1 0,0-1 0,-1 1 0,1-1 0,-1 0 0,1 1 0,-1-1 0,0 0 0,1 0 0,-1 0 0,0 0 0,1 0 0,0-1 2,1 0-315,-3 2 16,4-14-42,3-8 271,-1 1 0,-1-1 0,-1 0-1,-1 0 1,-1 0 0,0-1 0,-2 1 0,-2-20 70,1 22-37,1 19 15,5 14 39,0 3-10,49 100 85,-52-113-90,-1 0-1,1 0 1,0 0 0,0 0 0,0-1 0,0 1 0,1-1 0,-1 1 0,1-1 0,-1 0 0,1 0-1,0 0 1,0 0 0,0 0 0,0-1 0,0 0 0,0 1 0,0-1 0,1 0 0,-1 0-1,0-1 1,1 1 0,-1-1 0,0 0 0,1 0 0,-1 0 0,1 0 0,-1 0 0,0-1 0,1 1-1,-1-1 1,0 0 0,1 0 0,-1 0 0,3-2-2,-1 0-24,0-1 0,0 0 0,0 0 0,0 0 0,-1 0 0,1-1 0,-1 0 0,0 1 1,0-2-1,-1 1 0,0 0 0,0-1 0,0 0 0,0 1 0,-1-1 0,0 0 0,0 0 0,-1 0 0,0-1 0,0 1 0,0 0 0,-1 0 0,0-1 0,0 1 0,0 0 1,-1-1-1,0 1 0,0 0 0,-1 0 0,0 0 0,0 0 0,0 0 0,-1 0 24,1 0 1,-1 1 0,-1 0 1,1 0-1,-1 0 0,0 0 1,0 0-1,0 1 0,0 0 0,-1 0 1,0 0-1,0 0 0,0 1 0,0 0 1,-1 0-1,1 0 0,-1 1 1,0 0-1,0 0 0,1 0 0,-1 1 1,-1 0-2,4 1 96,3 0 160,0 8 64,-2 46-102,3 0 0,2-1 0,2 1-1,3-1 1,9 29-218,139 431 187,-81-317-187,-67-181 0,-6-15 0,0 1 0,0 0 0,-1 0 0,1 0 1,0 0-1,-1 1 0,1-1 0,-1 0 0,1 1 1,-1-1-1,0 1 0,0-1 0,1 1 0,-1-1 1,0 1-1,-1 0 0,1 0 0,0-1 0,0 1 0,-1 0 1,1 0-1,-1 0 0,1 0 0,-1 0 0,0 0 1,0 0-1,0 0 0,0 0 0,0 0 0,0 0 0,-1 0 1,1 0-1,-1-1 0,1 1 0,-1 0 0,0 0 1,0 0-1,0 0 0,0-1 0,0 1 0,0 0 1,0-1-1,0 1 0,-1-1 0,1 0 0,0 1 0,-1-1 1,1 0-1,-1 0 0,0 0 0,1 0 0,-1 0 1,0 0-1,0 0 0,0-1 0,0 1 0,1 0 0,-1-1 1,0 0-1,-2 1 0,-107-26 1030,65 11-613,35 13-260,-1-1-1,0 0 0,1-1 1,-1 0-1,1-1 1,0 0-1,0 0 0,0-2 1,1 1-1,-1-1 1,1-1-1,1 1 0,-1-2 1,1 1-1,1-2 1,-1 1-1,1-1 1,1 0-1,0-1 0,0 1 1,1-1-1,0-1 1,0-1-157,15-23 64,180-266-5969,-86 152-581</inkml:trace>
  <inkml:trace contextRef="#ctx0" brushRef="#br0" timeOffset="-177975.896">29092 14103 1057,'0'0'358,"1"-3"613,19-62 2857,-29 46-2703,18 10 77,-7 8-828,-2 1 48,0 0 32,0 0-107,32 32 1254,4 33-128,-24-44-1289,-1 0 0,-1 0-1,-1 1 1,-1 0 0,-1 1-1,0 0 1,-2 0 0,-1 0-1,-1 1 1,0 11-184,18 105 358,25-7-17,-29-65-197,16-12 876,-31-63-967,63-318-74,21-25-374,-84 345 326,6-39-615,-19 22-2860,-1 15 132</inkml:trace>
  <inkml:trace contextRef="#ctx0" brushRef="#br0" timeOffset="-175341.668">30150 14271 577,'0'0'138,"0"0"-79,0 0 75,0 0 325,19-15 2231,7 94-53,-17 50-1201,-36 93-347,27-219-1089,0-3-154,0 0-55,8-16-68,117-244-262,-69 187 507,-38 90 181,-4 225 337,-16-78 373,74-375-586,-51 160-300,-15 42 59,-4 7 64,-2 2 48,4 13-16,30 97-5,-22-13-3198,-13-79-373</inkml:trace>
  <inkml:trace contextRef="#ctx0" brushRef="#br0" timeOffset="-174743.513">30831 14526 1185,'1'1'538,"2"0"-77,5-4 2752,18-14-3086,0-1 0,-1-1 0,-1-2 0,0 0 0,-2-1 0,-1-1 0,-1-2 1,0 0-1,-2-1 0,7-14-127,-23 37 1,0 0 0,0 0 0,0 0 0,0 0 0,0-1 0,-1 1 0,0 0 0,0-1 0,0 1 0,0-1 0,0 0 0,-1 1 0,1-1 0,-1 1 0,0-1 0,0 0 0,0 1 0,-1-1 0,1 1 0,-1-1 0,0 0 0,0 1 0,0 0 0,-1-1 0,1 1 0,-1 0 0,0-1 0,1 1 0,-1 0 0,-1 0 0,1 1 0,-1-2-1,-20-5 26,12 8 57,0-1-1,1 2 0,-1-1 0,0 2 0,0-1 1,1 2-1,-1-1 0,0 1 0,1 1 0,0 0 1,-1 0-1,1 1 0,1 0 0,-1 1 1,0 0-1,1 1 0,0 0 0,1 0 0,-1 1 1,1 0-1,0 0 0,1 1 0,0 0 0,0 1 1,-5 8-83,0 3 188,2 1 1,0 1-1,1-1 1,2 2-1,0-1 1,1 1-1,2 0 1,0 0-1,1 0 1,1 0-1,2 1 0,0-1 1,2 4-189,-1-16 64,-3-4 10,2 1 0,-1-1-1,1 0 1,0 1 0,0-1 0,1 0 0,0 1-1,1-1 1,-1 0 0,1 0 0,1 0 0,-1 0-1,1 0 1,0-1 0,1 1 0,0-1 0,0 0-1,0 0 1,0 0 0,1-1 0,0 1 0,0-1-1,1 0 1,0-1 0,0 1 0,0-1-1,0 0 1,0-1 0,1 1 0,0-1 0,-1-1-1,1 1 1,0-1 0,1 0-74,23 0 46,-1 0-1,1-3 1,-1 0 0,1-2-1,-1-1 1,0-1 0,0-2-1,-1-1 1,23-9-46,69-48-5066,-100 44-176</inkml:trace>
  <inkml:trace contextRef="#ctx0" brushRef="#br1" timeOffset="-199057.277">3745 753 6566,'-150'-4'993,"-4"12"-512,95 9-321,-8 76-1121,49-53-609</inkml:trace>
  <inkml:trace contextRef="#ctx0" brushRef="#br0" timeOffset="-194052.196">4334 896 416</inkml:trace>
  <inkml:trace contextRef="#ctx0" brushRef="#br0" timeOffset="-187933.793">4267 947 384,'0'0'112,"0"0"-63,0 0-17,0 0 0,0 0 0,-1-3 37,-2-17 2365,19 60-1745,-17-38-545,1-2 6,0 0-6,0 0 43,0 0 31,0 0-4,0 0-33,19 32 364,-19-33-542,0 1 0,1-1 0,-1 1 0,0 0 0,0-1 0,1 1 0,-1-1 0,0 1 0,1 0 0,-1-1 0,0 1 0,1 0 0,-1 0 0,1-1 0,-1 1 0,1 0 0,-1 0 0,1 0 0,-1-1 1,0 1-1,1 0 0,-1 0 0,1 0 0,-1 0 0,1 0 0,-1 0 0,1 0 0,-1 0 0,1 0 0,-1 0 0,1 0 0,-1 0 0,1 1 0,-1-1 0,1 0 0,-1 0 0,1 0 0,-1 1 0,0-1 0,1 0 0,-1 0 0,0 1 0,1-1 0,-1 0 0,1 1 0,-1-1 0,0 1 0,0-1 0,1 0 0,-1 1 0,0-1 0,0 1 0,1-1 0,-1 1 0,0-1 0,0 1 0,0-1 1,0 1-1,0-1 0,0 1-3,2-37 71,-2 35-52,0-10 184,0 11-75,1 6 0,37 257 598,-35-98-373,-8-94-279,10 50 151,10 2-76,-1 105-112,30 374 65,-20-364 53,-7 139-155,-1-114 0,1-73 32,19 474-32,-38-1 26,13 358 12,-15-841-38,8 186 0,29-37 0,20 217 64,-31-187-27,-10-226 43,-7 0 0,-5 1 0,-10 45-80,-5 115 11,-20 242 16,22-369-24,7 1-1,10 66-2,3 115 0,-20-45 27,6 41-54,15-25 27,-9 294 0,1-295 0,5 43 0,6-87 0,-21-166 6,5 140 15,-9-119-48,1 110 27,14 211 0,20-162 0,19 22 0,-10-203 0,-10 19 385,-13-76-385,-5-13-27,313-228 54,-209 146-27,-81 23 0,19 9 26,186 2-20,77 23-6,-84-8 0,3 28 0,-48-21 0,-17 8 0,-39-24 0,97-43 0,20 17 0,-153 14 7,0 4 1,0 5 0,1 2 0,85 8-8,-120-2 1,385-25-1,-311 28 4,-39-3 13,-1 3-1,0 5 0,0 3 0,6 5-16,24 4 47,1-6 1,0-5-1,1-5 1,31-6-48,-37 2 2,428 33 25,-72-6-27,-34-43 0,186 42 37,-79-51 22,-99 41 69,112-21-96,-262-2-32,400 20 0,340-19 0,-746-33 0,552-46 0,-524 35 0,-69 14-21,172-35 37,203 46-16,-310 31 5,55 1-5,-261-3 0,223 13 0,164 40 0,-340-54 0,257-3 0,-140-32 0,10 12 0,152-15 0,-372 27 1,0 3 0,0 2 0,0 3 0,0 3 0,35 7-1,86 19 27,77-24-59,254-28 32,59 13 0,262-25 0,-562 17 0,127-8 0,110 36 27,124-22-54,-320 13 27,87-14 0,-81-4 0,0-14 0,278-64 0,-294 43 0,-59 9-354,-43 5-435,1 10 0,31 5 789,-211 21-6,-1 1 1,1 0 0,-1 2-1,1 0 1,-1 1 0,0 0-1,0 2 1,0 0 0,9 5 5,-25-10 21,0 0 1,-1 1-1,1-1 1,0 1 0,0-1-1,-1 1 1,1 0 0,-1 0-1,1 0 1,0 0-1,-1 0 1,0 0 0,1 0-1,-1 0 1,0 0 0,1 1-1,-1-1 1,0 0-1,0 1 1,0-1 0,0 1-1,0-1 1,-1 1-1,1 0 1,0-1 0,-1 1-1,1 0 1,-1 0 0,0-1-1,1 1 1,-1 0-1,0 0 1,0 0 0,0-1-1,0 1 1,0 0 0,-1 0-1,1-1 1,-1 1-1,0 1-21,-18 16 219,-232 70-112,76 44-91,126-74-43,-53 39 27,64-83-117,43-25 128,64-97-33,-49 73 20,2 2 1,1 1-1,1 0 0,1 2 0,2 1 1,1 1-1,1 1 0,1 2 0,15-9 2,93-84-10,-124 98 9,0 0 1,-2-2-1,0 1 1,-1-2 0,-2 1-1,0-1 1,-1-1 0,-1 0-1,-1 0 1,-1 0 0,-1 0-1,-1-1 1,-2 0 0,0 1-1,-2-16 1,-5-162 59,5 198-48,1 0 1,-1 0-1,-1 0 1,1 0-1,0 0 0,-1 1 1,1-1-1,-1 0 1,0 1-1,0-1 1,0 1-1,0-1 0,0 1 1,-1 0-1,1 0 1,-1 0-1,1 0 1,-1 1-1,0-1 0,0 1 1,0-1-1,0 1 1,0 0-1,0 0 0,0 0 1,0 1-1,0-1 1,0 1-1,0 0 1,-1 0-1,1 0 0,0 0 1,0 0-1,0 1 1,0-1-1,-1 1 1,1 0-1,0 0 0,0 0-11,-120 57-125,-106 134-3227,171-158 336</inkml:trace>
  <inkml:trace contextRef="#ctx0" brushRef="#br0" timeOffset="-186285.661">4097 797 448,'0'0'118,"0"0"-59,0 0-75,0 0-6,0 0 54,0 0 64,0 0 64,-1 17 97,-13 104 766,-6 0 0,-34 113-1023,32-140 409,-21 48 349,21-96-277,27-62-444,37-92-30,16-44 8,6 3 1,49-75-16,-112 218 27,1 1 1,0-1 0,1 1 0,-1 0 0,1 0-1,0 0 1,1 0 0,-1 0 0,1 1 0,0-1-1,0 1 1,0 0 0,1 0 0,-1 1-1,1-1 1,0 1 0,0 0 0,0 0 0,0 1-1,1-1 1,-1 1 0,1 1 0,-1-1 0,1 1-1,0 0 1,0 0 0,-1 0 0,1 1-1,0 0 1,0 0 0,0 0 0,0 1 0,-1 0-1,1 0 1,0 1 0,-1-1 0,1 1 0,-1 1-1,4 1-27,116 142 1030,-96-104-816,-10-14-295,0 1 0,-1 0 1,-2 2-1,-2 0 0,0 1 0,-2 0 0,7 32 81,-8 4-2018</inkml:trace>
  <inkml:trace contextRef="#ctx0" brushRef="#br0" timeOffset="-167550.154">10257 8723 448,'0'0'86,"0"0"-38,0 0 11,0 0-1,0 0-20,0 0 68,11 9 1248,-8-3 2113,6 87-1561,2-39-572,-19 64-106,2-84-982,7 31 160,-5 43-59,-5-56-171,16-46-167,-2 29 78,-40 140 201,15 9 91,4-52-374,16-35 27,-10-34 0,6 0-32,17 0 0,-6 91 0,2-53 0,2-14 33,-8 38-60,7-8 21,10-61 6,-19 81 0,-11-100 27,9 80-21,-16-15-6,6 60 0,2-72-6,-7-57 1,13 79-17,-2 38 22,-1-62 33,-1 34-33,12-51-27,-5-23 16,-4-7-21,5 100-571,10-52 603,-4 6 0,-11 24 32,-10-1-64,8 98 32,-3-96 0,-3 15 0,8 44 0,8-45 0,3-42 0,3 23 0,-5 43 0,-13-71 5,25-60 21,-21-8-52,-28 75 53,19-34-59,22 9-32,-9-38 64,0 66-22,9-57 44,-11-11-76,1-29-255,1 0-524,0 0-1238</inkml:trace>
  <inkml:trace contextRef="#ctx0" brushRef="#br0" timeOffset="-163877.246">10177 14278 448,'0'0'86,"-19"-9"-13,18 7 5021,105 19-3941,-37-10-368,-41 11-547,15-15 95,2-15-12,-36 0-276,21 9 230,51 18 403,-72-11-663,0-1-1,1 0 0,0 0 1,-1-1-1,1 0 1,0 0-1,0-1 1,0 0-1,0 0 1,0-1-1,1 0 1,-1-1-1,0 0 1,1 0-15,74 2 69,-11-23-69,-52 22 22,120-7-12,-69 40 17,-29-53-43,60-1 37,-49 12-21,198-41-26,-112 37 52,1-4-26,-5 7 6,-57-6-12,70-24 236,-17 33 389,-14-13-117,12-20 64,-5 15-497,35-28 118,-55 14-86,-62 25-101,72-33 27,-28 16-21,51-14 378,94-40-379,-150 47 22,-64 1-32,-14 28-11,155-9 37,-53-17-21,-51 32 0,47-56-5,-19 34 79,26-13 2003,-106 37-2104,-2 1-304,0 0-389,0 0-295,0 0-10,0 0 134,0 0-951,0 0-1179</inkml:trace>
  <inkml:trace contextRef="#ctx0" brushRef="#br0" timeOffset="-161559.098">14248 9964 641,'-9'8'5983,"15"5"-5646,21 51 907,-19-16-283,14 86-235,-15 0-235,-16-64-176,34 49-75,-16-98-229,-6 36 32,3 75 320,4 30-27,-1-38-90,-11-120-243,0 1 1,1-1 0,0 1 0,0-1-1,1 1 1,-1 0 0,1-1 0,0 1-1,0 0 1,0 0 0,1-1-1,0 1 1,0 0 0,0-1 0,0 1-1,1-1 1,-1 1 0,1-1 0,1 0-1,1 3-3,-6 77 59,-5 41-54,-11-57-5,26 28 0,-11-13 0,-15 33 0,8-53 0,3 16 0,5-43 27,-20 144-22,3-67-31,5-16 52,8 9-26,-17 79 0,16-104 0,-1-5 0,1 16 0,24-23 0,-15 73 0,-3-81 0,12-43-5,10-13-2,-22-5 7,1 1-1,-1-1 1,1 1 0,-1 0 0,1-1-1,-1 1 1,1-1 0,0 1 0,-1 0 0,1-1-1,0 1 1,-1 0 0,1-1 0,0 1-1,0 0 1,-1 0 0,1-1 0,0 1-1,0 0 1,0 0 0,0-1 0,0 1-1,0 0 1,0-1 0,0 1 0,1 0 0,-1 0-1,0-1 1,0 1 0,1 0 0,-1-1-1,0 1 1,1 0 0,-1-1 0,0 1-1,1 0 1,-1-1 0,1 1 0,-1-1-1,1 1 1,0-1 0,-1 1 0,1-1 0,-1 1-1,1-1 1,0 0 0,-1 1 0,1-1-1,0 0 1,0 0 0,-1 1 0,1-1-1,0 0 1,-1 0 0,1 0 0,0 0-1,0 0 1,-1 0 0,1 0 0,1 0 0,-7 5 1,1 0 0,1 0 0,-1 1 0,1 0 0,0-1 0,0 1 0,0 1 0,1-1 0,0 0 0,0 0 0,1 1 0,0-1 0,0 1 0,0-1 0,1 1 0,0 0 0,0-1 0,1 1 0,0-1 0,0 1 0,0-1 0,1 1 0,1 1-1,1 50 3,5 22 126,1-13-103,-27-36-1065,15-29-1135,3-1-1686</inkml:trace>
  <inkml:trace contextRef="#ctx0" brushRef="#br0" timeOffset="-160591.685">14165 9924 545,'0'0'32,"0"0"-32</inkml:trace>
  <inkml:trace contextRef="#ctx0" brushRef="#br0" timeOffset="-158494.255">14195 9922 448,'0'0'86,"0"0"-43,0 0-1,0 0 81,15 15 850,-14-15 5181,-46-112-3618,8 40-748,-4 8-987,-10 4 95,-5-24-292,-58-111 586,62 89-667,-7 18-320,-52-108 523,60 96-566,-8-27 70,-17 7-6,41 29-197,-22-30-27,-21-58 197,35 86-53,30 68-141,-2 0 0,-1 1-1,0 0 1,-2 2 0,-1 0-1,0 1 1,-2 1 0,-18-15-3,-187-146-11,91 73 43,51 63-37,-239-137-54,196 88 48,119 87-19,0 0-1,0 1 0,-1 0 0,0 1 0,0-1 1,0 2-1,0-1 0,-1 1 0,0 1 0,1 0 1,-2 0-1,1 1 0,0 0 0,-5 1 31,-30-9 4,-42 0-212,11 29-518,-229 114-48,121-63 646,46-19-128,10 31 154,-18 46-26,84-75 96,-2 52 5,31-59 1,-4 3 52,-2 10-31,-1-12 10,25 7-5,-32 25 0,47-79 0,0 1 0,0 0 0,0 0 0,0-1 0,0 1 0,0 0 0,0-1 0,0 1 0,0 0 0,0 0 0,0-1 0,-1 1 0,1 0 0,0-1 0,0 1 0,-1 0 0,1-1 0,0 1 0,-1-1 0,1 1 0,-1 0 0,1-1 0,-1 1 0,1-1 0,-1 1 0,1-1 0,-1 0 0,0 1 0,1-1 0,-1 1 0,0-1 0,1 0 0,-1 0 0,0 1 0,1-1 0,-1 0 0,0 0 0,1 0 0,-1 0 0,0 0 0,0 0 0,1 0 0,-1 0 0,0 0 0,0 0 0,1 0 0,-1 0 0,0-1 0,1 1 0,-1 0 0,0 0 0,1-1 0,-1 1 0,0-1 0,1 1 0,-1 0 0,1-1 0,-1 1 0,1-1 0,-1 1 0,1-1 0,-7-2 0,-35 79 0,-75 89 0,40-66 0,19 20-32,57-115-116,1 0-1,-1 0 0,0 0 1,0 0-1,0 0 0,0-1 1,-1 1-1,1 0 0,-1-1 1,0 1-1,0-1 0,0 1 1,-1-1-1,1 0 0,-1 0 1,0 0-1,0 0 0,0-1 1,0 1-1,-3 1 149,2 0-2109,4-5-2065</inkml:trace>
  <inkml:trace contextRef="#ctx0" brushRef="#br0" timeOffset="-154317.723">10237 8744 545,'0'0'138,"0"0"-10,0 0 321,0 0 240,0 0 4,0 0-57,0 0-17,-15 6 523,10-4-1004,4-1-116,0 0 0,-1 0 0,1-1-1,0 1 1,-1 0 0,1-1 0,0 1 0,-1-1 0,1 1 0,-1-1 0,1 1 0,-1-1 0,1 0 0,-1 0 0,1 0 0,-1 0 0,1 0 0,-1 0 0,1 0 0,-1-1 0,1 1 0,-1 0 0,1-1 0,-1 1 0,1-1 0,0 0 0,-1 1 0,1-1 0,0 0 0,-1 0 0,1 0 0,0 0 0,0 0 0,0 0 0,0 0 0,0 0 0,0-1-22,17-21 48,64-40 298,-78 62-323,0 0 1,0 0-1,0 0 0,0 1 1,0-1-1,0 1 1,0-1-1,0 1 0,0 0 1,0 0-1,1 0 0,-1 0 1,0 0-1,0 0 1,0 1-1,0-1 0,0 1 1,0 0-1,0-1 1,0 1-1,0 0 0,0 0 1,0 0-1,0 0 1,0 1-1,-1-1 0,1 0 1,-1 1-1,1-1 1,-1 1-1,1-1 0,-1 1 1,0 0-1,0 0 0,1 0 1,-1 0-1,-1-1 1,1 1-1,0 0 0,0 1 1,-1-1-1,1 0 1,-1 0-1,0 0 0,0 0-23,2 2 36,-1 0-1,0 1 1,-1-1-1,1 0 1,-1 0-1,0 0 1,0 0-1,0 1 1,0-1-1,-1 0 1,0 0-1,0 0 1,0 0-1,0 0 1,0 0-1,-1 0 1,0 0-1,0 0 1,0-1 0,0 1-1,-1-1 1,1 1-1,-1-1 1,0 0-1,0 0 1,0 0-1,0-1 1,-1 1-1,1-1 1,-1 1-1,1-1 1,-1 0-1,0-1 1,0 1-1,0-1 1,0 1-1,0-1 1,0 0-1,0-1 1,0 1-1,-1-1 1,1 0-1,0 0-35,0-2-11,1 0-1,0 0 0,-1 0 1,1 0-1,0-1 1,0 0-1,0 1 0,0-1 1,1 0-1,-1-1 0,1 1 1,0 0-1,0-1 1,0 1-1,0-1 0,1 0 1,-1 1-1,1-1 1,0 0-1,0 0 0,0 0 1,1 0-1,-1-2 12,0 3-10,0-1 0,0 1 0,0-1 0,0 0 0,1 1 0,0-1 0,-1 0 0,1 1 0,0-1 0,1 0 0,-1 1 0,1-1 0,0 0 0,0 1 0,0-1 0,0 1 0,0-1 0,1 1 0,-1 0 0,1-1 0,0 1 0,0 0 0,1 0 0,-1 0 0,0 1 0,1-1 0,0 0 0,0 1 0,-1 0 0,2 0 0,-1 0-1,0 0 1,0 0 0,0 0 0,1 1 0,-1 0 0,1-1 0,-1 1 0,1 1 0,0-1 0,-1 0 0,1 1 0,0 0 0,-1 0 0,1 0 0,0 0 0,0 1 0,-1-1 0,4 2 10,28 49 422,-34-49-251,-1-2-43,-1 5 64,0 1-163,0 0 0,0-1 0,0 1 0,-1 0 1,1-1-1,-1 1 0,-1-1 0,1 0 0,-1 1 0,0-1 0,0 0 0,0-1 0,-1 1 1,0 0-1,0-1 0,0 0 0,0 0 0,-1 0 0,1-1 0,-1 1 0,0-1 1,0 0-1,-1-1 0,1 1 0,0-1 0,-1 0 0,1 0 0,-1-1 0,0 0 1,0 0-1,1 0 0,-1 0 0,-4-1-29,7-1-9,0 1 0,0-1 1,0 1-1,0-1 0,0 0 0,1 0 1,-1-1-1,0 1 0,1-1 1,-1 1-1,1-1 0,-1 0 0,1 1 1,0-1-1,0-1 0,0 1 0,0 0 1,0 0-1,0-1 0,0 1 0,1-1 1,0 1-1,-1-1 0,1 0 0,0 0 1,0 0-1,0 1 0,1-1 1,-1 0-1,1 0 0,-1 0 0,1 0 1,0 0-1,0 0 0,1 0 0,-1 0 1,0 0-1,1 0 0,0 0 0,0 0 1,0 1-1,0-1 0,0 0 0,1 0 10,-2-3 3,1 1 1,0 0-1,0 0 1,1 0 0,0 0-1,-1 0 1,2 1 0,-1-1-1,0 0 1,1 1 0,0-1-1,0 1 1,0 0 0,1 0-1,-1 0 1,1 1 0,0-1-1,0 1 1,0 0 0,1 0-1,-1 0 1,1 1 0,-1 0-1,1-1 1,0 2 0,0-1-1,0 0 1,0 1 0,0 0-1,0 0 1,1 1 0,-1-1-1,0 1 1,0 0 0,0 1-1,1-1 1,-1 1-1,0 0 1,0 0 0,0 1-1,0 0 1,0-1 0,0 2-1,-1-1 1,1 0 0,-1 1-1,4 2-4,-5 0 43,0 0-1,0 0 0,0 1 0,-1-1 1,0 0-1,0 1 0,0 0 0,0-1 0,-1 1 1,0 0-1,-1 0 0,1 0 0,-1 0 1,0 0-1,0 0 0,-1 0 0,0-1 1,0 1-1,0 0 0,-1 0 0,0-1 0,0 1 1,0-1-1,-1 1 0,1-1 0,-2 0 1,1 0-1,0 0 0,-1 0 0,0-1 1,0 0-1,0 1 0,0-1 0,-1-1 1,0 1-1,0-1 0,0 0 0,0 0 0,0 0 1,-1-1-1,1 1 0,-1-1 0,1-1 1,-1 1-1,-3-1-42,4-2-15,-1 0-1,0-1 1,0 0 0,0 0 0,1-1-1,-1 0 1,1 0 0,0 0-1,0 0 1,0-1 0,0 0 0,1 0-1,-1 0 1,1 0 0,0-1 0,1 0-1,-1 0 1,1 0 0,0 0-1,0 0 1,0-1 0,1 0 0,0 1-1,0-1 1,0 0 0,1 0 0,-1 0-1,2 0 1,-1 0 0,1 0 0,0 0-1,0 0 1,0 0 0,1 0-1,0 0 1,0 0 0,1 0 0,-1 0-1,1 0 1,1 1 0,-1-1 0,1 1-1,0-1 1,0 1 0,1 0 0,-1 0-1,1 1 1,0-1 0,0 1-1,3-2 16,-2 3 1,0 1 0,0 0 0,0 0 0,1 0 0,-1 0 0,1 1 0,-1 0 0,1 0-1,-1 1 1,1-1 0,0 1 0,-1 0 0,1 1 0,0-1 0,-1 1 0,1 0 0,-1 1-1,1-1 1,-1 1 0,0 0 0,1 1 0,-1-1 0,0 1 0,0 0 0,-1 0 0,1 1-1,-1-1 1,0 1 0,0 0 0,4 4-1,22 31 128,-27-37 80,-3-2-47,-1 7 15,1 0-157,-1 0 1,1 0 0,-1 0 0,0 0-1,-1 0 1,0 0 0,0-1-1,0 1 1,-1-1 0,0 1 0,-1-1-1,1 0 1,-1 0 0,0 0-1,0-1 1,-1 0 0,0 1 0,0-2-1,0 1 1,0 0 0,-1-1-1,0 0 1,0 0 0,0-1 0,0 0-1,-4 2-19,5-5-15,1-1-1,-1 1 1,0-1-1,1 0 0,-1 0 1,1 0-1,-1-1 1,1 1-1,-1-1 1,1 0-1,0 0 1,0-1-1,0 1 0,0-1 1,1 0-1,-1 0 1,1 0-1,0-1 1,-1 1-1,1-1 0,1 0 1,-1 1-1,1-1 1,-1-1-1,1 1 1,0 0-1,1 0 1,-1-1-1,1 1 0,0-1 1,0 1-1,0-1 1,0 0-1,1 1 1,0-1-1,0 0 1,0 1-1,1-1 0,-1 0 1,1 1-1,0-1 1,1 1-1,-1-1 1,1 1-1,0-1 0,0 1 1,1-1 15,0 2 8,0 0 0,0 0-1,1 0 1,-1 0 0,1 1 0,0 0 0,-1 0 0,1 0 0,0 0 0,1 0-1,-1 1 1,0 0 0,0 0 0,1 0 0,-1 0 0,0 1 0,1-1-1,-1 1 1,0 0 0,1 1 0,-1-1 0,1 1 0,-1 0 0,0 0-1,0 0 1,1 0 0,-1 1 0,0 0 0,0 0 0,0 0 0,-1 0-1,1 0 1,-1 1 0,1 0 0,-1 0 0,0 0 0,0 0 0,0 0 0,0 1-1,0-1 1,-1 1 0,0 0 0,1-1 0,-1 1 0,-1 0 0,1 1-1,-1-1 1,1 0 0,-1 0 0,-1 1 0,1-1 0,0 0 0,-1 1-1,0-1 1,0 1-8,0 3 63,-1 0 0,0 0 0,0-1 0,-1 1 0,0 0 0,0-1 0,-1 1 0,0-1 0,0 0 0,-1 1 0,1-2 0,-2 1 0,1 0 0,-1-1 0,-1 1-63,-2-14-48,5 5 42,-3-2-24,1 0-1,0-1 1,1 1-1,-1-1 1,1 0-1,-1 0 0,1 0 1,1 0-1,-1-1 1,1 1-1,0-1 0,0 0 1,1 0-1,0 0 1,-1-5 30,2 4-66,13-59-274,25 48 308,-13 18 53,92 38 43,-114-37-32,-2-1-10,-58-22-53,53 18 25,-1 1 1,1-1-1,-1 2 1,0-1-1,0 1 1,0-1-1,-1 2 0,1-1 1,0 1-1,-1 0 1,1 0-1,-1 1 1,1 0-1,-1 0 0,1 0 1,-1 1-1,1 0 1,-1 0-1,1 1 1,0-1-1,0 1 0,0 1 1,0-1-1,0 1 1,0 0-1,0 1 1,1-1-1,-1 2 6,5-3-1,-1 1 0,1-1 0,0 1 0,0 0 0,0 0 0,0-1-1,1 1 1,-1 0 0,1 0 0,-1 0 0,1 0 0,0 0 0,0-1 0,1 1 0,-1 0 0,0 0 0,1 0 0,0 0 0,0-1 0,0 1 0,0 0-1,0-1 1,0 1 0,1 0 0,1 1 1,-2-1 1,0-1 0,1 0-1,-1 0 1,1 0 0,-1 0-1,1 0 1,0 0 0,0 0-1,0-1 1,0 1 0,0-1-1,0 1 1,1-1 0,-1 0-1,0 0 1,1 0 0,-1 0-1,1 0 1,-1-1 0,1 1-1,-1-1 1,1 1 0,0-1-1,-1 0 1,1 0 0,-1 0-1,1 0 1,0-1 0,-1 1-1,1-1 1,-1 0 0,1 1-1,-1-1 1,1 0 0,-1 0-1,0-1 1,0 1 0,1 0-1,-1-1 1,0 1 0,0-1-1,0 0 1,-1 0 0,1 0-1,0 0 1,-1 0 0,1 0-1,-1-1 0,3 0 2,-1-1-1,0 0 0,0 0 0,-1 0 1,1-1-1,-1 1 0,0-1 1,0 1-1,0-1 0,-1 0 0,1 0 1,-1 0-1,-1 0 0,1 0 0,-1 0 1,1 0-1,-1 0 0,-1 0 1,1 0-1,-1 0 0,0 1 0,0-1 1,0 0-1,-1 0 0,-1-3-1,3 6 0,-1 1-1,1-1 1,-1 0-1,0 1 0,1-1 1,-1 0-1,0 1 1,0-1-1,0 1 1,0-1-1,0 1 0,-1 0 1,1 0-1,0-1 1,0 1-1,-1 0 1,1 0-1,-1 0 1,1 0-1,-1 0 0,0 1 1,1-1-1,-1 0 1,0 1-1,1-1 1,-1 1-1,0 0 0,0-1 1,1 1-1,-1 0 1,0 0-1,0 0 1,0 0-1,1 1 0,-1-1 1,0 0-1,0 1 1,1-1-1,-1 1 1,0 0-1,1 0 0,-1-1 1,1 1-1,-1 0 1,1 0-1,-1 0 1,0 2 0,-26 29-6,21-4 12,27 88 47,-19-113-50,0-1 1,-1 0-1,1 1 1,0-1-1,0 0 0,0 1 1,1-1-1,-1 0 0,1 0 1,-1 0-1,1 0 1,0 0-1,-1 0 0,1-1 1,0 1-1,0-1 0,0 1 1,1-1-1,-1 0 1,0 1-1,0-1 0,1 0 1,-1-1-1,0 1 1,1 0-1,-1-1 0,3 1-3,13 5 58,-14-6-49,0-1-1,0 0 1,0 0-1,0-1 0,0 1 1,0-1-1,-1 0 0,1 0 1,0 0-1,-1 0 1,0 0-1,1-1 0,-1 0 1,0 0-1,-1 1 0,1-2 1,0 1-1,-1 0 0,0 0 1,0-1-1,0 0 1,0 1-1,0-1 0,-1 0 1,1 0-1,-1 0 0,0 0 1,0 0-1,-1 0 1,1 0-1,-1 0 0,0 0 1,0 0-1,0 0 0,-1 0 1,1 0-1,-2-3-8,3 11 0,-1 0 0,1 0 0,-1 0 0,0 0 0,-1 0 0,1 0 0,-1 0-1,1 0 1,-1-1 0,0 1 0,-1 0 0,1 0 0,-1 0 0,1-1 0,-1 1 0,0-1 0,-1 0 0,1 1 0,0-1 0,-1 0-1,0 0 1,0-1 0,0 1 0,0 0 0,0-1 0,0 0 0,-1 0 0,1 0 0,-1 0 0,1 0 0,-1-1 0,0 1 0,0-1 0,1 0-1,-1-1 1,0 1 0,0 0 0,0-1 0,0 0 0,0 0 0,0 0 0,0-1 0,0 1 0,0-1 0,0 0 0,0 0 0,0 0-1,1-1 1,-1 1 0,0-1 0,1 0 0,-1 0 0,1 0 0,0-1 0,0 1 0,0-1 0,0 1 0,0-1 0,0 0 0,1 0-1,-1-1 1,1 1 0,0 0 0,0-1 0,0 1 0,1-1 0,-1 0 0,1 1 0,0-1 0,-1-3 0,2 11 10,1 0 0,-1 0 0,1 0 0,0 0 0,0 0 1,0 0-1,0 0 0,1 0 0,-1 0 0,1 0 0,0-1 0,0 1 0,1-1 1,-1 1-1,1-1 0,0 0 0,-1 0 0,2 0 0,-1 0 0,0-1 0,0 1 1,1-1-1,-1 0 0,1 0 0,0 0 0,0 0 0,-1-1 0,1 0 1,0 0-1,0 0 0,1 0 0,-1 0 0,0-1 0,0 1 0,0-1 0,0-1 1,0 1-1,1 0 0,-1-1-10,0-1 2,1-1 0,-1 0 0,0 0 0,0 0 0,0 0 0,0-1 0,0 1 0,-1-1 0,0 0 0,1 0 0,-2-1 0,1 1 0,0 0 0,-1-1 0,0 0 0,0 1 0,0-1 1,-1 0-1,1 0 0,-1 0 0,0 0 0,-1 0 0,1-1 0,-1 1 0,0 0 0,0 0 0,-1 0 0,0 0 0,0 0 0,0 0 0,0 0 0,-1 0 0,1 0 0,-3-3-2,3 5-11,0 0-1,-1 0 1,1 0-1,-1 0 1,0 0 0,0 0-1,0 1 1,0-1-1,-1 1 1,1-1-1,0 1 1,-1 0-1,0 0 1,0 0 0,1 0-1,-1 0 1,0 1-1,0-1 1,-1 1-1,1 0 1,0 0 0,0 0-1,-1 0 1,1 1-1,0-1 1,-1 1-1,1 0 1,-1 0-1,1 0 1,0 0 0,-1 1-1,1 0 1,0-1-1,-1 1 1,1 0-1,0 0 1,0 1 0,0-1-1,0 1 1,0 0-1,0-1 1,0 1-1,1 0 1,-1 1-1,1-1 1,-1 0 0,1 1-1,0-1 1,-2 4 11,-65 93-6,175-222 12,-105 122-8,1-1 1,-1 0-1,0 1 1,1-1-1,-1 1 1,1-1-1,0 1 1,-1 0 0,1 0-1,0-1 1,0 1-1,0 0 1,0 1-1,0-1 1,0 0-1,0 1 1,0-1-1,0 1 1,0-1 0,0 1-1,0 0 1,0 0-1,0 0 1,0 0-1,1 0 1,-1 1-1,0-1 1,0 1-1,0-1 1,0 1 0,0 0-1,0 0 1,0 0-1,-1 0 1,1 0-1,0 0 1,0 0-1,-1 1 1,1-1-1,0 0 1,-1 1 0,0 0-1,1-1 1,0 2 1,7 25 10,-7-21 22,-1 0-1,-1 0 0,1 0 1,-1 0-1,0 0 1,-1 0-1,0 0 0,0 0 1,0 0-1,-1 0 0,0 0 1,-1 0-1,1-1 1,-1 1-1,0-1 0,-1 0 1,1 0-1,-1 0 1,-1 0-1,1-1 0,-1 0 1,0 1-1,0-2 0,0 1 1,-1-1-1,0 1 1,1-2-1,-2 1 0,1-1 1,0 0-1,-1 0 1,1 0-1,-4 0-31,8-2-4,-1 0 0,1-1 0,-1 1 0,1-1-1,-1 1 1,0-1 0,1 0 0,-1 0 0,1 0 0,-1 0 0,0 0 0,1-1 0,-1 1 0,1-1 0,-1 1-1,1-1 1,-1 0 0,1 0 0,-1 0 0,1-1 0,0 1 0,0-1 0,0 1 0,0-1 0,0 1 0,0-1-1,0 0 1,0 0 0,1 0 0,-1 0 0,1 0 0,-1-1 0,1 1 0,0 0 0,0-1 0,0 1 0,0-1-1,0 1 1,1-1 0,-1 1 0,1-2 4,-1-116-601,3 114 595,0 0 0,0 0 0,1 1-1,-1-1 1,1 0 0,0 1 0,1 0-1,0 0 1,-1 0 0,1 0 0,1 0-1,-1 1 1,1 0 0,0 0 0,0 0 0,0 0-1,0 1 1,1 0 0,-1 0 0,1 0-1,0 1 1,0 0 0,0 0 0,0 1-1,0-1 1,0 1 0,0 0 0,1 1 0,-1 0-1,0 0 1,0 0 0,1 1 0,-1 0-1,0 0 1,0 0 0,0 1 0,0 0 0,0 0-1,0 0 1,0 1 0,-1 0 0,5 3 6,-6-1 44,1 0 0,0 0 1,-1 1-1,0-1 1,0 1-1,-1 0 0,0 0 1,0 0-1,0 1 1,-1-1-1,1 1 0,-2 0 1,1-1-1,-1 1 1,0 0-1,0 0 0,-1 0 1,0 0-1,0 0 0,-1 0 1,0-1-1,0 1 1,0 0-1,-1 0 0,0-1 1,0 1-1,-1-1 1,0 1-1,0-1 0,0 0 1,-1 0-1,0-1 1,0 1-1,-1-1 0,1 0 1,-1 0-1,0 0 1,-4 2-45,4-6-24,0-1 0,0 0 0,0 0 0,0 0 0,0-1 0,1 0 0,-1 1 0,0-2 1,0 1-1,0-1 0,1 1 0,-1-1 0,1-1 0,-1 1 0,1 0 0,0-1 0,0 0 1,0 0-1,0-1 0,1 1 0,-1-1 0,1 1 0,0-1 0,0 0 0,0 0 0,1 0 1,-1-1-1,1 1 0,0-1 0,0 1 0,0-1 0,1 0 0,0 0 0,0 0 0,0 1 1,1-1-1,-1 0 0,1 0 0,0 0 0,1-1 24,-3 1-19,2 0 0,-1 0 0,0 1 0,1-1 0,0 0 0,0 0 0,1 0 0,-1 0 0,1 0 0,0 0 0,1 1 0,-1-1 0,1 0 0,0 1 0,0-1 0,0 1 0,0 0 0,1-1 0,0 1 0,0 1 0,0-1 0,0 0 0,1 1 0,-1-1 0,1 1 0,0 0 0,0 0 1,0 1-1,0-1 0,1 1 0,-1 0 0,1 0 0,-1 0 0,1 1 0,0-1 0,0 1 19,1 2 30,0 0 1,-1 0-1,1 0 0,-1 1 1,1-1-1,-1 2 1,0-1-1,0 0 0,0 1 1,0 0-1,0 0 1,-1 1-1,1-1 1,-1 1-1,0 0 0,0 0 1,0 0-1,0 1 1,-1-1-1,0 1 0,0 0 1,0 0-1,-1 0 1,1 0-1,-1 1 1,-1-1-1,1 0 0,-1 1 1,0 0-1,0-1 1,0 1-1,-1 0 1,0-1-1,0 1 0,0 0 1,-1-1-1,0 1 1,0 0-1,0-1 0,-1 1 1,1-1-1,-2 0 1,1 1-1,0-1 1,-1 0-1,0 0 0,0-1 1,-1 1-1,1-1 1,-1 1-1,0-1 1,0 0-1,0-1 0,-1 1 1,1-1-1,-1 1 1,0-2-1,0 1 0,0 0 1,0-1-1,-1 0 1,1 0-1,-6 1-30,6-5-30,-1 0-1,1 0 0,0-1 1,0 0-1,0 0 1,0 0-1,0 0 1,1-1-1,-1 0 1,1 0-1,0 0 0,0 0 1,0-1-1,1 1 1,-1-1-1,1 0 1,0 0-1,1 0 0,-1-1 1,1 1-1,0 0 1,1-1-1,-1 0 1,1 1-1,0-1 0,0 0 1,1 0-1,0 1 1,0-1-1,0 0 1,1 0-1,0 0 1,0 1-1,0-1 0,0 0 1,1 1-1,0-1 1,1 1-1,-1 0 1,1 0-1,0 0 0,0 0 1,0 0-1,1 0 1,0 1-1,0 0 1,0 0-1,0 0 0,1 0 1,-1 1-1,3-2 31,-4 4 20,1 0-1,0 0 0,0 1 0,-1-1 0,1 1 0,0-1 1,0 1-1,0 0 0,0 1 0,0-1 0,0 1 1,-1 0-1,1 0 0,0 0 0,0 0 0,-1 0 0,1 1 1,-1 0-1,1 0 0,-1 0 0,0 0 0,0 0 1,0 1-1,0-1 0,0 1 0,0 0 0,-1 0 0,1 0 1,-1 0-1,0 0 0,0 1 0,0-1 0,0 1 1,-1-1-1,0 1 0,1 0 0,-1-1 0,0 1 0,-1 0 1,1 0-1,-1 0 0,1 0 0,-1-1 0,-1 1 1,1 0-1,0 0 0,-1 0 0,0 0 0,0-1 0,0 1 1,0 0-1,-1 0 0,1-1 0,-1 1 0,0-1 1,0 0-1,0 0 0,0 1 0,-1-1-19,-1 2 26,0 1-1,0-1 1,-1-1-1,1 1 0,-1 0 1,0-1-1,-1 0 1,1-1-1,0 1 1,-1-1-1,0 0 1,0 0-1,0 0 1,0-1-1,0 0 1,-1-1-1,1 1 1,-1-1-1,1 0 1,-1-1-1,1 1 1,-6-2-26,8 0-30,0-1 0,0 0 0,0 0 1,0 0-1,1-1 0,-1 1 0,1-1 1,0 0-1,0 0 0,0 0 0,0-1 1,0 1-1,1 0 0,-1-1 0,1 0 1,0 0-1,0 0 0,0 1 1,1-2-1,-1 1 0,1 0 0,0 0 1,1 0-1,-1-1 0,0 1 0,1 0 1,0-1-1,1-3 30,-2 1-31,1 0 1,0 1 0,0-1-1,1 0 1,0 0 0,0 0-1,1 1 1,0-1 0,0 1-1,1-1 1,-1 1 0,1 0 0,1 0-1,-1 0 1,1 0 0,0 1-1,0-1 1,1 1 0,-1 0-1,1 1 1,0-1 0,2 0 30,10-2 0,-10 10 48,-2 1-5,1 0 1,0 1-1,-1 0 1,0 0-1,0 0 1,0 0-1,-1 1 1,0 0-1,0 0 1,0 0-1,-1 0 1,0 1-1,0-1 1,0 1-1,-1 0 1,0 0-1,0 0 1,-1 0-1,0 0 1,0 0-1,-1 1 1,0-1-1,0 0 1,-1 0-1,0 0 1,0 0 0,0 0-1,-1 0 1,0 0-1,-1 0 1,1 0-1,-1-1 1,-1 2-44,0-3 6,-1 0 0,1 0 1,-1 0-1,1-1 0,-1 0 0,-1 0 1,1 0-1,0-1 0,-1 0 1,0 0-1,0 0 0,0-1 1,0 0-1,0 0 0,0 0 1,0-1-1,-1 0 0,1 0 0,-1 0 1,1-1-1,-1 0 0,-1-1-6,4-2-45,0 0-1,1 0 0,-1-1 0,1 1 0,0-1 0,0 0 0,0 0 0,1 0 1,-1 0-1,1-1 0,0 1 0,0-1 0,1 1 0,-1-1 0,1 0 1,0 1-1,0-1 0,0 0 0,1 0 0,0 0 0,0 0 0,0-1 46,26-104-550,-24 107 544,-1 0 1,0 0 0,1 1-1,-1-1 1,1 0 0,0 1-1,0-1 1,0 1 0,0 0 0,0 0-1,1 0 1,-1 0 0,1 0-1,-1 0 1,1 1 0,0-1-1,0 1 1,0-1 0,-1 1-1,1 0 1,0 0 0,0 1-1,1-1 1,-1 1 0,0-1 0,0 1-1,0 0 1,0 0 0,0 0-1,0 1 1,0-1 0,0 1-1,1 0 1,-1 0 0,2 1 5,-2-1 18,1 1-1,-1-1 1,0 1 0,0 0 0,0 1-1,0-1 1,-1 0 0,1 1 0,-1-1 0,1 1-1,-1 0 1,0 0 0,0 0 0,0 0-1,0 0 1,-1 1 0,1-1 0,-1 0 0,0 1-1,0-1 1,0 1 0,-1-1 0,1 1-1,-1 0 1,1-1 0,-1 1 0,-1-1 0,1 1-1,0 0 1,-1-1 0,0 1 0,1-1-1,-1 1 1,-1-1 0,0 2-18,-69 114 958,70-116-942,-1 0 0,0-1-1,0 1 1,0 0 0,0-1 0,0 1 0,0-1-1,0 0 1,-1 0 0,1 0 0,-1 0 0,0 0-1,1 0 1,-1-1 0,0 1 0,0-1 0,0 0-1,0 0 1,0 0 0,-1 0 0,1-1 0,0 1-1,0-1 1,0 0 0,-1 0 0,1 0 0,0 0-1,0 0 1,0-1 0,-1 0 0,1 1 0,0-1 0,0 0-1,0-1 1,0 1 0,0 0 0,0-1 0,1 0-1,-1 1 1,0-1 0,1 0 0,-1-1 0,1 1-1,0 0 1,0-1 0,0 1 0,0-1 0,0 1-1,0-1 1,1 0 0,-1 0-16,1-6-13,0 0 0,0 0 1,1 1-1,0-1 0,1 0 0,0 0 0,0 0 0,1 0 1,0 1-1,1-1 0,0 1 0,0 0 0,0-1 1,1 2-1,2-5 13,-1 4-409,3-9 766,-13 6-5307,5 11 1886</inkml:trace>
  <inkml:trace contextRef="#ctx0" brushRef="#br0" timeOffset="-151622.046">14259 13431 609,'0'0'170,"0"0"156,0 0 507,0 0 309,0 0-37,0 0-389,5-12-22,63-130 395,-42 99-700,-23 51-79,2 1-257,-1 1-1,0 0 1,-1 0-1,0 0 1,-1 0 0,0 0-1,0 1 1,-1-1 0,0 0-1,-1 1 1,0-1-1,-1 1 1,0-1 0,-3 9-53,3 31 130,2-41-92,-1 0-1,0 0 1,0 1-1,-1-1 1,0 0 0,0 0-1,-1 0 1,0 0-1,-1 0 1,0-1 0,-1 1-1,1-1 1,-1 1-1,-1-1-37,3-6 7,1 0-1,0 0 1,0 0 0,-1-1-1,1 1 1,-1-1-1,0 1 1,1-1-1,-1 0 1,0 1-1,0-1 1,0 0 0,0 0-1,0 0 1,0-1-1,0 1 1,0 0-1,0-1 1,0 1 0,0-1-1,0 0 1,0 0-1,-1 0 1,1 0-1,0 0 1,0 0-1,0 0 1,0-1 0,-1 1-1,1-1 1,0 0-1,0 1 1,0-1-1,0 0 1,0 0 0,1 0-1,-1-1 1,0 1-1,0 0 1,1-1-1,-1 1 1,1-1-1,-1 1 1,1-1 0,0 0-1,-1 0 1,1 0-1,0-1-6,-4-8-10,2-1 0,0-1-1,0 1 1,1 0 0,0-1-1,1 0 1,1 1 0,0-1 0,1 1-1,0-1 1,1 1 0,0-1-1,1 1 1,3-9 10,6-3 21,-11 23-7,0-1-1,0 1 0,0 0 0,0-1 1,0 1-1,1 0 0,-1 0 0,0 0 1,1 0-1,-1 0 0,1 1 0,-1-1 1,1 0-1,-1 1 0,1-1 0,-1 1 1,1-1-1,0 1 0,-1 0 0,1-1 1,0 1-1,-1 0 0,1 0 0,0 0 1,-1 1-1,1-1 0,0 0 0,-1 1 1,1-1-1,-1 1 0,1-1 0,-1 1 1,1 0-1,-1 0 0,1-1 0,-1 1 1,1 0-1,-1 0 0,0 0 0,0 1 1,0-1-1,1 0 0,-1 0 0,0 1 1,-1-1-1,1 1 0,0-1 0,0 1 1,0-1-1,-1 1 0,1-1 0,-1 1 1,0-1-1,1 1-13,1 7 83,1-1 1,-2 0-1,1 1 1,-1-1-1,-1 1 0,1 0 1,-1-1-1,-1 1 1,0-1-1,0 1 1,0 0-1,-1-1 1,-1 0-1,1 0 0,-1 0 1,-1 0-1,1 0 1,-1 0-1,-1-1 1,1 0-1,-1 0 0,-1 0 1,1 0-1,-1-1 1,0 0-1,-1 0 1,-1 0-84,6-5-4,-1 0 0,1 0 0,-1 0 1,0-1-1,1 1 0,-1-1 1,0 0-1,1 0 0,-1 0 0,0 0 1,0 0-1,1 0 0,-1-1 1,1 0-1,-1 1 0,0-1 1,1 0-1,-1 0 0,1 0 0,0-1 1,-1 1-1,1 0 0,0-1 1,0 0-1,0 1 0,0-1 0,0 0 1,0 0-1,0 0 0,1-1 1,-1 1-1,1 0 0,-1 0 0,1-1 1,0 1-1,0-1 0,0 1 1,0-1-1,1 1 0,-1-1 0,1 0 1,-1 1-1,1-1 0,0 0 1,0 0-1,0 1 0,1-1 0,-1 0 1,1 1-1,0-3 4,-2 3-23,-1-21-56,0 1-1,2 0 1,0 0-1,2 0 0,0-1 1,2 2-1,0-1 1,1 0-1,1 1 1,2 0-1,6-14 80,-14 34 1,0-1 1,0 0-1,1 0 1,-1 0-1,1 0 1,-1 1-1,1-1 1,0 0-1,0 0 1,0 1-1,0-1 1,0 1-1,0-1 0,0 1 1,0-1-1,1 1 1,-1 0-1,1-1 1,-1 1-1,1 0 1,-1 0-1,1 0 1,-1 0-1,1 1 1,0-1-1,0 0 1,-1 1-1,1-1 0,0 1 1,0-1-1,0 1 1,0 0-1,0 0 1,0 0-1,-1 0 1,1 0-1,0 0 1,0 1-1,0-1 1,0 1-1,0-1 0,-1 1 1,1-1-1,0 1 1,-1 0-1,1 0 1,0 0-1,-1 0 1,1 0-1,-1 1 1,1-1-2,5 9 86,0 0 1,0 0-1,-1 1 1,0 0-1,-1 0 1,-1 0-1,0 0 1,0 1-1,-1 0 0,0 0 1,-1 0-1,0 0 1,-1 0-1,-1 0 1,0 7-87,-51 202 1244,-2-122-692,52-97-551,-1 1 1,0-1-1,0-1 1,0 1-1,0 0 1,0 0-1,0-1 0,0 1 1,0-1-1,-1 0 1,1 0-1,-1 0 1,1 0-1,-1 0 1,1 0-1,-1 0 0,1-1 1,-1 0-1,0 1 1,1-1-1,-1 0 1,0 0-1,1 0 1,-1-1-1,0 1 1,1-1-1,-1 1 0,1-1 1,-1 0-1,1 0 1,-1 0-1,1 0 1,0 0-1,-1-1 1,1 1-1,0-1 0,0 0 1,0 1-1,-1-3-1,-3-4-79,0-1 0,1 0 0,1 0 0,0 0-1,0 0 1,1-1 0,0 0 0,0 1 0,1-1-1,0 0 1,1 0 0,0-1 0,1 1 0,0 0-1,1 0 1,1-7 79,-2 2-83,-1 2 57,1-1 0,1 0 1,0 0-1,0 1 1,2-1-1,0 1 0,0 0 1,1-1-1,1 1 0,0 1 1,1-1-1,0 1 1,1 0-1,0 1 0,8-10 26,5 10 22,-16 9 15,-4 2 32,7 16 76,1 1-74,0 0 0,-1 1 1,-1 0-1,-1 0 1,0 0-1,-1 1 0,-1-1 1,-1 1-1,-1 0 1,0 0-1,-1-1 0,-1 1 1,-1 0-1,-1 0 1,0-1-1,-4 10-71,6-26-5,0 1 0,0-1 0,-1 0 0,1 0 0,0 0 0,-1 0 0,0 0 0,1 0 0,-1-1 0,0 1 0,0 0 0,0-1-1,0 1 1,0-1 0,0 0 0,0 0 0,0 1 0,-1-2 0,1 1 0,0 0 0,-1 0 0,1-1 0,0 1 0,-1-1 0,1 0 0,-1 0 0,1 0 0,-1 0 0,1 0 0,-1 0 0,1-1 0,-1 1 0,1-1 0,0 1 0,-1-1 0,1 0-1,0 0 1,0 0 0,-1-1 0,1 1 0,0 0 0,0-1 0,0 1 0,1-1 0,-1 0 0,0 0 0,0 0 0,1 0 0,0 0 0,-1 0 0,1 0 0,0 0 0,0 0 0,-1-1 5,-3-9-79,0 0 0,1 1 0,0-1 1,1-1-1,0 1 0,1 0 0,0-1 0,1 1 1,0-1-1,1 0 0,1 1 0,0-1 0,0 1 0,1-1 1,1 1-1,0 0 0,1 0 0,0 0 0,1 0 1,0 1-1,6-9 79,-11 18 1,1 0 0,0-1 0,0 1 0,0 0-1,0 0 1,1-1 0,-1 1 0,1 0 0,-1 0 0,1 1 0,-1-1 0,1 0 0,0 0 0,0 1 0,0-1 0,0 1 0,0 0 0,0-1-1,1 1 1,-1 0 0,0 0 0,1 1 0,-1-1 0,1 0 0,-1 1 0,0-1 0,1 1 0,-1 0 0,1 0 0,-1 0 0,1 0 0,-1 0-1,1 1 1,-1-1 0,1 1 0,-1-1 0,0 1 0,1 0 0,-1 0 0,0 0 0,1 0 0,-1 1 0,0-1 0,1 2-1,3 0 37,-1 1 1,0 0-1,-1 1 1,1-1-1,-1 1 1,0 0-1,0 0 1,0 0-1,0 1 1,-1-1-1,0 1 1,0 0-1,-1-1 0,0 2 1,0-1-1,0 1-37,0 6 97,-1 0-1,-1 1 0,0-1 0,-1 0 0,-1 1 0,0-1 0,0 0 0,-1 0 0,-1 0 0,0-1 0,-1 1 1,0-1-1,-2 1-96,7-11 2,0-1 0,0 1 0,-1-1 0,1 1 1,-1-1-1,1 1 0,-1-1 0,0 1 0,1-1 1,-1 0-1,0 0 0,0 1 0,0-1 0,0 0 0,0 0 1,0 0-1,0 0 0,-1 0 0,1 0 0,0 0 1,-1 0-1,1 0 0,0-1 0,-1 1 0,1-1 1,-1 1-1,1-1 0,-1 1 0,1-1 0,-1 0 0,1 0 1,-1 1-1,1-1 0,-1 0 0,1-1 0,-1 1 1,0 0-1,1 0 0,-1-1 0,1 1 0,0-1 1,-1 1-1,1-1 0,-1 1 0,1-1 0,0 0 1,-1 0-1,1 0 0,0 0 0,0 0 0,0 0 0,-1 0 1,1 0-1,0 0 0,1-1 0,-1 1 0,-1-1-2,-41-85-573,34-28-36,9 112 606,1 0 0,0 0 0,0 0 0,0 1 0,0-1 0,0 0 0,1 1-1,-1-1 1,1 1 0,-1-1 0,1 1 0,0 0 0,0-1 0,0 1 0,0 0 0,1 0 0,-1 1 0,1-1-1,-1 0 1,1 1 0,-1 0 0,1-1 0,0 1 0,0 0 0,-1 0 0,1 1 0,0-1 0,0 1-1,0-1 1,0 1 0,0 0 0,0 0 0,0 0 0,0 0 0,0 1 0,0-1 0,0 1 0,-1 0 0,1 0-1,0 0 1,0 0 0,-1 0 0,1 1 3,1-1 32,2 12 32,36 91 203,-42-100-258,1 1 1,-1 0-1,-1 0 0,1-1 0,-1 1 1,0 0-1,0-1 0,0 1 0,-1 0 1,1-1-1,-1 0 0,0 1 0,-1-1 1,1 0-1,-1 0 0,1 0 0,-1-1 1,-1 1-1,1-1 0,0 1 0,-1-1 0,1 0 1,-1 0-1,0-1 0,0 1 0,-1 0-9,2-2-18,0 1 0,1-1-1,-1 0 1,0 1-1,0-1 1,0-1 0,0 1-1,0 0 1,0-1-1,0 1 1,0-1 0,0 0-1,-1 0 1,1 0-1,0-1 1,0 1 0,0-1-1,0 0 1,0 1-1,0-1 1,0-1 0,0 1-1,1 0 1,-1-1-1,0 1 1,1-1 0,-1 0-1,1 0 1,-1 0-1,1 0 1,0 0 0,0-1-1,0 1 1,0-1-1,0 1 1,1-1 0,-1 0-1,1 1 1,0-1-1,-1 0 1,1 0 0,1 0-1,-1 0 1,0 0-1,1 0 1,-1 0 0,1-3 18,-7-33-230,6 36 222,0 0 1,0 1-1,0-1 0,0 0 1,1 0-1,-1 0 0,1 0 1,-1 0-1,1 0 0,0 0 1,0 0-1,1 0 0,-1 0 1,0 0-1,1 0 0,0 0 1,0 0-1,0 0 0,0 1 1,0-1-1,1 0 0,-1 1 1,1-1-1,-1 1 0,1-1 1,0 1-1,0 0 0,0-1 1,0 1-1,1 0 0,-1 1 1,1-2 6,45-47-36,13 71 59,-51-14 4,-4-4 7,-1 0 0,0 0-1,0 0 1,1 1 0,-2 0 0,1 0 0,0 0-1,-1 0 1,0 1 0,0 0 0,0 0-1,-1 0 1,0 0 0,0 0 0,0 1-1,0-1 1,-1 1 0,0 0 0,0 0 0,0 0-1,-1 0 1,0 0 0,0 0 0,-1 0-1,0 0 1,0 0 0,0 1 0,-1-1-1,0 2-32,2-4 10,-1 0 0,1 0-1,-1 0 1,0 0-1,0 0 1,0 0 0,0-1-1,-1 1 1,0 0-1,0 0 1,0 0 0,0-1-1,0 1 1,-1 0 0,0-1-1,1 1 1,-1-1-1,-1 0 1,1 0 0,0 0-1,-1 0 1,1 0-1,-1 0 1,0 0 0,0-1-1,0 0 1,-1 1-1,1-1 1,0 0 0,-1-1-1,1 1 1,-1-1-1,0 1 1,1-1 0,-1 0-1,0-1 1,0 1 0,0 0-1,0-1 1,0 0-1,0 0 1,1 0 0,-1-1-1,0 1 1,-1-1-10,-3-4-40,1-1 0,0 0 0,1 0 0,-1 0 0,1 0 1,0-1-1,1 0 0,0-1 0,0 1 0,0-1 0,1 0 0,0 0 0,1 0 0,0-1 1,0 1-1,0-1 0,1 1 0,1-1 0,0 0 0,0 0 0,0 0 0,1 0 1,1 0-1,-1 0 0,1 0 0,1 0 0,0 1 0,0-1 0,1 0 0,0 1 1,0 0-1,1 0 0,0 0 0,0 0 40,-1 5 7,0 0-1,0 1 1,0-1 0,0 1 0,0 0 0,0 0-1,1 0 1,-1 1 0,1-1 0,-1 1 0,1 0-1,0 0 1,-1 0 0,1 0 0,0 1 0,0-1-1,0 1 1,0 0 0,-1 0 0,1 0 0,0 1-1,0-1 1,0 1 0,-1 0 0,1 0 0,0 1-1,-1-1 1,1 1 0,-1-1 0,0 1-1,1 0 1,-1 0 0,0 1 0,0-1 0,0 1-1,-1-1 1,1 1 0,0 0 0,-1 0 0,0 0-1,0 1 1,0-1 0,0 0 0,1 3-7,0 0 66,1 0 0,-1 0 1,0 1-1,0 0 0,-1-1 0,0 1 1,0 0-1,0 0 0,-1 0 1,0 0-1,-1 0 0,0 0 0,0 1 1,0-1-1,-1 0 0,0 1-66,1 5 104,-2-9-101,1 0 0,-1-1 0,0 1 0,0-1 0,0 0 0,0 1 0,-1-1 0,1 0 0,-1-1 0,0 1 0,0 0 0,0-1 0,0 1 0,0-1 0,0 0 0,-1 0 0,1 0 0,-1-1 1,1 1-1,-1-1 0,0 0 0,0 0 0,1 0 0,-1 0 0,0-1 0,0 1 0,0-1 0,0 0 0,0-1 0,0 1 0,0 0 0,1-1 0,-1 0 0,0 0 0,-2-1-3,-3-5-53,-1 1-1,2-2 0,-1 1 0,1-1 0,0-1 1,0 1-1,1-1 0,1-1 0,-1 1 1,1-1-1,1 0 0,0-1 0,0 1 0,1-1 1,1 0-1,0 0 0,0 0 0,1 0 1,0-1-1,1 1 0,0-1 0,1 1 0,1-1 1,-1 1-1,2-1 0,0 1 0,1-5 54,-2 12 4,0 0-1,0 0 0,1 0 0,-1 1 1,1-1-1,0 0 0,0 1 1,0-1-1,0 1 0,1-1 0,-1 1 1,1 0-1,0 0 0,0 1 1,0-1-1,1 0 0,-1 1 0,0 0 1,1 0-1,0 0 0,-1 0 1,1 0-1,0 1 0,0 0 0,0 0 1,0 0-1,0 0 0,0 1 1,0-1-1,0 1 0,0 0 0,0 0 1,1 0-1,-1 1 0,0 0 1,0 0-1,0 0 0,0 0 0,-1 0 1,1 1-1,0 0 0,0-1 1,-1 1-1,1 1 0,-1-1 0,0 1 1,1-1-1,-1 1 0,0 0 1,-1 0-1,1 0 0,0 1-3,3 3 50,0-1-1,0 1 0,-1 0 1,0 1-1,-1-1 1,1 1-1,-2 0 1,1 0-1,-1 0 1,0 1-1,-1-1 0,1 1 1,-2-1-1,1 1 1,-1 0-1,-1 0 1,0-1-1,0 1 0,-1 0 1,0 0-1,0-1 1,-1 1-1,-1 4-49,-5 6 37,8-15-39,0-1 0,0 0 0,0 1 0,-1-1 0,1 0 1,-1 0-1,0 0 0,0 1 0,0-1 0,0 0 0,-1 0 1,1 0-1,-1 0 0,0-1 0,1 1 0,-1 0 0,-1-1 0,1 1 1,0-1-1,0 0 0,-1 0 0,0 0 0,1 0 0,-1 0 1,0 0-1,0-1 0,0 1 0,0-1 0,0 0 0,0 0 1,0 0-1,0 0 0,-1-1 0,1 1 0,0-1 0,-1 0 1,1 0-1,0 0 0,0 0 0,-1-1 0,1 1 0,0-1 0,-2 0 2,-2-7-53,-1 0-1,2 0 0,-1-1 0,1 0 0,0 0 0,1 0 0,0-1 0,1 1 0,0-1 0,0-1 0,1 1 0,0 0 0,1-1 0,0 1 0,1-1 0,0 0 0,1 0 0,0 1 0,0-1 0,1 0 0,1 1 0,0-1 0,0 1 0,1-1 0,0 1 0,1 0 0,4-9 54,-4 18 32,0-1 0,0 1 1,0 0-1,0 0 0,0 0 0,1 1 0,-1-1 1,0 1-1,0 0 0,0 0 0,1 0 0,-1 1 0,0 0 1,0 0-1,0 0 0,0 0 0,0 0 0,0 1 0,0 0 1,0 0-1,-1 0 0,1 0 0,-1 0 0,1 1 0,-1-1 1,0 1-1,0 0 0,0 0 0,-1 1 0,1-1 1,-1 0-1,1 1 0,-1-1 0,0 1 0,0 0 0,-1 0 1,1 0-33,5 12-221,-1 0 1,-1 1-1,-1 0 1,0 0-1,-1 0 1,-1 0-1,0 0 1,-1 0-1,-1 1 1,-2 5 220,-4 3-2125,-2-7-1847</inkml:trace>
  <inkml:trace contextRef="#ctx0" brushRef="#br0" timeOffset="-150149.751">14383 9860 609,'0'0'117,"0"0"-48,0 0-15,0 0 101,0 0 197,0 0 102,0 0 96,0 0 106,-22-3 2483,10 4-3027,1 0 0,-1 1 0,1 0 1,0 1-1,-1 0 0,1 1 0,1 0 0,-1 0 0,0 2 0,1-1 0,0 1 0,0 1 1,-7 6-113,-55 59 619,64 52 908,62 12-914,-50-133-611,1 0-1,0 0 0,-1-1 0,1 0 0,0 0 1,0 0-1,0-1 0,0 1 0,0-1 0,1 0 1,-1-1-1,0 1 0,0-1 0,1 0 0,-1-1 0,0 1 1,1-1-1,-1 0 0,0 0 0,0-1 0,0 1 1,0-1-1,0 0 0,0-1 0,-1 1 0,1-1 1,-1 0-1,0 0 0,1 0 0,-1-1 0,-1 1 0,1-1 1,0 0-1,-1 0 0,0 0 0,2-4-1,83-94 331,-56 59 17,-30 42-323,-1 0 0,1-1 0,0 1 0,-1 0 0,1-1-1,-1 1 1,1-1 0,-1 1 0,0-1 0,0 0 0,0 0-1,0 1 1,0-1 0,0 0 0,0 0 0,0 0 0,-1 0-1,1 0 1,-1 0 0,0 0 0,1 0 0,-1 0 0,0-1-1,0 1 1,0 0 0,0 0 0,-1 0 0,1 0 0,-1 0-1,1 0 1,-1 0 0,0 0 0,0 0 0,1 0 0,-1 0-1,-1 1 1,1-1 0,-1-1-25,-3-4-88,0 1 1,-1 0-1,0 0 0,-1 0 0,1 1 0,-1 0 1,0 0-1,0 0 0,-1 1 0,1 0 1,-1 1-1,0 0 0,0 0 0,0 1 1,0-1-1,0 2 0,-1-1 0,1 1 1,0 1-1,-1-1 0,1 1 0,-1 1 1,1 0-1,-1 0 0,-2 1 88,-51 10-2312,-5 9-1312</inkml:trace>
  <inkml:trace contextRef="#ctx0" brushRef="#br0" timeOffset="-148766.006">10255 14114 577,'0'0'112,"-22"-25"2301,-48 3-1356,17 36-481,25 7-127,-1 17 106,27-35-517,1 0 0,0 0 0,0 0 1,1 0-1,-1 0 0,0 0 0,1 1 0,0-1 0,0 0 1,0 0-1,0 0 0,0 1 0,1-1 0,0 0 1,-1 0-1,1 0 0,0 0 0,1 0 0,-1 0 1,0 0-1,1 0 0,-1 0 0,1-1 0,0 1 1,0-1-1,2 3-38,14 24 251,-16-24-218,0 0 0,1 0 0,-1 0 0,1-1 0,0 1 0,0-1 0,0 0 0,1 0 1,-1 0-1,1 0 0,0 0 0,0-1 0,1 0 0,-1 0 0,0 0 0,1 0 0,0-1 0,0 0 0,0 0 1,2 1-34,1-4 55,1-1 1,0 1-1,0-2 1,0 1-1,-1-1 1,1-1 0,-1 1-1,0-1 1,0-1-1,-1 1 1,1-1-1,-1-1 1,0 0 0,0 0-1,3-4-55,29-20 133,-24 18-93,0 0 0,-1-2 1,0 1-1,-1-2 0,0 0 1,-2 0-1,0-1 0,0-1 1,1-5-41,-12 19 30,1 0 0,-1 0 0,0-1 0,-1 1 0,1 0 0,0 0 0,-1-1-1,0 1 1,0 0 0,0 0 0,0 0 0,0 0 0,-1 0 0,0 0 0,1 0 0,-1 1 0,0-1 0,0 1 0,0-1 0,0 1 0,-1 0 0,1-1 0,-1 1 0,0 0 0,1 1 0,-1-1 0,0 0 0,0 1-1,0 0 1,0 0 0,0 0 0,0 0 0,0 0 0,-1 0 0,1 1 0,-2-1-30,-72-3 38,66 3-193,0 0 1,0 1 0,0 0-1,0 1 1,1 1 0,-1-1-1,0 1 1,1 1 0,-1 0-1,1 1 1,0 0 0,0 0-1,0 1 1,0 1 0,1-1-1,0 1 1,0 1 0,1 0-1,0 0 1,0 1 0,1-1-1,-3 4 155,-7 15-1569</inkml:trace>
  <inkml:trace contextRef="#ctx0" brushRef="#br0" timeOffset="-146598.888">15044 13018 2530,'-39'-22'7250,"39"22"-6551,13 269 1010,2-19-1443,-25-283-36,9 31-232,-11-82-9,4 0 0,4 0-1,3-1 1,4 1 0,3 0 0,5-2 11,-11 86 64,1 1 0,-1-1 0,1 0 0,-1 1 1,1-1-1,-1 0 0,1 0 0,-1 1 0,1-1 1,0 0-1,-1 0 0,1 0 0,-1 0 0,1 0 1,0 0-1,-1 0 0,1 0 0,-1 0 0,1 0 1,-1 0-1,1 0 0,0-1 0,-1 1 0,1 0 1,-1 0-1,1-1 0,-1 1 0,1 0 0,-1 0 1,1-1-1,-1 1 0,1-1 0,-1 1 0,1 0 1,-1-1-1,0 1-64,8 21-245,78 227 549,-41-59-1580,-41-124-731,-16-33-3380,11-31 2820</inkml:trace>
  <inkml:trace contextRef="#ctx0" brushRef="#br0" timeOffset="-146346.558">14724 13354 2178,'-21'-8'2402,"1"12"-63,20-4-1250,0 0 961,0 0-97,0 0-415,0 0-385,0 0-737,35-54 1,1 17-321,8 4-1281,9 4-1794,-3 22-1409,-22-9 1249</inkml:trace>
  <inkml:trace contextRef="#ctx0" brushRef="#br0" timeOffset="-145748.237">14918 9775 993,'0'0'1025,"0"0"-320,0 0 928,0 0 257,0 0-449,0 0-256,4 41-128,-4-41-640,7 94 223,-5 3-319,-2 4-225,0-11-64,-7-43-64,7 36-929,-2-29-961,0-23-672</inkml:trace>
  <inkml:trace contextRef="#ctx0" brushRef="#br0" timeOffset="-145294.459">14860 9868 993,'8'-34'6389,"45"-2"-5379,-50 37-946,-1 0-1,1 0 1,-1 0 0,0 0 0,0 1 0,1-1-1,-1 1 1,0-1 0,0 1 0,0 0-1,-1-1 1,1 1 0,0 0 0,-1 0 0,1 0-1,-1 1 1,0-1 0,1 0 0,-1 0-1,0 1 1,-1-1 0,1 1 0,0-1-1,-1 1 1,1-1 0,-1 1 0,0-1 0,0 1-1,0-1 1,0 1 0,0 0 0,0-1-1,-1 1 1,1-1 0,-1 1 0,0-1 0,0 1-64,-63 98 106,59-95-147,21-4-8,7-9 72,-8-1 5,0 2 1,1 0-1,0 1 1,0 1-1,1 1 1,-1 0 0,1 1-1,-1 0 1,1 2-1,0 0 1,0 0-1,-1 2 1,1 0 0,-1 1-1,1 1 1,-1 0-1,0 1 1,-1 1-1,14 7-28,31 51 1105,-58-60-1055,-1-1 0,0 1 0,0-1 0,0 1 0,0 0 0,0-1 0,-1 1 0,0 0 0,0-1 0,0 1 0,0 0 0,0 0 0,-1-1 0,0 1 0,0 0 0,0-1 0,0 1 0,0-1 0,-1 0-1,1 1 1,-1-1 0,0 0 0,0 0 0,0 0 0,0 0 0,-1 0 0,1 0 0,-3 1-50,-6 13 107,-3 3-118,0 0-1,-2-1 1,0 0 0,-2-2 0,1 0-1,-2 0 1,0-2 0,-1-1 0,-17 10 11,-127 34-4976,93-61-15</inkml:trace>
  <inkml:trace contextRef="#ctx0" brushRef="#br0" timeOffset="-144294.862">9893 8206 705,'1'7'4898,"-1"3"-3704,2 16-1382,2 32 1389,-46-58-1062,33-1-139,0 0-1,1 0 1,-1 1 0,0 0-1,0 1 1,0 0 0,0 1-1,1-1 1,-1 1 0,1 1-1,-1 0 1,1 0 0,0 1-1,0 0 1,0 0 0,0 1 0,-2 1 48,-1 1 0,1 1 0,0-1 1,1 2-1,0-1 0,0 1 1,1 1-1,0-1 0,1 1 1,0 1-1,0-1 0,1 1 1,0 0-1,1 1 0,1-1 1,0 1-1,0 0 0,1 0 1,0 3-49,1-4 120,0 1 0,1 0 0,0 0 0,1 0 0,0-1 0,1 1 1,1 0-1,-1 0 0,2-1 0,0 1 0,0-1 0,1 0 0,0 0 0,1 0 0,0 0 1,1-1-1,0 0 0,1 0 0,0-1 0,1 1-120,-1-6 2,0 0 0,1 0 0,0 0 0,0-1 0,0-1 0,0 1 0,0-1 0,0-1 0,0 1 0,1-2 0,-1 1 0,0-1-1,1 0 1,-1-1 0,1 0 0,-1 0 0,0-1 0,3 0-2,2 0-120,46-12-975,20-17-1366</inkml:trace>
  <inkml:trace contextRef="#ctx0" brushRef="#br0" timeOffset="-143334.904">9440 13534 545,'-2'-16'1257,"2"16"-650,1 48 2851,-3-15-3148,0 16 41,-3 1 1,-1-1-1,-3 0 0,-1-1 1,-3 0-1,-9 21-351,-20-24 304,39-94-1745,6 34 1344,35-101-156,-37 113 254,0 0-1,1 0 1,-1 0 0,1 0-1,-1 0 1,1 1 0,0-1-1,0 0 1,0 1 0,1 0 0,-1-1-1,0 1 1,1 0 0,0 0-1,-1 0 1,1 0 0,0 1-1,0-1 1,0 1 0,0 0 0,0 0-1,1 0 1,-1 0 0,0 0-1,0 1 1,1-1 0,-1 1 0,0 0-1,1 0 1,-1 0 0,0 1-1,0-1 1,1 1 0,-1 0-1,1 0 0,142 129 1234,-114-155-749,-23-16-410,-28-138 27,18 173-96,0-1 1,0 0 0,0 0 0,-1 1-1,0-1 1,0 1 0,-1-1-1,1 1 1,-1 0 0,-1 0 0,1 0-1,-1 1 1,0-1 0,-1 1 0,1 0-1,-1 0 1,0 0 0,0 1-1,0 0 1,-1 0 0,0 0 0,0 0-1,-4-1-6,2 2 0,0 1 0,-1-1-1,1 2 1,0-1 0,0 1-1,-1 1 1,1-1 0,-1 2-1,1-1 1,0 1 0,-1 0-1,1 1 1,0 0 0,0 0-1,0 0 1,-7 4 0,-24 13-307,1 1 1,1 2-1,1 1 1,1 2-1,1 1 1,2 2-1,-2 4 307,5-2-1276</inkml:trace>
  <inkml:trace contextRef="#ctx0" brushRef="#br0" timeOffset="-142003.02">14897 9766 609,'17'-5'4954,"8"-14"-4499,-3 3-547,-18 14 116,0 0 1,-1 0 0,1 0 0,0 0 0,0 1 0,0 0 0,0-1-1,1 2 1,-1-1 0,0 0 0,0 1 0,1 0 0,-1 0-1,0 0 1,1 0 0,-1 1 0,0-1 0,0 1 0,0 0-1,1 1 1,-1-1 0,0 1 0,-1-1 0,1 1 0,0 0 0,2 2-25,61 38 565,-49 43 989,-22-79-1579,0 0 0,0 0 0,-1 0 0,0 0 0,0-1 0,0 1 0,-1-1 0,0-1 0,1 1 0,-2-1 0,1 0 0,0 0 0,-1-1 0,0 0 0,0 0 0,0-1 0,0 1 0,0-2 0,-1 1 0,1-1 0,0 0 0,-5 0 25,-20 2-1884,9-2 79</inkml:trace>
  <inkml:trace contextRef="#ctx0" brushRef="#br0" timeOffset="-140893.828">14749 13199 480,'-1'-2'118,"1"2"-43,0 0-11,0 0 64,0 0 283,0 0 123,0 0-113,0 0 145,1-2-43,63-59 1314,145-27-689,3 20-524,-196 56-592,-13 9 70,-3 3 58,18 5 135,-13-3-2896,-5-2 983</inkml:trace>
  <inkml:trace contextRef="#ctx0" brushRef="#br0" timeOffset="-140286.383">14911 12741 448,'0'0'129,"0"0"-12,0 0-58,0 0-86,0 0-48,0 0 43,0 0 150,18 34 2994,65 436 1650,-60-346-6156,-23-122-58,0-2 22,0 0-887</inkml:trace>
  <inkml:trace contextRef="#ctx0" brushRef="#br0" timeOffset="-139822.636">14927 12677 512,'0'0'113,"0"0"52,0 0 1,0 0 138,10-15 571,-3 19 3108,202 457 485,-157-325-3827,-19-61-1068,-32-73-668,-1-2-362,0 0-1314</inkml:trace>
  <inkml:trace contextRef="#ctx0" brushRef="#br0" timeOffset="-108758.366">10229 14493 448,'0'0'145,"0"0"-81,0 0-64,0 0 48,0 0 90,0 0 348,0 0 294,0 0 74,0 0-224,0 0 165,0 0-112,0 0-277,0 0-155,0 0 53,3-16 337,0 3-663,-1 3 982,-1 35-280,-20 229-195,21-222-485,9-212 673,-11 156-666,0-20-27,-3 74 60,-8 252 638,9-230-673,4-66 54,-5-187-65,-7 122-20,7 15 28,4 48 7,0 51 81,-15 270 866,22-248-385,-7-56-454,-5-172-69,1 22-48,-17 90 0,17 51-5,4 7-22,-2 9 6,0 263 16,1-268 31,0-3-4,0-8-38,11-240-16,1 450 32,-12-284 26,0-5-20,-1 85-124,1 13-971,-1 46-1746</inkml:trace>
  <inkml:trace contextRef="#ctx0" brushRef="#br0" timeOffset="-98319.11">9990 583 641,'0'0'90,"0"0"-20,0 0 26,0 0 213,0 0 385,1-24 3508,7 5-1033,-8-9-2930,-1 1 506,-4 12 109,-37 162-224,-27 343-326,65-433-273,2-18 553,-4-73-334,1-5-250,2 16-1,0 0 0,1-1 1,2 1-1,0-1 0,2 1 1,0-1-1,5-17 1,8-131-256,-7 119 58,35-85-176,75-48 124,-66 126 239,-30 98 43,-10-14 185,-2 0 1,0 1-1,-2 0 1,-1 0 0,-1 1-1,-1 0 1,-1 0-1,-1 0 1,-2 0-1,0 0 1,-2 1-1,-2 6-217,4 68 342,8 112-27,-6-102-1858,-6-107-145,2-3-3067,1-1 1888</inkml:trace>
  <inkml:trace contextRef="#ctx0" brushRef="#br0" timeOffset="-97903.021">9786 774 897,'-7'-7'-1416,"2"3"3939,10 2 6281,2 1-8530,252-28 4030,-49 3-3381,-205 24-905,-1 2-1,1-1 1,-1 0 0,1 1 0,-1 0 0,1 0-1,-1 0 1,1 1 0,-1-1 0,1 1 0,-1 0-1,0 0 1,1 1 0,-1-1 0,0 1-1,0 0 1,0 0 0,0 1 0,0-1 0,0 1-1,3 2-17,-3-1 6,-3-4-401,-1 0-1420,0 0-1789,0 0-1280</inkml:trace>
  <inkml:trace contextRef="#ctx0" brushRef="#br0" timeOffset="-97310.6">10823 401 5509,'29'-17'5052,"15"-21"-2032,-12-11-2513,-32 47-470,-5 4-15,-15 3-10,6-2 48,-1 1 0,1 0-1,0 0 1,0 2 0,0 0 0,1 0 0,0 1 0,0 1-1,1 0 1,0 1 0,0 0 0,1 1 0,-4 5-60,0 2 244,1 0-1,1 2 1,1 0 0,1 0 0,0 1 0,2 0-1,0 1 1,1 0 0,1 1 0,1-1-1,1 1 1,0 4-244,6-15 88,1 0 0,-1 0 0,2-1 0,-1 1 0,2-1 0,-1 0-1,1 0 1,1 0 0,0 0 0,0-1 0,1 0 0,0 0 0,0 0 0,1-1-1,0 0 1,1 0 0,0 0 0,0-1 0,1-1 0,0 1 0,0-2 0,0 1-1,0-1 1,1 0 0,0-1 0,10 3-88,-15-5 38,1 0-1,-1-1 1,1 1 0,0-1 0,0 0-1,-1-1 1,1 1 0,0-1-1,0 0 1,0-1 0,0 1 0,-1-1-1,1 0 1,0-1 0,0 1-1,-1-1 1,1 0 0,-1-1 0,1 0-38,16-5 89,-9 4-52,85-54 92,-36 5-65,-53 52-27,-7 1-176,-2 0-816,0 0-1613,0 0-1559,0 0-912,0 0 1035</inkml:trace>
  <inkml:trace contextRef="#ctx0" brushRef="#br0" timeOffset="-91095.295">12086 484 416,'0'0'209,"4"-8"-61,2 6 3304,2 0 3752,22-5-7176,1 2 0,-1 2-1,1 0 1,0 2-1,0 2 1,22 3-28,-53-4 2,-1 1 0,1-1 0,-1 1 0,0-1 0,1 1 0,0 0 0,-1-1 0,1 1 0,-1 0 0,1-1 0,0 1 0,-1 0 0,1-1 0,0 1 0,0 0 0,0 0 0,-1-1 0,1 1 0,0 0 0,0 0 0,0-1 0,0 1 0,0 0 0,1 0 0,-1-1 0,0 1 0,0 0 0,0 0 0,1-1 0,-1 1 0,0 0 0,1-1 0,-1 1 0,0 0 0,1-1 0,-1 1 0,1 0 0,-1-1 0,1 1 0,0-1 0,-1 1 0,1-1 0,-1 0 0,1 1 0,0-1 0,-1 1 0,1-1 0,0 0 0,0 0 0,-1 1 0,1-1 0,0 0 0,0 0 0,-1 0 0,1 0 0,0 0 0,0 0 0,-1 0 0,1 0 0,0 0 0,0 0 0,-1 0 0,1-1 0,0 1-2,-1 8-902,0-7-1303</inkml:trace>
  <inkml:trace contextRef="#ctx0" brushRef="#br0" timeOffset="-90494.132">13278 299 769,'3'-2'51,"-17"8"6742,-8 4-6743,2-2-37,0 0 0,1 1 0,0 1 1,0 1-1,1 0 0,0 2 0,1 0 0,1 1 0,0 0 1,1 2-1,0-1 0,2 2 0,0 0 0,-5 9-13,18-23 18,1 0 1,0-1-1,0 1 0,0 0 0,0 0 0,0-1 0,0 1 0,1 0 0,-1-1 0,1 0 0,0 1 0,0-1 0,0 0 0,0 0 0,0 0 0,0 0 0,0 0 0,1 0 0,-1-1 0,1 1 1,-1-1-1,1 0 0,0 0 0,-1 1 0,1-2 0,0 1 0,0 0 0,0-1 0,0 1 0,0-1 0,0 0 0,0 0 0,-1 0 0,1 0 0,0-1 0,0 1 0,0-1 0,0 1 0,0-1-18,26 4 140,140 34 1509,-167-35-1614,0 1-1,1 0 0,-1-1 0,-1 1 1,1 0-1,0 1 0,-1-1 1,0 0-1,1 0 0,-1 1 0,-1-1 1,1 0-1,0 1 0,-1-1 0,0 1 1,0-1-1,0 1 0,0-1 0,0 1 1,-1-1-1,1 1 0,-1-1 0,0 0 1,0 1-1,0-1 0,-1 0 0,1 0 1,-1 0-1,0 0 0,0 0 0,0 0 1,0 0-1,0-1 0,0 1 1,-1-1-1,0 1 0,1-1 0,-1 0 1,0 0-1,0 0 0,0 0 0,0-1 1,0 1-1,0-1 0,-1 0 0,1 0 1,-3 0-35,2 2 12,-136 62 36,105-72-2701,25-11-267</inkml:trace>
  <inkml:trace contextRef="#ctx0" brushRef="#br0" timeOffset="-90175.569">13558 271 4036,'1'8'8854,"44"49"-8366,-38-47-370,0 0 1,0-1-1,1 0 0,0 0 0,0-1 1,1 0-1,0-1 0,0 1 1,1-2-1,0 1 0,0-2 1,1 1-1,-1-1 0,1-1 0,0 0 1,1 0-1,-1-2 0,1 1 1,-1-1-1,1-1 0,0 0 1,0 0-1,-1-1 0,1-1 0,7-1-118,71-52-2235,-50 0-3462,-36 29 1298</inkml:trace>
  <inkml:trace contextRef="#ctx0" brushRef="#br0" timeOffset="-89908.032">13632 552 1025,'0'0'1537,"0"0"834,0 0-1122,0 0 929,0 0-480,0 0-257,0 0-416,25 17-32,0-5-545,3 13 161,-12 8-289,-7-2-128,-6 4-160,-3-18-32,4 20-384,-6-16-1506,-3-9-1089,-4-5-1345</inkml:trace>
  <inkml:trace contextRef="#ctx0" brushRef="#br0" timeOffset="-89486.998">14317 329 4740,'-17'-31'4952,"-46"33"-4021,58 0-924,-1-1 0,1 1 0,0 0 0,0 0 0,0 1 0,0 0 0,0-1 0,1 2 0,-1-1 0,1 0 0,0 1-1,0 0 1,0 0 0,1 0 0,-1 1 0,1-1 0,0 1 0,0 0 0,1-1 0,-1 1 0,1 0 0,0 1 0,0-1-1,1 0 1,0 1 0,0-1 0,0 1 0,0-1 0,1 1 0,0-1 0,0 1 0,0-1 0,1 1 0,0 1-7,-1 6 26,3-7-2,0 1 0,0-1 0,1 1 0,0-1 1,1 0-1,-1-1 0,1 1 0,0-1 0,1 0 0,-1 0 0,1 0 0,0-1 1,0 0-1,0 0 0,1-1 0,-1 0 0,1 0 0,3 1-24,12 9 292,55 35 968,-64-35-845,-11-12-362,0 0 1,0 0-1,0 1 1,0-1-1,0 0 1,0 1 0,0-1-1,0 1 1,-1-1-1,1 1 1,-1 0-1,1 0 1,-1 0 0,0 0-1,0 0 1,0 0-1,0 0 1,0 0 0,0 0-1,0 0 1,-1 1-1,1-1 1,-1 0-1,0 0 1,0 1 0,1-1-1,-2 0 1,1 1-1,0-1 1,0 0-1,-1 1 1,1-1 0,-1 0-1,0 0 1,1 0-1,-2 2-53,-111 89 556,49-78-6284,50-19 1291</inkml:trace>
  <inkml:trace contextRef="#ctx0" brushRef="#br0" timeOffset="-89223.668">14770 358 4196,'5'6'7389,"-5"14"-3735,-18 116-3300,0-19-1234,0-65-2606,19-43 1761,-15 1-1051</inkml:trace>
  <inkml:trace contextRef="#ctx0" brushRef="#br0" timeOffset="-88687.617">14651 314 1057,'-31'5'10629,"213"-57"-10304,18 19-298,-64 40-16,-133-7 47,-3 0 12,-5 8 15,-7 17-52,1 1 0,1 1 0,1-1 0,1 1 0,2 1 0,0 0 0,2 0 0,2 0 0,0 0 0,2 0 0,1 4-33,-1-29 2,-1-1 0,1 1 0,0-1 0,1 1 0,-1-1 0,0 0 0,1 1 0,-1-1 0,1 1 0,0-1 0,0 0 0,0 0 0,0 1 0,0-1 0,0 0 0,1 0 0,-1 0 0,1 0 0,-1 0 0,1-1 0,0 1 0,0 0 0,-1-1 0,1 1 0,0-1 0,1 0 0,-1 0 0,0 1 0,0-1 0,0-1 0,1 1-1,-1 0 1,1-1 0,-1 1 0,0-1 0,1 1 0,-1-1 0,1 0 0,-1 0 0,1 0 0,-1-1 0,1 1 0,-1-1 0,0 1 0,1-1 0,-1 0 0,0 0 0,1 0 0,0 0-2,109-55-1,-111 55 1,11-6 3,-1-1-1,1 0 1,-2-1-1,1 0 1,-1 0-1,-1-1 0,0 0 1,0-1-1,-1 0 1,0 0-1,4-9-2,17-88 16,-29 105-15,0 0-1,0 0 0,0 0 1,-1 0-1,1 0 1,-1 0-1,0 0 1,0 0-1,0 0 1,0 0-1,0 0 1,-1 1-1,1-1 1,-1 0-1,0 1 1,0 0-1,0-1 1,0 1-1,0 0 0,0 0 1,-1 0-1,1 0 1,-1 0-1,1 1 1,-1-1-1,0 1 1,0 0-1,0-1 1,1 1-1,-1 1 1,0-1-1,0 0 1,0 1-1,-2-1 0,-9-1-110,0 1-1,0 0 1,0 1 0,0 0-1,0 1 1,0 1 0,1 0-1,-1 1 1,0 1 0,1 0-1,0 0 1,0 1 0,0 1 0,0 0-1,1 1 1,0 1 0,0 0-1,1 0 1,0 1 0,1 0-1,0 1 1,0 0 0,1 1-1,-3 5 111,-20 28-3342</inkml:trace>
  <inkml:trace contextRef="#ctx0" brushRef="#br0" timeOffset="-88333.271">15688 124 448,'0'0'97,"0"0"-65,0 0 0,0 0-64</inkml:trace>
  <inkml:trace contextRef="#ctx0" brushRef="#br0" timeOffset="-88023.749">15695 132 545,'0'0'90,"0"0"38,0 0 267,0 0 161,0 0-92,0 0 214,0 0 75,0 0-33,0 0 28,0 0 5,0 0-182,0 0 155,-1 7 0,-3 29-364,-1 0 0,-2 0 0,-2-1 0,-1-1 0,-2 1 0,-4 7-362,-74 206 1543,89-246-1494,0 1 0,0-1 0,0 1 0,0 0 0,0-1 0,0 1 0,1 0 0,-1 0 0,1 0 0,0 0 0,0-1-1,0 1 1,0 0 0,0 0 0,1 0 0,0 0 0,-1-1 0,1 1 0,0 0 0,0 0 0,0-1 0,1 1 0,-1-1 0,0 1 0,1-1 0,0 0 0,0 1-1,0-1 1,0 0 0,0 0-49,10-6 91,47-25 41,11-5-1102,-27 9-3562,-32 15 1676</inkml:trace>
  <inkml:trace contextRef="#ctx0" brushRef="#br0" timeOffset="-87780.458">16130 757 7015,'7'-4'3555,"-3"0"-576,-4 4-32,0 0-1570,0 0 833,0 0-1153,0 0-769,0 0-1377,0 0-2979,-2-14 833,2 14-4868</inkml:trace>
  <inkml:trace contextRef="#ctx0" brushRef="#br0" timeOffset="-82846.137">10050 2364 480,'42'-49'4431,"-48"126"-697,5 89-3208,7-167-349,1-8-172,0 1 0,0-1 0,-1 0 0,-1 0 0,1-1 0,-2 1 0,1-1 0,-1 0 1,-1-1-1,0 1 0,0-1 0,-1 1 0,0-1 0,-1 0 0,-1 1 0,1-1 0,-2 0 1,1 0-1,-1 0 0,-1 1 0,0-1 0,-1 0 0,0 1 0,-3-7-5,4 16 16,1 0 0,-1 0 0,0-1 0,-1 2 0,1-1 0,0 0-1,0 0 1,0 1 0,0-1 0,-1 1 0,1-1 0,0 1 0,0 0 0,-1 0 0,1 0-1,0 0 1,0 1 0,-1-1 0,1 1 0,0-1 0,0 1 0,0 0 0,-1-1-1,1 1 1,0 0 0,0 1 0,0-1 0,1 0 0,-1 0 0,0 1 0,0-1-1,1 1 1,-1 0 0,1-1 0,-1 2-16,-4 1 42,-73 89 855,46 62 646,33-134-1402,0-18-93,-1 1 0,1 0 0,0 0 0,0 0 0,0 0 1,1 0-1,-1-1 0,1 1 0,0 0 0,0 0 0,0-1 1,1 1-1,-1-1 0,1 1 0,0-1 0,0 1 0,0-1 1,0 0-1,1 0 0,-1 0 0,1 0 0,0-1 1,-1 1-1,1-1 0,1 1 0,-1-1 0,3 2-48,4 0 57,1 0 0,-1-1-1,1 0 1,-1-1 0,1 0-1,0 0 1,-1-1 0,1-1-1,0 0 1,0 0 0,0-1-1,0 0 1,0-1 0,-1 0 0,1-1-1,-1 0 1,8-4-57,106-47-2725,-79 26-67,-5 3-774</inkml:trace>
  <inkml:trace contextRef="#ctx0" brushRef="#br0" timeOffset="-82047.872">10970 2220 673,'0'0'325,"-1"-12"959,2 5 3662,-4 31-1788,-27 122-2131,-40 149-12,44-165-844,24-108 106,5-20-223,1-16-97,39-163-347,-1-21 102,-41 186 286,-1-1-1,2 1 1,0 0 0,0 0-1,1 0 1,0 0 0,1 0-1,1 0 1,0 1 0,0 0-1,1 0 1,0 0 0,1 1-1,0 0 1,1 0 0,2-1 2,-9 10 5,1 0 1,-1 0-1,0 0 1,1 1-1,0-1 1,-1 0 0,1 1-1,-1-1 1,1 1-1,0 0 1,-1-1-1,1 1 1,0 0 0,-1 0-1,1 0 1,0 0-1,-1 1 1,1-1-1,0 0 1,-1 1 0,1-1-1,-1 1 1,1-1-1,-1 1 1,1 0-1,-1 0 1,1-1 0,-1 1-1,1 0 1,-1 0-1,0 1 1,0-1-1,0 0 1,1 0 0,-1 1-1,0-1 1,0 0-1,-1 1 1,1-1-1,0 1 1,0-1 0,-1 1-1,1 0-5,29 65 983,-6 22 42,-12-63-901,-1 0 0,-2 1 0,-1-1 0,-1 2 1,-1-1-1,-2 1 0,0 0 0,-1 27-124,2-11 24,2 3-1408,-9-18-3363,0-22 1688</inkml:trace>
  <inkml:trace contextRef="#ctx0" brushRef="#br0" timeOffset="-81813.614">10894 2701 2787,'-9'-8'2466,"2"6"-128,7 0-480,0 2-385,0 0-768,0 0 704,0 0-384,0 0-480,46-21-385,9 6-128,28-13-609,-9 5-1280,-17 7-674,-4 16-832</inkml:trace>
  <inkml:trace contextRef="#ctx0" brushRef="#br0" timeOffset="-81566.719">11672 2550 3555,'0'0'2595,"0"0"-193,0 0-160,0 0-1185,0 0 641,32-8-385,17-3-384,-9-3-417,-25 10-415,24 2-65,-14-2-1186,-7-5-2017,-4-1-2306</inkml:trace>
  <inkml:trace contextRef="#ctx0" brushRef="#br0" timeOffset="-80752.185">12769 2146 961,'35'-22'4292,"-33"32"-1900,-17 42-1932,-2 0 1,-3-1-1,-2-1 1,-2-1 0,-2-1-1,-2-1 1,-26 31-461,0 17 843,203-197-1275,-143 100 433,1 1-1,0 0 1,-1 1 0,1 0 0,0 0-1,-1 0 1,1 1 0,0 0-1,-1 0 1,1 1 0,-1 0 0,1 0-1,-1 0 1,0 1 0,0 0 0,0 0-1,0 1 1,-1-1 0,1 1-1,-1 1 1,0-1 0,0 1 0,-1-1-1,1 1 1,-1 1 0,0-1-1,3 6 0,39 32 34,-38-38-30,-8-3-4,1-1 1,0 0-1,-1 1 1,1-1-1,0 0 1,0 0 0,0 0-1,0 0 1,0 0-1,0 0 1,1 0-1,-1 0 1,0 0 0,0 0-1,1-1 1,-1 1-1,0-1 1,1 1-1,-1-1 1,1 1 0,-1-1-1,1 0 1,-1 1-1,1-1 1,-1 0-1,1 0 1,-1 0 0,1 0-1,-1-1 1,0 1-1,1 0 1,-1-1-1,1 1 1,-1-1-1,1 1 1,-1-1 0,0 1-1,1-1 1,-1 0-1,0 0 1,0 0-1,0 0 1,0 0 0,0 0-1,0 0 1,0 0-1,0 0 1,0 0-1,0-1 1,0 1 0,-1 0-1,1-1 1,0 1-1,-1 0 1,1-1-1,-1 1 1,0-1 0,1 1-1,-1-1 1,0 0-1,9-31-45,9-116-524,-19 138 542,0 0 0,-1 1 0,0-1-1,-1 1 1,0 0 0,-1-1 0,0 1 0,0 1 0,-1-1 0,-1 1 0,1 0 0,-1 0 0,-1 0-1,0 1 1,0 0 0,0 0 0,-1 1 0,0 0 0,-1 1 0,0-1 0,0 1 0,0 1-1,0 0 1,-1 0 0,0 1 0,-5-1 27,-3 1-26,1 0 0,-1 2 0,0 0 0,0 1 0,0 1 0,0 1 0,0 0 0,0 2 0,0 0 0,1 0 0,-1 2 0,1 0 0,0 1 0,0 1 0,-2 2 26,-67 46-2898,54-21 266</inkml:trace>
  <inkml:trace contextRef="#ctx0" brushRef="#br0" timeOffset="-80188.281">13404 2229 1089,'2'-31'2402,"-2"29"-720,0 2-86,0 0-480,0 0-513,0 0 134,0 13 42,-44 184 716,-1-53-1063,15-80-384,27-39 401,3-25-348,0 0-160,0 0-95,3-7 10,116-305-812,-109 293 951,0 1 1,2 0-1,0 0 0,1 1 1,1 1-1,1 0 0,0 1 1,14-10 4,-28 24 13,0 0 1,0 0 0,1 0-1,-1 0 1,0 0 0,1 1-1,-1-1 1,1 0 0,-1 1-1,1-1 1,-1 1 0,1-1-1,0 1 1,-1 0 0,1-1-1,0 1 1,-1 0 0,1 0-1,-1 0 1,1 1 0,0-1-1,-1 0 1,1 1 0,-1-1-1,1 1 1,0-1 0,-1 1-1,1 0 1,-1-1 0,0 1-1,1 0 1,-1 0 0,0 0-1,1 0 1,-1 0 0,0 1-1,0-1 1,0 0 0,0 0-1,0 1 1,0-1 0,-1 1-1,1-1 1,0 1 0,-1-1-1,1 1 1,-1-1 0,1 1-1,-1-1 1,0 1 0,1 0-1,-1-1 1,0 1 0,0 0-1,-1-1 1,1 1 0,0-1-1,0 1 1,-1 0 0,1-1-1,-1 1 1,1-1 0,-1 1-1,0-1 1,1 1 0,-1-1-14,-7 18 426,1-2-1606,5-6-6154,2-11 5263</inkml:trace>
  <inkml:trace contextRef="#ctx0" brushRef="#br0" timeOffset="-79743.924">13372 1898 865,'0'0'149,"0"0"396,0 0 827,0 0 267,-1-5-476,-3-2 1470,-5 42-1545,50-121-3186,-41 83-966</inkml:trace>
  <inkml:trace contextRef="#ctx0" brushRef="#br0" timeOffset="-79120.21">13758 2364 993,'16'-34'8184,"-25"51"-4409,-1 9-5233,-17 66 1861,-68 160 10,41-146 4,38-100-88,16-40-374,0 15-36,2-5 7,1 1 0,1-1 1,2 1-1,0 0 1,1 0-1,1 0 1,1 1-1,3-4 74,2-8-41,122-286-248,-134 313 288,1 1-1,1-1 0,-1 1 0,1 0 0,0 0 1,0 0-1,1 1 0,0-1 0,0 1 1,0 0-1,0 1 0,1-1 0,0 1 0,0 0 1,2 0 1,-5 3 28,0 1 0,0-1 0,0 1 1,0 0-1,0 0 0,0 1 0,0-1 0,0 1 1,0-1-1,0 1 0,0 0 0,0 0 0,0 0 1,-1 1-1,1-1 0,0 0 0,-1 1 1,1 0-1,-1 0 0,0 0 0,1 0 0,-1 0 1,0 0-1,0 0 0,-1 1 0,1-1 1,0 1-1,-1-1 0,1 1 0,-1 0 0,0 0 1,0 0-1,0-1 0,0 1 0,-1 0 0,1 0 1,-1 0-1,1 0 0,-1 0 0,0 0 1,-1 0-1,1 3-28,6 28 112,-1 1 0,-1-1 0,-3 1 0,0 0 0,-2-1 0,-2 1 1,-1-1-1,-2 1 0,-7 22-112,13-57-10,-17 50-2117,-4-18-2148,4-17 736</inkml:trace>
  <inkml:trace contextRef="#ctx0" brushRef="#br0" timeOffset="-78911.236">13613 2594 3139,'0'0'2466,"0"0"-63,0 0-129,0 0-1217,0 0 704,32-30-479,28-15-450,3 8-511,-43 22-257,45-11-320,1 3-1378,-15 8-1121,-8 7-832,-10 0-897</inkml:trace>
  <inkml:trace contextRef="#ctx0" brushRef="#br0" timeOffset="-78576.618">14432 2281 1666,'-45'-20'4393,"38"20"-2743,-140 38 321,143-36-1961,1-1 1,-1 1 0,1 0 0,0 0 0,-1 0-1,1 1 1,0-1 0,0 1 0,0 0-1,1-1 1,-1 1 0,1 1 0,-1-1 0,1 0-1,0 0 1,0 1 0,1-1 0,-1 1 0,1 0-1,-1-1 1,1 1 0,0 0 0,1 0 0,-1 0-1,1 0 1,-1 0 0,1 0 0,1 0-1,-1 0 1,0-1 0,1 1 0,0 0 0,0 0-1,0 0 1,0 0 0,1-1 0,-1 1 0,2 1-11,3 2 19,0 0 1,0 0 0,1 0 0,0-1 0,0 0 0,1 0 0,0-1 0,0 0 0,0-1-1,0 1 1,1-1 0,7 2-20,1 1 93,-4-1 9,74 46 1060,-85-50-1122,0-1 0,0 1 0,0-1 0,0 1 0,0 0-1,-1 0 1,1 0 0,-1 0 0,1 0 0,-1 0 0,0 0 0,0 1 0,0-1 0,0 0 0,0 1 0,0-1-1,-1 1 1,1-1 0,-1 1 0,1-1 0,-1 1 0,0-1 0,0 1 0,0-1 0,-1 1 0,1-1 0,-1 1-1,1-1 1,-1 0 0,0 1 0,0-1 0,0 0 0,0 1 0,0-1 0,0 0 0,-2 2-40,-68 56-289,13-39-2935,29-20-171</inkml:trace>
  <inkml:trace contextRef="#ctx0" brushRef="#br0" timeOffset="-78158.904">14777 2308 2883,'0'0'2311,"0"0"-197,0 0-752,-3 7 143,-106 353 753,90-330-5594,16-30 2401,3 0-212,0-7 186,5-216-1442,-8 77 3519,6 43 2648,-2 99-3515,1-1 1,1 1 0,-1 0 0,1 0-1,-1 0 1,1 0 0,0 0-1,1 1 1,-1-1 0,0 1 0,1 0-1,0 0 1,0 0 0,0 1-1,0-1 1,0 1 0,1 0 0,-1 0-1,1 1 1,-1-1 0,1 1-1,0 0-249,15-8 592,68-33 152,13-7-1713,-32 8-3797,-53 28 1003</inkml:trace>
  <inkml:trace contextRef="#ctx0" brushRef="#br0" timeOffset="-77893.247">15203 2649 7015,'2'-1'5157,"-2"1"-1570,0 0-480,0 0-1602,0 0 609,0 0-1377,-37-7-1506,1-12-2530,24 11 929,-34-23-3812</inkml:trace>
  <inkml:trace contextRef="#ctx0" brushRef="#br0" timeOffset="-68383.152">16748 263 480,'0'-22'171,"-9"22"5734,9 0-5740,0 0 113,0 0-22,0 0 27,0 0-70,0 0-42,0 0-91,0 0-42,0 0-6,0 0 0,0 0 21,0 0 64,0 0-63,5 15-684,-1-11-1014</inkml:trace>
  <inkml:trace contextRef="#ctx0" brushRef="#br0" timeOffset="-67919.283">16755 888 769,'0'0'149,"0"0"193,0 0 507,0 0 213,0 0-389,0 0 95,0 0-106,2 4-219,3 86 444,4-139-1400,-8 47-357</inkml:trace>
  <inkml:trace contextRef="#ctx0" brushRef="#br0" timeOffset="-65152.049">15354 11247 641,'0'0'154,"0"0"12,0 0 213,0 0 384,0 0 59,0 0 17,1-4-49,0-57 1494,1 58-2148,2 0 2630,-4 23-2171,25 282 2250,0-91-2060,-26-206-883,0 1 175,1-1-3051,0-5-181</inkml:trace>
  <inkml:trace contextRef="#ctx0" brushRef="#br0" timeOffset="-64708.903">15260 11835 737,'-8'-3'-1374,"2"1"3799,6-1 7087,10 1-8059,-6 1-1720,16-3 598,44-11 198,0 3-1,1 3 1,0 2-1,60 3-528,-112 4 554,-11-1-2470,1 1-3416,-3 0 1419</inkml:trace>
  <inkml:trace contextRef="#ctx0" brushRef="#br0" timeOffset="-64296.233">15136 11127 641,'6'-6'7112,"0"1"-3383,14-2-3599,0 2 365,204-75 1011,-84 46-1399,-130 35 240,-4 0-5718,-6-1 1640</inkml:trace>
  <inkml:trace contextRef="#ctx0" brushRef="#br0" timeOffset="-63583.446">15849 10969 929,'0'0'1302,"0"0"97,-5-3 543,5 5 3061,117 210-1394,-82-88-2907,-23-72-466,3 0-1,2-1 0,3-1 0,1-1 1,3-1-1,3 2-235,-8-25 11,-17-24 15,-2-1 28,0 0 74,0 0-5,0 0 53,0 0 0,0 0-58,0 0-6,0-14-48,12-241-54,67-99-42,-35 170 54,-44 181-129,0 3-406,0 0-971,0 0-1137,-5-2-1190,-22-9-1191</inkml:trace>
  <inkml:trace contextRef="#ctx0" brushRef="#br0" timeOffset="-62950.478">16767 10953 1185,'-1'5'6792,"6"13"-4114,0 0-2598,-8-15 3049,-57-21-3054,56 17-33,4 1 86,0 0 91,-6 4 59,-17 15-80,11-11-122,1 0-1,0 1 0,0 1 0,1 0 0,0 0 0,1 1 0,0 0 0,1 0 1,0 1-1,1 1 0,-2 3-75,-1 4 87,1 1 0,1 1-1,1-1 1,1 1 0,1 0 0,1 1 0,0-1 0,2 1 0,1-1-1,1 1 1,0 0 0,2 0 0,1-1 0,0 1 0,2-1 0,1 0 0,0 0-1,2-1 1,0 0 0,2 0 0,0-1 0,2 2-87,-4-14 28,0 0 0,0 0 0,1-1 1,0 0-1,0 0 0,1-1 0,0-1 0,0 0 0,0 0 0,1-1 1,9 3-29,-9-4 27,0-2 1,1 1 0,-1-1 0,0-1-1,1 0 1,-1-1 0,0 0 0,1-1-1,-1 0 1,0-1 0,0 0 0,-1 0 0,1-1-1,-1-1 1,1 0 0,-1 0 0,-1-1-1,1 0 1,-1-1 0,0 0-28,9-4 10,5-17 28,-23 27-22,0 1-155,0 0-715,0 0-1458,0 0-1836</inkml:trace>
  <inkml:trace contextRef="#ctx0" brushRef="#br0" timeOffset="-61759.328">11196 5627 929,'0'0'1094,"0"0"171,0 0 102,0 0-203,0 0-540,0 0 17,0 0 64,0 0 5,0 0-91,0 0-96,0 0-48,0 0 342,0 6 117,-5 101 573,2-79-1386,0 0-1,2 0 1,1 1-1,2-1 1,0 0-1,2 1 1,1-1-1,2-1 1,0 1-1,3 2-120,-6-23 32,1 0 0,-1-1 0,1 1 0,0-1 0,0 0 0,1-1 0,0 1 0,0-1 0,0 0 0,1-1 0,-1 0 0,1 0 1,0 0-1,1-1 0,-1 0 0,0 0 0,1-1 0,0 0 0,-1 0 0,1 0 0,0-1 0,0-1 0,0 1 0,0-1 0,0-1 0,0 1 0,0-2 0,-1 1 0,1-1 0,0 0 0,-1 0 0,1-1 0,-1 0 0,0 0 0,0-1 0,0 0 0,0 0 0,-1-1 0,1 0 0,0-1-32,29-14 52,22-15-1630,-33 0-2485,-17 15 903</inkml:trace>
  <inkml:trace contextRef="#ctx0" brushRef="#br0" timeOffset="-61374.919">11143 5854 1698,'0'0'822,"0"0"635,0 0 267,0 0-133,0 0-229,0 0-151,0 0-127,0 0-326,0 0 192,8-3-53,54-22-427,1 3 0,1 2-1,1 4 1,29-3-470,-89 18-357,-5 1-1085,0 0-1318,0 0-688,0 0 827</inkml:trace>
  <inkml:trace contextRef="#ctx0" brushRef="#br0" timeOffset="-60974.378">11113 5612 705,'-8'-7'1447,"4"-3"6780,24 3-7443,147-57 3043,136-30-1654,-296 93-1510,-5 2-3270,-2-2-4204,0 1 2054</inkml:trace>
  <inkml:trace contextRef="#ctx0" brushRef="#br0" timeOffset="-60559.463">12042 5402 769,'3'30'9490,"5"12"-4686,56 224-3131,-32-63-1283,-23-186-466,-1 4-3612,-8-20-38,0-1-753</inkml:trace>
  <inkml:trace contextRef="#ctx0" brushRef="#br0" timeOffset="-60246.782">11925 5438 5285,'5'-3'3355,"-1"-1"-2250,6 0 2667,163-94-398,-92 54-2360,7 10-1329,-80 28-1384,-4 5-5464,-4 1 2439</inkml:trace>
  <inkml:trace contextRef="#ctx0" brushRef="#br0" timeOffset="-59975.273">12035 5732 5669,'0'2'2242,"7"12"-192,4-9 0,-11-5-1057,0 0 737,0 0-385,49-9-416,54-22-352,-34 8-321,-30 13-224,24-15 32,-20 9-224,-19 16-993,-13-15-1025,-2 11 768,-9 4-2017,0 0-1057</inkml:trace>
  <inkml:trace contextRef="#ctx0" brushRef="#br0" timeOffset="-58958.386">17798 316 673,'0'0'154,"0"0"17,0 0 246,0 0 469,0 0 219,0 0 48,0 0-117,0 0-262,0 0-262,0 0 188,0 0 138,0 0 16,3 5 75,7 12-588,0 0 0,-1 0 0,-1 1 0,-1 0 1,0 1-1,-1 0 0,-1 0 0,-1 0 0,-1 0 0,-1 0 1,0 5-342,-14 94 1190,26-29-1003,-13-79-5435,-1-10 1698</inkml:trace>
  <inkml:trace contextRef="#ctx0" brushRef="#br0" timeOffset="-58624.036">17653 919 1698,'1'1'1374,"5"6"-2060,1-7 4746,4-3 5002,41-14-9364,131-40 2282,-117 45-4547,1 8-3713,-67 4 1624</inkml:trace>
  <inkml:trace contextRef="#ctx0" brushRef="#br0" timeOffset="-58263.627">17572 420 2242,'6'-1'8870,"9"0"-4442,81-4-3627,107 1-732,-199 4-1521,-4 0-411,0 0-1927,0 0-1639</inkml:trace>
  <inkml:trace contextRef="#ctx0" brushRef="#br0" timeOffset="-57799.472">18258 356 3267,'0'-1'911,"1"2"-1227,1 1 3468,0 3 3442,28 72-5842,-16-39-389,1 0 0,1 0 0,2-2 0,2 0 0,2-1 0,0-1 0,6 3-363,-14-27 1570,28-80-1568,-3-2 1,-4-2 0,-2-1-1,9-41-2,-37 88-199,-6 23-3334,-4 3-3662,-26 8 2684</inkml:trace>
  <inkml:trace contextRef="#ctx0" brushRef="#br0" timeOffset="-57255.294">19138 378 2947,'0'1'162,"0"0"0,0 0 1,0 0-1,0-1 0,0 1 1,0 0-1,0 0 0,0-1 1,1 1-1,-1 0 0,0 0 1,1-1-1,-1 1 0,0 0 1,1 0-1,-1-1 0,1 1 1,-1-1-1,1 1 0,-1 0 1,1-1-1,-1 1 0,1-1 1,-1 1-1,1-1 0,0 1 1,-1-1-1,1 0 0,0 1 1,0-1-1,-1 0 0,1 0 1,0 1-1,0-1 0,-1 0 1,1 0-1,0 0 0,0 0 1,0 0-1,-1 0 0,1 0 0,0 0 1,0 0-1,0 0 0,-1-1 1,1 1-1,0 0 0,0 0 1,-1-1-1,1 1 0,0-1 1,-1 1-1,1 0 0,0-1-162,-2-7 38,2 4-37,-1 1 1,1 0 0,-1-1-1,0 1 1,0 0 0,0-1-1,-1 1 1,1 0 0,-1-1-1,0 1 1,0 0 0,0-1-1,0 1 1,0 0 0,-1 0-1,0 0 1,1 0 0,-1 0-1,0 1 1,0-1-1,-1 1 1,1-1 0,0 1-1,-1 0 1,0-1 0,1 1-1,-1 1 1,0-1 0,0 0-1,0 1 1,0-1 0,0 1-1,-1 0 1,1 0 0,0 0-1,0 1 1,-1-1 0,1 1-1,-1 0 1,1 0 0,0 0-1,-3 0-1,-5 5 157,-1 1 0,1 0 0,0 0 0,1 1 0,0 1 0,0 0 0,0 0 0,1 1 0,1 0 0,-1 0 0,1 1 0,1 0 0,0 1-1,0 0 1,1 0 0,1 0 0,-1 1 0,2-1 0,0 1 0,0 0 0,1 1 0,1-1 0,0 1 0,1-1 0,0 1 0,0-1 0,2 1 0,-1 0 0,2-1 0,1 5-157,-2-13 53,1 0 0,0 0 0,0 0-1,1 0 1,-1-1 0,1 1 0,0-1 0,0 0 0,0 1 0,0-1 0,1-1 0,-1 1 0,1 0 0,0-1 0,0 0 0,0 0 0,0 0 0,0 0 0,0 0 0,0-1 0,1 0 0,-1 0 0,0 0 0,1-1 0,-1 1 0,1-1 0,0 0-53,126-7 235,78-47 64,-200 51-251,-5 10-2519,-5-7-732,1 0-1816</inkml:trace>
  <inkml:trace contextRef="#ctx0" brushRef="#br0" timeOffset="-56759.607">19946 581 769,'0'0'400,"0"0"518,0 0 59,0 0 507,0 0-16,0 0-192,0 0-101,0 0-193,0 0-352,0 0 117,0 0 107,0 0 198,0 0-118,0 0-411,9 0-42,76 3-313,67-2 12,-53-13-2792,-81 6-601</inkml:trace>
  <inkml:trace contextRef="#ctx0" brushRef="#br0" timeOffset="-56488.358">20047 439 5093,'-10'-9'3299,"10"5"-2178,-6 0 320,6 4 129,0 0-65,0 0-800,0 0-481,0 0-192,21 49-961,0 32-2370,-8-17-3171</inkml:trace>
  <inkml:trace contextRef="#ctx0" brushRef="#br0" timeOffset="-55863.751">21073 205 1025,'0'0'1303,"0"0"213,0 0-299,0 0 283,0 0-352,0 0-364,0 0 92,0 0 5,-2 7-283,-66 254 2717,66-252-3236,-2 6 84,0 1-1,0 0 1,2 0 0,0 0-1,1 0 1,0 0-1,1 0 1,1 0 0,3 12-163,61 116 1078,-59-139-1109,1 1 1,-1-2-1,1 1 0,0-1 1,0 0-1,0 0 1,0-1-1,1 1 0,0-2 1,-1 1-1,1-1 1,0-1-1,0 1 0,0-1 1,0-1-1,0 1 1,1-1-1,-1-1 0,0 0 1,0 0-1,0 0 1,0-1-1,0 0 0,-1-1 1,1 0-1,0 0 1,-1 0-1,0-1 0,0 0 1,3-3 30,69-35-5269,-66 38 2103</inkml:trace>
  <inkml:trace contextRef="#ctx0" brushRef="#br0" timeOffset="-55575.757">21043 488 2274,'-5'0'2466,"5"0"-319,0 0-162,0 0-992,0 0 865,0 0-449,0 0-223,0 0-129,37-10-321,7-1-480,32-9 65,-24 3-257,-3 13-64,-31 0-577,-6 6-191,11 2-1475,-16-2-607,-7-2-417</inkml:trace>
  <inkml:trace contextRef="#ctx0" brushRef="#br0" timeOffset="-55318.261">21073 215 4260,'-2'-6'3267,"2"6"-1153,0 0-288,12-11 192,28-12-289,-35 11-1024,48-7 224,0-7-577,5-1-384,-6 12-1121,-15-9-1089,-9 13 865,22-5-1762,-6 8-1570</inkml:trace>
  <inkml:trace contextRef="#ctx0" brushRef="#br0" timeOffset="-55040.128">21843 169 3075,'0'0'2776,"0"0"-278,0 0-645,0 0-695,0 7 262,9 424 3086,-10-339-5521,2-82-1027,-1-11-431,0-9-3966,0-65 3172</inkml:trace>
  <inkml:trace contextRef="#ctx0" brushRef="#br0" timeOffset="-54790.364">21834 283 577,'-10'-57'1999,"7"-68"6182,6 121-8016,0 0 1,1 0-1,-1 0 1,1 0-1,0 1 1,0 0-1,0 0 1,0 0-1,1 0 1,-1 1-1,1-1 1,0 1-1,-1 0 0,1 1 1,0-1-1,0 1 1,0 0-1,0 0 1,0 0-1,2 1-165,3-2 155,229-46 1490,-141 57-1416,-96-8-421,-2-1-801,0 0-1228,0 0-1457,0 0-1233</inkml:trace>
  <inkml:trace contextRef="#ctx0" brushRef="#br0" timeOffset="-54558.872">21809 439 4036,'0'0'1537,"0"0"994,0 0-193,0 0-192,0 0-352,39 1-1026,50 2 482,-8 1-450,0-11-511,-14-15-225,4 9-1185,-44 3-257,29-11-3010</inkml:trace>
  <inkml:trace contextRef="#ctx0" brushRef="#br0" timeOffset="-53191.428">20109 523 416,'0'0'113,"0"0"-60,0 0 0,0 0-15,0 0-1,0 0 91,11-4 473,-10 14 4750,-35 187-4080,33-116-145,2-255-1115,-20 115 149,18 58-101,1 1 138,0 0 60,0 0 20,-16 32 108,7 30 70,9-50-157,3-40-352,10-143-26,-26 142 656,12 36-197,-11 159 705,0-109-854,71-238-1186,-53 138 924,-5 41 101,-1 2 204,1 6 154,-5 210 1719,-8-194-1934,17-13-243,-4-9-438,19-58-1822,-10-11-1766,-14 47 1046</inkml:trace>
  <inkml:trace contextRef="#ctx0" brushRef="#br0" timeOffset="-48294.888">14306 14255 480,'3'-5'118,"-2"3"-49,-1 2-31,0 0 31,0 0 299,11-10-156,-8 17 3383,5 370-2010,-11-299-1281,-3-170-42,-3-88-465,8 172 241,1 8 111,0 0 171,0 0 22,-1 15-118,-8 259 817,4-180-822,13-100-1062,-1-34 776,-1 1 1,-2-1 0,-2 0-1,-2 1 1,-1-1 0,-2 0-1,-3-7 67,11 21 278,-4 32 154,-37 348-838,38-299-1766</inkml:trace>
  <inkml:trace contextRef="#ctx0" brushRef="#br0" timeOffset="-21742.909">8047 10656 545,'26'-105'2487,"-25"101"-1809,-1 4-213,0 0-214,1-4 90,1-2-213,2-83 769,-1 80-574,-1 14 2701,8 163-1374,24 126-823,-40-284-5749,-2-6 1399</inkml:trace>
  <inkml:trace contextRef="#ctx0" brushRef="#br0" timeOffset="-21303.2">7856 11089 737,'4'0'8024,"12"-4"-7129,-2 1-766,348-41 2829,-270 58-2889,-90-13-368,-2-1-801,0 0-1190,0 0-1003</inkml:trace>
  <inkml:trace contextRef="#ctx0" brushRef="#br0" timeOffset="-20879.715">7685 10656 737,'-5'-5'1762,"-4"-6"-1253,18 2 5852,377-125-3009,-225 105-2818,-157 29-528,-4 0-300,0 0-918,0 0-1228,0 0-677,0 0 667</inkml:trace>
  <inkml:trace contextRef="#ctx0" brushRef="#br0" timeOffset="-20335.558">8442 10359 1217,'0'0'1260,"0"0"-192,0 0 458,2-6-148,10-67 426,-12 71-1436,0 2 166,0 0 128,4 5-53,28 57 304,96 180 1542,-21 45-890,-90-226-514,-32-75-528,61-206-517,23-57-38,-69 277 31,3-6-9,0 0 1,0 1-1,-1-1 0,0 0 0,0 0 1,0 0-1,-1-1 0,0 1 1,0 0-1,0-1 0,-1 1 1,0 0-1,0-1 0,-1 1 1,0 0-1,0-1 0,-2-5 10,2 8-368,1 4-412,0 0-511,0 0-39,0 0-880,-3-1-598,-14-4-534</inkml:trace>
  <inkml:trace contextRef="#ctx0" brushRef="#br0" timeOffset="-20006.184">9107 10145 993,'0'0'1089,"0"0"304,0 0 219,0 0-240,0 0-501,0 0 223,2 7 91,62 233 2669,-56 114-2060,-27-158-2264,-2-162-2106,-3-32-2829,7-13 1642</inkml:trace>
  <inkml:trace contextRef="#ctx0" brushRef="#br0" timeOffset="-19455.022">9185 10121 673,'0'-4'248,"-1"0"0,1-1-1,0 1 1,0 0 0,0 0 0,1-1 0,0 1 0,0 0 0,0 0 0,0 0 0,0 0 0,1 0 0,0 0 0,0 1 0,0-1 0,0 0 0,0 1 0,1-1-1,0 1 1,0 0 0,0 0 0,0 0 0,0 1 0,0-1 0,1 1 0,-1-1 0,3 0-248,-3 2 977,3 7-144,60 75 1281,-42 133-283,-55-75-1143,-77 176 482,109-314-1157,-1 0 1,0 0 0,0 1-1,0-1 1,0 0 0,0 1 0,0-1-1,0 0 1,-1 0 0,1 1 0,0-1-1,-1 0 1,1 0 0,-1 1 0,1-1-1,-1 0 1,0 0 0,0 0 0,1 0-1,-1 0 1,0 0 0,0 0 0,0 0-1,0 0 1,0-1 0,0 1-1,0 0 1,0 0 0,0-1 0,0 1-1,-1-1 1,1 1 0,0-1 0,0 0-1,-1 1 1,1-1 0,0 0 0,0 0-1,-1 0 1,1 0 0,0 0 0,-1 0-1,1 0 1,0 0 0,0 0 0,-1-1-1,1 1 1,0 0 0,0-1-1,-1 0 1,1 1 0,0-1 0,0 1-1,0-1 1,0 0 0,0 0 0,0 0-1,0 0 1,0 1 0,0-1 0,0-1-14,0-4-7,0 0 0,1 0 0,0 0 0,0-1 0,0 1 0,1 0 1,0 0-1,0 0 0,1 0 0,-1 0 0,1 0 0,0 0 0,1 1 1,0-1-1,0 1 0,0 0 0,0-1 0,1 1 0,0 1 0,0-1 0,0 0 7,18-14-10,-15 18 43,0 1 0,0-1 0,0 2-1,0-1 1,0 1 0,0 0 0,0 0 0,0 1 0,-1 0 0,1 0 0,0 0 0,-1 1 0,0 0 0,0 0 0,0 1-1,0 0 1,0 0 0,0 0 0,-1 1 0,0 0 0,0 0 0,-1 0 0,1 0 0,-1 1 0,0 0 0,0 0 0,-1 0-1,0 0 1,0 0 0,0 1 0,0 2-33,18 21 154,51 52 1015,-70-81-1249,-2-1-913,3-8-977,13-39-2263,7-38-1628</inkml:trace>
  <inkml:trace contextRef="#ctx0" brushRef="#br0" timeOffset="-17876.173">11557 12272 673,'0'-34'779,"0"30"524,0 4 149,0 0-502,0 0 75,1-5-70,2-19-74,-3 18-101,0 6-124,2-3-202,19-48 1222,-21 49-1419,0 2-1,0 0 240,0 0 214,2 8 64,14 87 347,22 190 390,19 41-1052,-48-282-6801,-12-52 3241,-14-32-524</inkml:trace>
  <inkml:trace contextRef="#ctx0" brushRef="#br0" timeOffset="-17471.801">11587 12232 769,'-13'-72'7393,"12"70"-6629,6-4-6,-2 0-653,1 0 0,0 0 0,0 1 0,1-1 0,-1 1 0,1 0 0,0 1 0,1-1 0,-1 1 0,1 0 0,0 1 0,0-1 0,0 1 0,0 0 0,1 1 0,-1-1 0,1 1 0,-1 0 0,1 1 0,0 0 0,0 0 0,0 0 1,0 1-1,-1 0 0,1 0 0,0 1 0,0 0 0,0 0 0,0 1 0,-1 0 0,1 0 0,-1 0 0,1 1 0,-1 0 0,0 0 0,0 0 0,0 1 0,-1 0 0,1 0 0,-1 1 0,0 0 0,0-1 0,3 6-105,17 93 1618,-24-96-1539,-1 0 0,-1 0 1,1 0-1,-1 0 1,0 0-1,-1 0 1,1 0-1,-1 0 0,-1 0 1,1-1-1,-1 1 1,0-1-1,-1 0 1,0 0-1,0 0 0,0 0 1,0-1-1,-1 1 1,0-1-1,0 0-79,-6 8 104,8-7-88,0-1 0,-1 1 0,0-1 1,0 0-1,-1 0 0,1 0 0,-1-1 0,0 1 1,0-1-1,-1-1 0,1 1 0,-1-1 0,0 0 1,0 0-1,0 0 0,0-1 0,0 0 0,0 0 0,-1-1 1,1 1-1,-1-1 0,1-1 0,-1 1 0,0-1 1,1-1-1,-1 1 0,1-1 0,-1 0 0,1 0 1,-1-1-1,1 0-16,3-2-529,0 0 1,0 0-1,0-1 1,1 1-1,-1-1 1,1 0-1,1 1 1,-1-1-1,1 0 1,-1 0-1,1 0 1,1 0-1,-1 0 1,1 0-1,0 0 1,0-1-1,0 1 1,1 0-1,0 0 1,0 0-1,0-1 529,11-3-2012</inkml:trace>
  <inkml:trace contextRef="#ctx0" brushRef="#br0" timeOffset="-17052.237">12178 12044 705,'0'0'112,"0"0"213,0 0 700,0 0 513,0 0 101,0 0-390,0 0-539,0 0 133,0 0 140,0 0 127,2 3-16,14 24-593,-2 1-1,-1 1 0,-1 0 1,-2 1-1,-1 0 1,-1 1-1,-2 0 0,0 0 1,-3 0-1,0 1 0,-2 10-500,52 240 929,-45-216-2237,-9-65-699,-1-5 192,-31-49-4292,6 20 2333</inkml:trace>
  <inkml:trace contextRef="#ctx0" brushRef="#br0" timeOffset="-16734.909">12141 12056 1025,'-4'0'1223,"-4"-2"191,21-4 8665,320-107-7479,-320 108-3034,39-13 1693,-14 14-7775,-38 4 2881</inkml:trace>
  <inkml:trace contextRef="#ctx0" brushRef="#br0" timeOffset="-16335.584">12295 12247 1025,'0'0'294,"0"0"773,0 0 642,-2 4 138,-6 9-1959,7-12 253,0-1 0,1 1 0,-1 0 0,0-1 0,1 1 0,-1 0 0,0-1-1,1 1 1,-1 0 0,1 0 0,-1-1 0,1 1 0,0 0 0,-1 0 0,1 0 0,0 0 0,-1 0 0,1 0-1,0-1 1,0 1 0,0 0 0,0 0 0,0 0 0,0 0 0,0 0 0,0 0 0,0 0 0,1 0 0,-1 0-1,0-1 1,1 1 0,-1 0 0,0 0 0,1 0 0,-1 0 0,1-1 0,-1 1 0,1 0 0,-1 0-1,1-1 1,0 1 0,-1-1 0,1 1 0,0 0 0,0-1 0,0 1 0,-1-1 0,1 0 0,0 1 0,0-1-1,0 0 1,0 1 0,0-1 0,-1 0 0,1 0 0,0 0 0,0 0 0,0 0 0,0 0 0,0 0 0,0 0-1,0 0 1,0 0 0,0 0 0,-1-1 0,1 1 0,0 0 0,1-1-141,135-6 2413,-29-37-1089,-82 29-1060,1-1-134,-22 10-8158,-8 2 1542</inkml:trace>
  <inkml:trace contextRef="#ctx0" brushRef="#br0" timeOffset="-14215.809">15898 2471 8680,'-10'2'1922,"12"1"416,-4 1-960,2 2 287,0-6-95,0 0-898,0 0 385,0 0-544,0 0-353,0 0-480,0 0-1506,0 0 481,0 0-1890,0 0-673,2-32-1473</inkml:trace>
  <inkml:trace contextRef="#ctx0" brushRef="#br0" timeOffset="-13927.546">15883 2945 9353,'-2'2'2819,"-2"3"-1859,6-3 802,-2-2 352,0 0-416,0 0-577,0 0-801,0 0-64,0 0-192,0 0-288,0 0-1345,0 0-1282,0 0 961,0 0-2850</inkml:trace>
  <inkml:trace contextRef="#ctx0" brushRef="#br0" timeOffset="-13464.546">16843 2341 4484,'0'0'1773,"0"0"-215,0 0-421,0 0 225,0 0-327,0 0-319,0 0-44,0 0 113,0 0-246,0 0 161,-1 11 47,-25 104 657,-46 61-16,57-138-1161,-13 91 550,46-27-43,-17-99-720,-1-1 0,1 0 0,0 0 0,0 1 0,0-1 0,0 0 1,0 0-1,1 0 0,-1 0 0,1-1 0,-1 1 0,1 0 0,0 0 1,-1-1-1,1 1 0,0-1 0,0 0 0,0 1 0,0-1 0,0 0 0,0 0 1,1-1-1,-1 1 0,0 0 0,0-1 0,1 1 0,-1-1 0,0 1 1,1-1-1,-1 0 0,1 0 0,-1 0 0,0-1 0,1 1 0,-1-1 0,0 1 1,1-1-1,-1 0 0,0 1 0,0-1 0,0 0 0,0-1 0,0 1 1,2-1-15,87-45 5,-72 29-42,-17 14-1,1 1-1,0 0 1,1-1-1,-1 1 1,1 0-1,-1 1 1,1-1-1,0 0 0,0 1 1,0 0-1,0 0 1,0 0-1,1 1 1,-1-1-1,0 1 1,1 0-1,-1 0 1,1 1-1,2-1 39,4 0-651,-5 0-1483,0 0-6281,-6 1 5741</inkml:trace>
  <inkml:trace contextRef="#ctx0" brushRef="#br0" timeOffset="-13015.689">16530 2859 641,'-3'-2'270,"0"3"-664,-5 8 5594,-90 74-1500,91-59-750,46-25-795,-24-1-2472,186-35 1839,-42 28-1138,-127 13-7174,-32-4 2402</inkml:trace>
  <inkml:trace contextRef="#ctx0" brushRef="#br0" timeOffset="-12663.757">16629 2300 897,'-3'-4'641,"8"2"3219,5-1 3976,92-24-6598,195-64-282,-221 100-3123,-76-2-850,-8 0-1526</inkml:trace>
  <inkml:trace contextRef="#ctx0" brushRef="#br0" timeOffset="-12200.441">17436 2229 4612,'0'0'2552,"0"0"-726,0 0-700,0 0 262,0 0-192,0-6 2813,68 244-1484,-31 126 539,-18-341-2013,8-62-73,-24 34-962,133-207-27,-39 18-133,-66 104-2445,-43 34-5248,4 44 4255,20 3-2274</inkml:trace>
  <inkml:trace contextRef="#ctx0" brushRef="#br0" timeOffset="-11415.642">18184 2207 4356,'1'-19'2027,"-2"17"-1847,1 1 1,-1-1-1,1 1 0,0-1 0,0 0 0,0 1 0,0-1 0,0 0 1,0 1-1,0-1 0,0 0 0,0 1 0,1-1 0,-1 1 0,1-1 1,-1 1-1,1-1 0,0 1 0,0-1 0,0 1 0,-1-1 0,1 1 0,0 0 1,1 0-1,-1-1 0,0 1 0,0 0 0,0 0 0,1 0 0,-1 0 1,1 0-1,-1 1 0,1-1 0,-1 0 0,1 1 0,-1-1 0,1 1 1,0-1-181,-2 1 517,0 0 284,0 0 208,3 8 16,29 165 1644,-34-132-2391,-1 1-1,-2-1 1,-2 0 0,-1 0-1,-2 0 1,-2-2-1,-17 38-277,6-8-1025,8-136-10361,17 39 10618,22-192-2456,42 12 5780,-8 95 1458,-56 110-3860,0-1 0,0 1 0,0 1 0,0-1 0,1 0 0,-1 0 0,1 1 0,-1-1 0,1 1 0,0 0 0,0 0 0,0 0 0,0 0 0,0 1 0,1-1 0,-1 1 0,1 0 0,-1 0 0,0 0 0,1 0 0,0 1 0,-1-1 0,1 1 0,-1 0 0,1 0 0,0 0 0,-1 0 0,1 1 0,-1 0 0,1 0 0,-1 0 0,1 0 0,-1 0-1,0 0 1,1 1 0,-1 0 0,0 0 0,0 0 0,0 0 0,0 0 0,-1 0 0,1 1 0,0-1 0,-1 1 0,1 1-154,2 2 59,0 1 0,0 0 0,-1 1 0,0-1-1,0 1 1,-1 0 0,0 0 0,-1 0 0,1 0 0,-1 0-1,-1 1 1,0-1 0,0 1 0,0-1 0,-1 1-1,-1-1 1,1 1 0,-1-1 0,-1 0 0,0 1 0,0-1-1,0 0 1,-1 0 0,0 0 0,-1 0 0,-4 7-59,-8 11 220,-1 0 0,-1-1 0,-2 0 1,0-2-1,-1 0 0,-17 12-220,-38 57 64,124-69 352,225 29 439,-251-45-849,-3-2-649,-4-4-6627,-15-1 1254</inkml:trace>
  <inkml:trace contextRef="#ctx0" brushRef="#br0" timeOffset="-10999.984">19359 2293 1441,'-11'4'7439,"-2"5"-3611,12-8-3754,-1 0 0,1-1 0,0 1 0,-1 0 0,1 0 0,0 0 0,0 0 0,-1 0 0,1 0 0,0 0 0,0 0 0,0 1 0,0-1 0,1 0 0,-1 0 0,0 1 0,0-1 0,1 1 0,-1-1 0,1 1 0,-1-1 0,1 1 0,0-1 0,0 1 0,-1-1 0,1 1 0,0-1 0,0 1 0,0 0 0,1-1 0,-1 1 0,0-1 0,1 1-1,-1-1 1,1 1 0,-1-1 0,1 0 0,0 1 0,-1-1 0,1 1 0,0-1 0,0 0 0,0 0 0,0 0 0,0 1 0,1-1-74,158-6 1175,-24-20-1984,-49 1-4949,-73 19 1861</inkml:trace>
  <inkml:trace contextRef="#ctx0" brushRef="#br0" timeOffset="-10774.481">19511 1970 4708,'2'-1'1538,"-2"1"1088,0 0-416,0 0 1,0 0-322,0 0-1184,42 62 160,-14 8-417,-17 13-288,-9 14-320,7-2-2274,-6-49 128,3 34-4677</inkml:trace>
  <inkml:trace contextRef="#ctx0" brushRef="#br0" timeOffset="-10276.837">20438 2172 2338,'1'-1'132,"0"1"-1,-1-1 0,1 0 1,0 1-1,0-1 0,0 0 1,0 1-1,-1-1 0,1 0 1,0 0-1,-1 0 0,1 1 1,-1-1-1,1 0 0,-1 0 1,1 0-1,-1 0 0,1 0 1,-1 0-1,0 0 0,0 0 1,0 0-1,1 0 0,-1 0 1,0 0-1,0 0 1,0 0-1,-1-1 0,1 1 1,0 0-1,0 0 0,0 0 1,-1 0-1,1 0 0,-1 0 1,1 0-1,-1 1 0,1-1 1,-1 0-1,1 0 0,-1 0 1,0 0-1,1 1 0,-1-1 1,0 0-1,0 0 0,0 1 1,0-1-1,1 1 0,-1-1 1,0 1-1,0-1 0,0 1-131,-2-1 716,3 1 346,0 0 230,6 86-62,-4-1-1,-4 1 1,-3 0-1,-6 9-1229,-7 167 25,8-210-2245,9-51 426,1-1-891,-8-56-3006,0-11 3385,11 4 715</inkml:trace>
  <inkml:trace contextRef="#ctx0" brushRef="#br0" timeOffset="-10008.452">20424 2461 673,'23'-121'3288,"-5"102"-2738,3-29 1121,-21 42-1539,0 0 0,0 0-1,1 1 1,0-1 0,0 0 0,0 1 0,1-1 0,0 0 0,0 1-1,0 0 1,1 0 0,0 0 0,0 0 0,0 0 0,0 0 0,1 1-1,0-1 1,0 1 0,0 0 0,1 0 0,-1 1 0,1-1 0,0 1-1,0 0 1,0 0 0,0 1 0,0 0 0,1 0 0,-1 0 0,1 0-1,-1 1 1,1 0 0,0 0 0,-1 0 0,1 1 0,0 0 0,0 0-1,-1 0 1,1 1 0,0 0 0,0 0 0,-1 0 0,1 1 0,-1 0-1,1 0 1,-1 0 0,0 1 0,0 0 0,0 0 0,1 1-132,0 0 121,1 1 0,-1 0 0,-1 1 0,1-1 0,-1 1 0,0 0 0,0 1 0,-1-1 0,0 1 0,0 0 0,-1 0 0,1 0 0,-2 0 0,1 0 0,-1 1 0,0 0 0,0-1 0,-1 1 0,0 0 0,0 0 0,-1-1 0,0 1 0,-1 0 0,0 0 0,0 0 0,0-1 0,-1 1 0,0-1 0,-1 1 0,0 1-121,-8 3 45,-1 0 1,0-1-1,0-1 0,-1 0 1,0-1-1,0 0 0,-1-1 1,-1 0-1,1-2 1,-1 1-1,0-2 0,-1 0 1,1-1-1,-1 0 0,0-1 1,-4-1-46,-26-11-1691,35-13-3505,14 16 1764,11-14-465</inkml:trace>
  <inkml:trace contextRef="#ctx0" brushRef="#br0" timeOffset="-9442.267">21128 2132 3331,'8'1'2818,"7"4"-1848,-9 3 6709,-10 161-3910,-46 89-2456,-1 22-1500,58-255-288,-4-28-4506,57-206 2478,-50 171 2478,-3-1-1,0 1 1,-3-2 0,-1 1 0,-2 0 0,-2-1 0,-2-8 25,2 40 234,-1 0 1,0 0 0,0 0 0,0 0 0,-1 1 0,0-1 0,0 1 0,-1 0 0,0 0-1,-1 0 1,1 0 0,-1 1 0,0-1 0,-1 1 0,0 1 0,0-1 0,0 1-235,10 4 3012,23-1-2911,0 0 90,320-12 2009,-335 14-2943,-12-3-6302,-13 0 783,3 2 6912,-27 7-5134</inkml:trace>
  <inkml:trace contextRef="#ctx0" brushRef="#br0" timeOffset="-9143.934">21027 2590 3683,'0'0'2921,"0"0"-418,0 0-346,0 0-395,0 0-599,0 0 348,0 0 96,8 1-278,72 13 43,328-8 833,-334-5-2056,-73 0-479,-1-1-1155,0 0-2001,0 0-2172</inkml:trace>
  <inkml:trace contextRef="#ctx0" brushRef="#br0" timeOffset="-2423.719">10174 14482 512,'0'0'193,"0"0"-140,0 0-74,0 0 15,0 0 118,0 0 102,0 0 154,0 0 91,0 0-5,0 0-16,0 0-75,0 0-101,0 0 122,0 0 48,0 0-53,0 0-80,0 0-58,0 0-81,0 0 21,0 0 1,0 0-49,0 0 11,0 0 171,0 0 32,0 0-91,0 0 86,2 10-6,42 279 807,-42-271-1207,0-56-54,-33-228-746,56 580 2043,-28-268-415,4-46-679,-1 0-101,-14-270-592,11 221 768,8 91 576,7 165 818,-9-150-1164,-2-67-500,4-285-1024,-19 344 1096,2 49-2471,3-62-1281</inkml:trace>
  <inkml:trace contextRef="#ctx0" brushRef="#br0" timeOffset="17295.735">14248 14391 448,'0'0'145,"0"0"-65,0 0 64,0-5 358,12-34 1014,-10 36-860,-2 3-229,0 0 91,0 0-48,0 0-118,0 0-5,0 0-26,0 0-124,0 0-15,0 0-6,0 0 80,0 0 192,0 0 28,0 0-210,0 0 17,2 4 48,15 39-235,-3 1 0,-1 1 0,-3-1 0,-1 2 0,-2-1 0,-1 22-96,-4-45 17,-2-17-16,0-1-1,1 1 1,-1-1-1,1 1 1,0-1-1,0 1 1,0-1-1,1 1 1,-1-1 0,1 0-1,0 0 1,1 0-1,-1 0 1,1 0-1,-1 0 1,1-1 0,0 1-1,0-1 1,1 1-1,-2-4 69,-5-14-32,-18-178-31,4 16-33,3 119 63,3 83 40,33 318 661,-21-264-625,2-56 379,-1-67-480,-11-190-561,8 95 465,-11 101-38,4 217 176,8-35 49,19-60 95,-22-76 149,-3-26-190,-1-388-1293,-7 308 726,6 144 363,10 412 1318,10-456-677,5-277-1533,-12 54 572,-18 172 80,1 124 322,4 1 1,4-1 0,2 1-1,6 32-34,24 40 582,-22-200 27,-4-231-855,-9 498 43,13-53 366,0-130 48,-20-379-814,13 291 268,3 66 227,1 78 193,0 116 385,0-336-288,-7-62-289,6 179 284,0 26-51,1 48 111,-2-46-163,21 141 241,-22-152-346,3 2-99,-1 0 0,0 1 0,0-1 0,-1 1 0,1 0 0,-1 0 0,-1-1 0,1 1 0,-1 0 0,0 0 0,0 0 0,-1 0 0,0-1 0,0 1 0,0 0 0,-1-1 0,1 1 0,-3 3 130,3-8-2770</inkml:trace>
  <inkml:trace contextRef="#ctx0" brushRef="#br0" timeOffset="65743.446">11934 7036 480</inkml:trace>
  <inkml:trace contextRef="#ctx0" brushRef="#br0" timeOffset="66384.404">11941 7254 512,'5'-7'6986,"-14"6"-5728,-19-10-1649,27 11 423,1 0 48,0 0 97,0 0 31,0 0-43,0 0-47,0 0-70,0 0-6,0 0 65,-169 22 1084,113-27-2441,36 11-1179</inkml:trace>
  <inkml:trace contextRef="#ctx0" brushRef="#br0" timeOffset="67079.248">10595 7310 641,'0'0'144,"0"0"-64,0 0 80,0 0 449,0 0 389,0 0 203,0 0-16,0 0-176,0 0-480,0 0-44,0 0-10,-6 0-53,-149 25 354,41-6-3479,72-14-457</inkml:trace>
  <inkml:trace contextRef="#ctx0" brushRef="#br0" timeOffset="67664.251">9354 7392 512,'0'0'321,"0"0"-129,0 0 224,0 0 673,0 0 129,-15-2-65,-8 0-385,5-9-223,-12 10-257,23-3-256,-5 1-704,-8-11-2531</inkml:trace>
  <inkml:trace contextRef="#ctx0" brushRef="#br0" timeOffset="68416.178">7097 7324 512,'0'0'166,"2"-2"-118,64-14 3026,-87 16 167,-144-11-3294,126 8-1565,21 2 188</inkml:trace>
  <inkml:trace contextRef="#ctx0" brushRef="#br0" timeOffset="68799.713">6314 7407 705,'0'0'192,"0"0"224,0 0 129,0 0 704,0 0 128,0 0-384,0 0-416,-41-17-193,4 13 0,26 2-223,-17 2 63,5 0-128,-4-4-64,-1-11-64,-4 9-865,16 0 160,-14-10-1953</inkml:trace>
  <inkml:trace contextRef="#ctx0" brushRef="#br0" timeOffset="69127.079">5473 7183 929,'0'0'833,"0"0"512,0 0 32,0 0-384,0 0-384,0 0-417,0 0 64,-49-10-128,10 3-96,3-7-32,-13 16-32,35 1-160,3-10-865,-21-5-897</inkml:trace>
  <inkml:trace contextRef="#ctx0" brushRef="#br0" timeOffset="69326.807">4872 7077 705,'-4'-1'128,"-11"1"-96,5-9 544,-2-1 321,-9 4-224,0 8-449,0-11-160,-1 3-544,17 14-225</inkml:trace>
  <inkml:trace contextRef="#ctx0" brushRef="#br0" timeOffset="69497.672">4566 7030 801,'-7'-4'160,"-7"-1"641,1 0 256,8 6-545,-20-9 193,7-4-481,-15 1-352,8 19-1826</inkml:trace>
  <inkml:trace contextRef="#ctx0" brushRef="#br0" timeOffset="70784.262">11727 7108 512,'0'0'139,"0"0"16,0 0-107,0 0-21,0 0 170,0 0 1,0 0-54,0 0-85,0 0-6,0 0-10,4-3 5,78-60-37,2 88 58,-84-25-21,-1 5 139,-20 57 1185,-24-42-54,95-21-419,-73 5-2993,4-4 679</inkml:trace>
  <inkml:trace contextRef="#ctx0" brushRef="#br0" timeOffset="71919.941">11897 7270 833,'0'0'64,"0"0"470,0 0 416,-7-5-32,-99-67 849,117 41-1767,-8 28 5,-1 0-1,0-1 1,1 1-1,0 0 1,0 1-1,0-1 1,0 0-1,0 1 1,0 0-1,1-1 1,-1 1-1,1 1 1,-1-1-1,1 0 1,0 1-1,0 0 1,0 0-1,0 0 1,0 0-1,0 1 1,0-1-1,0 1 1,0 0-1,0 0 1,0 1-1,0-1 1,0 1-1,0 0 1,0 0-1,0 0 1,-1 1-1,3 0-4,-3 8 1100,-97 107-497,93-117-599,1 1 0,0-1-1,0 1 1,-1-1 0,1 1 0,0-1-1,-1 1 1,1-1 0,-1 1 0,1-1-1,0 1 1,-1-1 0,1 0 0,-1 1 0,1-1-1,-1 0 1,1 0 0,-1 1 0,1-1-1,-1 0 1,0 0 0,1 0 0,-1 1-1,1-1 1,-1 0 0,0 0 0,1 0-1,-1 0 1,1 0 0,-1 0 0,1 0-1,-1-1 1,0 1 0,1 0 0,-1 0-1,1 0 1,-1-1 0,1 1 0,-1 0-1,1 0 1,-1-1 0,1 1 0,-1 0-1,1-1 1,-1 1 0,1-1 0,0 1-1,-1-1 1,1 1 0,-1 0 0,1-1-1,0 0 1,0 1 0,-1-1 0,1 1-1,0-1 1,0 1 0,0-1 0,0 1-1,-1-1 1,1 0 0,0 1 0,0-1-1,0 0-3,0-2-165,3-3 21,2-8 137,1 1 0,0-1 1,1 1-1,1 0 0,0 1 1,1 0-1,0 0 0,0 1 1,1 0-1,1 1 0,0 0 1,9-6 6,-18 17 5,0-1 0,0 1 0,0-1 0,1 1-1,-1 0 1,0 0 0,0 0 0,0 0 0,0 0 0,-1 0 0,1 1 0,0-1 0,0 1 0,-1-1 0,1 1 0,-1-1 0,1 1 0,-1 0 0,0 0 0,0 0 0,0 0-1,0 0 1,0 0 0,0 0 0,0 0 0,-1 0 0,1 1-5,-14 33 182,10-27-140,-1 0 1,0-1 0,0 1 0,-1-1-1,0 0 1,0 0 0,-1-1-1,0 1 1,-1-1 0,1-1-1,-1 1 1,0-1 0,-1 0 0,-6 3-43,13-11-7,0 0 1,0 0-1,0 0 0,1-1 1,-1 1-1,0 0 1,1-1-1,0 1 1,0 0-1,-1-1 1,1 1-1,1 0 1,-1-1-1,0 1 1,1-1-1,-1 1 1,1 0-1,-1 0 1,1-1-1,0 1 1,0 0-1,0 0 1,0 0-1,1 0 0,-1 0 1,1 0-1,1-1 7,-2-1-1,0 0-1,1 0 1,0 0-1,0 0 0,0 1 1,0-1-1,1 1 0,0-1 1,-1 1-1,1 0 1,0 0-1,0 0 0,1 0 1,-1 1-1,1 0 0,-1-1 1,1 1-1,0 0 1,0 1-1,-1-1 0,1 1 1,1-1-1,0 1 2,5 6 5,-7 15 22,-5-11-16,-1-1 1,0 1-1,0-1 0,0 0 1,-1 0-1,0 0 0,-1 0 1,0-1-1,0 1 1,-1-1-1,1-1 0,-2 1 1,1-1-1,-1 0 0,0 0 1,-3 2-12,-5-5 58,13-7-68,2-13-1,19-46-42,44-2 47,-61 65 11,-1-1-1,0 1 1,1 0-1,-1 0 1,0 0 0,1 0-1,-1 0 1,1 0-1,-1 0 1,0 1-1,0-1 1,1 1-1,-1-1 1,0 0-1,1 1 1,-1 0 0,0-1-1,0 1 1,0 0-1,0 0 1,0-1-1,0 1 1,0 0-1,0 0 1,0 0-1,0 0 1,0 0 0,-1 1-1,1-1 1,0 0-1,-1 0 1,1 0-1,-1 1 1,1-1-1,-1 0 1,0 1 0,1-1-1,-1 0 1,0 1-1,0-1 1,0 0-1,0 1 1,0-1-1,0 0 1,0 1-1,-1-1 1,1 0 0,0 1-1,-1-1 1,1 0-1,-1 0 1,0 1-1,1-1 1,-2 1-5,1 3 27,0 1 0,-1 0 0,0-1 1,0 0-1,0 1 0,-1-1 0,0 0 0,0 0 1,0-1-1,0 1 0,-1-1 0,0 1 0,0-1 1,0 0-1,0-1 0,-1 1 0,1-1 0,-1 1 0,0-2 1,0 1-1,0 0 0,-1-1 0,1 0 0,0 0 1,-1-1-1,0 1 0,1-1 0,-1 0 0,0-1 1,1 1-1,-1-1 0,-2-1-27,-14-66-219,30-14-32,-8 77 247,0 0 1,1 0-1,0 0 0,-1 0 1,2 0-1,-1 0 0,0 0 0,1 1 1,0-1-1,0 0 0,0 1 0,0-1 1,0 1-1,1 0 0,-1-1 0,1 1 1,0 1-1,0-1 0,0 0 0,2-1 4,20-4-21,-24 8 27,0 0-1,0 0 0,1 1 1,-1-1-1,0 0 1,0 1-1,0-1 1,0 1-1,1-1 1,-1 1-1,0-1 1,0 1-1,0 0 0,0-1 1,0 1-1,0 0 1,0 0-1,-1 0 1,1 0-1,0 0 1,0 0-1,-1 0 1,1 0-1,-1 0 1,1 0-1,-1 0 0,1 0 1,-1 1-1,1-1 1,-1 0-1,0 0 1,0 0-1,0 1 1,0-1-1,0 0 1,0 0-1,0 1 0,0-1 1,0 0-1,0 0 1,-1 1-1,1-1 1,-1 0-1,1 0 1,-1 1-6,-24 101 1185,24-102-1165,-1 0 0,1 0 0,0 0 0,-1 0 0,1 0 0,-1-1 0,1 1 0,-1 0 0,1-1 0,-1 0 0,1 1 0,-1-1 0,0 0 0,1 0 0,-1 1 0,0-1 0,1-1 0,-1 1 0,1 0 0,-1 0 0,0-1 0,1 1 0,-1-1 0,1 1 0,-1-1 0,1 1 0,-1-1 0,1 0 0,-1 0 0,1 0 0,0 0 0,-1 0 0,1 0 0,0 0 0,0 0 0,0-1 0,0 1-1,0 0 1,0-1 0,0 1 0,1-1 0,-1 1 0,0-1 0,1 1 0,-1-1 0,1 1 0,0-1 0,-1 0 0,1 1 0,0-1 0,0 0-20,-14-65-886,13 64 469,0 1-2705,1 2-353</inkml:trace>
  <inkml:trace contextRef="#ctx0" brushRef="#br0" timeOffset="72984.679">7911 7498 609,'-2'-1'443,"-2"-4"-920,7-7 5358,12-25-4305,-3 29-181,233 51 945,-245-43-1318,0 1-1,-1-1 1,1 0-1,0 1 0,0-1 1,0 0-1,1 1 1,-1-1-1,0 0 0,0 1 1,0-1-1,0 0 1,0 1-1,0-1 0,0 0 1,1 1-1,-1-1 1,0 0-1,0 1 0,0-1 1,1 0-1,-1 0 1,0 1-1,0-1 1,1 0-1,-1 0 0,0 1 1,1-1-1,-1 0 1,0 0-1,0 0 0,1 0 1,-1 0-1,1 1-21,-39 5 115,35-5-136,-171 24-91,140-28-822,5-6-972</inkml:trace>
  <inkml:trace contextRef="#ctx0" brushRef="#br0" timeOffset="85615.793">2091 6628 641,'0'0'186,"0"0"113,0 0 609,0 0 330,0 0-330,1-2 133,0 0-987,0-1-1,0 1 1,-1 0 0,1 0-1,0 0 1,-1-1 0,1 1 0,-1 0-1,0-1 1,0 1 0,0 0-1,0-1 1,0 1 0,-1 0 0,1-1-1,0 1 1,-1 0 0,0 0-1,0-1 1,1 1 0,-1 0 0,-1 0-1,1 0 1,0 0 0,0 0-1,-1 0 1,1 0 0,-1 1 0,0-1-1,1 1 1,-1-1 0,0 1-1,0-1 1,0 1 0,0 0 0,0 0-1,0 0 1,0 0 0,0 0-1,-1 0 1,1 1 0,0-1 0,-1 1-1,1 0 1,0-1 0,-1 1-1,1 0 1,0 0 0,-3 1-54,-14 5 12,-1 1 0,1 0 1,1 2-1,-1 0 0,2 1 0,-1 1 1,1 0-1,1 2 0,0 0 1,-6 7-13,-2 0 58,22-19-56,1 0 0,-1 0 0,1 0 0,-1 0 0,1 0 0,-1 0 0,1 1 0,0-1 0,0 0 0,-1 1 0,1-1 1,0 1-1,1-1 0,-1 1 0,0 0 0,0-1 0,1 1 0,-1 0 0,1-1 0,-1 1 0,1 0 0,0 0 0,-1 0 0,1-1 0,0 1 0,0 0 0,1 0 0,-1 0 0,0 0 0,0-1 1,1 1-1,-1 0 0,1 0 0,0-1-2,3 6 12,1-1 0,0 0 1,0 0-1,0 0 0,1 0 1,0-1-1,0 0 0,0-1 1,1 1-1,-1-1 1,1 0-1,0-1 0,1 1 1,-1-2-1,0 1 0,1-1 1,0 0-1,-1 0 0,1-1 1,0 0-1,0-1 0,1 1-12,12 3 188,-3 0-57,111 36 304,-125-39-402,0 1 1,0-1 0,-1 1 0,1 0-1,0 1 1,-1-1 0,1 1 0,-1-1-1,0 1 1,0 0 0,0 0 0,0 0-1,0 1 1,-1-1 0,0 1 0,1-1-1,-1 1 1,0 0 0,-1 0 0,1 0-1,-1 0 1,0 0 0,0 0 0,0 0-1,0 1 1,-1-1 0,0 0 0,0 2-34,-4 6 78,0-1 1,-1 1-1,-1-1 1,0-1-1,0 1 1,-1-1-1,-1 0 1,1-1-1,-2 1 1,1-2 0,-1 1-1,0-1 1,-1-1-1,-5 4-78,7-5 59,-1-1-1,1 0 1,-1 0-1,0-1 0,-1 0 1,1 0-1,-1-1 1,0 0-1,1-1 1,-1 0-1,0-1 1,0 0-1,-1 0 0,1-1 1,0-1-1,0 1 1,0-2-1,0 1 1,0-2-59,6 2 16,0-1-1,0 0 1,0 1 0,1-2 0,-1 1 0,1 0 0,0-1 0,0 0 0,0 1 0,0-1 0,0-1 0,0 1 0,1 0 0,-1-1 0,1 1 0,0-1-1,0 1 1,0-1 0,1 0 0,0 0 0,-1 0 0,1 0 0,0 0-16,-13-29 66,8 7-29,7 13-5818,-1 13 2749</inkml:trace>
  <inkml:trace contextRef="#ctx0" brushRef="#br0" timeOffset="86064.055">2436 6568 609,'0'0'122,"0"0"44,0 0 362,0-4 540,4-41 2509,-3 44-3017,-1 1 332,0 0 149,1 7-80,99 356 3053,-46-192-4249,-47-160-837,-6-12-3739,-1 1 626</inkml:trace>
  <inkml:trace contextRef="#ctx0" brushRef="#br0" timeOffset="86648.543">2402 6606 897,'-2'-1'133,"0"0"-1,1 0 1,-1 0-1,0 0 1,1 0 0,-1 0-1,1 0 1,-1 0 0,1-1-1,0 1 1,0 0 0,-1-1-1,1 1 1,0-1 0,0 0-1,0 1 1,1-1 0,-1 0-1,0 1 1,1-1 0,-1 0-1,1 0 1,-1 0 0,1 0-1,0 1 1,0-1 0,0 0-1,0 0 1,0 0 0,0 0-1,0 0 1,1 0-1,-1 1 1,1-1 0,-1 0-1,1 0 1,0 1 0,0-1-1,0 0 1,0 1 0,0-1-1,0 1 1,0-1 0,0 1-1,1-1 1,-1 1 0,0 0-1,1 0 1,0-1-133,93-36 872,-89 38-824,-1 0-1,1 0 1,-1 0 0,1 1-1,-1 0 1,0 0-1,1 0 1,-1 1 0,0-1-1,0 1 1,0 1-1,0-1 1,0 1 0,-1 0-1,1 0 1,-1 0 0,1 0-1,-1 1 1,-1 0-1,1 0 1,0 0 0,-1 0-1,0 1 1,0-1-1,0 1 1,0 0 0,-1 0-1,0 0 1,0 0-1,0 0 1,-1 0 0,1 1-1,-1-1 1,0 0 0,-1 1-1,0-1 1,0 1-1,0-1 1,0 0 0,-1 1-1,0-1 1,0 1-1,0-1 1,-1 0 0,1 0-1,-1 0 1,-1 0-1,1 0 1,-2 2-48,-118 116 326,121-122-321,0 1 0,-1-1 1,1 0-1,-1 0 0,1 0 1,-1 0-1,1 0 0,-1 0 1,0-1-1,0 1 0,1-1 1,-1 1-1,0-1 0,0 1 1,1-1-1,-1 0 0,0 0 1,0 0-1,0 0 0,0 0 1,1 0-1,-1 0 0,0-1 1,0 1-1,1-1 0,-1 1 1,0-1-1,0 0 0,1 0 1,-1 0-1,1 0 1,-1 0-1,1 0 0,-1 0-5,5-12 0,0 7-2,0-1-1,1 1 0,0 0 1,0 0-1,0 0 0,1 1 0,0 0 1,0 0-1,0 0 0,0 0 1,1 1-1,0 0 0,0 0 1,0 0-1,1 1 0,-1 0 1,1 0-1,0 1 0,-1-1 1,1 2-1,0-1 0,5 0 3,-5 2 44,0 0 0,0 0 0,0 1 0,0 0 0,-1 0 0,1 1 0,0 0 0,-1 0 0,1 0 0,-1 1 0,1 0 0,-1 0 0,0 1 0,-1-1 0,1 1 0,0 1 0,-1-1 0,0 1 0,0 0 0,-1 0 0,1 0 0,-1 1 0,0 0 0,0-1 0,-1 1 0,0 1 0,0-1 0,0 0 1,-1 1-1,0 0 0,0-1 0,-1 1 0,1 1-45,6 14 520,-10 28 591,-103 42 86,71-74-1164,30-18-251,4 0-710,0 0-822,-6-5-753,-25-20-533</inkml:trace>
  <inkml:trace contextRef="#ctx0" brushRef="#br0" timeOffset="86999.151">2968 6380 4452,'3'-6'2377,"4"14"3932,22 47-5857,-2 2-1,-3 0 1,-3 2 0,-2 1 0,-2 0-1,-4 1 1,-1 5-452,-11-62-2,23 74-2726,-24-75 1207,0-2-2707,0-1-38</inkml:trace>
  <inkml:trace contextRef="#ctx0" brushRef="#br0" timeOffset="87487.727">2972 6225 1121,'-23'-74'4911,"23"77"-4398,0-3 47,0 0 17,0 0-17,17-4 6,187-8 529,-195 14-973,1 0-1,-1 1 1,0 0 0,0 1 0,-1 0 0,1 1 0,-1-1-1,0 2 1,0-1 0,0 1 0,-1 0 0,0 1 0,0-1-1,-1 1 1,0 1 0,0-1 0,0 1 0,-1 0 0,0 1 0,-1-1-1,0 1 1,0 0 0,-1 0 0,0 0 0,-1 0 0,0 0-1,0 1 1,-1-1 0,0 1 0,0 0 0,-1-1 0,-1 1-1,0-1 1,0 1 0,-1-1 0,0 0 0,0 1 0,-1-1 0,0 0-1,-1 0 1,0-1 0,-1 1 0,1-1 0,-2 0 0,1 0-1,-1 0 1,0-1 0,-1 0 0,1 0 0,-1-1 0,-4 3-122,3-3 48,0-1 0,0 0 0,0 0 1,-1-1-1,1 0 0,-1 0 1,0-1-1,0 0 0,-1-1 0,1 0 1,-1 0-1,1-1 0,-1 0 0,1-1 1,-1 0-1,1-1 0,-1 0 1,1 0-1,-1-1 0,1 0 0,0-1 1,0 0-1,-7-3-48,-45-36 69,61 40-85,1 1-85,-1 1-177,0 0-405,0 0-523,0 0-652,0 0-747,0 0-257,0 0 812</inkml:trace>
  <inkml:trace contextRef="#ctx0" brushRef="#br0" timeOffset="91191.218">2558 7214 673,'0'0'165,"0"0"97,0 0 266,0 0 11,22-8 1649,-16 6 2986,-5 7-4523,10 54 385,71 145 1105,-48-96-1271,-35-31-715,7-66-7314,-6-11 3139</inkml:trace>
  <inkml:trace contextRef="#ctx0" brushRef="#br0" timeOffset="92255.583">2896 7231 897,'0'0'646,"0"0"192,0 0 721,0 0 197,0 0-443,0 0-405,0 0-236,0-4-218,-2-10-338,1 0-1,1-1 1,0 1-1,1 0 1,1 0-1,0 0 1,1 0 0,1 0-1,0 1 1,0-1-1,1 1 1,1 0-1,1 0 1,1-1-116,7-3 1260,-6 36-1106,-1 0 0,0 1 0,-2 0 0,0 0 0,-2 0 0,0 1 0,-1 0 0,-1-1 0,-1 1 0,-1 0 0,-1 0 0,-1 0 0,0-1 0,-5 18-154,-60 200 112,67-238-113,-1-1-1,1 1 1,0-1-1,-1 1 1,1-1-1,0 1 1,-1-1-1,1 1 0,0 0 1,-1-1-1,1 1 1,-1-1-1,1 1 1,-1 0-1,1 0 1,-1-1-1,1 1 1,-1 0-1,1 0 0,-1 0 1,0-1-1,1 1 1,-1 0-1,1 0 1,-1 0-1,1 0 1,-1 0-1,0 0 0,1 0 1,-1 0-1,1 0 1,-1 0-1,0 1 1,1-1-1,-1 0 1,1 0-1,-1 1 1,1-1-1,-1 0 0,1 0 1,-1 1-1,1-1 1,-1 1-1,1-1 1,0 0-1,-1 1 1,1-1-1,0 1 0,-1-1 1,1 1-1,0-1 1,-1 1-1,1-1 1,0 1-1,0-1 1,0 1-1,-1 0 1,1-1-1,0 1 0,0-1 1,0 1-1,0 0 2,-1-12-12,0 0-1,1 0 1,0 1 0,1-1-1,0 0 1,1 1-1,0-1 1,0 1-1,1-1 1,1 1-1,0 0 1,0 0-1,1 1 1,0-1-1,3-2 13,12-8-10,-18 19-6,3 5 32,184 147-6,-173-146-10,4-13 22,-8-4-20,0-1-1,-1 0 1,0-1 0,-1 0-1,-1-1 1,0 0 0,-1 0-1,-1-1 1,0 0 0,-1 0-1,-1 0 1,0-1 0,-2 0-1,1 0 1,-2 0 0,-1 0-1,0-1 1,-1 1 0,-1-11-2,-35-59 27,35 86-38,3 13 32,1 4-15,-2-1 13,0 0 1,1 0 0,1-1-1,1 1 1,0-1-1,1 0 1,0 0-1,1 0 1,0-1-1,1 1 1,1-2 0,0 1-1,1-1 1,0 0-1,1-1 1,0 0-1,1-1 1,2 1-20,-7-10 20,1 0 0,-1-1 0,0 0 1,1 0-1,-1-1 0,0 0 0,1 0 0,-1 0 1,0-1-1,0 0 0,0 0 0,0-1 0,0 0 1,0 0-1,-1 0 0,0 0 0,1-1 0,-1 0 0,0 0 1,-1 0-1,1-1 0,-1 0 0,0 0 0,0 0 1,0 0-1,-1 0 0,0-1 0,0 0 0,0 1 0,-1-1 1,0 0-1,0-1-20,6-5 74,0 0-1,-2 0 1,1-1 0,-2 0-1,1 0 1,-2 0 0,0-1-1,0 0 1,-1 1 0,-1-1-1,-1 0 1,0-1 0,0 1-1,-2 0 1,1 0 0,-2 0-1,0 0 1,-1 0 0,0 0-1,-5-10-73,1 17-32,-1 1 1,0 0-1,0 1 0,0 0 0,-1 0 0,0 1 1,0 0-1,0 1 0,0-1 0,-1 2 0,1-1 0,-1 2 1,0-1-1,0 1 0,0 0 0,1 1 0,-1 1 1,0-1-1,0 1 0,0 1 0,1 0 0,-1 0 0,1 1 1,-1 0-1,-3 3 32,2-3-338,7-2 157,0 0 0,1 0 1,-1 0-1,0 0 0,0 0 1,1 1-1,-1-1 0,1 1 0,0 0 1,-1 1-1,1-1 0,0 0 0,0 1 1,0-1-1,0 1 0,1 0 0,-1 0 1,1 0-1,0 1 0,0-1 0,0 0 1,0 1-1,-1 3 181,-9 39-3593</inkml:trace>
  <inkml:trace contextRef="#ctx0" brushRef="#br0" timeOffset="97120.62">14085 10057 416,'0'0'203,"0"0"-85,0 0-44,0 0-90,0 0-5,3-2 181,32-6 1063,-34 7-721,-1 1-27,0 0-107,0 0 128,0 0 17,0 0-49,19 10 1122,-35 5 3640,-56-4-4562,52-9 130,-159 27 2238,113-20-2237,9-20-160,45 8-1139,10 3-7736,2 0 4017</inkml:trace>
  <inkml:trace contextRef="#ctx0" brushRef="#br0" timeOffset="97617.106">13038 10148 577,'0'0'58,"0"0"97,0 0 112,0 0 560,0 0 385,0 0 27,4 3-358,44 20 2263,-43-52-2194,-4 21-117,-1 8-224,-3 7-368,0-1 0,-1 0 0,0 0 0,0 0 0,0 0 1,0-1-1,-1 1 0,0-1 0,0 0 0,-1-1 1,1 1-1,-1-1 0,0 0 0,0-1 0,0 1 1,-1-1-1,1 0 0,-1-1 0,0 0 0,0 0 1,-1 0-242,3 0 193,-83 33 1243,75-33-1241,7-1-47,-1 0-1,0 0 1,0 0-1,1-1 1,-1 0-1,0 0 1,0-1-1,0 0 1,1 0-1,-1 0 1,1-1-1,-1 0 1,1 0-1,-1-1 0,-2-2-147,4 3-368,-10-4 839,4 9-6099,9-3 493</inkml:trace>
  <inkml:trace contextRef="#ctx0" brushRef="#br0" timeOffset="98199.251">11018 10257 609,'-12'-8'9413,"-75"22"-8011,-83 20 440,101-62-2617,38-12-2790,16 17-300</inkml:trace>
  <inkml:trace contextRef="#ctx0" brushRef="#br0" timeOffset="98577.146">10186 10156 865,'0'0'833,"0"0"1473,0 0-993,-16-12 865,-14 3-256,2-3-321,-10 1-383,14 7-738,-27-8 417,5 6-96,1-11-385,-9 9-320,8-9-320,26 11-449,-29-9-1825,13 5-1602</inkml:trace>
  <inkml:trace contextRef="#ctx0" brushRef="#br0" timeOffset="99248.248">7943 10034 609,'0'0'368,"0"0"369,0 0 816,0 0 390,0 0-154,0 0-369,-8 2-481,-303 83 4533,261-77-5791,18-15-3926,17-1-704</inkml:trace>
  <inkml:trace contextRef="#ctx0" brushRef="#br0" timeOffset="99847.074">6278 10106 673,'-2'1'7133,"-30"10"-4449,-78 27-1035,100-36-1557,1-1-1,-1 0 0,1 0 0,-1-1 0,1-1 0,-1 1 0,1-1 0,0-1 0,-1 0 0,1 0 0,0-1 0,0 0 0,0-1 0,0 1 0,-4-4-91,-81-45-2750,76 42 1385,-6-4-562</inkml:trace>
  <inkml:trace contextRef="#ctx0" brushRef="#br0" timeOffset="100214.718">5383 10187 641,'0'0'256,"0"0"320,0 0 1282,0 0 544,0 0-832,0 0-1058,0 0 545,0 0-224,-67-3-288,7-33-289,1 42-128,35-6-96,-21 6-32,-1 2-96,7-4-865,2-18-608,5 4-866,20-1 706</inkml:trace>
  <inkml:trace contextRef="#ctx0" brushRef="#br0" timeOffset="100466.073">4737 10214 4260,'-17'-4'1153,"-1"1"993,-1 7-512,1-12-545,0 0-705,2 4-320,8-3-320,-5-2-1442,-4-8-1409</inkml:trace>
  <inkml:trace contextRef="#ctx0" brushRef="#br0" timeOffset="102935.565">3046 10046 673,'0'0'144,"0"0"-27,0 0 241,0 0 501,0 0 241,0 0-123,10 4 427,16 16 454,-25-17-1671,-1-3-49,0 0 103,-1-6-217,1 1 0,0-1 0,0 1 0,1 0 0,-1-1 0,1 1 1,1-1-1,-1 1 0,1 0 0,-1 0 0,2 0 0,-1 0 0,0 0 1,1 0-1,0 0 0,0 1 0,0 0 0,1-1 0,0 1 0,0 0 1,0 1-1,0-1 0,1 0-24,4 1 11,-6 0 17,1 1 0,0 0 0,0 0 0,0 0 0,0 1 0,0-1 0,1 1 0,-1 0 0,0 0 0,1 1 0,-1-1 0,0 1 0,1 0 0,-1 0 0,1 0 0,-1 1-1,0 0 1,1-1 0,-1 2 0,0-1 0,0 0 0,0 1 0,0 0 0,0 0 0,0 0 0,0 0 0,0 1 0,-1-1 0,2 2-28,0 1 86,0-1 1,0 1-1,-1 1 0,0-1 1,0 1-1,0 0 0,0-1 1,-1 2-1,0-1 0,0 0 1,-1 1-1,0-1 0,0 1 1,0-1-1,-1 1 0,0 0 1,0 0-1,-1 0 0,0 0 1,0 0-1,-1 0 0,0-1 1,0 1-1,0 0 0,-1 0 1,0-1-1,0 1 0,-1-1 1,-3 7-87,-47 133 181,-13 59 310,80-111-224,-13-89-266,0 0 1,0 0-1,0 1 0,1-1 1,0 0-1,0 0 0,0-1 0,0 1 1,1 0-1,0-1 0,0 1 1,0-1-1,0 0 0,1 0 1,-1 0-1,1-1 0,0 1 0,0-1 1,1 0-1,-1 0 0,1 0 1,-1-1-1,1 1 0,0-1 0,0-1 1,0 1-1,0 0 0,0-1 1,4 0-2,13 5 32,17-22 21,-31 14-23,0-1 0,0 0 0,0-1-1,0 1 1,0-1 0,-1-1 0,0 0 0,0 0 0,0 0 0,-1-1-1,1 0 1,-1 0 0,-1 0 0,1-1 0,-1 0 0,0 0 0,-1-1-1,1 1 1,-2-1 0,1 0 0,-1 0 0,0 0 0,-1 0-1,1-1 1,-2 1 0,1-1 0,-1-5-30,-2 12 139,1 2 21,0 0-69,-16-14 53,-134-41 73,91 42-108,-34-25 371,21-31-421,62 56-711,2 0 1,-1-1 0,2 0 0,0 0-1,1 0 1,0-1 0,1 0-1,0-1 1,2 1 0,-2-12 651,0-9-3951</inkml:trace>
  <inkml:trace contextRef="#ctx0" brushRef="#br0" timeOffset="103495.205">3561 9960 1025,'0'0'1244,"0"0"272,0 0 53,0 0-506,0 0 63,0 0-293,0 0-283,0 0-75,0 0 11,0 0-107,0 0 128,0 0-53,1 8-70,11 124 604,0-81-812,63 165 331,-71-209-457,-1-1 1,1 1-1,0-1 0,0 0 1,1 0-1,0-1 1,0 1-1,0-1 0,1 0 1,0 0-1,0-1 0,0 0 1,0 0-1,0 0 0,1-1 1,0 0-1,0 0 1,0-1-1,0 0 0,0 0 1,0 0-1,1-1 0,-1 0 1,1-1-1,-1 0 1,0 0-1,1 0 0,-1-1 1,1 0-1,-1-1 0,0 1 1,0-1-1,0-1 1,0 1-1,0-1 0,0-1 1,-1 1-1,1-1 0,0-1-50,6-11 98,0 0 0,-2-1 0,1-1-1,-2 0 1,-1-1 0,0 0 0,-1 0-1,-1-1 1,-1 0 0,-1 0 0,0 0 0,-2-1-1,0 1 1,-1-1 0,-2 0 0,0-2-98,1 14 18,-2 1 0,1 0 0,-1-1 0,0 1 0,-1-1 0,0 1 0,0 0 0,-1 0-1,0 0 1,0 0 0,-1 1 0,0-1 0,0 1 0,-1 0 0,0 0 0,0 0 0,-1 1 0,1 0 0,-1 0 0,-1 0 0,1 1 0,-1 0 0,0 0 0,0 1 0,-1-1 0,1 2 0,-8-3-18,-1-1-37,-1 2 1,0 0-1,0 1 0,-1 1 0,1 0 0,-1 2 0,1 0 0,-1 1 0,0 0 0,1 2 1,-1 0-1,1 1 0,-1 0 0,1 2 0,0 0 0,-6 3 37,6-1-850,-1 0 0,1 1-1,0 1 1,1 1 0,0 0 0,0 1-1,1 1 1,1 0 0,-3 4 850,-9 13-2936</inkml:trace>
  <inkml:trace contextRef="#ctx0" brushRef="#br0" timeOffset="106934.665">15835 9804 641,'0'0'85,"0"0"-26,0 0 192,0 0 619,0 0 342,0 0 58,0 0-224,0 0-400,0 0 134,0 0 63,0 0-47,0 0 15,0 0-101,0 0-245,-4-30 1558,24 15-1842,335-175 353,291-220-203,-574 368-309,2 3-1,2 4 0,1 3 1,2 3-1,0 4 0,70-12-21,-129 30 274,-3 2-973,-11 4-3034,-6 1-186</inkml:trace>
  <inkml:trace contextRef="#ctx0" brushRef="#br0" timeOffset="107718.677">15962 9624 673,'0'0'165,"0"0"-90,13-14 592,49-43 3588,-77 75-505,-17 19-3603,-89 79 856,-59 90 156,104-142-663,75-63-432,1-1 6,0 0 181,0 0 267,0 0 47,24 0 183,285-55 822,-141 16-930,81-16 364,-247 54-860,-2 1-22,0 0-154,0 0-742,-4-2-1569,-17-14-1415,4-9-759</inkml:trace>
  <inkml:trace contextRef="#ctx0" brushRef="#br0" timeOffset="108767.293">18557 8357 673,'0'0'251,"0"0"133,0 0 283,2-3 630,47-56 1987,-30 52-2756,30 9-69,-37-2 294,-12 0 58,-11 15-101,-114 201 646,-30 36-678,129-208-667,25-43-129,1-1-47,6-7 48,20-23 79,-10 8 12,2 2 0,1-1 0,0 2 0,1 1 0,1 0 1,1 2-1,18-11 26,-38 25 7,0 1 0,0-1 0,0 1 0,0 0 0,0 0 0,0 0 0,0 0 0,1 0 0,-1 1 0,0-1 0,0 1 0,1-1 0,-1 1 0,1 0 0,-1 0 0,0 0 0,1 0 0,-1 0 0,0 0 0,1 1 0,-1-1 0,0 1 0,0 0 0,1 0 0,-1 0 0,0 0 0,0 0 0,0 0 0,0 0 0,0 1 0,0-1 0,0 1 0,-1-1 0,1 1 0,0 0 0,-1 0 0,0 0 0,1 0 0,-1 0 0,0 0 0,0 0 0,0 0 0,0 0 0,0 0 0,-1 1 0,1-1 0,0 0 0,-1 1 0,0-1 0,0 0 0,0 1-7,42 133 556,-16-170-252,-14 14-302,0 0 1,-2 0 0,0-1-1,-1 0 1,-2 0 0,0-1-1,-1 0 1,-1 0 0,-1-1-1,-1 1 1,-1-1 0,-2-23-3,1 37-29,-1-1 1,-1 1 0,0-1-1,0 1 1,-1-1 0,0 1-1,-1 0 1,0 0 0,0 0-1,-1 0 1,0 1 0,-1-1-1,0 1 1,0 0 0,-1 1-1,0-1 1,0 1 0,0 0-1,-1 0 1,0 1 0,-1 0-1,1 0 1,-1 1 0,0 0-1,-1 0 1,1 1 0,-1 0-1,0 1 1,0 0 0,0 0-1,0 1 1,-1 0 0,1 0-1,0 1 1,-1 1 0,1-1-1,-1 1 1,1 1 0,-1 0-1,1 0 1,-1 1 0,1 0-1,0 1 1,0 0 0,0 0-1,0 1 1,1 0 0,-1 1-1,1 0 1,0 0 0,1 1-1,-6 4 29,-77 83-3886,75-64 1911</inkml:trace>
  <inkml:trace contextRef="#ctx0" brushRef="#br0" timeOffset="109105.121">19153 8092 993,'0'0'555,"0"0"566,0 0 203,0 0 32,0 0-299,0 0-363,-5 22 1874,-18 215 912,-27-18-2177,24-120-1034,3-13-3197,20-79 974,3-7-2391,0 0 1927</inkml:trace>
  <inkml:trace contextRef="#ctx0" brushRef="#br0" timeOffset="109720.347">19065 8160 993,'10'-27'1821,"-13"11"3202,10 12-4553,5-2-367,0 1 1,0 0 0,0 1 0,1 0 0,-1 1 0,1 0 0,0 1 0,0 0 0,0 1-1,0 1 1,0 0 0,0 1 0,9 2-104,-19-2 43,-1 1-1,1-1 0,-1 1 1,0 0-1,1 0 1,-1 0-1,0 0 0,0 0 1,0 1-1,0-1 1,-1 1-1,1-1 0,-1 1 1,1 0-1,-1-1 1,0 1-1,0 0 0,0 0 1,-1 0-1,1 0 1,0 0-1,-1 0 0,0 0 1,0 0-1,0 0 1,0 0-1,-1 1-42,2-2 56,-4 18 382,-2 0-381,0-1 0,-2 0 0,-1 0 0,0 0 0,-1-1 0,-1 0 0,-1-1 0,0 0 1,-1-1-1,-1 0 0,0-1 0,-1-1 0,-1 0 0,-1-1 0,0 0 0,-15 9-57,-6 7-27,58-40 29,-13 5 4,0 1 0,1 0 0,-1 0 0,1 1 0,0 0 1,0 1-1,1 0 0,-1 0 0,1 1 0,-1 0 0,1 1 0,0 0 0,0 0 0,-1 1 0,1 1 0,0-1 0,0 2 1,0-1-1,4 3-6,-8 1 59,1 0 0,-2 0 0,1 1 0,-1 0 0,1 0 0,-2 1 0,1 0-1,-1-1 1,0 2 0,0-1 0,-1 0 0,0 1 0,0-1 0,-1 1 0,0 0 0,0 0 0,-1 0 0,0 0 0,-1 0 0,1 0 0,-1 0 0,-1 0 0,0 0 0,0 0 0,0 0 0,-1 0 0,-1-1 0,1 1 0,-1 0 0,0-1 0,-1 0 0,1 0 0,-2 0 0,1 0 0,-1 0 0,0-1 0,0 0 0,-1 0 0,1 0 0,-1-1 0,-1 0-59,-105 74 518,108-77-552,-1 1 1,1-1-1,-1 0 1,0 0-1,0 0 0,1 0 1,-1-1-1,0 0 1,0 0-1,-1-1 1,1 1-1,0-1 1,0 0-1,0 0 0,0-1 1,0 1-1,0-1 1,0 0-1,0-1 1,0 1-1,-3-3 34,4 3-535,-22-11-4396,28 3 2080</inkml:trace>
  <inkml:trace contextRef="#ctx0" brushRef="#br0" timeOffset="110039.895">19643 8048 961,'0'0'1313,"0"0"283,0 0 123,0 0-235,0 0-395,0 0-400,0 0-192,0 0 330,0 0 171,1 14 1,-15 432 2210,0-239-3194,14-201-157,-19 59-4115,-6-78-547,8-10 1302</inkml:trace>
  <inkml:trace contextRef="#ctx0" brushRef="#br0" timeOffset="110326.811">19543 8156 897,'0'0'614,"0"0"176,0 0 705,4-5 405,3-4-1622,0 0 0,0 0 0,1 1 0,1 0 0,-1 0 0,1 1-1,0 0 1,1 1 0,0 0 0,0 0 0,0 1 0,1 0 0,-1 1 0,1 0 0,0 1 0,0 0 0,10 0-278,-16 1 73,0 1 1,0 1 0,0-1-1,1 1 1,-1 0 0,0 0-1,0 0 1,0 1 0,1 0-1,-1 0 1,0 0 0,0 0-1,0 1 1,0 0 0,0 0-1,-1 1 1,1-1 0,-1 1-1,1 0 1,-1 0 0,0 0-1,0 1 1,0-1 0,-1 1-1,1 1-73,2 0 84,-1 0 0,0 0 0,-1 0 0,1 1 0,-1-1 0,0 1 1,-1 1-1,1-1 0,-1 0 0,0 1 0,-1-1 0,0 1 0,0 0 0,0 0 0,-1 0 0,0 0 0,0 0 0,-1 0 0,0 0 0,0 0 0,0 0 0,-1 0 0,0 0 0,-1 0 0,1 0 0,-2 0 0,1 0 0,0-1 0,-1 1 0,-1-1 0,-1 3-84,-22 39 374,34-13-166,-157 32 91,141-63-520,-1-1 0,0 1 0,0-2 0,0 1 0,0-2 0,-1 1 0,1-1 0,0-1 0,-1 0 0,1 0 0,0-1 0,-1 0 0,1-1 0,0 0 0,-3-2 221,-6-11-2343</inkml:trace>
  <inkml:trace contextRef="#ctx0" brushRef="#br0" timeOffset="110809.593">20431 8179 993,'2'-4'1089,"-2"4"448,0 0 225,0 0-833,0 0 769,0 0-129,-11 41-288,4 46-192,-5-14-160,1-41-609,-5 39 129,7-11-353,0-8-64,-1-15-641,15-23 33,-14-1-1026,7-11-1152,2-2-1218</inkml:trace>
  <inkml:trace contextRef="#ctx0" brushRef="#br0" timeOffset="111071.428">20355 8001 4548,'5'-4'2403,"-5"4"-514,0 0-1120,0 0 256,0 0-737,0 0-1088,0 0-1507,0 0-1889</inkml:trace>
  <inkml:trace contextRef="#ctx0" brushRef="#br0" timeOffset="111576.73">20757 8098 2723,'0'0'1505,"0"0"-347,1 5 460,-1 138 1774,-59 81-2647,51-202-703,3-5 10,0 1 0,-2-1 0,0-1 0,-1 1 0,-1-1-1,0-1 1,-1 1 0,-1-2 0,0 1 0,-7 5-52,8-29 117,10 6-95,1-4-38,6-25 13,2-1 1,1 2-1,1 0 1,1 0-1,2 1 1,1 0 0,2 2-1,1 0 1,1 0-1,1 2 1,6-6 2,-26 32 72,1-1-57,-1 1 1,0-1-1,0 1 1,1-1-1,-1 1 1,0-1-1,0 1 1,1-1-1,-1 1 1,0-1 0,1 1-1,-1 0 1,1-1-1,-1 1 1,1 0-1,-1-1 1,1 1-1,-1 0 1,1-1-1,-1 1 1,1 0-1,-1 0 1,1 0-1,-1-1 1,1 1-1,-1 0 1,1 0-1,0 0 1,-1 0-1,1 0 1,-1 0-1,1 0 1,-1 0-1,1 0 1,-1 1-1,1-1 1,0 0 0,-1 0-1,1 0 1,-1 1-1,1-1 1,-1 0-1,1 0 1,-1 1-1,1-1 1,-1 1-1,0-1 1,1 0-1,-1 1 1,1-1-1,-1 1 1,0-1-1,0 1 1,1-1-1,-1 1 1,0-1-1,0 1 1,1-1-1,-1 1-15,121 249 1607,-105-191 198,-16-59-1373,0 0-229,4-9-123,78-164-85,-44 26-2088,-33 52-3598,-7 76 2910</inkml:trace>
  <inkml:trace contextRef="#ctx0" brushRef="#br0" timeOffset="112343.544">21869 8117 1025,'0'0'314,"0"0"1,0 1-1,0-1 1,1 0-1,-1 1 1,0-1-1,1 0 0,-1 0 1,0 1-1,1-1 1,-1 0-1,0 0 1,1 0-1,-1 1 1,0-1-1,1 0 0,-1 0 1,0 0-1,1 0 1,-1 0-1,1 0 1,-1 0-1,0 0 0,1 0 1,-1 0-1,1 0 1,-1 0-1,0 0 1,1 0-315,-3 26-476,-69 394 2136,11-225-1073,60-196-572,0 1-1,0 0 1,0-1 0,-1 1-1,1-1 1,0 1-1,0 0 1,0 0-1,-1-1 1,1 1-1,0 0 1,-1-1 0,1 1-1,0 0 1,-1 0-1,1 0 1,0-1-1,-1 1 1,1 0-1,-1 0 1,1 0 0,0 0-15,36-105-193,173-381 33,-148 410 171,-60 74 2,0 1-1,0 0 1,0 0 0,0 0 0,0 1 0,0-1-1,1 0 1,-1 0 0,0 1 0,1-1-1,-1 0 1,0 1 0,1 0 0,-1-1-1,0 1 1,1 0 0,-1-1 0,1 1-1,-1 0 1,0 0 0,1 0 0,-1 0-1,1 1 1,-1-1 0,1 0 0,-1 1 0,0-1-1,1 0 1,-1 1 0,0 0 0,1-1-1,-1 1 1,0 0 0,0 0 0,0-1-1,0 1 1,0 0 0,0 0 0,0 0-1,0 1 1,0-1 0,0 0 0,0 0 0,0 0-1,-1 1 1,1-1 0,-1 0 0,1 1-1,-1-1 1,1 0 0,-1 1 0,0-1-1,0 1 1,1-1 0,-1 1-13,22 91 942,-21-86-894,11 389 561,-12-395-626,-4 57-1878,-20-32-3560,22-26 1798</inkml:trace>
  <inkml:trace contextRef="#ctx0" brushRef="#br0" timeOffset="112563.393">21774 8618 1986,'-1'-3'1185,"-18"6"1377,14-3-191,-1 0-193,3 6 0,3-6-513,0 0-1056,0 0 96,0 0-417,0 0-224,88-37-545,-54 26-255,41-16-1410,-8 11-737,-9 6-320,-8 5-577</inkml:trace>
  <inkml:trace contextRef="#ctx0" brushRef="#br0" timeOffset="113006.844">22550 8100 1730,'0'0'2226,"0"0"-166,0 0-789,0 0 197,-9 1-37,-74 29 458,74-16-1783,0 1 0,1 0 0,1 0-1,1 1 1,0 0 0,1 0 0,0 0 0,2 1-1,0-1 1,1 1 0,0 0 0,1 0-1,1 0 1,1 0 0,0-1 0,2 7-106,-2 0 32,0-1 1,1 1-1,2-1 0,0 0 1,1 0-1,1 0 1,1-1-1,1 0 1,1 0-1,1 0 1,0-2-1,2 1 0,11 13-32,-20-31-9,-1 0 0,2 0 0,-1 0 0,0 0-1,0-1 1,1 1 0,-1-1 0,0 0 0,1 0-1,-1 0 1,1-1 0,0 1 0,-1-1-1,1 0 1,0 0 0,-1 0 0,1 0 0,-1-1-1,1 1 1,-1-1 0,1 0 0,-1 0 0,1 0-1,-1-1 1,0 1 0,1-1 0,-1 0-1,0 0 1,0 0 0,0 0 0,0 0 0,-1-1 9,90-80-421,-6-52 277,-78 124 147,-1-1-1,-1 1 1,0-1 0,0-1-1,-1 1 1,-1-1 0,0 0-1,-1 0 1,0-1 0,-1 1-1,-1-1 1,0 1 0,0-1-1,-2 1 1,0-1 0,0 1-1,-1 0 1,-1-1 0,0 1-1,-1 0 1,0 0 0,-1 1-1,0-1 1,-1 1 0,-1 0-1,0 1 1,0-1 0,-1 1-1,-1 1 1,0 0 0,0 0-1,-5-3-2,7 8 18,0 1-1,-1 1 1,1-1-1,-1 1 1,0 0-1,0 1 0,0 0 1,0 0-1,-1 1 1,1 0-1,0 1 1,-1-1-1,1 2 1,0-1-1,-1 1 0,1 0 1,0 1-1,0 0 1,0 0-1,0 1 1,0 0-1,0 0 0,1 1 1,-1 0-1,1 0 1,0 1-1,1 0 1,-1 0-1,1 0 1,-2 3-18,-48 90-166,45-74-629,1-1-1,1 1 1,1 1-1,1 0 1,1 0 0,2 0-1,0 0 1,1 1-1,2 0 1,1-1-1,2 14 796,13 2-2300</inkml:trace>
  <inkml:trace contextRef="#ctx0" brushRef="#br0" timeOffset="113678.933">23111 8016 5221,'0'0'2279,"0"0"-383,-1 6-322,-5 49-255,-37 451 1478,39-444-2713,0-1-655,2-17-2577,7-60 2406,7-34 476,-2-1 0,-3 0 0,-1 0 0,-3-1 0,-2 0 0,-4-17 266,-40-228 1062,61 213 208,-16 81-1067,2 2-80,1-1-93,0 0 0,0 0-1,0 1 1,1 0 0,-1 0-1,1 0 1,-1 1 0,1 0 0,-1 0-1,1 0 1,-1 0 0,1 1-1,-1 0 1,0 1 0,1-1-1,-1 1 1,0 0 0,0 0 0,0 0-1,0 1 1,0 0 0,-1 0-1,1 0 1,-1 0 0,0 1 0,0 0-1,0 0 1,0 0 0,-1 0-1,2 3-29,77 153 1170,-78-150-1096,-1 0 1,0 1 0,0-1 0,-1 1-1,0 0 1,-1 0 0,0 0 0,-1 0-1,0 0 1,-1 0 0,0 0 0,-1-1-1,0 1 1,0 0 0,-1-1 0,-1 1-1,0-1 1,-3 5-75,-1-1 41,-1-1 1,-1 0-1,0 0 0,-1-1 0,0-1 1,-1 0-1,-1 0 0,1-1 0,-1-1 1,-1 0-1,-3 1-41,-84 40-86,120-49-56,1 1-1,-1 1 1,0 1-1,-1 1 1,1 0-1,-1 1 1,0 1-1,0 1 1,-1 0-1,1 2 143,44 53-5349,-65-52 3465</inkml:trace>
  <inkml:trace contextRef="#ctx0" brushRef="#br0" timeOffset="114575.347">23695 8075 1922,'0'0'2114,"0"0"-438,0 0-667,0 0 283,0 0-22,2 15-197,0 280 1084,-16-97-2018,3-73-838,1-86-529,5-31-2386,13-34 3650,-2-1 0,-1 0 0,0 0 0,-2-1 1,-2 1-1,0-1 0,-2 1 0,-1-1 0,-1 1 1,-1 0-1,-1 0 0,-2 0 0,-1 1 0,-1-1 0,-1 2 1,-1 0-1,-1 0 0,-2 0-36,-38-110 1580,51 130-1545,0 1 1,1-1-1,-1 1 0,1-1 1,0 1-1,1-1 1,-1 1-1,1-1 1,-1 1-1,1-1 0,1 1 1,-1 0-1,1-1 1,-1 1-1,1 0 1,0 0-1,1 0 0,-1 0 1,1 0-1,-1 1 1,1-1-1,0 1 1,1 0-1,-1 0 0,1 0 1,-1 0-1,1 0 1,0 1-1,0 0 1,2-2-36,7-1-30,0 1 1,0 0 0,0 1 0,0 0 0,0 1 0,1 0 0,-1 1 0,1 1 0,-1 0-1,1 1 1,-1 1 0,0-1 0,1 2 0,4 2 29,1-2 23,-12-1 20,1 1 0,-1 1 1,0 0-1,1-1 0,-2 2 0,1-1 0,0 1 0,-1 0 0,0 1 0,0-1 1,-1 1-1,0 1 0,0-1 0,0 1 0,0-1 0,-1 1 0,-1 0 0,1 1 0,-1-1 1,0 1-1,0 0 0,-1-1 0,0 1 0,-1 0 0,0 0 0,0 0 0,-1 0 1,0 0-1,0 4-43,4 13 132,2 273 807,-19-67-789,21-158-86,-7-69-96,-1-4-134,-16-197-1184,13 124 1154,3 0 0,4 0 1,3 1-1,3-1 0,3 2 0,14-42 196,-26 105 6,1 0 1,1 0-1,0 0 0,0 0 0,0 0 0,1 0 0,0 1 0,1 0 0,0 0 0,0 0 0,0 0 1,1 1-1,0 0 0,0 0 0,0 1 0,1-1 0,0 1 0,0 1 0,0-1 0,1 1 0,4-1-6,-5 8 75,-1 0-1,1 0 0,0 1 0,-1 0 0,0 0 0,0 1 0,0 0 0,-1 0 1,1 0-1,-1 1 0,0 0 0,-1-1 0,1 2 0,-1-1 0,-1 0 0,1 1 0,-1 0 1,0 0-1,0 0 0,-1 0 0,0 0 0,-1 1 0,1-1 0,-1 1 0,-1-1 1,1 1-75,31 281 1297,-27-108-2544,-5-140-2807,0-40 1134</inkml:trace>
  <inkml:trace contextRef="#ctx0" brushRef="#br0" timeOffset="114844.505">23973 8392 5733,'0'0'2467,"0"0"-706,0 0-1024,0 0 416,0 0-544,47-12-417,40-1-224,-21-5-897,-36 7 224,17-10-1216,-1 11-1058</inkml:trace>
  <inkml:trace contextRef="#ctx0" brushRef="#br0" timeOffset="128576.422">18830 9224 865,'-32'-38'5324,"15"30"-3388,-28 139 589,37-110-2419,1 1 1,1 0-1,1 1 0,1 0 0,1-1 1,1 1-1,1 0 0,1 0 1,1 0-1,1 0 0,1 1-106,-1-15 6,-3-5-6,0 1 0,0-1-1,1 1 1,0-1 0,0 1-1,0 0 1,1-1 0,-1 1 0,1-1-1,0 0 1,1 1 0,-1-1 0,1 0-1,-1 0 1,1 1 0,0-1 0,1-1-1,-1 1 1,1 0 0,0-1 0,0 1-1,0-1 1,0 0 0,0 0 0,1 0-1,0 0 1,-1 0 0,1-1 0,0 0-1,0 0 1,0 0 0,1 0-1,-1-1 1,0 1 0,1-1 0,-1 0-1,1-1 1,-1 1 0,1-1 0,-1 0-1,1 0 1,-1 0 0,4-1 0,3-5-22,-1-1-1,0 0 1,0 0 0,-1-1 0,0 0 0,-1-1 0,0 0-1,0 0 1,-1-1 0,0 0 0,0 0 0,-1-1-1,-1 0 1,0 0 0,0 0 0,0-3 22,-3 10-3,3-8-19,5-3-7,-1-1 0,-1-1 0,-1 0 0,-1 0 0,0 0-1,-1-1 1,0 1 0,-2-1 0,0-1 0,-1 1 0,-1 0 0,-1 0 0,-2-18 29,1 30-6,-1 1 0,0 1-1,-1-1 1,1 0 0,-1 0 0,0 1 0,0-1 0,0 1 0,-1 0 0,0 0 0,1 1 0,-1-1-1,-1 1 1,1-1 0,0 1 0,-1 1 0,0-1 0,1 1 0,-1-1 0,0 1 0,0 1 0,-1-1-1,1 1 1,0 0 0,0 0 0,-1 0 0,1 1 0,-1 0 0,1 0 0,0 0 0,-1 1 0,1-1-1,0 1 1,0 1 0,-1-1 0,1 1 0,0 0 0,0 0 0,0 0 0,1 1 0,-1 0 0,-4 2 6,-1 5-253,0 0 0,1 0 1,0 1-1,1 0 1,0 0-1,0 1 1,1 0-1,1 1 1,0-1-1,1 1 1,0 0-1,1 1 0,-1 7 253,-6 30-2615</inkml:trace>
  <inkml:trace contextRef="#ctx0" brushRef="#br0" timeOffset="128840.967">19202 9172 3683,'6'11'1730,"-6"-11"-256,0 0-33,0 0-384,0 0-609,2 49 193,-4 36-161,2 0-223,2-6-161,-32-37-128,39 28-609,-9-21-800,-5-18-609,3-14-1506</inkml:trace>
  <inkml:trace contextRef="#ctx0" brushRef="#br0" timeOffset="129263.269">19157 9255 641,'30'-137'3075,"-29"133"-2962,0 0 1,0 0 0,0 0 0,1 0 0,0 1 0,-1-1 0,1 1 0,1-1 0,-1 1 0,0 0 0,1 0 0,0 0 0,-1 0 0,1 0 0,1 0 0,-1 1 0,0 0 0,0-1 0,1 1 0,-1 0 0,1 1 0,2-2-114,1-1 146,39 4 494,64 56 588,-110-56-1209,-1 0 1,0 0-1,0 0 0,0 0 1,0 1-1,0-1 1,0 0-1,0 0 0,1 1 1,-1-1-1,0 1 0,0-1 1,0 1-1,1-1 0,-1 1 1,0-1-1,0 1 0,1 0 1,-1-1-1,1 1 0,-1 0 1,1-1-1,-1 1 0,1 0 1,-1 0-1,1 0 0,-1-1 1,1 1-1,0 0 0,0 0 1,-1 0-1,1 0 0,0 0 1,0 0-1,0 0 0,0 0 1,0-1-1,0 1 0,0 0 1,0 0-1,1 0 0,-1 0 1,0 0-1,0 0 0,1 0 1,-1-1-1,1 1 0,-1 0 1,1 0-1,-1-1 0,1 1 1,-1 0-1,1 0 0,0-1 1,-1 1-1,1-1 0,0 1 1,-1 0-1,1-1 0,0 0 1,0 1-1,0-1 0,-1 1 1,1-1-1,0 0 1,0 0-1,0 1 0,0-1-19,-1 1 20,-41 89 428,34-72-452,-1-1 0,0 1 0,-2-1-1,0-1 1,0 0 0,-2 0 0,0-1 0,0-1-1,-2 0 1,0 0 0,0-2 0,-1 1 0,-1-2-1,-5 3 5,-22-28-5130,38 12 2990</inkml:trace>
  <inkml:trace contextRef="#ctx0" brushRef="#br0" timeOffset="129647.764">19603 9042 1922,'0'0'2253,"0"0"-321,0 0-597,0 0-503,0 0 156,0 0-64,1 8-198,21 176 219,-11 152-1244,-12-267-2680,0-68 2498,1-1 262,0 0 81,6-7 106,5-7 58,0 2 0,1-1 0,0 2 0,1 0 0,0 0 1,1 1-1,0 1 0,1 0 0,-1 1 0,7-2-26,-8 6-1019,-7-3-903</inkml:trace>
  <inkml:trace contextRef="#ctx0" brushRef="#br0" timeOffset="129922.878">19587 9365 5381,'0'0'2306,"0"0"-672,0 0-97,0 0-928,0 0 160,39-22-513,26-12-320,-10 3-1121,-18 12-801,-22 11 833,18-15-1730</inkml:trace>
  <inkml:trace contextRef="#ctx0" brushRef="#br0" timeOffset="130448.787">19613 9025 1025,'8'-8'512,"1"0"1,1 1-1,-1 0 1,1 0-1,0 1 1,1 0-1,0 1 1,0 0-1,0 0 1,0 1-1,8-1-512,-14 3 91,0 1-1,0-1 1,0 1-1,0 0 0,0 1 1,0-1-1,0 1 1,0 0-1,1 0 0,-1 1 1,0-1-1,0 1 1,0 0-1,0 1 0,0-1 1,0 1-1,-1 0 1,1 0-1,-1 1 0,1-1 1,-1 1-1,0 0 1,1 0-1,-2 0 1,1 1-1,0-1 0,-1 1 1,1 0-1,-1 0 1,0 0-1,2 5-90,11 32 77,-1 1 1,-3 1-1,-1 0 1,-2 0-1,-3 1 0,-1 0 1,-1 0-1,-3 1 1,-2-1-1,-4 21-77,5-61-3,1 0-33,-1 0-1,0 0 1,0 1-1,0-1 1,0 0-1,0 0 1,-1 0-1,0 0 1,0 1-1,0-1 1,0 0-1,-1-1 1,1 1-1,-1 0 1,0 0-1,0-1 0,-1 1 1,1-1-1,-1 1 1,0-1-1,0 0 1,0 0 36,3-3-465,0-16 151,-1-214-146,2 210 464,0 0 0,1 0-1,2 0 1,0 0-1,1 0 1,0 1-1,2 0 1,0 0-1,2 1 1,0 0 0,1 0-1,2-2-3,-11 19 17,1 1 0,-1-1-1,1 0 1,-1 0 0,1 1 0,-1-1 0,1 1-1,0-1 1,0 1 0,-1 0 0,1 0-1,0 0 1,-1 0 0,1 0 0,0 0 0,0 0-1,-1 0 1,1 1 0,0-1 0,-1 1-1,1-1 1,0 1 0,-1-1 0,1 1 0,-1 0-1,1 0 1,-1 0 0,1 0 0,-1 0-1,0 0 1,0 1 0,1-1 0,-1 0 0,0 0-1,0 1 1,0-1 0,0 1 0,-1-1-1,1 1 1,0 0 0,-1-1 0,1 1-17,65 146 769,0 2 880,-64-147-1350,-2-3-203,17-367-80,-13 281-1409,-4 79-593,0 7-795,0 0 341</inkml:trace>
  <inkml:trace contextRef="#ctx0" brushRef="#br0" timeOffset="130731.274">20668 9325 4708,'-2'4'3780,"2"-4"-2307,0 0 898,0 0-321,0 0-1025,0 0-1378,0 0-2722,0 0 417</inkml:trace>
  <inkml:trace contextRef="#ctx0" brushRef="#br0" timeOffset="131615.235">21153 9051 2306,'0'0'1746,"-3"7"-123,-12 19-1358,1 0 1,2 1-1,1 1 1,1 0 0,1 1-1,2 0 1,1 0-1,1 0 1,1 1 0,2 0-1,1 0 1,2 21-266,39 33 155,-17-86-134,-7-9-24,0-1 1,0-1-1,-2 0 1,1-2-1,-2 1 1,0-1-1,-1-1 1,0 0-1,-1-1 1,-1 0-1,-1-1 1,0 0-1,-1-1 0,-1 1 1,-1-1-1,-1-1 1,0 1-1,-2-1 1,1-6 2,-18-78-198,12 101 195,0 0 0,0 0 0,0 0 0,-1 0 0,1 0 0,-1 1 0,0-1 0,0 1 0,0 0 0,0 0 0,0 0 0,0 0 0,-1 0 0,1 1 0,0-1 0,-1 1 0,0 0 0,1 0 0,-1 0 0,1 1 0,-1-1 0,0 1 0,0 0 0,1 0 0,-1 0 0,0 1 0,1-1-1,-1 1 1,0 0 0,1 0 0,-1 0 0,1 1 0,0-1 0,-1 1 0,1-1 0,0 1 0,-1 1 3,-8 5-8,0 1 0,1 1-1,0-1 1,1 2 0,0 0-1,0 0 1,2 0-1,-1 1 1,1 1 0,1-1-1,0 1 1,1 1 0,0-1-1,1 1 1,1 0 0,-3 12 8,-1-5-289,1 0 0,1 0 0,1 1 0,1 0 0,1 0 1,1 1-1,0-1 0,2 0 0,1 6 289,0-24-92,0 0 1,1 0-1,-1-1 0,1 1 0,0 0 1,0-1-1,0 1 0,0-1 1,0 0-1,1 0 0,0 0 0,-1 0 1,1 0-1,0-1 0,1 1 1,-1-1-1,0 0 0,1 0 1,-1 0-1,1 0 0,0 0 0,-1-1 1,1 0-1,0 0 0,0 0 1,0 0-1,0-1 0,1 1 92,13-7-582,27-27 673,-2-2 0,-2-2 0,-1-1-1,30-39-90,74-70 3011,-91 111-1441,-31 62-198,-18 127-32,-16 131-1719,12-281-278,0-3 166,0-8-91,-4-36 343,-1 0 0,-2 1-1,-2 0 1,-2 1 0,-11-25 239,-68-74 715,45 73 2195,45 67-2440,0 1-177,272-45-2236,-243 37-2194,-24 3 2525</inkml:trace>
  <inkml:trace contextRef="#ctx0" brushRef="#br0" timeOffset="131883.283">21464 9415 705,'-14'4'1025,"14"8"993,3 1 512,3-9-256,8-2-1281,-11-2 801,10 0-161,-13 0-319,0 0-386,0 0-575,30-8-289,46-11-192,-12-2-1506,-6 2-1377,-8-3-1057</inkml:trace>
  <inkml:trace contextRef="#ctx0" brushRef="#br0" timeOffset="133247.749">22437 9247 961,'-4'-25'1991,"8"31"3860,18 189-5125,-33-29-662,14-144-630,-1-22-245,-36-102-433,-28-92 1062,-16 14 433,79 175-249,0 1 0,0 0-1,0 0 1,0 0 0,1 0-1,0 0 1,0 0 0,0 1 0,0-1-1,0 1 1,1-1 0,0 1-1,-1 0 1,1 0 0,1 0-1,-1 0 1,0 0 0,1 1-1,-1-1 1,1 1 0,0 0-1,-1 0 1,1 1 0,0-1-1,0 1 1,0 0 0,1 0 0,-1 0-2,117-22 113,-119 23-108,6-2 36,1 0 0,0 1 0,-1 1 0,1-1 0,0 1 0,0 1 1,0-1-1,-1 1 0,1 1 0,-1 0 0,1 0 0,-1 1 0,1 0 0,-1 0 0,0 1 1,-1 0-1,1 0 0,-1 1 0,1 0 0,-1 0 0,-1 1 0,1 0 0,-1 0 0,0 1 0,0-1 1,-1 1-1,0 1 0,0-1 0,-1 1 0,2 4-41,5 24-29,-1 0 0,-2 1 0,-2 0 0,-1 1 0,-2-1 0,-2 1 0,-1-1 0,-4 25 29,2 45-958,-3-85-1494,-7-49 2035,-10-61 632,18 74-116,1-1-1,1 1 0,0-1 0,1 0 1,1 0-1,0 0 0,1 1 1,1-1-1,0 0 0,1 1 0,0-1 1,1 1-1,1 0 0,0 0 0,1 0 1,1 1-1,0 0 0,1 0 1,0 1-1,1 0 0,0 0 0,5-3-98,-12 13 6,0-1 0,0 1 0,1 0 0,0 0 0,-1 1-1,1-1 1,0 1 0,0-1 0,0 1 0,0 0-1,0 0 1,0 0 0,0 0 0,0 0 0,0 1 0,0 0-1,1-1 1,-1 1 0,0 1 0,0-1 0,0 0 0,0 1-1,1-1 1,-1 1 0,0 0 0,0 0 0,0 0 0,0 0-1,0 1 1,-1-1 0,1 1 0,0 0 0,-1 0-1,1 0 1,-1 0 0,0 0 0,1 1 0,-1-1 0,0 0-1,0 1 1,-1 0 0,1-1 0,0 1 0,0 2-6,33 30 96,-34-34-145,1 1 0,-1-1 0,1 1 0,-1-1 0,1 1 0,-1-1 1,1 0-1,0 0 0,0 0 0,-1 0 0,1 0 0,0 0 0,0-1 0,0 1 1,0 0-1,0-1 0,0 0 0,0 1 0,0-1 0,0 0 0,0 0 0,0 0 1,1 0-1,-1 0 0,0-1 0,0 1 0,0-1 0,0 1 0,0-1 0,-1 0 1,1 0-1,0 0 0,0 0 0,0 0 0,-1 0 0,1 0 0,0-1 0,-1 1 1,1 0-1,-1-1 0,0 0 0,1 1 0,-1-1 0,0 0 0,0 0 49,110-206-2786,-114 98 4852,3 108-1581,-4 4 12,-6 9-302,0 0-1,1 0 1,1 0-1,0 1 1,0 1 0,1-1-1,1 1 1,0 0 0,1 1-1,0-1 1,1 1 0,1 0-1,0 0 1,1 1-1,0-1 1,1 0 0,1 1-1,0-1 1,1 0 0,1 1-1,0-1 1,1 2-195,-2-7 53,-1 0-1,-1 38 78,3-1 1,2 1-1,2 0 1,1-1-1,13 39-130,-19-83-15,-1 0 0,1 1-1,0-1 1,-1 0 0,1 0-1,0 0 1,0 0 0,1 0-1,-1 0 1,0 0 0,1 0 0,-1 0-1,1 0 1,0-1 0,-1 1-1,1-1 1,0 1 0,0-1-1,0 0 1,0 0 0,0 0-1,0 0 1,0 0 0,1 0-1,-1 0 1,0-1 0,0 1-1,1-1 1,-1 0 0,0 1 0,1-1-1,-1 0 1,0-1 0,1 1-1,-1 0 1,0-1 0,1 1-1,-1-1 1,0 1 0,0-1-1,0 0 1,1 0 0,-1 0-1,0-1 1,0 1 15,86-71-1728,-76 61 1562,8-12-44,0 0 0,-2-1 1,0-1-1,-2 0 0,-1-2 1,-1 1-1,-1-2 0,-1 0 1,-2 0-1,-1-1 0,1-7 210,7-10-57,-13 40 113,0 0 1,0 0-1,-1 0 1,0-1-1,0 1 1,0-1-1,-1 0 1,0 0-1,-1 0 1,0 0-1,0 0 1,0 0-1,-1-1 1,0 1-1,0 0 1,-1 0-1,1 0 1,-2 0-1,1 0 1,-1 0-1,0 0 1,-1 0-1,1 0 1,-1 1-1,-1-1 1,1 1-1,-5-5-56,6 10 43,1 0 0,-1 0-1,1 0 1,-1 1 0,0-1-1,1 0 1,-1 1 0,0 0-1,0-1 1,1 1 0,-1 0-1,0 0 1,0 0 0,0 0-1,1 0 1,-1 0 0,0 1-1,0-1 1,1 0 0,-1 1-1,0 0 1,1-1 0,-1 1-1,0 0 1,1 0 0,-1 0-1,1 0 1,-1 0 0,1 0-1,0 0 1,-1 0 0,1 1-1,0-1 1,0 1 0,0-1-1,0 1 1,0-1 0,0 1-1,1-1 1,-1 1 0,0 0-43,-37 73 989,31-48-860,2 0-1,1 0 1,1 0 0,1 0-1,2 0 1,0 1 0,2-1-1,1 0 1,1 0 0,5 15-129,-7-30-33,1 0 0,0 1 1,0-1-1,1-1 1,1 1-1,0-1 0,1 1 1,0-2-1,0 1 1,1-1-1,1 0 0,0 0 1,0-1-1,1 0 1,0 0-1,0-1 1,1 0-1,0-1 0,2 1 33,67-47-6374,-60 29 4602</inkml:trace>
  <inkml:trace contextRef="#ctx0" brushRef="#br0" timeOffset="133527.932">23389 9199 2947,'0'0'2306,"0"0"-128,0 0-576,0 0-930,0 0 289,42-6-480,36-19-353,-32 2-224,-13 7-705,-20 14 224,12-3-896,-23-7-513,-2 12-1345</inkml:trace>
  <inkml:trace contextRef="#ctx0" brushRef="#br0" timeOffset="133774.79">23346 8957 1890,'0'0'1954,"0"0"160,0 0-64,0 0-385,0 0-1120,50 17-65,12-9-672,-9-4-1634,4-4-2114</inkml:trace>
  <inkml:trace contextRef="#ctx0" brushRef="#br0" timeOffset="134279.714">24308 9069 3235,'19'1'328,"19"0"2702,-40 5-1856,-18 102 412,43-47-1239,-92 111 213,-28 0-421,97-172-139,0-1 0,-1 1 0,1-1-1,0 1 1,-1-1 0,1 1 0,-1-1 0,1 1-1,-1 0 1,1-1 0,-1 1 0,1 0 0,-1-1-1,1 1 1,-1 0 0,0 0 0,1 0-1,-1-1 1,1 1 0,-1 0 0,0 0 0,1 0-1,-1 0 1,1 0 0,-1 0 0,0 0 0,1 0-1,-1 0 1,1 0 0,-1 0 0,0 1 0,1-1-1,-1 0 1,1 0 0,-1 1 0,1-1 0,-1 0-1,1 1 1,-1-1 0,1 0 0,-1 1 0,1-1-1,-1 1 1,1-1 0,-1 1 0,1-1 0,0 1-1,-1-1 1,1 1 0,0-1 0,0 1 0,-1 0-1,1-1 1,0 1 0,0-1 0,0 1-1,0 0 1,0-1 0,0 1 0,0-1 0,0 1 0,-7-44-100,32-84 25,-15 86 187,1 0-1,2 1 1,2 0 0,2 2-1,1-1 1,2 2-1,1 1 1,2 0-1,2 2 1,13-14-112,-37 46 34,0 1-1,1-1 1,-1 1-1,0 0 1,0-1-1,1 1 1,-1 0-1,1 0 1,-1 0 0,1 0-1,-1 0 1,1 0-1,0 0 1,-1 0-1,1 1 1,0-1-1,0 1 1,-1-1 0,1 1-1,0 0 1,0 0-1,0 0 1,0 0-1,-1 0 1,1 0-1,0 0 1,0 1-1,0-1 1,0 0 0,-1 1-1,1 0 1,0-1-1,-1 1 1,1 0-1,0 0 1,-1 0-1,1 0 1,-1 0 0,1 0-1,-1 1 1,0-1-1,0 0 1,1 1-1,-1-1 1,0 1-1,0-1 1,0 1-1,0 0 1,-1-1 0,1 1-1,0 0 1,-1-1-1,1 1 1,-1 0-1,0 0-33,26 91 563,-13 297-3078,-48-320-1099,32-59 1036</inkml:trace>
  <inkml:trace contextRef="#ctx0" brushRef="#br0" timeOffset="134775.698">24240 9365 1057,'10'0'8696,"11"0"-6611,36 0-2878,194-59 891,-174 34-116,-63 21-29,0-1-1,0 1 0,-1-2 0,0 0 1,0-1-1,-1 0 0,1-1 1,-2 0-1,1-1 0,-1 0 1,0-1-1,-1 0 0,0-1 1,-1 0-1,7-11 48,-15 22 5,-1-1 0,1 0 0,-1 1 0,1-1 0,-1 0 0,1 1 0,-1-1 0,1 0 0,-1 1 0,0-1 0,1 0 0,-1 0 1,0 0-1,0 1 0,0-1 0,1 0 0,-1 0 0,0 0 0,0 0 0,0 0 0,0 1 0,0-1 0,-1 0 0,1 0 0,0 0 0,0 1 0,-1-1 0,1 0 0,0 0 0,-1 0 0,1 1 1,0-1-1,-1 0 0,1 1 0,-1-1 0,1 0 0,-1 1 0,0-1 0,1 1 0,-1-1 0,0 1 0,1-1 0,-1 1 0,0-1 0,0 1 0,1 0 0,-1-1 0,0 1 0,0 0 0,0 0 1,1-1-1,-1 1 0,0 0 0,0 0 0,0 0 0,0 0-5,-3 14 160,-2 11-122,0-1-1,2 1 1,1 0 0,1 0 0,1 1 0,1-1-1,1 0 1,1 0 0,2 1 0,0-2 0,2 1-1,1-1 1,2 7-38,-7-29-6,0 0 0,0 1 1,0-1-1,0 0 0,1 0 0,-1 0 0,0 0 0,1-1 1,-1 1-1,1-1 0,0 0 0,0 1 0,-1-1 0,1 0 1,0 0-1,0-1 0,0 1 0,0-1 0,0 1 0,0-1 1,0 0-1,0 0 0,0 0 0,0-1 0,0 1 0,0-1 1,0 0-1,0 1 0,0-1 0,-1 0 0,1-1 0,0 1 1,-1 0-1,1-1 0,-1 0 0,1 1 0,-1-1 0,0 0 1,1 0-1,-1-1 0,0 1 0,0 0 0,-1-1 0,1 1 1,0-1-1,-1 1 0,0-1 0,0 0 0,1 0 0,-1 1 1,-1-1-1,1 0 0,0 0 0,-1-2 6,9-9-52,0-1 0,-1 0-1,-1-1 1,-1 0 0,0 0-1,-1 0 1,-1-1 0,0 0 0,-1 1-1,-1-1 1,-1 0 0,0-1 0,-1 1-1,-1 0 1,-1 0 0,0 0-1,-1 0 1,-1 1 0,-1-1 0,0 1-1,-1 0 1,0 0 0,-2 1 0,-1-3 52,5 13 1,-1 0 1,0 0 0,1 1-1,-1-1 1,-1 1 0,1 1-1,-1-1 1,1 1 0,-1-1-1,0 2 1,0-1 0,-1 1-1,1 0 1,0 0 0,-1 0 0,1 1-1,-1 0 1,0 1 0,-3-1-2,5 3 14,-1-1 1,1 1 0,-1 0-1,1 1 1,0-1-1,0 1 1,0 0 0,0 1-1,0-1 1,1 1 0,-1 0-1,1 0 1,0 0-1,0 1 1,1-1 0,-1 1-1,1 0 1,0 0 0,0 0-1,1 0 1,-1 1 0,1-1-1,1 1 1,-1-1-1,1 1 1,0 0 0,-1 3-15,3 122-908,28-22-2663,-4-48 346</inkml:trace>
  <inkml:trace contextRef="#ctx0" brushRef="#br0" timeOffset="135247.811">25259 9073 929,'29'-54'4116,"-29"54"374,-7 47-3946,-27 400-854,35-446 293,-1 0-1,1-1 0,-1 1 1,1 0-1,-1 0 1,0-1-1,1 1 0,-1 0 1,0 0-1,0 0 1,0-1-1,1 1 0,-1 0 1,0 0-1,0 0 1,0 0-1,0-1 0,0 1 1,-1 0-1,1 0 0,0 0 1,0 0-1,0-1 1,-1 1-1,1 0 0,0 0 1,-1-1-1,1 1 1,-1 0-1,1-1 0,-1 1 1,1 0-1,-1-1 1,1 1-1,-1-1 0,0 1 1,1-1-1,-1 1 0,0-1 1,0 1-1,1-1 1,-1 0-1,0 1 0,0-1 1,1 0-1,-1 0 1,0 1-1,0-1 0,0 0 1,0 0-1,1 0 1,-1 0-1,0 0 0,0 0 1,0 0-1,0-1 1,1 1-1,-1 0 0,0 0 1,0-1-1,0 1 0,1 0 1,-1-1-1,0 1 1,1-1-1,-1 1 0,0-1 18,-8-28-42,2-1 0,1 0 0,1 0-1,2-1 1,1 1 0,1-1 0,1 1-1,2-1 1,1 1 0,2-1 0,1 1-1,9-26 43,-14 50-6,1-1 0,0 1 0,0-1-1,1 1 1,0 0 0,0 0 0,1 0-1,-1 0 1,1 1 0,0 0 0,1-1 0,-1 1-1,1 1 1,0-1 0,1 1 0,-1 0-1,1 0 1,-1 0 0,1 1 0,0 0 0,1 0-1,-1 1 1,0-1 0,1 1 0,-1 1-1,1-1 1,0 1 0,-1 0 0,1 1-1,2-1 7,-6 1 34,-1 0-1,1 0 0,-1 0 0,1 1 0,0-1 0,-1 1 0,1-1 0,-1 1 0,1 0 0,-1 0 1,0 0-1,1 0 0,-1 0 0,0 1 0,0-1 0,0 1 0,1-1 0,-2 1 0,1 0 0,0 0 1,0 0-1,-1 0 0,1 0 0,-1 0 0,1 0 0,-1 0 0,0 1 0,0-1 0,0 1 0,1 1-33,-6 12 449,-152 281 2076,150-203-2210,6-92-397,0 0 0,0 0 0,0 0 0,1 0 0,-1 0-1,1-1 1,-1 1 0,1 0 0,-1 0 0,1 0 0,0-1-1,0 1 1,0-1 0,0 1 0,0 0 0,0-1 0,1 0 0,-1 1-1,0-1 1,1 0 0,-1 0 0,1 0 0,-1 1 0,1-2-1,0 1 1,-1 0 0,1 0 0,0 0 0,0-1 0,0 1-1,-1-1 1,1 0 0,0 1 0,0-1 0,0 0 0,0 0 0,0 0-1,0 0 1,-1 0 0,1-1 0,0 1 0,0-1 0,0 1-1,0-1 1,-1 0 0,1 1 0,0-1 0,-1 0 0,2-1 82,25-12-2237,-8 1 646</inkml:trace>
  <inkml:trace contextRef="#ctx0" brushRef="#br0" timeOffset="135583.263">25761 9046 1025,'29'8'5029,"-11"38"-1551,-17 34-2637,-2-55-404,-7 220 380,-8-161-2568,3-68 22,9-37-1944,-58-385 283,-25 242 8963,82 122-1425,5 40-3641,0 2-384,0 0-363,15-6-497,53-23-1153,2-2-816</inkml:trace>
  <inkml:trace contextRef="#ctx0" brushRef="#br0" timeOffset="135764.316">26205 9241 5797,'-7'4'2339,"2"4"-1058,14 1-993,-15-3-160,6-6-1921</inkml:trace>
  <inkml:trace contextRef="#ctx0" brushRef="#br0" timeOffset="136398.308">26587 9073 1794,'-5'-91'6529,"12"63"-4234,-7 27-1596,8 252 2067,-62 50-1928,49-267-742,5-30-85,0-4-188,4-8-330,43-76-217,3 2 0,3 2 0,32-33 724,-83 109 0,1-1 1,-1 0 0,1 1-1,0-1 1,0 1 0,0 0-1,1 0 1,-1 0 0,1 1-1,0-1 1,0 1 0,1 0-1,-1 0 1,0 0 0,1 1 0,0 0-1,0 0 1,0 0 0,0 0-1,0 1 1,0-1 0,0 1-1,0 1 1,0-1 0,1 1-1,-1 0 1,0 0 0,0 0-1,1 1 1,-1 0 0,0 0-1,4 10 121,-1 0 0,0 1 1,-1-1-1,0 2 0,-1-1 0,0 1 1,-1 0-1,-1 0 0,0 0 0,2 13-121,1-1 160,-2-6-54,-1 0 0,-1 0 0,0 0 0,-2 0 0,0 1-1,-1-1 1,-1 0 0,-1 1 0,0-1 0,-5 15-106,6-29 25,3 32 855,9-54-821,114-207-457,-46 52-3058,-55 113 472,-3 12-769</inkml:trace>
  <inkml:trace contextRef="#ctx0" brushRef="#br0" timeOffset="136634.923">27497 9280 6438,'15'-18'3940,"5"3"-1122,-6 0-768,-5 11-1537,-2 2-385,2 8-2562,-9-6-2883</inkml:trace>
  <inkml:trace contextRef="#ctx0" brushRef="#br0" timeOffset="140168.076">26329 8999 641,'9'-14'542,"16"-29"1688,-17 15 2482,44 14-1504,-33 29-3062,-1 1 1,-1 1-1,0 0 0,-1 1 0,-1 1 0,-1 1 0,-1 0 0,0 0 0,-2 1 0,0 1 0,-2 0 0,0 0 0,-1 1 0,-1 0 0,-1 3-146,-2-13 89,77 194 840,-11-107 10,-70-98-928,0-1-1,1 1 0,-1 0 0,1-1 1,-1 1-1,1 0 0,0-1 0,0 1 0,0-1 1,0 1-1,0-1 0,0 0 0,0 1 1,0-1-1,1 0 0,-1 0 0,0 0 1,1 0-1,-1 0 0,1 0 0,-1 0 1,1 0-1,-1-1 0,1 1 0,0 0 1,-1-1-1,1 0 0,0 1 0,0-1 1,-1 0-1,1 0 0,0 0 0,0 0 1,-1 0-1,1 0 0,0 0 0,-1-1 0,1 1 1,0-1-1,0 1 0,-1-1 0,1 0 1,-1 1-1,1-1 0,-1 0 0,1 0 1,-1 0-1,1 0 0,-1 0 0,0-1 1,0 1-1,1-1-10,60-73-26,40-108-529,-57 52-432,138-168-732,-161 250 1703,-42 74 0,-66 132 507,-154 210 11,229-349-499,0-1 1,-2-1 0,0 0-1,0-1 1,-2 0 0,1-1-1,-2-1 1,0 0 0,-1-1 0,0-1-1,0-1 1,-1 0 0,-9 2-4,23-11-19,1 0 1,-1 0-1,0-1 1,0 0-1,0 0 1,1 0-1,-1 0 1,0-1-1,0 1 1,0-1-1,1 0 1,-1 0-1,0 0 1,1-1-1,-1 1 1,1-1-1,-1 0 1,1 0-1,0 0 1,0 0-1,0-1 1,0 1-1,0-1 1,1 0-1,-1 0 1,1 0-1,0 0 1,-1 0-1,2 0 1,-1-1-1,0 1 1,1-1-1,-1 1 1,1-1-1,0 0 1,0 1-1,0-1 1,1 0-1,-1 0 1,1 0-1,0 1 1,0-1-1,1-3 19,7-423-1601,23 92 1846,-31 337-85,0 1 219,3 14-16,90 266 1036,-46-160-1022,-35-83-289,2 1-1,1-2 1,2 0-1,2-1 1,1-1-1,23 30-87,-40-61-7,-1-1-1,1 0 0,0 1 0,0-1 1,0 0-1,0-1 0,0 1 1,0 0-1,1-1 0,-1 0 0,0 0 1,1 0-1,-1 0 0,1 0 1,-1-1-1,1 1 0,0-1 0,-1 0 1,1 0-1,-1-1 0,1 1 1,-1-1-1,1 1 0,-1-1 0,1 0 1,-1-1-1,1 1 0,-1 0 1,0-1-1,0 0 0,0 0 0,0 0 1,0 0-1,0 0 0,-1-1 0,1 1 1,-1-1-1,1 1 0,-1-1 1,1-2 7,92-119-1080,-66 59 518,-3-1 1,-2-1-1,-4-1 0,6-40 562,-23 87 178,-12 29 538,-16 40 43,23-44-869,-129 248 665,106-206-501,-106 142 159,130-188-213,0 3-6,0-2 0,0 1 1,-1 0-1,1 0 0,0 0 1,-1-1-1,0 1 0,1 0 1,-1-1-1,0 0 0,0 1 1,0-1-1,0 0 0,0 0 0,0 0 1,0 0-1,0 0 0,0-1 1,0 1-1,-1 0 0,1-1 1,0 0-1,0 0 0,-1 1 1,1-1-1,0-1 0,-1 1 1,1 0-1,0-1 0,0 1 0,-1-1 1,1 1-1,0-1 0,0 0 1,0 0-1,0 0 0,0 0 1,0 0-1,0-1 0,0 1 1,1-1-1,-1 1 0,0-1 1,1 1-1,-1-1 0,0-1 6,-106-167-1842,76 114 1431,1-1 0,4-2 0,2-1 0,-13-49 411,28 78 2995,128 284-870,17-7-1821,-108-195-1601,8-2-4127,-16-40 475</inkml:trace>
  <inkml:trace contextRef="#ctx0" brushRef="#br0" timeOffset="152907.892">4686 8731 416</inkml:trace>
  <inkml:trace contextRef="#ctx0" brushRef="#br0" timeOffset="153160.478">4659 8730 512,'0'0'198,"0"0"-107,0 0-11,0 0 112,0 0 230,-11-13 976,43 16 2833,118-13-3582,24-20-2080,-163 30-1099</inkml:trace>
  <inkml:trace contextRef="#ctx0" brushRef="#br0" timeOffset="153518.627">5887 8615 1666,'0'0'592,"0"0"-106,-3-21 4057,14 13-4338,1 0 1,0 0-1,0 1 0,1 1 1,-1 0-1,2 1 0,-1 0 1,0 1-1,1 1 0,0 0 1,0 0-1,0 2 1,0 0-1,0 0 0,0 1 1,0 1-1,1 0 0,-1 1 1,-1 1-1,1 0-205,73 2-93,-32 0-5074,-53-5 1692</inkml:trace>
  <inkml:trace contextRef="#ctx0" brushRef="#br0" timeOffset="153798.296">6839 8682 4068,'0'0'2594,"0"0"-1056,0 0-385,0 0-577,0 0 449,0 0-256,0 0-417,95-18-255,-64 11-97,43 1-385,-10-3-672,-11 8-224,-2 2-641,-7 6-1601</inkml:trace>
  <inkml:trace contextRef="#ctx0" brushRef="#br0" timeOffset="154047.536">7938 8665 2082,'5'0'1890,"-5"0"96,0 0-321,0 0-416,0 0-768,0 0 95,0 0-383,65 0-129,-17 3-128,-2-3-961,-23-4 128,9-1-1570,9 1-864</inkml:trace>
  <inkml:trace contextRef="#ctx0" brushRef="#br0" timeOffset="154254.511">8928 8746 3043,'0'0'1794,"0"0"-898,0 0 290,0 0-738,0 0-320,0 0-512,18 2-897,-18-2-577,0 0 480</inkml:trace>
  <inkml:trace contextRef="#ctx0" brushRef="#br0" timeOffset="154432.403">9372 8727 673,'11'0'544,"39"-1"1058,20 1-193,-4 1-448,-22 6-609,-5-10-1120,-4 2-1795</inkml:trace>
  <inkml:trace contextRef="#ctx0" brushRef="#br0" timeOffset="155334.694">2365 8738 641,'0'0'96,"0"0"48,0 0 203,0 0 187,0 0 368,0 0-32,0 0-91,0 0 97,0 0 58,0 0-267,0 0 145,1 7-33,75 398 284,-71-375-4464,-2-25 497</inkml:trace>
  <inkml:trace contextRef="#ctx0" brushRef="#br0" timeOffset="155817.186">2618 8713 673,'-1'20'4878,"4"26"-3298,1 22-1168,-2-53-315,-1 0 0,2 0 0,0 0 0,1 0 0,1-1 0,0 1 0,1-1 0,0-1 0,1 1 0,0-1 0,2 0 0,-1 0 0,1-1 0,1-1 0,0 1 0,1-1 0,0-1 0,9 6-97,-17-14 17,0-1 1,0 1-1,0-1 1,0 0-1,1 0 1,-1 0-1,0 0 1,0-1-1,1 1 1,-1-1-1,0 0 1,1 0-1,-1 0 0,0 0 1,1-1-1,-1 1 1,0-1-1,0 0 1,0 0-1,1 0 1,-1-1-1,0 1 1,0-1-1,-1 1 1,1-1-1,0 0 1,0 0-1,-1 0 1,1 0-1,-1-1 1,0 1-1,0-1 1,1-1-18,67-94 154,-26-7-111,-42 100-41,0 1 1,0-1 0,-1 0-1,0 1 1,0-1-1,0 0 1,0 0 0,-1 0-1,0 0 1,0 1-1,0-1 1,-1 0 0,1 0-1,-1 0 1,0 0-1,-1 1 1,1-1 0,-1 1-1,0-1 1,0 1-1,0-1 1,-1 1 0,1 0-1,-1 0 1,0 0-1,0 1 1,-1-1 0,1 1-1,-1-1 1,0 1-1,0 0 1,0 1 0,0-1-1,0 1 1,0 0-1,-1 0 1,1 0 0,-1 0-1,0 1-2,-4-1-8,0 0 0,0 0 0,0 1-1,0 1 1,0 0 0,0 0 0,0 0-1,0 1 1,0 1 0,0 0 0,0 0 0,1 0-1,-1 1 1,1 0 0,-1 1 0,1 0-1,0 0 1,0 1 0,1 0 0,0 1 0,-1-1-1,2 1 1,-1 0 0,1 1 0,0 0-1,0 0 1,1 0 0,0 1 0,0 0 0,1 0-1,0 0 1,0 0 0,1 0 0,0 1-1,0 0 1,1 0 0,0 3 8,3 87-3150,5-56 508</inkml:trace>
  <inkml:trace contextRef="#ctx0" brushRef="#br0" timeOffset="156191.145">3370 8690 1185,'-2'-2'716,"-1"8"5759,1 1-6418,-1 0 1,1 1 0,0-1-1,1 1 1,-1 0-1,1 0 1,1-1-1,0 1 1,0 0-1,0 0 1,1-1-1,0 1 1,1 0-1,0-1 1,0 1 0,1-1-1,-1 0 1,1 0-1,1 0 1,0 0-1,0 0 1,0-1-1,1 1 1,-1-1-1,2 0 1,-1-1-1,1 1 1,-1-1-1,1 0 1,1-1 0,-1 0-1,1 1 1,0-2-1,0 1 1,0-1-1,0 0 1,0-1-1,1 0 1,-1 0-1,1 0 1,0-1-1,-1 0 1,1-1 0,0 0-1,0 0-57,1-2 12,0-1 0,0 0 0,-1-1 0,1 0 0,-1 0 1,0 0-1,0-1 0,0-1 0,-1 1 0,0-1 0,0-1 0,0 1 0,-1-1 0,0 0 0,0-1 0,-1 1 0,0-1 1,0 0-1,-1 0 0,0-1 0,-1 1 0,1-1 0,-2 0 0,1 0 0,-1 0 0,0 0 0,-1-1 0,0 1 0,-1 0 0,0 0 1,0-1-1,-1 1 0,0 0 0,-1 0 0,0-1 0,0 1 0,-1 1 0,-2-6-12,0 7 2,1 1 0,-1 0 0,-1 0 0,1 0 0,-1 1 0,0-1 0,0 1 0,-1 1 0,0-1 0,1 1 1,-1 1-1,-1-1 0,1 1 0,0 0 0,-1 1 0,0-1 0,1 2 0,-1-1 0,0 1 0,0 0 0,-2 1-2,-4-1-2,0 2 0,1 0 1,-1 0-1,1 2 0,-1-1 0,1 2 0,0 0 1,0 0-1,0 1 0,1 1 0,0 0 0,0 1 1,0 0-1,1 1 0,-3 2 2,4-2-125,1 0 0,0 1 0,1 0 0,0 1 0,0-1 0,1 1 0,0 1 0,1-1 0,0 1 0,0 1 0,2-1 0,-1 1 0,1-1 0,1 1 0,-1 7 125,3-16-105,-23 83-2501</inkml:trace>
  <inkml:trace contextRef="#ctx0" brushRef="#br0" timeOffset="163562.156">10207 8750 769,'-2'-4'90,"1"1"0,0-1-1,0 0 1,1 0 0,-1 0 0,1 0 0,0 1 0,0-1 0,0 0 0,0 0 0,1 0-1,-1 0 1,1 0 0,0 1 0,0-1 0,1 0 0,-1 1 0,1-1 0,0 1 0,-1-1-1,2 1 1,-1 0 0,0 0 0,1 0 0,-1 0 0,1 0 0,0 0 0,0 1 0,0 0-1,0-1 1,1 1-90,-1-1 53,1 1 0,-1-1 0,1 1-1,0 0 1,-1 0 0,1 0 0,0 1-1,1-1 1,-1 1 0,0 0 0,0 0-1,0 1 1,1-1 0,-1 1 0,0 0-1,0 0 1,1 0 0,-1 1 0,0-1-1,1 1 1,-1 0 0,0 0 0,0 1 0,0-1-1,0 1 1,0 0 0,0 0 0,-1 0-1,1 1 1,-1-1 0,1 1 0,-1 0-1,0 0 1,1 1-53,-2 4 85,-1 0 0,-1 0 0,1 0 0,-1 0-1,-1 0 1,1 0 0,-2 0 0,1 0 0,-1 0 0,0 0 0,0 0 0,-1-1 0,0 1-1,-1-1 1,0 0 0,0 0 0,0 0 0,-1-1 0,0 1 0,-4 3-85,7-6 27,0 0 1,-1 0 0,1-1 0,-1 1 0,0-1 0,0 1-1,0-1 1,0 0 0,-1-1 0,1 1 0,-1 0 0,0-1-1,1 0 1,-1 0 0,0 0 0,-1 0 0,1-1 0,0 1-1,0-1 1,-1 0 0,1-1 0,0 1 0,-1-1 0,1 1-1,-1-1 1,1-1 0,0 1 0,-1-1 0,1 1-1,-1-1 1,1-1 0,0 1 0,0 0 0,0-1 0,0 0-1,0 0 1,0 0 0,0-1 0,1 1 0,-1-1 0,1 0-1,-1 0 1,1 0 0,0 0 0,0-1 0,1 1 0,-2-3-28,2-3 5,0 0 1,1 0-1,1 1 1,-1-1-1,2 0 1,-1 0-1,1 0 1,0 0-1,1 1 0,0-1 1,0 1-1,1-1 1,0 1-1,1 0 1,0 0-1,0 0 1,0 0-1,1 1 1,0 0-1,1 0 1,0 0-1,0 1 1,0-1-1,1 1 1,-1 1-1,1 0 1,1 0-1,-1 0 1,1 1-1,0 0 1,0 0-1,0 1 1,1 0-1,-1 0 1,3 0-6,-7 4 32,-1-1-1,1 1 1,-1 0 0,0 0 0,1 0-1,-1 0 1,0 1 0,0-1 0,0 1-1,0 0 1,0-1 0,0 2 0,-1-1 0,1 0-1,0 0 1,-1 1 0,0 0 0,0-1-1,0 1 1,0 0 0,0 0 0,0 0-1,-1 0 1,1 0 0,-1 0 0,0 1 0,0-1-1,0 0 1,0 1 0,-1-1 0,0 1-1,1-1 1,-1 3-32,-15 116 559,12-114-493,-1 0 0,0 0 0,0 0 0,-1 0 0,0-1 0,0 1 0,-1-1 0,0-1 0,0 1 0,0-1 0,-1 0 0,0 0 0,0-1 0,-1 0 0,0 0 0,0-1 0,0 0 0,0 0 0,-8 1-66,15-4 4,-1-1-1,1 0 1,-1 1 0,0-1-1,1 0 1,-1 0 0,1 0-1,-1 0 1,0-1 0,1 1-1,-1 0 1,1-1 0,-1 1 0,0-1-1,1 1 1,-1-1 0,1 0-1,0 0 1,-1 0 0,1 1-1,0-1 1,-1-1 0,1 1-1,0 0 1,0 0 0,0 0-1,0-1 1,0 1 0,0 0-1,0-1 1,0 1 0,1-1-1,-1 1 1,1-1 0,-1 1-1,1-1 1,-1 1 0,1-1-1,0 0 1,0 1 0,0-1-1,0 1 1,0-1 0,0-1-4,2-78 57,-1 77-56,0 0-1,0 0 1,1 0 0,-1 0-1,1 1 1,0-1 0,0 0-1,0 1 1,0-1 0,1 1-1,-1 0 1,1 0 0,0 0-1,0 0 1,0 0 0,1 1-1,-1-1 1,0 1 0,1 0-1,0 0 1,-1 0 0,1 1-1,0-1 1,0 1 0,0 0-1,0 0 1,0 0 0,0 1-1,0-1 1,0 1 0,0 0-1,1 0 1,-1 0 0,0 1-1,0 0 1,0-1 0,0 2-1,0-1 1,0 0 0,0 1-1,-1-1 1,1 1 0,0 0-1,-1 0 1,1 1 0,-1-1-1,0 1 1,3 2-1,-5 4 34,1-1-1,-1 0 1,-1 1 0,0-1 0,0 1-1,-1-1 1,0 1 0,0-1-1,-1 1 1,0-1 0,0 0 0,-1 0-1,0 0 1,0 0 0,-1-1-1,0 1 1,-1-1 0,1 0 0,-2 1-34,-30 23 315,23-20-97,8-11-218,0 0 0,0 0-1,0 0 1,0-1-1,0 0 1,0 0 0,0 0-1,1 0 1,-1-1-1,0 0 1,1 0 0,-1 0-1,1 0 1,-1-1-1,1 0 1,0 0 0,0 0-1,0 0 1,1-1-1,-1 1 1,1-1 0,0 0-1,0 0 1,0 0-1,1-1 1,-1 1 0,1-1-1,0 1 1,0-1-1,1 0 1,-1 0 0,1 0-1,0 1 1,0-1-1,1 0 1,-1-1 0,1 1-1,0 0 1,1 0-1,0-3 1,-1 3-3,1-1 0,0 0-1,0 1 1,0-1 0,1 1-1,0 0 1,0-1 0,0 1-1,1 0 1,0 0 0,0 1-1,0-1 1,0 0 0,1 1-1,0 0 1,-1 0 0,2 0-1,-1 0 1,0 1 0,1 0-1,0 0 1,-1 0 0,1 0-1,0 1 1,1-1 0,-1 1-1,0 1 1,1-1 0,-1 1-1,1 0 1,-1 0 0,1 0-1,0 1 1,-1 0 0,1 0-1,-1 1 1,1-1 0,0 1-1,-1 0 1,1 1 3,-2 2 8,0 0 1,0 0-1,-1 0 1,0 0-1,0 1 1,0 0-1,-1-1 1,1 1-1,-1 0 1,0 0-1,-1 0 1,1 0-1,-1 1 0,0-1 1,0 0-1,-1 1 1,1-1-1,-1 0 1,0 1-1,-1-1 1,1 1-1,-1-1 1,0 0-1,-1 0 1,1 1-1,-1-1 1,0 0-1,0 0 0,0-1 1,-1 1-1,0 0 1,0-1-1,0 0 1,-1 1-1,1-1 1,-1 0-1,0-1 1,0 1-1,0-1 1,-1 0-1,-3 3-8,3-5-5,1 0 0,0 0 1,-1 0-1,1 0 0,-1-1 0,1 1 0,-1-1 1,0-1-1,1 1 0,-1 0 0,1-1 0,-1 0 1,1 0-1,0-1 0,-1 1 0,1-1 0,0 0 1,0 0-1,0 0 0,0 0 0,1-1 0,-1 0 0,0 0 1,1 0-1,0 0 0,0 0 0,0-1 0,0 1 1,0-1-1,1 0 0,0 0 0,-1 0 0,1 0 1,1 0-1,-1 0 0,1 0 0,-1-1 0,1 1 1,1-1-1,-1-2 5,0-1-35,2 1 0,-1-1 0,1 1 1,0-1-1,0 1 0,1 0 0,0-1 0,0 1 0,1 0 1,0 0-1,0 1 0,0-1 0,1 1 0,0-1 0,1 1 1,-1 0-1,1 1 0,0-1 0,1 1 0,-1 0 0,6-4 35,-6 9 2,0-1 0,-1 1 0,1 1-1,0-1 1,-1 0 0,1 1 0,-1 0-1,1 0 1,-1 1 0,1-1 0,-1 1-1,0 0 1,0 0 0,1 0-1,-2 1 1,1-1 0,0 1 0,0 0-1,-1 0 1,0 0 0,1 1 0,-1-1-1,0 1 1,-1 0 0,1-1-1,-1 1 1,0 0 0,0 1 0,0-1-1,0 0 1,-1 1 0,1-1 0,-1 1-1,0-1 1,-1 1 0,1-1 0,-1 4-2,-52 83 154,47-88-152,0 0 0,-1 0 0,1-1 0,-1 0 0,1 0-1,-1 0 1,0 0 0,0-1 0,0 0 0,0 0 0,0-1-1,0 0 1,0 0 0,0 0 0,0 0 0,-5-2-2,9 2-13,0-1-1,-1 1 1,1-1 0,0 0 0,0 1-1,0-1 1,0 0 0,0 0 0,0 0-1,0 0 1,0-1 0,1 1 0,-1 0 0,0-1-1,1 1 1,-1-1 0,1 0 0,-1 1-1,1-1 1,0 0 0,0 0 0,0 0 0,0 0-1,0 0 1,0 0 0,1 0 0,-1 0-1,0-1 1,1 1 0,0 0 0,0 0-1,-1 0 1,1-1 0,1 1 0,-1 0 0,0 0-1,0 0 1,1 0 0,-1-1 0,1 1-1,0 0 1,0 0 0,0 0 0,0 0-1,1-1 14,2-5-46,1 0 0,0 0-1,1 1 1,0-1 0,0 2-1,1-1 1,0 1-1,0-1 1,0 2 0,1-1-1,0 1 1,0 1 0,0-1-1,0 1 1,1 1-1,7-3 47,-12 5-1,0 1-1,-1 0 1,1 0-1,-1 0 1,1 0-1,0 1 0,-1-1 1,1 1-1,-1 0 1,1 0-1,-1 0 1,0 1-1,1-1 0,-1 1 1,0 0-1,0 0 1,0 0-1,0 0 0,-1 0 1,1 1-1,0-1 1,-1 1 1,33 20 40,-34-22 8,-1-1 85,-2-9-21,-39-76-85,40 83-27,0 0 0,0 0 0,0 0 0,0 0 0,0 1-1,-1-1 1,1 0 0,0 1 0,-1-1 0,1 1 0,-1-1 0,0 1 0,1 0 0,-1 0-1,0 0 1,0 0 0,0 0 0,1 0 0,-1 0 0,0 0 0,0 1 0,-1-1 0,1 1-1,0 0 1,0-1 0,0 1 0,0 0 0,0 0 0,0 0 0,0 1 0,0-1 0,0 0-1,0 1 1,-1 0 0,1-1 0,1 1 0,-1 0 0,0 0 0,0 0 0,0 0 0,0 0 0,1 0-1,-1 1 1,0-1 0,1 0 0,-1 1 0,1 0 0,0-1 0,-2 3 0,-34 55 5,33 18 171,5-72-164,0-1-1,0 0 1,0 0-1,1-1 1,-1 1-1,1 0 1,0 0-1,0-1 1,0 1-1,1-1 1,-1 0-1,1 1 1,0-1-1,0 0 1,0-1-1,0 1 0,0 0 1,0-1-1,1 0 1,-1 0-1,1 0 1,0 0-1,0-1 1,0 1-1,0-1 1,0 0-1,0 0 1,0 0-1,0-1 1,0 1-1,0-1 1,0 0-1,4-1-11,23-21 54,-27 19-51,1 0 1,0 0 0,-1-1-1,0 0 1,0 1-1,0-1 1,-1-1 0,1 1-1,-1 0 1,0-1 0,0 0-1,0 0 1,-1 0-1,0 0 1,0 0 0,0 0-1,0 0 1,-1-1 0,0 1-1,0-1 1,0 1-1,-1-1 1,0 1 0,0-1-1,-1-1-3,-2 1 1,-2 0-1,1 0 0,-1 1 0,1 0 0,-1 0 0,-1 0 1,1 1-1,-1-1 0,0 1 0,0 1 0,0-1 0,0 1 1,-1 0-1,1 0 0,-1 1 0,0 0 0,1 0 0,-1 1 1,0 0-1,0 0 0,0 0 0,0 1 0,0 0 1,-1 0-1,1 1 0,0 0 0,1 0 0,-1 1 0,0 0 1,0 0-1,-1 1 0,3 1 0,0 1-1,0 0 1,0 0 0,1 0 0,0 0 0,0 0-1,0 1 1,1 0 0,0 0 0,0 0 0,0 0-1,1 0 1,0 0 0,0 1 0,1-1 0,0 1-1,0 0 1,0-1 0,1 1 0,0 0 0,0-1 0,0 1-1,1 0 1,0-1 0,1 1 0,-1-1 0,1 1-1,3 4 1,-3-5 12,0-1-1,0 1 0,0-1 0,1 0 0,0 0 1,0 0-1,1-1 0,-1 1 0,1-1 0,0 0 1,0 0-1,0 0 0,1 0 0,-1-1 0,1 1 0,0-1 1,0-1-1,0 1 0,0-1 0,1 0 0,-1 0 1,1 0-1,-1-1 0,1 1 0,0-2 0,-1 1 1,1 0-1,0-1 0,0 0 0,-1-1 0,6 0-11,-2 1 11,-1-1-1,1 0 0,-1 0 0,1-1 0,-1 0 0,0-1 0,1 0 0,-1 0 1,-1-1-1,1 0 0,0 0 0,-1 0 0,0-1 0,0 0 0,0-1 0,-1 0 1,0 0-1,0 0 0,0-1 0,-1 1 0,0-1 0,0-1 0,-1 1 0,0-1 1,0 1-1,-1-1 0,0 0 0,0-1 0,0-4-10,-4 9 0,-1-1 0,0 1 0,0-1 0,0 1 0,-1 0 0,1 0 0,-1 0 0,0 0 0,0 0 0,-1 1 0,1-1 0,-1 1 0,1 0 0,-1 0 0,0 1 0,0-1 0,-1 1 0,1 0 0,0 0 0,-1 0 0,1 0 0,-1 1 0,0 0 0,0 0 0,1 0 0,-1 0 0,0 1 0,-1 0 0,1-2-1,0 1-1,0 0 1,0 0-1,0 0 1,-1 1-1,1 0 1,0 0 0,0 0-1,0 0 1,-1 1-1,1 0 1,0 0-1,0 0 1,0 1 0,0 0-1,1 0 1,-1 0-1,0 1 1,1-1 0,-1 1-1,1 0 1,0 0-1,0 0 1,0 1-1,1 0 1,-1 0 0,1 0-1,0 0 1,0 0-1,0 0 1,0 1-1,1 0 1,0-1 0,0 1-1,0 0 1,0 0-1,1 0 1,0 0-1,0 0 1,0 0 0,1 1-1,0-1 1,0 0-1,0 0 1,0 0 1,4 2 12,-1 0-1,1 0 1,0-1 0,0 1 0,1-1 0,0 0-1,0-1 1,0 1 0,1-1 0,-1 0-1,1 0 1,1-1 0,-1 0 0,1 0 0,-1 0-1,1-1 1,0 0 0,0 0 0,1-1-1,-1 0 1,1 0 0,-1 0 0,1-1 0,-1-1-1,1 1 1,0-1 0,-1 0 0,1-1-1,-1 0 1,1 0 0,-1-1 0,1 0 0,-1 0-1,5-2-11,-8 1 1,0 0 1,-1 0-1,1 0 0,-1 0 0,0 0 0,0-1 0,0 0 0,0 1 1,-1-1-1,1 0 0,-1 0 0,0-1 0,-1 1 0,1 0 0,0-1 1,-1 1-1,0-1 0,0 1 0,-1-1 0,1 0 0,-1 1 0,0-1 1,0 0-1,-1 1 0,1-1 0,-1 1 0,0-1 0,0 1 0,-1-1 1,1 1-1,-1-1 0,0 1 0,0 0 0,0 0 0,-1 0 0,1 0 1,-1 1-1,0-1 0,0 1 0,-1-1 0,1 1 0,-1 0-1,-2-2-7,0 0-1,-1 1 0,1 0 0,-1 0 0,0 1 1,0-1-1,0 1 0,0 1 0,-1 0 1,1 0-1,-1 0 0,0 1 0,1 0 0,-1 1 1,0-1-1,0 1 0,1 1 0,-1 0 0,0 0 1,1 0-1,-1 1 0,0 0 0,1 1 1,-6 2 7,10 0 1,1 1 0,0-1 0,0 1 0,0 0 0,1 0 0,-1 0 0,2 0 0,-1 0 0,0 0 0,1 0 0,0 0 0,1 0 0,-1 0 0,1 0 1,1 0-1,-1 0 0,1 0 0,0 0 0,0 0 0,0-1 0,1 1 0,0-1 0,0 0 0,0 0 0,1 0 0,0 0 0,0 0 0,0-1 0,0 0 1,1 0-1,0 0 0,0 0 0,0-1 0,0 0 0,3 2-1,-5-4-3,0 1 0,1-1 0,-1 0 0,1 0 0,-1 0 0,1 0 0,0 0 0,-1-1 1,1 0-1,0 1 0,-1-1 0,1-1 0,0 1 0,-1 0 0,1-1 0,-1 0 0,1 0 0,-1 0 0,1 0 0,-1-1 0,1 1 0,-1-1 1,0 0-1,0 0 0,0 0 0,0 0 0,0-1 0,-1 1 0,1-1 0,-1 0 0,1 1 0,-1-1 0,0 0 0,0-1 0,0 1 0,0 0 1,-1 0-1,0-1 0,1 1 0,-1-1 0,0 1 0,-1-1 0,1 1 0,-1-1 0,1 0 0,-1 1 0,0-1 0,0 0 0,-1 1 1,1-1-1,-1 0 0,0 1 0,0-1 0,0 1 0,0-1 0,-1 1 0,1 0 0,-1-1 0,0 1 0,0 0 0,0 0 0,0 0 3,-48-63-443,50 66 428,-1 1-1,1-1 1,-1 1-1,1-1 1,-1 1-1,1-1 1,-1 0-1,1 1 1,-1-1-1,1 0 1,-1 1-1,1-1 1,-1 0-1,1 0 1,-1 1-1,0-1 0,1 0 1,-1 0-1,1 0 1,-1 0-1,0 0 1,1 0-1,-1 0 1,0 0 15,7 26 68,-4-21-30,0 1 0,-1-1-1,0 0 1,0 1 0,-1-1 0,1 0 0,-1 1 0,0-1-1,-1 1 1,1-1 0,-1 0 0,0 1 0,-1-1 0,1 0-1,-1 0 1,0 0 0,0 0 0,0 0 0,-1 0 0,0 0-1,0-1 1,0 0 0,-1 1 0,1-1 0,-1 0-1,0-1 1,0 1 0,0-1 0,-1 1 0,1-1 0,-1-1-1,0 1 1,1-1 0,-1 1 0,-5 0-38,7-4 3,0 1 0,1-1 0,-1 0-1,1-1 1,-1 1 0,1 0 0,0-1 0,-1 1 0,1-1 0,0 0 0,0 0-1,0 0 1,0 0 0,0 0 0,1 0 0,-1 0 0,1 0 0,-1-1 0,1 1-1,0-1 1,0 1 0,0-1 0,0 0 0,0 1 0,1-1 0,-1-2-3,0-9-43,1 0 0,1 0 1,0 0-1,1 0 0,0 0 0,1 0 1,0 0-1,2 0 0,-1 1 1,2 0-1,0 0 0,0 0 0,1 1 1,3-4 42,-8 12-2,0 0 1,0 0-1,0 1 1,1-1 0,-1 1-1,1-1 1,0 1-1,0 0 1,0 0 0,0 0-1,0 0 1,1 1-1,0-1 1,-1 1-1,1 0 1,0 0 0,0 0-1,0 1 1,0-1-1,0 1 1,0 0-1,1 0 1,-1 1 0,0-1-1,0 1 1,1 0-1,-1 0 1,0 0-1,1 1 1,-1-1 0,0 1-1,0 0 1,1 1-1,-1-1 1,0 0 0,0 1-1,0 0 1,-1 0-1,1 0 1,0 1-1,-1-1 1,1 1 0,-1 0-1,0 0 1,2 3 1,-1-1 14,-1 0 0,0 1 0,0 0 0,-1-1 0,1 1 0,-1 0 0,0 0 0,-1 0 0,0 0 0,0 1 0,0-1 0,-1 0 0,1 0 0,-1 1 0,-1-1 0,0 0 0,1 1 0,-2-1 0,1 0 0,-1 0 0,0 0 1,0 0-1,-1-1 0,1 1 0,-1 0 0,-1-1 0,-2 4-14,3-3 30,0 1 1,-1-1 0,0 1-1,0-1 1,-1 0 0,1-1-1,-1 1 1,-1-1 0,1 0-1,-1 0 1,0-1-1,0 1 1,0-1 0,-1-1-1,1 1 1,-1-1 0,0 0-1,0-1 1,0 1 0,0-1-1,0-1 1,-1 0 0,1 0-1,0 0 1,-1-1 0,1 0-1,-5 0-30,8-4-2,-1 1 1,2-1-1,-1 0 0,0 0 0,1 0 0,0 0 0,0 0 1,0-1-1,1 0 0,-1 1 0,1-1 0,0 0 0,0 0 0,1 0 1,0-1-1,0 1 0,0 0 0,0 0 0,1-1 0,0 1 1,0 0-1,0-1 0,1-2 2,-2-20-27,1 22 22,0 0 0,0 0-1,1 0 1,0 0 0,0 0 0,1 0 0,-1 0 0,1 0 0,0 0 0,1 1 0,0-1 0,0 1 0,0 0-1,0 0 1,1 0 0,0 0 0,0 0 0,0 1 0,0 0 0,1 0 0,0 0 0,0 0 0,0 1-1,0-1 1,0 2 0,1-1 0,-1 0 0,1 1 0,0 0 0,0 0 0,0 1 0,0 0 0,0 0 0,0 0-1,0 1 1,0 0 0,0 0 0,0 0 0,0 1 0,0 0 0,0 0 0,0 0 0,0 1 0,5 2 5,-7 1 8,0 1 0,0-1 0,-1 1 0,1 0 1,-1 0-1,-1 1 0,1-1 0,-1 0 0,0 1 1,-1 0-1,1-1 0,-1 1 0,-1 0 0,1-1 1,-1 1-1,-1 0 0,1 0 0,-1 0 0,0-1 1,0 1-1,-1 0 0,0-1 0,0 0 0,-1 1 1,1-1-1,-1 0 0,-1 0 0,-2 4-8,-2 1 23,0-1 0,0-1 0,-1 1-1,0-2 1,-1 1 0,0-1 0,0-1 0,-1 1-1,0-2 1,0 0 0,-7 3-23,14-8-5,1-1 1,-1 0-1,1 0 1,-1 0-1,1 0 0,-1 0 1,1-1-1,0 1 1,-1-1-1,1 0 0,0 0 1,0-1-1,-1 1 1,1-1-1,0 1 0,0-1 1,0 0-1,1 0 1,-1 0-1,0-1 0,1 1 1,0-1-1,-1 1 0,1-1 1,0 0-1,0 0 1,0 0-1,1 0 0,-1 0 1,1 0-1,0 0 1,0 0-1,0-1 0,0 1 1,0-1-1,1 1 1,-1 0-1,1-1 0,0 1 1,0-1-1,0 1 1,1-1-1,-1 1 0,1 0 1,0-1-1,0 1 1,0 0-1,0-1 0,1 1 1,-1 0-1,1 0 5,0-4-5,0 1 0,0 0 1,0 0-1,1 0 0,0 0 0,0 1 0,0-1 0,1 1 0,0-1 0,0 1 1,0 1-1,0-1 0,1 1 0,0-1 0,0 1 0,0 0 0,1 1 0,-1 0 1,1-1-1,0 2 0,0-1 0,0 1 0,3-1 5,-7 3 2,1 0 1,0 0-1,0 0 0,0 1 0,0-1 0,0 1 1,-1-1-1,1 1 0,0 0 0,-1 0 1,1 1-1,-1-1 0,1 1 0,-1-1 1,1 1-1,-1 0 0,0-1 0,0 1 1,0 0-1,0 1 0,0-1 0,0 0 0,-1 0 1,1 1-1,-1-1 0,1 2-2,1 0 6,0 8 47,-3-5-37,-1 0-1,0 0 0,-1 0 0,1 0 0,-1 0 0,-1 0 0,1-1 0,-1 1 0,0-1 0,-1 1 0,1-1 0,-1 0 0,-1 0 0,1-1 0,-1 1 0,0-1 0,0 0 1,-1 0-1,1-1 0,-1 0 0,0 0 0,0 0 0,0 0 0,-1-1 0,1 0 0,-1-1 0,0 0 0,0 1 0,0-2 0,0 1 0,0-1 0,0-1 0,0 1 0,0-1 0,-1 0 1,1-1-1,0 1 0,0-1 0,-3-1-15,6-2-22,0 1 0,1-1 0,-1 0 1,0 0-1,1 0 0,0 0 1,0-1-1,0 0 0,1 1 0,0-1 1,-1 0-1,2 0 0,-1 0 0,0 0 1,1 0-1,0-1 0,0 1 0,1 0 1,0 0-1,0-1 0,0 1 1,0 0-1,1-1 0,0 1 0,0 0 1,0 0-1,1-1 0,-1 1 22,1 0-5,1-1-1,-1 0 1,1 1-1,0 0 1,1 0-1,-1 0 1,1 0-1,0 0 1,0 1-1,0 0 1,1-1-1,0 2 1,-1-1 0,1 0-1,1 1 1,-1 0-1,0 0 1,1 1-1,0 0 1,-1 0-1,1 0 1,0 0-1,0 1 1,0 0-1,0 0 1,0 1-1,0-1 1,0 1-1,0 1 1,0-1 0,0 1-1,0 0 1,0 1-1,0-1 1,0 1-1,0 0 1,-1 1-1,1-1 1,-1 1-1,3 2 6,-6 1 21,0 1 0,0-1 0,0 1 0,-1 0 0,0 0 0,0-1 0,-1 1 0,0 0 0,0 0 0,-1 0 0,0 0 0,0 0 0,0-1-1,-1 1 1,0 0 0,0-1 0,-1 1 0,0-1 0,0 0 0,0 0 0,-1 0 0,0 0 0,0-1 0,-1 0 0,1 0 0,-4 4-21,4-6 7,0 1 0,1-1 0,-1 0 0,-1 0 0,1 0 0,0-1 0,-1 1 0,1-1 1,-1 0-1,0 0 0,1-1 0,-1 1 0,0-1 0,0 0 0,0 0 0,0-1 0,0 0 0,-1 0 0,1 0 0,0 0 1,0-1-1,0 0 0,0 0 0,0 0 0,1 0 0,-1-1 0,0 0 0,0 0 0,1 0 0,0-1 0,-1 0 0,1 1 1,0-1-1,0-1 0,0 1 0,1-1 0,-1 1 0,1-1 0,0 0 0,0 0 0,0 0 0,0-1 0,1 1 0,0-1 1,0 0-1,0 1 0,0-1 0,1 0 0,0 0 0,0 0 0,0 0 0,1-3-7,-3 1-16,2 0 0,-1 0 0,1 0 0,0-1 0,0 1 0,1-1 0,0 1 0,0 0 0,1-1 0,0 1 0,0 0 0,1-1 0,0 1 0,0 0 0,1 0 0,0 1 0,0-1 0,0 0 0,1 1 0,0 0 0,0 0 0,1 0 0,0 0 0,0 1 0,0 0 0,1 0 0,-1 0 0,1 1 0,0-1 0,1 1 0,-1 1 0,1-1 0,-1 1 0,1 1 0,1-1 16,-2 4 3,0 1 0,0 0 0,0 0 0,0 1 0,-1-1 0,1 1 0,-1 1 0,1-1 0,-1 1 0,0 0 0,-1 0 0,1 0 0,-1 1 0,1-1 0,-1 1 0,-1 0 0,1 1 0,-1-1 0,0 0 0,0 1 0,0 0 0,-1 0 0,0 0 0,0 0 0,-1 0 0,1 0 0,-1 0 0,-1 0 0,1 1 0,-1-1 0,0 0 0,-1 5-3,-39 146 345,38-153-334,-1 1-1,0-1 0,1 0 1,-2 0-1,1 0 0,0 0 1,-1 0-1,1-1 1,-1 1-1,0-1 0,0 0 1,-1 0-1,1-1 0,-1 1 1,1-1-1,-1 0 0,0 0 1,1-1-1,-1 1 1,0-1-1,0 0 0,0-1 1,-1 1-1,1-1 0,0 0 1,0 0-1,0 0 1,0-1-1,0 0 0,-2 0-10,2 0-4,0 0-1,0 0 1,1 0 0,-1-1-1,1 0 1,-1 1-1,1-2 1,0 1-1,0 0 1,0-1 0,0 0-1,0 0 1,0 0-1,1 0 1,-1-1 0,1 1-1,0-1 1,0 0-1,1 0 1,-1 0-1,1 0 1,-1-1 0,1 1-1,1 0 1,-1-1-1,1 0 1,0 1-1,0-1 1,0 0 0,0 0-1,1 1 1,0-1-1,0 0 1,0 0-1,1-4 5,-1 2-8,-1-1-1,2 1 1,-1-1-1,1 1 1,0-1-1,0 1 0,1-1 1,0 1-1,0 0 1,1 0-1,0 0 1,0 0-1,1 1 0,-1-1 1,2 1-1,-1 0 1,1 0-1,-1 0 1,2 1-1,-1-1 0,1 1 1,-1 0-1,1 1 1,1 0-1,-1 0 1,1 0-1,-1 1 0,1-1 1,0 2-1,0-1 1,0 1-1,1 0 1,0 0 8,0 3 6,0 0 1,-1 1 0,1-1-1,0 2 1,-1-1 0,1 1-1,-1 0 1,0 0 0,1 1-1,-2 0 1,1 0 0,0 1-1,-1 0 1,0 0 0,0 0-1,-1 1 1,1 0 0,-1 0-1,0 1 1,-1-1 0,0 1-1,0 0 1,0 0 0,-1 0-1,0 0 1,0 1 0,-1 0-1,0-1 1,0 1 0,-1 0-1,0 0 1,0 0 0,-1 0-1,0 0 1,0 0 0,-1 0-1,0-1 1,0 1 0,-1 0-1,-2 5-6,3-8 20,0 0-1,-1 0 0,0 0 1,0-1-1,0 1 0,-1 0 0,1-1 1,-1 1-1,0-1 0,0 0 1,-1 0-1,1 0 0,-1-1 0,0 1 1,0-1-1,0 0 0,0 0 0,-1 0 1,1 0-1,-1-1 0,1 0 1,-1 0-1,0 0 0,0-1 0,0 1 1,0-1-1,0 0 0,-1-1 1,1 1-1,0-1 0,0 0 0,0-1 1,-1 1-1,1-1 0,0 0 0,-1 0-19,0-2-14,1 0 0,0 0 0,0 0 0,0 0 0,1-1 0,-1 0 0,1 0 0,0 0 0,0-1 0,0 1 0,1-1 0,0 0 0,0 0 0,0 0 0,0 0 0,1-1 0,0 1 0,0-1 0,0 0-1,1 1 1,-1-1 0,2 0 0,-1 0 0,1 0 0,-1 1 0,1-1 0,1 0 0,-1 0 0,1 0 0,0 0 0,1 1 0,0-1 0,-1 0 0,2 1 0,-1-1 0,0 1 0,1 0 0,1 0 14,-2-2-3,0 0 0,1 0 0,-1 1 0,2-1 1,-1 1-1,1 0 0,0 0 0,0 0 0,0 1 1,1-1-1,0 1 0,0 0 0,1 1 0,-1-1 0,1 1 1,0 0-1,0 0 0,0 1 0,1 0 0,-1 0 1,1 0-1,0 1 0,0 0 0,0 0 0,0 1 1,0 0-1,0 0 0,0 1 0,0-1 0,0 2 1,0-1-1,1 1 0,-1 0 0,0 0 0,0 1 0,-1 0 1,1 0-1,2 2 3,-3-1 14,-1 0-1,0 1 1,-1-1 0,1 1 0,0 0 0,-1 0-1,0 1 1,0-1 0,0 1 0,-1 0-1,0 0 1,0 0 0,0 1 0,0-1 0,-1 1-1,0-1 1,0 1 0,0 0 0,-1 0-1,0 0 1,0 0 0,-1 0 0,1 0 0,-1 0-1,-1 0 1,1 0 0,-1 0 0,0 0-1,0-1 1,-1 1 0,1 0 0,-1 0 0,-1-1-1,1 1 1,-1-1 0,0 0 0,0 0 0,-1 0-1,1 0 1,-1 0 0,0-1 0,0 0-1,-3 2-13,2-3-4,0-1 0,0 1 0,0-2 1,-1 1-1,1 0 0,0-1 0,-1 0 0,0-1 0,1 1 0,-1-1 0,1 0 0,-1 0 0,1-1 0,-1 1 0,1-1 0,-1 0 0,1-1 0,-1 0 0,1 0 0,0 0 0,0 0 0,0-1 0,0 1 0,0-1 0,1-1 0,-1 1 0,1-1 0,0 1 0,0-1 0,0 0 0,1-1 0,-1 1 0,1-1 0,0 1 0,0-1 0,1 0 0,-1 0 0,1 0 0,0-1 0,1 1 0,-1 0 0,1-1 0,0 1 0,0-1 1,1 1-1,0-1 0,0-2 4,-1-5-30,0 1 0,1-1 1,0 1-1,2-1 0,-1 1 1,1 0-1,1-1 1,0 1-1,1 1 0,0-1 1,1 0-1,0 1 0,1 0 1,0 0-1,1 0 1,0 1-1,0 0 0,1 1 1,1-1-1,1 0 30,-8 9 0,-1-1 1,1 1-1,0-1 0,0 1 1,0 0-1,0 0 0,0 0 0,0 0 1,0 0-1,1 1 0,-1-1 1,0 0-1,0 1 0,1 0 1,-1-1-1,0 1 0,0 0 1,1 0-1,-1 0 0,0 1 0,0-1 1,1 1-1,-1-1 0,0 1 1,0-1-1,0 1 0,1 0 1,-1 0-1,0 0 0,0 1 1,-1-1-1,1 0 0,0 1 0,0-1 1,-1 1-1,1 0 0,0-1 1,-1 1-1,0 0 0,1 0 1,-1 0-1,0 0 0,0 0 0,0 2 1,23 99 167,-24-93-153,0 0 0,-1 0 0,0 0 0,0 0 0,-1 0 0,0 0 0,-1 0 1,0-1-1,-1 0 0,1 1 0,-2-1 0,0 0 0,0-1 0,0 1 0,-1-1 1,0 0-1,-1-1 0,0 1 0,0-1 0,0-1 0,-1 1 0,0-1 0,-1-1 1,1 1-1,-1-1 0,0-1 0,0 0 0,0 0 0,-1-1 0,-7 2-15,14-5-8,0 0 0,0 0-1,0-1 1,0 1 0,0-1-1,0 0 1,0 0-1,1 0 1,-1 0 0,0 0-1,0-1 1,1 1 0,-1-1-1,1 1 1,-1-1 0,1 0-1,0 0 1,0 0 0,0-1-1,0 1 1,0 0 0,0-1-1,1 1 1,-1-1-1,1 0 1,0 1 0,0-1-1,0 0 1,0 0 0,0 0-1,0 0 1,1 0 0,-1 0-1,1 0 1,0-1 8,14-108-524,-12 105 515,0 0 1,0 0 0,1 0-1,0 0 1,1 0 0,-1 0-1,1 1 1,1 0 0,-1 0-1,1 0 1,0 0 0,0 1-1,1-1 1,0 1 0,-1 1-1,2-1 1,-1 1 0,0 0-1,1 1 1,0-1 0,0 1-1,0 1 1,0-1 0,0 1-1,7-1 9,-10 5 12,0 0-1,0 0 0,0 0 0,0 0 1,-1 1-1,1-1 0,-1 1 1,0 0-1,0 0 0,0 0 0,0 1 1,-1-1-1,1 0 0,-1 1 1,0 0-1,0 0 0,0 0 0,0 0 1,-1 0-1,1 0 0,-1 0 1,0 0-1,0 0 0,-1 1 0,0-1 1,1 0-1,-1 1 0,0-1 1,-1 0-1,1 1 0,-1-1 0,0 0 1,0 0-1,-1 0 0,1 1-11,-4 11 65,0-1-1,-1 0 1,0 0-1,-1 0 1,-1-1-1,0 0 0,-1 0 1,0-1-1,-1 0 1,-1-1-1,0 0 1,-1-1-1,0 0 1,-10 7-65,20-17 0,0 0 0,0 1 1,0-1-1,0 0 1,0 0-1,-1 0 1,1 0-1,0-1 1,-1 1-1,1-1 1,0 1-1,-1-1 0,1 0 1,-1 0-1,1 0 1,-1 0-1,1 0 1,0 0-1,-1-1 1,1 1-1,-1-1 0,1 0 1,0 0-1,0 0 1,-1 0-1,1 0 1,0 0-1,0 0 1,0-1-1,0 1 1,0-1-1,1 1 0,-1-1 1,0 0-1,1 0 1,-1 0-1,1 0 1,0 0-1,0 0 1,-1 0-1,1 0 1,1-1-1,-1 1 0,0 0 1,0-1-1,-10-106-528,11 99 515,1 0-1,0 1 0,0-1 0,1 1 0,0-1 0,0 1 0,1-1 0,1 1 0,-1 0 1,2 1-1,-1-1 0,1 1 0,0-1 0,1 2 0,0-1 0,0 0 0,1 1 1,0 0-1,0 1 0,0 0 0,1 0 0,0 0 0,0 1 0,1 0 0,1 0 14,-5 5 4,-1 1-1,1-1 0,0 1 0,0 0 0,-1 0 0,1 0 1,-1 1-1,1 0 0,-1-1 0,0 2 0,0-1 1,0 0-1,0 1 0,0 0 0,0 0 0,0 0 0,-1 0 1,0 1-1,0-1 0,0 1 0,0 0 0,0 0 0,-1 0 1,0 0-1,1 0 0,-2 1 0,1-1 0,0 1 1,-1-1-1,0 1 0,0 0 0,0-1 0,-1 1 0,1 0 1,-1 0-1,0-1 0,-1 1 0,1 0 0,-1-1 0,0 1 1,0 0-1,-2 2-3,-5 36 64,-10 28 75,15-65-146,-1-1 1,1 0-1,-1 1 1,0-1-1,0-1 1,-1 1-1,1-1 1,-1 0-1,0 0 1,0 0-1,-1 0 1,1-1-1,-1 0 1,1 0-1,-1-1 1,0 1 0,0-1-1,0-1 1,-1 1-1,1-1 1,0 0-1,0 0 1,-1-1-1,1 0 1,-1 0-1,1 0 1,0-1-1,-1 0 1,1 0-1,0-1 1,0 0-1,0 0 1,0 0-1,0-1 1,0 0-1,1 0 1,-1 0-1,1-1 1,0 1-1,0-1 1,0-1-1,1 1 1,-1-1-1,1 0 1,0 0 0,0 0-1,1 0 1,0 0-1,-1-1 1,2 0-1,-1 0 1,1 0-1,0 0 1,0 0-1,1 0 1,-2-7 6,1-15-175,1 17 145,-1 0-1,1 0 1,1 0 0,0 0 0,1 1 0,0-1-1,0 0 1,1 0 0,1 1 0,0-1-1,0 1 1,1 0 0,0 0 0,4-7 30,-6 12-1,0 1 1,0 0 0,1-1-1,-1 1 1,1 0 0,0 0-1,0 0 1,0 0-1,0 1 1,1-1 0,-1 1-1,1 0 1,0 0 0,0 0-1,0 1 1,1-1 0,-1 1-1,1 0 1,-1 0-1,1 1 1,-1-1 0,1 1-1,0 0 1,0 0 0,0 1-1,0-1 1,-1 1-1,1 0 1,2 1 0,0 1 21,0 0 0,0 1 0,0 0 0,0 0 0,-1 0 1,1 1-1,-1 0 0,0 1 0,0-1 0,0 1 0,-1 0 0,0 1 0,0-1 0,0 1 0,0 0 0,-1 0 0,0 1 0,0-1 1,-1 1-1,0 0 0,0 0 0,-1 0 0,1 0 0,-2 0 0,1 0 0,-1 1 0,0-1 0,0 1 0,-1-1 0,0 1 0,-1-1 0,1 1 1,-1-1-1,-1 1 0,1-1 0,-1 0 0,-1 0 0,-1 5-21,2-4 11,0-1 0,0 1 0,0 0 0,-1-1 0,0 1 0,0-1 0,-1 0 1,0 0-1,0 0 0,-1-1 0,0 0 0,0 1 0,-1-2 0,1 1 0,-1-1 0,0 1 0,-1-2 0,1 1 1,-1-1-1,0 0 0,0 0 0,0-1 0,-1 0 0,1 0 0,-1-1 0,-3 1-11,6-4-18,0-1 0,0 0-1,1 0 1,-1 0 0,0 0-1,1-1 1,-1 0 0,1 0 0,0 0-1,0 0 1,0-1 0,1 1-1,-1-1 1,1 0 0,0 0 0,0 0-1,0-1 1,0 1 0,1-1-1,0 0 1,0 1 0,0-1 0,0 0-1,1 0 1,0 0 0,0 0-1,0-1 1,1 1 0,0 0 0,0 0-1,0 0 1,0 0 0,1-1-1,0 1 1,0 0 0,0 0 0,1 0-1,0 0 1,0 1 0,0-1-1,0 0 1,1 1 0,0-1 0,0 1-1,0 0 1,0 0 0,4-3 18,-4 3 0,1 0-1,0 1 1,0-1 0,1 1 0,-1 0 0,1 0 0,0 0 0,0 1-1,-1 0 1,2 0 0,-1 0 0,0 0 0,0 1 0,1 0 0,-1 0-1,0 0 1,1 1 0,-1-1 0,1 2 0,-1-1 0,0 0-1,1 1 1,-1 0 0,1 0 0,-1 1 0,0-1 0,0 1 0,0 1-1,0-1 1,0 0 0,-1 1 0,1 0 0,-1 0 0,1 1 0,-1-1-1,0 1 1,3 4 0,-3-4 12,-1 1-1,0 0 0,0 0 0,0 0 0,-1 0 0,0 1 1,0-1-1,0 1 0,0-1 0,-1 1 0,0 0 0,0-1 1,-1 1-1,1 0 0,-1 0 0,-1-1 0,1 1 0,-1 0 1,0 0-1,0-1 0,-1 1 0,1-1 0,-1 1 0,-1-1 1,1 0-1,-1 1 0,0-1 0,0 0 0,0-1 1,-1 1-1,1-1 0,-1 1 0,0-1 0,-1 0 0,1-1 1,-1 1-1,1-1 0,-1 0 0,0 0 0,0 0 0,-1-1 1,1 1-1,-1-1-11,2-1-12,0 0 1,1 0 0,-1 0-1,0 0 1,0-1 0,0 1-1,0-1 1,0 0-1,0 0 1,0 0 0,0-1-1,0 0 1,0 0-1,0 0 1,1 0 0,-1 0-1,0-1 1,1 1 0,-1-1-1,1 0 1,-1 0-1,1 0 1,0-1 0,0 1-1,0-1 1,0 0 0,0 0-1,1 0 1,-1 0-1,1 0 1,0-1 0,0 1-1,0-1 1,0 1 0,1-1-1,0 0 1,-1 1-1,1-3 12,0 1-21,0-1-1,1 1 1,0-1-1,0 1 1,0-1-1,0 1 1,1-1-1,0 1 1,0 0-1,1-1 0,-1 1 1,1 0-1,0 0 1,1 0-1,-1 0 1,1 0-1,0 1 1,0-1-1,1 1 1,-1 0-1,1 0 1,0 0-1,0 0 0,0 1 1,0-1-1,1 1 1,-1 0-1,1 0 1,3 0 21,-3-1 6,1 0 0,0 1-1,0 0 1,0 1 0,0-1 0,0 1 0,1 0 0,-1 1 0,0 0 0,1 0 0,0 0-1,-1 0 1,1 1 0,-1 0 0,1 1 0,0 0 0,-1 0 0,1 0 0,-1 1-1,0-1 1,1 2 0,-1-1 0,0 1 0,0 0 0,0 0 0,-1 0 0,1 1 0,-1 0-1,0 0 1,0 0 0,0 1 0,0 0 0,-1 0 0,0 0 0,0 0 0,0 1 0,-1-1-1,0 1 1,1 1-6,-3 0 46,0 0-1,-1 0 0,0 0 1,0 0-1,0 0 1,-1-1-1,0 1 0,0 0 1,0 0-1,-1-1 0,0 1 1,-1-1-1,1 1 1,-1-1-1,-1 0 0,1 0 1,-1 0-1,0 0 0,0-1 1,0 0-1,-1 0 1,0 0-1,0 0 0,-1-1 1,1 0-1,-1 0 1,0 0-1,0-1 0,0 0 1,-6 3-46,-4-2 39,11-1-22,-1-1 1,1 1-1,-1-1 1,0-1-1,0 1 1,0-1-1,0 0 1,0 0-1,0 0 1,0-1-1,0 0 1,0 0-1,0-1 1,0 0-1,0 0 1,0 0-1,0-1 1,1 1-1,-1-1 1,0-1-1,1 1 1,0-1-1,-1 0 1,1 0-1,0-1 1,0 0-1,1 0 1,-1 0-1,1 0 1,0 0 0,0-1-18,2 0-6,0 0 0,1 1 0,-1-1 0,1 0 0,0-1 0,0 1 0,1 0 0,0 0 0,0 0 0,0 0 0,0 0 0,1 0 0,0 0 0,0-1 0,0 2 0,1-1 0,-1 0 0,2-2 6,3-15-15,-1 15 14,-1 1-1,1 0 1,1 0 0,-1 0 0,1 0 0,0 1-1,1 0 1,-1 0 0,1 1 0,0-1 0,0 2-1,0-1 1,1 1 0,-1 0 0,1 0 0,0 1 0,-1 0-1,1 1 1,0-1 0,0 1 0,1 1 0,-1 0-1,0 0 1,0 1 0,0-1 0,0 2 0,7 1 1,80 31 2,-93-33 0,0 0 0,-1 0 0,1 0 0,0 0 0,-1 0 0,1 0 0,-1 0 0,1 0 0,-1 0 0,0 1 0,0-1 0,1 0 1,-1 1-1,0-1 0,0 1 0,0 0 0,-1-1 0,1 1 0,0 0 0,-1-1 0,1 1 0,-1 0 0,1 0 0,-1 0 0,0-1 0,0 1 1,0 0-1,0 0 0,0 0 0,0 0 0,0 0 0,0-1 0,-1 1 0,1 0 0,-1 0 0,0-1 0,1 1 0,-1 0 0,0-1 1,0 1-1,0-1 0,0 1 0,0-1 0,0 1 0,-1-1 0,1 0 0,0 1 0,-2 0-2,-6 7-216,-1 0 1,1-1-1,-2 0 0,1-1 0,-1 0 1,0 0-1,-1-1 0,1-1 0,-1 0 1,0-1-1,0 0 0,-5 1 216,-34 0-3310</inkml:trace>
  <inkml:trace contextRef="#ctx0" brushRef="#br0" timeOffset="164544.491">11014 8568 833,'0'0'608,"0"0"166,0 0 689,0 0 224,0 0-224,0 0-315,5-17 457,-2 20 2843,51 240-2344,-53-240-2043,1 0 1,-1 0-1,0 0 1,0 0 0,0 0-1,0 0 1,0 1-1,-1-1 1,1 0-1,-1 1 1,0-1 0,0 0-1,0 1 1,-1-1-1,1 0 1,-1 0-1,0 1 1,1-1 0,-2 0-1,1 0 1,0 0-1,-1 0 1,1 0 0,-1 0-1,0 0 1,0-1-1,0 1 1,-2 2-62,3-13 149,-15-256-149,7 242 1,3 33 5,1 37 8,5-45-13,9 144 79,-9-129 859,-18-174-965,11 127-12,36 242-165,-30-207-343,-1 5-1428,6-7-2718,-2-4-310</inkml:trace>
  <inkml:trace contextRef="#ctx0" brushRef="#br0" timeOffset="165294.745">11267 8562 2659,'-9'-21'3790,"6"16"2360,-3 64-4901,55 141 998,-19-97-1211,-39-345-999,7 231 21,1 27 90,-1 61 259,-1 12-102,3-86-296,-2 28 439,1-52-225,0 1-422,-16-157-84,64 372 1030,-46-179-2289,3 0-5078,-3-15 1548</inkml:trace>
  <inkml:trace contextRef="#ctx0" brushRef="#br0" timeOffset="165862.849">10991 9299 5253,'0'0'2071,"0"0"-170,-2-18 1542,6 9-3208,0 1 1,1 0-1,0 1 1,0-1-1,0 1 1,1 0-1,0 0 0,1 1 1,-1 0-1,1 0 1,1 0-1,-1 1 1,1 0-1,0 1 0,0 0 1,0 0-1,0 0 1,1 1-1,-1 0 0,1 1 1,3-1-236,5-4 229,2-1-145,0 1 0,0 1 0,0 0 0,1 1 0,-1 2 0,1 0 0,0 0 1,1 2-1,-1 1 0,0 0 0,0 2 0,2 0-84,66 28 261,-192-7 871,-220 96-1164,234-82 107,89-36-11,1-1 48,0 0 5,10-4 49,242-120-561,-249 123-17,-1-1 0,0 1 0,1 0 1,-1-1-1,0 0 0,0 1 0,0-1 0,0 0 0,0 0 0,0 0 1,0 0-1,-1 0 0,1-1 0,-1 1 0,0 0 0,0-1 0,0 1 1,0-1-1,0 0 0,0 1 0,0-1 0,-1 1 0,0-1 1,1 0-1,-1 0 0,0-2 412,0 3-268,4-13-4013</inkml:trace>
  <inkml:trace contextRef="#ctx0" brushRef="#br0" timeOffset="166663.454">10988 8446 993,'-20'-14'1205,"21"3"3505,-2 10-4061,2 0 67,7-3 6935,338-128-7496,-271 115-112,-73 17 64,-2 0 69,0 0-85,0 0-33,-17 9-26,-167 75-26,19-8-1,52-38 70,220-89 357,-84 36-431,1 1 0,1 1-1,0 1 1,0 1 0,1 1-1,1 1 1,0 2 0,9-1-1,-27 0 501,-262 124-415,217-95-1282,49-33-2183,48-51-1864</inkml:trace>
  <inkml:trace contextRef="#ctx0" brushRef="#br0" timeOffset="212279.27">2666 14719 577,'37'-74'4959,"-26"73"-4201,41 9-566,-86 26 1217,28-24-1294,1 0 0,1 0 0,0 0 0,0 1 0,1-1 0,0 1 0,1 0 0,0 0 0,1 0 0,0 0 0,1 0-1,0 0 1,1 0 0,0 0 0,1 0 0,0 0 0,0 0 0,1-1 0,2 3-115,14 73 272,-16-80-243,1 0 0,-1-1 0,1 1 0,0-1-1,0 0 1,0 0 0,1-1 0,-1 1 0,1-1 0,0 0 0,1 0-1,-1 0 1,1-1 0,-1 0 0,1 0 0,0-1 0,0 1 0,1-1-1,-1-1 1,0 1 0,1-1 0,-1 0 0,1 0 0,-1-1 0,1 0-1,-1 0 1,1-1 0,-1 1 0,0-2 0,1 1 0,-1-1 0,6-1-29,-8 2 3,-1 0 1,1-1 0,-1 1-1,1-1 1,-1 1-1,0-1 1,1 0 0,-1 0-1,0 0 1,0-1 0,0 1-1,-1-1 1,1 0-1,-1 0 1,1 1 0,-1-2-1,0 1 1,0 0-1,0 0 1,0-1 0,-1 1-1,0-1 1,1 1 0,-1-1-1,0 0 1,-1 1-1,1-1 1,-1-1-4,2-11 5,-1-1-1,-1 1 0,0-1 1,-2 1-1,1-1 1,-2 1-1,0 0 1,-1-1-1,-1 2 1,-1-1-1,0 0 0,-3-4-4,6 14-6,2 0 6,-1 0 1,0 0-1,-1 1 0,1-1 1,-1 1-1,0 0 0,0 0 1,-1 0-1,1 0 0,-1 0 0,0 1 1,-1 0-1,1 0 0,-1 0 1,1 0-1,-1 1 0,0-1 1,-1 1-1,1 1 0,0-1 0,-2 0 0,2 2 0,0-1-1,0 1 0,0 0 1,0 1-1,0-1 0,0 1 0,0 0 1,1 0-1,-1 1 0,0-1 1,0 1-1,0 0 0,0 1 0,0-1 1,1 1-1,-1 0 0,1 0 0,-1 0 1,1 0-1,0 1 0,0 0 1,0 0-1,0 0 0,0 1 0,1-1 1,-1 1-1,1-1 0,0 1 1,0 0-1,0 1 0,1-1 0,0 0 1,0 1-1,0-1 0,0 1 0,0 0 1,1 2 0,-24 126-4778,32-98 1164</inkml:trace>
  <inkml:trace contextRef="#ctx0" brushRef="#br0" timeOffset="212745.936">3298 14880 833,'0'0'662,"0"0"379,0 0-91,0 0 491,0 0-74,-3 0-374,-57 6 3165,59-6-3837,1 0-33,0 0 171,0 0 112,7-2-79,243-56 116,-216 47-604,8-3-249,-18 14-5696,-24 0 3897</inkml:trace>
  <inkml:trace contextRef="#ctx0" brushRef="#br0" timeOffset="213177.375">3761 14341 3748,'0'0'1756,"0"0"-576,0 0 96,0 0-310,0 0-342,0 0 102,0 0 75,5 15-187,78 271 2135,-81-275-2643,0-1-1,0 1 1,1-1-1,1 0 1,0 0 0,0 0-1,1 0 1,0-1-1,0 0 1,1 0-1,0 0 1,1-1-1,4 4-105,-7-10 9,-1-1-1,1 0 0,0 0 0,0 0 1,0 0-1,1-1 0,-1 1 1,0-1-1,0 0 0,0-1 0,0 1 1,0-1-1,0 0 0,0 0 1,0 0-1,0 0 0,0 0 0,0-1 1,-1 0-1,1 0 0,0 0 1,-1 0-1,0-1 0,1 1 1,-1-1-1,0 0 0,-1 0 0,1 0 1,0 0-1,-1 0 0,1-1 1,-1 1-1,0-1 0,-1 0 0,1 1 1,0-1-1,-1 0 0,1-2-8,75-46-3464,-77 52 3159,0 1 0,0-1 0,0 0 0,0 1 0,1-1 1,-1 0-1,0 1 0,0-1 0,0 0 0,0 1 0,0-1 1,0 0-1,0 1 0,0-1 0,0 0 0,-1 1 0,1-1 1,0 0-1,0 1 0,0-1 0,0 0 0,0 1 0,-1-1 1,1 0-1,0 1 0,0-1 0,0 0 0,-1 0 0,1 1 1,0-1-1,0 0 0,-1 0 305,9 13 114,-4-2-1326,-4-9 299</inkml:trace>
  <inkml:trace contextRef="#ctx0" brushRef="#br0" timeOffset="213509.863">4166 14602 1313,'-15'-80'1564,"13"56"-1143,-2 1-1,0-1 0,-1 1 0,-2 0 1,0 0-1,-1 0 0,-1 1 1,-2 1-1,0-1 0,-4-3-420,-2-7 842,10 22 517,11 28 268,2 8-1335,44 243 2452,42 159 117,5-222-2033,-66-164-684,-17-35-8291,-14-7 3097</inkml:trace>
  <inkml:trace contextRef="#ctx0" brushRef="#br0" timeOffset="220015.105">10054 14236 545,'0'0'96,"0"0"-96,0 0 0,24-12-32,-13 8 32,-7-5 0,4 14-32</inkml:trace>
  <inkml:trace contextRef="#ctx0" brushRef="#br0" timeOffset="220431.938">10119 14220 545,'0'0'101,"0"0"155,0 0 97,0 0 154,0 0 48,-4 1 37,-28 13-257,1 1 0,0 2 0,1 0 0,1 3 0,1 0 0,1 2 0,1 0 0,1 2 0,1 1 0,1 1 0,1 1 0,-1 4-335,-93 102 497,-241 201 163,252-247-491,5 4 1,3 5 0,-52 71-170,-129 200 272,137-202-171,58-85-36,79-75 9,4-4-2561,0-1 351</inkml:trace>
  <inkml:trace contextRef="#ctx0" brushRef="#br0" timeOffset="221230.672">10140 14153 609,'0'0'48,"0"0"-54,0 0 17,0 0-32,0 0-17,0 0 1,0 0 160,-3 3 378,-6 6-246,2 1 0,-1 0 0,2 0 0,-1 1-1,1 0 1,1 0 0,0 0 0,0 1 0,1 0-1,1 0 1,0 0 0,-1 9-255,-11 32 455,-52 135 581,64-160-928,-34 114 104,155-400-1242,-8 39 560,-63 83 465,-48 134 16,0 0 1,-1 1-1,1-1 1,0 1 0,0-1-1,-1 1 1,1 0-1,-1-1 1,1 1-1,-1 0 1,1 0 0,-1 0-1,0 0 1,1 0-1,-1 1 1,0-1-1,0 0 1,0 1 0,0-1-1,1 1 1,-1 0-1,0 0 1,0 0-1,0 0 1,0 0 0,0 0-1,0 0 1,0 0-1,0 1 1,1-1-1,-1 1 1,0 0 0,0-1-1,0 1 1,1 0-1,-1 0 1,0 0-1,0 0-11,-1 0 41,-250 58 456,210-49-1544</inkml:trace>
  <inkml:trace contextRef="#ctx0" brushRef="#br0" timeOffset="222350.916">3616 16897 448,'0'0'187,"0"0"-32,1-8 11,15-90 3106,-20 82-1003,1 37-2094,2 0 0,0 0 0,1-1 0,1 1 1,1 0-1,1-1 0,1 1 0,4 11-175,-7-27 12,1 1 0,0 0 0,0 0 0,0-1 0,1 0 0,-1 1 0,1-1 0,0 0 1,1 0-1,0 0 0,-1-1 0,1 0 0,1 1 0,-1-1 0,1 0 0,-1-1 0,1 1 0,0-1 0,0 0 0,1 0 0,-1-1 0,1 0 0,-1 0 0,1 0 0,0 0 0,-1-1 1,1 0-1,0 0 0,0-1 0,0 1 0,0-1 0,0-1 0,1 1-12,0-3 2,0 0 0,0 0 0,0 0 0,-1-1 0,1 0 0,-1 0 0,0-1 0,0 1 0,0-1 0,-1-1 0,0 1 0,0-1 0,0 0 0,-1 0 0,1 0 0,-1-1 0,-1 0 0,0 0 0,0 0 0,0 0 0,0 0 0,-1 0 0,-1-1 0,1 1 0,-1-1 0,0 1 0,-1-1 0,0 1 0,0-1 0,-1 1 0,1-1 0,-2 1 0,1-1-2,2-13-2,-1 15-2,0 0 1,0-1-1,0 1 1,-1 0 0,0 0-1,0-1 1,0 1-1,-1 0 1,0 0-1,0 0 1,-1 1-1,1-1 1,-1 0-1,-1 1 1,1 0-1,-1 0 1,0 0-1,0 0 1,0 0-1,-1 1 1,1 0-1,-1 0 1,0 0-1,0 1 1,-1-1-1,1 1 1,-1 0-1,0 1 1,1-1-1,-1 1 1,0 1 0,-1-1-1,1 1 1,0 0-1,0 0 1,0 1-1,-1-1 1,1 2-1,0-1 1,0 1-1,-1-1 1,1 2-1,0-1 1,0 1-1,0 0 1,-5 2 3,0 0-9,0 1 0,1-1 0,-1 2 0,1 0 0,1 0 0,-1 0 0,1 1 0,0 1 0,0 0 0,1 0 0,0 0 0,1 1 0,0 0 0,0 1 0,1 0 0,0 0 0,0 0 0,2 0 0,-3 6 9,1 82-2669,16-59 192</inkml:trace>
  <inkml:trace contextRef="#ctx0" brushRef="#br0" timeOffset="222655.226">4108 16644 929,'13'3'8263,"-6"29"-9074,-5-17 1457,64 249-694,-45-203-3523,-19-58 1937,-2-2-378</inkml:trace>
  <inkml:trace contextRef="#ctx0" brushRef="#br0" timeOffset="222918.33">4118 16652 865,'32'-128'5317,"33"103"-3929,-25 41-518,2 3-400,-14 16 170,-24-28-594,0-1 0,-1 0 0,0 1-1,0 0 1,0 0 0,-1 0 0,0 0-1,-1 0 1,0 0 0,0 1 0,0-1-1,-1 0 1,0 1 0,0-1 0,-1 0-1,0 1 1,0-1 0,-1 0 0,0 0 0,0 0-1,-1 2-45,-1 2-13,-1 0 0,0-1 0,0 0 1,-1 0-1,-1-1 0,1 1 0,-1-1 0,-1-1 0,0 1 0,0-1 0,-1-1 0,1 1 0,-10 4 13,-52-8-4599,42-11 3083</inkml:trace>
  <inkml:trace contextRef="#ctx0" brushRef="#br0" timeOffset="223215.221">4571 16421 961,'0'-1'74,"0"0"0,1 1 0,-1-1 1,1 1-1,-1-1 0,0 1 0,1-1 0,-1 1 0,1-1 1,-1 1-1,1-1 0,-1 1 0,1-1 0,0 1 0,-1 0 1,1 0-1,-1-1 0,1 1 0,0 0 0,-1 0 0,1 0 1,0-1-1,-1 1 0,1 0 0,0 0 0,-1 0 0,1 0 1,0 0-1,0 0 0,-1 1 0,1-1 0,0 0 0,-1 0 1,1 0-1,-1 1 0,1-1 0,0 0 0,-1 0 1,1 1-1,-1-1 0,1 1 0,-1-1 0,1 1 0,-1-1 1,1 1-1,-1-1 0,1 1 0,-1-1 0,1 1 0,-1-1 1,0 1-1,1 0 0,-1-1 0,0 1 0,0-1 0,0 1 1,1 0-1,-1-1 0,0 1 0,0 0 0,0 0 0,0-1 1,0 1-1,0 0-74,8 54 2938,-8-51-3133,3 32 485,0-1 1,2 1 0,2-1-1,1-1 1,2 1 0,1-1-1,2-1 1,1 0-1,4 3-290,-14-30 1,0 1 0,1-1 0,0 0 0,0 0 0,1-1-1,0 1 1,-1-1 0,2-1 0,-1 1 0,1-1 0,-1 0-1,1 0 1,0-1 0,1 0 0,-1 0 0,0-1 0,1 0-1,-1 0 1,1-1 0,0 0 0,0 0 0,-1-1 0,1 0-1,0 0 1,0-1 0,0 0 0,-1 0 0,1-1 0,-1 0-1,1 0 1,-1-1 0,5-2-1,114-48-4756,-112 42 2679</inkml:trace>
  <inkml:trace contextRef="#ctx0" brushRef="#br0" timeOffset="223453.471">4741 16791 1634,'0'0'2017,"0"0"290,0 0-418,0 0-1120,0 0 416,0 0-416,0 0-417,0 0-224,0 0-96,0 0-32,44-46-32,30-22-704,-22 18-738,-15 17-512,0 0-1024</inkml:trace>
  <inkml:trace contextRef="#ctx0" brushRef="#br0" timeOffset="224038.95">4729 16617 2659,'13'-43'5452,"31"-9"-5266,-24 31 288,-10 8-458,1-1 1,0 2-1,1-1 1,0 2-1,1 0 0,0 0 1,1 1-1,0 1 1,1 0-1,0 1 0,0 0 1,0 1-1,1 1 1,10-2-17,-19 9 17,0 0 1,0 0-1,0 1 1,0 0 0,0 0-1,0 0 1,0 1 0,-1 0-1,1 0 1,-1 1 0,0 0-1,0 0 1,0 1 0,-1-1-1,1 1 1,-1 0 0,0 1-1,-1-1 1,1 1 0,-1 0-1,0 0 1,0 1 0,-1-1-1,0 1 1,0-1 0,1 7-18,5 6 18,0 0 1,-2 1-1,0 0 1,-1 0-1,-1 1 1,-1 0-1,-1 0 1,1 15-19,-1-14 1,34 245 58,-38-267-54,1 0 0,-1 0 1,0-1-1,1 1 1,-1 0-1,1 0 0,-1 0 1,1 0-1,-1 0 0,1 0 1,-1 0-1,0 0 0,1 0 1,-1 0-1,1 0 0,-1 1 1,1-1-1,-1 0 0,1 0 1,-1 1-1,1-1 0,-1 0 1,1 0-1,-1 1 0,1-1 1,0 1-1,-1-1 0,1 0 1,-1 1-1,1-1 0,0 1 1,-1-1-1,1 1 0,0-1 1,0 1-1,-1-1 0,1 1 1,0-1-1,0 1 0,0-1 1,0 1-1,0-1 0,0 1 1,0 0-1,0-1 0,0 1 1,0-1-1,0 1 0,0 0-5,-42-226-149,39 210 144,0 0 0,1 0 0,1 0 0,1 0 0,0 0 0,1 0 0,0 0 0,1 0 0,1 0 0,0 0 0,1 0 0,1 1 0,1 0 0,-1 0 0,3-2 5,-4 15 1,-1 0-1,1 0 0,-1 0 1,1 1-1,-1-1 0,1 1 1,-1 0-1,1 0 1,-1 0-1,1 1 0,-1-1 1,1 1-1,-1 0 0,1 0 1,-1 0-1,1 0 1,-1 1-1,0-1 0,0 1 1,0 0-1,0 0 1,0 0-1,0 0 0,-1 1 1,1-1-1,0 1 0,-1-1 1,0 1-1,0 0 1,0 0-1,0 0 0,0 0 1,-1 1-1,1-1 0,-1 0 1,0 1-1,0-1 1,1 4-1,11 12 12,158 163 1168,-157-172-283,-18-236-641,16 46-2443,-9 155 71,-2 16 23</inkml:trace>
  <inkml:trace contextRef="#ctx0" brushRef="#br0" timeOffset="224518.796">6138 16540 897,'0'0'608,"0"0"572,0 0 320,1-4-208,17-32 578,4 64-462,102 209-1034,-122-234-399,0-1-1,-1 1 1,1-1 0,0 0 0,0 0 0,0 0 0,0 0 0,0 0 0,1 0 0,-1 0-1,1-1 1,-1 1 0,1-1 0,0 0 0,-1 0 0,1 0 0,0 0 0,0 0 0,0 0-1,-1-1 1,1 1 0,0-1 0,0 0 0,0 0 0,0 0 0,0-1 0,0 1 0,0 0-1,0-1 1,0 0 0,-1 0 0,1 0 0,0 0 0,0 0 0,-1-1 0,1 1 0,-1-1-1,1 1 1,-1-1 0,0 0 0,0 0 0,0 0 0,0 0 0,0-1 0,0 1 0,0 0-1,-1-1 1,1 1 0,-1-1 0,0 0 0,0 1 0,0-1 0,0 0 0,0 0 25,4-15-71,-1 0 1,-1 0-1,0-1 1,-2 1-1,0-1 1,-1 1-1,0-1 1,-2 1-1,0 0 1,-2-1 0,0 1-1,0 0 1,-2 1-1,0-1 1,-6-9 70,-58-73-6,65 97 42,0 1 0,0 0-1,0 0 1,-1 0-1,1 1 1,0-1-1,-1 1 1,1 1 0,-1-1-1,0 1 1,1 0-1,-1 0 1,1 1 0,-1-1-1,1 1 1,-1 0-1,1 1 1,0-1 0,-1 1-1,1 0 1,0 1-1,0-1 1,0 1-1,1 0 1,-1 0 0,1 1-1,-1-1 1,1 1-1,0 0 1,-2 3-36,-2 7-56,0 0 0,1 0 0,1 1 1,0 0-1,1 0 0,1 0 0,0 1 0,1-1 0,1 1 1,0 0-1,1 0 0,1 0 0,1 9 56,9 43-1767</inkml:trace>
  <inkml:trace contextRef="#ctx0" brushRef="#br0" timeOffset="224935.042">6602 16383 2306,'5'8'6462,"0"23"-7045,-5-26 1089,50 247-106,-13-196-805,-34-85-658,-32-103 476,25 115 644,-1-1 0,-1 1 0,0 0 0,-2 0 0,0 1 0,0 0 0,-2 0 0,0 1-1,0 0 1,-2 1 0,0 0 0,-12-10-57,26 24 52,-1 0 0,0 0 0,0 0 0,0 0-1,0-1 1,0 1 0,0 0 0,0 0 0,0-1-1,0 1 1,0-1 0,0 1 0,0-1 0,0 1 0,0-1-1,0 1 1,0-1 0,0 0 0,0 1 0,-1-1-1,1 0 1,0 0 0,-1 0 0,1 0 0,0 0 0,-1 0-1,1 0 1,-1 0 0,1 0 0,-1 0 0,0 0-1,1 0 1,-1 0 0,0 0 0,0 0 0,0 0-1,0 0 1,0 0 0,0 0 0,0 0 0,0-1 0,0 1-1,-1 0 1,1 0 0,0 0 0,-1 0 0,1 0-1,0 0 1,-1 0 0,0 0 0,1 0 0,-1 0 0,1 1-1,-1-1 1,0 0 0,0 0 0,1 0 0,-1 1-1,0-1 1,0 0-52,1 1-23,10 0 156,-4-4-58,268-138-529,-255 127-2834,-19 14 971,0 1 374</inkml:trace>
  <inkml:trace contextRef="#ctx0" brushRef="#br0" timeOffset="225173.402">6763 16519 897,'-2'9'1762,"2"-9"416,0 0 64,0 0-353,0 0-1120,0 0 352,0 0-768,0 0-417,0 0-1378,30-5 161,20-9-3107</inkml:trace>
  <inkml:trace contextRef="#ctx0" brushRef="#br0" timeOffset="226085.926">7633 16242 769,'-4'-4'-106,"2"6"3809,2-1-1930,36 101-348,-58 113-960,8 1-428,11-197-5,-3-28-1505,-15-192 854,25 159 581,-2 34 36,-1 1-1,0 0 0,-1-1 0,0 1 0,0-1 0,0 1 0,-1 0 1,0-1-1,-1 1 0,1 0 0,-1 0 0,-1 0 0,1 0 0,-1 0 1,-1 0 2,-118-248 320,122 252-320,1 1 0,0-1 0,-1 0 0,1 1 1,0-1-1,0 1 0,1-1 0,-1 1 0,0 0 0,1-1 0,0 1 0,-1 0 1,1 0-1,0 0 0,0 0 0,0 0 0,0 0 0,0 1 0,1-1 1,-1 1-1,0-1 0,1 1 0,-1 0 0,1 0 0,0 0 0,-1 0 0,1 1 1,0-1-1,-1 1 0,1 0 0,0-1 0,0 1 0,-1 0 0,1 1 0,0-1 1,-1 0-1,1 1 0,0-1 0,-1 1 0,1 0 0,1 1 0,6-2 52,0 1 0,1 0 0,-1 1 0,0 0 0,0 0-1,0 2 1,0-1 0,-1 1 0,1 0 0,-1 1 0,0 0 0,0 0-1,-1 1 1,6 5-52,3 11 29,-1 1-1,-2 0 0,0 1 1,-1 1-1,-1 0 0,-2 1 1,0 0-1,-2 0 1,-1 1-1,-1 0 0,-1 1 1,-2-1-1,0 1 0,-2 13-28,11 46 25,9 25 28,-20-111-74,-2-9-27,-1-41 27,-2-2-566,1 0 0,3 0-1,2 0 1,2 1 0,3-1-1,1 1 1,3 0 0,17-47 587,0 10-310,-57 63 951,29 24 10,0 0 187,0 0-16,0 0-165,0 0-80,1 34-361,2 1 1,2-1 0,1 1 0,1-1 0,2-1 0,2 1 0,1-2-1,11 22-216,-19-44-45,1 0 0,1 0 0,0-1 0,0 1-1,1-1 1,0-1 0,0 1 0,1-1-1,0 0 1,1-1 0,0 0 0,0 0-1,0-1 1,1-1 0,0 1 0,0-1-1,0-1 1,1 0 0,4 1 45,-7-9-232,-1 1-1,1-2 0,-1 1 1,0-1-1,0 0 1,0-1-1,0 1 1,-1-1-1,0-1 1,-1 1-1,1-1 1,-1 0-1,-1 0 1,1-1-1,-1 1 1,0-1-1,-1 0 1,3-8 232,60-208-2451,-84 170 3690,17 52-486,1 2 293,0 0-123,0 8-357,6 69-1,3-1-1,4-1 1,3 0-1,20 57-564,-35-125-21,1 1-1,0-1 1,0 0-1,0 0 1,1 0-1,0 0 1,0 0-1,1-1 0,-1 1 1,2-1-1,-1 0 1,1 0-1,0 0 1,0-1-1,0 0 1,1 0-1,0 0 0,0-1 1,0 1-1,0-2 1,1 1-1,-1-1 1,1 0-1,0 0 1,0 0-1,1-1 22,60-32-2819,-59 3 1581</inkml:trace>
  <inkml:trace contextRef="#ctx0" brushRef="#br0" timeOffset="226323.483">8346 16449 865,'-14'12'192,"-7"-13"865,5 21 609,9-9-738,5-3 706,2-8-513,0 0-352,27 6-417,-27-6-256,0 0-96,0 0 0,81-18-416,-22-12-385,-12-11-288,-19 10-577,-27 23 609,16-19-1057</inkml:trace>
  <inkml:trace contextRef="#ctx0" brushRef="#br0" timeOffset="226558.022">8212 16219 705,'-9'0'352,"-2"-8"897,-3 8 801,14 0-64,0 0-1313,0 0 448,0 0-64,51-35-353,38-27-447,-13 14-225,-39 28-225,25-18-1024,-21 7-1537</inkml:trace>
  <inkml:trace contextRef="#ctx0" brushRef="#br0" timeOffset="227271.621">5376 18329 833,'-73'-122'5851,"65"106"-4981,7 13-315,1 3-64,0 0 27,0 0 288,2 14-107,87 383 214,-55-340-336,-45-161-1164,-4 1-1,-5 0 1,-21-59 587,-17 22-352,58 141 351,-1 0 1,1 0 0,0 0-1,-1-1 1,1 1 0,0 0-1,-1 0 1,1 0 0,-1-1-1,1 1 1,-1 0 0,1-1-1,-1 1 1,0-1 0,1 1-1,-1-1 1,0 1 0,0-1-1,1 1 1,-1-1 0,0 1-1,0-1 1,1 0 0,-1 1-1,0-1 1,0 0 0,0 0-1,0 0 1,0 0 0,1 0-1,-1 0 1,0 0 0,0 0-1,0 0 1,0 0 0,0 0-1,1-1 1,-1 1 0,0 0-1,0 0 1,0-1 0,1 1-1,-1-1 1,0 1 0,0-1-1,1 1 1,-1-1 0,0 1-1,1-1 1,-1 0 0,1 1-1,-1-1 1,1 0 0,-1 1-1,1-1 1,-1 0 0,1 0-1,0 0 1,-1 1 0,1-1-1,0 0 1,0 0 0,-1 0-1,1 0 1,0 42 209,86 125 42,-21-131-161,-62-35-92,1 0 1,-1 1-1,1-1 0,-1-1 0,1 1 0,0 0 1,-1-1-1,1 0 0,-1 0 0,0 0 1,1 0-1,-1 0 0,0-1 0,1 1 0,-1-1 1,0 0-1,0 0 0,-1 0 0,1-1 0,0 1 1,-1-1-1,1 1 0,-1-1 0,0 0 0,1-1 2,3-3-19,0-2-56,0 0 0,-1-1 0,-1 0 0,1-1 0,-1 1 0,-1-1 0,0 1 0,-1-1 0,0 0 0,0 0 0,-1 0 0,-1 0 0,0-1 0,0 1 0,-1 0 0,-1 0 0,0 0 0,0 0 0,-1 1 0,-3-7 75,-27-70-85,147 281 1483,-5-47-5167,-89-129 1106</inkml:trace>
  <inkml:trace contextRef="#ctx0" brushRef="#br0" timeOffset="227511.05">5939 17792 1858,'0'0'1377,"0"9"-672,0-9 960,0 0-63,0 0-353,9 45-416,10 35-385,-28-41-352,48 31 0,-4 1-96,-4-5-256,-10 7-897,-12-40-673,3-21 801,-3 5-1889</inkml:trace>
  <inkml:trace contextRef="#ctx0" brushRef="#br0" timeOffset="227822.406">6250 17487 833,'0'0'192,"0"0"1281,13 52 225,16 37-225,-7-2-448,8 4-480,-9-44-385,12 51-32,-2-7-96,-1-15-32,-9-24-480,-23-17-417,7-26 384,-4-3-1440</inkml:trace>
  <inkml:trace contextRef="#ctx0" brushRef="#br0" timeOffset="228417.654">6089 17642 961,'-2'-1'194,"0"-1"0,1 0 0,-1 0 0,1 1 0,-1-1-1,1 0 1,0 0 0,0 0 0,0-1 0,0 1 0,0 0 0,0 0 0,1 0 0,-1-1 0,1 1 0,0 0 0,-1-1 0,1 1 0,0 0-1,0-1 1,1 1 0,-1 0 0,0-1 0,1 1 0,-1 0 0,1-1 0,0 1 0,0 0 0,0 0 0,1-1-194,-1-3-37,43-72 641,-33 64-600,1-1 0,0 1 0,1 1 1,0 0-1,1 1 0,0 1 1,1 0-1,0 1 0,1 0 0,0 1 1,0 1-1,1 1 0,0 0 0,1 1 1,8-2-5,-19 7 13,-1 0 0,0-1 0,0 2 0,1-1 0,-1 1 0,1 0 0,-1 0 0,0 1 0,1 0 0,-1 0 0,0 0 0,0 1 0,0 0 0,0 0 0,0 1 0,0-1 0,0 1 0,-1 1 0,0-1 0,1 1 0,-1 0 0,0 0 0,-1 0 0,4 5-13,90 127 468,-74-97-410,86 145 169,94 129-230,-171-286-1679,-36-34 492,-30-49-684,-326-495 374,287 437 2418,70 109-870,0 0-1,0 1 1,0-1-1,1 0 1,0 0-1,0 0 1,0 0-1,1 0 1,-1 0-1,1 0 1,0 0-1,1 0 1,-1 0-1,1 0 1,0 0-1,0 0 1,1 0 0,-1 0-1,1 1 1,0-1-1,0 1 1,1-1-1,-1 1 1,1 0-1,0 0 1,0 0-1,1 0 1,-1 0-1,1 1 1,2-3-48,4 3 70,-1 0 1,1 0-1,0 1 1,0 1 0,0-1-1,1 2 1,-1-1-1,0 1 1,0 1 0,0 0-1,0 0 1,0 1-1,0 0 1,0 1-1,0 0 1,-1 1 0,1 0-1,2 1-70,-1-1 78,1 1-1,-1 0 1,1 1 0,-1 0-1,-1 1 1,0 0 0,1 0-1,-2 1 1,0 1-1,0-1 1,0 2 0,-1-1-1,0 1 1,-1 0 0,0 1-1,-1-1 1,0 1 0,0 1-1,-1-1 1,-1 1-1,0 0 1,-1 0 0,0 0-1,0 6-77,-8 252 1564,5-268-1596,0 1-1,0-1 1,0 1-1,0-1 0,1 1 1,-1-1-1,1 1 0,-1-1 1,1 0-1,0 1 0,0-1 1,0 0-1,0 1 0,1-1 1,-1 0-1,0 0 1,1 0-1,0 0 0,-1-1 1,1 1-1,0 0 0,0-1 1,0 1-1,0-1 0,0 1 1,0-1-1,1 0 0,-1 0 1,0 0-1,1 0 1,-1-1-1,1 1 0,-1 0 1,1-1-1,-1 0 0,1 0 1,-1 0-1,1 0 0,-1 0 1,1 0-1,-1 0 0,0-1 1,1 1-1,-1-1 1,1 0-1,-1 0 0,0 0 1,1 0-1,-1 0 0,0 0 1,0-1-1,0 1 0,0-1 1,0 0-1,0 1 0,-1-1 1,1 0-1,0 0 1,-1 0-1,1 0 0,0-2 33,32-22-2279</inkml:trace>
  <inkml:trace contextRef="#ctx0" brushRef="#br0" timeOffset="228669.216">7418 17524 961,'16'9'1826,"-4"-11"352,9 6-1121,-21-4 672,0 0-768,0 0-672,0 0-610,0 0-1633,0 0 257</inkml:trace>
  <inkml:trace contextRef="#ctx0" brushRef="#br0" timeOffset="228975.125">7773 17262 2498,'-15'-17'651,"9"12"-323,0-1-1,1 1 0,0-1 1,0 0-1,0 0 0,1-1 1,0 1-1,0-1 0,0 0 1,1 0-1,0 0 0,1-1 1,0 1-1,0-1 0,0 1 1,0-8-328,4 10 327,14 16 2207,166 167-1221,-38 13-1014,-144-190-296,1 1 1,-1-1-1,0 1 0,0-1 0,1 1 1,-1-1-1,1 1 0,-1-1 1,1 0-1,0 1 0,0-1 0,-1 0 1,1 0-1,0 1 0,0-1 0,0 0 1,0 0-1,1 0 0,-1 0 0,0 0 1,0 0-1,0-1 0,1 1 1,-1 0-1,0 0 0,1-1 0,-1 1 1,1-1-1,-1 0 0,1 1 0,-1-1 1,1 0-1,-1 0 0,1 0 0,-1 0 1,1 0-1,-1 0 0,1 0 0,-1 0 1,1-1-1,-1 1 0,1-1 1,-1 1-1,1-1 0,-1 1 0,0-1 1,1 0-1,-1 0 0,1 0-3,25-72-657,-22 54 471,76-212-716,-73 214 867,-3 4 11,-1 0 1,2 0 0,0 1 0,0 0-1,1 0 1,1 0 0,0 1 0,0 0-1,1 0 1,1 1 0,0 0 0,0 1-1,1 0 1,0 1 0,0 0 0,1 1-1,0 0 1,0 0 0,1 2 0,0-1-1,10-1 25,-20 7-125,0 0 1,0 1 0,0 0 0,0 0-1,0-1 1,0 2 0,0-1 0,-1 0-1,1 1 1,0-1 0,-1 1 0,1 0-1,-1 0 1,1 0 0,-1 0 0,0 0-1,0 0 1,0 1 0,0-1 0,0 1-1,0-1 1,-1 1 0,2 2 123,-1-1-2408</inkml:trace>
  <inkml:trace contextRef="#ctx0" brushRef="#br0" timeOffset="239799.775">11713 14136 448,'-5'-4'97</inkml:trace>
  <inkml:trace contextRef="#ctx0" brushRef="#br0" timeOffset="240639.697">11695 14117 512,'-1'-18'35,"0"22"3315,-15 199-2410,15-193-746,-3-31-164,3 10-18,1-6 11,-1 0 0,-1-1 0,-1 1 0,0 0 0,-1 0 0,-1 0 0,0 0 0,-2 1 0,-3-8-23,-6 53 598,45 173 197,-30-269-864,-10-69-97,-2 126 582,28 156 86,-5-78-432,-10-67-97,0-1-21,0 0-80,-1-7-64,1-116-17,-19 66 290,18 56 196,1 1 33,19 87-700,-10-27-1585</inkml:trace>
  <inkml:trace contextRef="#ctx0" brushRef="#br0" timeOffset="242473.077">13033 13731 512,'0'-36'102,"0"36"5,0 0 138,0 0 150,2 16-32,28 265 433,-27-190-433,-5-138 139,-41-131-636,26 118 1442,18 68-929,10 255 603,2-236-982,-11-34-48,22-132-181,-22 136-198,-2 3-209</inkml:trace>
  <inkml:trace contextRef="#ctx0" brushRef="#br0" timeOffset="249389.504">10722 13384 448,'16'-47'283,"-14"45"-309,-2 2 20,0 0 150,0 0 203,3-19 408,-2 12 3893,18 33-4328,4-14-250,-21-12-63,-1 0 0,1 1 1,0-1-1,0 1 0,0 0 1,-1 0-1,1-1 1,0 1-1,-1 0 0,1 0 1,-1 0-1,1 1 1,-1-1-1,1 0 0,-1 1 1,0-1-1,0 0 0,0 1 1,0 0-1,0-1 1,0 1-1,0-1 0,0 1 1,0 0-1,-1 0 1,1 0-1,-1-1 0,0 1 1,1 0-1,-1 0 0,0 0 1,0 0-1,0 0 1,0 0-1,0-1 0,-1 1 1,1 0-1,0 0 1,-1 0-1,0-1 0,1 1 1,-1 0-1,0 0 0,0-1 1,0 1-1,0-1 1,0 1-8,-4 9 46,1 0 1,1 0-1,0 0 1,0 0-1,1 1 1,1-1-1,0 1 1,0 0 0,1-1-1,1 1 1,1 10-47,-1 53 5,4-23-645,-5-51-129,0-1-896</inkml:trace>
  <inkml:trace contextRef="#ctx0" brushRef="#br0" timeOffset="249806.761">10862 13274 512,'15'55'2921,"8"40"-578,-20 96-709,12-113-1784,-17-119-661,1 30-540,1 11 33</inkml:trace>
  <inkml:trace contextRef="#ctx0" brushRef="#br0" timeOffset="250191.105">11021 13281 480,'0'0'187,"0"0"-32,0 0 21,0 0 235,0 0-32,0 0 59,0 0 0,0 0 202,0 0 327,0 0-1,0 0-389,0 0 79,1 11 70,44 355 2232,-41-292-4763,-3-70-287,-4 2-834</inkml:trace>
  <inkml:trace contextRef="#ctx0" brushRef="#br0" timeOffset="250631.295">10784 14049 769,'-35'-1'1601,"17"-10"1912,30 5 1557,21-1-4323,5-2-601,155-32 687,-23 13-353,-133 2-405,-35 22-70,-2 4-224,0 0-848,0 0-1309,0 0-891</inkml:trace>
  <inkml:trace contextRef="#ctx0" brushRef="#br0" timeOffset="251007.705">10621 13210 865,'12'-15'5717,"15"6"-5383,-10 5 331,215-65 1812,-89 31-1517,-91 30-826,-48 8-332,-4 0-731,0 0-1024,0 0-706</inkml:trace>
  <inkml:trace contextRef="#ctx0" brushRef="#br0" timeOffset="254134.736">13163 12939 705,'0'0'-11,"0"0"134,0 0 299,0 0 362,0 0-42,0 0-106,13-31 1360,-7 42 848,5 71-1679,12 93 90,-26-136-3455,5-38-239</inkml:trace>
  <inkml:trace contextRef="#ctx0" brushRef="#br0" timeOffset="254686.225">13305 12860 641,'-8'-8'109,"8"10"7314,134 271-4145,-102-227-2237,-23-59-988,16-22-75,-2-2 0,-2-1 0,-1-1 0,-2 0 0,-1-1 0,-2-1-1,3-22 23,-15 53-360,-1 2-3620,-2 8 1631</inkml:trace>
  <inkml:trace contextRef="#ctx0" brushRef="#br0" timeOffset="255177.504">13155 13547 577,'4'21'7578,"-4"9"-7086,-1-16 214,1-10-407,0-4 149,0 0 75,0 0-37,9-9-21,343-238 1120,-277 224-2535,-69 22-635,-4 0-834,-2 1-1046</inkml:trace>
  <inkml:trace contextRef="#ctx0" brushRef="#br0" timeOffset="255654.493">13006 12885 737,'-5'-3'1004,"8"5"7453,8-9-8058,421-333 1106,-364 296-1489,-55 20-2200,-13 20-468,0 4-818</inkml:trace>
  <inkml:trace contextRef="#ctx0" brushRef="#br0" timeOffset="267023.222">14306 13273 705,'0'0'-48,"0"0"90,0 0 247,0 0 554,0 0 241,0 0-113,15 2 284,45 22 613,-60-24-1838,0 0 1,1-1-1,-1 1 0,1 0 0,-1 0 0,0 0 0,1 0 1,-1 0-1,0 0 0,1-1 0,-1 1 0,1 0 0,-1 0 0,0 0 1,1 0-1,-1 0 0,1 0 0,-1 1 0,0-1 0,1 0 1,-1 0-1,1 0 0,-1 0 0,0 0 0,1 1 0,-1-1 0,0 0 1,1 0-1,-1 0 0,0 1 0,1-1 0,-1 0 0,0 1 1,0-1-1,1 0 0,-1 1 0,0-1 0,0 0-30,-6-40 173,3 36-162,0 1-1,0 0 1,-1 0 0,1 0-1,-1 1 1,0-1 0,1 1-1,-1 0 1,0 0 0,-1 0-1,1 0 1,0 1 0,0 0-1,-1 0 1,1 0 0,-1 0-1,1 1 1,0-1 0,-1 1-1,1 0 1,-1 1 0,1-1-1,-1 1 1,1 0 0,-1 0-1,1 0 1,0 1 0,0-1-1,0 1 1,-1 0 0,2 0 0,-1 1-1,0 0-10,0-1 44,1 1 1,-1 0-1,1 1 0,0-1 0,1 0 0,-1 1 1,0 0-1,1 0 0,0 0 0,0 0 0,0 0 1,1 0-1,-1 0 0,1 0 0,0 1 0,0-1 0,0 0 1,1 1-1,-1-1 0,1 1 0,1 1-44,-9 33 183,5-28-149,1 1 1,1 0-1,0 0 1,0-1-1,2 1 1,-1 0-1,1 0 1,1 0-1,0 0 1,1-1 0,0 1-1,1-1 1,0 0-1,1 0 1,0 0-1,0-1 1,4 5-35,38 16 192,-43-29-133,3-4-51,0-1 0,0 0 0,-1 0 1,1 0-1,-1-1 0,0 0 0,0-1 1,0 1-1,0-1 0,-1 0 0,0 0 0,0-1 1,0 1-1,-1-1 0,0 0 0,0-1 1,-1 1-1,1-1 0,-1 1 0,-1-1 1,1 0-1,-1 0 0,0 0 0,0-2-8,-55-129 0,50 135 0,1 0-1,-1 0 0,0 1 1,1-1-1,-1 1 0,0 0 1,0 0-1,-1 0 0,1 0 1,0 1-1,-1-1 1,1 1-1,-1 0 0,1 0 1,-1 0-1,1 0 0,-1 1 1,0-1-1,1 1 0,-1 0 1,0 0-1,0 1 1,1-1-1,-1 1 0,1-1 1,-1 1-1,0 0 0,1 1 1,-1-1-1,1 0 0,0 1 1,0 0-1,-1 0 0,1 0 1,0 0-1,1 1 1,-1-1-1,0 1 0,1-1 1,-1 1-1,1 0 0,0 0 1,0 0-1,0 0 0,0 1 1,0-1-1,1 0 0,0 1 1,0-1-1,-1 3 1,-3 5-3,1-1-1,0 1 1,1 0-1,0 0 1,0 0-1,1 0 1,1 0 0,0 0-1,0 1 1,1-1-1,1 0 1,0 1-1,1-1 1,0 0-1,0 0 1,1 0-1,1 0 4,2 9 4,-6-18-9,0 0 0,1 0 0,-1 0-1,1 0 1,-1 0 0,1 0 0,0 0 0,0 0 0,-1-1 0,2 1 0,-1 0 0,0 0 0,0-1 0,0 1 0,1 0-1,-1-1 1,1 1 0,-1-1 0,1 0 0,0 0 0,0 1 0,-1-1 0,1 0 0,0-1 0,0 1 0,0 0 0,0 0-1,0-1 1,2 1 5,13-6-48,37-39-2,-24 19 30,-65 59 90,-44 25 187,77-58-252,-1-1 0,1 1 0,0 0 0,-1-1 0,1 1 0,-1-1 0,1 0 0,-1 0 0,1 0 1,-1 0-1,1 0 0,-1-1 0,1 1 0,-1-1 0,1 0 0,0 1 0,-1-1 0,1 0 0,0 0 0,0-1 0,-1 1 0,1 0 0,0-1 0,0 1 0,1-1 0,-1 0 0,0 0 0,0 1 0,1-1 0,-1 0 0,1 0 0,0-1 0,-1 1 0,1 0 0,0 0 0,0-3-5,-5-10-8,1-1-1,1 0 1,0 0 0,1 0-1,1 0 1,1 0-1,0 0 1,1-1 0,1 1-1,0 0 1,1-1-1,1 1 1,0 0 0,5-10 8,24-57-32,-31 81 33,0 0 0,0 0 0,0 1-1,0-1 1,0 0 0,1 1 0,-1-1 0,0 1-1,1-1 1,0 1 0,-1 0 0,1-1-1,0 1 1,-1 0 0,1 0 0,0 1-1,0-1 1,0 0 0,0 0 0,0 1-1,0-1 1,0 1 0,0 0 0,0 0-1,0 0 1,0 0 0,0 0 0,0 0-1,1 0 1,-1 0 0,0 1 0,0-1 0,0 1-1,-1 0 1,1 0 0,0 0 0,0-1-1,0 2 1,0-1 0,-1 0 0,2 1-1,2 3 34,1 1 0,-1 1 0,0-1 0,-1 1 0,0 0 0,0 0 0,0 1 0,-1-1 1,0 1-1,0-1 0,-1 1 0,0 0 0,0 0 0,-1 0 0,0 0 0,0 0 0,-1 0 1,0 1-35,-15 80 245,14-84-228,0 0-1,-1 0 1,0-1-1,0 1 0,0 0 1,-1-1-1,0 0 1,0 1-1,0-1 1,0 0-1,0-1 1,-1 1-1,1-1 1,-1 1-1,0-1 1,0 0-1,-1 0 1,1-1-1,-1 1 1,1-1-1,-1 0 1,0 0-1,0 0-16,1-3-1,1 0-1,0 0 0,0 0 1,-1-1-1,1 1 1,0-1-1,0 1 1,0-1-1,0 0 0,1 0 1,-1-1-1,0 1 1,1 0-1,0-1 1,-1 0-1,1 1 1,0-1-1,1 0 0,-1 0 1,0 0-1,1 0 1,-1 0-1,1-1 1,0 1-1,0 0 0,1-1 1,-1 1-1,0 0 1,1-1-1,0 1 1,0-1-1,0 1 1,0-1-1,1 1 0,0-2 2,-1 2 2,1-104-40,-2 100 36,1 1 0,0-1 0,1 1 0,-1 0 0,1-1 0,0 1 0,1-1 0,0 1 0,0 0 0,0 0 0,1 0 0,0 0 0,0 1-1,0-1 1,1 1 0,-1-1 0,1 1 0,1 0 0,-1 1 0,1-1 0,0 1 0,0 0 0,0 0 0,0 0 0,1 1 0,-1 0 0,1 0 0,0 0-1,0 1 1,0 0 0,3-1 2,-5 3 15,0 1 1,0-1-1,0 1 0,0 0 0,0 0 0,0 0 1,-1 1-1,1-1 0,0 1 0,-1 0 0,1 0 0,-1 0 1,0 0-1,0 0 0,0 1 0,0 0 0,0 0 1,0 0-1,-1 0 0,1 0 0,-1 0 0,0 0 0,0 1 1,0-1-1,0 1 0,-1 0 0,0-1 0,1 1 1,-1 0-1,-1 0 0,1 0 0,0 2-15,-22 80 267,21-76-246,-1 0-1,0 0 1,-1 1 0,0-1 0,0 0-1,-2-1 1,1 1 0,-1 0-1,0-1 1,-1 0 0,0 0 0,0 0-1,-1-1 1,0 0 0,-1 0-1,0 0 1,0-1 0,-1 0 0,1 0-1,-1-1 1,-1 0 0,1 0-1,-1-1 1,0 0 0,-8 2-21,15-7 0,0 0 1,0 0-1,0-1 1,1 1-1,-1-1 1,0 1-1,0-1 1,1 0-1,-1 1 1,0-1-1,1 0 1,-1 0-1,1 0 1,-1 0-1,1-1 1,-1 1-1,1 0 1,0-1-1,0 1 1,-1-1-1,1 1 1,0-1-1,1 1 1,-1-1-1,0 0 1,0 1-1,1-1 1,-1 0-1,1 0 1,-1 1-1,1-1 1,0 0-1,0 0 1,-1 0-1,2-1 0,-4-5-6,-1-3-1,1-1 0,0 1 0,1-1 1,0 0-1,0 0 0,2 0 1,-1 0-1,2 0 0,-1 0 1,2 0-1,0 0 0,0 0 1,1 0-1,0 1 0,1-1 1,0 1-1,1 0 0,1 0 1,-1 1-1,5-5 7,-7 12-1,0 0 0,1 0 1,-1 1-1,1-1 0,0 1 0,-1 0 1,1 0-1,0 0 0,1 0 0,-1 1 0,0 0 1,0 0-1,1 0 0,-1 0 0,0 1 1,1-1-1,-1 1 0,1 0 0,-1 1 0,0-1 1,1 1-1,2 0 1,18 0 28,-13 30 255,-9-25-268,-1 0 1,0 0 0,1 1 0,-2-1-1,1 1 1,-1-1 0,0 1-1,-1-1 1,1 1 0,-1 0-1,-1-1 1,1 1 0,-1 0 0,0-1-1,-1 1 1,1-1 0,-1 1-1,-1-1 1,1 0 0,-1 0 0,0 0-1,-1 0 1,1-1 0,-1 1-1,0-1 1,0 0 0,-1 0 0,0 0-1,1-1 1,-2 1 0,1-1-1,0 0 1,-1-1 0,0 1 0,-2 0-16,5-3-2,0 0 0,-1 0 0,1 0 0,-1 0 0,1 0 0,-1-1 0,0 1 0,1-1 0,-1 0 0,0 0 0,1-1 0,-1 1 0,1-1 0,-1 1 0,0-1 0,1 0 1,0-1-1,-1 1 0,1-1 0,0 1 0,-1-1 0,1 0 0,0 0 0,0 0 0,1-1 0,-1 1 0,0-1 0,1 1 0,0-1 0,-1 0 0,1 0 0,0 0 0,0 0 1,1 0-1,-1-1 0,1 1 0,0 0 0,-1-1 0,1 1 0,1-1 0,-1 0 0,1 1 0,-1-2 2,-1-3-14,0-1 1,1 0-1,0 0 0,1 0 0,0 0 1,0 1-1,0-1 0,2 0 0,-1 0 1,1 0-1,0 1 0,0-1 0,1 1 1,1 0-1,-1 0 0,1 0 0,1 0 1,0 0 13,-1 4 4,2 1 1,-1-1 0,0 1 0,1 1-1,-1-1 1,1 1 0,0 0 0,0 0-1,-1 0 1,1 1 0,1 0 0,-1 0-1,0 1 1,0 0 0,0 0 0,0 0-1,0 1 1,0 0 0,0 0 0,0 0 0,0 1-1,0 0 1,0 0 0,0 0 0,-1 1-1,0 0 1,1 0 0,-1 0 0,0 1-1,0 0 1,-1 0 0,1 0 0,-1 0-1,0 1 1,0-1 0,0 1 0,0 1-5,-2 2 22,0-1 0,0 1 0,-1 0 0,0-1 0,-1 1 1,0 0-1,0 0 0,0 0 0,-1-1 0,0 1 0,-1 0 1,1-1-1,-2 1 0,1-1 0,-1 0 0,0 1 0,0-1 0,-1-1 1,0 1-1,-3 3-22,-37 14 53,23-23-47,18-2-20,-1 0 0,1 0 0,0 0 0,0-1 0,0 0 0,0 1 0,0-1 0,0 0 0,1 0 0,-1 0 0,0-1 0,1 1 0,0-1 0,0 1 0,0-1 0,0 0 0,0 0 0,0 0 0,1 0 0,-1 0 0,1 0 0,0 0 0,0-1 0,0 1 0,0 0 0,1-1 0,-1 1 0,1-1 0,0-2 14,23-115-256,1 87 218,-21 31 39,0-1 1,1 1-1,0 0 0,0 0 0,0 0 1,0 0-1,0 1 0,0-1 0,1 1 1,-1 0-1,1 1 0,-1-1 0,1 1 1,0 0-1,0 0 0,-1 0 0,1 1 1,0 0-1,0-1 0,0 2 0,0-1 1,0 1-1,-1-1 0,1 1 0,0 1 1,0-1-1,-1 1 0,1 0 0,-1 0 1,1 0-2,6 21 96,-9-18 37,-3 2-47,-1 11-68,-2-1 0,0 1 0,-1-1 1,0 0-1,-2 0 0,0-1 1,-1 0-1,0 0 0,-1-1 1,-1 0-1,-1 0 0,0-1 0,0 0 1,-13 10-19,21-23-4,-1 0 0,1-1 0,0 1 0,0 0 0,-1-1 0,1 0 0,0 0 0,-1 0 0,1 0 0,0-1 0,-1 1 0,1-1 0,0 0 0,0 0 0,0 0 0,-1 0 0,1-1 0,0 1 0,1-1 0,-1 0 0,0 0 0,0 0 0,1 0 0,-1 0 0,1-1 0,0 1 0,0-1 0,-1 1 0,2-1 0,-1 0 1,0 0-1,1 0 0,-1 0 0,1 0 0,0 0 0,0 0 0,0 0 0,0-1 0,1 1 0,-1 0 0,1-1 0,0 1 0,0 0 0,0-1 0,0 1 0,0 0 0,1-2 4,-3-4-15,0 0 1,1-1-1,0 1 0,0 0 1,1-1-1,0 1 0,1 0 0,0-1 1,0 1-1,1 0 0,0 0 1,1 0-1,0 0 0,0 0 1,1 0-1,0 1 0,1 0 1,-1 0-1,2 0 0,1-1 15,-1 2-1,-5 4 2,0 0 0,1 0 0,0 0 0,0 1 0,-1-1 0,2 0 0,-1 1 0,0 0-1,0-1 1,1 1 0,-1 0 0,1 0 0,0 0 0,0 1 0,0-1 0,-1 1 0,1-1 0,1 1 0,-1 0 0,0 0-1,0 0 1,0 1 0,1-1 0,-1 1 0,0 0 0,0 0 0,1 0 0,-1 0 0,0 0 0,0 1 0,1-1 0,-1 1-1,0 0 1,0 0 0,0 0 0,0 1 0,0-1 0,0 1 0,0-1 0,0 1 0,-1 0 0,2 1-1,3 5 24,-1 0 1,1 0 0,-2 1 0,1-1 0,-2 1 0,1 0-1,-1 1 1,0-1 0,-1 1 0,0 0 0,-1 0-1,0 0 1,0 0 0,-1 0 0,0 0 0,-1 0-1,0 0 1,-1 1 0,-1 3-25,3 16 52,-1-21-41,-1 1 0,0 0 0,0-1 1,-1 1-1,0-1 0,-1 1 0,0-1 0,0 0 1,-1 0-1,0 0 0,-1-1 0,0 1 0,0-1 0,-1 0 1,0-1-1,0 1 0,-1-1 0,0 0 0,0-1 1,0 0-1,-3 2-11,4-7-10,1 0 1,-1 0 0,1-1 0,-1 0-1,1 0 1,0 0 0,-1-1 0,1 1-1,-1-1 1,1-1 0,0 1 0,-1-1-1,1 0 1,0 0 0,0 0 0,1-1-1,-1 0 1,0 0 0,1 0 0,-1 0-1,1-1 1,0 1 0,1-1 0,-1 0-1,0-1 1,1 1 0,0 0 0,0-1-1,0 0 1,1 0 0,0 0 0,0 0-1,0 0 1,0 0 0,1-1 0,0 1-1,0 0 1,0-1 0,1 1 0,0-1-1,0 1 1,0-1 0,0 1 0,1 0-1,1-5 10,34-128-187,-18 105 182,-17 31 8,0 0 1,0 0-1,0 0 0,0 1 1,0-1-1,0 0 0,1 0 1,-1 1-1,0-1 0,1 0 1,0 1-1,-1 0 0,1-1 0,0 1 1,0 0-1,0 0 0,-1 0 1,1 0-1,0 0 0,1 0 1,-1 1-1,0-1 0,0 0 1,0 1-1,0 0 0,0 0 1,1 0-1,-1 0 0,0 0 0,0 0 1,0 0-1,0 1 0,1-1 1,-1 1-1,0-1 0,0 1 1,0 0-1,0 0 0,0 0 1,0 0-1,0 0 0,-1 0 0,1 1 1,0-1-1,-1 1 0,1-1 1,-1 1-1,1-1 0,-1 1 1,1 1-4,72 85 261,-71-79-235,0 1 1,-1-1-1,0 1 0,-1-1 0,0 1 0,-1-1 0,0 1 0,0 0 0,-1-1 1,0 1-1,-1-1 0,0 1 0,0-1 0,-1 0 0,-1 0 0,1 0 1,-1 0-1,-1 0 0,0-1 0,0 0 0,-6 8-26,-4 10 28,14-23-22,0 1-1,0-1 1,0 0 0,-1-1-1,1 1 1,-1 0 0,0 0 0,0-1-1,0 1 1,0-1 0,0 0 0,-1 1-1,1-1 1,-1 0 0,1 0-1,-1-1 1,0 1 0,0 0 0,0-1-1,0 0 1,0 0 0,0 0 0,0 0-1,0 0 1,0 0 0,0-1 0,-1 0-1,1 1 1,0-1 0,0 0-1,-1-1 1,1 1 0,0-1 0,0 1-1,0-1 1,0 0 0,-1 0 0,1 0-1,1-1 1,-3 0-6,-3-3-7,0-1 1,1 0-1,0 0 1,0-1-1,0 0 1,1 0-1,0 0 1,0-1-1,1 0 1,0 0-1,0 0 0,1-1 1,-2-3 6,0-5-31,0-1 0,1-1 0,1 1 0,1 0 0,1-1 0,0 0 0,1 1 0,1-1 0,1 0 0,2-10 31,-1 23 6,0 1 0,0-1 0,1 1-1,0 0 1,0 0 0,1 0 0,-1 0-1,1 0 1,0 1 0,0 0 0,1 0-1,-1 0 1,1 0 0,0 1 0,0-1-1,0 1 1,0 0 0,0 1 0,1-1-1,0 1 1,-1 0 0,1 1 0,0-1-1,0 1 1,0 0 0,0 1 0,0 0-1,0-1 1,0 2 0,0-1 0,-1 1-1,1 0 1,0 0 0,0 0 0,0 1 0,-1 0-1,1 0 1,-1 1 0,1 0 0,-1-1-1,0 2 1,0-1 0,0 1 0,-1-1-1,1 1 1,-1 1 0,0-1 0,0 0-1,0 1 1,-1 0 0,1 0-6,-1 5 44,1-1 1,-1 1-1,-1 0 1,0 0-1,-1 0 1,1 0-1,-2 0 1,0 0-1,0 0 1,0 0-1,-2 0 1,1 0-1,-1 0 1,0 0-1,-1 0 1,-1-1-1,1 1 1,-1-1-1,-1 0 1,0 0-1,-4 5-44,8-9 2,0 0-1,0-1 1,-1 1-1,0 0 1,0-1-1,-1 0 1,1 1-1,-1-1 1,0 0-1,0 0 1,0 0-1,0-1 1,-1 1-1,1-1 1,-1 0 0,0 0-1,0 0 1,0 0-1,-1-1 1,1 0-1,0 1 1,-1-2-1,0 1 1,1 0-1,-1-1 1,0 0-1,0 0 1,0-1-1,0 1 1,0-1-1,0 0 1,0 0-1,0-1 1,1 1-1,-1-1 1,0 0 0,0-1-1,0 1 1,1-1-1,-1 0 1,1 0-1,-1 0 1,1-1-1,0 1 1,0-1-1,0 0 1,0-1-1,1 1 1,-4-3-2,5-2-6,-1 0 0,1 0 0,0 0 0,1-1 0,0 1 0,0 0 0,1-1 0,0 1 0,0-1 0,1 1 0,0 0 0,1-1 0,0 1 0,0 0 0,1 0 0,-1 0 0,2 0 0,-1 1 0,1-1 0,1 1 0,-1 0 0,1 0 0,0 1 0,1-1 0,-1 1 0,1 0 0,1 1 0,-1-1 0,1 1 0,0 0 0,0 1 0,0 0 0,1 0 0,-1 0 0,1 1 0,0 0 0,0 1 0,0 0 0,0 0 0,8 0 6,-11 3 2,-1 1 1,1-1-1,-1 1 1,0 1-1,0-1 1,0 0-1,0 1 1,-1 0 0,1 0-1,-1 0 1,1 0-1,-1 1 1,0-1-1,-1 1 1,1 0-1,0 0 1,-1 0 0,0 0-1,0 0 1,0 0-1,-1 1 1,1-1-1,-1 3-2,2 0 12,0 0 0,-1 0 0,0 0-1,-1 0 1,0 0 0,0 1 0,0-1 0,-1 0-1,0 1 1,0-1 0,-1 0 0,0 1-1,0-1 1,-1 0 0,0 0 0,0 0 0,-1 0-1,0 0 1,0 0 0,0-1 0,-1 0 0,0 1-1,0-1 1,-1-1 0,0 1 0,0-1-1,0 1 1,0-2 0,-5 4-12,7-8-4,0-1 1,0 1-1,0-1 1,0 1-1,0-1 1,0 0-1,0 0 0,0 0 1,0-1-1,0 1 1,0-1-1,1 0 1,-1 1-1,1-1 0,-1 0 1,1-1-1,0 1 1,0 0-1,0-1 0,0 1 1,0-1-1,0 1 1,1-1-1,-1 0 1,1 0-1,0 0 0,0 0 4,-1 0-15,-1-4-5,0 0-1,0 0 1,0-1-1,1 1 1,0-1 0,1 0-1,-1 1 1,2-1 0,-1 0-1,1 0 1,0 0 0,1 0-1,-1 1 1,2-1-1,-1 0 1,1 1 0,0-1-1,1 1 1,0-1 0,0 1-1,0 0 1,1 0-1,0 0 1,0 1 0,1 0-1,0-1 1,1 0 20,-1 6 2,-1-1-1,0 1 1,1 0 0,-1 0-1,1 0 1,-1 1 0,1-1-1,-1 1 1,1 0 0,-1 1-1,1-1 1,-1 1 0,1 0-1,-1 0 1,1 0 0,-1 1-1,0-1 1,0 1 0,0 0-1,0 0 1,0 1 0,0-1-1,0 1 1,-1 0 0,1 0-1,-1 0 1,0 0 0,0 1-1,0-1 1,0 1 0,-1 0-1,2 2-1,3 2-40,0 1-1,0 1 0,0 0 0,-2 0 0,1 0 1,-1 0-1,0 1 0,-1 0 0,-1 0 0,0 0 1,0 0-1,-1 1 0,0-1 0,0 10 41,-12 15-4126,12-35 821</inkml:trace>
  <inkml:trace contextRef="#ctx0" brushRef="#br0" timeOffset="268040.789">15983 13125 1121,'5'82'8256,"14"39"-6744,0 2-1297,-16-113 169,-5-61-63,-15-228-273,11 262 1087,4 66-589,37 224-87,-34-255-448,-1-15 37,0-3-27,0 0-74,0-8-48,-22-158-289,22 159 372,-1-5-5,1-1 1,-2 1 0,1-1 0,-2 1 0,0 0-1,0-1 1,-1 1 0,-1 1 0,0-1 0,-6-10 22,0 11 42,8 9 209,3 2 182,2 8-6,33 160 650,-25-54-3404,-6-106-4356,-4-8 2957</inkml:trace>
  <inkml:trace contextRef="#ctx0" brushRef="#br0" timeOffset="268511.919">15798 13754 5125,'-66'10'7111,"259"-58"-5286,53 9-1750,-188 41 10,-76 2-63,-225 50-44,-29 46 1,190-67 1206,80-32-875,2-1-129,184-65 236,53-38-2681,-173 75-3613,-54 14 1376</inkml:trace>
  <inkml:trace contextRef="#ctx0" brushRef="#br0" timeOffset="268966.907">15727 13198 5541,'-66'-60'5888,"84"52"-4334,391-97-278,-386 96-422,-23 9-640,0 0-97,-18 5 0,-320 98 439,241-77 442,280-109-2348,23-25-3674,-135 65 1170</inkml:trace>
  <inkml:trace contextRef="#ctx0" brushRef="#br0" timeOffset="285045.852">14860 4619 448,'-13'-11'5666,"5"-1"-4157,2-35 728,0 62-1292,28 185 1548,21 90-1094,8-66-1074,-47-190-351,-3-33-263,-1-1-602,0 0-374,0 0 53,0 0-913,0 0-651</inkml:trace>
  <inkml:trace contextRef="#ctx0" brushRef="#br0" timeOffset="285650.424">14796 4774 416,'-7'-21'4413,"2"5"-4074,5 7-200,0-1 0,1 0 0,1 0 1,-1 1-1,1-1 0,1 1 1,0-1-1,0 1 0,1 0 1,0 0-1,1 0 0,0 1 1,0 0-1,1 0 0,0 0 0,0 0 1,1 1-1,0 0 0,0 1 1,1-1-1,4-2-139,2 5 103,0-1 1,1 2-1,-1 0 0,1 1 0,-1 0 1,1 2-1,0-1 0,0 2 1,-1 0-1,1 0 0,-1 2 1,1 0-1,-1 0 0,0 1 0,0 1 1,0 0-1,0 1 0,-1 1 1,0 0-1,0 1-103,-2-3 152,1 1 0,-1 1 0,0-1 0,-1 2 0,1-1 0,-1 1 0,-1 1 0,0 0 0,0 0 0,-1 1 0,0 0 0,0 0 0,-1 1 0,-1 0 0,0 0 0,0 1 0,-1 0 0,-1 0 0,0 0 0,0 0 0,0 5-152,-8-9 59,1 0 0,-1 0-1,0-1 1,-1 0-1,0 0 1,0 0 0,-1 0-1,1-1 1,-1 0-1,-1 0 1,1-1 0,-1 0-1,0 0 1,0 0-1,-1-1 1,1 0 0,-1 0-1,0-1 1,0 0-1,-7 1-58,13-3 8,-11 5-25,-1 0 1,0-1-1,0 0 0,0-2 1,0 1-1,-1-2 0,0 0 1,1 0-1,-1-1 0,0-1 1,0-1-1,1 0 0,-1-1 1,0 0-1,1-2 0,-5-1 17,-31-36-6379,40 26 2402</inkml:trace>
  <inkml:trace contextRef="#ctx0" brushRef="#br0" timeOffset="287231.052">15755 4923 577,'0'0'85,"0"0"-53,0 0-16,0 0 187,-19 11 1212,41-8-620,-14-2-549,-8-1 106,-28 0 539,-49-11 1250,76 9-1959,1 2-60,0 0 33,0 0 27,0 0-17,0 0 22,0 0 85,0 0-32,0 0 75,0 0-37,0 0-102,201-14 32,-197 14-138,-4 0 74,0 0 5,0 0-52,-11 4-60,-128 45-32,107-44-10,-21-3-86,238-39 161,-169 30-2120,-16 7-838</inkml:trace>
  <inkml:trace contextRef="#ctx0" brushRef="#br0" timeOffset="287817.324">15668 5265 577,'0'0'85,"0"0"75,0 0 96,0 0 518,0 0 353,0 0-54,8-4-401,276-80 2515,-421 122-2605,-8 25 38,287-90-2686,-120 26-721</inkml:trace>
  <inkml:trace contextRef="#ctx0" brushRef="#br0" timeOffset="289621.394">16252 4934 705,'20'1'9014,"8"2"-6579,47 3-2503,-72-6 196,-3 0 16,0 0-5,0 0 32,81-11 491,171-6-566,-114 15-32,88-6-32,-188-2-16,95-5-32,-36 4 80,-93 10-48,1 1-26,191 13 63,-81-27-69,-97 10 32,-14 4 16,1 0-11,238-6 59,-116-17-53,16-1-48,23-3 42,-29 2 11,-33 11 731,-68 7-642,-27 4-4096,-9 3 1685</inkml:trace>
  <inkml:trace contextRef="#ctx0" brushRef="#br0" timeOffset="294543.39">17183 5376 545,'0'1'147,"0"-1"1,0 1-1,0-1 1,0 1 0,0-1-1,0 1 1,1-1-1,-1 1 1,0-1 0,0 1-1,1-1 1,-1 1-1,0-1 1,1 1 0,-1-1-1,0 1 1,1-1-1,-1 0 1,0 1 0,1-1-1,-1 0 1,1 1-1,-1-1 1,1 0 0,-1 0-1,1 1 1,-1-1-1,1 0 1,-1 0 0,1 0-1,-1 0 1,1 0-1,-1 0 1,1 0 0,0 0-1,-1 0 1,1 0-1,-1 0 1,1 0 0,-1 0-1,1 0 1,-1 0-1,1 0 1,-1-1 0,1 1-1,-1 0 1,1 0-1,-1-1 1,1 1 0,-1 0-1,0-1 1,1 1-1,-1 0 1,1-1 0,-1 1-1,0-1 1,1 1-1,-1-1 1,0 1 0,0 0-1,1-1 1,-1 1-1,0-1 1,0 0-148,16 34 2691,-12-22-3495,50 172 1882,-25-55-870,-36-78-170,1-70 1072,-10-80-1040,13 20-86,7 11 26,97-117-4,-93 172-5,-1 0 0,2 0 0,-1 1 1,2 1-1,0-1 0,0 2 0,1-1 0,1 1 1,0 1-1,0 0 0,1 1 0,0 0 1,9-3-2,-18 12 10,1 0-1,0 0 1,-1 1 0,1 0 0,0 0 0,-1 0 0,1 0 0,-1 1 0,0 0 0,1 0-1,-1 0 1,0 0 0,0 1 0,0-1 0,0 1 0,-1 0 0,1 0 0,-1 1 0,0-1-1,0 1 1,0-1 0,0 1 0,-1 0 0,1 0 0,-1 0 0,0 1 0,0-1 0,-1 0-1,1 1 1,-1-1 0,0 1 0,0 0 0,0-1 0,-1 4-10,0-7 117,0-1-42,0 0-16,0 0-32,0 0-38,0 0 32,0 0 1,0 0-33,0 0 32,0 0 1,0 0-33,-127-29-454,113 33 424,0 1-1,1 0 0,-1 2 0,1-1 0,1 2 1,-1-1-1,1 2 0,1 0 0,-1 0 0,2 1 0,-1 0 1,-7 10 41,-45 64-112,27-2 96,10 8 42,31-60-6635,-5-30 2328</inkml:trace>
  <inkml:trace contextRef="#ctx0" brushRef="#br0" timeOffset="295869.956">17153 5329 641,'15'-39'1009,"-11"-18"2071,-4 54-2669,0 3-219,0 0 48,0 0 171,0 0 123,-1 7-48,39 298 2589,9-105-2125,-51-145-341,-27-240-812,-8-236-374,65 564 1506,49 200 246,-67-309-54,-51-326-1452,27 186 229,21 74 93,-26 0-56,12 67 70,14 210 0,18-50 396,-17-141 474,-8-49-325,-37-269-822,25 161 170,14 101 102,0 2-32,3 13 48,47 211 305,-24-127-60,-25-94-234,-1-3-11,0 0-155,0 0-486,0 0-640,0 0-507,0 0-38,0 0-1206,0 0-1025</inkml:trace>
  <inkml:trace contextRef="#ctx0" brushRef="#br0" timeOffset="296632.21">17204 5422 577,'0'0'85,"0"0"-42,0 0-11,0 0-11,0 0 16,0 0 252,0 0 127,0 0-53,0 0 251,0 0 117,0 0 33,0 0-6,0 0-118,0 0-255,12 6 2449,144-223-2711,-74 123-123,-61 75 26,-19 15-10,0 0-1,1 1 0,-1-1 1,1 1-1,0 0 1,0 0-1,0 0 1,0 1-1,1-1 1,-1 1-1,1-1 0,-1 1 1,1 0-1,0 0 1,0 1-1,0-1 1,0 1-1,0 0 1,0 0-1,0 0 0,0 1 1,1-1-1,-1 1 1,0 0-1,0 0 1,1 1-1,-1-1 1,0 1-1,0 0 0,0 0 1,0 0-1,0 1 1,0 0-1,0-1 1,0 1-1,1 2-15,29 60 865,-7-9-1538,-27-55-2823</inkml:trace>
  <inkml:trace contextRef="#ctx0" brushRef="#br0" timeOffset="297942.743">16654 4137 577,'0'0'138,"0"0"-79,0 0 32,10 13 1057,1 35 6678,-9-58-7714,27-136-11,-28 143-100,0 0 1,1 0-1,0 0 0,-1 0 0,1 1 1,0-1-1,1 0 0,-1 1 0,0-1 1,1 1-1,-1 0 0,1 0 0,0 0 1,0 0-1,0 0 0,0 1 0,0-1 1,0 1-1,0 0 0,0 0 0,0 0 1,1 0-1,-1 0 0,0 1 0,1 0 1,-1-1-1,1 1 0,-1 1 0,0-1 1,2 0-2,-2 1 37,-3-1 75,0 0 214,5 12 58,30 112 662,-32-105-922,-1 0-1,-1 0 0,0 0 1,-2 0-1,0 0 1,-1 0-1,-1 0 0,-1 0 1,-1 0-1,0-1 1,-6 11-124,3-1 105,-83 139 119,3-31-197,-14-70 0,98-67-28,1 0 0,-1-1 0,1 1 0,0-1 0,0 0 0,0 0 0,0 0 0,0 0 0,0 0 0,0-1 0,1 0 0,-1 1 0,1-1 0,0 0 0,0 0 0,0 0 0,0 0 0,0 0 0,1-1 1,-1 1-1,1-1 0,0 1 0,0-1 0,0 1 0,1-1 0,-1 1 0,1-1 0,0 0 0,0 1 0,0-1 0,0 0 0,1 1 0,-1-1 0,1 1 0,0-1 0,0 1 0,0-1 0,1 1 0,0-1 1,2-2 2,1 1 0,0-1-1,0 1 1,1 0 0,0 0 0,0 1-1,0 0 1,0 0 0,1 0 0,-1 1-1,1 0 1,0 0 0,0 0-1,0 1 1,0 0 0,1 1 0,-1 0-1,0 0 1,1 0 0,-1 1-1,1 0 1,-1 0 0,1 1 0,-1 0-1,0 0 1,1 1 0,-1 0-1,0 0 1,0 1 0,0 0 0,0 0-2,48 44 357,31 51 722,-86-98-802,0 0-143,0 0-102,0 0-390,5-6-758,32-46-2572,-24 26 458</inkml:trace>
  <inkml:trace contextRef="#ctx0" brushRef="#br0" timeOffset="298414.855">17054 4290 1762,'0'0'854,"0"0"470,0 0 74,0 0-229,0 0-330,0 0-322,0 0-218,0 0 64,0 0 48,-3 5-5,-16 33 502,56-4 923,-39-9-929,1-24-534,1-1-138,0 0-59,-2-2-209,-22-42-4430,20 20 155</inkml:trace>
  <inkml:trace contextRef="#ctx0" brushRef="#br0" timeOffset="299032.598">17522 3982 673,'2'2'6812,"6"15"-4966,2 4-1536,-7-3 464,-17 371 1794,0-209-2274,12-163-669,4-8-3521,-2-9 239</inkml:trace>
  <inkml:trace contextRef="#ctx0" brushRef="#br0" timeOffset="299545.018">17358 3919 2851,'12'-25'7317,"16"19"-5469,-15 4-2435,183-30 1666,-53 8-487,-137 22-549,-6 2 43,0 0 26,0 0 42,0 0-68,0 0-27,-8 5-27,-42 21 1,-1-2 0,-1-2 1,0-2-1,-51 11-33,12-4 934,89-28-704,2 1 5,0 0-43,0 0-59,0 0-10,8-4 53,290-99-2060,-269 92-139,-10 0-1858</inkml:trace>
  <inkml:trace contextRef="#ctx0" brushRef="#br0" timeOffset="300014.446">17983 4381 769,'0'0'437,"0"0"551,0 0 443,0 0-1,0 0-506,0 0-518,0 0-86,0 0-85,0 0-80,-4-1-75,-26-1 2488,-5 20-1447,31-18-1121,4 0-625,0 0-1361,0 0-1559</inkml:trace>
  <inkml:trace contextRef="#ctx0" brushRef="#br0" timeOffset="300917.63">18373 3727 705,'0'-17'5780,"-3"0"-3798,5-27-87,-1 43-1495,-1 1-5,0 0 59,0 0 32,0 0-113,0 8 161,18 124 1762,-40 459-102,-29-365-2130,31-204 214,16-57-282,1-1 0,2 1 1,2 0-1,1 0 1,1-1-1,3 2 1,0-1-1,2 0 1,5-7 3,-11 29-11,1 1 0,0 0 0,1 0 0,0 0 0,1 0 0,1 1 0,0 0 0,0 0 1,1 0-1,0 1 0,1 0 0,0 0 0,1 1 0,0 0 0,0 1 0,1 0 0,0 0 0,0 1 1,1 0-1,0 1 0,0 0 0,0 1 0,1 0 0,0 1 0,10-3 11,18 30-74,-32-13 91,0 1 0,-1-1 1,0 1-1,0 0 1,-2 1-1,1-1 1,-1 1-1,-1 0 0,0 0 1,-1 1-1,-1-1 1,1 1-1,-2 0 1,0-1-1,0 1 1,-2 0-1,1 0 0,-1-1 1,-1 1-1,0 0 1,-1-1-1,-2 4-17,1 21 246,-28 227 1772,19-237-1057,15-26-704,-2-1-76,0 0-96,0 0-21,0 0-15,0 0-55,0 0-42,0 0-518,0 0-1025,0 0-539,0 0-2114,0 0-1441</inkml:trace>
  <inkml:trace contextRef="#ctx0" brushRef="#br0" timeOffset="302149.758">17968 4321 545,'-24'42'3662,"24"-41"-2936,0-1-331,0 0-278,0 0-58,0 0-6,0 0 54,0 0-11,0 0-16,0 0 43,0 0 80,0 0 181,0 0-21,0 0-32,0 0 27,0 0 10,0 0-128,0 0-31,0 0-364,0-1-1335,-4-6-1825</inkml:trace>
  <inkml:trace contextRef="#ctx0" brushRef="#br0" timeOffset="302647.172">16976 4286 705,'0'0'160,"0"0"320,0 0 898,0 0 287,0 0-896,0 0 384,0 0-512,0 0-609,0 0-3043</inkml:trace>
  <inkml:trace contextRef="#ctx0" brushRef="#br0" timeOffset="327640.948">10333 8647 512,'0'0'171,"0"0"-101,0 0-12,0 0 316,0 0 219,0 0 101,0 0 37,0 0-58,2-7 115,-1 2 2475,26-117-2782,-9 50-433,43-156-16,-31 161 96,22 3 262,-19 14-321,57-77 465,7 41-502,-38 19-37,-10 30 10,-39 11-5,77-67 32,-64 51-32,6 15 0,85-95 5,-86 100 17,17 17-22,-27-16-22,56-71 786,9 1-342,-84 83-413,33-10 8,50 2-11,0-1 202,27 20 27,24 33 528,-63-7-437,-47-4-268,29 11-36,-5-22 127,-42-9-101,104 88-16,40 18 11,-47-37-43,1-11 5,-6-10-5,20 31 27,-39-13-27,47 49 0,-58-41 32,-2 17-37,-19-9 10,-9-1-5,-12 13-5,43 18 10,11 16-32,-21-36 54,12-8 0,-6-46-49,67 69 49,-60-31-27,-14-19 0,-49-57 1,-1 0-1,0 1 0,0 0 1,-1 0-1,1 0 1,-1 1-1,-1 0 0,1 0 1,-1 1-1,0-1 1,-1 1-1,0 0 1,2 5-1,85 117 0,-36-77 0,-52-51 16,4 9-32,142 231 10,-55-87 12,-79-140 19,-2 19-29,-13-31-12,4 0 32,24 21-351,-18-21-3425,-10-2-340</inkml:trace>
  <inkml:trace contextRef="#ctx0" brushRef="#br0" timeOffset="384447.802">23513 4544 577,'0'0'32,"0"0"0,0 0 5,0 0 96,0 0 348,0 0 250,0 0 38,0 0-160,0 0-204,16-2 636,20-12 11,-34 12-849,-2 2 37,2-22 187,-1 12-356,1 4-30,-1 1 1,0 0-1,0 0 1,0-1-1,-1 1 0,0 0 1,0-1-1,0 1 1,-1-1-1,1 1 1,-1 0-1,-1 0 0,1-1 1,-1 1-1,0 0 1,0 0-1,0 0 1,-1 1-1,0-1 0,1 1 1,-2-1-1,0 0-41,-36-22 139,37 26-59,-18 3 16,11 1-36,-1 0-1,1 1 0,1 0 1,-1 1-1,1 0 1,-1 0-1,2 1 0,-1 0 1,1 1-1,0 0 1,0 0-1,0 1 0,1 0 1,1 0-1,-1 0 1,1 1-1,-4 8-59,-3 2 111,-35 73 348,5 10-42,25 135 448,20-234-841,-1 0 0,1 0 0,0-1 0,0 1 1,0-1-1,0 1 0,0-1 0,1 0 0,-1 1 0,1-2 1,-1 1-1,1 0 0,0 0 0,0-1 0,0 1 0,0-1 1,0 0-1,0 0 0,0 0 0,0 0 0,0-1 1,0 1-1,0-1 0,1 0 0,-1 0 0,0 0 0,0 0 1,1-1-1,-1 1 0,0-1 0,0 0 0,0 1 0,0-2 1,0 1-1,0 0 0,0-1 0,0 1 0,0-1 1,-1 0-1,1 0-24,17-3-12,117-36 76,-68 36-64,-43 5 32,-25 0 11,-1 0 48,0 0 21,0 0-43,0 0-53,0 0-240,0 0-833,0 0-1174,0 0-898</inkml:trace>
  <inkml:trace contextRef="#ctx0" brushRef="#br0" timeOffset="385229.126">23870 4335 993,'0'0'-75,"0"0"422,0 0 459,0 0 193,0-4-289,-4-24 1500,-6 59 109,-1 9-2268,-60 118 1251,17-16-789,52-133-492,0 0-1,0-1 1,1 1-1,0 0 1,1 0 0,0 0-1,0 0 1,1 0-1,0-1 1,0 1-1,1 0 1,1-1 0,-1 1-1,2 0-20,64 62 417,-66-67-396,0 0 0,1-1 0,0 1 0,-1-1 0,1 0 0,0 0 0,1 0 0,-1 0 0,0 0 0,1-1 0,0 0 0,0 0 0,-1 0 0,1 0 0,0 0 0,1-1 0,-1 1 0,0-1 0,0 0 0,0-1 0,1 1 0,-1-1 0,0 0 0,1 0 0,-1 0 0,1 0 0,-1-1 0,0 0 0,0 0 0,1 0 0,-1-1-21,128-34 432,-119 31-395,1-1 1,-1 0-1,-1-1 0,1 0 0,-1-1 0,0 0 0,-1-1 1,0-1-1,-1 1 0,0-2 0,0 1 0,-1-1 0,0-1 0,-1 0 1,0 0-1,-1 0 0,-1-1 0,0 0 0,0-1 0,-1 1 1,-1-1-1,-1 0 0,0 0 0,0 0 0,-1-3-37,-2 9 42,0 1 0,-1 0 0,1-1 1,-1 1-1,-1 0 0,0 0 0,0-1 0,0 1 0,-1 1 0,0-1 0,0 0 0,0 1 0,-1-1 0,0 1 0,-1 0 0,1 1 1,-3-4-43,-158-118 42,83 107-26,-55 83-2034,24 20-2082,69-42 940</inkml:trace>
  <inkml:trace contextRef="#ctx0" brushRef="#br0" timeOffset="386085.555">24505 4428 545,'0'0'64,"0"0"0,0 0 0,0 0 26,0 0 188,0 0 400,0 0 219,0 0-150,0 0 278,5 23 3518,191-12-4505,-163 2 90,-33-12-70,0-1-79,0 0-374,0 0-699,0 0-748,0 0-854</inkml:trace>
  <inkml:trace contextRef="#ctx0" brushRef="#br0" timeOffset="386432.103">24433 4708 865,'-1'-2'17,"2"-11"7784,17 12-8380,180-25 1876,-162 24-1339,-24 8-2463,-11-6-505</inkml:trace>
  <inkml:trace contextRef="#ctx0" brushRef="#br0" timeOffset="388037.703">25510 4393 993,'0'0'934,"0"0"572,0 0 106,0 0-603,0 0 21,4-2-219,87-91 385,-92 90-1194,1 1-1,-1-1 1,0 1 0,0 0-1,0 0 1,-1-1 0,1 1-1,0 0 1,-1 0-1,0 0 1,1 0 0,-1 1-1,0-1 1,0 0-1,0 1 1,0-1 0,0 1-1,0 0 1,0 0 0,-1 0-1,1 0 1,0 0-1,-1 0 1,1 0 0,-1 1-1,1-1 1,-1 1-1,1 0 1,-1 0 0,1 0-1,-1 0 1,1 0 0,-1 0-1,1 1 1,0-1-1,-1 1 1,1 0 0,-1 0-1,1 0 1,0 0-1,0 0 1,-1 0 0,1 1-2,-47 19 6,2 2 0,0 2 0,2 2 1,1 2-1,2 1 0,-32 31-6,72-61 23,-1 1 1,1 0-1,0 0 0,0 0 1,0 0-1,-1 1 0,1-1 1,0 1-1,1-1 0,-1 1 0,0-1 1,0 1-1,1 0 0,-1 0 1,1 0-1,-1 0 0,1 0 1,0 0-1,0 1 0,0-1 1,0 0-1,0 0 0,0 1 0,1-1 1,-1 1-1,1-1 0,0 0 1,0 1-1,0-1 0,0 1 1,0-1-1,0 1 0,1-1 1,-1 0-1,1 1 0,-1-1 1,1 1-1,0-1 0,0 0 0,0 0 1,0 0-1,1 1 0,-1-1 1,0 0-1,1-1 0,0 1 1,-1 0-1,1 0 0,0-1 1,0 1-1,0-1 0,0 1 1,0-1-1,0 0 0,0 0 0,1 0 1,-1 0-1,0 0 0,1-1 1,1 1-24,107 20 950,-91-20-854,0 2-1,0 0 1,0 1-1,-1 1 1,0 1-1,0 0 1,0 2-1,-1 0 0,1 2-95,-4-2 39,-12-7-2,0-1 1,0 0-1,0 1 1,0 0-1,0 0 0,-1 0 1,1 0-1,0 0 1,0 0-1,-1 1 1,1 0-1,-1-1 1,1 1-1,-1 0 1,0 0-1,0 0 1,1 0-1,-1 1 0,-1-1 1,1 0-1,0 1 1,-1 0-1,1-1 1,-1 1-1,0 0 1,0 0-1,0-1 1,0 1-1,0 0 1,-1 0-1,1 0 0,-1 0 1,0 0-1,0 0 1,0 0-1,0 0 1,-1 0-1,1 0 1,-1 0-1,1 0 1,-1 0-1,0 0 1,0 0-1,-1-1 0,1 1 1,0 0-1,-1-1 1,0 1-38,-9 4 68,-1 0 0,0-1 0,0 0 0,-1-1 0,1 0 0,-1-1 0,0-1 0,0 0 0,-1-1 0,1 0 1,0-1-1,-1 0 0,1-2 0,-1 1 0,1-1 0,0-1 0,-1-1 0,1 1 0,0-2 0,0 0-68,3-5-973,5 10-3793,5 0 2054,0-1 748</inkml:trace>
  <inkml:trace contextRef="#ctx0" brushRef="#br0" timeOffset="388652.808">25855 4189 3299,'0'0'1772,"0"0"-122,-3-6 4831,49 194-4271,16 161-422,-14-192-976,-51-146-544,6-21 1407,81-205-1643,39-48-32,-67 166 0,-25 61-75,-29 36-277,-2 0-614,0 0-849,0 0-908,0 0-304,-6 1 481,-23 4-1677</inkml:trace>
  <inkml:trace contextRef="#ctx0" brushRef="#br0" timeOffset="389101.954">26536 4432 1730,'-7'-19'3980,"9"19"5556,61 161-8340,72 24-443,-52-141-733,-73-41-29,3 3-250,-11-3-8446,-2-3 4114</inkml:trace>
  <inkml:trace contextRef="#ctx0" brushRef="#br0" timeOffset="389420.588">26899 4236 2659,'0'0'1537,"0"0"-160,0 0-672,0 0 640,0 0-32,0 0-159,-29 56-97,-9 0-32,19-29-481,-21 33 449,-4 8-128,-13-2-193,-1-4-351,6-6-225,24-33-96,-16 21-641,10-11-1825,8-23-2146</inkml:trace>
  <inkml:trace contextRef="#ctx0" brushRef="#br0" timeOffset="389964.793">27417 4110 1121,'0'0'1057,"0"0"0,0 0 1121,0 0-993,0 0 673,2 88-449,-2-7-224,-7 15-288,1-13-416,-6-44-385,-6 31-32,-3-12-96,5-9-705,-7-11-960,-5-13-770,31-17 962</inkml:trace>
  <inkml:trace contextRef="#ctx0" brushRef="#br0" timeOffset="390236.944">27143 4582 1858,'-9'-2'1665,"16"-7"706,-7 9-97,0 0-417,0 0-1184,0 0 384,0 0 32,0 0-32,0 0-320,0 0-545,111-29-32,-22 8-128,-13 5-96,-11 5-1025,-20 2-993,-21 2 737,3-4-1762,-8 2-929</inkml:trace>
  <inkml:trace contextRef="#ctx0" brushRef="#br0" timeOffset="390533.62">27737 4124 833,'-2'1'7006,"-2"6"-3354,-10 51-1813,-12 105 1257,-36 118-822,22-153-1780,24-69-1374,-5-1-3426,20-52-1689,1-5 1505</inkml:trace>
  <inkml:trace contextRef="#ctx0" brushRef="#br0" timeOffset="390822.188">28012 4155 3203,'6'-31'3995,"-6"26"5436,-6 199-7050,1-130-2113,-3 0 0,-2-1 1,-4 1-1,-8 21-268,20-78-68,-36 100-1383,-9-54-5123,33-51 3408,2-10-213</inkml:trace>
  <inkml:trace contextRef="#ctx0" brushRef="#br0" timeOffset="391382.656">27969 4178 865,'46'-89'6603,"6"41"-2978,-49 44-2573,4 4-943,-1-1 1,0 2-1,0-1 0,1 1 1,-1 0-1,0 0 0,0 0 1,0 1-1,0 0 1,0 0-1,-1 1 0,1-1 1,0 1-1,-1 0 0,0 1 1,0 0-1,0-1 1,0 2-1,-1-1 0,1 0 1,-1 1-1,0 0 0,-1 0 1,1 0-1,-1 0 0,0 1 1,0-1-1,0 1 1,-1 0-1,0 0 0,0 0 1,-1 0-1,0 0 0,0 0 1,0 0-1,0 1 1,-1-1-1,0 0 0,-1 0 1,1 1-1,-2 2-109,-31 100 806,20-78-717,-1-1-1,-2-1 1,0-1-1,-2 0 1,-1-1 0,-1-1-1,-2-1 1,-12 12-89,4-3 17,-93 72 42,122-105-60,1-1-1,-1 1 1,1 0 0,-1 0 0,1-1-1,-1 1 1,0 0 0,1-1-1,-1 1 1,0-1 0,0 1 0,1-1-1,-1 1 1,0-1 0,0 1 0,0-1-1,0 0 1,0 1 0,0-1-1,1 0 1,-1 0 0,0 0 0,0 0-1,0 0 1,0 0 0,0 0 0,0 0-1,0 0 1,0 0 0,0 0-1,0-1 1,0 1 0,1 0 0,-1-1-1,0 1 1,0 0 0,0-1 0,0 1-1,1-1 1,-1 1 0,0-1-1,1 0 1,-1 1 0,0-1 0,1 0-1,-1 0 1,1 1 0,-1-1 0,1 0-1,-1 0 1,1 0 0,0 0-1,-1 1 1,1-1 0,0 0 0,0 0-1,-1 0 1,1 0 0,0 0-1,0 0 1,0 0 0,0 0 0,0 0-1,0 0 1,1 0 0,-1 0 1,13-56-167,-7 43 161,1 1-1,0 0 1,1 0-1,0 0 1,1 1 0,1 0-1,0 1 1,0 0-1,1 1 1,10-7 6,8 3 5,-23 12 54,-6 2 165,7 3 129,11 6-185,0 1 1,-1 1 0,0 0 0,0 1 0,-1 1 0,-1 1-1,0 0 1,-1 1 0,-1 1 0,0 0 0,-1 0-1,-1 1 1,0 1 0,-1 0 0,-2 0 0,3 6-169,-10-19 51,0-1 0,0 1 0,0-1 0,1 1 1,0-1-1,0 0 0,0 0 0,1 0 0,-1 0 0,1 0 1,0-1-1,0 1 0,0-1 0,0 0 0,1 0 0,-1 0 0,1 0 1,0 0-1,0-1 0,0 0 0,0 0 0,0 0 0,1 0 1,-1-1-1,0 1 0,1-1 0,-1 0 0,1 0 0,0-1 1,-1 0-1,1 1 0,0-2 0,-1 1 0,1 0 0,-1-1 0,2 0-50,163-102-1894,-77 2-3859,-69 67 1262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03T07:27:28.182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  <inkml:brush xml:id="br2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27129 4965 609,'0'0'117,"0"0"-48,0 0-21,-31 8 2825,31-8-2467,-2 3-508,9 0 4730,91 8-3608,317-20-470,-384 4-3022,-31 5-53</inkml:trace>
  <inkml:trace contextRef="#ctx0" brushRef="#br0" timeOffset="311.716">27447 4613 993,'0'0'416,"0"0"962,0 0 768,0 0-192,0 0-1154,-12 48 674,-4 41-321,1-8-256,-2-3-545,-20-42-288,7 30-288,-10-8-2371</inkml:trace>
  <inkml:trace contextRef="#ctx0" brushRef="#br0" timeOffset="-103168.559">23813 821 1025,'7'-1'934,"59"-10"3529,-63 10-3684,-3 1 60,0 0-129,-11-9-150,-2 4-505,-1 0 0,-1 1 0,1 1 0,0 0 0,-1 1 0,1 1 0,-1 0 0,0 1 0,0 0 0,1 1 0,-1 1 0,1 1 0,-1 0 0,0 1-55,3-2 15,-251 52 529,261-54-531,-1 1-1,1 0 1,-1-1-1,1 1 1,-1 0-1,1 1 0,-1-1 1,1 0-1,0 1 1,0-1-1,0 1 1,0 0-1,0-1 0,0 1 1,0 0-1,0 0 1,1 1-1,-1-1 1,1 0-1,-1 0 0,1 1 1,0-1-1,0 1 1,0-1-1,0 1 1,1-1-1,-1 1 0,1 0 1,0-1-1,-1 1 1,1 0-1,0-1 1,0 1-1,1 0 0,-1-1 1,1 1-1,-1 0 1,1-1-1,0 1 0,0-1 1,0 1-1,0-1 1,0 0-1,1 1 1,-1-1-1,1 0 0,-1 0 1,1 0-1,0 0 1,0 0-1,0 0 1,0 0-1,0-1 0,0 1 1,0-1-1,1 0 1,-1 1-1,1-1 1,-1 0-1,1 0 0,1 0-12,266 152 613,-234-136-462,89 53 425,-119-64-546,-2-4 22,0-1-1,-1 1 1,1 0 0,-1 0-1,0 0 1,0 1 0,0-1-1,0 1 1,0 0 0,0 0-1,0 0 1,-1 0 0,0 0-1,0 0 1,0 1 0,0-1-1,0 1 1,0 0 0,-1-1-1,0 1 1,0 0 0,0 0-1,0 0 1,-1 0 0,1 0-1,-1 0 1,0 0 0,0 0-1,0 0 1,-1 0 0,0 0-1,1 0 1,-1-1 0,-1 1-1,1 0 1,0 0 0,-1-1-1,0 1 1,-1 1-52,-108 17 790,-117-35 208,-32-58 268,127 5 186,121 40-908,20 25-523,86 7 326,-30 0-1342,-19-5-2633,-28-3-2756</inkml:trace>
  <inkml:trace contextRef="#ctx0" brushRef="#br0" timeOffset="-104937.274">22569 744 609,'0'0'197,"0"0"-53,0 0 289,0 0 517,0 0 352,0 0 102,1 4-186,1 17-821,-1 1 1,-1-1-1,-1 1 1,-1-1-1,-1 1 1,0-1 0,-2 0-1,-1 0 1,0-1-1,-1 1 1,-1-1 0,-1-1-1,-1 0 1,-1 0-1,-3 4-397,3-1 229,-20 39 86,2 1 0,4 2 0,2 1 0,-12 59-315,21-72-956,7-36-4409,0-26 3326</inkml:trace>
  <inkml:trace contextRef="#ctx0" brushRef="#br0" timeOffset="-104536.05">22515 786 737,'105'-124'5653,"-91"108"-4872,-13 14-706,0 1 0,0-1 0,1 1 0,-1-1 0,1 1 0,-1-1 0,1 1 0,-1 0 0,1 0 0,0 0 0,0 0 0,-1 0 0,1 0 0,0 0 0,0 0 0,0 1 0,0-1 0,0 1 0,0 0 0,0-1 1,0 1-1,0 0 0,0 0 0,0 0 0,0 1 0,0-1 0,0 0 0,0 1 0,0-1 0,0 1 0,1 0-75,5 2 104,-1-1 0,1 1 0,-1 1 0,0 0 1,0-1-1,-1 2 0,1-1 0,-1 1 0,0 0 0,0 1 0,0-1 0,-1 1 1,0 0-1,0 1 0,-1-1 0,1 1 0,-1 0 0,-1 0 0,0 0 0,1 0 1,-2 1-1,1-1 0,-1 1 0,-1 0 0,1-1 0,-1 1 0,-1 0 0,1 0 0,-1 2-104,5 14 312,-2-5-138,-1-1-1,0 1 1,-2 0-1,0 0 1,-1-1-1,-1 1 1,0 0-1,-2-1 1,0 0-1,-3 6-173,1 46 427,31-18-117,-99 98 218,63-126-761,-42 98 766,33-38-3908,20-78 1461,0-5-2642,0-1 1828</inkml:trace>
  <inkml:trace contextRef="#ctx0" brushRef="#br0" timeOffset="-104136.45">22255 1138 801,'7'-2'288,"7"3"-1220,-2 0 4001,-40-4 2428,48 5-1715,31 0-2563,17 0-1127,352 15 1061,-417-14-976,-4-2-7401,1-1 3722</inkml:trace>
  <inkml:trace contextRef="#ctx0" brushRef="#br0" timeOffset="-107472.653">20625 920 545,'0'-1'2118,"9"-15"2924,-1-35-2657,-10 51-1937,2 0 0,0 0-37,0 0-117,0 0 80,0 0-22,0 0-64,0 0-47,0 0-17,0 0-96,0 0-16,-18 12 635,-46 137 1031,-15 126-337,35-93-1296,72-129-145,-15-37-1,-53-2-9,37-15-315,1-1-1,-1 1 1,1-1-1,0 0 1,-1 0 0,1 1-1,0-1 1,0-1 0,0 1-1,1 0 1,-1 0 0,0-1-1,1 1 1,0-1 0,-1 1-1,1-1 1,0 0 0,0 1-1,1-1 1,-1 0 0,0 0-1,1 0 1,0 1-1,0-1 1,0 0 0,0 0-1,0 0 1,0 0 0,1 0-1,-1 1 1,1-1 0,0 0 325,-1-3-399,-1-46-3450</inkml:trace>
  <inkml:trace contextRef="#ctx0" brushRef="#br0" timeOffset="-106798.053">20630 874 480,'-16'-35'630,"24"24"-288,1-1 0,1 1 0,0 1 0,0 0 0,1 0 0,0 1 0,1 1 0,0 0 0,1 0 0,-1 1 0,1 1-1,0 0 1,1 1 0,0 0 0,0 1 0,0 0 0,0 1 0,0 1 0,1 1 0,4-1-342,-13 1 80,-1 0 1,0 0-1,0 1 1,0-1-1,1 1 0,-1 0 1,0 0-1,1 1 1,-1 0-1,0 0 0,0 0 1,0 0-1,0 1 1,0 0-1,0 0 1,0 0-1,-1 1 0,1-1 1,-1 1-1,1 0 1,-1 1-1,0-1 1,0 1-1,-1-1 0,1 1 1,-1 0-1,0 1 1,0-1-1,0 1 0,0-1 1,1 5-81,-1-4 80,0 0-1,0 0 1,0 0 0,-1 1 0,1-1 0,-1 1-1,-1-1 1,1 1 0,-1 0 0,0 0-1,0 0 1,-1 0 0,1 0 0,-1-1-1,-1 1 1,1 0 0,-1 0 0,0 0 0,0 0-1,-1 0 1,0-1 0,0 1 0,0-1-1,-1 1 1,0-1 0,0 0 0,0 0-1,0 0 1,-1 0 0,0-1 0,0 1 0,0-1-1,0 0 1,-1 0 0,-2 1-80,-259 161 769,110-98-316,81-41-212,81-17 597,244 260 374,-209-179-1106,-42-88-111,0-3-379,1 0-1245,0 0-1056,0 0-502,0 0-229,0 0 816</inkml:trace>
  <inkml:trace contextRef="#ctx0" brushRef="#br0" timeOffset="-105985.073">21665 783 833,'0'0'827,"0"0"524,0 0 192,0 0-337,0 0-539,0 0 86,0 0 69,0 0-21,-1 4-22,-19 94 1133,-154 257 212,-1-33-1611,169-277 458,45-277-1024,-22 181-97,2-1 1,2 2-1,2 1 1,2 0 0,3 2-1,1 1 1,2 2-1,28-29 150,59-28-715,-113 97 709,1 0 1,0 1 0,0 0-1,0 0 1,0 1-1,0-1 1,1 1-1,-1 1 1,1-1 0,0 1-1,-1 0 1,1 1-1,0-1 1,-1 1 0,1 1-1,0-1 1,0 1-1,0 1 6,13-1-4,-18 1 16,0-1-1,1 1 1,-1 0 0,0 0-1,0 0 1,0 0-1,0 0 1,-1 0-1,1 1 1,-1-1 0,1 1-1,-1-1 1,0 1-1,0-1 1,0 1-1,0-1 1,0 1 0,-1 0-1,1 0 1,-1 0-1,0-1 1,0 1-1,0 0 1,0 0 0,0 0-1,0-1 1,-1 1-1,1 0 1,-1 0-1,0 0-11,-78 323 3134,70-294-2992,2 0 0,2 0 0,1 0-1,1 1 1,2-1 0,1 1 0,3 14-142,-9 35 37,-15-71-261,17-11-753,4 0-1132,0 0-853,0 0-615,0 0-918</inkml:trace>
  <inkml:trace contextRef="#ctx0" brushRef="#br0" timeOffset="-105537.018">21262 1220 609,'-8'1'609,"8"-1"2992,1 1 3618,217 30-4695,-186-31-2394,1 2-1,-1 2 1,0 1 0,0 1 0,0 1 0,-1 2 0,21 10-130,-47-17-469,17 7 1425,-9-7-7502,-13-2 1010</inkml:trace>
  <inkml:trace contextRef="#ctx0" brushRef="#br0" timeOffset="-462894.096">1371 8282 609,'0'0'112,"0"0"85,0 0 177,0 0 331,0 0 127,0 0-15,0 0-187,3-2 214,26-15 1627,-28 17-2129,-1 0-17,0 0-42,0 0-53,0 0-49,0 0-58,0 0 32,0 0 32,0 0-6,0 0-31,0 0 15,0 0-42,7 14 123,2 5-132,-1 1 0,-2 0 1,0 0-1,-1 1 0,-1 0 1,-1 0-1,0 0 0,-2 0 1,-1 0-1,0 0 0,-2 0 1,0 2-115,13 187 32,12 57 0,-14-227 173,-13-109 109,1 19-385,-1-301-714,4 340 776,0-22-54,-1 1-1,-2-1 1,-1 1 0,-1 0-1,-2 1 1,-5-14 63,5 10-43,7 34 16,0 1-5,1 12 11,13 180 469,5 215 305,24-316-684,-71-28 604,27-79-561,-6-574-1452,12 447 1191,-14 112 117,7 44 26,11 397 1176,-5-198-1021,-4-210-531,-1 30 1119,-7-20-6078,8-12 2319</inkml:trace>
  <inkml:trace contextRef="#ctx0" brushRef="#br0" timeOffset="-461878.054">1424 8201 545,'-5'7'5392,"-9"36"-4634,5-16-177,-48 176 1122,41-110-811,16-89-679,0-4-143,2-14-49,46-201-288,13 91 262,-169 372 661,80-216-111,29-38-572,65-237-218,-22 190 245,-35 57 21,17 9 34,-1 2 0,0 0 0,-1 2 1,-1 1-1,0 1 0,-2 0 0,0 2 0,-1 0 0,9 14-55,14 36 129,-41-68-71,-1-3-138,-1 0-208,-10-13-75,-168-216-347,141 176 699,69 80 299,49 59-1398,-50-53-1009</inkml:trace>
  <inkml:trace contextRef="#ctx0" brushRef="#br0" timeOffset="-460006.22">2280 8270 577,'0'0'218,"0"0"92,0 0 469,8-1 193,32-1 437,-40 2-656,-3-5-118,0 1-563,-1-1 0,1 1 0,0 0 0,-1 0 0,0 0 0,0 1 0,0-1 0,0 1 0,-1 0 0,1 0 0,-1 1 0,0-1 0,0 1 0,0 0 0,0 0 0,0 0 0,0 1 0,0 0 0,-1 0 0,1 0 0,0 1 0,-1 0 0,1 0 0,0 0 0,-1 1 0,1-1 0,0 1 0,-1 0 0,-2 2-72,-71 45 736,71-40-695,2 1 0,-1 0 0,1 1 0,0-1 0,1 1 0,0 0 1,1 0-1,0 1 0,0 0 0,1-1 0,1 1 0,0 0 0,0 0 0,1 0 0,1 0 0,-1 1 0,2-1 0,0 0 0,0 2-41,12 13 165,97-30 762,-73-4-802,78 6-29,-8 65 64,-42 22 251,-61-74-343,-1 0-1,-1-1 0,1 1 0,-2 0 1,0 0-1,0 0 0,-1 0 1,0 1-1,-1-1 0,0 0 1,-1 0-1,-1-1 0,1 1 1,-1 0-1,-1-1 0,0 1 1,-1-1-1,-3 5-67,3-2 21,0 1-1,-1-1 1,-1 0-1,0-1 1,-1 0-1,0 0 1,-1 0 0,0-1-1,-1-1 1,0 0-1,0 0 1,-1-1-1,-1 0 1,0 0-1,0-2 1,0 1 0,-1-2-1,0 0 1,0 0-1,-1-1 1,0-1-1,0 0 1,0-1 0,0 0-1,0-1 1,0-1-1,-3 0-20,11-4-2,0 1 0,0-1 0,0 0 0,1 0 0,0 0 0,-1-1 0,1 0 0,0 0-1,1 0 1,-1-1 0,1 1 0,0-1 0,0 0 0,0-1 0,1 1 0,0 0 0,0-1 0,0 0 0,1 0 0,-1 0-1,2 0 1,-1 0 0,0 0 0,1 0 0,0-3 2,-4-7-12,5 14-20,0 2 0,0 0 0,5 2 5,192 75 54,-40-93-27,-148 11 5,52-108 22,-59 104-27,0 0 0,-1-1 0,0 1 0,-1-1 0,0 1 0,0 0 0,-1-1 0,0 1 0,-1-1 0,0 1 0,-1 0 0,0 0 0,0 0 0,-6-23 0,-43-69 32,48 96-34,0 0 1,0 0-1,-1 0 0,1 0 1,-1 1-1,0 0 0,-1 0 1,1 0-1,-1 1 0,1-1 1,-1 1-1,0 1 0,0-1 1,-1 1-1,1 0 0,0 1 1,-1-1-1,1 1 0,-1 0 1,-4 1 1,-49-17-4,32 23-2,16-5-10,-34 2 10,36-1 3,0-1 0,0 1 0,0-2 1,-1 0-1,1 0 0,0-1 0,0 0 0,0 0 1,0-1-1,1-1 0,-1 0 0,0 0 1,-8-4 2,-4 2-32,16-13 10,4 10 5,1 0-1,0-1 1,1 1 0,0 0-1,0 0 1,1-1-1,0 1 1,0 0-1,1 0 1,0 0-1,1 0 1,-1 0 0,2 0-1,-1 1 1,1-1-1,0 1 1,0 0-1,1 0 1,0 1 0,1-1-1,-1 1 1,1 0-1,0 0 1,0 1-1,1 0 1,0 0-1,0 1 1,0-1 0,0 2-1,2-2 18,22-7-99,53-2-309,-1 56 440,-110-37 577,-88-19-609,51 44 0,60-25 11,1 1 0,-1 0 0,1-1 0,0 1 0,1 0 0,-1 0 0,1 1 0,1-1 0,-1 0 0,1 1 0,0-1 0,0 1 0,1-1 0,0 1 0,0 0 0,1-1 0,-1 1 0,1-1 0,1 1-11,-1 45-1811,-3-30-1808</inkml:trace>
  <inkml:trace contextRef="#ctx0" brushRef="#br0" timeOffset="-458078.01">2899 8598 480,'25'34'161,"-24"-14"-151,-2-15 38,1-5 64,2 8 279,0 0-1,-1 0 1,0 1-1,-1-1 1,1 1-1,-2-1 1,1 0-1,-1 1 1,0-1-1,-1 0 1,0 0-1,-1 1 1,1-2-1,-1 1 1,-3 5-391,4-9 260,103-47 2030,81-22-2284,-160 68 339,-46 19-124,-4-1 18,-2-1 0,0-2 1,0-1-1,-2-1 0,0-2 1,-18 5-240,1-17 395,63-6-502,163-45-4036,-156 44 1960</inkml:trace>
  <inkml:trace contextRef="#ctx0" brushRef="#br0" timeOffset="-457605.813">3069 8543 801,'-3'18'4879,"-2"11"-4916,6 111 619,44 109-70,-45-250-503,0 1 0,0 0 0,0-1-1,1 1 1,-1 0 0,0-1 0,0 1 0,0 0 0,0 0 0,1-1-1,-1 1 1,0 0 0,0-1 0,0 1 0,1 0 0,-1 0-1,0 0 1,0-1 0,1 1 0,-1 0 0,0 0 0,1 0 0,-1 0-1,0-1 1,1 1 0,-1 0 0,0 0 0,1 0 0,-1 0 0,0 0-1,1 0 1,-1 0 0,0 0 0,1 0 0,-1 0 0,0 0 0,1 0-1,-1 0-8,-18-195 118,2 67 565,16 117-85,0 11-64,0 0-38,0 0 257,1 17-176,18 402-2013,-17-359-1106</inkml:trace>
  <inkml:trace contextRef="#ctx0" brushRef="#br0" timeOffset="-454948.829">3665 8450 577,'-10'-25'185,"10"-16"676,1 40-60,-1 1 165,0 0-160,0 0 112,16 551 1709,-6-483-2643,-11-66 5,0-12-10,7-206 10,-27-145 16,11 332 386,-3 71 30,12 26 65,24 350 197,0-322-673,-13-139-20,-4-477-615,-9 517 768,0 44-62,19 393 229,-13-378-321,-2-73-5,12-407-667,-22 289 656,-2 182 123,19 198 129,5 24-199,-4-254-280,-5-60 17,-13-197-654,9 219 775,-25-224-553,1 374 1683,25 254-304,8-307-678,-6-78-32,-31-530-576,22 501 677,6 37 6,1 14 90,28 622 1352,-20-522-1485,47-242 0,73-152-70,-71 208-116,-59 76 148,-42 61 112,3 2-1,4 2 1,2 1-1,-11 42-137,189-518-133,-137 382 139,-20 58-7,-116 313 188,129-349-184,-1 0-1,1 1 1,-1-1 0,1 0 0,-1 0 0,0 0-1,0 0 1,0 0 0,0 0 0,0 0-1,0-1 1,0 1 0,-1 0 0,1-1 0,-1 1-1,1 0 1,-1-1 0,0 0 0,1 1-1,-1-1 1,0 0 0,0 0 0,0 0 0,0 0-1,0-1 1,0 1 0,0 0 0,0-1 0,0 1-1,-1-1 1,1 0 0,0 0 0,0 0-1,0 0 1,0 0 0,-1 0 0,1 0 0,0-1-1,0 1 1,0-1 0,0 0 0,0 0-1,0 1 1,0-1 0,0 0 0,0-1 0,0 1-1,0-1-2,-53-122 0,-16-101-5,71 224-11,2 8 32,105 315 395,-65-203-277,-154-348 154,98 199-297,-2 0-3,23 66 6,75 216 33,-85-233 32,4-27-76,-63-267 12,54 248 5,1 25-64,62 146-2936,-33-94 587</inkml:trace>
  <inkml:trace contextRef="#ctx0" brushRef="#br0" timeOffset="-453182.849">4254 8369 480,'-2'-6'205,"1"0"-1,0 1 0,0-1 0,1 0 0,-1 0 0,1 0 0,1 0 0,-1 0 0,1 0 1,0 0-1,0 1 0,1-1 0,0 0 0,0 1 0,0-1 0,1 1 0,-1-1-204,0 13 3794,6 38-3376,36 530 1616,-26-418-1911,-10-130-81,-7-100-25,-23-352 15,23 407 8,-1-1-1,-2 1 1,1 0 0,-2 0 0,-1 0-1,0 0 1,-1 1 0,-1-1 0,-2-3-40,-13-7 475,20 28-443,1 7 0,1 127 117,25 262 177,6-155-283,-54-436 21,21 97-70,38 43 6,-76-76-21,38 132 22,1-1-1,-1 0 1,1 1 0,-1-1-1,1 0 1,-1 1 0,1-1-1,-1 0 1,1 0 0,-1 0-1,1 0 1,-1 1 0,0-1-1,1 0 1,-1 0 0,1 0-1,-1 0 1,0 0 0,1 0-1,-1 0 1,1-1 0,-1 1-1,0 0 1,1 0 0,-1 0-1,1 0 1,-1-1 0,1 1-1,-1 0 1,1-1 0,-1 1-1,0-1 0,4 119 29,4 0-1,6-1 1,22 91-29,-7-38 10,-35-251 54,-18-55-64,7 48-1,4 0 0,3-1-1,5-1 1,4-39 1,2 57-21,-18 25 15,18 33 9,0 0 0,1 0 0,1 0 0,0 1 0,1-1 0,1 1 0,0 0 0,0 0 0,1 0 0,1 0 0,0 1 0,3-3-3,6-17-4,0 10 159,-13 20 203,-2 2-59,0 0-16,0 0-75,12 6 59,-5-3-229,4 1 33,1 1 1,-1 0 0,0 1-1,0 0 1,0 1 0,-1 0-1,0 1 1,-1 0 0,1 1-1,-2 0 1,1 0 0,-1 1-1,-1 0 1,3 5-72,26 49 241,39 107 196,-70-151-420,-2 0-1,-1 0 1,0 0 0,-2 0-1,0 0 1,-1 0 0,-1 0-1,-3 15-16,3-29 5,0 1 0,0-1 0,0 0 0,-1-1-1,1 1 1,-2 0 0,1-1 0,0 1 0,-1-1 0,0 0-1,0 0 1,-1-1 0,0 1 0,1-1 0,-1 0 0,-1 0-1,1-1 1,0 1 0,-1-1 0,0 0 0,0-1 0,0 1-1,0-1 1,0-1 0,0 1 0,0-1 0,-1 0 0,1 0-1,-1-1 1,1 1 0,0-2 0,-1 1 0,1-1 0,-1 0-1,1 0 1,0 0 0,0-1 0,0 0 0,0-1-1,0 1 1,0-1 0,-1-1-5,-13-42-37,20 44 36,0 0 0,1 1 0,-1-1 0,0 1 0,1-1 0,0 0 0,-1 1 0,1 0 0,0-1 0,0 1 0,0-1 0,0 1 1,0 0-1,0 0 0,0-1 0,1 1 0,-1 0 0,0 0 0,1 0 0,-1 0 0,0 1 0,1-1 0,-1 0 0,1 1 0,0-1 0,-1 0 0,1 1 0,-1 0 0,1-1 1,0 1-1,-1 0 0,1 0 0,0 0 0,0 0 1,53-5 0,-39 5 0,1-1 0,-1-1 0,0 0 0,0-1 0,0-1 0,0 0 0,-1-2 0,0 1 0,0-2 0,9-5 0,24-73 26,-47-35-20,-4 103-3,-1-1 0,-1 1 0,0 0 0,-1 1 0,-1 0 0,0 0 0,-2 0 0,0 1 0,0 0 0,-9-10-3,2 0 2,-72-33-29,54 44 22,24 9-6,1 1-1,-1 0 1,0 1 0,0 0 0,-1 1-1,1 0 1,0 0 0,-1 1 0,1 0-1,-1 1 1,0 0 0,1 1 0,-1 0-1,1 1 1,0 0 0,-1 1 0,1 0-1,0 0 1,-6 4 11,13-6-80,-57 12-96,57-14 43,3 1-145,0 0-128,0 0-261,0 0-363,13 32-4117,-5-12 2612</inkml:trace>
  <inkml:trace contextRef="#ctx0" brushRef="#br0" timeOffset="-452782.074">4224 8333 801,'0'0'325,"0"0"487,0 0 69,0 0 443,0 0-27,0 0-352,0 0-299,0 0-166,0 0-160,0 8 134,47 500 577,-8-181-1064,-34-294-965,5-405 913,-16 338 1088,-3 74-677,-6 140-1778,20-96-1276</inkml:trace>
  <inkml:trace contextRef="#ctx0" brushRef="#br0" timeOffset="-450949.636">5480 8671 4773,'0'0'1825,"0"0"738,0 0-930,0 0 65,0 0 31,0 0-928,0 0 448,0 0-576,0 0-385,0 0-192,18-37-96,7 24-224,-17 1-1185,-11 1-1378,-4-1-1185</inkml:trace>
  <inkml:trace contextRef="#ctx0" brushRef="#br0" timeOffset="-450549.301">5544 9242 5349,'-7'2'3652,"7"-2"-1250,0 0-288,0 0-128,0 0-1218,0 0 161,0 0-640,0 0-289,0 0-1378,-6 4-159,-6-1-3236</inkml:trace>
  <inkml:trace contextRef="#ctx0" brushRef="#br0" timeOffset="-417782.191">5344 10492 993,'1'-5'7337,"12"43"-6389,-13-35-564,0-3-79,0 0-108,0 0-5,0 0-79,0 0-28,0 0 54,0 0-16,0 0-49,0 0-15,0 0-32,0 0-219,0 0-684,0 0-459,0 0-1312</inkml:trace>
  <inkml:trace contextRef="#ctx0" brushRef="#br0" timeOffset="-417462.872">5397 10958 1698,'0'0'1761,"0"0"-768,0 0 865,-5-26-353,10 0-223,6 12-321,-6 4-225,8 3-415,-13 7 191,0 0-96,0 0-159,0 0-129,0 0-96,0 0-224,-10 27-1154,-2-14-1152,-2-11-1378</inkml:trace>
  <inkml:trace contextRef="#ctx0" brushRef="#br0" timeOffset="-422399.954">3005 10507 769,'0'0'245,"0"0"513,0 0 796,0 0 207,0 0-367,0 0-577,0 0-294,0 0-112,0 0 96,0 0-16,16-5-139,171-36-74,-68 51-182,-123-1-91,-210 62 76,121-63 1018,84-9 101,37-7-1172,101-10-6028,-122 16 3795</inkml:trace>
  <inkml:trace contextRef="#ctx0" brushRef="#br0" timeOffset="-421949.77">3101 10339 833,'-11'28'6603,"54"164"-4974,-21-160-1635,-21-31-26,-1-1-27,0 0 1,0 0 20,-16-61 12,0-52 981,21 121 1330,-1 170-3737,-9-140-587,6-20 234</inkml:trace>
  <inkml:trace contextRef="#ctx0" brushRef="#br0" timeOffset="-419662.267">3759 10406 577,'-7'-98'2306,"6"86"-1677,5 20 2313,26 505-1138,-11-416-1707,-16-96-60,-4-8-10,-21-420-81,-7 276 92,6 100 266,18 87 769,44 369 320,-21-344-1217,-14-113 6,-4-206-625,-16 169 336,-4 89 214,34 408 128,-15-371-796,1-35 350,0-4-81,-1-8-3668,-24-207 1120,-14-216 2557,28 383 1944,10 47-1010,1 3-288,0 0-176,-5 6 144,-143 262 1276,168-385-1714,32-87 123,-60 255 811,-46 132-448,44-163-323,23-51-128,2-11 49,-9 29 21,0-1 0,-2 0 0,1 0 0,-2 0 0,0 0 0,0-1 0,-2 1 0,1-1 0,-2 0 1,0-2 1,2 5 37,-2 12 48,0 0 118,0 0 64,0 0 27,10 8-134,199 196 299,-142-135-427,-307-283-763,183 181 1147,49 25-414,26 11 765,212 88-212,-147-47-475,-56-19 180,-68-11-210,27-12-43,0-1-1,0 0 1,0-2 0,0 1 0,-1-2 0,1 0 0,0 0 0,1-2-1,-1 0 1,1 0 0,-1-1 0,1-1 0,0 0 0,1-1-7,125 82-5477,-75-43 1772</inkml:trace>
  <inkml:trace contextRef="#ctx0" brushRef="#br0" timeOffset="-418447.104">4157 10035 993,'7'5'7001,"3"15"-4104,18 70-3349,-24-75 1373,33 123 307,19 71-539,-2 29-641,-50-197 16,-6-39-16,2-2-64,-21-133-315,-34-102-374,-38-125 780,81 334 266,11 24-298,1 2 0,0 0 69,2 15 128,59 294 1207,-20-111-1143,-7-54-234,-33-103 746,-23-96-909,3-1 0,2-1 0,3 0 0,2-1 0,3-1 0,2 1 0,2-10 93,22-59-43,49 34 38,-60 89 3,1 1 1,-1 0-1,1 1 0,0 0 0,0 0 1,0 0-1,1 1 0,-1 0 1,0 0-1,0 1 0,1 0 0,-1 0 1,0 0-1,1 1 0,-1 1 0,0-1 1,0 1-1,0 0 0,0 1 1,0-1-1,-1 1 0,1 1 0,-1-1 1,0 1-1,0 0 0,0 1 1,0 0-1,-1-1 0,1 2 0,-2-1 1,2 2 1,69 83 122,-42-52-6,-32-38-112,1 1 1,-1 0-1,0-1 1,0 1 0,1 0-1,-1 0 1,0 0-1,0 0 1,0 0-1,0 1 1,0-1-1,0 0 1,-1 0 0,1 1-1,0-1 1,-1 0-1,1 1 1,0-1-1,-1 1 1,0-1-1,1 0 1,-1 1-1,0-1 1,0 1 0,0-1-1,0 1 1,0-1-1,0 1 1,0-1-1,0 1 1,-1-1-1,1 1 1,-1-1-1,1 1 1,-1-1 0,1 0-1,-1 1 1,0 0-5,-7 12 65,4-2-45,0-2 0,-1 1-1,-1 0 1,1-1-1,-2 0 1,0 0-1,0-1 1,0 0 0,-1 0-1,-1-1 1,1 0-1,-1 0 1,-1-1 0,1 0-1,-1-1 1,-6 3-20,-107 14 32,52-23 261,70 1-234,1-1-11,6-2 32,330-74 54,-332 75-133,0 1 0,1-1 0,-1 0 0,0 0 0,0 0 0,0-1 0,0 0 0,0 0 0,0 0 0,0 0 0,0 0 0,-1-1 1,1 1-1,-1-1 0,0 0 0,0 0 0,0-1 0,0 1 0,0 0 0,-1-1 0,0 0 0,1 1 0,-1-1 0,-1 0 0,1 0 0,0-1 1,-1 1-1,0 0 0,0 0 0,0-2-1,-5-6-149,-1 1 1,0-1 0,-1 1 0,0 0-1,0 0 1,-1 1 0,-1-1-1,0 2 1,0-1 0,-1 1 0,0 0-1,0 1 1,-1 0 0,0 1-1,-1 0 1,0 0 0,0 1 0,0 1-1,-1 0 1,1 0 0,-1 1-1,0 1 1,-1 0 0,1 0-1,-1 1 1,1 1 0,-1 0 0,1 1-1,-1 0 1,1 1 0,-1 0-1,1 1 1,-1 1 0,1 0 0,0 0-1,-5 4 149,-47 18-3694</inkml:trace>
  <inkml:trace contextRef="#ctx0" brushRef="#br0" timeOffset="-426022.438">1498 10164 769,'0'0'101,"0"0"-58,0 0 234,0 0 332,2-2 90,33-38 1026,-28 34-41,-3 8 3257,-1 7-5673,-2-6 914,1 3 37,29 204 539,16 57-369,-24-154-234,-9-91 288,-72-433-469,53 358 25,5 43 1,0 0 1,-1 1-1,0-1 1,0 1-1,-1-1 0,0 1 1,-1 0-1,0 0 1,0 0-1,-1 0 1,0 0-1,-1 1 0,0-1 1,-4-4-1,-5-7 69,72 325 1495,-7 193-544,-51-456-3625,0-42 11,0 0-535</inkml:trace>
  <inkml:trace contextRef="#ctx0" brushRef="#br0" timeOffset="-424951.149">1408 10615 929,'-11'-15'5848,"12"15"-2855,20 5-2882,-12 1 42,0-1 0,-1 1 0,0 1 0,0 0 0,0 0 0,-1 0 0,0 1 0,0 0 0,0 1 0,-2-1 0,1 1 0,-1 0 0,0 1 0,-1-1 0,0 1 0,0 0 0,-1 0 0,1 5-153,-3-11 22,104 257 779,-89-247-459,-29-56-257,-104-283-416,52 224 326,62 97 10,11 49 257,56 173 688,-52-190-934,0-2 0,2 1 0,1-2 0,1 0 0,1-1 0,1 0 0,1-2 0,5 4-16,20-9 123,-42-18-86,7-14-31,146-400-1571,-154 341 1341,-24 107-139,-114 269 1116,84-171-577,172-438-1041,-118 265 897,-50 224-251,7-47-4953,40-110 1723</inkml:trace>
  <inkml:trace contextRef="#ctx0" brushRef="#br0" timeOffset="-423077.48">2280 10323 737,'1'0'-7,"1"-2"218,0 0 0,1 1 0,-1-1-1,1 1 1,0 0 0,-1-1 0,1 1-1,0 1 1,0-1 0,0 0 0,0 1-1,0-1 1,-1 1 0,1 0 0,0 0 0,0 0-1,0 0 1,0 1 0,0-1 0,0 1-1,0 0 1,0 0 0,-1 0 0,1 0-1,0 0 1,-1 0 0,1 1 0,-1 0-1,1-1 1,-1 1 0,0 0 0,0 0 0,0 0-1,0 0 1,0 0 0,0 1 0,0-1-1,-1 1 1,1-1 0,-1 1 0,0 0-1,1 1-210,-10-12 2472,-24-53-2515,33 32 32,0 27 12,-1 0 0,1 0 0,-1 0-1,0 0 1,0 0 0,0 0 0,0 0-1,0 0 1,0-1 0,0 1 0,-1 0-1,1 0 1,-1 0 0,1 0 0,-1 0-1,0 0 1,0 0 0,0 0 0,0 0-1,0 1 1,0-1 0,-1 0 0,1 1-1,0-1 1,-1 1 0,0-1 0,1 1-1,-1 0 1,-1-1-1,-42 10 310,19-2-303,23-6 4,0 0 0,0 1 0,1-1 0,-1 0 0,0 1 0,0 0 0,1 0 0,-1-1 0,1 1 0,-1 1 0,1-1 0,-1 0 0,1 1 0,0-1 0,-1 1 0,1 0 0,0-1 0,0 1 0,0 0 0,1 1 0,-1-1 0,0 0 0,1 0 0,-1 1 0,1-1 0,-1 2-11,-18 40 367,18-40-347,-1-1 1,1 0-1,0 1 1,0-1-1,0 1 0,1 0 1,-1 0-1,1 0 1,0-1-1,0 1 0,0 0 1,1 0-1,-1 1 0,1-1 1,0 0-1,0 0 1,0 0-1,1 0 0,-1 0 1,1 0-1,0 0 1,0 0-1,1 0 0,-1 0 1,1-1-1,2 4-20,54 58 27,187 31 80,-233-89-28,-1 0 1,0 1-1,0 1 1,0 0 0,-1 0-1,0 1 1,-1 0-1,0 0 1,-1 1-1,0 1 1,0 1-80,-6-8 22,0 1 0,-1-1 1,0 1-1,0 0 0,-1-1 0,0 1 0,0-1 1,0 1-1,0 0 0,-1-1 0,0 1 0,0-1 1,-1 1-1,1-1 0,-1 1 0,-1-1 0,1 0 1,-1 0-1,1 0 0,-1 0 0,-1-1 0,1 1 1,-1-1-1,1 0 0,-1 0 0,-1 0 0,1 0 1,0-1-1,-1 0 0,0 0 0,0 0 0,0 0 1,0-1-1,0 0 0,0 0 0,-1 0 0,1-1 1,-5 2-23,1 1 8,0 0 1,0 0 0,0-1 0,0 0-1,0-1 1,-1 0 0,1 0 0,-1-1-1,1 0 1,-1-1 0,0 0 0,1 0-1,-1-1 1,0-1 0,1 1 0,0-1-1,-1-1 1,1 0 0,0 0 0,0-1-1,0 0 1,1-1 0,0 0 0,-1 0-1,-3-4-8,15-3 0,37 25-5,0-1 0,1-3-1,0-1 1,1-2 0,21 0 5,-18-16 0,-37-13 0,-3-149-176,-5 165 169,-1 1 0,0-1 0,0 1 0,0-1 1,-1 1-1,0 0 0,0 0 0,-1 0 1,0 0-1,0 0 0,0 0 0,0 1 0,-1 0 1,0-1-1,0 1 0,-1 1 0,0-1 1,1 1-1,-1-1 0,-1 1 0,1 1 1,0-1-1,-1 1 0,0 0 0,0 0 0,-1 0 7,-199-28-32,200 32 31,1 0 1,-1-1-1,0 0 0,1 0 0,-1 0 0,1-1 0,-1 0 0,1 0 0,-1 0 0,1-1 0,-1 1 0,1-1 0,0-1 1,0 1-1,0-1 0,0 0 0,1 0 0,-1 0 0,1-1 0,0 1 0,-1-1 0,2 0 0,-1 0 0,0-1 0,1 1 1,0-1-1,0 0 0,0 0 0,1 0 0,-1 0 0,1 0 0,1 0 0,-1-1 0,1 1 0,-1-1 1,2 1-3,1 1 0,-1 0-1,1 0 1,-1-1 0,1 1 0,0 0-1,1 0 1,-1 0 0,1 0-1,0 0 1,0 1 0,0-1 0,0 0-1,1 1 1,-1-1 0,1 1-1,0 0 1,0 0 0,0 0-1,0 0 1,1 1 0,-1-1 0,1 1-1,0 0 1,-1 0 0,1 0-1,0 1 1,0-1 0,0 1 0,2 0 3,130-20-115,-18 36 125,-117-15-47,-1 0-91,-52 11-210,41-10 329,0-1 0,0 2 1,0 0-1,1 0 0,-1 0 0,1 2 0,0-1 0,0 1 1,0 1-1,0 0 0,0 0 0,1 1 0,0 0 1,1 0-1,-1 1 0,1 0 0,0 1 0,1 0 0,0 0 1,0 1-1,-4 6 9,11-11 0,0-1-1,0 1 1,1-1 0,-1 1 0,1-1 0,0 1 0,0-1-1,0 0 1,0 1 0,1-1 0,-1 0 0,1 0-1,0 0 1,0 0 0,0 0 0,0-1 0,0 1 0,1 0-1,-1-1 1,1 0 0,0 0 0,-1 0 0,1 0 0,0 0-1,0 0 1,1-1 0,-1 1 0,0-1 0,0 0-1,1 0 1,1 0 0,8 6 0,99 41-5,-19-3 5,-78-38 55,0 0 1,-1 2-1,0 0 0,0 0 1,-1 2-1,0-1 0,-1 2 1,0-1-1,-1 2 0,0 0 1,6 10-56,-13-19 54,-1 0 1,1 1 0,-1-1 0,0 1-1,-1 0 1,1 0 0,-1 0 0,0 0-1,0 0 1,-1 0 0,0 0 0,1 1 0,-2-1-1,1 1 1,-1-1 0,0 1 0,0-1-1,0 0 1,-1 1 0,1-1 0,-1 1-1,-1-1 1,1 0 0,-1 0 0,0 0-1,0 0 1,0 0 0,-1 0 0,0 0-1,0-1 1,0 1 0,-1-1 0,1 0-1,-1 0 1,0 0 0,0 0 0,0-1-1,-1 0 1,0 1-55,-9 6 6,-1-1 1,0-1-1,-1 0 0,1-1 1,-1-1-1,-1 0 0,1-1 1,-1-1-1,0 0 0,-9 0-6,-49-14-3213,52-7-2285,21 8 645</inkml:trace>
  <inkml:trace contextRef="#ctx0" brushRef="#br0" timeOffset="-402995.099">14697 10215 5413,'4'3'4741,"15"-3"-1570,-19 0-1794,0 0 1281,0 0-159,0 0-962,44 28-1056,-13-11-449,-23-13-577,-1 0-2370,-5-4-2402,2 2-2594</inkml:trace>
  <inkml:trace contextRef="#ctx0" brushRef="#br0" timeOffset="-441518.457">8949 8508 577,'-1'12'4134,"1"64"-2834,3 52 176,25 271 1287,-18-323-2635,-4-52-4175,-6-24 1367</inkml:trace>
  <inkml:trace contextRef="#ctx0" brushRef="#br0" timeOffset="-441003.67">8974 8580 641,'-7'-16'6709,"-10"59"-6259,-15 35-552,22-64 163,2 2 0,0-1 0,0 1 0,1 0 0,2 1 1,-1-1-1,2 1 0,0 1 0,0 4-61,19-107 326,-7 24-256,3 1 0,3 0 1,2 1-1,3 1 1,10-18-71,-28 74 459,-1 2 69,19 50 385,-3 83-156,21 78-483,-35-199-4065,-5-4 562</inkml:trace>
  <inkml:trace contextRef="#ctx0" brushRef="#br0" timeOffset="-440702.616">9294 8364 961,'-3'11'8807,"9"44"-8747,-2-26 735,52 370 1230,-10-131-5171,-39-254 1006,14-9 415</inkml:trace>
  <inkml:trace contextRef="#ctx0" brushRef="#br0" timeOffset="-440431.372">9213 8934 1057,'-5'-7'1762,"5"10"-545,-4-3 1249,4 0-416,0 0-352,0 0-321,0 0-160,0 0-768,0 0-1,52-27-320,27-15-384,-14-3-897,-40 32 384,26-16-1153,-11 9-256,-14-1-320,-10 11-225</inkml:trace>
  <inkml:trace contextRef="#ctx0" brushRef="#br0" timeOffset="-440170.665">9496 8499 769,'-20'-12'3575,"11"24"3420,97 396-3146,-31-331-3755,-53-75-97,-1 0-1,0 0 1,0 1-1,0 0 1,0-1-1,0 1 1,-1 0-1,1 0 1,-1 0-1,0 1 1,0-1-1,0 0 1,0 1-1,-1-1 1,1 1-1,-1 0 1,0 0-1,0-1 1,0 1-1,-1 0 1,0 0-1,1 0 1,-1 0-1,-1 3 4,4 81-4212,-1-84 1922,1-4 513</inkml:trace>
  <inkml:trace contextRef="#ctx0" brushRef="#br0" timeOffset="-439918.226">9779 8539 993,'0'0'1345,"0"0"145,0 0-236,0 0 417,0 0-182,0 0-293,3 15-128,37 201 998,-25-146-1835,28 198-1754,-39-246-3340,-3-22 1265</inkml:trace>
  <inkml:trace contextRef="#ctx0" brushRef="#br0" timeOffset="-439437.85">9751 8521 865,'29'-60'4420,"-25"57"-4346,0 1-1,0 0 1,0 0-1,0 0 1,0 1-1,1-1 1,-1 1 0,0 0-1,1 1 1,-1-1-1,1 1 1,-1 0-1,1 0 1,-1 0 0,1 0-1,-1 1 1,1 0-1,-1 0 1,1 0-1,-1 0 1,0 1 0,0 0-1,1 0 1,-1 0-1,-1 0 1,1 1-1,0-1 1,-1 1 0,1 0-1,-1 0 1,0 0-1,3 4-73,0 7 108,-1 1 0,-1 0 0,0 0 0,-1 0 0,0 0 0,-1 1 0,-1-1 0,-1 1 0,0-1 0,-1 1-1,0-1 1,-2 1 0,1-1 0,-2 0 0,0 0 0,-1 0 0,-1-1 0,0 0 0,0 0 0,-2 0 0,0-1 0,0 0 0,-5 5-108,0-1 167,11-16-136,0 0 1,1 0 0,-1 0-1,0 0 1,1 1-1,-1-1 1,1 0 0,0 1-1,-1-1 1,1 1 0,0 0-1,0-1 1,0 1 0,0 0-1,0 0 1,0-1 0,1 1-1,-1 0 1,1 0-1,-1 0 1,1 0 0,0 0-1,-1 0 1,1 0 0,0 0-1,0 0 1,1 0 0,-1 0-1,0 0 1,1 0-1,-1 0 1,1-1 0,-1 1-1,1 0 1,0 0 0,0 0-1,0-1 1,0 1 0,0 0-1,0-1 1,1 1 0,-1-1-1,0 1 1,1-1-1,1 1-31,164 34 1869,-162-33-1811,1-1-17,0 1-1,0-1 1,0 2-1,0-1 1,0 1 0,-1 0-1,1 0 1,-1 0-1,0 1 1,-1-1 0,1 1-1,-1 1 1,0-1 0,0 0-1,2 5-40,2-4 179,-3-4-4607,-5-2 1123</inkml:trace>
  <inkml:trace contextRef="#ctx0" brushRef="#br0" timeOffset="-438733.485">10280 8760 577,'0'0'240,"0"0"53,0 0 407,0 0 20,0 0 337,0 0 91,0 0-43,-12 0 407,9 2 1658,19 8-1547,67-32-1944,-14 11-3084,-53 8 848,-5-6-775</inkml:trace>
  <inkml:trace contextRef="#ctx0" brushRef="#br0" timeOffset="-438467.324">10225 8540 673,'-7'-4'352,"-2"-15"961,9 19-480,0 0 961,0 0 31,0 0-95,0 0-449,14 44-416,8-5-673,4 38-32,-7-4-192,-4-13-1185,-3-17-1345,-3 0-1634</inkml:trace>
  <inkml:trace contextRef="#ctx0" brushRef="#br0" timeOffset="-437685.609">10206 8762 673,'0'0'85,"0"0"-53,0 0-53,0 0 31,0 0 199,0 0 170,0 0 112,0 0 21,0 0 1,0 0-43,0 0-134,0 0 96,0 0-15,0 0-65,0 0-48,-2 2-21,-85 69 742,228-135-256,-91 39-2787</inkml:trace>
  <inkml:trace contextRef="#ctx0" brushRef="#br0" timeOffset="-430636.732">14163 8938 6854,'17'-3'2275,"10"-1"1600,3 4-447,2 4-354,-16 3-191,-2 0-1666,-9 1 673,-5-8-545,0 0-608,0 0-481,0 0-192,0 0-32,0 0-576,0 0-1666,0 0-1410,-3-27 1282,-11-25-3491,14 15-2243</inkml:trace>
  <inkml:trace contextRef="#ctx0" brushRef="#br0" timeOffset="-436398.479">10895 8688 512,'0'0'262,"0"0"-123,0 0 26,0 0 551,0 0 512,0 0 90,0 0-218,4 8-273,20 44-474,-3 2 1,-3 1-1,-1 0 0,-3 1 0,-3 0 1,1 28-354,-8-27-2339,-5-54-58</inkml:trace>
  <inkml:trace contextRef="#ctx0" brushRef="#br0" timeOffset="-435886.849">10926 8501 609,'-9'26'3406,"-2"33"-2612,4-20-323,-79 254 1418,75-283-1852,9-48-32,8-57-9,29-101 31,-8 155 384,-19 43 165,175 123 1565,-162-115-2069,4 2-100,-18-1-2830,-9-1-238</inkml:trace>
  <inkml:trace contextRef="#ctx0" brushRef="#br0" timeOffset="-435398.155">11325 8845 480,'5'-20'742,"2"25"8734,38 176-8499,-27-14-1874,-10-156-468,-6-9-1562,-2-2 124</inkml:trace>
  <inkml:trace contextRef="#ctx0" brushRef="#br0" timeOffset="-435086.409">11297 8861 673,'2'-9'6932,"3"1"-3711,20-8-4030,-15 11 1597,0-3-757,1 0-1,1 1 1,-1 1 0,1 0-1,0 0 1,1 1 0,-1 1-1,1 0 1,0 0 0,0 2 0,0-1-1,7 1-30,-10 8 336,-6-2-6229,-4-4 3160</inkml:trace>
  <inkml:trace contextRef="#ctx0" brushRef="#br0" timeOffset="-434798.456">11260 9031 897,'0'0'608,"0"0"866,0 0 352,0 0-225,0 0-320,0 0-672,0 0 384,32 8-160,5-8-321,-7-10-96,-30 10-223,0 0-129,0 0-64,28-4-385,15-4-832,-19 3-641,-13 1 705,-4-2-1954</inkml:trace>
  <inkml:trace contextRef="#ctx0" brushRef="#br0" timeOffset="-434543.308">11522 9120 769,'0'0'736,"0"0"33,0 0 1377,0 0 160,0 0-672,0 0-449,0 0-352,23 5-609,-4-1-32,-13 1-160,-3-2-736,-1-2-930,-2-1-928,0 0 800</inkml:trace>
  <inkml:trace contextRef="#ctx0" brushRef="#br0" timeOffset="-434109.518">11760 8878 1025,'0'0'1457,"0"0"38,0 0-491,0 0 79,0 0-276,0 0-167,-1 7-111,-2 3-489,1 0-1,0 1 1,1-1 0,0 1 0,0-1 0,1 1 0,1 0 0,-1-1 0,2 1 0,0-1 0,0 1 0,1-1 0,0 0 0,0 0 0,2 0 0,-1-1 0,1 1 0,0-1 0,1 0 0,0 0-1,0-1 1,1 0 0,0 0 0,1 0 0,0-1 0,0 0 0,0-1 0,1 0 0,2 1-40,-5-9 3,1 0 0,-1-1 0,0 0 0,0-1 0,0 1 1,0-1-1,-1 0 0,1 0 0,-1-1 0,0 1 0,-1-1 0,1-1 0,-1 1 0,0 0 0,0-1 0,0 0 1,-1 0-1,0 0 0,2-5-3,-2 3 0,0 0 0,0 0 0,0 0 0,-1 0 0,0 0 0,0 0 0,-1-1 0,-1 1 0,1-1 0,-1 1 0,0-1 0,-1 1 0,0-1 0,-1 1 0,1 0 0,-2 0 0,1-1 0,-1 1 0,0 1 0,-1-1 0,0 0 0,0 1 0,0 0 0,-1 0 0,0 0 0,-1 1 0,0-1 0,0 1 0,0 0 0,-6-3 0,6 9-76,-1 0 0,0 0 0,0 1 0,0 0 0,1 0 0,-1 1 0,1 0 1,-1 0-1,1 1 0,0 0 0,0 0 0,0 0 0,0 0 0,0 1 0,1 0 0,0 1 0,0-1 0,0 1 1,0 0-1,1 0 0,-1 0 0,1 1 0,1-1 0,-1 1 0,1 0 0,0 0 0,0 1 0,1-1 1,0 0-1,0 1 0,0 0 0,0 3 76,-14 29-2152</inkml:trace>
  <inkml:trace contextRef="#ctx0" brushRef="#br0" timeOffset="-433646.128">11978 8826 769,'2'9'7724,"5"6"-6858,2 3-894,58 198 600,-56-195-1076,-1-16-2462,-12-19 2800,2 8 172,-1-12 48,0 1 1,-2-1 0,1 1 0,-2 0-1,-1 0 1,0 1 0,-1-1-1,0 1 1,-2 0 0,0 1 0,0-1-1,-9-10-54,18 27 78,0-1-1,1 0 1,-1 0-1,0 0 1,0 0 0,1 0-1,-1 0 1,0 0-1,0 0 1,1 0-1,-1 0 1,0-1 0,0 1-1,0-1 1,1 1-1,-1-1 1,0 1-1,0-1 1,0 0 0,0 1-1,0-1 1,0 0-1,0 0 1,0 0-1,0 0 1,0 1 0,-1-1-1,1-1 1,0 1-1,-1 0 1,1 0-1,-1 0 1,1 0 0,-1 0-1,1-1 1,-1 1-1,0 0 1,1 0-1,-1-1 1,0 1 0,0 0-1,0 0 1,0-1-1,0 1 1,0 0-1,-1 0 1,1-1-1,0 1 1,-1 0 0,1 0-1,-1 0 1,1 0-1,-1-1 1,1 1-1,-1 0 1,0 0 0,0 0-1,1 0 1,-1 0-1,0 0 1,0 1-1,0-1 1,0 0-78,56-12-333,31-15-2139,-75 25-1948,-11 2 2423</inkml:trace>
  <inkml:trace contextRef="#ctx0" brushRef="#br0" timeOffset="-433398.458">11966 8950 1057,'5'0'609,"-5"0"1344,0 0 802,0 0-449,0 0-512,49-19-737,-29 10-801,24-8-128,-12 7-448,-7 1-1121,-4-3-866,-21 12-896,0 0 1250</inkml:trace>
  <inkml:trace contextRef="#ctx0" brushRef="#br0" timeOffset="-433213.729">12362 9025 2851,'0'0'2690,"0"0"-1344,0 0 800,0 0-577,0 0-704,0 0-609,0 0-640,0 0-225,0 0-1217,0 0-1024</inkml:trace>
  <inkml:trace contextRef="#ctx0" brushRef="#br0" timeOffset="-432527.955">12656 8830 1666,'0'0'950,"0"0"545,0 0-166,0 0-550,0-8-496,0 1-280,0-1-1,-1 0 1,0 0-1,0 0 1,-1 1-1,1-1 1,-2 0-1,1 1 1,-1 0-1,0 0 1,-1 0-1,0 0 1,0 0-1,0 0 1,-1 1-1,0 0 1,-5-4-3,8 10 49,-1 0 0,1 0 1,-1 0-1,1 1 0,-1 0 0,1-1 1,-1 1-1,1 0 0,0 0 0,-1 0 1,1 0-1,0 1 0,0-1 0,0 1 1,0-1-1,0 1 0,0 0 0,0-1 1,0 1-1,1 0 0,-1 0 1,1 1-1,-1-1 0,1 0 0,0 0 1,0 1-1,0-1 0,0 0 0,0 1 1,1-1-1,-1 1 0,1-1 0,0 1 1,-1 0-1,1-1 0,0 1 0,0-1 1,1 1-1,-1-1 0,1 1 0,0 1-49,-3 3 68,-3 9 25,1 0 0,1 1 0,0-1 0,1 1 0,0 0 0,2 0 0,0-1 0,1 1 0,0 0 0,2 0 0,0-1 0,0 1 0,2-1-1,0 0 1,1-1 0,0 1 0,5 5-93,-9-19-2,0 0-1,0 0 0,0 0 0,0 0 1,0-1-1,1 1 0,-1-1 0,1 1 1,-1-1-1,1 0 0,0 0 0,0 0 1,-1-1-1,1 1 0,0-1 0,0 1 1,-1-1-1,1 0 0,0 0 0,0 0 1,0 0-1,0-1 0,-1 1 1,1-1-1,0 0 0,0 0 0,-1 0 1,1 0-1,-1 0 0,1 0 0,-1-1 1,1 1-1,-1-1 0,0 0 0,0 0 1,1 0-1,-1 0 0,-1 0 0,1 0 1,0 0-1,0-2 3,68-99-667,-44-38 528,-26 139 225,0 2 15,-3 8 113,-18 148 277,20-152-489,0 0 0,0 0 1,1 0-1,-1 0 0,1 0 0,0 0 1,0 0-1,1 0 0,-1 0 1,1 0-1,0 0 0,0 0 0,0-1 1,1 1-1,-1 0 0,1 0 1,0-1-1,0 1 0,0-1 0,0 0 1,1 1-1,-1-1 0,1 0 1,0-1-1,0 1 0,0 0 0,0-1 1,1 1-1,-1-1 0,0 0 1,1 0-1,0-1 0,-1 1 0,1-1 1,0 0-1,0 0 0,0 0 1,0 0-1,0-1 0,0 1 0,0-1 1,4 0-3,57-86 63,-61 77-62,1 3 1,-1-1 1,0 0-1,0-1 1,0 1-1,-1-1 1,-1 1-1,1-1 0,-1 0 1,0 0-1,-1 0 1,0 0-1,0 0 1,-1-1-1,0 1 1,0 0-1,-1 0 0,0 0 1,0 0-1,-1 0 1,0 0-1,-1 0 1,0 0-1,0 1 1,0-1-1,-1 1 1,0 0-1,-1 0 0,1 1 1,-1-1-1,-1 1 1,1 0-1,-1 0 1,0 1-1,0-1 1,-1 1-1,0 1 1,0-1-3,0 4-58,0 1 0,0-1 1,0 1-1,0 1 1,0 0-1,0 0 1,0 0-1,0 1 0,0-1 1,0 2-1,1-1 1,-1 1-1,1 0 1,0 0-1,0 1 0,0 0 1,0 0-1,0 0 1,1 1-1,0 0 1,0 0-1,0 0 0,1 1 1,-1-1-1,1 1 1,1 0-1,-1 0 1,1 1-1,0-1 1,1 1-1,-1-1 0,1 1 1,0 0-1,1 0 1,0 0-1,0 0 1,1 0 57,-5 39-1800,1 1-703</inkml:trace>
  <inkml:trace contextRef="#ctx0" brushRef="#br0" timeOffset="-431975.253">13004 8777 897,'10'-18'6802,"3"50"-5342,9 56-1469,-20-69 83,0-1 0,-1 0 1,-1 1-1,0-1 0,-2 0 0,0 1 0,-1-1 1,-1 0-1,0-1 0,-2 1-74,6-17 1,-13 30 334,6-61-244,6 4-136,1 1 0,2-1 1,0 1-1,2 0 0,1 0 0,0 0 0,2 1 0,1 0 1,1 0-1,12-22 45,-21 45 0,1 0 1,0 1-1,0-1 1,0 0 0,0 0-1,-1 0 1,1 0-1,0 1 1,0-1 0,0 0-1,1 1 1,-1-1-1,0 1 1,0-1 0,0 1-1,0 0 1,0-1-1,1 1 1,-1 0 0,0 0-1,0 0 1,0 0-1,1 0 1,-1 0 0,0 0-1,0 0 1,0 0-1,1 1 1,-1-1 0,0 0-1,0 1 1,0-1-1,0 1 1,0 0 0,0-1-1,0 1 1,0 0-1,0-1 1,0 1 0,0 0-1,0 0 1,0 0-1,-1 0 1,1 0 0,0 0-1,-1 0 1,1 0-1,0 0 1,-1 0 0,1 1-1,45 61 47,-42-56-50,6 9 58,-6-9 22,0 1 0,1 0 0,0-1-1,0 0 1,0 0 0,1-1 0,0 1-1,0-1 1,1 0 0,0-1 0,0 0 0,0 0-1,1 0 1,-1-1 0,1 0-77,7-17 470,15-126-385,-40 4-2306,9 131-330,1 4-1373</inkml:trace>
  <inkml:trace contextRef="#ctx0" brushRef="#br0" timeOffset="-430876.254">13420 8681 416,'0'0'219,"0"0"-37,0 0 5,0 0 357,0 0 465,0 0 443,0 0 32,0 0-432,4 15-508,23 235 818,-24-175-1314,-5-73-203,2-2-224,0 0-43,0-8 171,0 4 227,0-21 18,-1 0 0,-2 1 0,0-1-1,-1 1 1,-1 0 0,-2 0 0,0 0 0,-2 1 0,0 0 0,-11-17 6,-45-25 1046,69 61-1062,0 0 20,5-7 16,1 0 0,0 1 0,0 0 0,1 1 0,0 0 0,1 1 0,0 0 0,0 0 0,0 2 0,1 0 0,0 0 0,1 1 0,-1 0 0,1 1 0,0 1-20,-7 6 51,0 1 0,0 0 0,-1 0 0,1 1 0,-1 0 0,0 0 0,-1 0 0,1 1 0,-1-1 0,0 1 0,0 1 0,-1-1 0,1 1 0,-2-1 0,1 1 0,-1 1 0,0-1 0,0 0 0,-1 1 0,2 6-51,18 115 134,-4 134-455,-15-247-2148,-6-34 1967,-11-47 564,-68-202 61,69 147 544,12 117-645,0 0 0,0 0 0,0-1 0,1 1 0,-1 0 0,1 0 0,0 0 0,0 0 0,0 0 0,0-1 0,0 1 0,1 0 0,-1 0 0,1 0 0,0 0 0,0 0 0,0 0 0,0 0 0,1 0 0,-1 0 0,1 1 0,0-1 0,0 0 0,0 1 0,0-1-22,0 2 53,-2 1 43,11 8 70,102 138 533,-109-137-625,-1 0 0,0 0 0,0 0 0,-1 1 0,-1-1 0,1 1 0,-1 0 0,-1-1 0,0 1 0,0 0 0,-1-1 0,0 1 0,-1 0 0,0-1 0,-1 0 0,-2 7-74,-6 45 695,13-25 63,1-15-5119,-3-21 1142</inkml:trace>
  <inkml:trace contextRef="#ctx0" brushRef="#br0" timeOffset="-444054.479">7325 8528 609,'0'0'293,"0"0"65,-17-14 3199,15 19 1454,56 268-2721,-2 99-1350,-44-222-2932,-31-137-4376,-6-34 3720</inkml:trace>
  <inkml:trace contextRef="#ctx0" brushRef="#br0" timeOffset="-443405.679">7265 8805 705,'7'-83'6676,"41"-41"-5173,-44 115-1200,-4 8-275,0-1 1,1 1-1,-1-1 0,0 1 0,1-1 0,-1 1 0,1-1 0,0 1 0,0 0 0,-1-1 0,1 1 0,0 0 0,0 0 1,0 0-1,0-1 0,0 1 0,1 0 0,-1 0 0,0 0 0,0 1 0,1-1 0,-1 0 0,0 0 0,1 1 1,-1-1-1,1 1 0,-1-1 0,1 1 0,-1 0 0,1 0 0,-1-1 0,1 1 0,-1 0 0,1 0 0,-1 0 0,1 1 1,0-1-1,-1 0 0,1 1 0,-1-1 0,0 1 0,1-1 0,-1 1 0,1 0 0,-1-1 0,0 1 0,1 0 1,-1 0-1,0 0 0,0 0 0,0 0 0,0 0 0,0 0 0,1 2-28,45 69 843,-38-51-728,-1 2-1,-1-1 1,-1 1 0,-1 0 0,-1 0 0,-1 1-1,-1-1 1,-2 1 0,0-1 0,-1 1-1,-1-1 1,-1 1 0,-1-1 0,-2 0 0,0 0-1,-6 12-114,6-18 3,3-7-1,0 1-1,0 0 1,-1-1 0,0 0 0,-1 0-1,-1 0 1,1-1 0,-1 1 0,-1-1-1,0-1 1,0 1 0,-1-1-1,0 0 1,0-1 0,-1 0 0,0 0-1,-7 3-1,-33-26-122,46 13 84,0-23-21,2 22 59,0 1 0,1-1 0,-1 1 0,0-1 0,1 0 0,0 0 0,0 1 0,0-1 0,0 0 0,1 1 0,-1-1 0,1 0 0,0 1 0,0-1 0,1 1 0,-1-1 0,0 1 0,1 0 0,0-1 0,0 1 0,0 0 0,0 0 0,1 0 0,-1 1 0,1-1 0,0 0 0,-1 1 0,1 0 0,1-1 0,1 1 20,0 0-1,0 0 0,1 1 0,-1 0 0,1 0 1,-1 0-1,1 0 0,-1 1 0,1 0 0,-1 0 0,1 1 1,-1-1-1,1 1 0,-1 0 0,0 1 0,1-1 1,-1 1-1,0 0 0,0 0 0,0 1 0,0 0 0,-1-1 1,1 2-1,-1-1 0,1 0 0,-1 1 0,2 2-19,178 184 1372,-125-156-480,-53-37-348,88-110-512,-93 112-112,-1 1-325,0 0-444,0 0-176,0 0-1020,0 0-1158,0 0-1036</inkml:trace>
  <inkml:trace contextRef="#ctx0" brushRef="#br0" timeOffset="-442653.171">7964 8944 512,'0'0'283,"0"0"-106,0 0 244,0 0 508,0 0 171,0 0-27,0 0-128,0 0-241,0 0-282,0 0 43,0 0-38,1 13 971,240-46 321,-180 25-1687,-56 7-26,-5 1-182,0 0-550,0 0-791,0 0-912</inkml:trace>
  <inkml:trace contextRef="#ctx0" brushRef="#br0" timeOffset="-442373.67">8024 8677 737,'0'-8'352,"-3"8"705,1 2-384,-2 2 1056,4-4-31,0 0-385,0 0-224,21 40-576,-3-5-385,9 35 0,-8 1-96,-5-8-256,-10-9-1346,3-33 257</inkml:trace>
  <inkml:trace contextRef="#ctx0" brushRef="#br0" timeOffset="-445054.896">6588 8486 545,'0'0'176,"0"0"-70,0 0 49,0 0 374,0 0 170,0 0-149,0 0 208,0 0 27,0 0-129,0 0-191,0 0-150,0 0-80,0 0 165,0 0 48,0 0 1,0 0 10,0 9-5,32 209 629,-6 21-442,-8-6-417,-71-560-987,37 89 656,17 211 112,-1-6 209,2 208 998,16 139 261,-12-223-1345,2-51 41,-3-25-6407,-5-15 4529</inkml:trace>
  <inkml:trace contextRef="#ctx0" brushRef="#br0" timeOffset="-444542.548">6530 8677 705,'11'-39'1310,"-14"20"4197,-45 273-3959,20-148-1238,34-262 207,31-129-517,-35 284 33,0-1 0,0 1 0,1 0 0,-1 0 0,1 1-1,-1-1 1,1 0 0,-1 1 0,1 0 0,0-1 0,-1 1-1,1 0 1,-1 0 0,1 1 0,-1-1 0,1 0 0,0 1-1,-1 0 1,1-1 0,-1 1 0,0 0 0,1 0 0,-1 1-1,0-1 1,1 0 0,-1 1 0,0-1 0,0 1 0,0 0 0,-1 0-1,1 0 1,0 0 0,-1 0 0,1 0 0,-1 0 0,1 0-1,-1 1 1,0-1 0,0 0 0,0 2-33,6 3 64,55 87 315,-57-27-2637,-5-67-348</inkml:trace>
  <inkml:trace contextRef="#ctx0" brushRef="#br1" timeOffset="-393286.492">6570 9364 448,'-23'8'2584,"-3"50"-1479,25-58-592,1 0-70,0 0-64,0 0-128,0 0 42,0 0-20,0 0-71,0 0 65,0 0 6,0 0-38,0 0 101,-6 45 3919,66-42-2638,176-4-261,-232 0-1239,-4 1-47,44 1-33,165 0-10,-18-26 96,-81 32 266,100 7 38,-1-13-400,-146 8 16,-62-8 58,-1-1 54,0 0-64,0 0-11,0 0-48,0 0-43,-10 0 27,-523 18-42,358-1 26,-126-34-411,167-9-107,95 2 395,-42 16 112,78 8-5,3 0 48,177-20 203,272 22 288,98 11-464,-367 27-59,-142-28 112,-35-11 182,-3-1 79,0 0-122,0 0-160,-12-1-59,-165-8-59,14 45 22,-223 25-176,342-52 174,0-1-1,-1-3 1,0-2 0,0-1 0,-1-3 0,-43-6 7,17-6-21,34 8 13,-40-27-48,93 22 23,155-21-47,2 7 0,0 8 0,94 6 80,-185 14-2364,-44-2-1865,-16 0-410</inkml:trace>
  <inkml:trace contextRef="#ctx0" brushRef="#br1" timeOffset="-376038.342">7982 9505 609,'0'0'112,"-11"-11"-99,16 8 8141,211 50-5853,-212-46-2167,-4-1 47,0 0 43,6 0 22,34 1 15,0-2-1,0-2 1,-1-1 0,1-2-1,-1-2 1,34-11-261,128-23 112,-15-17 6,-39 33 85,195-32 186,-68 25-239,-80 20 213,164-18 171,41 9-502,-256 15-32,178-26 32,-150 28-32,61 13 37,495-32 337,-525 28-374,95-1 10,56-9 22,20-26 337,-110 27-295,115-13 1074,-358 13-613,-6 2-1228,-5 2-3243,-9 1-1477</inkml:trace>
  <inkml:trace contextRef="#ctx0" brushRef="#br0" timeOffset="-404430.296">12817 10207 897,'0'0'406,"0"0"336,0 0-16,0 0-337,0-3-154,0-2-223,0 0 0,-1 0 0,0 0 0,0 0 0,0 0 0,0 1 0,-1-1 0,0 0 0,0 1 0,0 0 0,0-1 0,-1 1 0,1 0-1,-1 0 1,0 0 0,-1 0 0,1 1 0,-1-1 0,1 1 0,-1 0 0,0 0-12,-2 4 146,1 1 0,0-1 0,0 1 0,1 1 0,-1-1 0,0 0 0,1 1-1,-1 0 1,1 0 0,0 1 0,0-1 0,0 1 0,1 0 0,-1 0 0,1 0 0,0 0 0,0 0 0,0 1 0,1-1-1,-1 1 1,1 0 0,0 0 0,1 0 0,-1 0 0,1 0 0,0 0 0,0 5-146,-2 1 79,0 0-1,1 0 1,0 0 0,1-1 0,0 2 0,1-1 0,0 0-1,1 0 1,0 0 0,1 0 0,0-1 0,1 1 0,0 0-1,0-1 1,2 0 0,-1 1 0,4 5-79,-5-14-24,0-1 1,0 1 0,0-1 0,0 1-1,1-1 1,-1 0 0,0 0-1,1 0 1,-1 0 0,0-1-1,1 0 1,-1 1 0,1-1-1,-1 0 1,1-1 0,-1 1-1,0-1 1,1 1 0,-1-1 0,1 0-1,-1 0 1,0-1 0,0 1-1,0-1 1,0 1 0,0-1-1,0 0 1,0 0 0,0 0-1,0-1 24,22-13-270,-1-2 1,-1 0-1,0-2 0,-2 0 0,0-2 0,-1 0 0,1-3 270,2-51-214,-31 74 1661,-7 107-678,14-102-768,1 0 1,0 0 0,-1 0 0,1 0-1,1 0 1,-1 0 0,0 0 0,1 0 0,-1 0-1,1 0 1,0 0 0,0 0 0,0-1-1,0 1 1,1 0 0,-1-1 0,1 1 0,-1-1-1,1 1 1,0-1 0,0 0 0,0 1-1,0-1 1,1 0 0,-1-1 0,1 1 0,-1 0-1,1-1 1,-1 1 0,1-1 0,0 0-1,0 0 1,-1 0 0,1 0 0,0 0 0,0-1-1,0 1 1,0-1 0,0 0 0,0 0 0,0 0-1,0 0 1,0 0 0,0-1 0,0 0-1,0 1 1,0-1 0,0 0 0,0 0 0,-1-1-1,1 1 1,0 0 0,-1-1 0,1 0-2,2-4-71,-1-1 0,1 0 0,-1-1 0,-1 1 0,1-1 0,-1 1 0,0-1 0,-1 0 0,0 0 0,0 0 0,-1-1 0,0 1 0,-1 0 1,1-1-1,-1 1 0,-1 0 0,0 0 0,0-1 0,-1-3 71,1 8-19,0-1-1,0 0 1,0 0 0,-1 1-1,1-1 1,-1 1 0,0 0 0,0-1-1,-1 1 1,1 0 0,-1 0 0,0 0-1,0 0 1,0 1 0,-1-1-1,1 1 1,-1 0 0,0 0 0,1 0-1,-2 1 1,1-1 0,0 1 0,0 0-1,-1 0 1,1 1 0,-1-1-1,1 1 1,-1 0 0,0 0 0,0 0-1,1 1 1,-6-1 19,4 3-13,-1 1 0,1-1-1,0 1 1,0 0 0,0 0 0,1 1 0,-1-1-1,1 1 1,0 1 0,0-1 0,0 1 0,0 0-1,1 0 1,0 0 0,0 0 0,0 1 0,1 0-1,0 0 1,0 0 0,0 0 0,1 0-1,0 0 1,0 1 0,1-1 0,-1 1 0,1 0-1,1-1 1,-1 1 0,1 0 0,1-1 0,-1 1-1,1-1 1,0 1 0,0 0 0,1-1-1,0 0 1,0 1 0,1-1 0,-1 0 0,4 4 13,38 42-2467,-13-43 690</inkml:trace>
  <inkml:trace contextRef="#ctx0" brushRef="#br0" timeOffset="-404030.754">13296 10118 705,'3'-3'19,"-3"2"76,0 0 0,0 0 0,0 0-1,1 0 1,-1 0 0,0 0 0,1 1 0,-1-1 0,1 0 0,-1 0 0,1 0 0,-1 0-1,1 1 1,-1-1 0,1 0 0,0 1 0,0-1 0,-1 0 0,1 1 0,0-1 0,0 1-1,0-1 1,-1 1 0,1 0 0,0-1 0,0 1 0,0 0 0,0 0 0,0-1 0,0 1-1,0 0 1,0 0 0,0 0 0,0 0 0,0 0 0,0 0 0,0 0 0,0 1 0,0-1-1,-1 0 1,1 0 0,0 1 0,0-1 0,0 1 0,0-1 0,0 1 0,-1-1 0,1 1-1,0-1 1,0 1 0,-1 0 0,1-1 0,0 1 0,-1 0 0,1 0 0,0 0-95,-13 45 1996,4-19-1758,1 4 42,-2-1 0,-1 0-1,-2 0 1,-1-1 0,-1 0 0,-17 25-280,30-53-7,1 0 0,-1 0 0,0 0 0,0 0 0,0 0 0,0 0 1,0 0-1,-1-1 0,1 1 0,0 0 0,0-1 0,0 1 0,-1-1 0,1 1 0,0-1 0,0 0 1,-1 1-1,1-1 0,0 0 0,-1 0 0,1 0 0,0 0 0,-1 0 0,1 0 0,0 0 1,-1-1-1,1 1 0,0 0 0,-1-1 0,1 1 0,0-1 0,0 0 0,-1 1 0,1-1 1,0 0-1,0 1 0,0-1 0,0 0 0,0 0 0,0 0 0,0 0 0,0 0 0,1 0 1,-1 0-1,0-1 0,1 1 0,-1 0 0,0 0 0,1 0 0,0-1 0,-1 1 0,1 0 0,0-1 1,-1 1-1,1-1 7,-1 0-406,3-6 128,55-160-207,-57 165 501,1 0 1,-1 0-1,1 0 1,0 0-1,0 0 1,1 0-1,-1 0 1,0 1-1,1-1 1,0 0-1,0 1 1,0-1-1,0 1 1,0 0-1,0-1 1,0 1-1,1 0 1,-1 0-1,1 1 1,0-1-1,-1 1 1,1-1-1,0 1 1,0 0-1,0 0 1,0 0-1,0 0 1,0 0-1,0 1 1,0-1-1,0 1 1,1 0-1,-1 0 1,0 0-1,0 1 1,0-1-1,0 1 1,0 0-1,0-1 1,0 1-1,0 0 1,0 1-1,0-1 1,2 2-17,2 8 176,0 1 1,-1 0 0,0 0-1,-1 0 1,0 1 0,-1 0-1,-1 0 1,0 0 0,0 0-1,-2 0 1,1 8-177,-3-18 32,0-3-555,1 0-646,23-45-2200,37-56-144,-43 77 2488</inkml:trace>
  <inkml:trace contextRef="#ctx0" brushRef="#br0" timeOffset="-403263.663">13632 10068 577,'-4'1'312,"7"10"6550,38 131-4956,-17 7-2466,-24-148-321,0-1-75,0 0 91,0 0 182,-1-13 288,0-4 275,-1 0 0,-1 0 0,0 0 0,-1 0-1,-1 1 1,0-1 0,-1 1 0,-1 0 0,-1 1 0,-2-3 120,4 7 125,-1-1-1,0 1 1,-1 1 0,-1 0-1,0 0 1,0 0 0,0 1-1,-1 1 1,-1 0 0,0 0-1,0 1 1,0 0 0,-1 1 0,-10-5-125,3 7 427,19 3-388,1 1 0,-1-1-1,0 1 1,0-1 0,0 1 0,0-1 0,0 1-1,0-1 1,0 1 0,0-1 0,0 0 0,0 1-1,0-1 1,0 1 0,0-1 0,0 1 0,0-1-1,-1 1 1,1-1 0,0 1 0,0-1 0,-1 1-1,1-1 1,0 1 0,0-1 0,-1 1 0,1 0-1,-1-1 1,1 1 0,0 0 0,-1-1 0,1 1-1,-1 0 1,1-1 0,-1 1 0,1 0 0,-1 0-39,84-28-956,102-18-5,-179 46 988,0 0 0,-1 1-1,1-1 1,0 1 0,-1 0-1,1 1 1,-1 0 0,1 0-1,-1 0 1,0 0 0,0 1-1,0 0 1,0 0 0,0 0 0,0 1-1,-1-1 1,0 1 0,0 0-1,0 1 1,0-1 0,-1 1-1,1-1 1,-1 1 0,0 0-1,-1 0 1,3 5-27,10 27 137,-2 1-1,-1 1 1,-2 0-1,-2 0 1,-2 0-1,-1 1 1,-1 18-137,-21-11-70,-17-84-661,26 16 675,1 1 0,0-2-1,2 1 1,0-1 0,1 1 0,1-1-1,2 0 1,0 0 0,1-1 0,1 1 0,1 0-1,1 0 1,1 1 0,1-1 0,1 1 0,0 0-1,10-19 57,-13 37 29,-1 0 1,1 0-1,0 0 0,0 0 0,0 0 0,1 1 0,-1 0 0,1-1 0,-1 1 0,1 0 0,0 1 0,0-1 0,0 1 0,0 0 0,0 0 0,0 0 0,0 0 0,0 1 0,0-1 0,0 1 1,1 0-1,-1 0 0,0 1 0,0-1 0,0 1 0,0 0 0,0 0 0,0 1 0,0-1 0,0 1 0,0 0 0,-1 0 0,1 0 0,-1 0 0,1 0 0,-1 1 0,0 0 0,0 0 0,0 0 1,0 0-1,-1 0 0,1 0 0,-1 1 0,0-1 0,0 1 0,0 0 0,0-1 0,0 1 0,-1 0 0,0 0 0,0 0 0,0 1-29,0 6 107,0-1-1,-2 1 1,1 0-1,-1-1 1,0 1-1,-1-1 1,-1 1-1,1-1 1,-2 0 0,1 0-1,-2 0 1,1-1-1,-1 1 1,0-1-1,-1 0 1,0 0-1,-1-1 1,0 0-1,0 0 1,0-1 0,-9 7-107,-24 34 469,30-36-377,9-11-96,0-1 0,0 0-1,1 1 1,-1-1 0,0 1 0,0-1 0,0 1 0,1-1-1,-1 1 1,0 0 0,1-1 0,-1 1 0,0 0 0,1 0-1,-1-1 1,1 1 0,-1 0 0,1 0 0,-1 0 0,1 0-1,0-1 1,-1 1 0,1 0 0,0 0 0,0 0 0,0 0-1,0 0 1,0 0 0,0 0 0,0 0 0,0 0 0,0 0-1,0 0 1,0 0 0,0 0 0,1-1 0,-1 1 0,0 0-1,1 0 1,-1 0 0,1 0 0,-1 0 0,1-1 0,-1 1-1,1 0 1,0 0 0,-1-1 0,1 1 0,0-1 0,0 1-1,-1 0 1,1-1 0,0 1 0,0-1 0,0 0 0,0 1-1,-1-1 1,1 0 0,0 1 0,0-1 0,0 0 0,0 0 0,0 0-1,0 0 1,0 0 0,0 0 0,0 0 4,58-5-4207,-22-8 1180</inkml:trace>
  <inkml:trace contextRef="#ctx0" brushRef="#br0" timeOffset="-405900.747">11684 10126 993,'-5'2'271,"1"0"0,0 0 0,0 1-1,0-1 1,0 1 0,1 0 0,-1 0 0,1 0 0,-1 0 0,1 1-1,0-1 1,1 1 0,-1 0 0,0 0 0,1 0 0,0 0 0,0 0 0,0 0-1,0 4-270,-10 138 1628,13-140-1612,0-1 0,1 0 0,-1 0 0,1 0 0,0 0 0,0 0-1,1 0 1,-1-1 0,1 1 0,0-1 0,1 0 0,-1 0 0,1 0 0,-1 0-1,1 0 1,0-1 0,0 0 0,1 1 0,-1-2 0,1 1 0,0 0 0,-1-1-1,1 0 1,0 0 0,0-1 0,0 1 0,1-1 0,-1 0 0,0 0-1,0-1 1,1 1 0,-1-1 0,0-1 0,1 1 0,-1-1 0,0 0 0,4-1-16,0-2-1,0 0 1,0-1 0,-1 0 0,0-1 0,0 0 0,0 0 0,-1-1 0,0 1-1,0-2 1,0 1 0,-1-1 0,-1 0 0,1 0 0,-1-1 0,0-1 0,16-21 7,-18 28 14,0-1 0,0 0 0,0 0 0,-1 0-1,1 0 1,-1 0 0,0 0 0,0-1 0,-1 1 0,1-1 0,-1 1 0,0-1 0,0 1 0,-1-1-1,1 0 1,-1 1 0,0-1 0,-1 0 0,1 0 0,-1 1 0,1-1 0,-2 1 0,1-1 0,0 1-1,-1-1 1,0 1 0,0 0 0,0-1 0,0 1 0,-1 0 0,0 1 0,1-1 0,-2 0 0,1 1-1,0 0 1,-1-1 0,1 1 0,-1 1 0,0-1 0,0 0 0,0 1 0,0 0 0,0 0 0,-1 0-1,1 1 1,-1-1 0,1 1 0,-1 0 0,1 0 0,-1 1 0,0-1 0,0 1 0,1 0 0,-1 0-1,0 1 1,1-1 0,-1 1 0,1 0 0,-3 1-21,-2 3 38,0 0 0,0 1 0,1 0 0,0 0 1,0 1-1,0 0 0,1 0 0,0 0 0,0 1 0,1 1 0,0-1 0,0 1 0,1 0 0,0 0 0,1 0 1,0 1-1,1-1 0,-2 8-38,-5 116-4818,21-92 1695</inkml:trace>
  <inkml:trace contextRef="#ctx0" brushRef="#br0" timeOffset="-405437.806">11994 10168 1698,'9'12'7695,"-5"10"-7467,-2-7 315,-1-6-570,31 160 1406,-28-62-5571,4-289 2874,-8 172 1537,0 0 1,0 0 0,-1 0-1,0 0 1,-1 0 0,0 0 0,-1 0-1,0 1 1,0-1 0,-1 1-1,0 0 1,-1 0 0,-4-6-220,7 14 704,2 1-52,0 0-17,0 0-91,0 0-282,0 0-91,8-3-91,166-48-1020,-149 40-2444,-18 14 795</inkml:trace>
  <inkml:trace contextRef="#ctx0" brushRef="#br0" timeOffset="-405199.531">11992 10364 2050,'2'11'2274,"-2"-11"160,0 0-1345,0 0 865,0 0-512,0 0-898,85-21-832,-19-4-1954,-15 11 32</inkml:trace>
  <inkml:trace contextRef="#ctx0" brushRef="#br0" timeOffset="-407741.451">10780 9867 1057,'0'-2'1057,"0"2"320,0 0 353,0 0-769,0 0 608,0 31-319,0 31-161,4 9-417,1-1-448,-3-35-192,0 38 0,-4-7-512,-9-8-769,1-17-545,-15-3-640,18-23 960</inkml:trace>
  <inkml:trace contextRef="#ctx0" brushRef="#br0" timeOffset="-407420.223">10542 10403 865,'-5'1'1427,"6"-2"2212,1 1 3541,260 131-5546,-255-125-1877,20 14 771,-13-17-3974,-11-11 1140,13-38-673,10-25-629</inkml:trace>
  <inkml:trace contextRef="#ctx0" brushRef="#br0" timeOffset="-407151.491">11219 10207 897,'2'10'7880,"2"12"-3960,8 117-3212,-17-40-543,11-72-313,-1 19-14,-16-20-2918,8-24 2091,2-2-1999,1 0 148</inkml:trace>
  <inkml:trace contextRef="#ctx0" brushRef="#br0" timeOffset="-406931.323">11129 10191 929,'5'-9'1505,"-5"9"-480,0 0 1185,0 0-352,0 0-352,0 0-129,0 0-192,0 0-737,36-10 161,27-5-257,-20 11-160,-1 0-159,-21 0-194,-8 4-223,-4-2-993,-2 0-545,-7 2-448,0 0-673</inkml:trace>
  <inkml:trace contextRef="#ctx0" brushRef="#br0" timeOffset="-406710.149">11115 10391 3267,'0'0'1281,"0"0"1282,0 0-225,0 0-192,0 0-352,0 0-513,51-6-865,-5-2-95,-7 8-289,-5-10-1121,-9-7-1025,-25 17-865,0 0 1025</inkml:trace>
  <inkml:trace contextRef="#ctx0" brushRef="#br0" timeOffset="-408437.958">9960 10249 2915,'-9'-13'1986,"9"13"-1025,0 0 608,0 0 1,0 0-193,0 0-544,44-6-449,-12-2-320,32-3-32,-22 3-673,-5 0-832,-2-5-641,-15 3 737,-4 2-2147</inkml:trace>
  <inkml:trace contextRef="#ctx0" brushRef="#br0" timeOffset="-408202.403">10175 10000 1057,'-3'2'545,"-9"-8"896,3 10 641,0 15 160,7 13-544,0 8-705,15-19-737,-13 28-64,5 8-673,2 0-2049</inkml:trace>
  <inkml:trace contextRef="#ctx0" brushRef="#br0" timeOffset="-412990.967">6524 10323 545,'0'0'112,"0"0"53,0 0 102,0 0 560,0 0 391,0-3 36,3-22 153,-2 21 3836,1 54-4104,30 240 286,-27-197-1345,-4-69 38,-1-19-5782,0-5 2044</inkml:trace>
  <inkml:trace contextRef="#ctx0" brushRef="#br0" timeOffset="-412494.343">6356 10770 865,'9'14'8349,"0"3"-4499,14 39-4646,-15-35 1853,29 93-294,20 27 155,-56-140-890,20 31 665,-18-32-659,-1-1 0,0 1-1,0-1 1,0 0 0,1 0-1,-1 0 1,0 0 0,0 0-1,-1-1 1,1 1 0,0-1 0,0 1-1,0-1 1,-1 0 0,1 1-1,-1-1 1,0 0 0,1 0-1,-1 0 1,0 0 0,0 0 0,0 0-1,0 0 1,-1-1 0,1 1-1,-1 0 1,1 0 0,-1-1-1,0 1 1,0 0 0,1-1 0,-2 1-1,1 0 1,0-1 0,-1-1-34,22-62-16,-14 46-41,0 0 1,0-1-1,-2 0 0,-1 0 0,0 0 0,-2 0 1,0 0-1,-2-15 57,13-17-5120,-13 50 2094,0 3-621</inkml:trace>
  <inkml:trace contextRef="#ctx0" brushRef="#br0" timeOffset="-412094.431">7126 10253 961,'9'8'8563,"5"52"-7480,4 192 1532,20 92-1808,-12-254-1970,-25-87-530,-1-3-736,0 0-469,0 0-386</inkml:trace>
  <inkml:trace contextRef="#ctx0" brushRef="#br0" timeOffset="-411553.07">7173 10356 769,'12'-33'1059,"-12"28"-795,1-1 0,0 1 0,1-1 0,-1 1 0,1 0 0,0-1 0,0 1 0,1 0 0,0 0 0,0 1 0,0-1 0,0 0 0,1 1 0,-1 0 0,1 0 0,0 0 0,0 0 0,1 1 0,-1-1 0,1 1 0,0 0 0,0 1-1,0-1 1,0 1 0,0 0 0,0 0 0,1 1 0,1-1-264,-3 4 93,0 0 0,0 0 0,0 0 0,0 0-1,0 1 1,-1 0 0,1 0 0,-1 0-1,0 0 1,1 0 0,-1 1 0,-1-1-1,1 1 1,0 0 0,-1 0 0,0 0 0,0 0-1,0 0 1,-1 0 0,1 0 0,-1 1-1,0-1 1,0 1 0,0-1 0,-1 1 0,0-1-1,0 1 1,0-1 0,0 4-93,-23 196 1564,17-163-1457,-3 1 0,-1-1-1,-2 0 1,-2-1 0,-13 27-107,-13-45 288,38-25-289,0 0-1,0 0 1,0-1-1,1 1 1,-1 0-1,1-1 0,0 1 1,0-1-1,0 1 1,0-1-1,1 0 1,0 1-1,-1-1 0,1 0 1,0 1-1,1-1 1,-1 1-1,1-1 1,0 0-1,-1 1 1,1-1-1,1 1 0,-1 0 1,1-1 1,38-88 21,1 104 59,183 176 1420,-176-172-1313,-26-14-8664,-22-2 4943</inkml:trace>
  <inkml:trace contextRef="#ctx0" brushRef="#br0" timeOffset="-411323.225">7715 10438 2082,'5'-8'2306,"-5"8"0,0 0-1313,0 0 865,0 0-288,0 0-481,0 0-385,0 0-383,35-9-257,20-6 0,-7 4-417,-21 1-928,6 2-833,-10 3 737,-7 1-2883</inkml:trace>
  <inkml:trace contextRef="#ctx0" brushRef="#br0" timeOffset="-411060.722">7794 10249 4388,'0'0'2050,"0"0"-1025,0 0 929,0 0-385,0 0-704,12 80-544,-2-22-289,7-29-481,-17 23-2562</inkml:trace>
  <inkml:trace contextRef="#ctx0" brushRef="#br0" timeOffset="-410454.229">8305 9934 897,'0'0'149,"0"0"439,0 0 559,0 0 449,0 0-10,-2 4-369,26 117 1810,5 49-459,-7 14-1981,-13-151-816,-7 10-4982,-10-27 1741</inkml:trace>
  <inkml:trace contextRef="#ctx0" brushRef="#br0" timeOffset="-410082.665">8148 10422 1089,'0'0'496,"0"0"620,0 0 315,2 4 4884,231 210-3448,-232-212-2841,0-1 0,1 1-1,0 0 1,0 0 0,-1 0 0,1-1 0,0 1-1,0-1 1,0 0 0,1 1 0,-1-1 0,0 0-1,0 0 1,1-1 0,-1 1 0,1 0 0,-1-1-1,0 1 1,1-1 0,-1 0 0,1 0 0,-1 0-1,1 0 1,-1 0 0,1-1 0,-1 1 0,1-1-1,-1 1 1,0-1 0,1 0 0,-1 0 0,0 0-1,0 0 1,0 0 0,1-1 0,-1 1-26,90-164-3123,-75 119 0,-12 7-870</inkml:trace>
  <inkml:trace contextRef="#ctx0" brushRef="#br0" timeOffset="-409822.019">8805 10195 2979,'10'-3'2146,"-10"3"-320,0 0 95,0 0-1024,0 0 481,0 0-578,11 50-319,22 39-289,-15 1-160,-6-55-32,-8 49-705,-4-7-1056,-4-18-610,-5-37-351</inkml:trace>
  <inkml:trace contextRef="#ctx0" brushRef="#br0" timeOffset="-409422.667">8757 10518 737,'1'-14'8462,"11"1"-5035,47-13-5089,-49 23 2624,3-1-1205,0 0 0,-1-1 0,1-1 0,-1 0 0,0 0 0,0-1 0,-1-1 0,0 0-1,0-1 1,-1 0 0,0 0 0,-1-1 0,0 0 0,0-1 0,-1 0 0,-1 0 0,4-7 243,-10 17-49,1-3 14,1 1 1,-1 0-1,1-1 0,-1 0 0,0 1 1,0-1-1,0 0 0,-1 0 0,0 0 1,1 0-1,-1 0 0,-1-1 0,1 1 0,-1 0 1,1 0-1,-1-1 0,0 1 0,-1 0 1,1 0-1,-1-1 0,0 1 0,0 0 1,0 0-1,0 0 0,-1 0 0,0 0 0,-1-2 35,4 7 98,-1 0 0,0 0 0,0-1 0,1 1 0,-1 0-1,0 0 1,0-1 0,0 1 0,0 0 0,0 0 0,0-1-1,0 1 1,0 0 0,-1 0 0,1-1 0,0 1 0,0 0-1,-1 0 1,1-1 0,0 1 0,-1 0 0,1-1 0,0 1-1,-1-1 1,1 1 0,-1 0 0,1-1 0,-1 1 0,0-1-1,1 1 1,-1-1 0,1 1 0,-1-1 0,0 0 0,1 1-1,-1-1 1,0 0 0,0 0 0,1 1 0,-1-1 0,0 0-1,0 0 1,1 0 0,-1 0 0,0 0 0,0 0 0,1 0-1,-1 0 1,0 0 0,0 0 0,1-1 0,-1 1 0,0 0-1,0 0 1,1-1 0,-1 1 0,0 0 0,1-1 0,-1 1-1,0-1-97,1 3-147,30 242 2592,10-61-5376,-32-166-1195,-13-12 661</inkml:trace>
  <inkml:trace contextRef="#ctx0" brushRef="#br0" timeOffset="-408805.201">9247 10192 2626,'0'0'1960,"0"0"-161,0 0-582,0 0 310,3 9-193,74 330 471,-93-240-4352,11-81 914,-6-29-1624,-31-89 2659,26-79 1298,18 156-479,-2 10 25,0-1 0,1 1-1,1-1 1,0 1 0,1 0 0,0 0 0,1 0-1,1 0 1,0 0 0,0 1 0,1 0 0,4-5-246,-1 5 161,-9 10-139,1 1 0,-1 0 0,1 0 0,-1-1-1,1 1 1,-1 0 0,1 0 0,0 0 0,-1 0-1,1 0 1,0 0 0,0 0 0,0 0 0,0 0-1,0 0 1,0 1 0,0-1 0,0 0 0,0 0-1,0 1 1,1-1 0,-1 1 0,0-1 0,0 1-1,1 0 1,-1-1 0,0 1 0,0 0-1,1 0 1,-1 0 0,0 0 0,1 0 0,-1 0-1,0 0 1,0 1 0,1-1 0,-1 0 0,0 1-1,0-1 1,1 1 0,-1-1 0,0 1 0,0 0-1,0-1 1,0 1 0,0 0 0,0 0 0,0 0-1,0-1 1,0 1 0,0 0 0,-1 1-1,1-1 1,0 0 0,0 0 0,-1 0 0,1 0-22,3 3 66,0-1 1,1 1-1,-1 1 1,-1-1-1,1 0 1,0 1-1,-1 0 1,0-1-1,0 1 1,-1 1-1,0-1 1,1 0-1,-2 0 0,1 1 1,0 0-1,-1-1 1,0 1-1,-1-1 1,1 1-1,-1 0 1,0 0-1,-1 3-66,-75 172 625,35-124-363,41-56-246,0-1-27,5-4 38,45-25 309,-46 27 0,-4 2-58,0 0 47,6 3-127,19 10-310,39 19-443,-18-14-2675,-24-9-758</inkml:trace>
  <inkml:trace contextRef="#ctx0" brushRef="#br1" timeOffset="-391205.476">6623 11307 512,'-11'20'343,"6"-9"2541,8-9 5271,466-95-6815,-117 60-998,-284 44 1211,-67-10-1270,-1-1-64,0 0-128,-13 0-59,-276 55-62,146-18 33,-208 16-14,182-41 22,173-11-65,76-6 97,334-58 454,-259 37-452,1 6 0,82 3-45,-34 42 449,-275-1-358,-428 75-145,459-94 52,-52 11 2,0-5-1,-1-3 0,0-5 1,0-4-1,-42-7 1,27-11-64,107 9-6,606-80 108,-173 58 10,-632 74 288,-125 6-368,-99-16 0,336-29-32,92-8-246,209-27 332,415-39-22,-479 56 74,-145 14 55,-4 1 31,-17 5-85,-185 44-70,-155 16-229,269-49 98,0-3 1,-1-4-1,0-4 1,-23-5 125,112 0-10,0 0 0,1-1 1,-1 1-1,0-1 0,0 1 0,0-1 1,0 1-1,0-1 0,0 1 1,0-1-1,0 1 0,0 0 0,0-1 1,0 1-1,-1-1 0,1 1 1,0-1-1,0 1 0,0 0 0,-1-1 1,1 1-1,0-1 0,0 1 0,-1 0 1,1-1-1,0 1 0,-1 0 1,1-1-1,0 1 0,-1 0 0,1 0 1,0-1-1,-1 1 0,1 0 1,-1 0-1,1 0 0,0-1 0,-1 1 1,1 0-1,-1 0 0,1 0 0,-1 0 1,1 0-1,-1 0 0,1 0 1,-1 0-1,1 0 0,0 0 0,-1 0 1,1 0-1,-1 0 0,1 1 0,-1-1 1,1 0-1,0 0 0,-1 0 10,402-68 27,-34 13-209,-375 62-2198,-73 21-412,-24 7-855</inkml:trace>
  <inkml:trace contextRef="#ctx0" brushRef="#br2" timeOffset="-371151.447">8318 11188 512,'0'0'134,"0"0"-1,0 0-90,0 0-48,0 0 133,0 0 315,0 0 139,4 1 528,78 12 1976,107-61-1015,28 10-1249,-92 12-551,0 5-1,1 6 1,122 0-271,-78 9 32,-32-19 240,59-24 240,52 29-373,21-44 918,139-18-1025,-116 10 379,-130 63-347,401 5 518,-62-22-203,-310 20-368,-65-23 27,1 6 0,97-4-38,-149 19 15,250-23-15,-39-3 907,-7-2-389,-146 22-288,33 14 47,-165 0-111,-2 0 197,0 0 5,0 0-117,0 0-139,0 0-128,0 0-496,-47-15-4442,23 9 2407</inkml:trace>
  <inkml:trace contextRef="#ctx0" brushRef="#br2" timeOffset="-368429.825">8305 11302 545,'0'0'197,"0"0"-85,0 0 112,0 0 273,9-14 1206,16-9 1158,-23 23-2359,-2 0 26,0 0-20,0 0-87,0 0-132,5-2 74,227-74 1558,-45 24-1024,-36-1-59,0 45-357,74-42 175,-197 39-599,62-25 24,2 3 0,1 5-1,32-3-80,13-21 588,76-22-220,-23 45-133,-72-14-16,-36 30-193,68-36 6,62 5-26,19 16 1062,161-12-892,93-1-176,-210 20 0,-48 3 0,403 1 0,-348 12 5,41-17 22,42 6-1,-325 27-47,-69-7 74,-165 21-47,-219 21-38,-191 43 32,249-41 0,56 5 0,62 9 0,-103 23 0,86-81 0,60-28 0,10 20 0,-82 42 0,-243 18-6,-37 27 44,230-32-38,83 18-6,42-21 12,-15-10 20,167-57-3283,23 4 119,-10-5-1480</inkml:trace>
  <inkml:trace contextRef="#ctx0" brushRef="#br0" timeOffset="-344726.767">4872 11977 865,'0'0'219,"0"0"571,-5-15 1681,4 11-2284,0 0 0,0 1-1,0-1 1,-1 1 0,1-1 0,-1 1-1,1 0 1,-1 0 0,0 0-1,0 0 1,-1 0 0,1 0-1,-1 0 1,1 1 0,-1-1-1,0 1 1,0 0 0,0 0-1,0 0 1,0 0 0,-1 0-1,1 1 1,0 0 0,-1-1-1,1 1 1,-1 0 0,0 1-1,1-1 1,-1 1 0,1-1-1,-1 1 1,-2 0-187,0 0 50,-1 0 0,1 0 0,0 0 0,0 1 0,0 0 0,0 0 0,0 0-1,1 1 1,-1 0 0,0 0 0,0 0 0,1 1 0,0 0 0,-1 0 0,1 0 0,0 1 0,1-1 0,-1 1 0,1 1 0,-1-1-1,1 0 1,0 1 0,1 0 0,-1 0 0,1 0 0,0 0 0,0 1 0,1-1 0,0 1 0,0 0 0,0 0 0,0 0 0,1-1-1,0 1 1,0 0 0,1 1 0,0-1-50,-4 4 30,1 0-1,1 0 1,0 0 0,0 0-1,1 0 1,1 1 0,-1-1-1,2 0 1,-1 1 0,1-1-1,1 0 1,0 0 0,0 0-1,1 0 1,0 0 0,1-1-1,0 1 1,1-1 0,0 0-1,0 0 1,1 0 0,0-1-1,0 0 1,1 0 0,0-1-1,1 0 1,1 1-30,3-3-23,1-1 0,1 0 0,-1-1 1,0-1-1,1 0 0,0-1 0,-1 0 0,1-1 0,0-1 0,-1 0 1,1 0-1,-1-2 0,1 0 0,-1 0 0,0-1 0,0-1 0,0 0 1,-1-1-1,0 0 0,0-1 0,0 0 0,-1-1 0,0 0 0,-1-1 1,0 0-1,0-1 0,-1 0 0,0 0 0,0-1 0,-2 0 0,1 0 1,3-9 22,1-85 96,-14 96-58,-1-1 1,-1 1-1,0 0 1,0 0-1,-1 0 1,0 1-1,0-1 1,-1 1-1,0 0 1,0 1-1,-1-1 1,0 1 0,0 1-1,-1-1 1,0 1-1,0 1 1,0 0-1,-1 0 1,0 0-1,0 1 1,0 0-1,0 1 1,-7-2-39,-125-20 1,60 64-4177,56-11 1411</inkml:trace>
  <inkml:trace contextRef="#ctx0" brushRef="#br0" timeOffset="-343486.757">4748 12323 545,'1'71'7936,"3"9"-4013,30 320-3611,-15-195-93,8-156 475,-27-49-646,0-3-21,-4-38 42,-2 42-42,-19 17 90,1 0 1,0 2 0,1 0-1,1 2 1,1 0-1,1 1 1,2 2 0,-15 22-118,-6 5 201,-62 94 103,69-94-298,26-44 151,3-3-3629,348-381-836,-308 323 5445,-39 53-844,2 0 44,0 0-65,0 0-48,0 0-37,0 0-11,0 0 160,0 0 134,16 31 560,166 207 1421,-89-182-1816,-71-49-501,-17-10-5852,-5 3 2371</inkml:trace>
  <inkml:trace contextRef="#ctx0" brushRef="#br0" timeOffset="-343036.812">4893 12774 801,'-21'-24'945,"19"21"-187,2 3 341,0 0-4,-1-2 35,-7-15-720,17 9 3559,16 1-3953,0-1-1,0-1 1,-1 0 0,0-2-1,-1-1 1,0-1 0,-1-1-1,-1-1 1,0-1 0,-1-1-1,0 0 1,-2-2 0,0 0-1,-1-1 1,0-1-16,-9-3-382,-9 12-3838,1 12 2672</inkml:trace>
  <inkml:trace contextRef="#ctx0" brushRef="#br0" timeOffset="-342590.56">4591 12656 609,'3'-1'6576,"4"2"-5985,-8-2 2625,-31-16-2873,0-1 1,2-2-1,0-1 0,1-2 1,1 0-1,-21-25-343,23 24 109,15 15-1515,-1-2-3564,12 10 1644</inkml:trace>
  <inkml:trace contextRef="#ctx0" brushRef="#br0" timeOffset="-341726.239">4357 12503 705,'-17'-44'3475,"-18"15"-421,-19 9-1506,49 19-1217,5 1-6,0 0-26,-57-4 470,31-3-1234,66 0 354,83 3 78,-55 23-180,-111-67 693,-3 2-381,19 20 2,43 72-55,17 26-254,-42-38-394,2-27 558,4-14 60,-2-6-27,3 9 3,0-1 0,0 0 0,0 1 0,0-1 0,1 0 1,-1 0-1,1 0 0,0 0 0,1 0 0,-1-1 0,1 1 1,0 0-1,1 0 0,-1 0 0,1 0 0,0 0 0,0 0 0,1 0 1,0-3 7,0 5-764,-2 3-821,0 0-1</inkml:trace>
  <inkml:trace contextRef="#ctx0" brushRef="#br0" timeOffset="-340918.27">5305 12439 673,'0'0'144,"0"0"0,0 0 347,3-5 481,53-103 1446,-4 42-1793,-146 264 181,85-158-497,26-40-266,135-17-785,-219 47 987,58-27-128,-30 17 986,58 2 1131,62-9-3990,-64-15-849</inkml:trace>
  <inkml:trace contextRef="#ctx0" brushRef="#br0" timeOffset="-351694.23">249 12876 673,'0'0'197,"0"0"161,0 0 165,0 0 352,0 0 108,0 0 74,7 6 4756,-13-5-5758,0 1 1,0-1-1,1 1 0,-1 1 0,1-1 1,-1 1-1,1-1 0,0 1 0,0 1 1,0-1-1,1 1 0,-1 0 0,1 0 1,0 0-1,0 1 0,0-1 0,0 1 1,1 0-1,0 0 0,0 0 0,1 1 1,-1-1-1,1 2-55,-5 10 103,1 0 0,1 0-1,1 1 1,1-1 0,0 1 0,1 0 0,1 0 0,1 0 0,0 0 0,1 0 0,4 17-103,-1-24 13,-1 0 1,2-1-1,-1 1 1,2-1 0,-1 0-1,1-1 1,1 1 0,-1-1-1,2 0 1,-1-1 0,1 0-1,1 0 1,-1-1 0,1 0-1,1 0 1,-1-1-1,1 0 1,8 3-14,76-5 6,-33-11-7,9 2 1,-21-43 0,-45 39 0,0 1 1,2 0 2,-1 0 0,0-1 1,0 1-1,-1-1 0,0 0 1,-1 0-1,0-1 0,0 1 0,-1 0 1,0-1-1,-1 0 0,0 1 1,-1-1-1,1 0 0,-2 0 1,-1-7-4,-9-44 464,10 57-272,1 4-106,-4-4-27,-7-6-15,0 0 0,0 1 1,0 0-1,-1 1 0,-1 1 1,1 0-1,-1 1 0,0 0 1,-1 1-1,0 0 0,1 1 1,-1 0-1,-12 0-44,-71 8-299,41 18-2594,31-2-631</inkml:trace>
  <inkml:trace contextRef="#ctx0" brushRef="#br0" timeOffset="-349709.964">552 13337 641,'-1'-3'8440,"5"1"-4228,48 1-3476,14 5-479,-51-4 79,-15 0-37,0 0-6,0 0 113,0 0-54,0 0-175,109-17 890,261 7 300,-281 4-1154,116-4-175,-19 9-6,-38 17-32,-7-13 0,172 49 5,-216-40-10,126-4 5,-192-8-358,3 8-480,74-154 219,-236 282 539,210-255-294,-68 102 62,6-11 668,-14 6-6673,-6 22 3712</inkml:trace>
  <inkml:trace contextRef="#ctx0" brushRef="#br0" timeOffset="-347582.953">905 13277 512,'0'0'65,"0"0"-7,0 0 17,0 0 139,0 0 52,0 0 140,0 0 21,0 0 16,0 0 0,0 0-53,0 0-107,0 0 69,0 0 11,0 0 0,0 0-69,0 0-64,0 0-49,0 0-53,0 0 59,0 0 48,0 0-27,0 0 6,0 0-38,0 0-69,0 0 58,0 0-5,0 0-32,0 0-26,0 0-11,0 0-17,0 0 12,0 0-17,0 0-5,0 0 6,0 0 15,0 0-5,0 0 37,0 0 6,0 0-11,0 0 43,0 0 21,0 0-15,0 0 68,0 0-21,0 0-96,0 0-42,0 0-12,3-9-25,7-22-28,-2 12 0,-1-1 1,0 0-1,-2 0 0,0-1 1,-1 1-1,-1-1 0,-1 0 1,-1 0-1,-1 0 0,-1 0 1,-1 0-1,-1-4-5,7-9 5,-2 33 11,-2 1-26,6-64 768,-6 53-700,0 9-15,-1 1 10,-5-2-15,4 2-6,-17-28-21,-59-92-17,77 118 5,-2-17 2,13 28 13,5 7-6,79 142 40,-78-289 768,-8 108-842,-6 19 4,-1 0 38,14-49-106,-15 53 58,0 1 0,-7 26-1,-16 100 28,9-49 10,8-74 1,139-70 21,-107 87-22,-45 0 32,-17 19 17,34-39-53,1 1 0,-1-1 0,0 1 0,1 0 1,0-1-1,-1 1 0,1 0 0,-1 0 1,1 0-1,0 0 0,0 0 0,0 1 0,-1-1 1,1 0-1,0 0 0,0 1 0,1-1 1,-1 1-1,0-1 0,0 1 0,1-1 0,-1 1 1,1-1-1,-1 1 0,1-1 0,0 1 1,0 0-1,-1-1 0,1 1 0,0 0 0,1-1 1,-1 1-1,0 0 0,0-1 0,1 1-1,0 0-165,-1-2-588,0 0-1708,0 0-1633</inkml:trace>
  <inkml:trace contextRef="#ctx0" brushRef="#br0" timeOffset="-345575.125">2363 12876 705,'0'0'128,"0"0"107,0 0 459,0 0 203,0 0-166,0 0-256,0 0 139,0 0 16,4-9-86,57-102 780,-36 82-993,108-90 828,-96 96-970,2 2 0,0 1 0,1 3 0,1 1 0,0 2 0,1 2 1,1 1-190,61-9 286,-79 13-234,1 1 0,0 1 0,1 1-1,-1 1 1,0 2 0,1 1 0,0 1 0,-1 1-1,26 5-51,86 39 182,-95-19 720,-44-25-640,1-2-92,0 0 23,0 0-60,0 0-74,-12-2-64,0 2 1,0-1-1,1 1 1,-1 1-1,0 0 1,0 1-1,0 0 1,0 1-1,1 1 1,0-1-1,-1 2 1,1-1-1,1 2 5,-23 6-16,-31 12 5,62-24-15,2 0-12,0 0-26,0 0-21,0 0 21,0 0 21,15-4-10,260-74 21,-162 48 1532,-180 9-1502,-37-14-412,41-5-3719,36 13-575</inkml:trace>
  <inkml:trace contextRef="#ctx0" brushRef="#br0" timeOffset="-339015.208">5806 12845 769,'-13'-2'1442,"10"-5"5647,2 1-4434,-3-1-3661,15 2 1337,138-54 53,-115 53-344,-21 3-33,0 0 0,0 1 0,0 1 0,1 0 0,-1 0 0,0 2 1,0-1-1,0 2 0,0 0 0,0 0 0,3 2-7,-10-2-255,23 9 732,-8-7-3785,-21-4-231</inkml:trace>
  <inkml:trace contextRef="#ctx0" brushRef="#br0" timeOffset="-338639.012">5767 12999 801,'1'2'6620,"5"-1"-3408,41-4-3136,228-15 185,-230 12-3085,-44 6-5</inkml:trace>
  <inkml:trace contextRef="#ctx0" brushRef="#br0" timeOffset="-338071.525">6547 12805 2402,'0'0'1314,"0"0"-113,0 0-80,0 0-390,0 0 27,0 0-107,0 0-133,0 0-117,0 0-172,-9 10-133,-109 154 118,107-142-204,24-27 2,28-26 3,78-76-15,-81 67 222,-34 38-177,0-1 1,-1 1-1,1-1 1,-1 0-1,1 0 0,-1 0 1,0 0-1,0-1 0,0 1 1,0-1-1,-1 0 0,1 0 1,-1 0-1,0 0 1,-1 0-1,1 0 0,0-1 1,-1 1-1,0 0 0,0-1 1,-1 1-1,1-1 0,-1 1 1,0-1-1,0 1 1,0-1-1,-1 1 0,0-1 1,1 1-1,-2-1 0,0-3-45,-3 0 84,1 1-1,-1-1 0,0 1 0,-1 0 0,0 0 1,0 1-1,0 0 0,-1 0 0,0 1 0,0-1 1,-1 2-1,1-1 0,-1 1 0,0 0 0,0 0 1,0 1-1,-1 0 0,1 1 0,-5-1-83,10 2 26,-126-54 460,73 14-4383,40 20 165</inkml:trace>
  <inkml:trace contextRef="#ctx0" brushRef="#br0" timeOffset="-335151.063">8093 12553 737,'0'0'261,"0"0"294,0 0 657,0 0 294,0 0-97,0 0-272,0 0-224,0 0-192,0 0-246,0 0 133,-1-8 2948,91 308-1640,23 0-693,-76-209-1149,-38-80-47,2-10 107,-1-1 47,0 0 54,0 0-118,41-131-74,89-325-48,-117 410-33,-13 43-31,0 3-64,0 0 15,0 0-15,0 0 58,0 0 38,0 0-1,0 0-53,0 0-170,0 0-257,0 0-448,0 0-769,0 0-934,0 0 394</inkml:trace>
  <inkml:trace contextRef="#ctx0" brushRef="#br0" timeOffset="-334751.066">8875 12563 1057,'2'102'9109,"-13"152"-6965,-20 50-1658,19-275-4463,11-29 1020</inkml:trace>
  <inkml:trace contextRef="#ctx0" brushRef="#br0" timeOffset="-334183.348">8863 12638 993,'0'0'1238,"0"0"225,0 0-251,0 0 304,7-7-374,4-4-828,-10 8-252,1 0-1,-1 0 0,1 0 0,0 0 1,0 0-1,0 1 0,1-1 1,-1 1-1,1-1 0,-1 1 0,1 0 1,0 0-1,0 0 0,0 0 1,0 0-1,0 1 0,0-1 1,1 1-1,-1 0 0,0 0 0,1 0 1,-1 1-1,0-1 0,1 1 1,-1 0-1,1 0 0,-1 0 1,1 0-1,-1 0 0,1 1 0,-1 0 1,1-1-1,-1 1 0,0 1 1,0-1-1,1 0 0,-1 1 1,0 0-1,0-1 0,0 1 0,-1 0 1,1 1-1,0-1 0,0 1-61,4 60 805,-13-36-633,-31 165 437,-11-68-502,71-86-81,-31-27-4,0-1-1,-1-1 0,0 0 1,-1 0-1,1 0 0,-2-2 1,1 1-1,-1-1 0,0 0 1,-1-1-1,1-1 1,-11 4-22,21-10 3,0 1 0,0-1 1,0 0-1,-1 0 0,1 0 1,1 1-1,-1-1 0,0 0 1,0 0-1,0 0 0,0-1 1,1 1-1,-1 0 0,0 0 1,1 0-1,-1 0 0,1-1 1,0 1-1,-1 0 0,1 0 1,0-1-1,0 1 0,0 0 1,-1-1-1,1 1 0,1 0 1,-1-1-1,0 1 0,0 0 1,0 0-1,1-1 0,-1 1 1,1 0-1,-1 0 0,1-1 1,-1 1-1,1 0 0,0 0 1,-1 0-1,1 0 0,0 0 1,0 0-1,0 0 0,0 0 1,0 0-1,0 1 0,0-1 1,1 0-4,-1-3 5,0 0 1,1 0 0,-1 0-1,1 0 1,0 0 0,0 0 0,0 1 0,0-1-1,1 0 1,0 1 0,-1 0 0,1 0 0,0-1-1,1 2 1,-1-1 0,0 0 0,1 1 0,0-1-1,-1 1 1,1 0 0,0 0 0,0 1 0,0-1-1,1 1-5,0 1 44,1 1 0,-1 0 0,0 0-1,0 1 1,0-1 0,-1 1-1,1 0 1,0 0 0,-1 1-1,1-1 1,-1 1 0,0 0-1,0 0 1,0 0 0,0 1-1,0 0 1,-1-1 0,1 1-1,-1 1 1,0-1 0,-1 0-1,1 1 1,-1-1 0,0 1-1,0 0 1,0 0 0,1 3-44,-3-7 11,13 50 475,69 50 272,-81-100-821,-1-1-1,1 1 1,-1-1 0,1 0 0,0 1 0,-1-1 0,1 1 0,0-1-1,-1 0 1,1 0 0,0 1 0,0-1 0,-1 0 0,1 0 0,0 0-1,0 0 1,-1 0 0,1 0 0,0 0 0,0 0 0,-1 0-1,1 0 1,0 0 0,0-1 0,-1 1 0,1 0 0,0 0 0,-1-1-1,1 1 1,0-1 0,-1 1 0,1 0 0,-1-1 0,1 1-1,0-1 1,-1 1 0,1-1 0,-1 0 0,1 1 0,-1-1 0,0 0-1,1 1 1,-1-1 0,0 0 0,1 1 0,-1-1 0,0 0 0,0 1-1,0-1 1,1 0 0,-1 0 0,0 1 0,0-1 0,0 0-1,0 0 1,0 1 0,-1-1 0,1 0 63,3-5-63,13-29-3221,-5 6-1210</inkml:trace>
  <inkml:trace contextRef="#ctx0" brushRef="#br0" timeOffset="-333527.138">8622 13163 9161,'0'0'3267,"0"0"-705,0 0-1377,0 0 609,49-10-1121,-31 4-930,-18 6-2145,0 0 64,0 0-5670</inkml:trace>
  <inkml:trace contextRef="#ctx0" brushRef="#br0" timeOffset="-336931.546">7474 12490 480,'9'-10'-659,"-7"-12"3764,9-9 2521,-10 30-5274,-1 1-101,0 0 64,0 0-32,0 0-96,0 0-107,0 0-37,0 0 53,0 0 144,12 62 748,-8 423 1131,-4-409-1494,-1-39-1264,2-1-3666,-1-36 1492</inkml:trace>
  <inkml:trace contextRef="#ctx0" brushRef="#br0" timeOffset="-336261.2">7262 12958 737,'-2'-38'7817,"3"35"-8540,14 18 3790,53 84-1932,62 145-68,-97-217-640,-12-32 230,129-189-689,-125 136-2546,-26 51 69,-6-2-791</inkml:trace>
  <inkml:trace contextRef="#ctx0" brushRef="#br0" timeOffset="-333997.553">9491 13192 5189,'3'-6'4228,"-3"6"-1249,0 0-1634,0 0 1249,0 0-608,0 0-1249,-3-19-769,-3 3-1249,3 9 32,-6-9-2531,-12-3-1313</inkml:trace>
  <inkml:trace contextRef="#ctx0" brushRef="#br0" timeOffset="-327686.824">9721 12834 512,'0'0'118,"0"0"-49,0 0-31,0 0-1,0 0 107,0 0 406,0 0 352,0 0 102,0 0-241,0 0 134,0 0-187,0 0-160,-3-21 295,2 15 2228,8 5-2662,200-20 267,-53 5-582,-146 13-41,-7 2-2832,-1 1-68</inkml:trace>
  <inkml:trace contextRef="#ctx0" brushRef="#br0" timeOffset="-327325.938">9736 13091 865,'-14'-6'457,"23"0"8049,33-10-8039,246-71 1901,-211 100-2256,-75-12-304,-2-1-881,0 0-1196,0 0-918</inkml:trace>
  <inkml:trace contextRef="#ctx0" brushRef="#br0" timeOffset="-326839.976">10710 12776 1730,'0'0'1612,"0"0"107,0 0-294,0 0-491,-5 2-475,-42 21-41,1 3 0,0 1 0,3 2-1,0 3 1,-26 25-418,61-50 20,-2 1 2,10-8-19,1 0-1,0 1 1,0-1-1,-1 0 1,1 1-1,0-1 1,-1 0-1,1 1 1,-1-1-1,1 1 1,-1-1-1,1 1 1,-1 0-1,1-1 1,-1 1-1,1 0 1,-1-1-1,0 1 1,1 0-1,-1-1 1,0 1-1,1 0 1,-1-1-1,0 1 1,0 0-1,0 0 1,0 0-1,0-1 1,0 1-1,0 0 1,0 0-1,0-1 1,0 1-1,0 0 1,-1 0-1,1-1 1,0 1-1,0 0 1,-1-1-1,1 1 1,0 0-1,-1-1 1,1 1-1,-1 0 1,1-1-1,-1 1 1,1-1-1,-1 1 1,0-1-1,1 1 1,-1-1-1,1 1 1,-1-1-3,83-37 11,-47 16 86,0-2 0,-1-1 0,-2-2 1,-1-1-1,0-2 0,-3 0 1,0-2-1,-2-2 0,2-5-97,-26 37 29,-1-1 1,1 0-1,-1 1 0,0-1 0,0 0 1,0 0-1,0 0 0,0 0 0,0 0 1,0 0-1,-1 0 0,1-1 0,-1 1 1,1 0-1,-1 0 0,0 0 0,0-1 1,0 1-1,0 0 0,0 0 0,-1-1 1,1 1-1,0 0 0,-1 0 0,0 0 1,0 0-1,0 0 0,1 0 0,-2 0 1,1 0-1,0 0 0,0 0 0,-1 0 1,1 1-1,-1-1 0,1 1 0,-1-1 1,0 1-1,1-1 0,-1 1 0,0 0 1,0 0-1,0 0 0,0 0 0,0 0 1,0 0-1,-1 1 0,0-1-29,-24-8 81,-1 1 0,-1 1-1,1 1 1,-1 2 0,0 1 0,-28 0-81,-91-13-1414,117 8-1218,12-7-1532</inkml:trace>
  <inkml:trace contextRef="#ctx0" brushRef="#br0" timeOffset="-323519.231">12153 12660 641,'-13'-12'7294,"-53"11"-7056,49 5-161,1 2 1,0-1-1,0 2 0,0 0 0,1 1 1,0 1-1,0 0 0,1 1 0,0 0 1,1 2-1,0-1 0,1 1 0,0 1 1,1 0-1,1 1 0,0 0 0,-7 12-77,14-22 8,1 0 0,-1-1 0,1 1-1,-1 0 1,1 0 0,0 1-1,1-1 1,-1 0 0,1 1 0,-1-1-1,1 0 1,1 1 0,-1 0 0,1-1-1,-1 1 1,1-1 0,1 1 0,-1-1-1,1 1 1,0 1-8,58 18 37,-19-14 82,-29-8-13,1 0 1,-1 0 0,0 1 0,-1 1-1,1 0 1,0 0 0,-1 1-1,0 0 1,0 1 0,-1 0 0,1 1-1,-2 0 1,1 0 0,0 1-1,-1 0 1,4 6-107,-11-8 72,0 0 0,0 0 0,-1 1-1,0-1 1,0 0 0,0 1 0,-1-1 0,0 0 0,0 0-1,-1 1 1,1-1 0,-1 0 0,-1 0 0,1-1-1,-1 1 1,0 0 0,0-1 0,-1 0 0,0 0-1,0 0 1,0 0 0,0 0 0,-1-1 0,1 0-1,-1 0 1,0 0 0,-1 0 0,1-1 0,-1 0 0,1 0-1,-4 1-71,-1 2 80,0 0 0,1-1 1,-2 0-1,1 0 0,-1-1 0,1 0 0,-1-1 0,0 0 0,0-1 0,-1 0 0,1-1 0,0 0 0,-1-1 0,1 0 0,0-1 1,-1 0-1,1-1 0,-8-2-80,-9-20-1460,24 9-5419,5 15 3537</inkml:trace>
  <inkml:trace contextRef="#ctx0" brushRef="#br0" timeOffset="-322971.81">12302 12778 1025,'-17'-7'747,"13"6"737,4 1 337,0 0-209,0 0-406,1 0-1138,-1 0 0,0 0 0,1 0-1,-1 0 1,1 0 0,-1 1 0,0-1-1,1 0 1,-1 0 0,0 0 0,1 0-1,-1 0 1,1 0 0,-1 0 0,0 0-1,1 0 1,-1-1 0,1 1 0,-1 0-1,0 0 1,1 0 0,-1 0 0,0-1-1,1 1 1,-1 0 0,0 0 0,1 0-1,-1-1 1,0 1 0,1 0-1,-1-1 1,0 1 0,0 0 0,1-1-1,-1 1 1,0 0 0,0-1 0,0 1-1,0 0 1,1-1 0,-1 1 0,0-1-1,0 1 1,0 0 0,0-1 0,0 1-1,0 0 1,0-1 0,0 1 0,0-1-1,0 1 1,0 0 0,0-1 0,0 1-1,-1-1 1,1 1 0,0 0 0,0-1-68,82 364 2242,-54-264-1922,-25-71 11,20-13 374,-22-14-225,-1-1-208,0 0-170,2-8-22,145-355-37,-122 309-43,-17 39 0,-1 0 0,0 0 0,-1-1 0,-1 1 0,0-1 0,-1 0 0,-1-1 0,0 1 0,-1-7 0,18-33-59,-20 54-171,0 2-405,0 0-758,0 0-796,0 0-224,0 0-2167</inkml:trace>
  <inkml:trace contextRef="#ctx0" brushRef="#br0" timeOffset="-322254.232">12864 12818 545,'0'0'202,"0"0"-95,0 0 21,0 0 390,0 0 261,0 0-79,0 0 319,0 0 33,0 0-192,0 0-118,0 0-112,0 0-166,0 0 171,-3 25 1399,31-18-934,183-33-417,-91-14-549,-116 40 168,-3 0-4710,-1 0 1211</inkml:trace>
  <inkml:trace contextRef="#ctx0" brushRef="#br0" timeOffset="-321903.404">12822 13060 769,'-15'3'5412,"-25"18"-3367,40-21-1270,0 0 121,0 0-52,0 0-300,14 1 49,248-4 485,-222 1-1055,-4-1-963,-17-6-2451,-17 7-292</inkml:trace>
  <inkml:trace contextRef="#ctx0" brushRef="#br0" timeOffset="-321432.554">13584 13026 3267,'0'0'2023,"0"0"-160,0 0-277,0 0-348,-6 5-597,-277 162 491,298-168-1260,35-16 62,-17 7 63,-1-1-1,0-1 0,-1-2 1,-1-1-1,0-2 1,-1 0-1,8-8 4,-25 14 35,-8 9-1,-1 0 1,1 0-1,-1 0 1,1-1-1,-1 1 1,0-1-1,0 0 0,0 0 1,-1 0-1,1 0 1,-1 0-1,0-1 0,1 1 1,-2-1-1,1 0 1,0 1-1,-1-1 1,1 0-1,-1 0 0,0 0 1,-1 0-1,1 0 1,0 0-1,-1 0 1,0 0-1,0 0 0,-1 0 1,1 0-1,-1 0 1,0-2-35,-9-13 27,0 1 1,-2 1 0,0 0 0,0 0 0,-2 1 0,0 1 0,-1 0 0,-1 1-1,0 1 1,0 0 0,-1 2 0,-1 0 0,0 0 0,-1 2 0,0 0 0,-19-6-28,-97-58-3564,108 56-152</inkml:trace>
  <inkml:trace contextRef="#ctx0" brushRef="#br0" timeOffset="-320566.023">14062 12488 801,'0'0'261,"0"0"588,0 0 331,0 0-123,0 0-422,0 0 86,0 0 192,0 0 192,0 5 5,-50 496 4320,33-380-4865,10-92-606,-1 13 66,11-18-3772,-2-23 581,-1-1-496</inkml:trace>
  <inkml:trace contextRef="#ctx0" brushRef="#br0" timeOffset="-320167.272">13827 13074 993,'-15'-24'2402,"7"12"6882,76 302-6428,-29-214-1634,-38-75-1198,0 0-1,1 0 1,-1 0 0,0 0-1,1 0 1,-1 0 0,1-1-1,-1 1 1,1 0 0,-1-1-1,1 1 1,-1-1-1,1 1 1,0-1 0,-1 0-1,1 0 1,0 0 0,-1 0-1,1 0 1,0 0-1,-1 0 1,1 0 0,0-1-1,-1 1 1,1-1 0,-1 1-1,1-1 1,-1 0 0,1 1-1,-1-1 1,1 0-1,-1 0 1,0 0 0,1 0-1,-1 0 1,0 0 0,0-1-1,0 1 1,0 0-1,0-1 1,0 1 0,0-1-1,0 1 1,-1-1 0,1 1-1,0-1 1,-1 1 0,1-1-1,-1 1 1,0-1-1,0 0 1,1 1 0,-1-1-1,0 0 1,0 1 0,-1-3-24,18-20 11,-4 9-49,60-80-373,-42 20-2616,-17 21-3678,-14 37 2285</inkml:trace>
  <inkml:trace contextRef="#ctx0" brushRef="#br0" timeOffset="-325422.97">11265 12523 641,'7'3'8601,"-9"14"-8621,-1-3 738,-20 182 1385,-4 138 1,27-169-1928,-8-134-3972,9-31 668</inkml:trace>
  <inkml:trace contextRef="#ctx0" brushRef="#br0" timeOffset="-324854.841">11071 13088 929,'-22'-50'4200,"28"11"1636,5 65-5035,70 170 1505,-47-65-1500,-6-86 417,-27-43-930,6-9-191,204-304-28,-192 292-115,-8 17-8000,-11 2 4390</inkml:trace>
  <inkml:trace contextRef="#ctx0" brushRef="#br0" timeOffset="-531781.388">13045 544 480,'-2'-6'35,"-4"10"5669,-89 120-5031,77-86-412,-1 25 118,11-51-286,0 1 0,1 0-1,1 0 1,0 1 0,0 0-1,2 0 1,0 0 0,0 1-1,1-1 1,1 1 0,1 0-1,0 0 1,0 0 0,3 11-93,11 39 42,97 42-1600,-103-103-343</inkml:trace>
  <inkml:trace contextRef="#ctx0" brushRef="#br0" timeOffset="-531212.241">12997 579 480,'0'0'177,"3"-6"2193,106 70-16,-98-51-2185,0 0 0,-1 1 0,0 0-1,-1 1 1,-1 0 0,0 0 0,-1 1 0,-1 0 0,-1 0-1,0 0 1,-1 1 0,0 0 0,-2 0 0,0 0-1,-1 0 1,0 11-169,-2-18 33,0 1-1,0-1 1,-1 0-1,0 0 1,-1 1-1,0-1 1,0-1-1,-1 1 0,-1 0 1,0-1-1,0 0 1,-1 0-1,0-1 1,0 1-1,-1-1 1,-6 5-33,-47 35-2692,41-36 433</inkml:trace>
  <inkml:trace contextRef="#ctx0" brushRef="#br0" timeOffset="-529725.517">13146 469 641,'0'0'144,"0"0"-80,0 0-27,14 2 187,43 6 59,-43-5 214,-14-3 186,0 0 48,-8 9 2686,193-44-2387,-78 21-640,-47 28-208,69-27-6,175-59 1132,-92 14-903,-107 26-367,153-27 95,-105 46-74,-65 11-6,127-31-42,-65 32 21,231-14-64,-16 11-32,-292 18 69,42 22 22,-103-27-23,-1 0-1,-1 1 1,0 0 0,0 1 0,-1 0 0,0 0-1,-1 1 1,-1 0 0,1 0 0,-2 1-1,0 0 1,0 0 0,-2 1 0,1-1-1,-2 1 1,0 0 0,1 7-4,10 79 0,-10-85 40,0 1 1,-2 0-1,1 0 1,-2 1-1,0-1 1,-1 0-1,-1 1 1,0-1-1,-1 0 1,-1 0-1,0 0 1,-5 11-41,8-26-61,0-1 0,0 1 1,0 0-1,-1 0 0,1 0 1,0 0-1,-1-1 0,1 1 1,-1 0-1,1 0 0,-1-1 0,1 1 1,-1 0-1,0-1 0,1 1 1,-1-1-1,0 1 0,1 0 1,-1-1-1,0 0 0,0 1 0,1-1 1,-1 1-1,0-1 0,0 0 1,0 0-1,0 1 0,0-1 1,1 0-1,-1 0 0,0 0 1,0 0-1,0 0 0,0 0 0,0 0 1,0 0-1,0-1 0,1 1 1,-1 0-1,0 0 0,0-1 1,0 1-1,1 0 0,-1-1 1,0 1-1,0-1 0,1 1 0,-1-1 1,0 0-1,1 1 0,-1-1 1,0 1-1,1-1 0,-1 0 61,-8-5-1255,-15-6-2193</inkml:trace>
  <inkml:trace contextRef="#ctx0" brushRef="#br0" timeOffset="-528389.859">13230 1096 480,'11'-6'4604,"47"-12"-4264,277-29 1672,308-22-1670,-387 31-209,15-11-36,199-31-33,-3 52-96,-217 11 0,-33 16 96,-167 5 10,-49-3-517,-1-1-731,0 0-70</inkml:trace>
  <inkml:trace contextRef="#ctx0" brushRef="#br0" timeOffset="-526308.559">15424 1288 641,'0'0'90,"0"0"-26,0 0-37,0 0 32,0 0 341,0 0 209,0 0 37,0 0-38,11-14 454,-9 10 3337,3 18-4014,91 317 1110,-73-129-1218,-4-22-416,-24-161-1702,1-15-247</inkml:trace>
  <inkml:trace contextRef="#ctx0" brushRef="#br0" timeOffset="-525637.507">15475 1235 833,'0'-6'183,"1"1"0,0-1 0,1 1 0,0-1-1,-1 1 1,2 0 0,-1 0 0,1 0 0,-1 0 0,1 0 0,1 0 0,-1 1 0,1-1 0,-1 1 0,1 0 0,1 0 0,-1 1 0,0-1 0,1 1 0,0 0 0,0 0 0,0 0-1,0 1 1,0 0 0,0 0 0,5-1-183,-3 2 87,-4 0-49,-1 0-1,1 0 1,1 0-1,-1 0 1,0 1-1,0-1 1,0 1-1,0 0 1,0 0-1,0 0 1,0 0-1,1 1 1,-1-1-1,0 1 1,0 0-1,0 0 1,0 0-1,0 0 1,-1 1-1,1-1 1,0 1-1,0-1 1,-1 1-1,1 0 1,-1 0-1,0 0 1,1 0-1,-1 1 1,0 0-38,44 70 817,-55 190 101,4-241-913,-1 0 1,-1-1 0,0 1-1,-2-1 1,-1-1 0,0 0 0,-1 0-1,-2-1 1,0 0 0,0-1-1,-2-1 1,0 0 0,-1-1-1,-1-1 1,-9 6-6,24-19-4,1 1-1,-2-1 0,1 0 1,0 0-1,0-1 1,-1 1-1,1 0 1,-1-1-1,1 1 1,-1-1-1,1 0 0,-1 0 1,0 0-1,0 0 1,0-1-1,0 1 1,1-1-1,-1 1 1,0-1-1,0 0 0,0 0 1,0 0-1,0-1 1,0 1-1,0-1 1,0 0-1,1 1 1,-1-1-1,0 0 0,0-1 1,1 1-1,-1 0 1,1-1-1,-1 0 1,1 1-1,0-1 0,-1 0 1,1 0-1,0 0 1,0-1-1,-1-1 5,-4-16-16,66-136-10,-59 154 45,1 0 1,0-1 0,1 1-1,-1 0 1,0 0 0,1 0-1,-1 0 1,1 0 0,-1 0 0,1 0-1,0 1 1,0-1 0,0 1-1,0-1 1,0 1 0,0 0 0,0 0-1,0-1 1,1 2 0,-1-1-1,0 0 1,1 0 0,-1 1-1,1-1 1,-1 1 0,1 0 0,-1 0-1,1 0 1,-1 0 0,0 0-1,1 0 1,-1 1 0,1-1-1,-1 1 1,0 0 0,1 0 0,-1 0-1,0 0 1,1 0 0,-1 0-1,0 0 1,0 1 0,0-1 0,0 1-1,-1-1 1,1 1 0,0 0-1,-1 0 1,1 0 0,-1 0-1,1 0 1,-1 0 0,0 0 0,0 1-1,1 1-19,128 217 1255,-114-196-1132,-14-20-76,0 0 0,0 0 0,1 0-1,-1 0 1,1 0 0,0-1-1,1 1 1,-1-1 0,1 0 0,0 0-1,0 0 1,0-1 0,0 1 0,1-1-1,-1 0 1,1 0 0,0-1-1,0 1 1,0-1 0,0 0 0,0 0-1,1-1 1,-1 0 0,0 0 0,1 0-1,-1 0 1,1-1 0,-1 0 0,2 0-47,2-3 19,0 1 0,0-1 0,-1-1 0,1 1 1,-1-1-1,1-1 0,-1 0 0,-1 0 0,1-1 1,-1 1-1,0-2 0,0 1 0,0-1 1,-1 0-1,0 0 0,-1-1 0,0 0 0,0 0 1,0 0-1,0-2-19,-38-24-5579,12 32 2478</inkml:trace>
  <inkml:trace contextRef="#ctx0" brushRef="#br0" timeOffset="-592389.215">28 216 705,'0'0'379,"0"0"534,0 0 293,0 0 22,0 0-203,0 0-465,0 0-36,12 9 3308,35 271-1680,-36-102-1773,-7-123-3732,-5-53 145</inkml:trace>
  <inkml:trace contextRef="#ctx0" brushRef="#br0" timeOffset="-591902.092">1 249 641,'-1'-13'4241,"37"-21"-3075,-34 31-1101,0 1 0,1 1 1,-1-1-1,1 0 0,-1 1 0,1-1 0,0 1 0,0 0 0,0-1 0,0 1 0,0 1 0,0-1 0,0 0 0,0 1 0,0 0 0,0 0 0,0 0 0,0 0 0,1 0 0,-1 0 0,0 1 0,0-1 0,0 1 0,0 0 0,0 0 1,0 0-1,-1 1 0,1-1 0,0 1 0,-1-1 0,1 1 0,0 0 0,-1 0 0,0 0 0,0 0 0,1 1 0,-1-1 0,1 2-65,-3 15 142,-1-1 0,0 1 0,-2 0 0,0-1 0,-1 1 0,0-1 0,-2 0 0,0-1 0,-1 1 0,-1-1 0,0 0 0,-6 6-142,-3 13 138,-25 33 177,54-80-705,155-131 422,-164 141 5,0 0 0,0 0 0,0 1-1,0-1 1,0 0 0,0 1 0,0 0 0,0 0-1,0 0 1,0 0 0,0 0 0,0 1 0,0-1 0,0 1-1,0 0 1,0 0 0,0 0 0,0 0 0,0 1 0,-1-1-1,1 1 1,-1-1 0,1 1 0,-1 0 0,1 0-1,-1 0 1,0 0 0,0 1 0,0-1 0,0 1 0,0-1-1,-1 1 1,1-1 0,-1 1 0,0 0 0,0 0-1,0 0 1,0 0 0,0 0-37,10 79 998,-6-71-916,-4-9-72,0-1-1,0 0 1,0 1-1,-1-1 0,1 1 1,0-1-1,-1 1 1,1-1-1,-1 1 0,0-1 1,0 1-1,1 0 0,-1-1 1,0 1-1,0-1 1,-1 1-1,1 0 0,0-1 1,0 1-1,-1-1 1,1 1-1,-1-1 0,1 1 1,-1-1-1,0 1 1,0-1-1,0 0 0,1 1 1,-1-1-1,0 0 1,0 0-1,-1 0 0,1 1 1,0-1-1,0 0 1,-1 0-1,1-1 0,0 1 1,-2 0-10,-96 101-160,81-124-5520,18 18 2418</inkml:trace>
  <inkml:trace contextRef="#ctx0" brushRef="#br0" timeOffset="-591452.468">364 229 577,'0'0'208,"0"0"176,0 0 529,0 0 427,0 0 245,0 0-287,2 4-503,92 271 3129,-86-135-3519,-15-144-890,2-25 432,1-1 1,2 0 0,0 1 0,3-1 0,0 0 0,2 0-1,1 1 1,1 0 0,7-20 52,31-38 69,-41 86-20,0 0 0,0 0 0,0 1 0,1-1 0,-1 1 0,0 0 0,1-1 0,-1 1 0,0 0 0,1 0-1,-1 0 1,0 1 0,0-1 0,1 1 0,-1-1 0,0 1 0,0 0 0,1-1 0,-1 1 0,0 0 0,0 1 0,0-1-1,0 0 1,-1 1 0,1-1 0,0 1 0,0-1 0,-1 1 0,1 0 0,-1-1 0,1 1 0,-1 0 0,0 0 0,0 0 0,0 0-1,0 1 1,0-1 0,0 0 0,-1 0 0,1 2-49,3 2 77,75 161 1028,-62-46-5456,-20-101 1394</inkml:trace>
  <inkml:trace contextRef="#ctx0" brushRef="#br0" timeOffset="-591217.894">368 544 1922,'-9'8'2530,"5"-4"-1120,10-4 1088,-1 0-320,-5 0-320,0 0-705,0 0-801,55-15-288,12-18-865,-16 19-1313,-8 3-640,-10-5-641</inkml:trace>
  <inkml:trace contextRef="#ctx0" brushRef="#br0" timeOffset="-591040.131">819 270 865,'5'-8'897,"-5"8"960,0 0 738,0 0-353,0 0-1281,0 0 640,6 30-383,6 27-642,2 3-384,0-18-128,-3-26-160,-1 25-1025,1-16-769,-4-17-320,-7-8-704</inkml:trace>
  <inkml:trace contextRef="#ctx0" brushRef="#br0" timeOffset="-590766.195">766 210 865,'0'0'758,"0"0"496,0 0 188,2-3-257,5-2-1031,1 0 0,-1 1 0,1-1 0,-1 1 0,1 1 0,0-1 0,1 1 0,-1 1 0,0 0 0,1 0 0,0 0 0,-1 1 0,5 0-154,-8 1 115,0 1 0,0-1 0,-1 1 0,1 0-1,-1 0 1,1 1 0,0-1 0,-1 1 0,0 0 0,1 0 0,-1 0 0,0 1 0,0 0 0,-1 0 0,1 0 0,0 0 0,-1 0 0,3 4-115,-1-3 141,-4 9 318,-50 160 950,44-49-581,5-120-846,-1-1 0,0 1 1,1-1-1,0 1 0,0 0 1,0-1-1,1 1 0,-1 0 1,1-1-1,0 1 0,-1-1 1,2 1-1,-1-1 0,0 0 1,1 1-1,-1-1 0,1 0 1,0 0-1,0 0 0,1 0 1,-1 0-1,0-1 0,1 1 1,0-1-1,-1 1 0,1-1 1,0 0-1,0 0 0,3 1 18,-4-3-1206,-2 0-609,13-9-374,43-35-203,-19 3-15</inkml:trace>
  <inkml:trace contextRef="#ctx0" brushRef="#br0" timeOffset="-590438.179">1201 303 545,'3'-41'2049,"-4"39"-484,1 2-23,0 0-282,0 0-240,0 0-331,0 5 95,-1 1-665,-3 6-35,1 1-1,0 0 0,1-1 0,1 1 0,0 0 0,0 1 1,2-1-1,-1 0 0,2 0 0,0 0 0,0-1 0,1 1 0,1 0 1,0-1-1,0 0 0,1 0 0,1 0 0,0 0 0,1-1 0,0 0 1,1-1-1,1 2-83,-6-10 4,0 0 0,0 0 0,1 0 0,-1-1 0,0 1 0,1-1 1,-1 0-1,1 0 0,-1 0 0,1 0 0,0-1 0,-1 1 0,1-1 0,0 0 1,-1 0-1,1-1 0,0 1 0,-1-1 0,1 1 0,-1-1 0,1 0 0,-1-1 0,1 1 1,-1-1-1,0 1 0,0-1 0,0 0 0,1 0 0,-2 0 0,1-1 0,0 1 1,0-1-1,-1 1 0,0-1 0,2-1-4,66-110 112,-67 107-110,1 1-1,-1-1 1,-1 1-1,1-1 1,-1 0 0,-1 0-1,1 0 1,-1 0-1,0 0 1,-1 0 0,1-1-1,-1 1 1,-1 0-1,0 0 1,0 0 0,0 0-1,-1 0 1,0 0-1,0 0 1,0 0 0,-1 1-1,0-1 1,-1 1-1,1 0 1,-1 0 0,-1 0-1,1 0 1,-1 1-1,0 0 1,0 0 0,0 0-1,-1 0 1,1 1-1,-1 0 1,-1 0 0,1 1-1,0-1 1,-1 1-1,1 1 1,-4-1-2,2 1-41,1 1 0,-1 0-1,0 1 1,0 0 0,1 0-1,-1 1 1,0 0 0,0 0 0,1 1-1,-1 0 1,1 0 0,-1 1 0,1 0-1,0 0 1,0 1 0,0 0-1,1 0 1,-1 1 0,1-1 0,0 1-1,1 1 1,-1-1 0,1 1 0,0 0-1,0 0 1,0 2 41,-19 40-2290</inkml:trace>
  <inkml:trace contextRef="#ctx0" brushRef="#br0" timeOffset="-590085.605">1622 92 1794,'-2'-2'1922,"2"2"159,0 0-511,0 0-481,0 0-256,6 44-513,20 28 96,-7 9-223,1-5-161,-10-7-289,-1-23-735,4-29 287,-13 1-833,5-14-544,-5-4-448</inkml:trace>
  <inkml:trace contextRef="#ctx0" brushRef="#br0" timeOffset="-589787.909">1665 210 705,'0'-1'168,"-1"0"0,0 0 1,0-1-1,1 1 0,-1 0 1,0 0-1,1-1 1,0 1-1,-1 0 0,1-1 1,0 1-1,-1 0 0,1-1 1,0 1-1,0-1 0,0 1 1,0-1-1,1 1 0,-1 0 1,0-1-1,0 1 1,1 0-1,-1-1 0,1 1 1,0 0-1,-1-1 0,1 1 1,0 0-1,-1 0 0,1 0 1,0 0-1,0 0 0,0 0 1,0 0-1,0 0 0,0 0 1,0 0-1,1 0 1,-1 1-169,9-9 1116,-9 8-620,-1 1-154,5 1-303,0 0 1,0 0-1,-1 0 1,1 1-1,0 0 1,-1 0-1,0 0 1,1 0-1,-1 1 1,0 0 0,0-1-1,0 1 1,0 1-1,-1-1 1,1 1-1,-1-1 1,0 1-1,0 0 1,0 0-1,-1 0 1,0 1-1,1-1 1,-1 1-1,-1-1 1,1 1-1,-1-1 1,1 1 0,-1 0-1,-1 0 1,1 0-1,-1 0 1,0 0-1,0-1 1,0 1-1,-1 0 1,1 0-1,-1 0 1,0 0-1,-1-1 1,1 1-1,-1 0 1,-1 1-40,-27 136 1004,30-139-1014,-1 0 1,1 0 0,0 0-1,1 1 1,-1-1-1,1 0 1,-1 0 0,1 0-1,0 0 1,0 0 0,0 0-1,0 0 1,1 0 0,-1 0-1,1-1 1,0 1 0,0 0-1,0-1 1,0 0 0,0 1-1,0-1 1,1 0 0,-1 0-1,1 0 1,0 0-1,-1-1 1,1 1 0,0-1-1,0 0 1,0 1 0,3-1 9,61-9-5209,-51-5 2342</inkml:trace>
  <inkml:trace contextRef="#ctx0" brushRef="#br0" timeOffset="-589517.637">2010 189 1025,'6'2'6724,"-3"10"-3490,-9 49-3511,2-35 1059,16 75-221,1-67-594,-13-27-16,1-1 0,-1 0-1,1 1 1,1-1 0,-1 0-1,1 0 1,0 0 0,0 0-1,1 0 1,-1 0 0,1-1-1,1 1 1,-1-1 0,1 0-1,0 0 1,0 0 0,0-1-1,1 1 1,0-1 0,0 0-1,0 0 1,0-1 0,0 0-1,1 1 1,0-2 0,0 1-1,-1-1 1,1 0 0,0 0-1,1 0 1,-1-1 0,0 0-1,0 0 1,1-1 0,-1 0-1,0 0 1,6-1 49,63-62-5979,-69 50 4201</inkml:trace>
  <inkml:trace contextRef="#ctx0" brushRef="#br0" timeOffset="-589286.351">2001 409 865,'0'0'224,"0"0"1538,0 0 800,0 0-448,0 0-705,0 0-448,0 0-576,0 0 255,26-13-351,17 1-161,-43 12-96,54-19-417,-36 7-127,25-5-961,-12 0-706,-17 4-992</inkml:trace>
  <inkml:trace contextRef="#ctx0" brushRef="#br0" timeOffset="-589086.398">1894 160 2306,'0'0'2723,"0"0"-1346,0 0 1153,0 0-384,0 0-864,0 0-802,0 0-576,0 0-513,46-26-2017,34-8-2851</inkml:trace>
  <inkml:trace contextRef="#ctx0" brushRef="#br0" timeOffset="-588749.295">2510 54 2434,'0'-5'2435,"0"5"-898,0 0-320,0 0-576,0 0 448,0 0-417,0 0-255,30 78-257,-12 3-128,-10-41-64,7 23-545,-12-15-480,-3-15-416,0-33-545,0 0-929</inkml:trace>
  <inkml:trace contextRef="#ctx0" brushRef="#br0" timeOffset="-588514.749">2434 32 1089,'0'0'1634,"-9"-4"448,6 8-193,-1-6-1088,4 2 705,0 0-1,0 0-192,0 0-416,0 0-513,55 7-320,33-2 1,-15-5-162,-20-4-928,-10-4-864,-17 8-514,-14 0 1026,-3-2-2114</inkml:trace>
  <inkml:trace contextRef="#ctx0" brushRef="#br0" timeOffset="-588251.219">2411 212 897,'0'0'993,"0"0"1505,0 0-1249,0 0 609,0 0-737,0 0-704,88 0-321,-59-4-128,31 0-705,-9-2-769,-8-9-511,-5 3-738</inkml:trace>
  <inkml:trace contextRef="#ctx0" brushRef="#br0" timeOffset="-587981.724">2912 50 865,'0'0'630,"0"0"283,0 0 816,0 5 145,-48 187 3037,43-180-4830,1 2 0,0-1 0,0 0-1,1 1 1,1 0 0,1 0 0,-1-1 0,2 1-1,0 0 1,1 0 0,0 0 0,1 0-1,1-1 1,0 1 0,1-1 0,0 1-1,1-1 1,1-1 0,0 1 0,0-1 0,1 0-1,1 0 1,9 10-81,-11-19-223,1 0 1,0-1-1,0 0 0,0 0 1,0-1-1,0 1 1,0-2-1,0 1 0,1-1 1,-1 0-1,0 0 0,0-1 1,0 0-1,1 0 0,-1-1 1,0 0-1,-1 0 0,1 0 1,0-1-1,-1 0 0,1-1 1,-1 1-1,0-1 0,5-5 223,30-13-3048</inkml:trace>
  <inkml:trace contextRef="#ctx0" brushRef="#br0" timeOffset="-587717.528">3159 113 3107,'0'0'133,"-11"-1"583,8 11 7110,-1 80-6905,1-63-784,1 0-1,1 0 1,2 0 0,0 0-1,2 0 1,1 0 0,1-1 0,1 1-1,6 12-136,30 75 272,-15-89-661,-28-25-529,1 0-481,7-3-389,34-17-385,21-17-400</inkml:trace>
  <inkml:trace contextRef="#ctx0" brushRef="#br0" timeOffset="-587450.097">3074 442 4965,'0'0'2690,"0"0"-832,0 0-289,0 0-479,0 0-770,37 0-64,29-9-160,-17 5-384,-4-10-737,-5-7-609,-13 9 641,6-9-1537,-15-14-1089</inkml:trace>
  <inkml:trace contextRef="#ctx0" brushRef="#br0" timeOffset="-587251.486">3189 85 2723,'0'0'1516,"0"0"-390,8 0-363,345-18 786,-341 21-1486,0 1 0,-1 0 0,0 1 1,0 0-1,0 1 0,-1 0 0,1 1 1,-2 0-1,1 0 0,-1 1 0,0 0 1,0 1-1,-1 0 0,0 1 1,-1-1-1,0 1 0,-1 1 0,0-1 1,0 1-1,-1 0 0,-1 0 0,0 1 1,0 0-1,-1-1 0,1 8-63,50 97 372,-49-106-509,1 1 0,1-1-1,0-1 1,0 1-1,1-1 1,0 0-1,1-1 1,0 0-1,0-1 1,1 1-1,0-2 1,0 1-1,0-2 1,1 1-1,0-1 1,11 3 137,-8-12-1148,8-14-811</inkml:trace>
  <inkml:trace contextRef="#ctx0" brushRef="#br0" timeOffset="-587013.06">3996 11 833,'-5'-10'288,"5"10"929,0 0-160,0 0 1506,0 0-161,0 0-256,-91 87-705,12 29-672,47-50-609,-32 71-96,-3 5-1601,10-9-2371</inkml:trace>
  <inkml:trace contextRef="#ctx0" brushRef="#br0" timeOffset="-594861.356">2567 3680 512,'0'0'241,"0"0"-81,0 0 48,0 0 534,0 0 283,0 0 48,0 0-53,0 0-150,0 0-251,3-25 3999,-18 55-2275,10 233-298,27 31-983,-2-150-944,-17-109-7437,-3-35 3331</inkml:trace>
  <inkml:trace contextRef="#ctx0" brushRef="#br0" timeOffset="-593757.407">2391 3891 512,'4'-32'326,"-4"27"-331,0 5 47,0 0 343,6 16 1211,-1-1-67,0-16 3721,4-21-5772,-3 7 575,1-1 0,0 1 0,1 1 0,1-1 0,0 1 0,1 1 0,0 0 0,1 0 0,1 1 0,0 0 0,0 1 0,1 0 0,1 1 0,0 1 0,0 0 0,12-5-53,-19 16 60,0 0 0,0 0 0,0 0 0,0 1 0,-1 0 0,1 1 0,-1-1 0,0 1 0,0 0 0,0 1 0,-1-1 0,1 1 0,-1 0 0,0 1 0,-1-1 0,1 1 0,-1 0 0,0 0 0,-1 1 0,1-1-1,-1 1 1,0-1 0,-1 1 0,0 0 0,0 0 0,0 3-60,0 6 37,0 1 0,-1-1 1,-1 1-1,-1-1 0,0 1 0,-1-1 0,-1 0 0,0 1 0,-1-1 0,-1-1 0,-1 1 1,0-1-1,-1 0 0,0 0 0,-2-1 0,1 0 0,-2 0 0,0-1 0,0 0 1,-1-1-1,-5 3-37,-23 7 539,38-22-400,1 0 5,0 0-37,0 0-22,23-69-42,-16 61-41,1 1 0,0 0 0,1 1 1,0 0-1,0 0 0,0 0 0,1 1 1,0 1-1,0 0 0,0 0 0,0 1 1,1 0-1,-1 1 0,1 0 1,0 1-1,-1 0 0,1 0 0,0 1 1,0 1-1,-1 0 0,1 0 0,0 1 1,-1 1-1,1-1 0,-1 2 0,1 0-2,-4-3 25,0 1 0,0 1 1,0-1-1,0 1 0,0 0 0,0 1 0,-1 0 0,0 0 0,0 0 0,0 0 0,0 1 0,0 0 0,-1 1 0,0-1 0,0 1 0,-1 0 0,0 0 0,0 0 0,0 1 0,-1-1 0,1 1 0,-2 0 0,1 0 1,-1 0-1,0 0 0,1 7-25,-3 63 576,-79 26 117,51-76-676,-81 9 570,100-33-562,-1-1-1,1 0 0,-1 0 0,0 0 0,0-1 1,0-1-1,0 0 0,0 0 0,1-1 0,-1 0 1,0-1-1,0 0 0,1 0 0,-1-1 0,-8-4-24,2 4-660,12 4-7627,4-1 4454</inkml:trace>
  <inkml:trace contextRef="#ctx0" brushRef="#br0" timeOffset="-585677.676">3207 3797 673,'-10'-55'2268,"-1"13"1539,-1 35 1243,10 8-4191,5 7-47,23 222 917,-19-59-949,16 136-939,-20-290-35,-2-9-967,-1-6-4004,0-2 1631</inkml:trace>
  <inkml:trace contextRef="#ctx0" brushRef="#br0" timeOffset="-585172.754">3122 3731 673,'42'-104'5327,"-42"102"-5215,0-1 0,0 0 0,0 0 0,1 0 0,-1 0 0,1 0 0,0 0 0,-1 0-1,1 1 1,1-1 0,-1 0 0,0 1 0,1-1 0,-1 1 0,1-1 0,0 1 0,0 0 0,0 0-1,0-1 1,0 2 0,0-1 0,0 0 0,1 0 0,-1 1 0,1-1 0,0 0-112,33 3 1414,-29 1-1328,-1 1-1,0 0 1,0 0-1,0 1 1,0 0-1,0 0 0,-1 0 1,0 1-1,0 0 1,0 0-1,0 0 0,-1 0 1,0 1-1,0 0 1,0 0-1,-1 0 0,0 0 1,0 0-1,0 1 1,-1-1-1,0 1 1,-1 0-1,1 1-85,3 11 86,0 0 1,-1 0-1,-1 0 1,-1 1-1,-1-1 0,-1 1 1,-1-1-1,0 1 0,-1-1 1,-1 1-1,-1-1 1,-1 0-1,0-1 0,-2 1 1,0-1-1,-1 0 1,-1-1-1,0 1 0,-2-2 1,0 0-1,0 0 0,-7 6-86,-35 38 38,51-60-38,1 0 0,0 0 0,0 0-1,-1-1 1,1 1 0,0 0 0,0 0 0,-1-1 0,1 1 0,0-1 0,0 1 0,0-1 0,0 0-1,0 1 1,-1-1 0,1 0 0,0 0 0,1 1 0,-1-1 0,0 0 0,0 0 0,0 0 0,0 0-1,1 0 1,-1-1 0,0 1 0,1 0 0,-1 0 0,1 0 0,0 0 0,-1-1 0,1 1 0,0 0 0,0-1-1,0 1 1,-1 0 0,1 0 0,1-1 0,-1 1 0,0 0 0,0 0 0,0-1 0,1 1 0,-1 0-1,1 0 1,-1-1 0,1 1 0,-1 0 0,1 0 0,-1 0 0,1 0 0,0 0 0,0 0 0,0 0 0,0 0-1,0 0 1,2-4 28,-1 0-1,1 1 0,0-1 0,0 1 0,1 0 0,-1 0 0,1 0 0,0 1 0,0-1 0,0 1 0,0 0 0,1 0 0,-1 0 0,1 1 1,0-1-1,-1 1 0,1 1 0,0-1 0,0 0 0,1 1 0,-1 0 0,0 1 0,0-1 0,1 1 0,-1 0 0,0 0 0,1 0 1,-1 1-1,0 0 0,0 0 0,0 0 0,0 1 0,0-1 0,0 1 0,0 1 0,0-1 0,-1 1 0,1-1 0,-1 1 0,1 0 0,-1 1 1,2 1-28,68 54 777,-45-34-242,1-1 0,1-2 0,1-1 0,1-1 0,0-2 0,33 13-535,-57-28 18,-1-1-1,1 0 1,0-1-1,-1 0 0,1 0 1,0-1-1,0 0 1,0 0-1,-1-1 0,1 0 1,0-1-1,-1 0 1,5-1-18,65-37-3195,-23-7-1652</inkml:trace>
  <inkml:trace contextRef="#ctx0" brushRef="#br0" timeOffset="-554668.441">2979 3657 545,'0'0'149,"0"0"-69,0 0-117,0 0-11,0 0 117,0 0 257,0 0 170,0 0 59,0 0-74,0 0-156,0 0 60,0 0 5,0 0-1,0 0 6,0 0-90,6 1 752,6-103-673,6 23-101,58-155 203,-72 196-417,31-23-16,61-105 134,-13 39 16,68-115-155,-80 121 6,38-35 586,89-8-293,-68 57-251,29-17 128,-50 41-197,105-54 43,39 6-6,-102 39 69,-131 69-93,-17 18-31,0 1 1,1-1-1,-1 1 1,1 0 0,0 0-1,0 1 1,1-1 0,-1 1-1,1 0 1,0 0-1,0 0 1,0 1 0,0-1-1,0 1 1,0 0-1,1 1 1,1-1-10,235-98 368,-43 52 476,-107 14-412,38 8-58,95-6 939,2 25-288,-38-7-149,-153 22-839,-30-4-32,-5-3 22,-1-1-80,0 0-439,0 0-912,0 0-2151,0 0-1575</inkml:trace>
  <inkml:trace contextRef="#ctx0" brushRef="#br0" timeOffset="-552445.928">8392 401 641,'1'-1'49,"1"0"0,0 0 0,-1 0 0,1 0 0,0 1 0,0-1 1,0 1-1,0-1 0,-1 1 0,1 0 0,0-1 0,0 1 0,0 0 1,0 0-1,0 0 0,0 1 0,0-1 0,0 0 0,0 1 0,-1-1 1,1 1-1,0 0 0,0 0 0,0-1 0,-1 1 0,1 0 1,0 1-1,-1-1 0,1 0 0,-1 0 0,0 1 0,1-1 0,-1 1 1,1 0-50,-1-1 822,-1-1-150,0 0 252,0 0-97,0 0-106,0 0-22,0 0-85,0 0-240,0 0 0,0 0-97,0 0-122,0 0 85,-18-19 166,-128-119 896,64 113-778,-138-24-327,83 42-170,59 11-27,-39 3 0,106-6 0,0 1 0,1 0 0,-1 0 0,0 1 0,1 0 0,0 1 0,-1 1 0,2-1 0,-1 1 0,0 1 0,1 0 0,-5 4 0,-86 39 0,-118 52-27,107-35 22,91-67 5,18 1 0,0 0 0,0 0 0,0 0 0,0 0 0,0 0 0,0 0 0,0 0 0,0 1 0,0-1 0,0 1 0,0-1 0,0 1 0,0 0 0,0 0 0,0 0 0,1 0 0,-1 0 0,0 0 0,1 0 0,-1 1 0,1-1 0,-1 0 0,1 1 0,0-1 0,0 1 0,-1 0 0,1-1 0,0 1 0,1 0 0,-1 0 0,-1 1 0,-9 14 0,-1 0 0,-1-2 0,-1 1 0,0-2 0,-1 0 0,0 0 0,-1-1 0,-15 8 0,-74 91 0,20-21-32,12-8 64,-41 70-32,127-31 27,32 97 15,-42-202-35,0 0 0,1 0 1,1 0-1,1-1 0,1 0 0,0 0 0,0-1 0,2 0 0,8 12-7,51 128 27,-55-135-22,1 1 1,0-2-1,2 0 0,0-1 1,1 0-1,1-1 0,0-1 1,2-1-1,-1-1 0,2 0 1,0-2-1,6 3-5,206 72 22,-86-41-12,-107-34-7,1-1 0,0-3 0,1-1 0,-1-1 0,1-3 0,6-1-3,-31-1 9,380 16 28,-223-76-32,-2-45-10,-16-37 5,-131 114 1,-1-1 0,-2 0-1,-1-2 1,-1 0 0,-1-2 0,-2 0-1,-1-3 0,2-90 0,-9 88-69,-2 1 0,-2-1-1,-2-1 1,-1 1-1,-1-1 1,-3 1 0,0 0-1,-3-1 1,-1 1-1,-2 1 1,-1-1 0,-2 2-1,-11-25 70,-149-254-3075,79 178 449</inkml:trace>
  <inkml:trace contextRef="#ctx0" brushRef="#br1" timeOffset="-544694.238">7858 620 448,'0'0'203,"0"0"-75,0 0 22,0 0 74,0 0 230,0 0 48,0 0 309,0 0-15,4-15 688,-11-36 501,6 50-1744,1 1-70,0 0-102,0 0 6,0 0-33,-7-1-15,-1-1-25,0 1 0,0 0 1,0 0-1,-1 1 0,1-1 0,0 2 0,-1-1 1,1 1-1,0 1 0,0 0 0,0 0 0,0 0 1,0 1-1,0 0 0,1 0 0,-1 1 0,-5 4-2,-77 85 129,88-91-121,1-1 1,0 1 0,-1 0 0,1 0-1,0 0 1,0 0 0,0 0 0,0 0-1,1 0 1,-1 0 0,0 0 0,1 1 0,0-1-1,-1 0 1,1 0 0,0 1 0,0-1-1,0 0 1,1 0 0,-1 1 0,0-1-1,1 0 1,0 0 0,-1 0 0,1 0-1,0 0 1,0 0 0,0 0 0,0 0 0,0 0-1,1 0 1,-1 0 0,1-1 0,-1 1-1,1 0 1,-1-1 0,1 0 0,0 1-1,0-1 1,0 0 0,0 0 0,1 1-9,101 26 545,-68-22-466,61 33-41,-92-36-10,-1 0 1,0 0-1,1 0 1,-1 1 0,-1 0-1,1-1 1,0 1-1,-1 0 1,0 1-1,0-1 1,0 1-1,-1-1 1,1 1-1,-1 0 1,0 0-1,-1 0 1,1 0 0,-1 0-1,0 0 1,0 0-1,0 0 1,-1 1-1,0-1 1,0 0-1,0 1 1,-1 2-29,-74 33 438,-74-10-118,132-34-315,-59-34-42,104 49-27,127 8 26,-109-30 12,-35 4 26,40-65 32,-86 27 0,26 35-32,-1 1 0,0 1 0,0 0 0,-1 0 0,0 1 0,0 1 0,-1 0 0,1 0 0,-1 1 0,0 0 0,0 1 0,-1 1 0,1 0 0,-11-1 0,17 3-5,-17-53-22,8 32 25,10-30-7,108-102-12,-99 150 20,1-1 0,0 0 1,-1 1-1,1 0 0,1 0 0,-1 0 1,0 1-1,0 0 0,1 0 0,0 0 1,-1 0-1,1 1 0,0 0 0,0 0 1,-1 1-1,1 0 0,0 0 1,0 0-1,0 1 0,0-1 0,-1 1 1,1 1-1,0-1 0,-1 1 0,1 0 1,-1 0-1,1 1 0,-1 0 0,4 2 1,49 40 48,-60-40-37,1-4 16,1-1 5,0 0-11,0 0-31,0 0 20,-44-3-10,-54-9-21,24 22-11,69-9 10,-42 62 6,45-61 14,1 0 0,-1 0 0,1 0 0,0 0 0,0 1 0,0-1 0,0 0 0,0 1 0,0-1-1,1 1 1,-1-1 0,1 1 0,0-1 0,-1 1 0,1 0 0,1-1 0,-1 1 0,0-1-1,0 1 1,1-1 0,0 1 0,-1-1 0,1 0 0,0 1 0,0-1 0,1 2 2,7 22-4,34 30 4,54-6 58,-18-17 7,-15 31 36,-66-60-92,-1 0 1,1-1-1,-1 1 1,1 0-1,-1-1 1,0 0 0,-1 0-1,1 0 1,0 0-1,-1 0 1,0-1-1,1 0 1,-1 1-1,0-1 1,0-1-1,0 1 1,-1-1-1,1 1 1,-3-1-10,-14 9 214,-41 9 85,94-18-278,-22-1 33,-10 0 10,-13-2-6,-173-17 92,186 18-149,0 1 0,0-1-1,1 1 1,-1 0 0,0-1 0,0 1 0,1-1 0,-1 1-1,0 0 1,0-1 0,0 1 0,0-1 0,0 1 0,0-1-1,0 1 1,0-1 0,0 1 0,0-1 0,0 1 0,0-1-1,0 1 1,0 0 0,0-1 0,0 1 0,0-1 0,-1 1-1,1-1 1,0 1 0,0 0 0,0-1 0,-1 1 0,1-1-1,0 1 1,-1 0 0,1-1 0,0 1 0,-1 0-1,1-1 1,0 1 0,-1 0 0,1 0 0,-1 0 0,1-1-1,-1 1 1,1 0-1,2 0-1612,-2 0-1762</inkml:trace>
  <inkml:trace contextRef="#ctx0" brushRef="#br2" timeOffset="-539749.182">7462 1324 512,'0'0'155,"0"0"-37,0 0-17,0 0 284,0 0 319,0 0-149,0 0 171,0 0 16,0 0-53,0 0-118,0 0-170,0 0-177,0 0 53,6 14 369,4 15-394,-2 1 0,-1-1 0,-1 1 0,-1 1 0,-2-1 0,-1 0 0,-2 1 0,-1-1 0,-1 1 0,-3 14-252,22 116 123,-10-142-117,-5-17-3461,-2-2 2260</inkml:trace>
  <inkml:trace contextRef="#ctx0" brushRef="#br2" timeOffset="-538350.265">7442 1427 769,'0'0'74,"0"0"119,0 0 362,0 0 278,0 0-49,-1-4-303,1-2-434,1 0 1,0 0-1,0 0 1,0 0-1,1 1 1,0-1-1,0 1 1,0-1-1,1 1 1,0 0-1,0 0 1,0 0-1,1 0 1,0 0-1,-1 1 1,2 0-1,-1 0 1,0 0-1,1 0 1,0 1-1,0-1 1,0 1-1,0 0 1,0 1-1,1-1 1,-1 1-1,1 0 1,-1 1-1,1-1 1,0 1-1,0 0 1,0 1-1,0-1 1,-1 1-1,1 0 1,0 1-1,0-1 1,0 1-1,5 2-47,4 5 98,0 1-1,0 1 1,-1 1 0,-1 0-1,0 0 1,0 2 0,-1-1-1,-1 1 1,0 1-1,-1 0 1,0 1 0,-1 0-1,-1 0 1,6 15-98,-13-22 66,0 1 1,-1 0 0,0 0-1,0 0 1,-1 0-1,0 0 1,0 0-1,-1-1 1,0 1-1,-1 0 1,0-1-1,0 0 1,-1 1 0,0-2-1,-3 6-66,0-7 38,-1 0 0,1-1 1,-1 0-1,0 0 0,-1 0 0,1-1 0,-1-1 0,0 1 0,1-1 0,-2-1 1,1 0-1,0 0 0,0-1 0,-1 0 0,1 0 0,0-1 0,-1-1 1,1 1-1,0-1 0,-1-1 0,-6-2-38,-26-18 32,41 21-59,63 22 22,-30-6 13,-28-13-7,0 1 0,0 0 0,0-1 0,0 0 0,1 0 0,-1 0 1,1 0-1,-1-1 0,1 1 0,-1-1 0,1 0 0,0-1 0,-1 1 0,1-1 0,0 0 0,0 0 0,-1-1 0,1 1 0,0-1 0,-1 0 0,1 0 0,0-1 0,-1 1 0,0-1 0,1 0 0,-1 0 0,0-1 0,2 0-1,8-10 0,48-73 6,-75 25 47,12 51-52,-1 1 1,1 0-1,-2 0 1,0-1-1,0 2 0,0-1 1,-1 0-1,0 1 0,-1-1 1,0 1-1,0 0 1,-1 1-1,0-1 0,0 1 1,-1 0-1,0 1 1,0 0-1,-1 0 0,1 0 1,-1 1-1,0 0 0,-1 1 1,1 0-1,-1 0 1,0 0-1,0 1 0,-1 1-1,4-1 2,-1 1 0,1 0-1,-1 0 1,0 0-1,1 1 1,-1 0 0,0 0-1,0 1 1,0 0-1,0 0 1,0 1 0,0 0-1,1 0 1,-1 0-1,0 1 1,1 0 0,-1 0-1,1 1 1,-1 0-1,-1 1-1,-9-11 0,9 4-128,2 29 107,-10 349 784,34-276-522,-19-93 655,12-46-899,-1-1 0,-2-1 0,-2 0 0,-2 0 0,-1 0 0,-3 0 0,-4-42 3,-25-45-43,28 125-31,1 20 95,-7 182 892,9-18-540,6-143-2604,-4-32-1533</inkml:trace>
  <inkml:trace contextRef="#ctx0" brushRef="#br0" timeOffset="-521045.27">10435 4969 705,'6'-46'2749,"-21"-45"-416,-33 25-1490,31 33-213,1 18-455,0 2-1,-1-1 1,0 2 0,-1 0-1,0 2 1,-1-1-1,0 2 1,-1 1 0,-9-3-175,-25-12 67,43 19-55,-1 0-1,0 1 1,0 0-1,1 1 1,-2 1-1,1 0 0,0 1 1,0 0-1,0 0 1,0 1-1,0 1 1,0 0-1,0 1 1,1 0-1,-1 1 1,1 0-1,0 1 1,0 0-1,0 1 1,1 0-1,-3 2-11,-18 7 31,-91 39 364,-23 43-160,-35 108 502,154-110-123,18-25-128,44 79 138,43 148 113,3-41-668,25-38 97,-95-201-59,1 0 0,1-1 0,1 0 0,0-1 0,1-1 0,1-1 1,0 0-1,16 8-107,-16-9 8,86 71 18,-15-33 1,-8 18-22,-42-12-5,145 65 0,-33-57 0,-53-31-5,22-19-192,-102-19 173,0-1 1,-1-1 0,1 0 0,-1-1 0,-1 0 0,0-1 0,0-1-1,-1-1 1,0 0 0,0-1 0,-1 0 0,-1-1 23,88-95 32,-39 24-64,-55 73 29,-1 0 0,0 0 0,-1-1 0,0 0 0,-1 0 0,0 0 1,-1 0-1,0 0 0,-1-1 0,-1 1 0,0-12 3,28-91 0,-26 75 10,-11-181 231,-29 32 325,7 34 21,27 138-532,0-11 18,-2 0 0,-1 0-1,-1 0 1,-2 1 0,-1 0 0,0 0-1,-2 2 1,-1-1 0,-16-19-73,-19-31 278,-16 4-204,-12-4-74,-3 26 6,-74-53-12,42 47 33,73 6-54,-36 10 27,53 7 0,11 21 6,-32-5 47,37 14-99,-2-2-87,0 1 0,0-1 0,-1 2 1,1-1-1,-1 1 0,0 1 0,0-1 1,0 1-1,0 1 0,-1 0 0,1 0 0,0 1 1,-3 0 132,-63 4-5974,25 5 1105</inkml:trace>
  <inkml:trace contextRef="#ctx0" brushRef="#br0" timeOffset="-519996.795">9546 5561 545,'0'0'58,"0"0"-15,0 0 10,0 0-15,0 0-17,0 0 0,0 0 166,0 0 64,0 0-11,15 18 1137,-9-10 2136,-2-4-3366,1 0 0,-1 0 0,1 0 0,0-1 0,0 0 0,1 0 0,-1 0 0,1 0 0,-1-1 0,1 0 0,0 0 0,0-1 0,0 0 0,0 0 0,0 0-1,0 0 1,0-1 0,0 0 0,5-1-147,60-31 267,63-41 64,-18 6-293,-106 53-32,45-25 14,95-28 17,-114 46-42,-24 13 7,-1 1 0,0-1 0,0-1 0,0 0 0,-1-1 0,-1 0 0,1 0 0,-2-1-1,1 0 1,-2-1 0,1 1 0,-2-2 0,1 1 0,-2-1 0,0 0 0,0 0 0,-1 0 0,-1 0-1,0-1 1,-1 0-2,-12-107-4655,4 103 2802</inkml:trace>
  <inkml:trace contextRef="#ctx0" brushRef="#br0" timeOffset="-518782.362">9643 4806 480,'0'0'139,"0"0"-80,0 0-16,0 0-59,0 0 0,0 0 117,2 3 278,53 90 3876,21 5-1965,27-18-1062,-18 17-459,-26-29-396,-3-3-175,40 47 261,-43-50-406,58 67 11,-83-93-23,-28-34-36,0 0 1,0-1-1,1 1 0,-1-1 0,1 1 1,-1-1-1,1 1 0,-1-1 0,1 1 1,0-1-1,0 1 0,-1-1 0,1 0 1,0 1-1,0-1 0,1 0 0,-1 0 1,0 0-1,0 0 0,1 0 0,-1 0 1,0 0-1,1 0 0,-1-1 1,1 1-1,-1 0 0,1-1 0,-1 1 1,1-1-1,-1 0 0,1 1 0,0-1 1,-1 0-1,1 0 0,-1 0 0,1 0 1,0 0-1,-1-1 0,1 1 0,-1 0 1,1-1-1,0 1 0,-1-1 1,1 0-6,1-2 48,2 9-22,139 188-20,1-21 26,-60-87-32,54 80 0,-45-29 0,-57-51 21,27-31-42,-62-42-812,-2-12-1148,0-1-1227</inkml:trace>
  <inkml:trace contextRef="#ctx0" brushRef="#br0" timeOffset="-516662.125">9754 5257 448,'0'0'161,"0"0"-17,0 0-70,0 0-20,0 0 127,0 0 321,0 0 187,3 1 10,-1 0-622,0-1 0,0 1 0,0 0 0,0-1 0,0 1 0,-1 0-1,1 0 1,0 0 0,-1 1 0,1-1 0,-1 0 0,1 1 0,-1-1 0,0 1 0,0-1 0,1 1-1,-1-1 1,0 1 0,0 0 0,0 0 0,-1 0 0,1-1 0,0 1 0,-1 0 0,1 0 0,-1 0-1,0 0 1,0 0 0,1 0 0,-1 0 0,0 0 0,-1 0 0,1 0 0,0 0 0,-1 0 0,1 0-1,-1 1-76,-3 14 759,53-21 340,-48 5-746,-22 25 485,-16-11 160,31-26-982,33-63-294,-24 72 252,-1 6 54,1 0 1,-1-1 0,1 1 0,-1 0 0,0 0-1,0 0 1,-1 0 0,1 1 0,-1-1 0,0 0-1,0 1 1,-1-1 0,1 0 0,-1 1-1,0-1 1,0 1 0,-1-1 0,1 1 0,-1-1-1,0 1 1,0-1 0,0 0 0,-2 4-29,0 3 99,3-8-24,0 1 1,0 0 0,-1 0-1,0-1 1,0 1-1,0-1 1,0 1 0,0-1-1,-1 1 1,1-1-1,-1 0 1,0 0 0,0 1-1,0-1 1,-1-1 0,1 1-1,-1 0 1,1 0-1,-1-1 1,0 0 0,-1 1-76,2-10 37,1-31-37,39-76-150,-33 108 150,-4 6 17,-1 0-23,0 0 49,-1 7 16,1-7-62,0 3 25,0-1 0,1 0-1,-1 1 1,0-1 0,0 0 0,0 0-1,-1 1 1,1-1 0,-1 0-1,1 1 1,-1-1 0,0 0-1,1 0 1,-1 0 0,0 0 0,-1 0-1,1 0 1,0 0 0,0 0-1,-1 0 1,0 0 0,1-1-1,-1 1 1,0-1 0,1 1 0,-1-1-1,0 1 1,0-1 0,0 0-1,0 0 1,-1 0 0,1 0 0,0-1-1,0 1 1,0-1 0,-1 1-1,0-1-21,-28-36-74,53-20-305,-21 55 377,0 0 1,0-1 0,1 1 0,-1 0 0,0 0 0,1-1 0,-1 1 0,1 0-1,-1 1 1,1-1 0,-1 0 0,1 0 0,0 1 0,-1-1 0,1 1 0,0-1-1,0 1 1,-1 0 0,1-1 0,0 1 0,0 0 0,0 0 0,-1 1 0,1-1-1,0 0 1,0 0 0,-1 1 0,1-1 0,0 1 0,-1 0 0,1-1 0,0 1-1,-1 0 1,1 0 0,-1 0 0,1 0 0,-1 0 0,0 1 1,2-1 27,-3-1 10,-4 8 48,0-2-39,0 0 0,0-1 0,0 1 0,0-1 0,-1 0 0,0 0 0,0-1 0,0 1 0,-1-1 0,1 0 0,-1 0 0,0-1 0,0 0 0,0 0 0,-1 0 0,1-1 0,-1 0 0,-4 1-46,-10-16-278,82-73-85,-36 127 977,-41 15 1030,-13-99-3640,25 36 506,-2-12-1766,5 6 480</inkml:trace>
  <inkml:trace contextRef="#ctx0" brushRef="#br0" timeOffset="-515309.37">9098 5624 480,'0'0'203,"0"0"-75,0 0 43,0 0 182,0 0 378,0 0 166,0 0 69,0 0-117,0 0-363,0 0-81,0 0-138,0 0-107,0 0 38,-3 3 48,-24 17-100,-115 118 802,93-46-542,55-77-385,-5-13-32,21 20 65,60 3 471,-40-20-148,69 42 744,-110-42-1034,-2 0 1,1 0-1,0 0 1,-1 0-1,0 0 1,0-1-1,-1 1 1,1 0-1,-1 0 1,0-1-1,0 1 1,-1-1-1,1 1 1,-1-1-1,0 0 1,0 0-1,-1 0 1,1-1-1,-1 1 1,0-1-1,0 0 1,0 0-1,0 0-87,-8 8-166,-50 30 662,27-56-5982,30 3 2090</inkml:trace>
  <inkml:trace contextRef="#ctx0" brushRef="#br0" timeOffset="-514979.159">9213 5597 897,'0'0'476,"5"-2"-1035,2 16 7064,42 185-5368,-22-7-849,-25-126-3427,-2-66 737</inkml:trace>
  <inkml:trace contextRef="#ctx0" brushRef="#br0" timeOffset="-514646.463">9218 5543 705,'4'-5'606,"9"-7"-834,-5 15 7745,84 163-5835,41 163-155,-129-323-1778,7 17-158,-16-15-5071,4-8 2213</inkml:trace>
  <inkml:trace contextRef="#ctx0" brushRef="#br0" timeOffset="-514398.185">9199 6029 1762,'0'0'1665,"0"0"417,0 0-1121,0 0 480,0 0-768,0 0-545,51-33-896,13-25-994,-32 33 353</inkml:trace>
  <inkml:trace contextRef="#ctx0" brushRef="#br0" timeOffset="-511250.189">10064 5533 545,'0'0'112,"0"0"-64,0 0-32,0 0-11,0 0 214,0 0 91,0 0-60,1 4 92,3 11-105,-3 61 786,-2-74-932,1-11-59,-12-54-27,36-21 353,-24 82-166,0 2 11,0 0-16,0 0 149,0 0 32,0 0 33,-1 12-28,-31 137 300,12-136-251,18-24-438,20-108-22,-31 166 631,-5-14-107,47-147-508,-23 88 449,-6 38-304,-20 159 310,15-141-273,5-28-118,0-2-138,0 0-26,2-6 31,48-113 48,-42 87 290,-7 49 424,-12 36-3751,-5-40-395</inkml:trace>
  <inkml:trace contextRef="#ctx0" brushRef="#br0" timeOffset="-510325.476">9275 6679 801,'3'37'2386,"9"119"-1361,2 48 48,-19-189-1240,2-49 40,0-21 53,12-176 223,-9 228 108,9-31-273,-1 30 2941,121 235-3032,-111-174-1874,-18-34-63</inkml:trace>
  <inkml:trace contextRef="#ctx0" brushRef="#br0" timeOffset="-510101.847">9247 7064 929,'-11'3'640,"4"-3"770,7 0-609,0 0 864,0 0-95,0 0-289,0 0-352,62-53-513,-30 31-352,26-18-96,-14 12-801,-14 3-864,-9 8-1026</inkml:trace>
  <inkml:trace contextRef="#ctx0" brushRef="#br0" timeOffset="-509741.711">9574 6706 737,'21'2'8004,"67"37"-7664,-47 34 669,-39-68-914,0 1 1,0-1-1,1 0 1,0 0-1,0 0 1,0-1-1,0 1 1,1-1-1,-1 0 1,1 0-1,0 0 1,1 0-1,-1 0 1,0-1-1,1 0 1,0 0 0,0 0-1,0-1 1,5 2-96,-8-11 149,27-282-2519,-27 195 576,-4 17-939</inkml:trace>
  <inkml:trace contextRef="#ctx0" brushRef="#br2" timeOffset="-502198.507">7561 1953 448,'0'0'139,"0"0"-85,0 0-22,0 0 16,0 0 106,0 0 167,0 0-1,0 0 161,0 0 84,0 0 1,0 0-53,0 0-49,0 0-37,0 0-165,-1-20 2140,79 46-2057,-73-23-289,-4-2-30,31 34 70,15 45 481,-13-36-417,-23 32 59,-15-41-118,65 182 124,-58-135-220,25 36 150,-10 28 218,-16-63-218,15 211 85,-22-130-234,-6-89-6,25 57 0,15 55-6,15 70 38,19-143-32,24-25 6,103 79 20,-96-61-26,68 113 6,-16-38 20,-46-70 188,-26-64-139,32 40-75,-26-28 0,18-30 32,18 15-59,5-11 54,68-1-22,-155-35-26,-31 1-193,11 8-2135,-7-2 956</inkml:trace>
  <inkml:trace contextRef="#ctx0" brushRef="#br2" timeOffset="-499860.648">7667 1908 577,'0'0'112,"0"0"-43,0 0 86,0 0 144,0 0 224,0 0-59,0 0-74,0 0-43,0 0-53,0 0 37,3 2 229,44 41 615,-36-12-375,15 18-122,-9-34-512,-3-11-127,-13-4-36,0-1 0,0 1 0,0 0 0,0-1 0,-1 1 0,1 0 1,0 0-1,0 0 0,0 0 0,0 0 0,0 0 0,0 0 0,0 0 1,0 0-1,0 0 0,-1 1 0,1-1 0,0 0 0,0 1 0,0-1 1,0 0-1,-1 1 0,1-1 0,0 1 0,0-1 0,-1 1 1,1 0-1,0-1 0,-1 1 0,1 0 0,0-1 0,-1 1 0,1 0 1,-1 0-1,0 0 0,1-1 0,-1 1 0,0 0 0,1 0 0,-1 0 1,0 0-1,0 0 0,0 0 0,1 0 0,-1-1 0,0 1 0,0 0 1,-1 0-1,1 0 0,0 0 0,0 0 0,0 0 0,-1 0 0,1 0 1,0-1-1,-1 1 0,1 0 0,-1 0 0,1 0-3,-2 1 18,1 0 0,-1 1 0,1-1 0,0 1 0,0 0 0,0-1 0,0 1 0,0 0 0,1 0 0,-1-1 0,1 1 0,-1 0 0,1 0 0,0 0 0,0 0 0,1-1 0,-1 1 0,1 0 0,-1 0 0,1-1 0,0 1 0,0 0 0,0 0 0,0-1 0,0 1 0,1-1 0,-1 0 0,1 1 0,1 0-18,11 41 284,4 233 298,9 74-368,-53 5-140,33-139-74,-25 359 299,0-444-117,16 1-113,-8 40 22,-18 91 171,6-7-76,17-118-36,1-127-128,0 1 1,1 0 0,0 0-1,1 1 1,0-1-1,1 0 1,0 1 0,1-1-1,1 1 1,0-1-1,1 0 1,1 1-1,2 6-22,43 211 326,-7-52-198,11 10-122,32-23-6,21-18 26,8-32 1,-36-62-16,20-7-17,56 38 33,-134-76-27,1-1 1,0-1-1,0 0 1,0-1-1,1-2 1,0 0-1,0-1 1,0-1-1,0-1 0,0-1 1,1-1-1,0 0 0,124-36 0,17-37-21,-61 5 42,189-137-53,-111 87 59,-88 45-22,100-78-5,-182 149 6,-9 3-60,-1 0-634,0 0-1320,0 0-148</inkml:trace>
  <inkml:trace contextRef="#ctx0" brushRef="#br1" timeOffset="-493085.678">7885 833 480,'10'2'1303,"-10"-2"-785,0 0-59,0 0-224,0 0-6,6-3-26,235-114 924,-108 44-812,127-60-38,-144 80 342,55-44-207,-13 16 89,15 24-312,-87 39 49,209-43-168,-242 49-64,0 3 1,1 1-1,0 3 0,0 3 1,35 3-7,55 1 0,111 6 0,-74-15 181,111-4-10,141 25 534,-263 20-305,-70-27-165,264 17-101,-187-12 20,121 14 204,-132-1-160,-8 15-54,-52-24-48,75 34 16,-68-30 208,60 28-133,-32 36-187,33 13 0,-127-66 0,72 36 32,21-1 5,-230-81 150,56 7-187,32 8 0,1-1 0,-1 0 0,1 1 0,-1-1 0,1 1 0,-1 0 0,1-1 0,-1 1 0,0 0 0,1 0 0,-1 0 0,1 0 0,-1 0 0,0 0 0,1 0 0,-1 1 0,1-1 0,-1 1 0,1-1 0,-1 1 0,1 0 0,-1-1 0,1 1 0,-1 0 0,1 0 0,0 0 0,-1 0 0,1 0 0,0 0 0,0 0 0,0 1 0,0-1 0,0 0 0,-1 2 0,-33 58-32,47-43 32,-10-16 5,-1 0 0,0-1 0,1 1-1,0 0 1,-1-1 0,1 0 0,0 1 0,0-1-1,0 0 1,0 0 0,0 0 0,0 0 0,0 0-1,0-1 1,0 1 0,0 0 0,0-1-1,0 0 1,1 1 0,-1-1 0,0 0 0,0 0-1,1-1 1,-1 1 0,0 0 0,0-1 0,0 1-1,0-1 1,1 0 0,-1 1 0,0-1 0,0 0-1,0 0 1,-1-1 0,1 1 0,0 0 0,0 0-1,-1-1 1,1 0-5,17-42 11,5-1 21,-28 34-81,-4 31 28,30-6 21,-19-16-2,1-1-1,-1 0 0,0 0 1,0 1-1,-1-2 0,1 1 1,-1 0-1,1 0 0,-1-1 1,0 0-1,0 1 0,-1-1 1,1 0-1,-1 0 0,0 0 1,0 0-1,0 0 0,0 0 1,-1 0-1,0 0 0,1 0 1,-2 0-1,1 0 0,0-2 3,-26-18-187,-38 61 150,64-36 39,-1-1-1,1 0 1,-1 1-1,1-1 1,0 1-1,-1-1 1,1 1-1,-1-1 1,1 1-1,0-1 1,-1 1 0,1 0-1,0-1 1,0 1-1,-1-1 1,1 1-1,0 0 1,0-1-1,0 1 1,0 0-1,0-1 1,0 1-1,0 0 1,0-1 0,0 1-1,0-1 1,0 1-1,0 0 1,0-1-1,1 1 1,-1 0-1,0-1 1,0 1-1,1-1 1,-1 1-1,0-1 1,1 1 0,-1-1-1,1 1 1,-1-1-1,1 1 1,-1-1-1,1 1 1,-1-1-1,1 0 1,-1 1-1,1-1 1,-1 0-1,1 1 1,0-1 0,-1 0-1,1 0 1,-1 0-1,1 0 1,0 1-1,-1-1 1,1 0-1,0 0 1,-1 0-1,1 0 1,0 0-1,-1-1 1,1 1-1,0 0 1,-1 0 0,1 0-2,0 0 32,-1 0 21,0 0-42,0 0-284,0 0-901,0 0-1170,0 0-1110</inkml:trace>
  <inkml:trace contextRef="#ctx0" brushRef="#br1" timeOffset="-491326.323">7876 967 673,'0'0'90,"0"0"39,0 0 207,0 0 22,0 0 175,0 0 65,0 0 27,8-2 144,313-49 1515,-266 52-2140,-1 2 0,-1 2 0,1 3-1,-1 2 1,0 3 0,6 3-144,-16-5 157,-3-1-3,-1 1 0,0 2 0,0 2 0,-2 1 0,0 2 0,22 15-154,125 93 213,-72-22-85,128 166 513,-170-202-507,-33-34-59,-1 1-1,-2 2 1,-1 1 0,-3 2-1,-1 1 1,2 7-75,1 6 110,-4 1 0,-2 1 0,-2 1 0,-2 1 0,11 57-110,8 127 85,4-10-53,-25-8 11,-15-75 138,29 171-111,-52-109-12,18-184-57,-18 120 4,10 2 21,-4-54-26,-12 105 145,33-37 212,-5-23-79,13 37 90,0-59-266,-11-11-41,-12 74-1943,-13-149-162,-6-15 239</inkml:trace>
  <inkml:trace contextRef="#ctx0" brushRef="#br1" timeOffset="-489231.419">8000 928 577,'0'0'90,"0"0"-36,0 0-38,0 0 139,0 0 154,0 0 124,8-4 164,250-71 2067,-84 77-1665,116 2 175,60 54-176,282 145 513,-401-78-1014,-201-105-468,-1 2 0,-1 1 1,-1 2-1,-2 0 0,0 1 1,-1 2-1,-2 1 0,5 9-29,286 348 278,-122-135 186,-141-171-418,-5 2 0,-2 2 0,-5 1-1,-3 3 1,-4 0 0,-4 2 0,12 72-46,16 85 26,-40 33 17,-22 93-16,-28-190 0,-1-41-22,-48 46-5,72-167 0,-62 166 0,-129 200 0,93-208-32,24-96 32,24 7-27,-6-18 49,23-26-28,29-41-5,-34 9 700,48-13-481,2-1 33,0 0-28,0 0-63,0 0 4,0 0-9,0 0-71,0 0-122,0 0-528,0 0-1004,0 0-1180,0 0-1111</inkml:trace>
  <inkml:trace contextRef="#ctx0" brushRef="#br0" timeOffset="-316462.061">12574 3325 897,'-10'-1'-271,"-5"-29"10791,10 19-9809,5 10-578,0 1 326,-4 16 139,-88 484 1708,71-372-2226,-4-33-923,16-76-3935,8-19 571</inkml:trace>
  <inkml:trace contextRef="#ctx0" brushRef="#br0" timeOffset="-315814.244">12477 3255 1153,'-7'-15'7186,"55"-7"-6950,-44 21 280,1-3-435,1 1-1,0 1 1,-1-1-1,1 1 1,0 0-1,1 1 0,-1-1 1,0 1-1,0 0 1,1 1-1,-1 0 1,0 0-1,1 0 1,-1 1-1,0-1 1,1 2-1,-1-1 1,0 1-1,0 0 0,0 0 1,0 0-1,0 1 1,-1 0-1,1 0 1,-1 0-1,0 1 1,0 0-1,0 0 1,0 0-1,-1 1 0,1 0 1,-1-1-1,0 2 1,-1-1-1,1 0 1,-1 1-1,0-1 1,-1 1-1,1 0 1,-1 0-1,0 0 0,0 4-80,-5 9 83,0 1 0,-2-1 0,0 0 0,-2 0 0,0 0-1,-1-1 1,0 0 0,-2-1 0,0 0 0,-1 0-1,0-1 1,-2 0 0,0-1 0,0-1 0,-2 0-1,-6 5-82,-7 11 15,22-23-5,-1 0 0,1-1 0,-1 0 0,-1 0 0,1-1 0,-1 0 0,0 0 0,0-1 0,-1 0 0,1 0 0,-1-1 0,0 0 0,0-1 0,0 0 0,0 0-10,-1-18 64,10 1-59,39-27-5,-35 37 1,-2 0 1,1 1-1,0-1 0,0 1 0,0-1 0,0 1 1,1 0-1,-1 0 0,1 1 0,0-1 1,0 1-1,1 0 0,-1 0 0,1 0 0,-1 1 1,1-1-1,0 1 0,0 0 0,0 0 1,0 1-1,0 0 0,0 0 0,1 0 0,-1 0 1,0 1-1,0 0 0,1 0 0,-1 0 1,0 1-1,1 0 0,-1 0 0,0 0 1,0 0-1,0 1 0,3 1-1,1 4 92,0 0 0,0 0 1,0 1-1,-1 0 0,0 1 0,-1 0 0,0 0 0,0 1 1,-1-1-1,0 1 0,-1 1 0,0-1 0,0 1 0,-1 0 1,-1 0-1,0 0 0,0 0 0,-1 1 0,-1-1 1,0 1-1,0-1 0,-1 1 0,-1 0 0,0-1 0,0 1 1,-1-1-1,-1 0 0,0 1 0,0-1 0,-2 1-92,-1 2 135,-1-1-1,-1 0 1,0-1-1,0 0 0,-1 0 1,0-1-1,-1 0 1,-1 0-1,0-1 1,0-1-1,-8 5-134,12-7 79,4-4-49,0 1 1,-1-1-1,1 1 1,-1-1-1,1 0 0,-1 0 1,0-1-1,0 1 1,0-1-1,0 0 0,0 0 1,-1 0-1,1-1 1,-1 1-1,1-1 1,-1 0-1,0-1 0,1 1 1,-1-1-1,0 1 1,1-2-1,-1 1 0,0 0 1,1-1-1,-1 0 1,0 0-1,1 0 1,-1-1-1,-2-1-30,-36-32-1442,24-14-5876,21 27 3527</inkml:trace>
  <inkml:trace contextRef="#ctx0" brushRef="#br0" timeOffset="-315480.022">13089 3338 1217,'13'4'8976,"-5"5"-4654,0 43-4639,-5-19 1558,6 21-994,-3 1 1,-2 0-1,-2 0 1,-3 1-1,-2-1 1,-3 0 0,-2 0-1,-14 47-247,10-80 200,-1 2-1189,9-10-5215,4-14 2216</inkml:trace>
  <inkml:trace contextRef="#ctx0" brushRef="#br0" timeOffset="-315095.825">13135 3289 1505,'39'-67'7362,"-27"60"-7145,1 0 0,0 1 0,1 0 0,-1 1 0,1 0 0,0 1 0,0 1 0,1 0-1,-1 1 1,1 0 0,7 1-217,-15 1 80,0-1-1,0 1 0,0 0 0,0 1 0,-1 0 1,1 0-1,0 0 0,0 1 0,-1 0 0,1 1 1,-1-1-1,0 1 0,1 0 0,-1 1 1,-1-1-1,1 1 0,0 0 0,-1 1 0,0-1 1,0 1-1,0 0 0,-1 1 0,0-1 0,0 1 1,0-1-1,0 1 0,-1 1 0,0-1 1,-1 0-1,1 1 0,0 4-79,1 4 161,-1 1-1,-1-1 1,0 0 0,-1 1-1,-1-1 1,0 1 0,-1-1-1,-1 1 1,0-1 0,-1 0-1,-1 0 1,0 0 0,-1 0-1,-1-1 1,0 0 0,-1 0-1,0 0 1,-1-1 0,-1 0-1,0-1 1,-1 0 0,0 0-1,-1-1 1,0 0 0,-1-1-1,0 0 1,0-1 0,-1-1-1,0 0 1,-1 0 0,-11 4-161,22-11-18,1 0 1,0 0-1,0 0 1,-1 0-1,1 0 1,0 0 0,-1 0-1,1-1 1,-1 1-1,1-1 1,-1 0-1,1 0 1,-1 0 0,1 0-1,-1 0 1,1 0-1,-1-1 1,1 1-1,-1-1 1,1 0-1,0 0 1,-1 0 0,1 0-1,0 0 1,0 0-1,0-1 1,-1 1-1,1-1 1,1 1 0,-2-2 17,1 0-2579,4-12-1937,9-59-1751</inkml:trace>
  <inkml:trace contextRef="#ctx0" brushRef="#br0" timeOffset="-314574.812">13694 3754 1634,'11'0'12243,"8"3"-9762,31 1-3272,192 6 2088,-140 6-1212,-91-19-138,-9 2-572,-2 1-1307,0 0-1148,0 0-284,0 0 882</inkml:trace>
  <inkml:trace contextRef="#ctx0" brushRef="#br0" timeOffset="-314230.268">13641 3937 1794,'0'0'1676,"0"0"-283,0 0 572,0 0-150,0 0-465,0 0-47,0 0 85,6 4-352,22 10-508,1-1 0,0-2 0,1 0 0,0-3 1,0 0-1,1-2 0,0-1 0,15 0-528,26 6 376,46 15-525,-114-20-2635,-3-4-3150,-1-2 2694</inkml:trace>
  <inkml:trace contextRef="#ctx0" brushRef="#br0" timeOffset="-313439.743">15104 3663 897,'0'-9'6921,"15"18"-4929,9 4-186,-24-13-1619,0 0-85,-5-10-54,2 4-28,1 0 1,-1 0 0,0 0 0,-1 0 0,0 0 0,0 1 0,0-1-1,0 1 1,-1 0 0,0 1 0,0-1 0,0 1 0,0 0-1,-1 0 1,0 0 0,1 1 0,-1 0 0,-1 0 0,1 1-1,0-1 1,-1 1 0,1 1 0,-1-1 0,0 1 0,1 0-1,-1 1 1,0 0 0,0 0 0,1 0 0,-1 1 0,0 0-21,-5 6 132,1 1 0,0 1 1,1 0-1,0 0 0,0 1 0,1 0 1,0 1-1,1 0 0,0 0 1,0 1-1,2 0 0,-1 0 1,2 1-1,0-1 0,-3 11-132,7-20 28,-9 16 110,0 1-1,2 0 1,1 1-1,0 0 1,2 0 0,0 0-1,1 1 1,1-1-1,2 1 1,0 0-1,1 0 1,1 0 0,1 6-138,-1-24-12,0 1 1,1-1 0,-1 1 0,1-1 0,-1 1 0,1-1-1,1 0 1,-1 0 0,0 0 0,1 0 0,0 0 0,0-1-1,0 1 1,1-1 0,-1 0 0,1 0 0,-1 0 0,1 0-1,0-1 1,0 1 0,0-1 0,1 0 0,-1 0 0,0-1-1,1 1 1,-1-1 0,1 0 0,0 0 0,-1-1 0,1 1-1,0-1 1,-1 0 0,2-1 11,153-30-5301,-46-28-827,-79 41 4024</inkml:trace>
  <inkml:trace contextRef="#ctx0" brushRef="#br0" timeOffset="-312999.044">15417 3820 577,'0'0'66,"1"0"0,0-1 0,-1 1 0,1 0 0,0-1 0,-1 1 0,1 0 0,-1-1 0,1 1 1,-1-1-1,1 1 0,-1-1 0,1 0 0,-1 1 0,1-1 0,-1 1 0,0-1 0,1 0 0,-1 1 1,0-1-1,0 0 0,1 1 0,-1-1 0,0 0 0,0 1 0,0-1 0,0 0 0,0 1 0,0-1 1,0 0-1,0 0 0,0 1 0,0-1 0,0 0 0,0 1 0,-1-1 0,1 0 0,0 1 0,-1-1 1,1 0-1,0 1 0,-1-1 0,1 0 0,-1 1 0,1-1 0,-1 1 0,1-1 0,-1 1 0,1-1 0,-1 1 1,1 0-1,-1-1 0,0 1 0,1 0 0,-1-1-66,0 0 1671,1 1-438,-17 5 539,-62 70 2422,74-65-4077,0-1-1,1 1 1,0 0-1,1 0 0,0 1 1,0-1-1,1 1 1,0-1-1,1 1 1,0 0-1,1 0 1,0 0-1,1-1 1,1 5-117,2-6 23,0-1 0,0 0 0,1 0 1,0 0-1,1 0 0,0-1 0,0 0 1,1 0-1,0-1 0,0 0 0,0 0 1,1 0-1,-1-1 0,1 0 0,1-1 1,-1 0-1,1 0 0,-1-1 0,1 0 1,0 0-1,0-1 0,1 0 0,-1-1 1,0 0-1,1 0 0,-1-1 0,0 0 1,1-1-1,-1 0 0,0-1 0,9-1-23,9-2 5,0-1 0,0-1-1,0-1 1,0-1 0,-2-1-1,1-2 1,-1 0 0,6-6-5,-27 15 5,1 0-1,-1 0 1,0 0 0,0 0 0,0-1 0,-1 0 0,1 1 0,-1-1 0,0-1 0,0 1 0,0 0-1,-1-1 1,0 0 0,1 1 0,-2-1 0,1 0 0,0 0 0,-1 0 0,0 0 0,0 0 0,-1-1 0,1 1-1,-1 0 1,0 0 0,-1 0 0,1 0 0,-1-1 0,0 1 0,0 0 0,0 0 0,-1 0 0,0 0-1,0 1 1,-2-5-5,-2-11 47,1 8-29,-2 1-1,0 0 1,0 1 0,-1 0-1,0 0 1,0 0-1,-2 1 1,1 0 0,-1 1-1,0 0 1,0 0 0,-1 1-1,0 1 1,-1 0-1,1 0 1,-1 1 0,0 1-1,0 0 1,-1 0 0,0 1-18,5 0-24,-1 1 1,1 0-1,0 0 1,-1 1 0,0 0-1,1 0 1,-1 1-1,0 0 1,1 0 0,-1 1-1,1 0 1,-1 1-1,1 0 1,-1 0 0,1 1-1,0 0 1,0 0-1,0 1 1,0 0 0,1 0-1,0 1 1,0 0-1,0 0 1,0 1 0,1 0-1,0 0 1,0 1-1,0-1 1,1 1 0,0 0-1,1 1 1,0-1-1,0 1 1,-3 6 23,-58 134-5717,56-64 1094</inkml:trace>
  <inkml:trace contextRef="#ctx0" brushRef="#br0" timeOffset="-312311.125">16130 3903 609,'0'0'208,"0"0"107,0 0 779,0 0 646,1-2 140,3-52 1923,-4 36 2093,6 24-5218,130 116 572,77 40-1934,-206-157 595,-4-4-3836,0 1-3800,-3-2 5366</inkml:trace>
  <inkml:trace contextRef="#ctx0" brushRef="#br0" timeOffset="-311991.592">16491 3694 1794,'-6'11'9162,"2"4"-4312,-7 41-4427,4-19 233,1-7-488,-1 0 0,-2-1 0,-1 0-1,-1 0 1,-1-1 0,-2-1 0,-17 26-168,8-5 193,14-25-1382,-5 1-4381,13-23 2132,1-1-902</inkml:trace>
  <inkml:trace contextRef="#ctx0" brushRef="#br0" timeOffset="-310726.959">16896 3589 4516,'0'0'2232,"0"0"-828,0 0 165,0 0-95,0 0-54,0 0 202,-1 8-159,-67 428 2792,25-264-3951,25-98-1815,21-105-8120,15-29 9496,-9 29-599,73-359 2132,-75 333-586,-7 46-559,0 0 1,1 0-1,0 1 0,1-1 0,0 0 0,1 1 0,0-1 1,1 1-1,0 0 0,0 0 0,1 1 0,0-1 0,1 1 1,3-3-254,-7 10 46,-1 0 0,1 0 0,0 0 0,0 1 1,1-1-1,-1 1 0,0-1 0,0 1 0,1 0 0,-1 0 1,1 0-1,-1 0 0,1 1 0,-1-1 0,1 1 1,0-1-1,-1 1 0,1 0 0,0 0 0,-1 0 0,1 0 1,-1 0-1,1 1 0,0-1 0,-1 1 0,1 0 1,-1 0-1,1 0 0,-1 0 0,0 0 0,1 0 1,-1 1-1,0-1 0,0 1 0,0 0 0,0-1 0,0 1 1,0 0-1,0 0 0,-1 0 0,1 1 0,0 0-46,48 100 1557,-48-90-1480,0 0 0,0 0 1,-1 0-1,-1 0 0,0 0 0,-1 0 0,0 0 0,-1 0 0,-1 0 1,0-1-1,0 1 0,-1-1 0,-1 0 0,0 0 0,-1 0 0,0 0 0,-1-1 1,0 0-1,-1-1 0,0 0 0,0 0 0,-1 0 0,-1-1 0,0-1 0,0 1 1,0-2-1,-1 1 0,0-2 0,-11 6-77,-98 16 123,119-27-121,0-1 0,0 0 0,0 0 0,0 1 0,0-1 0,0 0 1,0 0-1,0 0 0,0 0 0,0 0 0,0 0 0,0 0 0,0-1 0,0 1 0,0 0 1,0 0-1,0-1 0,0 1 0,0-1 0,1 1 0,-1-1 0,0 1 0,0-1 0,0 1 1,1-1-1,-1 0 0,0 1 0,0-1 0,1 0 0,-1 0 0,1 0 0,-1 1 0,1-1 1,-1 0-1,1 0 0,-1 0 0,1 0 0,0 0 0,0 0 0,-1 0 0,1 0 0,0 0 0,0 0 1,0 0-1,0 0 0,0 0 0,0 0 0,0 0 0,1 0 0,-1 0 0,0 0 0,0 0 1,1 0-1,-1 0 0,1 1 0,-1-1 0,1 0 0,-1 0 0,1 0 0,-1 0 0,1 1 1,0-2-3,54-43 29,-46 44 8,0 1 0,0 0 0,0 0-1,0 1 1,0 0 0,0 1 0,0 0 0,0 0 0,-1 1-1,1 0 1,-1 1 0,0 0 0,0 0 0,0 1 0,-1 0 0,1 0-1,-1 0 1,-1 1 0,1 0 0,-1 1 0,0-1 0,0 1 0,0 1-1,-1-1 1,-1 1 0,1 0 0,-1 0 0,0 0 0,-1 0 0,0 1-1,1 3-36,60 131 1495,-58-141-1454,0 0 0,0 0 0,0-1 1,0 1-1,0-1 0,0-1 0,0 1 0,0-1 0,0 0 0,0-1 0,0 1 1,0-1-1,0 0 0,0-1 0,0 1 0,0-1 0,0 0 0,-1-1 0,1 1 1,-1-1-1,1 0 0,-1-1 0,0 1 0,0-1 0,-1 0 0,1 0 0,1-3-41,141-104-32,-145 109 38,-2 2 10,37 21-75,-35-19 43,-2-2 5,0 0-202,0 0-492,0 0-774,0 0-885,0 0-407,0 0-2349</inkml:trace>
  <inkml:trace contextRef="#ctx0" brushRef="#br0" timeOffset="-309375.16">15074 4410 737,'0'0'101,"0"0"134,0 0 496,0 0 284,0 0 47,0 0-74,0 0-316,0 0 124,0 0-108,2 30 4031,-9 117-2562,-64 74-1014,61-195-1142,7-21-18,1-1 1,0 1-1,0-1 0,0 1 0,0 0 0,1 0 0,0 0 0,0-1 0,0 1 0,1 1 0,-1-1 0,1 0 0,0 0 0,1 0 0,-1 0 0,1 0 0,0 0 0,1 0 0,0 3 17,-1-3-1115,-4-5-2622,3 0 560</inkml:trace>
  <inkml:trace contextRef="#ctx0" brushRef="#br0" timeOffset="-308990.823">15267 4472 737,'0'0'112,"0"0"187,0 0 539,0 0 219,0 0-91,0 0 38,0 0 95,0 0-282,0 0 208,-1 15 123,-44 363 2904,42-350-4091,-12 32-2874,5-57-88,-1-10-709</inkml:trace>
  <inkml:trace contextRef="#ctx0" brushRef="#br0" timeOffset="-308454.904">15120 4259 801,'-1'-3'155,"-1"0"0,1 0 1,0 0-1,-1 1 0,1-1 0,-1 0 1,0 0-1,0 1 0,0-1 0,0 1 1,0 0-1,-1 0 0,1 0 1,-1 0-1,0 0 0,1 0 0,-1 1 1,0-1-1,0 1 0,0-1 0,0 1 1,0 0-1,0 1 0,0-1 0,0 0 1,-1 1-1,1 0 0,0 0 1,0 0-1,-1 0 0,1 0 0,0 1 1,0-1-1,0 1 0,0 0 0,0 0 1,0 0-1,0 0 0,0 0 0,0 1 1,0 0-1,0-1 0,1 1 1,-1 0-1,1 0 0,-1 0 0,1 1-155,-115 80 1901,100-68-1783,-2 22 15,25-40-1895,256-151 1153,-253 149 724,1 1 0,0 1 0,0 0 0,0 0 0,0 1 0,0 0 0,0 1 0,1 0 0,-1 0 0,0 1 0,1 1 0,-1 0 0,0 0 0,0 1-1,0 0 1,0 1 0,0 0 0,0 1 0,0 0 0,-1 0 0,0 1 0,0 0 0,0 1 0,-1-1 0,0 2 0,0-1 0,0 1 0,-1 1-1,0-1 1,0 1 0,-1 1 0,0-1 0,0 1 0,1 4-115,114 174 1842,-99-122-1581,-15-52-5054,-7-13 1301</inkml:trace>
  <inkml:trace contextRef="#ctx0" brushRef="#br0" timeOffset="-306591.904">14322 5183 480,'17'-2'1820,"-19"13"6825,-3 0-5253,6 1-5648,-1-11 2282,0-1 17,0 0 43,0 0 4,0 0-26,0 0-21,0 0 10,-2-5-15,-1 0-38,-1 1 0,1-1 0,-1 1 1,1 0-1,-1 0 0,-1 0 0,1 0 0,0 1 0,-1-1 1,0 1-1,0 1 0,0-1 0,0 1 0,0-1 1,-1 1-1,1 1 0,0-1 0,-1 1 0,0 0 0,1 0 1,-1 1-1,1 0 0,-1 0 0,0 0 0,1 0 0,-1 1 1,0 0-1,1 0 0,-1 1 0,-4 1 0,-3 3-3,10-6 3,1 1 0,-1 0 0,0 0 0,1 0 0,-1 0 0,1 0 0,0 0-1,-1 1 1,1-1 0,0 1 0,0-1 0,0 1 0,0 0 0,0 0 0,0 0 0,1 0 0,-1 0 0,0 0 0,1 1 0,0-1 0,0 0-1,-1 1 1,1-1 0,1 1 0,-1 0 0,0-1 0,1 1 0,-1 0 0,1-1 0,0 1 0,0 2 0,0-1 11,0 0 0,1-1 0,-1 1 0,1 0 0,0 0 0,0-1 0,1 1 0,-1-1 0,1 1 0,0-1 0,0 1 0,0-1 0,0 0 0,0 0 0,1 0 0,-1 0 0,1-1 1,0 1-1,0-1 0,0 1 0,0-1 0,0 0 0,4 1-11,-4 0 2,4 3 9,14 8 76,-1 1 0,0 1 0,-2 0 0,0 2 0,0 0 0,-2 1 0,0 1 0,-2 0 0,0 1 0,9 19-87,-20-37 52,-1 1 0,1-1-1,-1 1 1,0-1 0,0 1 0,0 0-1,0 0 1,-1 0 0,0 0 0,0 0 0,0 0-1,0 0 1,0 0 0,-1 0 0,0 1 0,0-1-1,0 0 1,0 0 0,-1 0 0,1 1 0,-1-1-1,0 0 1,-1 0 0,1 0 0,-1 0 0,1-1-1,-1 1 1,-1 0 0,1-1 0,0 1 0,-1-1-1,1 0 1,-1 1 0,0-1 0,0-1-1,-1 1 1,1 0 0,0-1 0,-1 0 0,0 1-1,1-1 1,-1-1 0,0 1 0,0-1 0,0 1-1,0-1 1,-1 0-52,-12 4 69,-1-1 0,0 0-1,0-2 1,0 0 0,0 0-1,0-2 1,0 0 0,0-2-1,0 0 1,0 0 0,0-2-1,1 0 1,-1-1 0,1-1 0,-16-8-69,25 9-151,-54-39 159,37 2-4248,32 22-752,2 15 1917</inkml:trace>
  <inkml:trace contextRef="#ctx0" brushRef="#br0" timeOffset="-306055.249">14554 5273 1121,'4'-28'4644,"-3"11"-2703,2 18 2973,64 245-3115,-39-94-1089,-18-109-472,43 94 496,38-315 226,21-33-949,-65 118 53,-21 52 278,-23 39-984,-2-3 736,-1-3-7394,0 8 3852</inkml:trace>
  <inkml:trace contextRef="#ctx0" brushRef="#br0" timeOffset="-305718.968">15145 5437 3908,'0'0'2487,"-11"-28"2505,17 39 146,44 82-4553,92 128-20,-133-208-689,14 22-99,-18-17-3220,-5-16 801,0-2 117,0 0-1837</inkml:trace>
  <inkml:trace contextRef="#ctx0" brushRef="#br0" timeOffset="-305366.986">15433 5354 1025,'-3'-1'10032,"0"3"-5509,-11 14-5842,8-9 2507,-249 360 1353,200-302-2498,34-38 902,21-14-6219,0-5-1431,0-8 3069</inkml:trace>
  <inkml:trace contextRef="#ctx0" brushRef="#br0" timeOffset="-305014.63">15835 5334 897,'1'-1'157,"0"1"0,-1-1 1,1 0-1,0 1 0,-1-1 0,1 0 1,-1 1-1,1-1 0,-1 0 0,1 0 0,-1 1 1,1-1-1,-1 0 0,0 0 0,1 0 1,-1 0-1,0 1 0,0-1 0,0 0 1,1 0-1,-1 0 0,0 0 0,0 0 1,0 0-1,-1 0 0,1 0 0,0 1 1,0-1-1,0 0 0,-1 0 0,1 0 1,0 0-1,-1 0 0,1 1 0,-1-1 0,1 0 1,-1 0-1,1 1 0,-1-1 0,0 0 1,1 1-1,-1-1 0,0 1 0,0-1-157,1 1 1004,0 0 16,0 0 170,-1 4-314,-45 220 2519,12 23-2536,32-229-1043,-16 74-894,-21-65-6943,25-31 4636</inkml:trace>
  <inkml:trace contextRef="#ctx0" brushRef="#br0" timeOffset="-304567.316">15663 5746 1025,'0'0'1068,"0"0"1099,0 0 1067,-9-7-1765,-6-18 4366,75 3-5392,-34 12-896,0-2-1,-1 0 1,0-2 0,-1 0-1,0-2 1,-2-1 0,0-1 0,-1 0-1,0-2 1,-2 0 0,0-2-1,13-19 454,8-57 1292,-40 97-603,0 1-75,0 0-171,0 0 374,0 0 384,-46 106 1799,3 139-641,9-14-2033,29-197-433,0-2-903,4-8-2517,0-22 1735,0-1-3041,1-1 845</inkml:trace>
  <inkml:trace contextRef="#ctx0" brushRef="#br0" timeOffset="-303703.297">16245 5387 1986,'-1'92'9236,"-4"1"-4435,1-47-4742,-2 1 1,-1-1 0,-3-1 0,-2 1 0,-1-2-1,-3 0 1,-2 0 0,-8 13-60,-19-5-3849,44-51 2941,1-1 140,34-155-700,-17 96 1229,-6 14 440,2 0 1,2 1-1,2 0 0,1 2 1,3 0-1,1 1 0,2 1 1,16-19-202,-35 53 191,-5 5-144,0-1-1,0 1 0,1-1 1,-1 1-1,0 0 0,1-1 1,-1 1-1,1-1 0,-1 1 1,1 0-1,0 0 0,0-1 1,-1 1-1,1 0 0,0 0 1,0 0-1,0 0 0,0 0 1,0 0-1,1 0 0,-1 0 1,0 1-1,0-1 0,1 0 1,-1 1-1,0-1 0,1 0 1,-1 1-1,0 0 0,1-1 1,-1 1-1,1 0 0,-1 0 1,0 0-1,1 0 0,-1 0 1,1 0-1,-1 0 0,1 0 1,-1 1-1,1-1 0,-1 1 1,0-1-1,1 1 0,-1-1 1,0 1-1,0 0 0,1-1 1,-1 1-1,0 0 0,0 0 1,0 0-1,0 0 0,0 0 1,0 0-1,0 0 0,0 1 1,0-1-1,-1 0-46,2 27 233,-1-1 0,-2 0-1,0 0 1,-2 1 0,-1-1 0,-2-1-1,0 1 1,-2-1 0,0 0 0,-2 0-1,-1-1 1,-1-1 0,-1 0 0,-2-1-1,-9 14-232,-46 30 64,69-67-69,1 1 1,-1 0-1,1-1 0,-1 1 0,1-1 0,-1 1 0,1 0 0,-1-1 0,0 1 0,1-1 0,-1 0 0,0 1 0,0-1 0,1 1 0,-1-1 0,0 0 0,0 0 0,1 1 0,-1-1 0,0 0 0,0 0 1,0 0-1,0 0 0,1 0 0,-1 0 0,0 0 0,0 0 0,0 0 0,1-1 0,-1 1 0,0 0 0,0 0 0,0-1 0,1 1 0,-1 0 0,0-1 0,1 1 0,-1-1 0,0 1 0,1-1 0,-1 1 0,1-1 1,-1 1-1,0-1 0,1 0 0,0 1 0,-1-1 0,1 0 0,-1 0 0,1 1 0,0-1 0,-1 0 0,1 0 0,0 1 0,0-1 0,0 0 0,0 0 0,-1 0 0,1 0 0,0 1 0,1-1 0,-1 0 1,0 0-1,0 0 0,0 1 0,0-1 0,1 0 0,-1 0 0,0 0 5,3-7-31,-4 5 27,1-1 1,0 1-1,0-1 1,0 1-1,1-1 1,0 1-1,-1-1 1,1 1-1,0-1 1,0 1-1,1 0 0,-1 0 1,1-1-1,0 1 1,-1 0-1,1 1 1,1-1-1,-1 0 1,0 0-1,1 1 1,-1 0-1,1-1 0,0 1 1,0 0-1,-1 0 1,2 0-1,-1 1 1,0-1-1,0 1 1,0 0-1,1 0 1,-1 0-1,1 0 0,-1 0 1,0 1-1,1-1 1,0 1-1,2 0 4,44 81 662,38 123 1105,-59-166-1217,-27-37-432,6-3-60,315-153 327,-291 134-65,-32 21-544,0 0-449,0 0-1163,0 0-1058,0 0-688,0 0-587</inkml:trace>
  <inkml:trace contextRef="#ctx0" brushRef="#br0" timeOffset="-319734.861">14685 12770 5381,'0'0'1858,"0"0"-395,0 0-481,0 0 320,0 0-367,1-9-615,-2-95-229,-2 48-97,-19 53-26,16 4 70,-1 0-1,1 0 1,0 0 0,0 1-1,0 0 1,0 0-1,0 1 1,0-1-1,1 1 1,-1 0 0,1 1-1,0-1 1,0 1-1,0 0 1,0 1-1,1-1 1,-1 1 0,1 0-1,1 0 1,-1 0-1,1 0 1,-1 1 0,2-1-1,-1 1 1,0 0-1,0 5-37,-91 301 3219,92-297-3164,0 0 0,0 1 1,1-1-1,1 0 0,1 1 0,0-1 0,1 0 0,0 0 0,2 0 0,-1 0 0,6 11-55,-7-19-8,21 15-835,-8-21-3246,-15-1 1264,0 0-548</inkml:trace>
  <inkml:trace contextRef="#ctx0" brushRef="#br0" timeOffset="-319252.963">14938 12664 801,'1'0'242,"0"-23"747,-9 28 5339,-1 6-6085,-4 4 22,0 0-1,1 1 1,1 0 0,1 1 0,0 0 0,1 1 0,1 0 0,1 1-1,0 1-264,2-1 167,0-3-43,0 1 0,0-1 0,2 2 0,0-1-1,1 0 1,1 0 0,0 1 0,2-1 0,0 0 0,0 1 0,2-1 0,0 0 0,4 11-124,5 6 164,-13-30-152,1 1-1,0-1 1,1 0 0,-1 0-1,1 0 1,0 0 0,0 0-1,0 0 1,0 0 0,1 0-1,-1 0 1,1 0 0,0-1-1,0 1 1,1-1 0,-1 1-1,1-1 1,0 0 0,0 0-1,0 0 1,0 0 0,0-1-1,0 1 1,1-1 0,-1 0 0,1 0-1,0 0 1,0 0 0,0-1-1,0 1 1,0-1 0,0 0-1,0 0 1,0-1 0,0 1-1,0-1 1,0 0 0,1 0-1,0-1-11,19-10 3,-2-1 0,0-2-1,0 0 1,-1-1 0,-1-1-1,-1-1 1,0-1 0,-1-1-1,-1 0 1,-1-1 0,-1-1-1,0 0 1,-2-1 0,0-1-1,-2 0 1,1-5-3,-7 11 26,0-1 0,-1 1 0,-1-1 0,-1 0 1,-1-1-1,0 1 0,-1 0 0,-1 0 0,-3-13-26,3 22 23,-1 0 0,0 0 1,0 1-1,-1-1 0,0 1 0,0-1 1,-1 1-1,0 0 0,-1 1 1,1-1-1,-2 1 0,1 0 0,-1 0 1,-1-1-24,3 3 27,0 1 0,0-1 0,-1 1 1,1 0-1,-1 0 0,0 1 0,0-1 1,-1 1-1,1 0 0,-1 1 0,1-1 1,-1 1-1,0 0 0,0 0 1,0 1-1,0 0 0,0 0 0,0 0 1,0 1-1,0 0 0,-1 0 0,1 0 1,0 1-1,0 0 0,0 0 0,0 1 1,0 0-1,0 0 0,1 0 0,-1 1 1,0 0-28,-6 3-19,0 1 0,1 1 0,0 0 1,0 0-1,1 1 0,0 1 0,0 0 0,1 0 0,1 0 1,0 1-1,0 1 0,1-1 0,0 1 0,0 3 19,-76 169-4873,48-87 655</inkml:trace>
  <inkml:trace contextRef="#ctx0" brushRef="#br0" timeOffset="-301567.373">14734 13321 448,'0'0'145,"0"0"-71,0 0-47,0 0-48,4-27 2,-11 23 6545,2 7-6524,-1-1 0,1 1 0,-1-1 0,1 0 0,-1-1 0,0 1 0,0-1-1,1 0 1,-1-1 0,0 1 0,0-1 0,0-1 0,0 1 0,0-1 0,0 0 0,0 0 0,0 0 0,1-1 0,-1 0 0,1 0-1,-1-1 1,1 1 0,0-1 0,0 0 0,-2-2-2,-11-20-1623</inkml:trace>
  <inkml:trace contextRef="#ctx0" brushRef="#br0" timeOffset="-299383.905">15419 12990 545,'0'0'181,"0"0"230,0 0 683,0 0 508,-5-25 3806,15 24-3198,355 65-2007,-355-63-736,-10-1-3632,0 0 957</inkml:trace>
  <inkml:trace contextRef="#ctx0" brushRef="#br0" timeOffset="-299095.249">15387 13155 1153,'-12'-8'1313,"7"10"-384,-13-7 1281,14 5-320,-1 0-320,5 5-449,0-5-321,0 0-383,0 0 352,0 0-225,48-9-320,28-11-160,-50 14-64,24-1-416,3 9-1025,-19-2-834,1-6-479,-7 10-802</inkml:trace>
  <inkml:trace contextRef="#ctx0" brushRef="#br0" timeOffset="-298648.028">16077 13061 4004,'0'0'1228,"0"0"624,0 0-106,-4 3-278,-296 162 1655,298-150-3570,36-24-8,-3-2 488,0-1 0,0-1 0,-1-2 0,-1 0 1,-1-3-1,0 0 0,-1-2 0,-1 0 0,4-6-33,-26 22 57,1 0 0,0 0 0,-1 0 0,0 0 0,0 0 0,-1-1 0,1 0 0,-1 0-1,0 0 1,0 0 0,0 0 0,-1-1 0,0 1 0,0-1 0,0 0 0,-1 1-1,0-1 1,0 0 0,0 0 0,-1 0 0,0 0 0,0 0 0,0 1 0,-1-1-1,0 0 1,0 0 0,0 0 0,-1 1 0,-2-6-57,-69-44 43,-6 12-605,-21-25-5421,81 38 1830</inkml:trace>
  <inkml:trace contextRef="#ctx0" brushRef="#br0" timeOffset="-298263.727">16510 12563 1858,'0'0'1527,"0"0"-369,-2-5 572,-26-40 4841,27 52-5781,-38 460 2349,10-203-5189,50-244-705,-23-19-132,-2-1-236,4 0-369</inkml:trace>
  <inkml:trace contextRef="#ctx0" brushRef="#br0" timeOffset="-297927.204">16307 12973 897,'4'-13'-745,"1"-3"8477,-14 29-1928,17 126-4107,32 63 257,-38-201-1923,0 0 0,0 0 1,0-1-1,0 1 0,0-1 0,0 1 0,0-1 0,0 0 1,1 1-1,-1-1 0,0 0 0,0-1 0,0 1 1,0 0-1,0-1 0,1 1 0,-1-1 0,0 1 0,0-1 1,0 0-1,0 0 0,-1 0 0,1 0 0,0 0 0,0-1 1,0 1-1,-1 0 0,1-1 0,-1 1 0,1-1 1,-1 0-1,0 1 0,0-1 0,1-2-31,4 0 13,132-145-1929,-78 36-4320,-54 85 3177,-10 1-298</inkml:trace>
  <inkml:trace contextRef="#ctx0" brushRef="#br0" timeOffset="-297591.784">16788 12722 1121,'12'-30'2207,"-11"7"3161,-1 22-4028,0 1-395,0 7 347,-59 479 3112,37-348-5642,18-125 140,0-1-1294,4-7-3701,0-5 2896</inkml:trace>
  <inkml:trace contextRef="#ctx0" brushRef="#br0" timeOffset="-296959.808">16758 12827 801,'-2'-4'292,"1"-1"0,0 0 1,0 0-1,1 0 0,-1 0 0,1 0 1,0 0-1,1 0 0,-1 0 1,1 0-1,0 0 0,0 0 0,0 0 1,1 1-1,0-1 0,0 0 0,0 1 1,0-1-1,1 1 0,-1 0 1,1 0-1,0 0 0,1 0 0,-1 1 1,1-1-1,-1 1 0,1 0 1,0 0-1,0 0 0,1 0 0,-1 1 1,3-2-293,-3 4 71,0 0 0,-1 0 0,1 1 0,0-1 0,0 1 0,0 0 0,-1 0 0,1 0 0,0 0 0,-1 0 0,1 1 0,-1 0 0,1 0 0,-1 0 0,0 0 0,0 0 0,0 1 0,0-1 0,0 1 0,-1 0 0,1 0 0,-1 0 0,2 2-71,15 21 385,-16-23-341,1 1 0,-1-1 1,-1 1-1,1-1 0,0 1 1,-1 0-1,0 0 0,0 0 1,0 0-1,0 1 0,-1-1 1,0 0-1,1 1 0,-2-1 1,1 1-1,0-1 0,-1 1 0,0-1 1,0 1-1,0-1 0,-1 1 1,0-1-1,0 2-44,-80 121 945,66-110-897,-88 54 454,88-45 309,22-30-810,0 0-1,1 0 1,-1 0-1,1 1 1,-1 0 0,1 1-1,0-1 1,0 2-1,1-1 1,-1 1-1,0 0 1,0 1-1,1 0 1,-1 0-1,0 1 1,1 0-1,-1 0 1,0 1-1,0 0 1,0 1-1,6 3 17,-10-5-5,0 0 0,0 0-1,0 1 1,0 0 0,0 0 0,0 0-1,-1 0 1,1 0 0,0 1 0,-1-1-1,0 1 1,0 0 0,0 0 0,0 1-1,0-1 1,0 0 0,-1 1 0,0 0-1,0-1 1,0 1 0,0 0 0,0 0-1,-1 0 1,0 0 0,0 1-1,0-1 1,0 0 0,-1 0 0,1 2-12,4 47 251,-3-49-212,-1 1 1,1-1-1,-1 0 1,-1 0-1,1 1 0,-1-1 1,1 0-1,-1 1 1,0-1-1,-1 0 1,1 1-1,-1-1 1,0 0-1,0 0 1,0 0-1,-1 1 1,1-1-1,-1 0 0,0-1 1,0 1-1,0 0 1,-1-1-1,0 1 1,1-1-1,-1 1 1,0-1-1,0 0 1,-3 1-40,-64 32 710,-32-39-1257,37-18-4987,52 12 2539,-3 9-512</inkml:trace>
  <inkml:trace contextRef="#ctx0" brushRef="#br0" timeOffset="-296444.047">17107 12718 1025,'11'-48'2392,"-10"44"-1207,-1 4 267,0 0-305,0 0-282,0 0-192,0 0-113,0 0-170,0 0 117,0 0-37,0 0-5,0 0 68,0 0-15,12 47 459,-2 15-528,-3 1-1,-3 0 0,-2 0 1,-3 0-1,-3 0 1,-5 15-449,6-1 74,3-77-71,0 1-1,1 0 0,-1 0 0,0-1 0,0 1 0,0 0 0,1 0 0,-1 0 0,0-1 0,0 1 0,0 0 0,0 0 0,0 0 0,-1-1 0,1 1 0,0 0 0,0 0 0,0 0 0,-1-1-1,1 1 1,0 0 0,-1-1 0,1 1 0,-1 0 0,1-1 0,-1 1 0,1 0 0,-1-1 0,1 1 0,-1-1 0,0 1 0,1-1 0,-1 1 0,0-1 0,1 1 0,-1-1 0,0 0 0,0 1 0,1-1 0,-1 0 0,0 0 0,0 0 0,0 0 0,1 1-1,-1-1 1,0 0 0,0 0 0,0 0 0,1-1 0,-1 1 0,0 0 0,0 0 0,0 0 0,1-1-2,-4 2-80,4-1-85,0 0-337,0 0-272,0 0-96,0 0-684,4-66-6395,-8 51 6278</inkml:trace>
  <inkml:trace contextRef="#ctx0" brushRef="#br0" timeOffset="-296186.656">17070 12658 416,'8'-4'96</inkml:trace>
  <inkml:trace contextRef="#ctx0" brushRef="#br0" timeOffset="-295711.272">17100 12611 480,'0'0'182,"0"0"-49,0 0 54,0 0 384,0 0 214,0 0-101,0 0 351,7-6 22,88-46 873,-92 51-1859,0 0-1,0 0 1,0 0 0,0 0-1,0 0 1,1 1 0,-1-1 0,0 1-1,1 0 1,-1 0 0,0 0-1,0 1 1,1-1 0,-1 1-1,0 0 1,0 0 0,0 0 0,0 0-1,0 0 1,0 0 0,0 1-1,0 0 1,0 0 0,-1-1-1,1 2 1,-1-1 0,1 0-1,-1 0 1,0 1 0,0-1 0,0 1-1,0 0 1,0-1 0,-1 1-1,2 3-70,4 12 301,0 0-1,-1 1 1,-1 0-1,0 0 1,-2 0-1,0 1 1,-1-1-1,-2 1 1,1 0-1,-2-1 1,-1 1-1,0-1 1,-2 1-1,-1 5-300,-1-11 177,0 0-1,-1 0 1,0-1-1,-1 0 1,0 0-1,-1-1 1,-1 0 0,0 0-1,0-1 1,-1 0-1,-1-1 1,0-1-1,0 0-176,8-6 37,0 0 0,0-1 0,-1 1 0,1-1 0,-1 0-1,1-1 1,-1 1 0,0-1 0,1 0 0,-1 0-1,0 0 1,0-1 0,0 1 0,0-1 0,0-1-1,1 1 1,-1-1 0,0 0 0,-1 0-37,-39-39 811,43 38-693,1-29 325,6 4-388,25-23-14,13 32-57,-42 18 37,-1 0 11,0 0-16,0 0-208,0 0-790,0 0-833,0 0-192,0 0-1693,0 0-1169</inkml:trace>
  <inkml:trace contextRef="#ctx0" brushRef="#br0" timeOffset="-295127.479">17517 13052 1826,'0'0'1852,"0"0"107,0 0-10,0-2 825,3-7-1795,97-20 1375,140-1-1644,-228 26-1346,5 1-3783,-16 3 1157</inkml:trace>
  <inkml:trace contextRef="#ctx0" brushRef="#br0" timeOffset="-294855.576">17496 13186 2018,'-6'-4'2242,"6"4"96,0 0-256,0 0-128,0 0-320,0 0-898,0 0 513,0 0-448,0 0-448,105-60-353,-34 49-929,-38 3 32,22-8-1602,-10 3-415,-14 11-289</inkml:trace>
  <inkml:trace contextRef="#ctx0" brushRef="#br0" timeOffset="-294487.3">18177 13157 1762,'0'0'2050,"0"0"224,9 1-272,8 3-1582,2 1 3131,-283 67-1324,264-73-2279,0 1 0,0 0 0,0-1 0,0 1 1,0 0-1,0-1 0,0 1 0,-1 0 1,1 0-1,0-1 0,0 1 0,0 0 1,0-1-1,0 1 0,0 0 0,-1-1 0,1 1 1,0 0-1,0 0 0,-1-1 0,1 1 1,0 0-1,0 0 0,-1 0 0,1-1 0,0 1 1,0 0-1,-1 0 0,1 0 0,0 0 1,-1 0-1,1 0 0,0 0 0,-1-1 1,1 1-1,0 0 0,-1 0 0,1 0 0,0 0 1,-1 0-1,1 0 0,0 1 0,-1-1 52,212-109-1105,-158 61 1661,-60 5-113,4 40-442,1 0 1,0 0 0,-1 0 0,1 0-1,-1 1 1,0-1 0,0 0-1,0 1 1,0 0 0,-1 0 0,1 0-1,0 0 1,-1 1 0,1-1-1,-1 1 1,0 0 0,1 0 0,-1 0-1,0 0 1,0 1 0,0 0-1,-2-1-1,-13-3-214,-56-18-2732,36 15-951</inkml:trace>
  <inkml:trace contextRef="#ctx0" brushRef="#br0" timeOffset="-293142.408">3837 14583 3043,'0'0'2135,"0"0"54,0 0-139,0 0-320,-3 0-561,-33-6 4450,79 2-4605,85 2-1247,229 29 474,-320-23-1325,-34-4-971,-3 0-1244,0 0-470,0 0 1041</inkml:trace>
  <inkml:trace contextRef="#ctx0" brushRef="#br0" timeOffset="-292839.895">3891 14832 2178,'-15'-10'3889,"-8"-5"-211,20 11 3121,128-3-5529,-15 11-1126,37 3-4580,-102-7-2990,-25 14 4085</inkml:trace>
  <inkml:trace contextRef="#ctx0" brushRef="#br0" timeOffset="-292423.43">4543 14762 897,'3'-3'306,"-1"1"0,0 0 1,0 0-1,1 1 0,-1-1 1,1 0-1,-1 1 0,1-1 0,0 1 1,0 0-1,0 0 0,-1 0 1,1 0-1,0 1 0,0-1 0,0 1 1,0 0-1,0 0 0,0 0 1,0 0-1,0 0 0,0 1 1,0-1-1,0 1 0,0 0 0,0 0 1,0 0-1,0 0 0,-1 0 1,1 1-1,0-1 0,1 3-306,5-3 824,-7 2 3434,-99 119-3425,-4-5-726,84-88-849,37-37-479,-2-1 1294,124-61-810,-126 63 783,-1 0 1,0-1-1,-1 0 0,0-2 0,0 1 0,-1-2 0,0 1 0,-1-2 1,0 0-1,0 0 0,-2-1 0,0-1 0,0 0 0,7-13-46,-15 22 77,0 0 1,0 0-1,0 0 0,0 0 0,-1 0 0,0 0 1,0-1-1,0 1 0,0 0 0,-1-1 0,0 1 1,0 0-1,-1-1 0,1 1 0,-1 0 0,-1-1 1,1 1-1,-1 0 0,1 0 0,-1 0 0,-1 0 0,1 0 1,-1 1-1,0-1 0,0 1 0,0-1 0,-1 1 1,1 0-1,-5-3-77,-134-76 1429,65 55-1029,-15-7-1466,31 4-2736,24 12-464</inkml:trace>
  <inkml:trace contextRef="#ctx0" brushRef="#br0" timeOffset="-253152.387">8651 14520 993,'0'0'576,"0"0"556,0 0-48,0 0 373,0 0-234,0 0-385,0 0-219,0 0-149,0 0-80,0 0 250,0 0 81,2 4-43,22 169 1276,-17 152-230,9-130-902,-15-136-617,7-89-79,-9-197-612,19-129-69,-17 346 552,0 1 0,0-1 1,1 0-1,1 1 0,-1 0 0,2-1 0,-1 1 0,1 1 0,0-1 0,1 0 1,0 1-1,1 0 0,5-6 3,65-30-32,-53 45 32,-11 2 8,-1 2 0,1-1 0,-1 1 1,0 1-1,-1 0 0,1 0 0,-1 1 0,0 0 0,-1 1 1,0 0-1,0 1 0,-1 0 0,0 0 0,0 1 1,3 6-9,-10 48 85,15 17 134,-16-74-201,1 0 1,-2 0-1,1 0 0,-1 0 1,0 0-1,-1 0 1,1 0-1,-1-1 0,-1 1 1,1-1-1,-1 1 0,0-1 1,-1 0-1,1 0 1,-1 0-1,-1-1 0,1 1 1,-5 4-19,-60 69 43,61-76-60,1-1 1,-1 0 0,-1-1-1,1 0 1,0 0 0,0-1-1,0 0 1,0 0 0,-1-1-1,1 0 1,0-1 0,0 1-1,0-2 1,1 1 0,-1-1-1,0 0 1,1-1 16,-56-25-272,81 20-11,179-29 283,-189 36-13,0 0 0,0 0 0,-1-1 0,1 1 0,-1-2 0,0 1 0,0-1-1,0 0 1,0-1 0,-1 1 0,0-1 0,0-1 0,0 1 0,-1-1 0,1 0 0,-1 0 0,-1-1 0,1 1 0,-1-1 0,0 0 0,-1 0 0,1-1 0,-2 1 0,1-1 0,-1 1 0,0-1 0,0 0 0,-1 0 0,0 0 0,-1 0 0,0 0 0,0 0 0,0 0 0,-2-7 13,0 7-4,-1-1 0,0 1-1,0 0 1,-1 0 0,0 1 0,0-1 0,-1 1 0,0-1 0,0 2 0,0-1 0,-1 0 0,0 1 0,-1 0 0,1 1 0,-1-1 0,0 1 0,-1 1 0,1-1 0,-1 1-1,0 0 1,0 1 0,0 0 0,0 0 0,0 1 0,-2 0 4,-1 2-1,1 1 1,-1 0-1,0 0 0,1 1 0,-1 1 0,1 0 0,0 0 0,0 1 1,0 0-1,1 1 0,-1 0 0,1 0 0,0 1 0,0 0 1,-6 7 0,-28 14-14,8 12-3238,27-32 1037,4-2-395</inkml:trace>
  <inkml:trace contextRef="#ctx0" brushRef="#br0" timeOffset="-252574.911">8659 14470 929,'0'0'705,"0"0"688,0 0 278,0 0-401,0 0-602,0 0 148,0 0 124,-1 10-118,7 133 721,0 142-1004,-5 66-486,7-343 120,-2-50-331,-6 35 159,14-262-689,2-78-375,-25 235 1282,8 110 198,-1 8 181,-47 388 1905,65-324-2967,-11-165-4666,-5 18 1473</inkml:trace>
  <inkml:trace contextRef="#ctx0" brushRef="#br0" timeOffset="-258319.277">7288 14695 641,'-80'25'6630,"-24"14"-3929,32-5-758,50-21-1356,19-12-384,3-1 59,0 0-6,0 0-5,0 0 53,0 0-63,9-3 58,29-13-65,243-69 946,-141 76-854,-137 13-154,-5-4-6990,-13-5 3428</inkml:trace>
  <inkml:trace contextRef="#ctx0" brushRef="#br0" timeOffset="-257967.436">7240 14506 1441,'-17'-6'8366,"17"7"-7587,0-1 203,4 12-64,27 147 882,28 71-626,-34-164-1606,-24-64-940,-1-2-849,0 0-192,0 0 464,0 0-1088</inkml:trace>
  <inkml:trace contextRef="#ctx0" brushRef="#br0" timeOffset="-257527.88">7025 14782 833,'-6'-22'2573,"6"21"-593,0 1-688,0 0 176,0 0-154,6-16 821,1 10-1953,0 0 0,0 1 0,1 0-1,0 0 1,0 0 0,0 1 0,0 1 0,1-1 0,-1 1-1,1 1 1,0-1 0,0 1 0,0 1 0,2 0-182,7-3 267,279-28 950,-241 36-1190,-55-4-38,-1 0 33,0 0-6,0 0-102,0 0-346,0 0-977,0 0-1319,0 0-1345</inkml:trace>
  <inkml:trace contextRef="#ctx0" brushRef="#br0" timeOffset="-255351.131">7915 14486 577,'-5'-4'-921,"-2"6"5890,-5 0-759,9-2-3655,3 0 193,0 0-1,0 0-58,2 7-145,48 262 625,-21-54-854,-29-170-203,0-43 118,0-2-54,0 0-59,0 0-79,-1-17-70,-6-209-198,-16-44-138,0 189 373,21 77 38,3 18 90,1 71 182,3 227 321,-4-125 271,-6-271-992,-5-84-486,10-153-486,-25 250 1046,24 70 166,-1 16 106,-11 484 818,21-319-257,18-341-699,-1-316-1917,-35 400 1740,10 76 124,-1 10 63,-20 456 887,23-164-566,6-257 138,-7-43-421,5-17-171,58-342-1423,-49 240 898,-14-102-586,2 104 914,-2 112 154,-3 12 91,-27 222 646,6-69-304,26 92 309,-14-174 160,11-79-971,1-20-128,40-487-2103,-35 354 1921,-6 152 421,1-1 0,-1 0-1,1 0 1,-1 1 0,0-1 0,1 0 0,-1 0 0,0 1 0,0-1 0,0 0-1,0 0 1,-1 1 0,1-1 0,0 0 0,-1 1 0,1-1 0,-1 0-1,0 1 1,1-1 0,-1 0 0,0 1 0,0-1 0,0 1 0,0 0 0,0-1-1,-1 1 1,1 0 0,0-1 0,0 1 0,-1 0 0,1 0 0,-1 0 0,-1 0 1,4 10 170,-22 199 316,-24 205-43,56-390 523,59-404-2108,-50 203 373,-14 126 817,-13 79 641,-17 113 235,-5 156 122,33 6-528,1-287 122,-2-6-3319,-2-3-5468,-1-6 4416</inkml:trace>
  <inkml:trace contextRef="#ctx0" brushRef="#br0" timeOffset="-254591.171">7695 15047 2306,'-35'-52'6139,"37"37"-4153,7 25 1388,93 137-2109,24 135-352,-89-216-155,-37-65-496,0-1-166,4-7-64,122-221-897,-28 59-320,-60 120 939,-33 20 188,-152 265 143,19-126-85,100-95-1,-53 6 7,53-31 10,14-7-37,13 15 18,-9-15 40,0 0 1,1 0 0,1-1-1,1 0 1,0-1 0,1 0-1,2 0 1,0 0 0,0 0-1,2-1 1,0-3-38,3 23 9,-1-1 0,0 1-1,1-1 1,-1 1 0,1-1-1,-1 1 1,0 0 0,1-1 0,-1 1-1,1 0 1,0-1 0,-1 1-1,1 0 1,-1 0 0,1-1 0,-1 1-1,1 0 1,0 0 0,-1 0-1,1 0 1,-1 0 0,1 0 0,0 0-1,-1 0 1,1 0 0,-1 0-1,1 0 1,0 0 0,-1 0 0,1 1-1,-1-1 1,1 0 0,-1 0 0,1 1-1,0-1 1,-1 0 0,1 1-1,-1-1 1,1 0 0,-1 1 0,0-1-1,1 1 1,-1-1 0,1 1-1,-1-1 1,0 1 0,1-1 0,-1 1-1,0-1 1,0 1 0,0-1-1,1 1 1,-1 0 0,0-1 0,0 1-1,0-1 1,0 1 0,0 0-1,0-1 1,0 1 0,0-1 0,0 1-1,0 0 1,0-1 0,0 1-1,-1-1 1,1 1 0,0 0 0,0-1-9,5 9-89,-4-7 80,53 90-1232,-28-23-2581,-20-19-582</inkml:trace>
  <inkml:trace contextRef="#ctx0" brushRef="#br0" timeOffset="-271615.794">5531 14379 545,'1'-7'32</inkml:trace>
  <inkml:trace contextRef="#ctx0" brushRef="#br0" timeOffset="-260838.557">5627 14352 609,'2'-3'-5,"-1"8"3465,-1 4 3703,16 184-6080,-5 165-741,-10-349-340,6 44 34,0-86-15,-16-203-294,-15-32-180,25 495 2556,-7 200-1516,8-347-53,6-137-726,7-199-598,8-155-550,-21 405 1341,-1-1 0,0 0 0,0 1-1,-1-1 1,0 0 0,0 0 0,0 1 0,-1-1 0,0 0 0,-1 0 0,1 1 0,-1-1-1,0 1 1,-1 0 0,1-1 0,-1 1 0,-1 0 0,1 0-1,-6 5 5,-72 60 54,53-4 101,-75 99 192,52-92-245,63-101-85,46-104-380,24 8 267,-81 132 75,-1 3 37,0 0 17,0 0 26,-5 13 37,-41 109 145,29-66-113,-6-27 166,22-28-235,1-1-90,0 0-70,0 0-54,3-8 6,48-124 37,13 48 102,-44 89 347,148 135-150,-74 11-182,-84-118-330,-11-31 0,-10-13 112,-215-268-214,228 260 1403,31 32-243,-29-11-882,111 68 203,-16-8-5382,-66-45 353</inkml:trace>
  <inkml:trace contextRef="#ctx0" brushRef="#br0" timeOffset="-259223.517">6521 14457 801,'0'0'256,"0"0"625,0 0 464,0 0-251,0 0 140,0 0-305,-1-5-219,0 2-650,0 0 1,0 0-1,0 0 1,-1 0-1,1 0 1,-1 0 0,1 1-1,-1-1 1,0 0-1,0 1 1,0-1 0,0 1-1,-1 0 1,1 0-1,-1 0 1,1 0 0,-1 0-1,0 1 1,1-1-1,-1 1 1,0-1 0,0 1-1,0 0 1,0 0-1,-1 1 1,1-1-1,0 1 1,0-1 0,0 1-1,0 0 1,-1 0-1,1 0 1,0 1 0,0-1-1,0 1 1,0 0-1,0 0 1,0 0 0,0 0-1,-1 0-60,-24 11 182,0 1-1,1 1 1,1 1-1,0 1 1,1 2-1,1 0 1,-5 6-182,28-22 2,-1-1-1,1 1 1,0-1 0,-1 1 0,1 0 0,0-1 0,0 1-1,0 0 1,0 0 0,1-1 0,-1 1 0,0 0 0,1 0-1,-1 0 1,1 0 0,0 0 0,0 0 0,0 0 0,0 0 0,0 0-1,0 0 1,0 0 0,0 0 0,1 0 0,-1 0 0,1 0-1,0 0 1,0 0 0,-1 0 0,1 0 0,0-1 0,0 1-1,1 0 1,-1-1 0,0 1 0,1-1 0,-1 1 0,0-1-1,1 0 1,0 1 0,-1-1 0,1 0 0,0 0 0,0 0 0,-1 0-1,1-1 1,0 1 0,0 0 0,0-1 0,0 1 0,0-1-1,0 0 1,0 0 0,0 0 0,0 0 0,0 0 0,0 0-1,1 0-1,4 1 1,12 0 41,0 2 0,1 0 0,-1 0 0,-1 2 1,1 1-1,-1 0 0,0 1 0,0 1 0,-1 1 0,0 0 0,0 1 0,-1 1 0,-1 0 0,0 2 0,0 0 0,-1 0 0,-1 1 1,7 9-43,12 40 216,-23-51-142,-2 0 1,1 1-1,-2 0 0,0 0 0,0 0 0,-1 1 1,-1 0-1,0 0 0,-1 0 0,-1 0 0,0 1 1,-1-1-1,0 0 0,-1 1 0,-1-1 1,-1 6-75,-4-12 10,0 0 1,0-1 0,-1 1 0,0-1 0,-1-1 0,1 0 0,-1 0 0,0 0 0,-1-1 0,1 0 0,-1-1 0,0 0-1,0 0 1,-1-1 0,1 0 0,-1-1 0,1 0 0,-1 0 0,0-1 0,0 0 0,1-1 0,-7 0-11,-13 2 0,1-1 0,-1-1 0,0-2 0,0-1 0,0-1 0,1-1 0,0-1 0,0-2 0,1-1 0,-4-3 0,66-9 16,49 8 0,170 16 16,-246-7-35,0 0-1,0-1 1,0 0 0,-1 0-1,0-1 1,0 1 0,0-2 0,-1 1-1,0-1 1,0 0 0,0 0 0,-1 0-1,0-1 1,-1 0 0,1 0 0,-2 0-1,1 0 1,1-9 3,-2 9-5,0 0 0,-1-1 0,0 0 0,-1 1 0,0-1 0,0 0 0,-1 0 0,0 0 0,-1 0 0,0 1 0,0-1 0,-1 0 0,-2-6 5,-2-19-47,1 25 26,0-1 1,-1 2-1,0-1 0,-1 1 0,0-1 1,0 2-1,-1-1 0,1 1 1,-2 0-1,1 1 0,-1 0 0,0 1 1,0-1-1,-1 2 0,1-1 1,-1 1-1,0 1 0,0 0 0,-1 0 1,1 1-1,-1 0 0,1 1 1,-1 0-1,1 1 0,-7 0 21,-22-4 46,32 5-25,0-1 0,0 1-1,0-1 1,0-1 0,1 1 0,-1-1-1,0 0 1,0-1 0,1 1 0,-1-1-1,1-1 1,0 1 0,-1-1-1,1 0 1,0-1 0,1 1 0,-1-1-1,0 0 1,1-1 0,0 1 0,0-1-1,1 0 1,-1 0 0,1-1-1,0 1 1,0-1 0,1 0 0,0 0-1,0 0 1,0 0 0,0-4-21,1 2 0,0 1 0,1-1 0,0 0 0,0 1 0,1-1 0,0 0 0,1 0 0,0 1 0,0-1 0,0 0 0,1 1 0,0 0 0,1-1 0,-1 1 0,1 0 0,1 0 0,0 0 0,0 0 0,0 1 0,0 0 0,1 0 0,0 0 0,1 0 0,-1 1 0,1 0 0,0 0 0,0 0 0,0 1 0,1 0 0,0 0 0,0 1 0,0 0 0,0 0 0,4-1 0,112-5-27,53 59 54,-162-44 10,-11-5 17,-69-1-54,53-1-7,-1 0 0,1 0 1,-1 1-1,0 1 1,1 0-1,-1 1 0,1 1 1,0 0-1,0 0 1,0 2-1,0-1 7,-59 15-18,67-19 17,0 1-1,0-1 1,0 1 0,1 0 0,-1 0 0,0 1 0,0 0 0,1-1-1,-1 1 1,1 1 0,-1-1 0,1 1 0,0 0 0,0 0 0,0 0-1,1 0 1,-1 1 0,1-1 0,-1 1 0,1 0 0,1 0 0,-1 0-1,0 0 1,1 1 0,0-1 0,0 1 0,0 0 0,0 2 1,4-2 3,1 0 0,-1-1 0,1 1 0,0-1 0,0 0 0,1 0 0,-1 0 0,1 0 0,0 0 0,0-1 0,0 0 0,0 0 0,1 0 0,0 0 1,-1 0-1,1-1 0,0 0 0,0 0 0,0-1 0,0 1 0,4 0-3,48 18 23,170 84 87,-139 10 307,-85-111-387,-1 1 1,1 0-1,-1 0 1,0 0-1,0 1 1,-1-1-1,0 0 1,1 1-1,-1-1 1,-1 1-1,1-1 1,-1 1 0,1-1-1,-1 1 1,-1-1-1,1 1 1,-1-1-1,1 1 1,-1-1-1,-1 1 1,1-1-1,0 0 1,-1 1-1,0-1 1,0 0-1,-1 0 1,1 0-1,-1-1 1,1 1 0,-1-1-1,0 1 1,-1-1-31,-151 50-2221,99-43-988,-1-7-1761</inkml:trace>
  <inkml:trace contextRef="#ctx0" brushRef="#br0" timeOffset="-251448.049">9370 14844 1025,'8'-7'9981,"19"2"-5890,86-1-5471,-94 6 2552,274-3-745,-221 5-657,-69-2-565,-3 0-855,0 0-538,0 0 228,0 0-1088</inkml:trace>
  <inkml:trace contextRef="#ctx0" brushRef="#br0" timeOffset="-251127.39">9415 15150 3011,'1'-4'8468,"5"1"-4763,29-7-4882,-22 7 2251,208-47-289,-114 29-564,0-1-2951,-75 10-2571,-22 7 864</inkml:trace>
  <inkml:trace contextRef="#ctx0" brushRef="#br0" timeOffset="-250712.025">10409 14954 2947,'0'0'2156,"0"0"135,0 0-177,0 0-491,0 0-727,-6 3-36,-248 121 789,118-43-1713,128-70-217,38-15-575,-14-3 849,29-10 5,-1-2 1,-1-2-1,-1-2 0,-1-2 0,5-6 2,-39 26-12,2 0 167,1 0 0,-1-1 0,-1-1 0,1 1-1,-1-1 1,-1-1 0,1 1 0,-1-2 0,0 1 0,-1-1 0,0 1 0,0-2 0,-1 1 0,0-1-1,-1 0 1,0 0 0,0 0 0,-1 0 0,1-9-155,-7 5 249,3 10-230,0 1 0,0 0 0,-1 0 0,1 0 0,-1-1 0,0 1 0,0 0 0,0 0 0,0 0 0,-1 0 0,1 1 0,-1-1 0,0 0 0,1 0 0,-1 1 0,-1-1 0,1 1 0,0 0 0,0 0 0,-1 0 0,0 0 0,1 0 0,-1 0 0,0 1 0,0-1 0,0 1 0,0 0 0,0 0 0,0 0 0,0 0 0,0 0 0,0 1 0,-2-1-19,-30-5-4,-79-14-971,44 0-2621,24 0-659</inkml:trace>
  <inkml:trace contextRef="#ctx0" brushRef="#br0" timeOffset="-247063.169">11173 14513 769,'61'1'80,"-49"0"203,-12-1 635,-40-20 2883,23 8-2393,16 15 1121,2 20-1784,-13 98 413,-44 497 374,55-579-1617,3-39-492,-2 0-715,-4-38-3411,4 31 2589</inkml:trace>
  <inkml:trace contextRef="#ctx0" brushRef="#br0" timeOffset="-246590.673">11219 14501 833,'0'0'785,"0"0"624,0 0 278,0 0-347,0 0-668,0 0-42,0 0 6,0 0 58,-3 2-32,-142 180 1692,74-85-1708,76-69-347,56-172-326,-52 125 24,1 1 0,1 0 0,0 0 0,1 1 0,1 1 0,1 0 1,0 1-1,1 0 0,1 1 0,0 1 0,17-11 3,-30 22 48,-1-1 1,1 0-1,0 1 1,0 0-1,0 0 1,0 0-1,0 0 1,0 0-1,1 1 1,-1-1-1,1 1 1,-1 0-1,1 0 1,-1 0-1,1 1 1,-1-1-1,1 1 1,0 0-1,-1 0 1,1 0-1,0 0 1,-1 1-1,1-1 1,0 1-1,-1 0 1,1 0 0,-1 1-1,1-1 1,-1 1-1,0-1 1,0 1-1,0 0 1,0 0-1,0 1 1,1 0-49,1 4 52,-1 0 1,0 1-1,0-1 1,-1 1 0,1 0-1,-2 0 1,1 0 0,-1 1-1,-1-1 1,1 1-1,-2-1 1,1 1 0,-1-1-1,0 1 1,-1-1 0,0 1-1,0-1 1,-2 7-53,-1 36-3424,5-48 605,0-3-2327</inkml:trace>
  <inkml:trace contextRef="#ctx0" brushRef="#br0" timeOffset="-246198.593">11720 14573 1794,'-29'-45'8285,"24"76"-6390,-44 416 2589,26-267-4190,5 38-278,16-188 701,2-24-2870,-1-11-7846,-1-73 7260</inkml:trace>
  <inkml:trace contextRef="#ctx0" brushRef="#br0" timeOffset="-245574.82">11642 14809 673,'3'-16'591,"1"1"-1,0 0 1,1 0 0,0 0 0,2 1 0,-1 0 0,2 0 0,0 1 0,1 0-1,3-5-590,14-22 1571,-25 36-1484,0 1 1,0-1-1,1 0 0,-1 1 1,1-1-1,0 1 1,0-1-1,0 1 0,1 0 1,-1 0-1,1 0 1,0 0-1,0 1 1,0-1-1,0 1 0,0-1 1,0 1-1,1 0 1,-1 0-1,1 1 0,-1-1 1,1 1-1,0 0 1,0 0-1,0 0 1,-1 0-1,1 0 0,0 1 1,0 0-1,0 0 1,0 0-1,0 0 0,0 1 1,0 0-1,0-1 1,0 1-1,-1 1 1,1-1-1,0 0 0,-1 1 1,1 0-1,-1 0 1,1 0-1,-1 0 0,0 1 1,0-1-1,0 1 1,1 1-88,2 15 163,0 0 1,-1 1-1,-2-1 0,0 1 1,0 0-1,-2 0 1,-1 0-1,0 0 0,-2 0 1,0 0-1,-1 0 1,-1 0-1,-1-1 0,-1 0 1,0 0-1,-2 0 1,0-1-1,-2 3-163,-1 4 24,-2 0 0,0-1-1,-1 0 1,-2-1 0,0 0-1,-1-1 1,-2-2 0,0 1 0,-4 0-24,-59 16 26,81-38-22,-1-1 0,1 1 0,0 0 0,0-1-1,-1 1 1,1-1 0,0 1 0,1-1 0,-1 1-1,0-1 1,0 0 0,1 1 0,-1-1 0,1 0-1,-1 0 1,1 0 0,0 1 0,-1-1 0,1 0-1,0 0 1,0 0 0,1 0 0,-1 1 0,0-1-1,1 0 1,-1 0 0,1 1 0,-1-1 0,1 0-1,0 0 1,0 1 0,-1-1 0,1 1 0,0-1-1,1 0-3,-1 1 1,0-3 1,0 1 1,1-1-1,0 0 1,0 0-1,0 1 1,0-1-1,0 1 1,1 0-1,0 0 0,-1 0 1,1 0-1,0 0 1,1 0-1,-1 1 1,0-1-1,1 1 1,-1 0-1,1 0 1,0 1-1,0-1 1,-1 1-1,1 0 0,0-1 1,0 2-1,0-1 1,1 0-1,-1 1 1,0 0-1,0 0 1,0 0-1,0 1 1,0-1-1,0 1 1,0 0-1,0 0 1,0 0-1,0 1 0,0-1 1,0 1-1,-1 0 1,1 0-1,-1 0 1,1 1-1,-1-1 1,0 1-1,0 0 1,0 0-1,0 0 1,-1 0-1,1 0 0,-1 1 1,1-1-3,171 234 1783,-155-209-1542,-17-24-188,-1 0 0,1-1-1,0 1 1,0-1-1,1 1 1,-1-1-1,1 0 1,0 0-1,-1 0 1,2 0-1,-1-1 1,0 1 0,0-1-1,1 0 1,-1 1-1,1-2 1,0 1-1,-1 0 1,1-1-1,0 0 1,0 0-1,0 0 1,0 0 0,0 0-1,0-1 1,0 0-1,4 0-52,71-29 139,-39 5-134,37-57 22,-72 78 123,-3 3-8756,-2 0 5280</inkml:trace>
  <inkml:trace contextRef="#ctx0" brushRef="#br0" timeOffset="-241527.369">12392 14817 1569,'0'0'-1002,"-7"7"2658,7-7-1399,0 0 0,1 0 0,-1 0 1,0 0-1,1 0 0,-1 0 0,0 0 0,0 0 0,1 0 0,-1 0 0,0 1 1,1-1-1,-1 0 0,0 0 0,0 0 0,1 0 0,-1 1 0,0-1 0,0 0 0,0 0 1,1 1-1,-1-1 0,0 0 0,0 0 0,0 1 0,0-1 0,0 0 0,0 0 1,1 1-1,-1-1 0,0 0 0,0 1 0,0-1 0,0 0 0,0 1 0,0-1 1,0 0-1,0 1 0,0-1 0,0 0 0,0 0 0,-1 1 0,1-1 0,0 0 0,0 1 1,0-1-258,36-10 137,22-8-130,1 3 0,0 3 0,1 2 0,51-1-7,-74 18-979,-6-1-4795,-30-6 1930</inkml:trace>
  <inkml:trace contextRef="#ctx0" brushRef="#br0" timeOffset="-241286.813">12635 14490 833,'-6'-6'192,"6"4"1025,0 2 385,0 0-802,0 0 418,0 0-161,0 0 288,0 0-160,2 46-192,-2-10-609,3 41 321,-6 2-257,6 2-255,-6 2-161,-13-25-289,9-35-415,5 17-1731,-5-17-1152</inkml:trace>
  <inkml:trace contextRef="#ctx0" brushRef="#br0" timeOffset="-239567.714">13469 14687 769,'0'0'187,"0"0"85,0 0-64,0 0-64,0 0-74,0 0 79,1-3 187,23-27 1058,-24 30-914,0 0 492,0 0 63,-1 7-31,-28 297 1601,9-208-2385,-21 191 217,43-197-2017,-2-88 704,-1-1-2380,1-1 640</inkml:trace>
  <inkml:trace contextRef="#ctx0" brushRef="#br0" timeOffset="-239119.523">13526 14664 801,'10'-45'316,"-8"34"4509,-217 471-1121,250-595-3938,-29 102 200,2 1 0,2 1 1,0 0-1,2 0 0,1 1 1,2 0-1,1 2 1,1-1-1,1 2 0,15-17 34,-32 43 34,1-1 0,-1 0-1,0 0 1,1 1 0,-1-1 0,1 0-1,-1 1 1,1 0 0,0-1 0,0 1-1,0 0 1,-1 0 0,1 0 0,0 0-1,0 0 1,0 0 0,1 1 0,-1-1-1,0 1 1,0-1 0,0 1 0,0 0-1,1 0 1,-1 0 0,0 0 0,0 0-1,0 1 1,0-1 0,1 1 0,-1-1-1,0 1 1,0 0 0,0-1-1,0 1 1,0 0 0,0 1 0,-1-1-1,1 0 1,0 0 0,0 1 0,-1-1-1,1 1 1,-1 0 0,1-1 0,-1 1-1,0 0 1,0 0 0,0 0 0,0 0-1,0 0 1,0 0 0,0 0 0,0 1-34,14 116 843,-20-3-1820,-3-42-1281,8-10-1217</inkml:trace>
  <inkml:trace contextRef="#ctx0" brushRef="#br0" timeOffset="-238782.881">13979 14610 1666,'0'0'544,"-15"1"251,12 13 5713,30 334-3449,-44-26-2576,0-185-4110,18-125-607,0-11 1218</inkml:trace>
  <inkml:trace contextRef="#ctx0" brushRef="#br0" timeOffset="-238533.074">13871 15243 833,'-75'-57'11531,"74"56"-10629,1 1-197,160-101 229,-133 79-1471,2 3 1,0 0-1,1 2 1,1 1-1,1 1 1,16-5 536,2 6-6588,-49 14 5045</inkml:trace>
  <inkml:trace contextRef="#ctx0" brushRef="#br0" timeOffset="-238270.82">14280 14770 641,'1'-83'3678,"-2"81"-2221,1 2-512,0 0 181,0 0-90,0 0-278,0 0-117,0 0 143,0 0-154,1 9 310,-46 525 2722,40-481-3656,1 1-913,9-20-4267,-3-30 1779,-1-3-582</inkml:trace>
  <inkml:trace contextRef="#ctx0" brushRef="#br0" timeOffset="-237968.524">14501 14617 1089,'12'-61'5162,"-10"60"-4014,-2 1 112,0 0-230,7 160 1340,-8 179-506,-19-185-1229,2 27-555,15-131-3070,3-48 828,0-2-443,0 0-208,0 0 923</inkml:trace>
  <inkml:trace contextRef="#ctx0" brushRef="#br0" timeOffset="-237519.702">14506 14884 705,'19'-1'63,"-20"0"-47,0 0-1,0 1 1,0-1-1,1 0 1,-1 0-1,0 0 1,1 0 0,-1 0-1,0-1 1,1 1-1,-1 0 1,1 0-1,0 0 1,-1 0 0,1-1-1,0 1 1,0 0-1,0 0 1,0 0-1,0-1 1,0 1 0,0 0-1,0 0 1,0-1-1,1 1 1,-1 0-1,0 0 1,1 0-1,-1 0 1,1 0 0,-1-1-1,1 1 1,0 0-1,-1 0 1,1 0-1,0 1 1,0-1 0,0 0-1,0 0 1,0 0-1,0 0 1,0 1-1,0-1 1,0 1 0,0-1-1,0 0 1,0 1-1,0 0 1,0-1-1,1 1 1,-1 0 0,0 0-1,0-1 1,0 1-1,1 0 1,-1 0-1,0 0 1,0 1 0,1-1-1,-1 0 1,0 0-1,0 1 1,0-1-1,0 0 1,1 1-1,-1-1 1,0 1 0,0 0-1,0-1 1,0 1-16,-4-6 256,-1-1 0,1 0 0,0 0 0,1 0 0,-1 0 0,1 0-1,0-1 1,1 1 0,-1-1 0,1 1 0,1-1 0,-1 1 0,1-1 0,0 0 0,1 1 0,0-1 0,0 1 0,0-1 0,1-2-256,35-83 1981,-33 87-1912,1 1-1,0-1 1,0 1 0,0 0 0,0 1 0,1 0 0,0 0 0,0 0 0,0 0 0,0 1 0,0 0 0,0 0 0,0 1 0,1-1 0,-1 1 0,0 1 0,1-1 0,-1 1 0,1 1 0,-1-1 0,1 1 0,-1 0 0,1 0 0,-1 1 0,0 0 0,0 0 0,0 0 0,0 1 0,0 0 0,-1 0 0,1 0-1,-1 1 1,1 0 0,-1 0 0,-1 0 0,1 1 0,1 2-69,-4-3 48,0 1 1,0-1-1,-1 1 0,0 0 0,0 0 0,0-1 0,-1 1 0,0 0 0,1 0 0,-2 0 1,1 0-1,-1 0 0,1 0 0,-1-1 0,0 1 0,-1 0 0,1-1 0,-1 1 0,0-1 1,0 1-1,-1-1 0,-2 3-48,-14 43 239,11-24-104,-2-1 1,0 0 0,-2 0 0,-1-1 0,0 0 0,-2-1-1,-1-1 1,0 0 0,-9 6-136,13-17 91,1 1 0,0 1-1,1 0 1,0 0 0,1 1 0,0 0-1,1 0 1,1 1 0,0 0 0,-1 7-91,9-15 52,0 0 0,1 0 1,-1 0-1,2-1 0,-1 1 0,1-1 1,0 1-1,0-1 0,0 0 1,1 0-1,0 0 0,1-1 1,-1 0-1,1 1 0,0-1 1,0-1-1,0 1 0,1-1 1,0 0-1,0 0 0,0-1 1,0 0-1,0 0 0,1 0 0,2 0-52,156 91 1356,-160-90-1288,1-1 0,-1 2 0,0-1 0,0 1 0,0-1-1,-1 1 1,0 1 0,0-1 0,0 0 0,0 1 0,-1 0-1,0 0 1,-1 0 0,1 0 0,-1 0 0,0 1-1,0-1-66,-19 25 75,6-11-3158,14-18-607,0-2-1099</inkml:trace>
  <inkml:trace contextRef="#ctx0" brushRef="#br0" timeOffset="-223934.53">15281 14978 512,'-14'-25'5676,"13"23"-5609,0 0 0,0-1 0,0 1 0,0 0 0,-1 1 1,1-1-1,0 0 0,-1 0 0,0 1 0,1-1 0,-1 0 0,0 1 1,0 0-1,0-1 0,0 1 0,0 0 0,0 0 0,0 0 0,0 1 1,-1-1-1,1 0 0,0 1 0,0-1 0,-1 1 0,1 0 0,0 0 1,-1 0-1,1 0 0,0 0 0,-1 0 0,0 1-67,-49 4 1874,42-1-1650,13-3 2600,179-30-2226,-72 7-456,-64 20-3642,-46 2-237</inkml:trace>
  <inkml:trace contextRef="#ctx0" brushRef="#br0" timeOffset="-223535.951">14998 15258 833,'38'-4'9584,"48"-14"-6877,27-4-2037,68-20-56,-165 34-731,-13 7-876,-3 1-2061,0 0-2065</inkml:trace>
  <inkml:trace contextRef="#ctx0" brushRef="#br0" timeOffset="-223034.28">15895 14982 3876,'0'-1'166,"0"0"1,-1-1 0,1 1-1,0 0 1,0 0-1,-1-1 1,1 1 0,-1 0-1,1-1 1,-1 1 0,0 0-1,1 0 1,-1 0 0,0 0-1,0 0 1,0 0-1,0 0 1,0 0 0,0 0-1,0 0 1,0 0 0,0 1-1,0-1 1,0 0 0,0 1-1,-1-1 1,1 1-1,0-1 1,-1 1 0,1 0-1,0 0 1,0-1 0,-1 1-1,1 0 1,0 0 0,-1 0-1,1 0 1,-1 0-1,1 1 1,-1-1-167,-33 43 2427,21-21-2967,-115 172 1122,107-157-16,253-225-556,-229 187-14,10-6 99,0-1 0,-1 1 0,0-2 0,0 0 0,-1 0-1,0-1 1,-1 0 0,0 0 0,0-1 0,-1-1-1,-1 1 1,0-1 0,0 0 0,-1-1 0,-1 0-1,0 0 1,-1 0 0,1-7-95,-8 11 19,-1 0 0,-1 1 0,1-1 1,-1 1-1,-1 0 0,1 1 0,-1-1 0,-1 1 0,0 0 0,0 1 0,0-1 1,0 1-1,-1 1 0,0-1 0,0 2 0,-1-1 0,0 1 0,1 0 0,-1 1 1,0 0-1,-1 0 0,1 1 0,-3 0-19,-7-5 25,-71-12-101,7 1-3260,54 3-326</inkml:trace>
  <inkml:trace contextRef="#ctx0" brushRef="#br0" timeOffset="-220120.423">16482 14614 897,'0'0'160,"0"0"240,0 0 455,0 0-17,0 0-86,-1 1 514,4 7 3677,5 21-4761,-2 1 0,-1 0 0,-2 0 1,0 0-1,-2 1 0,-2-1 0,0 0 0,-3 2-182,-34 330 470,40-322-374,14-134-58,35-312-289,-67 280 245,4 78 33,12 47 176,0 1 267,-1 8-17,-44 490 2259,37-333-2685,13-152 156,-1-6-1714,-2 0-4290,-2-7 3653</inkml:trace>
  <inkml:trace contextRef="#ctx0" brushRef="#br0" timeOffset="-219150.89">16528 14533 833,'0'0'865,"0"0"523,0 0 149,0 0-234,1-3-620,5-53 2557,-11 61-2626,-214 221 1089,168-150-1633,50-75-38,4-9-11,32-76-53,-11 50 3,2 1-1,0 1 1,2 1-1,2 2 1,1 1 0,8-5 29,-34 29-3,-5 3 9,0 1 0,0-1 0,0 1 0,0-1 0,0 1 0,0-1 0,0 1 0,0-1 0,0 1 0,0-1 0,1 1 0,-1-1 0,0 1 0,0-1 0,1 1 0,-1-1 0,0 1 0,1 0 0,-1-1 0,0 1 0,1-1 0,-1 1 0,1 0 0,-1 0 0,0-1 0,1 1 0,-1 0 0,1-1 0,-1 1 0,1 0 0,-1 0 0,1 0 0,-1 0 0,1 0 0,-1-1 0,1 1 0,-1 0 0,1 0 0,-1 0 0,1 0 0,0 1 0,-1-1 0,1 0 0,-1 0 0,1 0 0,-1 0 0,1 0 0,-1 1 0,1-1 0,-1 0 0,0 0 0,1 1 0,-1-1 0,1 0 0,-1 1 0,0-1 0,1 0 0,-1 1 0,0-1 0,1 1 0,-1-1 0,0 1 0,1-1 0,-1 1 0,0-1 0,0 1 0,0-1 0,1 1 0,-1-1-6,0 1 117,-4 8-37,-3 9-42,2-4-17,0 1 0,-1-1 1,-1-1-1,0 1 0,-1-1 1,0 0-1,-1-1 1,-1 0-1,0 0 0,-6 4-21,-16 14 51,24-23-215,28-36-187,204-224-402,-201 227 822,-22 25 38,-1 1 214,0 0 84,24 24 188,122 238 1820,-145-261-2380,-2-1-18,1 0-1,0 0 1,0 0-1,-1 0 1,1 0 0,0 0-1,0 0 1,-1 0 0,1 0-1,0 0 1,0 0 0,-1 1-1,1-1 1,0 0-1,0 0 1,0 0 0,-1 0-1,1 0 1,0 0 0,0 1-1,0-1 1,-1 0 0,1 0-1,0 0-14,-146-182-128,70 118 160,61 49-63,41 40-242,50 121-7035,-62-111 4574</inkml:trace>
  <inkml:trace contextRef="#ctx0" brushRef="#br0" timeOffset="-218782.365">17039 14595 833,'-6'-29'2872,"6"32"6929,3 195-8376,15 125-464,-16-257-1201,-1 123 732,-17-65-4262,15-121 1486,1-3 436,0 0-853,0 0-502</inkml:trace>
  <inkml:trace contextRef="#ctx0" brushRef="#br0" timeOffset="-218167.287">17004 14838 769,'0'0'475,"0"0"422,2-7 16,41-186 3710,-42 190-4562,1 0 0,-1 0 1,0 0-1,1 1 1,0-1-1,0 0 0,0 1 1,0-1-1,0 1 1,0 0-1,1-1 0,-1 1 1,1 0-1,-1 0 0,1 1 1,0-1-1,0 1 1,0-1-1,0 1 0,0 0 1,0 0-1,0 0 1,0 0-1,0 1 0,1-1 1,-1 1-1,0 0 1,0 0-1,1 0 0,-1 0 1,0 1-1,0-1 1,0 1-1,1 0 0,-1 0 1,0 0-1,0 0 0,0 1 1,0-1-1,-1 1 1,1 0-1,0-1 0,-1 1 1,1 0-1,-1 1 1,1-1-1,-1 0 0,0 1 1,0-1-1,0 1 1,-1 0-1,1 0 0,0 0 1,-1-1-1,0 1 1,0 1-1,0-1 0,0 0 1,0 0-1,-1 0 0,1 0 1,-1 1-1,0-1 1,0 1-62,-28 212 1350,-43-49-613,21-50-241,48-115-522,2-2-28,45-160-100,27 35 132,-68 124 23,-1 0 0,0-1 0,1 2 0,-1-1 1,1 0-1,-1 1 0,1-1 0,-1 1 0,1 0 0,0 0 0,-1 1 0,1-1 0,-1 1 0,1-1 0,-1 1 0,1 0 0,-1 0 1,0 1-1,0-1 0,1 1 0,-1 0 0,0 0 0,0 0 0,0 0 0,-1 0 0,1 0 0,-1 1 0,1 0 0,-1-1 0,0 1 1,0 0-1,0 0 0,0 0 0,0 0 0,-1 0 0,1 1 0,-1 0-1,2-1 3,22 59 301,-19-51-208,0 0-1,-1 0 1,0 1-1,-1 0 1,0 0 0,-1 0-1,0 0 1,-1 0-1,0 1 1,-1-1-1,0 1 1,-1-1-1,-1 1 1,0-1 0,0 1-1,-2-1 1,1 0-1,-1 0 1,-1 0-1,0 0 1,-1 0-1,-1-1 1,1 0 0,-2 0-1,1 0 1,-1-1-1,-1 0 1,0-1-1,0 1 1,-3 0-96,5-5 52,0-1 1,-1 1-1,0-1 1,1 0-1,-1-1 0,-1 0 1,1 0-1,0-1 1,-1 1-1,0-2 0,1 1 1,-1-1-1,0 0 1,0-1-1,1 1 0,-1-2 1,0 1-1,0-1 1,0 0-1,1-1 1,-1 0-1,-5-2-52,2 0 662,-4-5-12983,20-7 8563</inkml:trace>
  <inkml:trace contextRef="#ctx0" brushRef="#br0" timeOffset="-217815.285">17510 14506 1185,'0'0'626,"4"0"-31,0 11 9192,9 66-9092,-3 1 0,-3 1 0,-4 0-1,-3-1 1,-4 1 0,-5 16-695,-5 101-2130,6-184-2396,7-11-44,1-1 2189</inkml:trace>
  <inkml:trace contextRef="#ctx0" brushRef="#br0" timeOffset="-217326.597">17496 14587 961,'5'-40'4148,"-2"31"-3962,0-1 1,1 1-1,0 0 0,1 0 1,0 0-1,0 1 0,1 0 1,0 0-1,1 0 0,0 0 1,0 1-1,0 0 0,1 1 1,0 0-1,0 0 0,1 1 1,-1 0-1,1 0 0,0 1 1,1 0-1,-1 0 0,1 1 1,-1 1-1,1 0 0,0 0 1,0 0-1,0 2 0,0-1 1,0 1-1,0 1 0,0-1 1,3 2-187,-6 0 151,-1 0 1,0 0-1,-1 1 0,1-1 1,0 1-1,-1 0 0,1 1 1,-1 0-1,0-1 1,0 2-1,-1-1 0,1 0 1,-1 1-1,0 0 0,0 0 1,0 0-1,-1 1 0,0-1 1,0 1-1,0 0 1,-1 0-1,0 0 0,0 0 1,0 0-1,-1 0 0,0 0 1,0 1-1,0-1 1,-1 0-1,0 1 0,-1 0-151,-29 153 2376,-59-1-833,86-153-1484,0 0-1,-1-1 1,1 0 0,-1 1 0,0-1 0,-1-1 0,1 1 0,-1-1 0,0 1-1,0-2 1,0 1 0,0 0 0,-1-1 0,1 0 0,-1 0 0,0-1 0,0 1-1,0-1 1,0-1 0,0 1 0,-1-1 0,1 0 0,0 0 0,-1-1 0,1 0-1,-1 0 1,1-1 0,0 1 0,-1-1 0,1-1 0,0 1 0,0-1 0,0 0-1,0-1 1,0 1-59,-62-59 486,62 60-263,5 1-4497,1 1-4631,0-1 3315</inkml:trace>
  <inkml:trace contextRef="#ctx0" brushRef="#br0" timeOffset="-132487.681">18538 218 512,'-5'14'4839,"-4"10"-5070,-18 118 2099,7 9-993,10 86-10,-25-69-245,14-74-428,-122 544 576,101-416-730,16-125 31,11 138 145,0-99-124,19-87-56,-3 1 0,-2-1-1,-2 0 1,-2 0 0,-9 35-34,0 15 24,3 53-19,8-145-5,0 0 1,0 1-1,1-1 1,0 1-1,0 0 0,1-1 1,0 1-1,1 0 0,-1 0 1,2 0-1,-1 0 1,1 0-1,0 0 0,1 2 0,15 160 32,-15 55-11,-9-74-10,14 65-32,27-148 37,-12-39-16,-49 83-21,5 117 21,20 76 21,7 145-48,-9-244 22,0 159 16,21-121-43,-15-55-246,-2 79 33,15-160 218,-1-11 32,45 114 22,-52-69-59,5-33 32,3 117 0,-11-37-59,-16-107 54,21 104 5,19 95-6,-43 140-20,-3-251 26,26 220-91,4-263 86,2 75 5,22 86-6,11 180-20,-23-248 26,6-25 21,37 459-171,-58-455 118,17-12 0,14 125 32,-16-65 0,-17 88 0,-26-115 123,-9 56 112,-12 122-203,15-176 70,-37 167 239,27 23-202,5-275-91,29 25-69,2-24 37,-31 174-32,4-150 16,17-126 2,1 1 1,2-1 0,1 2 0,2-1 0,2 0-1,1 1 1,2-1-3,-1 23-19,7 136-15,-12 151-34,-18-188 68,17-130-29,2 0-1,0 1 1,3-1 0,0 0-1,2 0 1,1 0-1,1 0 1,4 10 29,3 43-53,-2 146-177,-6 55 12,-25-117 218,32 112-43,-26-117-76,5 73 94,24-13-290,-3-55 149,-23 22 129,1-113 37,9-46-27,-23 103-165,5-61 165,23-26 6,-5-40-1821,3-5 652</inkml:trace>
  <inkml:trace contextRef="#ctx0" brushRef="#br0" timeOffset="-97512.43">19665 4268 448,'0'0'64,"0"0"-31</inkml:trace>
  <inkml:trace contextRef="#ctx0" brushRef="#br0" timeOffset="-94799.656">19656 4268 416,'0'0'113,"0"0"-65,-1 5-90,-1-4 4477,0-1-4387,2 0 91,0 0 10,0 0-42,0 0-21,0 0-44,0 0-4,0 0 26,0 0 21,0 0-5,0 0 27,0 0-32,0 0-17,40-52 161,2 5-53,-20 18-102,17-30 416,-12 31 428,-27 20-860,-1 0 0,0-1 1,0 1-1,-1 0 0,0 0 1,0 0-1,-1 0 0,0 1 1,0-1-1,-1 1 0,0-1 1,0 1-1,0 0 0,-1 1 1,-1-1-1,1 1 0,-1 0 1,0 0-1,-5-3-48,-16-42 37,-46-16 252,-9-6-289,74 66 2,0 1 0,-1 1 1,0-1-1,0 1 0,-1 1 0,0 0 1,1 0-1,-1 1 0,0 0 1,0 1-1,-1 0 0,1 1 0,0 0 1,-7 0-3,-44 26 0,-13 28-32,14 37 32,-13 50 0,-10-7 32,-6 10-32,79-129-1,2 0 1,0 0-1,1 1 1,0 0-1,2 1 1,-1-1 0,2 1-1,0 0 1,1 0-1,0 0 1,1 5 0,-18 74-22,-22 55 49,-30 190 549,65-216-544,55-4 0,63 20-58,5-37-1,-49-67-10,-62-31 37,0-1 1,0-1 0,0 1 0,0-1-1,1 0 1,-1 0 0,1-1 0,0 1-1,-1-1 1,1-1 0,0 1 0,0-1-1,0 0 1,1 0 0,-1-1 0,0 1-1,0-2 1,0 1 0,1-1 0,-1 1 0,2-2-1,-6 2 0,35-20-22,96-61 54,-67 23-32,50-60 32,-107 110 16,-1-1 0,-1 1 0,1-2 0,-1 1 0,-1-1 1,0 0-1,0 0 0,-1 0 0,0-1 0,-1 0 0,0 0 0,-1 0 0,0-1 0,0-4-48,-1-40 101,-26-34-95,-1 11 79,-33-9-85,40 24 0,9 37-32,8 26-326,2-11-3715,-1-5 1650</inkml:trace>
  <inkml:trace contextRef="#ctx0" brushRef="#br0" timeOffset="-94128.426">19339 4272 545,'-4'5'96,"3"-4"10,1-1 87,0 0 202,0 0 122,0 0 7,0 0 41,0 0 119,0 0-33,0 0-293,9 0 15,456-25-325,-465 25-1676</inkml:trace>
  <inkml:trace contextRef="#ctx0" brushRef="#br0" timeOffset="-93656.699">19276 4554 577,'0'0'85,"0"0"-32,0 0 75,0 0 182,0 0 37,0 0 21,0 0 225,0 0 181,0 0-304,0 0-22,0 0-31,19-5-60,337-66 289,-289 53-1617,-67 18-300</inkml:trace>
  <inkml:trace contextRef="#ctx0" brushRef="#br0" timeOffset="-93105.436">19771 4502 577,'0'0'74,"0"0"-68,0 0 74,0 0 123,0 0-43,0 0 11,0 0-11,0 0 101,0 0 145,0 0 42,0 0-127,0 0 154,0 0 96,1 13 11,6 273 1019,-76 176-987,59-420-2706,5-34-28</inkml:trace>
  <inkml:trace contextRef="#ctx0" brushRef="#br0" timeOffset="-92576.314">19884 4203 577,'29'-44'2690,"188"-284"-138,-214 322-2499,0 1-1,0-1 1,-1 0 0,1 0-1,-2 0 1,1 0 0,-1 0 0,0 0-1,0 0 1,0 0 0,-1-1-1,0 1 1,0 0 0,-1 0 0,0-1-1,-1-4-52,-4 0-1708,6 14-75</inkml:trace>
  <inkml:trace contextRef="#ctx0" brushRef="#br0" timeOffset="-91488.451">20385 3748 416</inkml:trace>
  <inkml:trace contextRef="#ctx0" brushRef="#br0" timeOffset="-91253.321">20392 3735 480,'0'0'65,"0"0"-33,0 0-32</inkml:trace>
  <inkml:trace contextRef="#ctx0" brushRef="#br0" timeOffset="-91252.321">20374 3738 416</inkml:trace>
  <inkml:trace contextRef="#ctx0" brushRef="#br0" timeOffset="-91251.321">20371 3735 416,'0'0'64,"0"0"1</inkml:trace>
  <inkml:trace contextRef="#ctx0" brushRef="#br0" timeOffset="-90320.073">20374 3758 512,'0'0'70,"0"0"26,0 0 43,0 0 58,0 0-21,0 0-10,-6 14-38,-33 77 1143,19-45-983,11-4 390,-18-6-358,9 11-138,7-14 21,-4-3 47,2 26-159,-18 0 229,13 18 134,-13 100-48,-1-6-48,8-23-33,-5 46-287,-26-6 116,16-37-47,-22 199 294,20-52-268,-25-7-138,48-213-1239,16-75-69</inkml:trace>
  <inkml:trace contextRef="#ctx0" brushRef="#br0" timeOffset="-89584.47">19746 5004 416,'-22'56'1031,"16"65"923,-15 116 294,9 179-2248,9-189 122,-4-105-96,-3-74-95,12-45-732,-1-3-571</inkml:trace>
  <inkml:trace contextRef="#ctx0" brushRef="#br0" timeOffset="-87614.429">20855 3827 480,'14'-4'1829,"-26"29"-764,-41 103 857,30 5-604,-23 18-576,4 8-544,24-15-188,15-63 434,5-43-407,-14 94 614,-37 125-90,23-187-561,-13 55 21,5-44-10,0 59 330,3 92-10,-57 132 27,57-283-331,26-19-86,6-60-2509,-2-2-122</inkml:trace>
  <inkml:trace contextRef="#ctx0" brushRef="#br0" timeOffset="-86666.069">21115 3837 512,'0'0'59,"0"0"-21,0 0-17,0 0-16,-10 30 881,-16 53 1239,12-49-1596,-20 45 367,-23 62 359,35-74-855,23-64-378,0-3-44,-1 0-58,0 0-224,0 0-198,0 0-144,-18 14-1292,15-12 1116</inkml:trace>
  <inkml:trace contextRef="#ctx0" brushRef="#br0" timeOffset="-86184.776">20879 4311 577,'0'0'85,"0"0"-53,0 0-16,0 0 214,0 0 287,4 0-52,272-53 2898,-263 54-3972,-13-1-319</inkml:trace>
  <inkml:trace contextRef="#ctx0" brushRef="#br0" timeOffset="-84313.545">21211 4228 448,'0'0'97,"0"0"-7,0 0-26,-36-25 299,26 9 507,52 13-779,-31 3 16,-11 0 85,0 0 59,-13-81 304,78 0-507,24 12 6,-83 66 26,0 0 0,1 0 1,0 1-1,-1-1 1,1 2-1,0-1 0,0 1 1,0 0-1,1 0 0,-1 1 1,0 0-1,0 0 1,0 1-1,0 0 0,0 0 1,0 1-1,0 0 0,1 0-80,-7-2 86,8 13 197,62 119 1073,-43-92-983,-16 25 209,36 47 38,7 104-444,-50-140 32,5-46-201,-2-1 0,-1 1 1,-2 0-1,-1 1 0,-1-1 0,-1 1 1,-2 0-1,-1 3-7,2 51 6,-13 95 26,-2-127-32,-10-21 27,22 3-27,-90 82 32,21-57 128,19-39-123,-32-3-63,36-14 52,-53-59 65,58 14 16,-7-85 373,38 96-442,-9-100 47,14-110 326,44 154-411,26 30-5,-55 50-11,44-48-11,-51 53-96,-1 1-96,0 0-37,0 0 11,0 0-327,0 0-565,0 0-646</inkml:trace>
  <inkml:trace contextRef="#ctx0" brushRef="#br0" timeOffset="-83688.888">21218 4545 448,'0'0'145,"0"0"-65,0 0-22,0 0 38,0 0 246,0 0 128,0 0-11,0 0-165,0 0 21,0 0-70,0 0-133,0 0-64,0 0 11,0 0 0,-4 1-11,-204 102 1126,124-68-149,56-31-2541,28-4-619</inkml:trace>
  <inkml:trace contextRef="#ctx0" brushRef="#br0" timeOffset="-82464.596">20900 4657 577,'0'0'37,"5"22"865,-35 94 208,16 35 278,-3-54-560,-37 103-326,31-107-209,2 9-197,-2-9 33,0 35-97,-15 2 224,11-12-160,-32 29-69,42-92 10,-37 37-5,23-4 150,-30 31 52,33-11-196,-4-27 85,11 34-91,12-90-38,7-17-1803,2-8 485</inkml:trace>
  <inkml:trace contextRef="#ctx0" brushRef="#br0" timeOffset="-81801.044">19817 6300 577,'0'0'112,"0"0"-75,0 0-64,0 0-15,6-6 106,119-93 1596,-73 66-1166,-47 29-426,0-1 0,0 0 1,0 1-1,0 0 0,1 0 0,-1 0 1,1 1-1,0 0 0,0 0 1,1 1-1,-1-1 0,0 1 0,1 1 1,0-1-1,-1 1 0,1 0 1,0 1-1,-1-1 0,1 1 0,0 1 1,0-1-1,-1 1 0,1 0 0,0 1 1,-1 0-1,0 0 0,1 0 1,-1 1-1,0 0 0,0 0 0,1 1-68,69 61 961,-69-48-1767,-13-17-689</inkml:trace>
  <inkml:trace contextRef="#ctx0" brushRef="#br0" timeOffset="-79880.219">19564 6226 448,'0'0'118,"0"0"-59,0 0-65,0 0 44,0 0 122,-14 8 625,12-2 2097,-18-10-2744,-53 13 103,63-5-175,1 2-1,0-1 1,0 1 0,1 1-1,-1-1 1,1 1-1,1 1 1,0 0 0,0 0-1,0 0 1,1 1-1,0 0 1,1 0-1,-4 9-65,-25 65 326,9 253 64,26-237-385,-20 38-5,18-61 86,36 90 148,-25-121-143,0 28-53,-6-54-38,0 0 0,2-1 0,0 1 0,1-1 0,1 0 0,1-1 0,0 0 0,1 0 0,1-1 0,1 0 0,0-1 0,1-1 0,0 0 0,1 0 0,7 3 0,25 23-11,-39-32-12,0-1 0,1 0-1,-1 0 1,2-1 0,-1 0 0,1-1-1,0 0 1,0 0 0,0 0-1,1-1 1,-1-1 0,1 0 0,0 0-1,7 0 24,11 2-104,1-2-1,-1-1 1,1-2-1,-1-1 1,1-1-1,-1-1 1,17-4 104,82-29-550,-119 33 475,-8 3 33,15-8-6,196-113 0,-61-22 48,-141 137 2,0 0 0,0 0 0,0-1 0,-1-1 0,0 0 0,-1 0 0,0 0 0,0-1 0,0 0 0,-1 0 0,-1-1 0,1 1 1,-2-1-1,1-1 0,-2 1 0,1 0 0,-1-1 0,1-9-2,26-93 726,-22 92-647,-7 18-73,1 0 0,-1 0 0,0 0 0,0-1 0,-1 1 0,1 0 0,-1 0 0,1 0 1,-1-1-1,0 1 0,0 0 0,0 0 0,-1-1 0,1 1 0,-1 0 0,0 0 0,0 0 0,0-1 0,0 1 0,0 0 0,-1 1 0,1-1 0,-1 0 0,0 0 0,0 1 1,0-1-1,0 1 0,0-1 0,-1 1 0,1 0 0,-3-1-6,-75-74 187,36 27 69,-11-41 5,45-85 209,2 124-491,12 19 21,31-42-48,-33 71-96,-2 4-134,0 0-53,0 0-288,0 0-294,0-6-309,-2-25-188</inkml:trace>
  <inkml:trace contextRef="#ctx0" brushRef="#br0" timeOffset="-36992.949">20227 2336 673,'0'0'267,"0"0"304,0 0 641,0 0 245,0 0-411,0 0 225,0 0-75,0 0-182,0 0-197,0 0-182,0 0-213,0 0 128,0 0 111,0 0 33,0 0-80,0 0-235,0 0 11,0 0-128,0 0-123,0 0 90,0 0 187,0 7-90,0 49-40,-2 0 0,-3-1 1,-2 0-1,-3 0 0,-4 8-286,-30 230 373,48-232 839,-4-58-817,0-3-251,0-8-85,31-152-75,0-43 5,-13 61-15,-6 27 58,-7 82-64,-10 0 37,-8 221 417,-7 162 427,3-210-812,27-132-38,27-48-4,52-84-22,-84 116 23,42-61-156,-48 61-305,-194 246 454,106-136 43,88-102-29,0 1-1,0-1 1,0 0-1,0 0 1,0 0-1,0 1 0,0-1 1,0 0-1,0 0 1,0 0-1,0 0 1,0 0-1,0-1 0,0 1 1,0 0-1,0 0 1,1-1-1,-1 1 0,0-1 1,0 1-1,0-1 1,0 1-1,0-1 1,0 1-1,1-1 0,-1 0 1,0 1-1,1-1 1,-1 0-1,0 0 1,1 1-1,-1-1 0,1 0 1,-1 0-1,1 0 1,-1 0-1,1 0 1,0 0-1,0 0 0,-1 0 1,1 0-1,0 0 1,0 0-1,0 0 0,0 0 1,0 0-1,0 0 1,0 0-1,0 0 1,1 0-1,-1 0 0,0 0 1,0 0-1,1 1 1,-1-1-3,-1-6 5,-40-200-15,28 178 4,12 28-10,1 1 27,43 76-17,33 96-4,-53-113 42,-23-59-20,0 0 1,0-1 0,-1 1-1,1 0 1,0 0 0,0-1-1,-1 1 1,1 0-1,0 0 1,-1 0 0,1-1-1,0 1 1,0 0-1,-1 0 1,1 0 0,0 0-1,-1 0 1,1 0-1,0-1 1,-1 1 0,1 0-1,-1 0 1,1 0-1,0 0 1,-1 0 0,1 1-1,0-1 1,-1 0-1,1 0 1,0 0 0,-1 0-1,1 0 1,0 0-1,-1 0 1,1 1 0,0-1-13,-64-155-411,38 69 298,32 90 87,94 95 20,-96-97-14,0 1 0,0-1 0,0 0 0,0 0 0,0-1 0,0 1 0,1-1-1,-1 0 1,0 0 0,1 0 0,-1-1 0,1 0 0,-1 1 0,1-2-1,-1 1 1,1 0 0,-1-1 0,0 0 0,1 0 0,-1 0 0,0-1 0,1 1-1,-1-1 1,0 0 0,0 0 0,-1 0 0,1-1 0,0 0 0,-1 1-1,1-1 1,-1 0 0,0-1 0,0 1 0,0-1 0,0 0 20,49-81-961,-33 36 331,-132 164-4938,78-82 1260</inkml:trace>
  <inkml:trace contextRef="#ctx0" brushRef="#br0" timeOffset="-36120.451">20783 2524 705,'11'-7'-94,"-10"-6"8823,-3 4-7339,2 6-920,0 3 245,0 0-79,-4 15 276,-57 221 1405,31-69-1329,23-70-844,-2-80-8712,9-17 5125</inkml:trace>
  <inkml:trace contextRef="#ctx0" brushRef="#br0" timeOffset="-35828.813">20694 2493 2562,'-3'-8'5220,"-9"3"-2519,11 5 658,178-21-1725,28 34-1324,-183-9-454,-14-3-5803,-8-1 2402</inkml:trace>
  <inkml:trace contextRef="#ctx0" brushRef="#br0" timeOffset="-35583.79">20581 2752 3075,'-7'4'1890,"14"-2"128,-9 9-161,8-5-191,1-4-929,16 2 384,14 5-192,0-5-353,11-8-384,-15 1-160,15 6-672,-9-10-1186,-17 5-833,-7 8-800</inkml:trace>
  <inkml:trace contextRef="#ctx0" brushRef="#br0" timeOffset="-35216.741">21099 2477 1858,'-4'24'8553,"-8"1"-8385,4-10 378,-131 359 3682,137-372-4194,0 1 0,0 0 0,0-1 0,0 1 0,0 0-1,1 0 1,-1 0 0,1 0 0,0 1 0,0-1 0,0 0 0,0 1 0,0-1-1,1 0 1,0 1 0,-1-1 0,1 1 0,1-1 0,-1 1 0,0-1 0,1 0 0,0 1-1,0-1 1,0 0 0,0 0 0,0 1 0,0-1 0,1 0 0,0 0 0,0 0-1,0-1 1,0 1 0,0 0 0,0-1 0,1 1 0,-1-1 0,1 0 0,-1 0-1,1 0 1,0 0 0,0 0 0,0 0 0,0-1 0,0 0 0,1 0 0,-1 1-1,0-2 1,0 1 0,1 0 0,-1-1 0,1 1 0,0-1-34,120-31-4447,-83 24 102,-26 8 1435</inkml:trace>
  <inkml:trace contextRef="#ctx0" brushRef="#br0" timeOffset="-34320.761">21465 2659 1057,'-20'-28'10158,"-3"47"-10078,20-17-367,-13 14 429,-1 0-1,2 1 1,0 1 0,1 1 0,1 0-1,1 0 1,1 2 0,0-1 0,-4 15-142,-11 112 240,25-145-231,1 0 1,0 0-1,0 0 1,0 0-1,0 0 1,0 0-1,1 0 1,-1 0-1,1-1 1,-1 1-1,1 0 1,0 0-1,-1 0 0,1 0 1,0-1-1,0 1 1,0 0-1,0-1 1,1 1-1,-1-1 1,0 1-1,1-1 1,-1 1-1,1-1 1,0 0-1,-1 0 1,1 0-1,0 0 1,-1 0-1,1 0 1,0-1-1,0 1 0,0 0 1,0-1-1,0 0 1,0 1-1,0-1 1,0 0-1,0 0 1,0 0-1,0 0 1,0 0-1,0-1 1,0 1-1,-1 0 1,1-1-1,0 0 1,0 1-10,79-43 55,-80 42-58,11-9-99,0-2 1,0 0-1,-1 0 0,-1-1 1,0 0-1,0-1 0,-2 0 1,0 0-1,0-1 1,-1 0-1,-1 0 0,-1-1 1,3-13 101,-4 19-56,-1 6 41,-1-1-1,0 1 1,0-1 0,0 0 0,0 0 0,0 0 0,-1 0 0,0 0 0,0 0-1,-1-1 1,1 1 0,-1 0 0,0 0 0,-1 0 0,1-1 0,-1 1 0,0 0-1,0 0 1,-1 0 0,1 0 0,-1 0 0,0 0 0,-1 1 0,1-1 0,-1 1-1,0-1 1,0 1 0,0 0 0,-1 0 0,1 0 0,-1 1 0,0-1 0,0 1-1,0 0 1,0 0 0,-1 0 0,1 1 0,-1-1 0,0 1 0,0 0 0,0 1-1,0-1 1,0 1 0,0 0 0,0 0 0,0 0 0,0 1 0,-1 0 15,-11 6-2,0 1 0,1 0 0,0 1 1,0 1-1,1 0 0,1 1 0,-1 1 0,1 0 1,1 1-1,0 0 0,1 1 0,1 1 1,0 0-1,0 0 0,1 1 0,1 0 0,1 1 1,0 0-1,1 1 0,1-1 0,-2 7 2,6-19-2,-1 0 0,1 1 0,0-1 0,0 1 0,0-1 0,1 1 0,0 0 0,0-1 0,0 1 0,0 0 0,1 0 0,-1 0 0,1 0 0,0-1 0,1 1 0,-1 0 0,1 0 0,0 0 0,1 0 0,-1-1 0,1 1 0,-1-1 0,2 1 0,-1-1 0,0 0 0,1 0 0,0 0 0,0 0 0,0 0 0,0 0 0,0-1 0,1 1 0,0-1 0,0 0 0,-1-1 0,2 1 0,-1 0 0,0-1 0,1 0 0,-1 0 0,1 0 0,-1-1 0,1 0 0,0 0 0,0 0 0,-1 0 0,1-1 0,1 1 2,16-8-67,0-1 0,0-1 0,-1-1 0,0 0 0,-1-2 0,0 0 0,-1-2 0,0 0 0,-1-1 0,-1 0-1,0-2 1,-2 0 0,1-1 0,-2 0 0,7-13 67,0 6-61,21-45 327,-95 301 2318,51-173-2018,3-57-475,-1-1-155,11-10-155,102-95-374,-114 105 613,1 0 0,0 1 0,0-1-1,0 1 1,1-1 0,-1 0-1,0 1 1,0-1 0,0 1 0,0-1-1,0 0 1,0 1 0,1-1-1,-1 0 1,0 1 0,0-1 0,0 0-1,1 1 1,-1-1 0,0 0-1,0 0 1,1 1 0,-1-1 0,0 0-1,1 0 1,-1 1 0,0-1-1,1 0 1,-1 0 0,0 0 0,1 0-1,-1 0 1,1 1 0,-1-1-1,0 0 1,1 0 0,-1 0 0,0 0-1,1 0 1,-1 0 0,1 0-1,-1 0-19,-6 21 27,-22 81 634,25-80-306,20 8 908,9-49-964,60-67-1541,-23-23-5823,-53 86 4055,-3 13 906</inkml:trace>
  <inkml:trace contextRef="#ctx0" brushRef="#br0" timeOffset="-33832.274">22138 2779 993,'29'45'8325,"-49"48"-5262,17-85-2925,-98 194 1024,11-86-3184,45-100-172,47-23 1964,94-268-165,3 151 930,-92 119-445,-6 3-46,0 0 0,0 0 0,0 0 0,1 0 1,-1 0-1,1 1 0,-1-1 0,1 0 0,0 1 0,-1-1 0,1 1 1,0 0-1,0-1 0,0 1 0,0 0 0,0 0 0,0 0 0,1 1 0,-1-1 1,0 0-1,0 1 0,0 0 0,1-1 0,-1 1 0,0 0 0,1 0 0,-1 0 1,0 0-1,1 1 0,-1-1 0,0 1 0,0-1 0,0 1 0,1 0 1,-1 0-1,0 0 0,0 0 0,0 0 0,0 0 0,0 1 0,-1-1 0,1 1 1,0-1-1,0 1 0,-1 0 0,1-1 0,-1 1 0,0 0 0,0 0 0,1 0 1,-1 0-1,0 0 0,-1 0 0,1 1 0,0-1 0,-1 0 0,1 0 1,-1 0-1,0 1 0,1 1-44,-41 113 1009,-53-16 176,89-97-1157,-1 1 0,0-1 0,1 1-1,0 0 1,0 1 0,1-1 0,0 0 0,0 1 0,0 0 0,0 0 0,1 0 0,0 0 0,0 0 0,0 0-1,1 1 1,0-1 0,1 0 0,-1 1 0,1-1 0,0 1 0,1-1 0,0 3-28,24 12-2368,8-19-3731,-15-4 2528</inkml:trace>
  <inkml:trace contextRef="#ctx0" brushRef="#br0" timeOffset="-33432.832">22446 2893 2979,'1'0'1119,"1"4"-722,-10 9 8123,-178 251-7378,137-209-1798,59-67-983,112-159 790,13 47 1047,-135 125-134,0-1 1,0 1 0,0 0-1,0-1 1,0 1 0,1-1 0,-1 1-1,0-1 1,0 1 0,0-1-1,1 1 1,-1-1 0,0 1 0,1-1-1,-1 1 1,0-1 0,1 0-1,-1 1 1,0-1 0,1 1 0,-1-1-1,1 0 1,-1 1 0,1-1-1,-1 0 1,1 0 0,-1 1 0,1-1-1,-1 0 1,1 0 0,-1 0-1,1 0 1,0 0 0,-1 0 0,1 0-1,-1 0 1,1 0 0,-1 0-1,1 0 1,-1 0 0,1 0 0,0 0-1,-1 0 1,1 0 0,-1-1-1,1 1 1,-1 0 0,1 0 0,-1-1-65,-3 23-331,-49 167 106,48-181 69,-45 83-2556,5-45-3132,34-38 3645</inkml:trace>
  <inkml:trace contextRef="#ctx0" brushRef="#br0" timeOffset="-33249.741">22270 3109 1153,'1'-5'2018,"-1"5"608,0 0-576,0 0-608,0 0-770,0 0 514,0 0-674,0 0-448,0 0-961,90-6-928,-51 2 800,31-11-1025,-6-1-193,-7 4 322</inkml:trace>
  <inkml:trace contextRef="#ctx0" brushRef="#br0" timeOffset="-32751.84">22782 2999 1602,'1'-1'126,"0"1"1,-1 0 0,1 0 0,0 0 0,0 0 0,0 0 0,-1 1 0,1-1 0,0 0 0,-1 0 0,1 0-1,0 1 1,0-1 0,-1 0 0,1 1 0,0-1 0,-1 1 0,1-1 0,-1 0 0,1 1 0,-1 0 0,1-1 0,0 1-1,-1-1 1,0 1 0,1 0 0,-1-1 0,1 1 0,-1 0 0,0-1 0,0 1 0,1 0 0,-1-1 0,0 1-1,0 0 1,0 0 0,0-1 0,0 1 0,0 0 0,0 0 0,0-1 0,0 1 0,0 0 0,0 0 0,0-1-1,0 1 1,-1 0 0,1 0 0,0-1 0,-1 1 0,1 0 0,0-1 0,-1 1 0,1-1 0,-1 1 0,1 0 0,-1-1-1,1 1 1,-1-1 0,0 1 0,1-1 0,-1 0 0,1 1 0,-1-1 0,0 1 0,1-1 0,-1 0 0,0 0-127,-11 17-452,-79 144 2673,44-36-2237,25-85-1282,21-37 503,1-3 21,18-53-21,-4 18 759,-2-2 1,-2 0-1,-1 0 1,-1 0 0,-3-1-1,-1 0 1,-1-1 0,-3-26 35,-29-30 1761,22 81-1606,37 13-150,137 48 22,-161-46 16,0 1-1,0 0 1,-1 0-1,1 0 1,-1 1-1,1-1 1,-1 1-1,0 1 1,0-1-1,0 1 1,0 0-1,-1 0 1,1 0-1,-1 1 1,0-1-1,-1 1 1,1 0-1,-1 0 1,0 0-1,0 1 1,0-1-1,-1 1 1,0 0 0,0-1-1,0 1 1,-1 0-1,0 0 1,0 1-43,-3 5 136,0-1 0,-1 1 0,0 0 1,-1-1-1,0 0 0,-1 0 0,0 0 0,-1 0 1,0-1-1,-1 0 0,0 0 0,-1-1 1,-6 7-137,-41 66 844,28-38-456,23-39-352,0-1 1,1 2-1,0-1 1,-1 0 0,1 1-1,1-1 1,-1 1-1,1 0 1,0 0-1,1 0 1,-1 0 0,1 0-1,1 1 1,-1-1-1,1 0 1,0 0-1,0 6-36,34 74 283,63-96-2284,-74 3 762,34-17-4633,-49 18 2492</inkml:trace>
  <inkml:trace contextRef="#ctx0" brushRef="#br0" timeOffset="-32499.539">22881 3266 1826,'-27'-4'2594,"27"4"-1088,0 0 1216,0 0-288,0 0-480,0 0-608,0 0-674,0 0-576,45-11 0,-1-1-384,-25 5-1121,22-3-801,-18 4 929,5 0-1602,-5 0-993</inkml:trace>
  <inkml:trace contextRef="#ctx0" brushRef="#br0" timeOffset="-32236.18">22996 2988 3171,'-5'-4'3107,"5"4"96,0 0-448,0 0-481,58 4-673,2-2-1088,43-6-97,-16-6-1313,-11-13-2466,-13-20-2050</inkml:trace>
  <inkml:trace contextRef="#ctx0" brushRef="#br0" timeOffset="-29912.516">18400 1951 448,'1'-2'979,"6"-2"-2043,-5 8 4502,0 5 4292,33 556-2643,-15-261-4206,-11-221-8899,-9-83 3886</inkml:trace>
  <inkml:trace contextRef="#ctx0" brushRef="#br0" timeOffset="-29561.831">18331 2394 2594,'-21'-31'4164,"17"31"-2898,4 0 164,0 0-154,0 0-203,0 0-176,0 0-262,0 0 246,0 0 160,4 9-91,74 180 1052,-54-84-1166,63 184 944,-86-286-1744,0-1 2,-1 1 0,1 0-1,0-1 1,0 1 0,0-1 0,0 1-1,0-1 1,1 1 0,-1-1 0,1 0-1,-1 0 1,1 0 0,0 0 0,0 0-1,0 0 1,0 0 0,0-1 0,0 1-1,0 0 1,1-1 0,-1 0 0,0 0-1,1 0 1,0 0 0,-1 0 0,1 0-1,-1-1 1,1 1 0,0-1 0,-1 1 0,3-1-38,13-15-158,-2-1 0,0-1 0,-1-1 1,0 0-1,-2 0 0,0-1 0,-1-1 1,-1 0-1,6-16 158,-8 20-331,2-4-522,0-1 1,-1 0-1,0-1 1,-2 1 0,-1-2-1,-1 1 1,-1-1 0,0 0-1,-2 0 1,-1 0 0,0 0-1,-3-15 853,-6-57-3614</inkml:trace>
  <inkml:trace contextRef="#ctx0" brushRef="#br0" timeOffset="-29311.873">18900 2038 1634,'34'-51'7735,"-32"50"-6134,-2 1-106,-2 8-246,-71 363 1399,19-50-2723,32-187-2909,10-90-2701,5-44 3512</inkml:trace>
  <inkml:trace contextRef="#ctx0" brushRef="#br0" timeOffset="-28825.813">18796 2108 3331,'0'0'153,"1"0"1,-1 0-1,1 0 0,-1 0 1,1 0-1,-1-1 0,1 1 1,-1 0-1,1 0 0,-1-1 1,1 1-1,-1 0 0,1-1 1,-1 1-1,0 0 0,1-1 1,-1 1-1,1-1 0,-1 1 1,0-1-1,0 1 0,1-1 1,-1 1-1,0-1 0,0 1 1,1-1-1,-1 1 0,0-1 1,0 1-1,0-1 0,0 1 1,0-1-1,0 0 0,0 1 1,0-1-1,0 1 0,0-1 1,0 1-1,0-1 0,-1 1 1,1-1-1,0 1 0,0-1 0,0 1 1,-1-1-1,1 1 0,0-1 1,-1 1-1,1-1 0,0 1 1,-1-1-1,1 1 0,-1 0 1,1-1-1,-1 1 0,1 0 1,-1-1-1,1 1 0,-1 0 1,1 0-1,-1 0 0,1-1 1,-1 1-1,1 0 0,-1 0 1,0 0-154,15-11-324,-5 3 409,0 1-1,0 0 1,1 0 0,-1 1-1,2 0 1,-1 1 0,1 0-1,-1 1 1,1 0 0,1 1-1,-1 0 1,0 0 0,1 2-1,-1-1 1,1 1 0,0 1-1,-1 0 1,1 1-1,-1 0 1,1 0 0,6 3-85,-16-2 22,0 0 1,-1 0-1,1 1 1,0-1-1,-1 1 1,0-1-1,1 1 1,-1-1-1,0 1 1,-1 0-1,1-1 1,0 1 0,-1 0-1,1 0 1,-1-1-1,0 1 1,0 0-1,0 0 1,0 0-1,-1-1 1,1 1-1,-1 0 1,1 0-1,-1-1 1,0 1-1,0 0 1,0-1-1,-1 1 1,1-1-1,-1 1 1,1-1-1,-1 0 1,0 0-1,0 0 1,0 0-1,0 0 1,0 0-1,-1 1-22,-5 9 20,-211 220 1011,189-213-903,26-16-102,11-5-42,163-45 120,-163 46-32,1-1-1,0 1 0,-1 1 0,1 0 0,0 0 1,-1 0-1,1 1 0,0 0 0,-1 0 1,1 1-1,-1 0 0,0 0 0,1 1 0,-1 0 1,0 0-1,-1 1 0,1 0 0,0 0 1,-1 1-1,0-1 0,0 1 0,0 1-71,-1-1 96,-1 0 0,0 0 0,1 0 0,-2 0-1,1 0 1,-1 1 0,0 0 0,0 0 0,0 0-1,-1 0 1,0 0 0,0 0 0,0 0 0,-1 1-1,0-1 1,-1 1 0,1-1 0,-1 1 0,0-1-96,-7 17 52,0 0 1,-2-1 0,0-1-1,-2 1 1,0-2-1,-1 1 1,-1-2 0,-1 0-1,-1 0 1,-1-1 0,0-1-1,-1-1 1,-1 0-1,-13 9-52,-25 7-2191,15-35-4575,26-8 2554</inkml:trace>
  <inkml:trace contextRef="#ctx0" brushRef="#br0" timeOffset="-28502.984">19288 2034 865,'14'-54'5151,"-12"66"694,-1 70-3805,-37 207 325,-32 53-2194,57-242-1927,-15-59-3924,23-39 1772</inkml:trace>
  <inkml:trace contextRef="#ctx0" brushRef="#br0" timeOffset="-28160.501">19224 2056 801,'0'-2'268,"0"0"1,1 0-1,-1 0 0,1 0 1,-1 0-1,1 0 1,0 0-1,0 0 1,0 0-1,0 1 0,0-1 1,0 0-1,1 1 1,-1-1-1,0 0 0,1 1 1,-1 0-1,1-1 1,0 1-1,-1 0 1,1 0-1,0 0 0,0 0 1,0 0-1,0 0 1,0 0-1,0 1 0,0-1 1,1 0-269,102 0 2647,-100 2-2576,0 0 0,0 0 0,-1 0 0,1 1 0,-1-1 0,1 1 0,-1 0 0,0 1 0,0-1 0,0 1 0,0-1-1,0 1 1,0 1 0,-1-1 0,1 0 0,-1 1 0,0 0 0,0-1 0,0 1 0,-1 0 0,0 1 0,1-1 0,-1 0 0,-1 1 0,1-1 0,-1 1 0,1-1 0,-1 1 0,-1 0 0,1 0 0,-1-1 0,0 1 0,0 0 0,0 0 0,0 0 0,-1-1 0,0 1-1,0 0 1,0-1 0,-1 1 0,-1 3-71,-175 232 3033,138-158-2008,39-80-892,1-2-80,0 0-143,0 0-706,19-11-4094,2-3 1879,-2-2-2295</inkml:trace>
  <inkml:trace contextRef="#ctx0" brushRef="#br0" timeOffset="-27848.629">19507 2390 5926,'-2'2'2466,"2"-2"-1217,0 0 1057,0 0-448,55-6-513,48 19-480,-13-20-545,-56 7-255,31 2-98,-12 4-575,-21 2-962,-19-12-736,-13 4 993,0 0-1506,0 0-1216</inkml:trace>
  <inkml:trace contextRef="#ctx0" brushRef="#br0" timeOffset="-27573.35">19541 2547 3780,'4'6'2914,"-4"3"-319,-1 3-193,10-6-1249,-5 3 673,13-5-545,5 0-704,-6 10-481,23-18-1025,-13-2-32,13-8-1730,-7 1-672,3 11-609</inkml:trace>
  <inkml:trace contextRef="#ctx0" brushRef="#br0" timeOffset="-27240.765">20061 2606 1121,'0'0'1799,"0"0"502,0 0-59,0 0-470,0 0-709,0 0 74,0 0-224,0 0-278,-9 2-171,-207 92-111,216-93-367,1-1 1,-1 0 0,1 0-1,-1 0 1,0 0 0,1 1-1,-1-1 1,1 0 0,-1 1-1,0-1 1,1 0 0,-1 1-1,0-1 1,1 0 0,-1 1-1,0-1 1,0 1 0,1-1-1,-1 0 1,0 1 0,0-1-1,0 1 1,0-1 0,1 1-1,-1-1 1,0 1 0,0-1-1,0 1 1,0-1 0,0 0-1,0 1 1,0-1 0,0 1-1,0-1 1,-1 1 0,1-1-1,0 1 1,0-1 0,0 1-1,0-1 1,-1 0 0,1 1-1,0-1 1,0 1 0,-1-1-1,1 0 1,0 1 0,-1-1-1,1 0 1,-1 1 0,1-1-1,0 0 1,-1 0-1,1 1 1,-1-1 0,1 0-1,0 0 1,-1 0 0,1 1-1,-1-1 1,1 0 13,39-4-457,-16 1 544,1-1 1,-1 0-1,0-2 0,0-1 0,-1-1 0,0-1 1,-1-1-1,1-1 0,-2 0 0,0-2 0,0 0 1,-1-2-1,-1 0 0,0-1 0,-1 0 0,-1-1 0,-1-1 1,0-1-1,-2 0 0,0-1 0,7-15-87,-18 29 50,0 0 0,0 0 0,-1 0 0,0 0 0,0 0 0,0 0 0,-1 0-1,0 0 1,0 0 0,-1-1 0,1 1 0,-2 0 0,1 0 0,0 0 0,-1 0 0,0 0-1,-1 1 1,1-1 0,-1 1 0,0-1 0,0 1 0,-1 0 0,0 0 0,1 0 0,-2 1-1,-2-4-49,-128-90 177,14 51-2659,76 31-642,6 1 487</inkml:trace>
  <inkml:trace contextRef="#ctx0" brushRef="#br0" timeOffset="-21456.488">22194 5008 833,'0'0'742,"0"0"592,0 0 332,0 0-241,0 0-565,0 0 122,0 0 38,0 0-81,0 0-159,0 0-182,0 0-257,0 0-10,-5-1-107,-106-10 1458,92 8-94,47-2-520,-15 3-1252,439-120 712,-445 121 47,-2 2-2237,4-1-4207,-9 0 1193</inkml:trace>
  <inkml:trace contextRef="#ctx0" brushRef="#br0" timeOffset="-20953.475">22037 5098 545,'0'0'266,"0"0"-41,0 0 298,0 0 657,0 0 197,-2 2-96,-73 39 4292,74-41-5279,1 0 74,0 0 193,0 0 117,0 0-54,0 0-202,17 0-16,416-31 261,-309 18-661,-110 15 20,-12-1 6,-2-1-10,0 0-151,0 0-634,0 0-838,0 0-295,0 0-1264</inkml:trace>
  <inkml:trace contextRef="#ctx0" brushRef="#br0" timeOffset="-20368.668">22856 5044 1666,'0'0'1777,"0"0"54,0 0-106,0 0-407,0 0-469,0 0-406,3-2 27,-11 10 3578,-112 73-3623,-7-1 45,114-68-386,24-12 30,354-166-2,-360 162-79,1 0 0,0 0 0,-1 0 0,0 0 0,0-1 0,0 0 0,-1 0 0,0 0 0,0 0 0,0-1 0,0 0 0,-1 0 0,0 0 0,0 0 0,-1 0 0,0-1 0,0 1 0,0-1 0,-1 1 0,0-1 0,0 0 1,0 1-1,-1-1 0,0 0 0,-1 1 0,1-1 0,-1 0 0,-1 1 0,1-1 0,-1 0 0,0 1 0,-1 0 0,1 0 0,-1-1 0,-1 2 0,1-1 0,-1 0 0,0 1 0,0-1 0,0 1 0,-1 0 0,0 1 0,0-1 0,0 1 0,-1 0 0,1 0 0,-1 1 0,0-1-33,-289-111-58,287 107-2008,4-3-1997</inkml:trace>
  <inkml:trace contextRef="#ctx0" brushRef="#br0" timeOffset="-18016.54">23610 4572 705,'0'0'187,"0"0"208,0 0 459,0 0 192,0 0-128,0 0-315,0 0 145,0 0-38,0 0-102,0 0-95,0 0-118,0 0-101,7 12 2316,-10 30-2181,-1 0 0,-2 0 0,-2 0-1,-2-1 1,-2 0 0,-11 25-429,-124 334 982,140-384-1965,-3-27-4872,6-10 2235</inkml:trace>
  <inkml:trace contextRef="#ctx0" brushRef="#br0" timeOffset="-17385.453">23613 4566 705,'0'0'416,"0"0"566,3-3 342,0-1-1189,0 0-1,0 1 1,0 0-1,1-1 0,-1 1 1,1 1-1,0-1 1,0 0-1,0 1 1,0 0-1,0 0 1,1 0-1,-1 0 0,0 1 1,1 0-1,0 0 1,-1 0-1,1 0 1,0 1-1,-1 0 1,1 0-1,0 0 0,-1 0 1,1 1-1,0 0 1,-1 0-1,1 0 1,-1 1-1,1-1 1,-1 1-1,0 0 0,0 0 1,0 0-1,0 1 1,0 0-1,0 0 1,0 0-1,-1 0-134,1 7 159,0 0-1,-1 0 1,0 0-1,-1 0 1,0 1 0,-1-1-1,0 1 1,-1-1-1,0 1 1,0 0-1,-1-1 1,-1 1 0,1-1-1,-2 0 1,0 1-1,0-1 1,-4 7-159,-7 10 83,-1 0-1,-1-2 1,-1 0-1,-2-1 1,0-1-1,-2 0 1,0-2-1,-1 0 1,-1-2-1,-1 0 1,-1-2-1,-1 0 1,-15 6-83,40-22 1,-1 1 0,1-1 0,-1 0-1,1 0 1,-1 0 0,1 0 0,-1-1 0,1 1 0,-1 0 0,0-1-1,1 1 1,-1-1 0,0 1 0,0-1 0,1 0 0,-1 0 0,0 0-1,0 0 1,0 0 0,1 0 0,-1 0 0,0-1 0,0 1 0,1 0 0,-1-1-1,0 0 1,1 1 0,-1-1 0,1 0 0,-1 0 0,-1-1-1,5-3-2,0-1 0,0 1 1,1 0-1,-1 0 1,1 0-1,1 0 0,-1 1 1,0-1-1,1 1 1,0 0-1,0 0 0,0 0 1,1 0-1,-1 1 1,1 0-1,0 0 0,0 0 1,0 0-1,0 1 1,2-1 1,-3 6 34,0 0 0,0 0 0,0 0 1,0 1-1,0-1 0,-1 1 0,1 0 1,-1 0-1,0 0 0,-1 0 0,1 0 0,-1 1 1,1-1-1,-1 1 0,-1 0 0,1 0 1,-1 0-1,1-1 0,-1 1 0,-1 1 1,1-1-1,-1 0 0,0 0 0,0 0 0,-1 1-34,2-2 36,38 167 1464,-29-164-6977,12-22 3097,-21 13 1872,9-19-1878</inkml:trace>
  <inkml:trace contextRef="#ctx0" brushRef="#br0" timeOffset="-17017.248">24158 4738 1153,'-14'-59'6438,"-14"74"-2338,-83 170-1975,63-56-1314,33-53-555,14-71-242,1-1-1,0 1 0,0-1 1,0 0-1,1 1 0,-1-1 0,1 0 1,0 1-1,0-1 0,1 0 0,-1 0 1,1 0-1,0 0 0,0 0 1,0 0-1,1 0 0,-1-1 0,1 1 1,0-1-1,0 0 0,0 0 1,0 0-1,1 0 0,-1-1 0,1 1 1,0-1-1,0 0 0,0 0 0,0 0 1,0 0-1,0-1 0,0 0 1,0 0-1,1 0 0,-1 0 0,0 0 1,1-1-1,-1 0 0,2 0-13,99-18-1534,-41-11-4475,-46 18 2795</inkml:trace>
  <inkml:trace contextRef="#ctx0" brushRef="#br0" timeOffset="-16713.584">23960 4959 3043,'3'-3'8327,"7"1"-4403,41 4-4568,-32-1 1635,214-2-836,-197-1-2028,-2-7-3695,-20 4 2146</inkml:trace>
  <inkml:trace contextRef="#ctx0" brushRef="#br0" timeOffset="-16433.592">24171 4659 5701,'-7'-4'2146,"14"-7"-512,-7 11-193,0 0-512,0 0-673,48-16-95,36-15-290,-8 8-1056,-12 4-544,-20 18-289,-24 6 865,24 2-1057,-10 8-97</inkml:trace>
  <inkml:trace contextRef="#ctx0" brushRef="#br0" timeOffset="-15920.85">24745 4692 833,'-62'142'6406,"-9"11"-4484,-62-14-1303,117-143-1142,14 1 181,2 3-138,7-14 143,183-302 241,-188 313 124,-1 1 1,1-1-1,0 1 0,0-1 0,-1 1 1,1 0-1,1 0 0,-1 0 0,0 0 1,1 0-1,-1 0 0,1 1 0,-1-1 1,1 1-1,-1 0 0,1 0 0,0 0 1,0 0-1,0 0 0,0 0 0,0 1 1,0 0-1,0-1 0,0 1 0,0 0 1,0 0-1,0 1 0,0-1 0,-1 1 0,1-1 1,1 1-29,-2 1 320,-1 4 48,36 167 743,-44-21-97,16-135 105,10-45-531,-9 11-709,110-170 468,24-3-2552,-130 158-1879,-13 26 721</inkml:trace>
  <inkml:trace contextRef="#ctx0" brushRef="#br0" timeOffset="-15583.716">25313 4679 1057,'3'-3'918,"-4"7"2402,-1 5 3338,-17 68-5778,-66 189 343,69-228-1225,2-4-1373,5-17-2341,6-19 962,-4-5-732</inkml:trace>
  <inkml:trace contextRef="#ctx0" brushRef="#br0" timeOffset="-14961.873">25644 4647 673,'0'-1'55,"0"0"0,-1 0 1,1 0-1,0 0 1,0 0-1,0 0 0,0 0 1,0 1-1,0-1 1,1 0-1,-1 0 0,0 0 1,0 0-1,1 0 1,-1 0-1,0 1 0,1-1 1,-1 0-1,1 0 1,-1 1-1,1-1 0,-1 0 1,1 0-1,0 1 0,-1-1 1,1 1-1,0-1 1,-1 1-1,1-1 0,0 1 1,0-1-1,-1 1 1,1-1-1,0 1 0,0 0 1,0 0-1,0-1 1,0 1-1,0 0 0,-1 0 1,1 0-1,0 0 1,0 0-1,0 0 0,0 0 1,0 0-1,0 1 1,0-1-56,14-4 4830,-19 18-4002,-86 192 1414,-87 38-603,149-219-267,36-39-1426,169-263-826,-160 254 842,-12 15 31,0-1 1,1 1 0,0 0 0,1 1 0,0-1 0,0 1-1,0 0 1,1 1 0,0 0 0,1 0 0,-1 1-1,7-3 7,-12 9 0,1 0 0,-1 0 0,0 0-1,1 1 1,-1-1 0,0 1-1,0 0 1,0 0 0,0 0-1,0 0 1,0 1 0,0-1 0,-1 1-1,1-1 1,-1 1 0,0 0-1,0 0 1,0 0 0,0 0-1,-1 1 1,1-1 0,-1 0-1,0 1 1,0-1 0,0 1 0,0-1-1,0 1 1,-1-1 0,0 1-1,0 0 1,0 0 0,3 6 9,61 215 1422,-62-222-1391,0-1 1,1 0-1,-1 0 0,1 1 0,-1-2 1,1 1-1,0 0 0,0-1 1,0 1-1,0-1 0,0 0 0,0 0 1,0 0-1,0 0 0,0 0 0,0-1 1,1 1-1,-1-1 0,0 0 0,0 0 1,1 0-1,-1-1 0,0 1 0,0-1 1,0 0-1,0 0 0,1 0 0,-1 0 1,-1 0-1,1-1 0,0 1 1,0-1-1,0 0 0,-1 0 0,1 0 1,-1 0-1,1 0 0,-1 0 0,0-1 1,0 1-1,0-1 0,0 0 0,-1 1 1,1-2-41,10-4 54,174-126-11,-159 110-311,0-2 0,-3 0 0,0-2 0,-1-1 1,-2-1-1,3-7 268,-9-24-5136,-21 31 123</inkml:trace>
  <inkml:trace contextRef="#ctx0" brushRef="#br0" timeOffset="-10224.325">23750 5655 512,'0'0'102,"0"0"15,0 0 17,0 0 138,0 0 139,0 0 144,0 0-53,0 0 267,39-4 1777,-29 20 500,-35 35-2909,18-38 188,-78 116 641,66-86-786,-2 0 0,-3-1 0,-1-2 0,-1 0 0,-3-2 0,-1-1 0,-13 11-180,-10 3 865,59-40-666,-35 1 397,16-9-431,-1-2 0,1 0 0,0 0 0,-1-1 0,1-1 1,-1 0-1,1-1 0,0 0 0,-1-1 0,1 0 0,1-2 0,-1 1 0,1-1 0,-3-2-165,5 5-85,8 2-582,2 0-1186,0 0-1344,0 0-925</inkml:trace>
  <inkml:trace contextRef="#ctx0" brushRef="#br0" timeOffset="-8831.493">24229 5750 448,'0'0'91,"0"0"-16,0 0 5,0 0-53,0 0-70,4 16 707,-5-5 3589,0-3-3511,1-8-582,0 0-32,0 0-5,0 0 85,0 0 59,0 0 69,0 0 6,0 0-81,0 0-159,0 0-38,-3-4 0,-54-75 160,49 85 27,-32 23-56,2 2 0,2 2 0,1 1 0,1 1 1,2 2-1,2 2 0,1 0 0,2 2 0,2 1 0,2 1 0,-7 19-195,28-58 4,-1-1 0,1 1 0,0 0-1,-1 1 1,2-1 0,-1 0 0,0 0 0,1 1-1,0-1 1,0 1 0,0-1 0,1 1 0,0 0-1,-1-1 1,2 1 0,-1-1 0,0 1 0,1 0 0,0-1-1,0 1 1,0-1 0,1 0 0,-1 1 0,1-1-1,0 0 1,0 0 0,1 0 0,-1 0 0,1 0-1,0-1 1,0 1 0,0-1 0,0 0 0,1 0 0,1 1-4,7-3 37,0-2 1,-1 1 0,1-1-1,0-1 1,0 0 0,-1-1-1,1 0 1,-1-1 0,0 0-1,0-1 1,0 0 0,-1-1-1,1 0 1,-2 0 0,1-1-1,-1 0 1,0-1 0,4-4-38,-12 11 0,1-1 1,0 1 0,-1 0 0,1-1 0,-1 0 0,0 1 0,0-1 0,1 0 0,-1 1 0,0-1 0,0 0 0,-1 0 0,1 0 0,0 0 0,-1 0 0,1 0 0,-1 0 0,1 0 0,-1 0 0,0-1 0,0 1 0,0 0 0,0 0 0,-1 0-1,1 0 1,0 0 0,-1 0 0,1 0 0,-1 0 0,0 0 0,0 0 0,0 0 0,0 0 0,0 1 0,0-1 0,0 0 0,-1 1 0,1-1 0,-1 1 0,1-1 0,-1 1 0,1-1 0,-1 1 0,0 0 0,0 0 0,1 0 0,-1 0 0,0 0 0,0 1-1,0-1 1,0 0 0,0 1 0,0-1 0,0 1 0,0 0 0,-1 0-1,-24-16 5,30 8 1597,299-26-668,-243 30-934,-58 4-406,-1 0-635,0 0-768,0 0-898,0 0-912</inkml:trace>
  <inkml:trace contextRef="#ctx0" brushRef="#br0" timeOffset="-4232.619">24824 5682 673,'24'-31'5561,"-14"-26"-5794,-10 51 713,2-6-112,-2 12-144,7 39 663,-13-11-528,-1 0 1,-1-1 0,-1 0 0,-1 0 0,-2-1 0,0-1 0,-13 20-360,-74 107 559,-36 82 158,308-506-167,-21 70-1116,-45 53 454,-106 147 119,7 20 450,-53 186 627,-5 144-134,31-295-1857,19-49-164,0-4-2689,0 0-175</inkml:trace>
  <inkml:trace contextRef="#ctx0" brushRef="#br0" timeOffset="-3969.207">24519 6110 4036,'-4'-4'3299,"1"-1"-1185,3 5-416,0 0-802,0 0 962,0 0-224,51 3-481,47-3-577,6-11-383,-55 6-161,21-4-897,-25-4-1954,-9-1-2050</inkml:trace>
  <inkml:trace contextRef="#ctx0" brushRef="#br0" timeOffset="1350.441">25529 5643 737,'-1'-6'6419,"1"27"-2854,2-5-4629,6 17 1260,-2 0-1,-1 0 1,-2 1-1,-1-1 0,-2 1 1,-1-1-1,-2 1 1,-1-1-1,-1 0 1,-2 0-1,-2-1 1,-1 0-1,-10 22-195,-104 113-3571,27-90 69</inkml:trace>
  <inkml:trace contextRef="#ctx0" brushRef="#br0" timeOffset="1804.654">23463 5253 705,'-4'-2'64,"4"2"32,0 0 833,0 0 512,0 0-736,0 0 672,0 0-224,0 0-128,0 0 96,-120 110 0,71-44-544,-49 85 576,-4 15-192,11-3-385,12-8-416,56-82-160,-37 74-1505,35 4-2018</inkml:trace>
  <inkml:trace contextRef="#ctx0" brushRef="#br0" timeOffset="4352.932">28554 4638 641,'0'0'90,"0"0"-20,0 0 85,0 0 400,0 0 272,0 26 3535,-19 26-3997,-2 0 0,-3-1 1,-2-2-1,-2 0 0,-2-2 0,-2-1 1,-10 8-366,-81 99 646,123-141 560,83-141-1322,6 3 0,6 5 0,61-58 116,-55 62-63,-101 119 74,0-1 0,0 1 1,0-1-1,0 1 0,0-1 0,1 1 0,-1-1 0,1 1 1,-1-1-1,1 0 0,-1 1 0,1-1 0,0 0 0,0 1 1,0-1-1,0 0 0,0 0 0,0 0 0,0 0 1,0 0-1,0 0 0,0 0 0,0 0 0,1 0 0,-1-1 1,0 1-1,1 0 0,-1-1 0,0 1 0,1-1 0,-1 1 1,1-1-1,-1 0 0,1 0 0,-1 0 0,1 0 0,-1 0 1,1 0-1,-1 0 0,1 0 0,-1 0 0,1-1 0,-1 1 1,0-1-1,1 1 0,-1-1 0,1 1 0,-1-1 0,0 0 1,0 0-1,1 1 0,-1-1 0,0 0 0,0 0 0,0 0 1,0-1-1,0 1 0,0 0 0,0 0 0,-1 0 0,1-1 1,0 1-1,-1 0 0,1-1 0,0 0-11,-49 162 1708,-89 203 332,123-297-1966,-18-8-1104,30-56-966,2-2-834,0 0 583</inkml:trace>
  <inkml:trace contextRef="#ctx0" brushRef="#br0" timeOffset="4774.474">28206 5058 2979,'-43'-7'9433,"43"8"-8563,0-1-299,0 0 144,0 0 193,0 0 138,397-1 1725,-208-12-2243,-188 13-506,-1 0-204,0 0-779,0 0-1259,0 0-1165,0 0-357,0 0 923</inkml:trace>
  <inkml:trace contextRef="#ctx0" brushRef="#br0" timeOffset="5285.983">29297 4628 705,'0'0'341,"0"0"385,0 0 780,0 0 255,0 0-431,0 0-546,0 0 167,-1-5 47,1 5-883,0 0-1,-1 1 1,1-1 0,0 0 0,-1 1 0,1-1-1,0 0 1,-1 1 0,1-1 0,-1 0-1,1 0 1,0 0 0,-1 1 0,1-1 0,-1 0-1,1 0 1,-1 0 0,1 0 0,0 0-1,-1 0 1,1 0 0,-1 0 0,1 0 0,-1 0-1,1 0 1,-1 0 0,1 0 0,0 0-1,-1 0 1,1 0 0,-1 0 0,1-1-1,-1 1 1,1 0 0,0 0 0,-1-1 0,1 1-1,0 0 1,-1 0 0,1-1 0,0 1-1,-1-1-114,-14 25-90,-260 378 3079,209-292-3982,72-95-2254,-4-13-1417,-2-2 4664,0 0-2376</inkml:trace>
  <inkml:trace contextRef="#ctx0" brushRef="#br0" timeOffset="5622.865">28908 4576 4068,'-13'-8'8840,"54"5"-5569,-28 3-3782,421-12 3618,-269 29-2477,-135-16-90,-17-1-1241,0 1-3713,-12-5-429,0-9 2073,-3-3-507</inkml:trace>
  <inkml:trace contextRef="#ctx0" brushRef="#br0" timeOffset="6487.143">30028 4630 4773,'20'15'3508,"-19"-14"-3351,0 1 0,0-1-1,0 0 1,0 0 0,0 0-1,0 0 1,0-1-1,0 1 1,0 0 0,1 0-1,-1-1 1,0 1 0,1-1-1,-1 1 1,0-1 0,1 1-1,-1-1 1,0 0-1,1 0 1,-1 0 0,1 0-1,-1 0 1,0 0 0,1 0-1,-1 0 1,1 0 0,-1-1-1,0 1 1,1 0-1,-1-1 1,0 0 0,1 1-1,-1-1 1,0 0 0,0 1-1,1-1 1,-1 0 0,0 0-1,0 0 1,0 0-1,0 0 1,0 0 0,-1 0-1,1 0 1,0-1 0,0 0-157,0 0 6,0 0 1,0 0-1,0-1 0,0 1 1,0 0-1,-1-1 1,1 1-1,-1 0 1,0-1-1,0 1 0,0 0 1,0-1-1,0 1 1,0-1-1,0 1 1,-1 0-1,1-1 1,-1 1-1,0 0 0,0 0 1,0 0-1,0-1 1,0 1-1,0 0 1,-1 0-1,1 0 1,0 0-1,-1 1 0,0-1 1,1 0-1,-1 1 1,0-1-1,0 1 1,0 0-1,0-1 1,0 1-1,0 0 0,0 0 1,-1 0-1,1 1 1,0-1-1,-1 0 1,1 1-1,0-1 0,-1 1 1,1 0-1,0 0 1,-1 0-1,1 0 1,-1 1-1,1-1 1,0 0-1,-1 1 0,1 0 1,0-1-1,0 1 1,-1 0-1,1 0 1,0 0-1,0 1 1,0-1-1,0 0 0,-1 2-6,-159 113 299,-33 92 1404,120-68-1294,73-136-400,1 0 0,-1 1 0,1-1 0,0 1 0,0-1 0,0 1 0,0-1 0,1 1 0,0 0 0,0-1 0,0 1 0,1 0 0,-1-1 0,1 1 0,0-1 1,1 1-1,-1-1 0,1 0 0,0 1 0,0-1 0,0 0 0,0 0 0,1 0 0,0 0 0,-1-1 0,1 1 0,1-1 0,-1 0 0,0 0 0,1 0 0,3 2-9,86 49 1041,-86-53-992,1-1-1,-1 1 1,1-2 0,0 1-1,-1-1 1,1 0 0,-1 0-1,0-1 1,1 0 0,-1 0-1,0-1 1,0 0 0,0 0 0,-1-1-1,1 0 1,-1 0 0,0 0-1,0-1 1,0 0 0,-1 0-1,1 0 1,-1-1 0,0 0-1,-1 0 1,3-5-49,-5 4-30,-1 0 1,0 0-1,-1 0 0,1 0 1,-1 0-1,-1 0 0,1 0 0,-1 0 1,-1 0-1,1 0 0,-1 0 1,0 1-1,-1-1 0,0 0 0,0 1 1,0 0-1,-1 0 0,1 0 1,-2 0-1,1 0 0,0 1 0,-1 0 1,-6-5 29,-43-43-75,53 55 102,1-2 101,0 0-11,84 18 38,329 7 2648,-400-24-2327,-11 0-4110,-1 0-3997,-1-1 3339</inkml:trace>
  <inkml:trace contextRef="#ctx0" brushRef="#br0" timeOffset="10894.966">29207 5375 673,'0'0'149,"0"0"91,0 0 577,0 0 245,0 0-261,0 0 240,0 0-16,0 0-128,0 0-123,0 0-85,0 0-59,0 0-97,-6 9 242,-40 79 397,3 0 1,4 3 0,-12 50-1173,-37 178 309,70-270-1424,2-8-3295,15-33 2280</inkml:trace>
  <inkml:trace contextRef="#ctx0" brushRef="#br0" timeOffset="11294.689">29524 5609 897,'0'0'779,"0"0"716,0 0 224,0 0-326,0 0-314,0 0-156,-4 6-234,-144 212 2658,-13 9-1270,160-226-2051,0 0 1,0 1-1,0-1 1,0 1-1,0-1 0,0 1 1,0 0-1,1-1 1,-1 1-1,1 0 1,-1-1-1,1 1 1,0 0-1,0 0 1,-1-1-1,1 1 1,1 0-1,-1 0 1,0-1-1,0 1 0,0 0 1,1 0-1,-1-1 1,1 1-1,0 0 1,-1-1-1,1 1 1,0-1-1,0 1 1,0-1-1,0 1 1,0-1-1,0 1 1,1-1-1,-1 0 1,0 0-1,1 0 0,-1 0 1,0 0-1,1 0 1,0 0-1,-1 0 1,1 0-1,-1-1 1,1 1-1,0-1 1,0 1-1,1-1-26,148-5 198,-54-23-5078,-85 24 2062,-4 6 640</inkml:trace>
  <inkml:trace contextRef="#ctx0" brushRef="#br0" timeOffset="11630.245">29936 5648 1762,'-17'-20'5696,"-5"58"-1634,-58 136-1120,37-15-2563,22-97-808,3-20-2858,12-35 837,-5-7-748</inkml:trace>
  <inkml:trace contextRef="#ctx0" brushRef="#br0" timeOffset="11965.266">30235 5586 1794,'0'0'1868,"0"0"-10,0 0-556,0 0 252,-5 13-230,-8 20-734,-10 19 138,3 1 0,2 0 0,2 2 1,3 0-1,2 1 0,-2 52-728,23-108 764,207-197-1030,-91 40-5031,-108 125 2035</inkml:trace>
  <inkml:trace contextRef="#ctx0" brushRef="#br0" timeOffset="12280.204">30805 5671 2082,'0'0'2536,"0"0"-214,0 0-817,-7 5 156,-22 12-1226,0 2 1,2 1-1,0 1 1,1 1-1,1 2 1,1 0-1,1 2 1,1 0-1,2 2 1,1 0-1,1 1 1,-10 22-436,26-47 34,0 0 0,0 0 0,0 0 1,0 0-1,1 0 0,0 1 0,0-1 0,0 1 0,0-1 0,1 1 1,-1-1-1,1 1 0,0-1 0,1 1 0,-1-1 0,1 1 1,0-1-1,0 1 0,0-1 0,1 0 0,0 1 0,-1-1 1,1 0-1,1 0 0,-1 0 0,1 0 0,-1-1 0,1 1 1,0-1-1,0 0 0,1 0 0,-1 0 0,1 0 0,0 0 1,-1-1-1,1 1 0,0-1 0,0 0 0,1 0 0,-1-1 1,0 1-1,1-1 0,-1 0 0,0 0 0,2 0-34,135-8-1919,-60-35-5296,-69 29 5021</inkml:trace>
  <inkml:trace contextRef="#ctx0" brushRef="#br0" timeOffset="12543.699">30575 5921 3299,'-16'-4'2498,"-2"3"33,12 6-225,-2-5-384,8 0-1153,0 0 416,0 0-256,0 0-193,48-9-415,-48 9-257,132-19-32,-40 3-160,-19 1-1154,-22 4-896,-12 1-544,-23 2 1216,-5 2-2241</inkml:trace>
  <inkml:trace contextRef="#ctx0" brushRef="#br0" timeOffset="12814.815">30861 5655 5797,'0'0'3107,"0"0"-1025,0 0-1281,0 0 224,39-15-705,25-5-704,-4 13-1057,-12-13-513,-25 15 865,26-3-1249,-1-4-1218</inkml:trace>
  <inkml:trace contextRef="#ctx0" brushRef="#br0" timeOffset="13231.081">31341 5682 769,'-2'7'1639,"-87"247"5807,-29 1-5422,117-255-2047,1 1-19,0 0-1,0 0 1,0 0 0,0 0 0,0 0 0,0 0 0,0 0-1,-1 0 1,1 0 0,0 0 0,-1-1 0,1 1-1,-1 0 1,1 0 0,-1 0 0,1-1 0,-1 1 0,0 0-1,1 0 1,-1-1 0,0 1 0,1-1 0,-1 1 0,0-1-1,0 1 1,0-1 0,1 1 0,-1-1 0,0 0-1,0 1 1,0-1 0,0 0 0,0 0 0,0 1 0,0-1-1,0 0 1,0 0 0,1 0 0,-1 0 0,0-1-1,0 1 1,0 0 0,0 0 0,0 0 0,0-1 0,0 1-1,0-1 1,1 1 0,-1 0 0,0-1 0,0 1-1,0-1 1,1 0 0,-2 0 42,0-19-100,0 0-1,1 0 0,0 0 1,2 0-1,1 0 1,0 0-1,1 0 1,2 0-1,0 1 1,1-1-1,0 1 1,2 1-1,0-1 1,1 1-1,1 1 0,1 0 1,0 0-1,5-3 101,-10 10 79,0 1 0,1 0 0,1 0 0,0 0-1,0 1 1,1 0 0,0 0 0,0 1 0,0 0 0,1 1-1,0 0 1,1 1 0,-1 0 0,1 0 0,0 1-1,0 1 1,4-1-79,-12 2 50,1 1-1,-1-1 0,1 1 1,0 0-1,-1 0 0,1 0 1,0 1-1,0-1 0,0 1 1,0 0-1,-1 0 0,1 0 1,0 1-1,0-1 1,0 1-1,0 0 0,-1 0 1,1 0-1,0 0 0,-1 1 1,1 0-1,-1 0 0,0 0 1,1 0-1,-1 0 0,0 0 1,0 1-1,-1 0 0,1-1 1,0 1-1,-1 0 0,0 0 1,1 1-1,-1-1 1,-1 0-1,1 1 0,0-1 1,-1 1-1,0 0 0,1-1 1,-2 1-1,1 0 0,0 0 1,-1-1-1,1 4-49,-5 5 123,-1 0 1,0-1-1,0 1 0,-1-1 1,-1 0-1,0 0 0,0-1 1,-1 0-1,-1-1 1,1 1-1,-1-1 0,-1-1 1,0 0-1,0 0 0,0-1 1,-1 0-1,0-1 0,-4 1-123,-67 53 668,78-57-657,-82 93 1049,84-93-1034,0 0-1,1 0 0,-1 1 0,1-1 0,0 0 1,0 1-1,0-1 0,0 1 0,1-1 1,-1 1-1,1-1 0,0 1 0,0-1 0,0 1 1,1 0-1,-1-1 0,1 1 0,0-1 0,0 0 1,0 1-1,0-1 0,1 0 0,-1 1 1,1-1-1,0 0 0,0 0 0,0 0 0,0-1 1,0 1-1,1 0 0,-1-1 0,1 0 1,0 1-1,0-1 0,3 2-25,3 2 70,-7-3-165,0-1-1,1 0 1,-1 1 0,1-1 0,0-1 0,-1 1 0,1 0 0,0-1 0,0 1 0,0-1-1,0 0 1,1 0 0,-1 0 0,0 0 0,0 0 0,1-1 0,-1 0 0,0 0-1,1 0 1,-1 0 0,0 0 0,1 0 0,-1-1 0,0 0 0,0 0 0,0 1 0,3-2 95,53-23-4896,-40 9 1693</inkml:trace>
  <inkml:trace contextRef="#ctx0" brushRef="#br0" timeOffset="13480.188">31882 5489 1794,'0'0'832,"0"0"770,0 0 544,0 0-64,25 27 32,22 50-128,-27-34-993,0 65 1121,-15 22-160,-44-6-385,-9 1-800,0-66-609,-47 74-32,-68 12-1281,-54-6-2627,-44-2-2754</inkml:trace>
  <inkml:trace contextRef="#ctx0" brushRef="#br0" timeOffset="15838.008">27307 6069 993,'0'0'635,"0"0"652,0 0 234,0 0-288,0 0-501,0 0 111,0 0 70,-12-13 1377,12 13-2189,-1 0 1,1-1-1,-1 1 0,0 0 1,1 0-1,-1 0 0,0 0 0,1 0 1,-1 0-1,1 0 0,-1 0 1,0 0-1,1 1 0,-1-1 0,0 0 1,1 0-1,-1 0 0,1 1 1,-1-1-1,1 0 0,-1 1 0,1-1 1,-1 0-1,1 1 0,-1-1 1,1 1-1,-1-1 0,1 1 0,0-1 1,-1 1-1,1-1 0,0 1 1,-1-1-1,1 1 0,0 0 0,0-1 1,-1 1-1,1-1 0,0 1 1,0 0-1,0-1 0,0 1 0,0-1 1,0 1-1,0 0 0,0-1 0,0 1 1,0 0-1,0-1 0,1 1 1,-1-1-1,0 1 0,0 0 0,1-1 1,-1 1-1,0-1 0,0 1 1,1-1-1,-1 1 0,1-1 0,-1 1 1,1-1-1,-1 1 0,1-1 1,-1 0-102,3 22-631,-3 147 1917,-21-103-902,1 130 407,-25 116-252,40-210-534,-2-75 409,4-11-1945,11-13-6945,-8-3 3437</inkml:trace>
  <inkml:trace contextRef="#ctx0" brushRef="#br0" timeOffset="16351.723">27629 5986 705,'-3'2'7614,"-2"6"-3328,-10 25-2050,-76 247 465,34 18-1233,53-240-1243,-2-7-115,3 1 1,2-1-1,2 0 0,2 1 0,3-1 0,5 19-110,-10-69-797,1 10 1953,-1-9-4029,0-1-3875,-1-1 1976</inkml:trace>
  <inkml:trace contextRef="#ctx0" brushRef="#br0" timeOffset="16838.99">26732 6870 4292,'8'-77'6684,"-7"73"-5435,-1 4-315,4-4-411,-2 2-450,-1 0 0,1 0 0,0 0 0,0 0-1,0 0 1,0 1 0,0-1 0,0 1 0,1 0-1,-1-1 1,0 1 0,1 0 0,-1 0 0,1 0 0,-1 1-1,1-1 1,-1 1 0,1-1 0,0 1 0,-1 0 0,1 0-1,0 0 1,-1 0 0,1 1 0,-1-1 0,1 0-1,0 1 1,-1 0 0,1 0 0,-1 0 0,0 0 0,1 0-1,-1 0 1,0 1 0,0-1 0,1 1 0,-1 0-1,0-1 1,1 3-73,12 14 275,0 1 0,-1 0 0,-2 1 0,0 1 0,0 0-1,-2 1 1,-1 0 0,-1 0 0,-1 1 0,0 0 0,-1 5-275,25 73 510,67 137 926,-41-190-886,-54-47-529,1 1 0,-1-1 0,1 0 0,-1-1 0,1 1 0,0-1 0,0 1 0,-1-1 0,1 0 0,0-1 0,-1 1 0,1-1 0,0 1 0,-1-1 0,1 0 0,-1 0 0,1-1 0,-1 1 0,0-1 0,1 1 0,-1-1 0,0 0 0,2-2-21,17-7 40,99-44 40,-54 8-543,-2-2 0,-2-3-1,-3-3 1,-2-2 0,30-41 463,-37 7-6305,-48 67 1057</inkml:trace>
  <inkml:trace contextRef="#ctx0" brushRef="#br0" timeOffset="18015.725">26916 8056 769,'9'-43'5525,"-5"31"-4499,-5 18 3014,-96 199-3211,63-143-4061,1 2-3494,-59 140 4495,36-74 2231,16-18 0,33-113 0,2-12 0</inkml:trace>
  <inkml:trace contextRef="#ctx0" brushRef="#br0" timeOffset="18551.613">27056 7810 641,'14'-9'2732,"-1"14"437,-11-3-3465,18 10 1178,3 19 1113,-40-22-1314,16 1-310,5 73 1907,-5-79-2143,-10 166 1493,-99 251 219,17-63-3438,65-339-7078,20-25 6005</inkml:trace>
  <inkml:trace contextRef="#ctx0" brushRef="#br0" timeOffset="18887.169">26484 8435 1025,'-2'-1'717,"-12"-9"1101,26 5 6639,556-24-4656,-524 26-4079,-43 3-480,-1 0-1207,0 0-1179,0 0-956</inkml:trace>
  <inkml:trace contextRef="#ctx0" brushRef="#br0" timeOffset="19214.2">27606 7986 4260,'0'0'2109,"-14"13"2412,-5 49-1387,-37 167 672,-71 163-3304,127-390-563,0 0 1,-1 0-1,1-1 0,0 1 0,0 0 0,0 0 1,0-1-1,0 1 0,0 0 0,0 0 1,0-1-1,1 1 0,-1 0 0,1 0 1,0-1-1,-1 1 0,1-1 0,0 1 1,0-1-1,0 1 0,0-1 0,0 1 1,0-1-1,0 0 0,1 1 0,-1-1 1,0 0-1,1 0 0,-1 0 0,1 0 1,-1 0-1,1 0 0,0-1 0,-1 1 1,1-1-1,0 1 61,-13 11-3306,4-11-655,7-1-913</inkml:trace>
  <inkml:trace contextRef="#ctx0" brushRef="#br0" timeOffset="19518.885">27452 7988 3651,'-3'-4'7907,"6"0"-3918,42-12-2987,9 4-618,1 3 1,0 3-1,0 2 0,0 2 1,3 3-385,94-1 571,-106-13-1419,-64 28-7603,1-5 2616</inkml:trace>
  <inkml:trace contextRef="#ctx0" brushRef="#br0" timeOffset="20303.766">28620 8124 705,'28'-55'7575,"-18"49"-5780,-9 10 2901,-122 277-2438,58-151-2386,48-15-2733,16-113 2433,-3 7 216,-11-6-2800,-178 16 5020,127-6 1809,319 13-3246,-106 1-27,-99-15-351,-46-14-300,-3 2-593,-1 0-944,0 0-966,0 0-294,0 0 549,0 0-1419</inkml:trace>
  <inkml:trace contextRef="#ctx0" brushRef="#br0" timeOffset="20615.114">28487 8112 1025,'-37'-18'7084,"49"12"-1084,600 50-1916,-604-41-5714,-7-3-4801,-1 0 687</inkml:trace>
  <inkml:trace contextRef="#ctx0" brushRef="#br0" timeOffset="21373.988">27157 7783 512,'0'0'145,"0"0"-71,0 0 49,0 0 379,0 0 192,0 0-144,0 0 203,0 0 37,0 0 10,0 0-95,0 0-160,-3 1-204,-110 55 1869,7 61 73,77-75-1720,-233 346 2533,237-348-3003,2 2 1,1 0-1,3 2 1,1 0-1,2 1 0,-4 25-93,-22 41-1638,41-108-311,1-3-5,0 0-1153</inkml:trace>
  <inkml:trace contextRef="#ctx0" brushRef="#br0" timeOffset="21837.82">27024 7723 641,'2'-7'220,"1"0"0,0 1 0,0 0 0,0-1 0,1 1 0,0 1 1,0-1-1,0 0 0,1 1 0,-1 0 0,1 0 0,1 0 0,-1 1 0,1 0 1,0 0-1,0 0 0,5-2-220,-9 4 87,0 1 0,0 0 1,0 0-1,0 0 0,0 0 0,0 1 1,0-1-1,0 0 0,0 1 0,1 0 1,-1-1-1,0 1 0,0 0 1,1 0-1,-1 0 0,0 0 0,0 1 1,0-1-1,1 1 0,-1-1 0,0 1 1,0 0-1,0 0 0,0 0 0,0 0 1,0 0-1,0 0 0,0 0 1,-1 1-1,1-1 0,0 1 0,-1-1 1,1 1-1,-1-1 0,0 1 0,1 0 1,-1 0-1,0 0 0,0 0 0,0 0 1,0 0-1,0 0 0,-1 0 1,1 0-1,-1 1 0,1-1 0,-1 0 1,0 0-1,0 2-87,-57 387 4906,41-322-4410,-2-1 1,-4-1-1,-2-2 1,-4 0-1,-15 25-496,18-36-107,7-24-1422,7-19-3988,9-8 1940</inkml:trace>
  <inkml:trace contextRef="#ctx0" brushRef="#br0" timeOffset="22174.822">26412 8321 993,'0'0'625,"0"0"400,0 0 822,0 0-112,0 0-449,0 0-229,0 0 43,0 0-257,18-3 278,402-47 2022,-127 43-4012,-244 1-2814,-46 6 475</inkml:trace>
  <inkml:trace contextRef="#ctx0" brushRef="#br0" timeOffset="22725.948">27263 8002 769,'29'-6'9882,"44"7"-9350,-34 0-40,273-13 26,-681 16 80,345-10 1468,280-20-1874,-110 7-1100,-53 4-3031,-73 10 1088,-13 1-528</inkml:trace>
  <inkml:trace contextRef="#ctx0" brushRef="#br0" timeOffset="23039.895">27594 7950 865,'0'0'1025,"8"-6"2905,-6 4 2598,-7 18-5626,-96 324 2680,30-126-2280,42-82-997,26-57-2259,3-74-790,0-1-603,0 0 929</inkml:trace>
  <inkml:trace contextRef="#ctx0" brushRef="#br0" timeOffset="45984.792">29325 8441 545,'-9'-2'8979,"3"5"-9695,171-23 1709,63-21-1009,-227 41-203,-1 0-544,0 0-657,0 0-678</inkml:trace>
  <inkml:trace contextRef="#ctx0" brushRef="#br0" timeOffset="46317.714">29683 8129 705,'0'-1'822,"-5"-1"-1957,2 7 3967,-3 4 4252,-96 203-4313,7 90-3438,96-293-983,-3 5-1361</inkml:trace>
  <inkml:trace contextRef="#ctx0" brushRef="#br0" timeOffset="47094.496">30529 8129 673,'0'0'122,"0"0"33,0 0 299,0 0 405,0 0 28,0 0-140,0 0-128,0 0 187,0 0-58,-4 7-65,-100 165 1346,-208 315-38,221-327-1617,133-245-102,110-197-320,22 78-128,59-56-123,-154 185 299,-78 74 26,-1 1 44,0 0 218,0 0 262,-1 7-70,-36 188 1965,-103 129-752,67-176-1731,30-50-4211,37-93-353,-2-10 1335</inkml:trace>
  <inkml:trace contextRef="#ctx0" brushRef="#br0" timeOffset="47414.95">30097 8512 3171,'0'0'1441,"0"0"1058,0 0-545,0 0-449,0 0-608,0 0 0,0 0-417,0 0 481,55-13-352,44 15-321,-21-18-224,-36 8-64,4-3 32,-7 7-544,-16 0-1186,-9 0-704,-14 4-417,0 0 1089</inkml:trace>
  <inkml:trace contextRef="#ctx0" brushRef="#br0" timeOffset="47910.745">31383 8141 3011,'0'0'1697,"0"0"-543,0 0 153,0 0-266,0 0-453,0 0-268,0 0-107,0 0-95,0 0-33,2-5-47,8-56 202,-11 58-139,1 3 38,-29 3 73,1 1-1,-1 2 1,1 1 0,0 0-1,1 3 1,0 0 0,0 1-1,1 2 1,1 1 0,0 0-1,1 2 1,1 1 0,0 1-1,1 1 1,1 1 0,1 1-1,-15 19-211,15-19 182,1 1-1,1 1 1,1 1-1,1 0 1,2 1-1,0 1 1,1 0-1,2 1 1,1 0-1,1 0 1,1 1-1,-3 21-181,9-44 22,0-1-1,0 0 0,1 1 0,-1-1 0,1 1 1,0 0-1,1-1 0,-1 1 0,1 0 1,0-1-1,0 1 0,0 0 0,1 0 1,-1-1-1,1 1 0,0 0 0,1-1 1,-1 1-1,1-1 0,0 0 0,0 1 1,0-1-1,1 0 0,-1 0 0,1 0 0,0-1 1,0 1-1,1-1 0,-1 1 0,1-1 1,-1 0-1,1 0 0,0-1 0,0 1 1,0-1-1,0 0 0,1 0 0,-1 0 1,1-1-1,-1 1 0,1-1 0,0 0 1,-1-1-1,1 1 0,0-1 0,1 0-21,13-3-20,0 0 0,-1-2 1,1 0-1,-1-1 0,0-1 0,0-1 0,-1 0 0,0-1 0,-1-1 0,1-1 20,-2 2-153,31-23-1689,-28 1-3139,-18 28 796</inkml:trace>
  <inkml:trace contextRef="#ctx0" brushRef="#br0" timeOffset="48473.111">31984 8099 897,'14'-28'1812,"-14"5"1020,-1 18-2238,-6 10 3521,-268 252-1051,249-236-2862,1 1 1,2 1-1,0 1 1,1 1-1,2 0 1,0 2-1,2 1 1,1 0-1,2 1 0,0 0 1,2 2-1,1-1 1,-7 32-203,16-16 235,4-42-217,1 0 0,-1 0 1,1-1-1,0 1 1,0 0-1,0 0 0,1-1 1,-1 0-1,1 1 1,0-1-1,0 0 0,0 0 1,0-1-1,0 1 0,1 0 1,-1-1-1,1 0 1,0 0-1,0 0 0,0-1 1,0 1-1,0-1 1,0 0-1,0 0 0,0 0 1,0 0-1,4-1-18,44-1 91,184-55-75,-76 6-1265,-138 34-765,-20 2-4807,-4-3 2908</inkml:trace>
  <inkml:trace contextRef="#ctx0" brushRef="#br0" timeOffset="48829.475">31721 8404 993,'0'0'1970,"0"0"256,0 0-203,0 0-341,-3 1-620,-39 9 2375,59-12-435,55-8-2618,190-15 53,-96 9-319,-160 14-92,-6 2-58,0 0-453,0 0-802,19 0-6395,-17 0 3844</inkml:trace>
  <inkml:trace contextRef="#ctx0" brushRef="#br0" timeOffset="49182.536">32151 8095 1121,'-26'-11'2354,"26"11"-2233,1-1 1,-1 1-1,1 0 0,-1-1 1,1 1-1,-1 0 0,1-1 1,-1 1-1,1 0 0,-1-1 1,1 1-1,-1-1 0,0 1 1,1-1-1,-1 1 0,0-1 1,1 0-1,-1 1 0,0-1 1,0 1-1,0-1 0,1 1 1,-1-1-1,0 0 0,0 1 1,0-1-1,0 1 0,0-1 1,0 0-1,0 1 0,0-1 1,-1 0-1,1 1 0,0-1 1,0 1-1,0-1 0,-1 1 1,1-1-1,0 1 0,-1-1 1,1 1-1,0-1 0,-1 1 1,1-1-1,0 1 0,-1-1 1,1 1-1,-1-1 0,1 1 1,-1 0-1,1-1 0,-1 1 1,1 0-1,-1 0 0,0-1 1,1 1-1,-1 0 0,1 0 1,-1 0-1,0 0 0,1 0 1,-1 0-1,1 0 0,-1 0 1,0 0-1,0 0-121,330-49 4800,-234 41-3819,-16 6-602,-79-7-2562,0-27-1308,0 27-486,0 9 1078</inkml:trace>
  <inkml:trace contextRef="#ctx0" brushRef="#br0" timeOffset="50550.486">30279 9491 737,'0'0'203,"2"-3"272,69-27 4415,-70 30-3940,-1 0-235,0 0 273,0 0 21,0 0-144,0 0-171,0 0-225,-36 7 87,-79 30 164,94-24-590,1 1 0,1 1 0,0 0 0,0 1 0,2 1 0,0 1 0,1 1-1,1 0 1,1 0 0,0 2 0,2 0 0,-2 5-130,-23 40 355,3 2 0,4 1 0,2 1 0,-10 44-355,35-105-40,0-1 0,0 1 0,1-1 0,0 1 0,0 0 0,1-1 0,1 1 1,-1 0-1,2 0 0,-1 0 0,1 0 0,0 0 0,1-1 0,0 1 0,0-1 0,1 1 0,0-1 0,0 0 0,1 0 0,0 0 0,1 0 0,0-1 0,0 1 1,0-2-1,1 1 0,0 0 0,5 3 40,-6-8-3000,-4-1-1293</inkml:trace>
  <inkml:trace contextRef="#ctx0" brushRef="#br0" timeOffset="52886.6">30414 9743 769,'0'0'90,"0"0"140,0 0 683,0 0 373,0 0 76,0 0-252,0 0-293,0 0-331,0 0 64,0 0-139,0 0-75,0 0 139,0 0 80,0 0-176,-11 14 86,-215 311 2263,224-324-2694,0 1 0,0 0 1,0 0-1,1 0 1,-1 0-1,1 0 0,-1 0 1,1 0-1,0 0 1,0 0-1,0 0 0,0 1 1,0-1-1,1 1 1,-1-1-1,1 0 0,-1 1 1,1-1-1,0 1 1,0-1-1,0 1 0,0-1 1,1 1-1,-1-1 1,1 1-1,-1-1 0,1 0 1,0 1-1,0-1 1,0 0-1,0 0 1,0 1-1,0-1 0,1 0 1,-1 0-1,1 0 1,0-1-1,-1 1 0,1 0 1,0-1-1,0 1 1,0-1-1,0 1 0,0-1 1,1 0-35,131 1-41,-76-17-5203,-48 11 2233</inkml:trace>
  <inkml:trace contextRef="#ctx0" brushRef="#br0" timeOffset="53158.121">30115 9927 1730,'0'0'1953,"0"0"322,0 0-482,0 0-1152,0 0 480,0 0 32,0 0-160,104-16-256,-67 8-545,39 6-32,-21-1-128,-13 6-192,-15 3-993,-6-12-961,-3 3 801,-18 3-2179</inkml:trace>
  <inkml:trace contextRef="#ctx0" brushRef="#br0" timeOffset="53858.493">30364 9719 3139,'0'0'2344,"0"0"-711,0 0 337,9-4-374,29-11-1354,0 1 0,1 3 0,1 1 0,0 1 0,0 3 0,8 0-242,2 2-225,16 18-1162,-47 0 1250,-17-13 138,0 0-1,-1 0 1,1 1-1,0-1 1,-1 0-1,1 1 0,-1-1 1,1 1-1,-1-1 1,0 1-1,0 0 1,1 0-1,-1-1 1,0 1-1,-1 0 0,1 0 1,0 0-1,-1 0 1,1 0-1,-1 0 1,1 0-1,-1 0 1,0 0-1,0 0 0,0 0 1,0 1-1,0-1 1,0 0-1,-1 0 1,1 0-1,-1 1 0,-5 19 306,0-1 1,-2 1-1,0-1 0,-2-1 1,0 0-1,-1 0 0,-1-1 0,-2 1-306,6-7 118,-16 21 164,-1-1 1,-2-1-1,-2-2 0,0 0 1,-2-2-1,-3 0-282,-12 13 137,45-42-134,1 1 0,0 0 1,0-1-1,0 1 0,0 0 0,-1-1 0,1 1 1,0 0-1,0-1 0,-1 1 0,1 0 0,0-1 1,0 1-1,-1 0 0,1 0 0,0-1 0,-1 1 1,1 0-1,-1 0 0,1 0 0,0-1 0,-1 1 1,1 0-1,-1 0 0,1 0 0,0 0 0,-1 0 1,1 0-1,-1 0 0,1 0 0,0 0 1,-1 0-1,1 0 0,-1 0 0,1 0 0,0 0 1,-1 1-1,1-1 0,0 0 0,-1 0 0,1 0 1,-1 0-1,1 1 0,0-1 0,-1 0 0,1 0 1,0 1-1,0-1 0,-1 0 0,1 1-3,99-174-155,62-7 145,-158 177 3,20 6 22,-23-2-13,2 2 62,-2-3 65,1 14 153,5 160 578,-3-92-470,7-59 847,19-58-969,-2-3-456,46-71-1915,-38 32-3694,-27 53 2311,0 12 743</inkml:trace>
  <inkml:trace contextRef="#ctx0" brushRef="#br0" timeOffset="54373.731">31206 9817 1121,'-2'-3'515,"-3"8"6374,-118 141-4289,-41 18-1009,185-186-2546,-17 17 943,0-1 0,1 1 0,-1 0 0,1 0 0,0 0 0,0 1-1,1-1 1,-1 1 0,1 1 0,0-1 0,0 1 0,0 0 0,1 0 0,-1 1 0,1 0 0,0 0 12,20 24 38,-24-10 90,-17 128 336,34-133-458,1-20-8,-1-1 0,-1-1 0,-1 0 0,0-2 1,-1 0-1,0 0 0,-2-2 0,0 0 1,-1-1-1,-1 0 0,-1-1 0,-1 0 0,0-1 1,-2-1-1,6-20 2,-12 37 2,-1 0 1,0 0-1,0 0 0,-1-1 1,0 1-1,0-1 0,0 1 1,-1-1-1,0 1 0,0-1 1,0 1-1,-1 0 0,0-1 1,-1 1-1,1 0 0,-1-1 1,0 1-1,-1 0 0,1 0 1,-1 1-1,-1-1 1,1 0-1,-1 1 0,1 0 1,-2 0-3,-76-32-6,75 36-30,0 0 0,-1 1 0,1 0-1,0 0 1,0 0 0,0 1 0,-1 0-1,1 0 1,0 1 0,0-1 0,0 2-1,0-1 1,1 0 0,-1 1 0,1 0-1,-1 0 1,1 1 0,-3 2 36,5-4-95,-115 114-6252,112-89 4030</inkml:trace>
  <inkml:trace contextRef="#ctx0" brushRef="#br0" timeOffset="54775.13">31489 9804 2050,'4'-2'1460,"-13"16"5456,-99 124-6019,100-127-873,1 0 0,0 1 1,1 0-1,0 0 0,1 0 0,0 1 1,1 0-1,0-1 0,1 2 0,0-1 1,1 4-25,1-14 9,0 1 0,0 0 0,0 0 0,1-1 0,-1 1 1,1 0-1,0 0 0,0-1 0,0 1 0,1 0 0,-1 0 0,1-1 1,0 1-1,0 0 0,0-1 0,0 1 0,1-1 0,0 1 1,-1-1-1,1 0 0,1 1-9,22-4 32,-2-7-15,0-2 0,0-1 0,-1 0-1,-1-2 1,0 0 0,0-2 0,-1 0 0,-1-1 0,-1-1 0,0-1 0,-1 0 0,0-1 0,-2-1 0,0-1-1,-2 0 1,0-1 0,-1 0 0,0-2-17,-11 20 8,1-1-1,-1 1 1,0-1 0,0 0-1,0 1 1,-1-1 0,1 0-1,-1 0 1,0 1 0,0-1-1,0 0 1,-1 0-1,1 1 1,-1-1 0,0 0-1,0 1 1,0-1 0,0 1-1,-1-1 1,0 1 0,1 0-1,-1-1 1,0 1 0,-1 0-1,1 0 1,0 0 0,-1 1-1,0-1 1,1 1-1,-1-1 1,0 1 0,0 0-1,-1 0 1,1 0 0,0 0-1,-1 1 1,1 0 0,-1-1-1,1 1 1,-1 0 0,0 1-1,1-1 1,-1 1-1,-3-1-7,-8 5-86,0 0 0,1 1-1,-1 1 1,1 0-1,0 1 1,0 1-1,1 0 1,0 1-1,0 0 1,1 1-1,1 0 1,-1 1-1,2 0 1,-1 1-1,-5 9 87,-83 114-5087,71-86 1547</inkml:trace>
  <inkml:trace contextRef="#ctx0" brushRef="#br0" timeOffset="55037.56">31857 9793 1121,'13'-16'1698,"-13"16"-641,0 0 1185,0 0-160,0 0-417,0 0-351,-25 51-289,11-5-545,-43 34 97,-3-1-385,5-13-160,11-16 0,10-17-641,22-20-31,1-1-1186,6-12-640,3-8-481</inkml:trace>
  <inkml:trace contextRef="#ctx0" brushRef="#br0" timeOffset="55281.281">31698 9716 1153,'0'0'1986,"0"0"897,0 0-545,0 0-1345,0 0 736,0 0-255,37-16-385,-37 16-384,104-31-417,-65 14-224,34-2 0,-11 3-64,-14 12-320,-18-3-1090,-16 2 353,-14 5-1697,0 0-545</inkml:trace>
  <inkml:trace contextRef="#ctx0" brushRef="#br0" timeOffset="55486.327">31864 10344 10218,'2'0'2274,"-2"0"1057,0 0-544,0 0-545,0 0-1185,0 0-897,0 0-288,0 0-1890,0 0-2114,3-32-1569</inkml:trace>
  <inkml:trace contextRef="#ctx0" brushRef="#br0" timeOffset="55974.46">32593 10068 1505,'-2'-6'7826,"0"-16"-8487,2 15 1200,0 6-531,1-3 6,-1 1 0,0 0-1,0-1 1,0 1 0,0 0 0,-1-1 0,1 1 0,-1 0 0,0 0-1,0-1 1,0 1 0,0 0 0,0 0 0,-1 0 0,1 0 0,-1 0-1,0 1 1,0-1 0,0 0 0,0 1 0,-1 0 0,1-1 0,-1 1-1,1 0 1,-1 0 0,0 0 0,0 1 0,0-1 0,0 1 0,0-1-1,-1 1-13,-11 5 253,1 1-1,-1 0 0,1 2 0,0-1 0,1 2 0,-1 0 0,1 0 0,1 1 1,0 1-1,0 0 0,1 1 0,0 0 0,1 0 0,0 2 0,1-1 0,1 1 0,0 0 1,0 0-1,1 1 0,1 0 0,0 1 0,1 1-252,-7 63 461,36-38-5396,-6-32 238</inkml:trace>
  <inkml:trace contextRef="#ctx0" brushRef="#br0" timeOffset="56218.226">32689 10346 4997,'0'0'2082,"0"0"961,0 0-481,0 0-96,0 0-544,0 0-1025,0 0-737,0 0-128,0 0-1185,0 0-1409,0 0-866,63-27-319,-41 16 1441</inkml:trace>
  <inkml:trace contextRef="#ctx0" brushRef="#br0" timeOffset="56483.673">32940 9354 1794,'81'4'929,"-81"-4"1345,0 0 96,0 0-576,73 127-161,-15 1-159,-37-62-706,6 83 546,-18 12-225,-39-9-513,-41-5-384,9-67-160,-101 90-1025,-26-13-2081,-13-26-1795</inkml:trace>
  <inkml:trace contextRef="#ctx0" brushRef="#br0" timeOffset="57861.75">28490 9663 545,'0'0'170,"0"0"-74,0 0 102,1-6 362,59-131 3028,-63 164 822,-5 47-4357,-10 10 275,-3 0 1,-4-1-1,-4-1 1,-19 35-329,-73 230 207,66-80-207,54-262-9,-3 30-269,-2 1 0,-1-1 0,-2 0 1,-2-1-1,0 0 0,-10 17 278,2-54-3678,9-23 1030</inkml:trace>
  <inkml:trace contextRef="#ctx0" brushRef="#br0" timeOffset="58295.164">28894 9609 705,'0'0'229,"0"0"257,0 0 464,0 0 70,0 0-230,0 0-310,0 0 129,0 0 133,0 0 107,0 0 32,-1 8-107,-105 334 2050,70-241-2226,37-23-262,-104 123 379,85-165-644,1 1-1,2 0 0,2 1 0,1 1 1,2 0-1,-2 26-70,-24 105 258,3-1-5123,32-161 2313,1-6-1008</inkml:trace>
  <inkml:trace contextRef="#ctx0" brushRef="#br0" timeOffset="58777.236">27790 10913 769,'-1'-82'1335,"2"40"5305,18 78-5300,156 527 1639,-72-311-2653,-31-184-27,-64-67-286,1 1 0,-1-1 0,0 0 0,0-1 0,1 0 1,-1 0-1,0-1 0,1 0 0,-1-1 0,0 0 0,0 0 1,0 0-1,-1-1 0,1 0 0,0-1 0,-1 0 0,0 0 1,0 0-1,0-1 0,0 0 0,-1-1 0,0 1 0,0-1 1,0-1-14,17-10 15,257-210-1030,-218 160-507,-2-3-1,-4-3 0,-3-2 0,11-25 1523,-17 22-2044</inkml:trace>
  <inkml:trace contextRef="#ctx0" brushRef="#br0" timeOffset="59829.358">27431 12109 641,'0'0'133,"0"0"59,0 0 257,0 0 480,0 0 266,0 0-20,0 0-406,3-3 159,78-59 2494,-80 61-2744,-1 1 102,-7 18-70,-201 391 1542,187-370-2134,13-28-98,1 1 0,0 0 0,1 0 0,1 0-1,0 1 1,0 0 0,1 0 0,1 0 0,0 0 0,1 1 0,0 2-20,30 52 21,-135 109-149,75-140-1655,29-37 970,3-1-2159,0 1-81</inkml:trace>
  <inkml:trace contextRef="#ctx0" brushRef="#br0" timeOffset="60230.367">27553 11998 1057,'1'-21'2952,"0"20"4271,-100 732-796,50-402-6320,48-314-358,-7 22-4100,6-37 2109,2 0-1222,0 0-855</inkml:trace>
  <inkml:trace contextRef="#ctx0" brushRef="#br0" timeOffset="60494.758">27010 12635 3043,'-11'4'2498,"1"3"-31,1-6-514,4-6-383,5 5-161,0 0-640,0 0 672,58-4-191,53 1-418,-22-3-415,-68 4-353,66 0-32,-22 4-385,-17 4-1344,-9-12-1058,-9 8-704,-21 7 1441</inkml:trace>
  <inkml:trace contextRef="#ctx0" brushRef="#br0" timeOffset="60797.291">27974 12432 1858,'3'8'9045,"-2"-1"-4621,-3 16-4961,-1-6 1469,-75 417 1342,36-256-2862,42-177 428,0 1-1,0-1 0,0 0 0,-1 0 0,1 1 0,-1-1 0,1 0 0,-1 1 0,1-1 0,-1 0 0,0 0 0,1 0 0,-1 0 0,0 0 0,0 0 0,0 0 0,0 0 0,0 0 0,0 0 0,0 0 0,0-1 1,0 1-1,0 0 0,-1-1 0,1 1 0,0-1 0,0 1 0,-1-1 0,1 1 0,0-1 0,-1 0 0,1 0 0,0 0 0,-1 0 0,1 0 0,0 0 0,-1 0 0,1 0 0,0 0 0,-1-1 161,-6-17-3603</inkml:trace>
  <inkml:trace contextRef="#ctx0" brushRef="#br0" timeOffset="61095.527">27838 12296 1762,'0'-1'207,"0"1"0,0-1 0,0 0 1,0 1-1,-1-1 0,1 0 0,0 1 0,0-1 1,-1 0-1,1 1 0,0-1 0,-1 1 0,1-1 1,-1 1-1,1-1 0,-1 1 0,1-1 0,-1 1 1,1-1-1,-1 1 0,0 0 0,1-1 0,-1 1 1,0 0-1,1 0 0,-1-1 0,0 1 1,1 0-1,-1 0 0,0 0 0,1 0 0,-1 0 1,0 0-1,1 0 0,-1 0 0,0 0 0,1 0 1,-1 0-1,0 0 0,1 1 0,-1-1 0,0 0 1,1 0-1,-1 1 0,0-1 0,1 0 0,-1 1 1,1-1-1,-1 1 0,1-1 0,-1 1 1,1-1-1,-1 1 0,1-1-207,-1 1 1158,1-1-191,206 15 3058,119-21-2824,-277-4-2119,-24 4-2205,-21 5-1068,-3 1-1057</inkml:trace>
  <inkml:trace contextRef="#ctx0" brushRef="#br0" timeOffset="61463.386">28827 12486 737,'9'-12'3261,"18"-6"1217,-20 18 1695,-63 223-3035,32-78-2876,14-130-150,8-12-2669,1 0-4009,1-3 4254</inkml:trace>
  <inkml:trace contextRef="#ctx0" brushRef="#br0" timeOffset="61798.635">28986 12426 801,'11'-5'2246,"14"10"9643,-25 27-10906,-83 312 1612,79-298-5403,3-28-2104,0-15 1586,1-3 983</inkml:trace>
  <inkml:trace contextRef="#ctx0" brushRef="#br0" timeOffset="62166.78">28696 13057 993,'-21'-1'1559,"17"1"-43,4 0 875,0 0-116,-3 2-439,-65 31 2643,145-25-758,390-42-1468,-387 40-3401,-79-7-139,-1 1-1248,0 0-973,0 0-624,0 0-758</inkml:trace>
  <inkml:trace contextRef="#ctx0" brushRef="#br0" timeOffset="62511.685">28772 12120 1057,'-35'-82'6940,"48"77"-3379,483 110 1777,-302-76-3603,-184-30-1472,-8 0-4235,-1-1-4314,-1 2 5750</inkml:trace>
  <inkml:trace contextRef="#ctx0" brushRef="#br0" timeOffset="86773.988">28052 13741 801,'7'-10'6072,"-4"0"-3923,4-1-750,-6 10-1186,-1 1-5,0 0-48,0 0 102,0 0 181,0 5-80,-10 128 1175,17-73-1069,36-7-191,-83 94 240,-11 95-241,49-226-275,4 117 28,-1-119 628,-4-10-2045,1 5-4765,2-9 2207</inkml:trace>
  <inkml:trace contextRef="#ctx0" brushRef="#br0" timeOffset="87375.344">27818 14281 3459,'-13'-84'5638,"23"42"-3007,-10 41-2204,0 1-58,0 0 138,0 0 75,0 0-187,0 0 85,12 29 423,34 82 255,-3 23-245,0 55-475,-22-105-348,-9-79 999,31-52-1078,257-246-102,-289 282-276,7-8-572,-13 8-8159,-5 11 5500</inkml:trace>
  <inkml:trace contextRef="#ctx0" brushRef="#br0" timeOffset="88758.832">27104 15352 2146,'-5'-45'7447,"5"44"-6614,0 1-267,0 0-273,0 0-15,0 0 58,0 0 219,0 0 150,0 0-54,2 5-191,3 20-163,-2-1 1,0 1-1,-2 0 1,-1-1-1,0 1 1,-2 0 0,-1 0-1,-2 5-297,-6 100 454,26-44 1297,-9-92-1655,209-269-1046,-185 213-2978,-30 20-2789,-5 36 4198</inkml:trace>
  <inkml:trace contextRef="#ctx0" brushRef="#br0" timeOffset="89285.708">27617 15300 1121,'4'0'7570,"-3"6"-3876,-11 55-3187,-62 110 1057,8 65-907,59-175-470,4-60-155,4-9-48,12-46 10,3 2 1,1 0 0,4 1-1,1 1 1,3 1 0,1 1-1,3 2 1,17-18 5,-47 62 19,1 0 0,0 0 0,0 1-1,0-1 1,0 1 0,0-1 0,1 1 0,-1 0 0,0 0-1,1 0 1,-1 0 0,0 0 0,1 1 0,-1-1-1,1 1 1,-1-1 0,1 1 0,0 0 0,-1 0 0,1 0-1,-1 0 1,1 1 0,-1-1 0,1 1 0,-1-1 0,1 1-1,-1 0 1,0 0 0,1 0 0,-1 0 0,0 0 0,0 1-1,1-1 1,-1 1 0,0-1 0,-1 1 0,1 0-1,0 0-18,8 25 801,-7-4-789,0 0 0,-1-1 0,-2 1 0,0 0 0,-2 0 0,0 0 0,-1-1-1,-2 1 1,0-1 0,-1 0 0,-2 0 0,0-1 0,-3 3-12,-22-14-7650,13-15 2936</inkml:trace>
  <inkml:trace contextRef="#ctx0" brushRef="#br0" timeOffset="89534.396">27426 15630 4516,'-9'13'3107,"5"-21"-672,-1 6-1314,3-1 961,2 3-385,48-13-544,9-9-352,-9 8-449,-22 10-288,23-4-480,-13-5-1378,-3 16-1217,-13-18-704,-15 9 1537</inkml:trace>
  <inkml:trace contextRef="#ctx0" brushRef="#br0" timeOffset="89909.317">28130 15438 3491,'1'0'107,"-1"-1"-1,1 0 0,-1 1 1,1-1-1,-1 0 0,1 1 1,-1-1-1,0 0 0,1 0 1,-1 1-1,0-1 0,1 0 0,-1 0 1,0 1-1,0-1 0,0 0 1,0 0-1,0 0 0,0 1 1,0-1-1,0 0 0,0 0 1,0 0-1,0 0 0,-1 1 1,1-1-1,0 0 0,0 0 1,-1 1-1,1-1 0,-1 0 1,1 1-1,-1-1 0,1 0 1,-1 1-1,1-1 0,-1 0 1,1 1-1,-1-1 0,0 1 1,1-1-1,-1 1 0,0 0 0,1-1 1,-1 1-1,0 0 0,0-1 1,1 1-1,-1 0 0,0 0 1,0 0-1,0 0 0,1-1 1,-1 1-1,0 0 0,0 0 1,0 1-1,0-1 0,1 0 1,-1 0-1,0 0 0,0 1-106,-56-28 2153,53 25-2109,0 1 0,0-1 0,0 1 1,-1 0-1,1 1 0,0-1 0,-1 1 0,1 0 1,0 0-1,-1 0 0,1 0 0,0 1 1,-1 0-1,1 0 0,0 0 0,0 0 1,-1 1-1,1 0 0,0 0 0,1 0 0,-4 1-44,44 59 32,72 23 465,-86-68-196,-19-15-177,0 1 0,1-1 0,-1 1 0,0 0 0,0 0 0,-1 1 0,1-1 0,0 1 0,-1 0 0,0-1 0,0 2 0,0-1 0,-1 0 0,1 0 0,-1 1 0,0-1 0,0 1 0,-1 0 0,1 0 0,-1 0-124,-4-2 70,1 0 0,-1 0 0,0 0 0,0 0 0,-1 0 0,1-1 0,0 0-1,-1 1 1,0-1 0,1 0 0,-1-1 0,0 1 0,0-1 0,0 0 0,0 0 0,0 0-1,0 0 1,0-1 0,-1 1 0,-3-1-70,5 0 28,-14 3-138,-102 6-975,54-46-5947,56 17 3221</inkml:trace>
  <inkml:trace contextRef="#ctx0" brushRef="#br0" timeOffset="90271.459">28420 15432 2626,'0'0'2216,"0"0"208,0 0-289,0 0-571,-1 5-785,-31 119 561,32-120-1334,-1-1-1,0 0 0,1 1 0,0-1 0,0 0 0,0 1 1,0-1-1,1 0 0,-1 1 0,1-1 0,0 0 1,-1 1-1,2-1 0,-1 0 0,0 0 0,1 0 0,-1 0 1,1 0-1,0 0 0,0-1 0,0 1 0,0 0 1,1-1-1,-1 0 0,1 0 0,-1 1 0,1-1 0,0-1 1,0 1-1,0 0 0,0-1 0,0 1 0,0-1 1,3 1-6,-1 1-1,0 0 0,0-1 0,1 1 0,-1-1 0,1 0 0,0 0 0,0-1 0,-1 0 0,1 0 0,0 0 0,0-1 0,0 0 0,0 0 0,0 0 0,0-1 0,0 0 0,0 0 0,-1 0 0,1-1 0,0 0 0,-1 0 0,1 0 0,-1-1 0,0 0 0,0 0 0,0 0 0,2-2 1,1 0 36,-1 0 0,1-1-1,-1 1 1,-1-2 0,1 1 0,-1-1 0,-1 0 0,1 0-1,-1 0 1,0-1 0,0 0 0,-1 0 0,0 0 0,-1 0 0,0-1-1,0 1 1,-1-1 0,0 0 0,0 0 0,-1 0 0,0-2-36,-2 5 73,1 0 1,-1-1-1,-1 1 1,1 0 0,-1-1-1,0 1 1,0 0-1,-1 0 1,0 1 0,0-1-1,0 1 1,-1-1-1,0 1 1,0 0-1,0 0 1,-1 1 0,1-1-1,-1 1 1,0 0-1,0 0 1,-1 1 0,1-1-1,-1 1 1,0 0-1,0 1 1,0-1 0,0 1-1,-4 0-73,-101 4-245,8 49-5574,55-20-32</inkml:trace>
  <inkml:trace contextRef="#ctx0" brushRef="#br0" timeOffset="90758.389">29250 15388 897,'0'0'213,"17"2"2238,52-6 2481,-67 2-4675,-2 2-145,0 0-27,0 0 166,-8-5 75,1 1-218,0 0 1,-1 0-1,1 0 1,-1 1-1,0 1 1,0-1-1,0 1 0,0 1 1,-1 0-1,1 0 1,0 0-1,0 1 1,-1 0-1,1 1 1,0 0-1,-1 0 1,1 0-1,0 1 1,0 1-1,0-1 1,0 1-1,1 1 1,-1-1-1,1 1 1,-6 4-109,7-4 111,0 1 0,0-1 0,1 1 0,0 0 0,-1 0 0,1 0 0,1 1 0,-1 0 1,1 0-1,0 0 0,0 0 0,1 0 0,0 1 0,0 0 0,1 0 0,-2 7-111,22 45 470,-17-53-575,1 0 1,0 0-1,1-1 1,-1 1-1,1-1 0,0 0 1,1 0-1,-1 0 1,1 0-1,0-1 0,0 1 1,0-1-1,1 0 1,0 0-1,-1-1 0,1 1 1,1-1-1,-1 0 1,0-1-1,1 1 0,-1-1 1,1 0-1,0 0 1,0-1-1,0 0 0,0 0 1,0 0-1,0-1 1,0 1-1,0-1 0,0-1 1,4 0 104,11-2-707,-1 0 1,-1-1 0,1-1-1,-1-1 1,0-1-1,0-1 1,0 0-1,-1-2 1,6-4 706,35-27-2152</inkml:trace>
  <inkml:trace contextRef="#ctx0" brushRef="#br0" timeOffset="91109.51">29625 15325 1441,'-22'-3'8949,"-26"52"-8181,21-19 230,22-26-950,-1 1 0,1-1 0,0 1 0,0 0 0,1 0 0,0 1 0,-1 0 0,2-1 0,-1 1 0,1 0 0,0 1 0,0-1 0,1 0 0,0 1 0,0 0 0,0-1 0,1 1 0,0 0 0,0 0 0,1 0 0,0 0 1,0 0-1,0-1 0,1 1 0,0 0 0,1 0 0,1 6-48,4-7-36,0-1-1,0 0 1,0 0 0,0-1 0,1 1 0,0-2-1,0 1 1,0-1 0,0 0 0,0-1 0,1 0-1,-1 0 1,1-1 0,-1 0 0,1-1 0,0 0-1,-1 0 1,1-1 0,-1 0 0,1 0 0,-1-1-1,1 0 1,-1 0 0,0-1 0,0 0 0,0-1-1,0 0 1,-1 0 0,1 0 0,-1-1-1,0 0 1,4-5 36,78-74-305,-87 82 309,1-1-1,-1 0 1,0 1 0,0-1 0,-1 0-1,1 0 1,0-1 0,-1 1-1,0 0 1,0 0 0,0-1-1,0 1 1,-1 0 0,1-1-1,-1 1 1,0-1 0,0 1-1,0-1 1,0 1 0,-1-1 0,1 1-1,-1 0 1,0-1 0,0 1-1,0 0 1,0-1 0,-1 1-1,1 0 1,-1 0 0,0 0-1,0 0 1,0 1 0,0-1-1,-1 0 1,1 1-4,-7-5 49,0 1 0,-1 1-1,1-1 1,-1 2 0,0-1-1,0 1 1,0 1 0,-1 0 0,1 0-1,-1 1 1,0 1 0,0 0-1,1 0 1,-1 1 0,0 0 0,0 1-1,0 0 1,0 1 0,1 0-1,-1 0 1,1 1 0,0 1 0,-1 0-1,1 0 1,1 1 0,-1 0-1,1 1 1,0 0 0,0 1 0,1 0-1,0 0 1,-7 7-49,-31 45-1300,23 10-4009,33-42 1892</inkml:trace>
  <inkml:trace contextRef="#ctx0" brushRef="#br0" timeOffset="91614.432">30042 15337 1121,'-2'5'10747,"-3"8"-8788,-5 16-2435,-10 18 721,-1-1-1,-2-1 1,-2-1-1,-3-2 1,-15 19-245,17-54-886,30-14 410,114-161 76,-104 148 391,-11 14 36,0 0-1,1 0 0,-1 1 1,1-1-1,1 1 1,-1 0-1,0 0 0,1 0 1,0 1-1,0 0 0,1 0 1,-1 0-1,1 0 1,0 1-1,0 0 0,0 0 1,0 1-1,0 0 1,1 0-1,-1 0 0,1 1 1,0 0-1,3-1-26,-6 5 57,-1 0 0,0-1 0,0 1-1,0 0 1,0 0 0,0 1 0,-1-1 0,0 1 0,1-1-1,-1 1 1,-1 0 0,1-1 0,0 1 0,-1 0 0,0 0 0,0 0-1,0 0 1,0 1 0,-1-1 0,1 0 0,-1 0 0,0 0-1,-1 1 1,1-1 0,-1 0 0,1 0 0,-2 1-57,3 21 333,5 62 853,12-81-626,110-102-3461,-45 17-2809,-44 41 980</inkml:trace>
  <inkml:trace contextRef="#ctx0" brushRef="#br0" timeOffset="91956.882">30810 15345 3716,'0'0'2647,"0"0"-1040,-4-2 267,-154-38 2381,155 40-4247,0 1 1,0-1-1,1 0 1,-1 1 0,0-1-1,0 1 1,0 0-1,1 0 1,-1 0 0,0 0-1,1 1 1,-1-1-1,1 1 1,0 0-1,-1-1 1,1 1 0,0 0-1,0 0 1,0 0-1,0 1 1,1-1 0,-1 0-1,0 1 1,1-1-1,0 1 1,0 0-1,0-1 1,0 1 0,0 0-1,0-1 1,0 1-1,1 0 1,0 0 0,-1 0-1,1 0 1,0 0-1,0 0 1,1-1-1,-1 1 1,1 0 0,-1 0-1,1 0 1,0-1-1,0 1 1,0 0 0,0-1-1,1 1 1,-1-1-1,1 1 1,0-1-1,0 2-8,89 100-240,-89-103 259,0 1 1,0-1-1,0 1 0,0 0 0,0-1 1,0 1-1,-1 0 0,1 0 0,-1 0 0,1 0 1,-1 0-1,0 0 0,0 1 0,0-1 1,0 0-1,0 1 0,0-1 0,0 1 0,-1-1 1,0 1-1,1-1 0,-1 1 0,0-1 1,0 1-1,0-1 0,0 1 0,-1-1 0,1 1 1,-1-1-1,0 1 0,1-1 0,-1 0 1,0 1-1,0-1 0,-1 0 0,1 0 0,0 0 1,-1 0-1,1 0 0,-1 0 0,0 0 1,0 0-1,1 0 0,-1-1 0,0 1 0,-1-1 1,1 0-20,-115 58 927,108-56-1000,-74 19-764,38-32-4205,41 3 2512,4 6-1624</inkml:trace>
  <inkml:trace contextRef="#ctx0" brushRef="#br0" timeOffset="92743.266">30992 15449 1217,'-2'7'7789,"-1"4"-3904,-16 26-3594,10-20 674,-81 152-1857,52-165-2065,33-5 1078,5 1-81,0 0 55,6-12 421,30-101 896,10-16 2718,-50 43 1228,4 84-3268,1-1 0,0 1 1,0-1-1,0 1 0,0 0 0,0-1 0,0 1 0,1 0 0,-1 0 1,1 0-1,-1 0 0,1 0 0,0 0 0,0 0 0,0 1 0,0-1 1,0 1-1,0-1 0,1 1 0,-1 0 0,0 0 0,1 0 0,-1 0 1,1 0-1,-1 0 0,2 1-90,3-4 123,-1 0-84,-1 0 1,1 1 0,-1 0 0,1-1 0,0 2 0,0-1 0,1 1 0,-1 0 0,0 0 0,1 1 0,-1 0 0,1 0 0,-1 0 0,1 1 0,-1 0 0,1 0 0,0 1 0,-1 0 0,1 0 0,-1 0 0,0 1-1,1 0 1,-1 0 0,0 1 0,0-1 0,0 1 0,0 1 0,-1-1 0,1 1 0,-1 0 0,2 2-40,-10 90 1187,-2-78-1087,-74 205 444,41-87-512,-13 49-955,28-161-561,22-32 741,5-183-265,52-17 901,-52 199 157,1 0 0,-1 0 0,1 1 0,1-1 0,0 1 0,0 0 0,0 1 0,1-1 1,0 1-1,1 1 0,-1-1 0,1 1 0,1 1 0,-1-1 0,1 1 0,0 1 0,0 0 0,0 0 0,0 1 0,1 0 0,2 0-50,-8 1 63,0 0 0,0 0 0,1 1-1,-1-1 1,0 1 0,0 0-1,1 0 1,-1 1 0,1 0-1,-1-1 1,1 1 0,-1 1 0,0-1-1,1 1 1,-1-1 0,1 1-1,-1 1 1,0-1 0,0 0-1,0 1 1,0 0 0,0 0 0,0 0-1,0 1 1,-1-1 0,1 1-1,-1 0 1,1 0 0,-1 0-1,0 0 1,0 1 0,-1-1 0,1 1-1,-1 0 1,0 0 0,0 0-1,0 0 1,0 0 0,-1 0-1,1 0 1,-1 1 0,0-1 0,0 0-1,-1 1 1,1-1 0,-1 1-1,0-1 1,-1 0 0,1 1-1,-1-1 1,1 1-63,-59 51 1196,-117 52 774,172-102-2060,0-1 1,0 1 0,1 0-1,0 0 1,0 0 0,1 1-1,-1-1 1,1 1 0,1-1-1,-1 1 1,1 0 0,1 0 0,-1-1-1,1 1 1,0 6 89,3-8-765,0-1-769,-3-1-2829,0-3-95</inkml:trace>
  <inkml:trace contextRef="#ctx0" brushRef="#br0" timeOffset="92962.909">31558 16053 8584,'23'6'4100,"-7"-2"-2434,6-8 1697,-12 3-32,0-6-576,-4 3-898,6 2-1248,-12 2-1,-3-14-479,17 1-738,-7-12-1665,0 4 256,-5-14-3555,-2 4-1442</inkml:trace>
  <inkml:trace contextRef="#ctx0" brushRef="#br0" timeOffset="94694.767">27694 16691 4260,'2'-9'8192,"6"-1"-4071,24-14-659,-33 116-2763,-59 315 577,53-248-1185,-4-131 154,82-298-693,-50 197 260,-4 0 0,-2-1 0,-4 0-1,-2-15 189,-23-67-5,13 155 5,1 1-1,-1-1 1,1 0-1,-1 0 1,1 1-1,-1-1 1,1 0-1,-1 1 1,0-1 0,1 0-1,-1 1 1,0-1-1,1 1 1,-1-1-1,0 1 1,0 0-1,1-1 1,-1 1 0,0 0-1,0-1 1,0 1-1,0 0 1,0 0-1,1 0 1,-1 0-1,0 0 1,0 0-1,0 0 1,0 0 0,0 0-1,0 0 1,0 0-1,1 1 1,-1-1-1,0 0 1,0 1-1,0-1 1,1 0 0,-1 1-1,0-1 1,0 1-1,1-1 1,-1 1-1,0 0 1,1-1-1,-1 1 1,1 0 0,-1-1-1,1 1 1,-1 0-1,1 0 1,-1-1-1,1 1 1,0 0-1,-1 0 1,1 0 0,0 0-1,0-1 1,0 1-1,0 0 1,-1 0-1,1 0 1,0 0-1,1 0 1,-1 0-1,0 0 1,0 0 0,-8 9-2,-122 156 39,-26 29 81,157-178 565,21-66-807,3 1 0,2 2 0,1 0 0,3 2 0,1 2-1,3 1 1,1 1 0,16-12 124,-48 49 0,-1 1 0,0 0 0,1 0 0,0 0 1,0 0-1,-1 0 0,1 1 0,0-1 0,0 1 0,0 0 0,0 1 0,0-1 0,1 1 0,-1-1 0,0 1 0,0 0 1,0 1-1,0-1 0,1 1 0,-1 0 0,0 0 0,0 0 0,0 0 0,-1 1 0,1 0 0,0 0 0,0 0 0,-1 0 1,1 0-1,-1 1 0,2 1 0,90 94 985,-28 28-313,-49-104-5770,-18-22 1068,0 0-551</inkml:trace>
  <inkml:trace contextRef="#ctx0" brushRef="#br0" timeOffset="95029.96">28526 16395 3587,'-1'-3'1541,"0"7"2608,2 5 4095,-1 150-5896,4 120-362,15 81-1009,-19-212-1014,-7-130-717,6-18-3371,0-3-4070,0-39 3054</inkml:trace>
  <inkml:trace contextRef="#ctx0" brushRef="#br0" timeOffset="95694.586">28556 16647 1057,'-2'-6'412,"0"0"1,0 0-1,1 0 0,0-1 1,0 1-1,1 0 1,0 0-1,0-1 0,0 1 1,1 0-1,0 0 0,0-1 1,0 1-1,1 0 0,0 0 1,0 0-1,1 0-412,103-135 5183,-98 134-4930,0 1-1,0-1 1,1 1 0,-1 1-1,2-1 1,-1 2 0,0-1-1,1 1 1,0 1 0,0 0-1,0 0 1,3 0-253,15 0 545,-25 2-490,-1 0 0,1 1-1,-1-1 1,1 1 0,0 0 0,-1 0-1,1 0 1,0 0 0,-1 0 0,1 0-1,0 1 1,-1-1 0,1 1 0,0 0-1,-1 0 1,0 0 0,1 0 0,-1 0-1,1 1 1,-1-1 0,0 1-1,0-1 1,0 1 0,0 0 0,0 0-1,0 0 1,0 0 0,-1 0 0,1 0-1,-1 0 1,0 1 0,1-1 0,-1 1-1,0-1 1,0 2-55,5 11 166,-1 0-1,0 1 1,-1 0 0,-1-1 0,-1 1-1,0 1 1,-1-1 0,0 0-1,-2 0 1,0 0 0,0 0 0,-2 0-1,0 0 1,-1 0 0,0-1-1,-1 1 1,-1-1 0,-1-1-1,0 1 1,-1-1 0,0 0 0,-1-1-1,0 0 1,-1 0 0,-4 2-166,-83 174 170,90-176-169,0 0 0,-1-1 0,0 0 0,-1 0 0,0-1-1,-1 0 1,0 0 0,-1-1 0,0-1 0,-1 0 0,1 0-1,-2-1 1,0 0-1,11-7-1,-1 0 0,0 0 0,1 0 0,-1 0 0,0 0 0,0 0 0,1-1 0,-1 1 0,0-1 0,0 0 0,0 0 0,0 0 0,0 0 0,0 0 0,1-1 0,-1 1 0,0-1 0,0 0 0,1 0 0,-1 0 0,0 0 0,1 0 0,-1-1 0,1 1 0,-1-1 0,1 1 0,0-1 0,0 0 0,-1 0 0,1 0 0,1 0 0,-1-1 0,0 1-1,0 0 1,1-1 0,0 1 0,-1-1 0,1 0 0,0 1 0,0-1 1,-2-5-18,1 0 0,0 0 0,0 0 0,0 0 0,1 0 0,1 0 0,-1 0 0,1-1 0,1 1 0,-1 0 0,1 0 0,1 0 0,-1 0 0,2-1 18,0 2-4,0 0 1,1 0 0,0 0-1,0 1 1,0-1 0,1 1 0,0 0-1,0 1 1,1-1 0,-1 1 0,1 0-1,0 0 1,1 1 0,-1 0-1,1 0 1,0 0 0,0 1 0,0 0-1,1 0 4,11-6-2,-14 8 10,1 0 0,-1 1 0,1-1 0,-1 1 0,1 0 0,-1 1 0,0 0 0,1 0 0,-1 0 0,0 0 0,1 1 0,-1 0 0,0 0 0,0 0-1,0 0 1,-1 1 0,1 0 0,0 0 0,-1 0 0,0 1 0,0 0 0,0-1 0,0 2 0,-1-1 0,1 0 0,-1 0 0,0 1 0,-1 0-1,1 0 1,-1 0 0,0 0 0,0 0 0,0 0 0,-1 0 0,1 1-8,102 208 630,-101-205-603,0 0 0,1 0 0,0 0 1,0-1-1,1 1 0,0-1 0,0 0 0,1-1 0,0 1 0,1-1 1,-1 0-1,1-1 0,1 1 0,-1-1 0,1-1 0,0 1 0,0-2 0,1 1 1,0-1-1,-1 0 0,1-1 0,1 0 0,-1 0 0,0-1 0,1 0 1,-1-1-1,1 0 0,-1 0 0,1-1 0,0-1 0,-1 1 0,1-2 0,-1 1 1,1-1-1,-1-1 0,5-1-27,151-69 5,-137 57-92,65-58-899,-115 45-2382,-27-16-4640,16 27 2552</inkml:trace>
  <inkml:trace contextRef="#ctx0" brushRef="#br0" timeOffset="96327.41">28549 16481 641,'0'0'90,"0"0"-26,0 0 6,0 0 207,0 0 407,-10-28 2140,6-7 1196,4 35-3225,-19 17 2979,-18 360 988,36-150-3854,25-42-604,-27-167-1377,0-17-977,3-1-838,-1-11-979,-3-3 2426,1 1 407,-3-25-1246</inkml:trace>
  <inkml:trace contextRef="#ctx0" brushRef="#br0" timeOffset="97013.493">28547 16527 961,'113'-121'5749,"66"39"-3277,-175 82-2383,0 0 0,0 0 1,0 0-1,0 1 0,0-1 0,0 1 0,0 0 1,0 0-1,0 1 0,0-1 0,-1 1 0,1 0 1,0 0-1,-1 0 0,0 0 0,1 1 0,-1-1 1,0 1-1,0 0 0,-1 0 0,1 0 0,0 0 1,-1 0-1,0 1 0,0-1 0,0 1 0,0-1 0,-1 1 1,1 0-1,-1 0 0,0 0 0,0 0 0,0 0 1,-1 0-1,1 0 0,-1 0 0,0 0 0,0 0 1,0 0-1,-1 0 0,0 0 0,0 0 0,0 0 1,0 0-1,0 0 0,-1 0 0,1-1 0,-2 2-89,-103 182 2277,36-78-1799,69-107-474,-5 13 12,-1 0 1,-1 0-1,0-1 1,-1 0-1,0 0 0,-1-1 1,0 0-1,-1-1 1,-1 0-1,0 0 1,-1-2-1,0 1 1,0-2-1,-1 0 0,0 0 1,-1-1-17,12-8 1,1 0-1,-1 0 1,1 0 0,-1 0-1,1 0 1,-1-1 0,1 1-1,-1-1 1,1 0 0,0 1-1,-1-1 1,1 0 0,0-1-1,-1 1 1,1 0-1,0-1 1,0 1 0,0-1-1,0 1 1,0-1 0,1 0-1,-1 0 1,0 0 0,1 0-1,0 0 1,-1 0 0,1 0-1,0-1 1,0 1 0,0 0-1,0-1 1,1 1 0,-1-1-1,0 1 1,1-2-1,-13-21-12,12 27 6,28-36-20,-25 29 32,0 0 0,1 1 0,0 0 1,-1-1-1,1 1 0,1 0 0,-1 1 1,0-1-1,1 1 0,0-1 0,0 1 1,0 0-1,0 0 0,0 1 0,1-1 1,-1 1-1,1 0 0,0 0 0,0 0 1,-1 1-1,1 0 0,0 0 0,0 0 1,0 1-1,0-1 0,0 1 0,1 0 1,-1 1-1,0-1 0,0 1 0,0 0 1,0 0-1,-1 1 0,1-1 0,0 1 0,0 0 1,-1 0-1,0 1 0,1-1 0,-1 1 1,0 0-1,0 0 0,0 1 0,-1-1 1,1 1-1,-1 0 0,2 2-6,9 24 82,-2 0 0,-1 2 0,-1-1 0,-1 2 0,-2-1 0,-2 1 0,1 19-82,11 53 35,-17-97-7,0-1 0,1 1-1,0 0 1,0 0 0,1 0 0,0-1 0,0 1 0,1-1 0,-1 1 0,2-1 0,-1 0 0,1 0 0,0-1 0,1 1-1,0-1 1,0 0 0,0 0 0,1 0 0,-1-1 0,1 0 0,1 0 0,-1 0 0,1-1 0,-1 0 0,1 0-1,1-1 1,-1 0 0,0 0 0,1-1 0,-1 1 0,1-2 0,0 1 0,0-1 0,-1 0 0,2-1-28,27-9 10,0-1 0,-1-2-1,-1-2 1,0 0 0,0-3 0,-2-1 0,4-4-10,4 0 0,51-55-1457,-90 76 1316,-1 0 1,0-1-1,1 1 0,-1-1 1,0 1-1,0-1 1,0 1-1,0 0 1,0-1-1,-1 1 0,1-1 1,0 1-1,-1 0 1,1-1-1,0 1 1,-1 0-1,0-1 1,1 1-1,-1 0 0,0-1 1,0 1-1,0 0 1,0 0-1,0 0 1,0 0-1,0 0 0,0 0 1,0 0-1,0 1 1,0-1-1,-1 0 1,1 0-1,0 1 0,-1-1 1,1 1-1,0-1 1,-1 1-1,1 0 1,0-1-1,-1 1 0,1 0 1,-1 0-1,1 0 1,-1 0-1,0 1 141,-14-7-2899,-3-3-1660</inkml:trace>
  <inkml:trace contextRef="#ctx0" brushRef="#br0" timeOffset="108694.232">26944 12913 705,'35'-9'1030,"-11"-10"6753,-285 134-5290,142-51-2429,-63 40 486,0-22-240,88-47-305,-10-8-5,-122 55 0,-49 2-32,129-28 32,16-20 0,-71 79-64,129-69 59,-116 84-161,81-55-266,-57-7 170,163-59 262,219-159-32,-78 91 64,-6 0-5,163-8 10,-165 53-37,-98 2-5,-26 34 453,-56-26-449,-66 13-24,-40 42 25,-229 92 0,291-94-32,-65 35 32,107-53 0,93-22 5,-30-13 16,81-114-15,101-35-33,58-57 22,-152 126-203,-45 24-118,-56 59 166,0 1 21,-5-1 123,1 1 0,-1 0 0,0 0 0,1 1 0,-1-1 0,0 1 0,1 0 0,-1 0 0,1 0 0,-1 1-1,1 0 1,0-1 0,-1 2 0,1-1 0,0 0 0,0 1 0,1 0 0,-1 0 0,1 0 0,-1 0 0,1 0 0,0 1 0,0 0 0,0-1 0,1 1 0,-1 0 0,1 1 0,-1 1 16,-47 49 454,-374 307-1479,324-295-1574</inkml:trace>
  <inkml:trace contextRef="#ctx0" brushRef="#br0" timeOffset="113350.626">20994 13840 641,'0'0'112,"0"0"-64,0 0 16,0 0 219,0 0 405,0 0 151,0 0-1,0 0-208,0 0 202,0 0-31,0 0-112,0 0-49,-11-16 2307,-73 213-1180,-80 166-10,136-317-1715,26-41 94,2-4-7028,0-1 6874,0 0-3399</inkml:trace>
  <inkml:trace contextRef="#ctx0" brushRef="#br0" timeOffset="113734.404">20949 13805 577,'7'-29'1211,"-4"24"6610,10 38-7456,-2 1 1,-1 0-1,-2 1 0,-1 0 1,-1 0-1,-2 0 0,-2 0 0,-1 1 1,-2 0-1,-1-1 0,-2 0 1,-2 1-1,-1-2 0,-4 12-365,-9 50-1276,20-94-699,-3-2 27,-15 0-1106</inkml:trace>
  <inkml:trace contextRef="#ctx0" brushRef="#br0" timeOffset="114134.571">20648 14250 769,'0'0'395,"0"0"550,0 0 469,0 0-298,0 0 187,0 0-102,2-2-37,29-12-524,0 2 1,0 1 0,1 1 0,1 2 0,0 1 0,0 2 0,8 0-641,-18 2 286,194-30 600,-201 28-515,-5 0-1372,-3 5-4604,-8 0 3672</inkml:trace>
  <inkml:trace contextRef="#ctx0" brushRef="#br0" timeOffset="115365.317">21340 13799 480,'0'0'241,"0"0"-87,0 0-68,0 0 192,0 0 410,0 0 284,0 0 224,0 0-33,14-30 684,-14 2 0,-22 124-923,-110 267 1436,129-360-2308,1 0 0,0 0 1,0 0-1,0 1 1,0-1-1,0 1 0,1 0 1,0-1-1,-1 1 0,1 0 1,1 0-1,-1-1 1,0 1-1,1 0 0,0 0 1,0 0-1,0 0 1,1 0-1,-1 0 0,1 0 1,0-1-1,0 1 1,0 0-1,0 0 0,1-1 1,0 1-1,-1-1 1,1 1-1,1-1 0,-1 0 1,0 0-1,1 0 0,-1 0 1,1 0-1,0-1 1,0 1-1,0-1 0,1 0 1,-1 1-1,0-2 1,1 1-1,-1 0 0,4 0-52,276-30-1243,-277 25 100,1 1-3950,-7 2 1960</inkml:trace>
  <inkml:trace contextRef="#ctx0" brushRef="#br0" timeOffset="115998.339">21849 13811 1730,'0'0'1793,"0"0"-533,0 0 240,0 0-32,-3 6-192,-75 136 828,-26 74-1015,82-180-978,19-34-105,1 0 0,0 0 0,0 1 0,-1-1 0,2 1 0,-1-1 0,0 1 0,0 0 0,1 0 0,0 0 0,-1 0 0,1 0 0,0 0 0,0 0 0,1 0 0,-1 1 0,1-1 0,0 0 0,0 0 0,0 1 0,0-1 0,0 0 0,1 0 0,-1 1 0,1-1-1,0 2-5,0-3 27,-2-2-64,1 0-75,7-6 0,80-59 32,-85 63 80,0 0 0,0 1 0,1-1 0,-1 1 0,0-1 0,1 1 0,-1 0 0,1 0 0,-1 0 0,1 0 0,-1 0 0,1 0 0,0 1 0,0 0 0,-1-1 0,1 1 0,0 0 1,0 0-1,-1 0 0,1 1 0,0-1 0,-1 1 0,1-1 0,0 1 0,-1 0 0,1 0 0,-1 0 0,1 1 0,-1-1 0,0 0 0,1 1 0,-1 0 0,0-1 0,0 1 1,0 0-1,0 0 0,0 0 0,-1 0 0,1 1 0,0 0 0,38 104 397,-35-90-257,-5-16-133,1 1 0,1-1 1,-1 1-1,0-1 1,0 0-1,0 1 0,1-1 1,-1 0-1,1 0 0,-1 0 1,1 0-1,-1 0 0,1-1 1,0 1-1,-1 0 1,1-1-1,0 1 0,-1-1 1,1 1-1,0-1 0,0 0 1,-1 0-1,1 0 1,0 0-1,0 0 0,0 0 1,-1 0-1,1-1 0,0 1 1,0-1-1,-1 1 0,1-1 1,0 0-1,-1 1 1,1-1-1,-1 0 0,1 0 1,-1 0-1,1 0 0,-1-1 1,0 1-1,1 0 1,-1-1-1,0 1 0,0 0 1,0-1-1,0 1 0,0-1 1,0 0-1,-1 1 1,1-1-1,-1 0 0,1 1 1,-1-1-1,1 0 0,-1 0 1,0 1-1,0-2-7,7-6-32,3-1 31,-1 0 0,0 0 0,-1-1 0,0 0 0,-1-1 0,-1 0 0,1 0 0,-2 0 0,0-1 0,0 0 0,-1 0 0,-1 0 0,0 0 0,-1 0 0,0-1 0,-1 1 0,-1-1 0,0 0 0,-1 1 0,0-1 0,-1 1 0,0-1 1,-2-2-18,-1 0 0,0 0-1,-1 1 1,-1 0-1,0 0 1,-1 1 0,-1 0-1,0 0 1,-1 1-1,0 0 1,-1 0 0,0 2-1,-1-1 1,-1 1 0,1 1-1,-2 0 1,1 1-1,-15-6 19,23 12-149,0 1-1,0 0 0,0 0 0,0 0 1,-1 1-1,1 0 0,0 0 0,-1 1 1,1-1-1,-1 1 0,0 0 1,1 1-1,-1-1 0,1 1 0,0 0 1,-1 0-1,1 1 0,0 0 0,0 0 1,0 0-1,0 0 0,0 1 0,0 0 1,0 0-1,1 0 0,0 0 0,-1 1 1,1 0-1,1 0 0,-1 0 0,1 0 1,-1 1-1,1-1 0,0 1 0,1 0 1,-1 0-1,1 0 0,0 0 0,0 0 1,0 3 149,8 22-1639</inkml:trace>
  <inkml:trace contextRef="#ctx0" brushRef="#br0" timeOffset="116536.018">22304 13892 801,'6'-26'7473,"-6"25"-8177,0-3 1334,0 4-230,-5 16 113,-69 209 746,67-120-858,5-101-386,0 0 1,1 1-1,0-1 1,-1 0-1,2 1 1,-1-1-1,0 1 0,1-1 1,0 1-1,0-1 1,1 1-1,-1-1 1,1 1-1,0-1 1,0 0-1,0 1 0,0-1 1,1 0-1,0 0 1,0 0-1,0 0 1,0 0-1,1 0 1,0 0-1,-1-1 0,1 0 1,1 1-1,-1-1 1,0 0-1,1 0 1,-1-1-1,1 1 1,0-1-1,0 0 0,0 0 1,0 0-1,0 0 1,1-1-1,-1 0 1,0 0-1,1 0 1,-1 0-1,1-1 1,-1 1-1,1-1 0,-1 0 1,1-1-16,12-4 0,0-1-1,0-1 1,-1-1 0,-1 0 0,1-1 0,-1-1-1,-1 0 1,1-1 0,-2-1 0,0 0 0,0 0-1,-1-2 1,-1 1 0,0-2 0,-1 1 0,0-1-1,-1-1 1,-1 0 0,-1 0 0,0 0 0,-1-1-1,-1 0 1,0-1 0,-1 1 0,-1-1 0,0-9 0,-2 20-10,-1 0 1,1 0 0,-2 0 0,1 0 0,-1 0 0,0 0-1,0-1 1,0 1 0,-1 1 0,-1-1 0,1 0 0,-1 0 0,0 1-1,0 0 1,-1-1 0,0 1 0,0 1 0,0-1 0,-1 0 0,0 1-1,0 0 1,0 0 0,-1 1 0,1-1 0,-1 1 0,0 1-1,-1-1 1,-1 0 9,1 3-3,-1 1 0,1 0 0,-1 1 0,1-1 0,0 2 0,-1-1-1,1 1 1,0 0 0,0 0 0,0 1 0,0 0 0,1 0 0,-1 1 0,1-1 0,0 1-1,0 1 1,0-1 0,0 1 0,1 0 0,0 1 0,0-1 0,0 1 0,-3 5 3,-78 149-2336,61-74-499,21-34 235</inkml:trace>
  <inkml:trace contextRef="#ctx0" brushRef="#br0" timeOffset="117638.948">23120 13889 577,'0'0'363,"0"0"277,0 0 374,0 0-191,-3-5 207,-5-11-549,3 3-305,-1 0-1,-1 1 0,0-1 0,-1 1 0,0 1 0,0 0 0,-1 0 0,-1 0 0,0 1 0,0 1 0,-8-5-175,12 12 61,-1 1-1,0 0 1,0 0-1,0 1 1,1 0-1,-1 0 1,0 0-1,0 1 1,0 0 0,1 0-1,-1 1 1,0 0-1,1 0 1,0 1-1,-1 0 1,1 0-1,0 0 1,0 1-1,1-1 1,-1 1-1,1 1 1,0-1-1,0 1 1,-2 2-61,-1 2 36,0 1 0,0-1 1,1 1-1,1 1 1,0-1-1,0 1 1,1 0-1,0 0 1,1 1-1,0-1 1,1 1-1,1 0 1,-1 0-1,2 0 1,0 0-1,0 0 1,1 0-1,1 8-36,3-7 38,0-1 0,0-1 0,1 1 0,0-1 0,1 1-1,1-2 1,0 1 0,0-1 0,1 0 0,0 0 0,1-1 0,0 0 0,0-1 0,1 0-1,0 0 1,0-1 0,1 0 0,0-1 0,0 0 0,1-1 0,-1 0 0,1-1 0,2 0-38,0 3 153,-12-7-114,0 0 0,1 1-1,-1-1 1,0 0 0,0 1 0,0 0-1,0-1 1,0 1 0,0 0-1,0 0 1,-1 0 0,1 0 0,0 1-1,0-1 1,-1 0 0,1 1 0,-1-1-1,1 1 1,-1 0 0,0-1 0,1 1-1,-1 0 1,0 0 0,0 0-1,0 0 1,-1 0 0,1 0 0,0 0-1,-1 0 1,1 0 0,-1 0 0,0 0-1,0 0 1,0 0 0,0 0 0,0 1-1,0-1 1,0 0 0,-1 0-1,1 0 1,-1 0 0,1 0 0,-1 1-39,-180 62 272,100-47-2542,55-13 643,17-3-370,15-2 353</inkml:trace>
  <inkml:trace contextRef="#ctx0" brushRef="#br0" timeOffset="117887.775">23394 14029 1121,'11'-3'641,"1"-5"1409,-12 8 160,0 0-224,0 0-449,0 0-512,0 0-609,-4 70 161,-4-8-353,-10-3-128,0-10-96,-19-5-512,28-28-65,-9 14-960,-3-14-481,0-6-641</inkml:trace>
  <inkml:trace contextRef="#ctx0" brushRef="#br0" timeOffset="118135.967">23240 13881 1666,'0'0'2402,"0"0"-245,0 0-823,0-4 294,5-6-1424,0 0-1,0 0 1,1 0-1,0 0 0,1 1 1,0 0-1,1 1 1,0-1-1,0 2 1,0-1-1,1 1 0,0 0 1,1 1-1,-1 0 1,1 0-1,1 1 1,-1 1-1,0-1 0,6 0-203,37-15 124,2 1-1,0 4 1,1 1 0,0 3-1,1 2 1,1 3-1,3 3-123,-37 5-706,-2 0-3350,-22-2 795</inkml:trace>
  <inkml:trace contextRef="#ctx0" brushRef="#br0" timeOffset="118366.16">23834 14449 8520,'6'-6'4420,"1"-3"-2786,11-3 1088,3 1-287,-3-1-578,-6-4-1248,9 5-481,-17-4-544,1-5-1794,-2-3-2339,-11-10-1216</inkml:trace>
  <inkml:trace contextRef="#ctx0" brushRef="#br0" timeOffset="137549.389">20259 15269 641,'0'0'197,"0"0"-58,0 0 267,0 0 501,0 0 294,0 0 0,0 0-288,0 0-395,10-37 438,-4-6-956,-1 21 5,-5 22 54,0 0 128,0 0-6,0 0-74,3-9-151,-1 21 3312,-24 145-1928,30 14-795,-11-169-481,0 0-3929,3-2 801</inkml:trace>
  <inkml:trace contextRef="#ctx0" brushRef="#br0" timeOffset="138054.38">20304 15132 801,'0'0'251,"0"0"229,0 0 518,0 0 49,0 0-321,0 0-160,0 0-33,0 0-89,4-2-172,11-6-22,-10 4-176,0 0 1,0 1 0,1-1 0,-1 1 0,1 1-1,0-1 1,0 1 0,0 0 0,0 0 0,0 1-1,0-1 1,1 1 0,-1 1 0,0 0 0,1-1-1,-1 2 1,1-1 0,0 1-75,-5 1 61,0 0 1,0 0-1,0 0 1,0 1-1,0-1 1,-1 0-1,1 1 1,-1 0-1,0-1 1,0 1-1,0 0 1,0-1-1,0 1 1,0 0-1,-1 0 1,1 0-1,-1-1 1,0 1-1,0 0 1,0 0-1,0 0 1,-1 0-1,1 0 1,-1 0-1,0 2-61,-30 31 369,-104 118 416,134-152-753,1-1 0,-1 1 0,1 0 0,0-1 0,0 1 0,0 0 0,-1-1 0,2 1 0,-1 0 0,0 0 1,0-1-1,0 1 0,1 0 0,-1-1 0,1 1 0,0 0 0,-1-1 0,1 1 0,0-1 0,0 1 1,0-1-1,0 0 0,0 1 0,0-1 0,0 0 0,0 0 0,1 1 0,-1-1 0,0 0 0,1 0 1,-1 0-1,1-1 0,-1 1 0,1 0 0,0-1 0,-1 1 0,1-1 0,0 1 0,-1-1 0,1 0 1,0 1-1,-1-1 0,1 0 0,0 0 0,0 0 0,-1-1 0,1 1 0,0 0 0,-1-1 0,1 1 0,0-1 1,-1 1-1,1-1 0,-1 0 0,2 0-32,46 11 354,-6 27-450,-28-23-4111,-22-12 726</inkml:trace>
  <inkml:trace contextRef="#ctx0" brushRef="#br0" timeOffset="138406.106">20583 15185 993,'-6'25'9543,"-13"102"-8254,37-49-174,-14-73-1089,1-1 0,0 1-1,-1-1 1,1 0 0,1-1-1,-1 1 1,1-1 0,-1 0-1,1 0 1,0-1 0,0 1-1,0-1 1,0-1 0,0 1 0,1-1-1,-1 0 1,0-1 0,1 1-1,-1-1 1,3-1-26,44-18-5473,-44 5 2425</inkml:trace>
  <inkml:trace contextRef="#ctx0" brushRef="#br0" timeOffset="138691.056">20515 15335 1025,'0'0'1537,"0"0"641,0 0-256,0 0-544,0 0-450,0 0-511,0 0 416,0 0-225,68-27-319,-8 6-193,-33 13-64,6 2-32,-12 3-609,-8 3-992,-13 0-513,0 0-641,0 0 1025</inkml:trace>
  <inkml:trace contextRef="#ctx0" brushRef="#br0" timeOffset="138951.64">20564 15246 1634,'0'0'1921,"0"0"482,0 0-578,0 0-479,0 0-802,0 0 129,45-46-449,-9 9-256,-8 23-993,-1-1-961,-15 9 673,16-3-2082</inkml:trace>
  <inkml:trace contextRef="#ctx0" brushRef="#br0" timeOffset="139357.508">21034 15119 961,'0'0'630,"0"0"229,0 0 615,0 0 127,0 0-336,2 6-245,1 9-853,0 1-1,-1 0 1,0 1 0,-2-1-1,0 0 1,-1 0-1,0 0 1,-1 0 0,-1 0-1,-1 0 1,0 0 0,-1-1-1,0 0 1,-2 2-167,-6 27 128,0 18 6,0-42-120,13-21-18,-1 1 0,1-1-1,-1 1 1,1-1 0,-1 1-1,1-1 1,-1 1 0,0 0 0,1-1-1,-1 1 1,1 0 0,-1-1-1,0 1 1,1 0 0,-1 0 0,0-1-1,1 1 1,-1 0 0,0 0-1,1 0 1,-1 0 0,0 0 0,0 0-1,1 0 1,-1 0 0,0 0-1,1 1 1,-1-1 0,0 0 0,1 0-1,-1 0 1,0 1 0,1-1-1,-1 0 1,1 1 0,-1-1 0,0 1-1,1-1 1,-1 1 0,1-1-1,-1 1 1,1-1 0,0 1 0,-1-1-1,1 1 1,-1 0 0,1 0 4,1-18-95,1 0 0,1 1 0,1-1 0,0 1 0,1 0 0,0 1 0,2-1 0,0 1 1,7-12 94,0-1-28,-8 14 39,0 1-1,1-1 0,1 1 0,0 1 1,0-1-1,2 2 0,-1-1 0,1 1 1,1 0-1,0 1 0,0 0 1,2 1-11,-10 9 49,0 1 1,-1 0 0,1 0 0,0 0-1,-1 0 1,1 0 0,-1 0 0,0 1-1,1-1 1,-1 1 0,0 0 0,0 0 0,0 0-1,0 0 1,0 0 0,0 0 0,-1 0-1,1 1 1,-1-1 0,0 0 0,1 1-1,-1-1 1,0 1 0,0 0 0,-1-1-1,1 1 1,-1 0 0,1 0-50,16 177 1020,-17-175-1260,0-1 0,0 1 0,-1-1 0,0 1 0,0-1 0,0 0 0,-1 0 0,1 1 0,-1-1 0,0 0 0,0 0 0,-1 0 0,1-1 0,-1 1 0,0 0 0,0-1 0,0 0 1,0 0-1,-2 1 240,-8 0-3182</inkml:trace>
  <inkml:trace contextRef="#ctx0" brushRef="#br0" timeOffset="139608.27">20975 15347 865,'-3'0'224,"-2"0"1249,3 0 738,2 0 31,0 0-481,0 0-479,0 0-802,0 0 0,0 0-319,0 0-129,0 0-801,46-8-801,-7 0 609,16-7-1377,-4 7-801</inkml:trace>
  <inkml:trace contextRef="#ctx0" brushRef="#br0" timeOffset="139849.74">21416 15150 769,'13'-4'192,"-13"8"513,0-4 1120,0 0 449,0 0-960,6 30-482,-21-2-511,18 20-1,-3-7-192,-3-1-128,-1-7-833,-3-16-992,5-16 543</inkml:trace>
  <inkml:trace contextRef="#ctx0" brushRef="#br0" timeOffset="140221.819">21351 15181 1089,'0'0'1361,"0"0"198,0 0 27,0 0-316,7-4-608,0-2-555,1 1 0,0-1-1,0 2 1,0-1 0,0 1 0,1 0-1,-1 1 1,1 0 0,0 1 0,0 0 0,1 0-1,-1 0 1,0 1 0,0 1 0,1 0-1,-1 0 1,0 1 0,1 0 0,4 1-107,-10 0 224,-5 6 38,0-1-234,0 0 1,-1-1 0,1 1-1,-2-1 1,1 1 0,-1-1-1,0 0 1,0 1 0,-1-1-1,1-1 1,-1 1 0,-1-1 0,1 1-1,-1-1 1,0-1 0,-1 2-29,-61 87 224,114-95-96,105 13 795,-139-7-914,-14-4 7,0 0-1,0 1 0,0-1 0,0 0 0,0 1 0,0-1 0,0 1 0,0-1 1,0 1-1,0 0 0,0-1 0,0 1 0,1 0 0,-1-1 0,0 1 0,0 0 1,1 0-1,-1 0 0,1 0 0,-1 0 0,1 0 0,-1 0 0,1 0 0,-1 0 1,1 0-1,0 0 0,-1 0 0,1 0 0,0 0 0,0 0 0,0 0 0,0 0 1,0 0-1,0 0 0,0 0 0,1 0 0,-1 0 0,0 0 0,0 0 0,1 0 1,-1 0-1,1 0 0,-1 0 0,1 0 0,-1 0 0,1 0 0,0 0 0,-1 0 1,1 0-1,0-1 0,0 1 0,-1 0 0,1-1 0,0 1 0,0 0 0,0-1 1,0 1-1,0-1 0,0 0 0,0 1 0,0-1 0,0 0 0,0 1 0,0-1 1,0 0-1,0 0 0,0 0 0,0 0 0,1 0 0,-1 0-15,-69 67 368,38-51-3154,28-16-124,2 0-1083</inkml:trace>
  <inkml:trace contextRef="#ctx0" brushRef="#br0" timeOffset="140605.902">21889 15142 993,'-1'-2'243,"0"-1"-1,-1 1 1,1-1 0,-1 1-1,1-1 1,-1 1 0,0 0-1,0 0 1,0 0 0,0 0-1,-1 0 1,1 1 0,0-1-1,-1 1 1,1-1 0,-1 1-1,1 0 1,-1 0 0,0 0-1,0 0 1,1 0 0,-1 1-1,0 0 1,-1-1-243,-4-1 239,7 0-216,-1 1 1,1-1-1,-1 1 0,1 0 1,-1 0-1,1-1 0,-1 1 0,0 0 1,1 0-1,-1 1 0,0-1 1,0 0-1,0 1 0,1-1 1,-1 1-1,0-1 0,0 1 0,0 0 1,0 0-1,0 0 0,0 0 1,0 0-1,0 0 0,0 0 1,0 1-1,0-1 0,0 1 0,1-1 1,-1 1-1,0 0 0,0 0 1,0 0-1,1 0 0,-1 0 1,1 0-1,-1 0 0,1 1 0,-1-1 1,1 1-1,0-1 0,-1 1 1,1-1-1,0 1 0,0 0 1,0-1-1,0 1 0,1 0 0,-1 0 1,0 0-1,1-1 0,-1 1 1,1 0-1,0 0 0,-1 0 1,1 0-1,0 0 0,0 0 0,1 0 1,-1 0-1,0 0 0,1 0-23,60 76 780,30 38 1403,-141-54-950,21-56-1904,2-24-5138,26 16 2307</inkml:trace>
  <inkml:trace contextRef="#ctx0" brushRef="#br0" timeOffset="141054.559">22194 15084 801,'0'0'438,"0"0"528,0 0 16,0 0 470,0 0-80,-7 6-352,-3 1-880,2 0 1,-1 1 0,1 0 0,0 0 0,0 1 0,1 0-1,1 0 1,-1 1 0,2 0 0,-1 0 0,1 0 0,1 1-1,0 0 1,0 0 0,1 0 0,0 0 0,1 0 0,1 1-1,-1-1 1,2 0 0,0 11-141,2-18 2,-1-1 1,1 1-1,0-1 0,1 0 0,-1 1 1,0-1-1,1 0 0,0 0 1,0-1-1,-1 1 0,2-1 0,-1 1 1,0-1-1,0 0 0,1 0 0,-1 0 1,1-1-1,0 1 0,-1-1 1,1 0-1,0 0 0,0 0 0,0-1 1,0 1-1,0-1 0,0 0 0,0 0 1,0 0-1,0-1 0,-1 1 1,1-1-1,0 0 0,0 0 0,0 0 1,-1-1-1,1 1 0,0-1 0,-1 0 1,0 0-1,1 0 0,-1-1 1,0 1-1,0-1 0,0 1 0,-1-1 1,1 0-1,1-2-2,4-2-28,0-1 1,-1-1-1,1 0 0,-1 0 1,-1 0-1,0-1 1,0 1-1,-1-2 0,-1 1 1,1 0-1,-1-1 0,-1 0 1,1-5 27,-3 12-10,0 0 1,0 0-1,0 0 1,0 0-1,-1 0 1,0 0-1,0 0 1,0 0 0,0 0-1,-1 0 1,1 0-1,-1 0 1,0 0-1,0 0 1,-1 0-1,1 0 1,-1 1-1,0-1 1,0 0-1,0 1 1,0 0-1,0-1 1,-1 1-1,0 0 1,0 0-1,0 1 1,0-1-1,0 0 1,0 1-1,0 0 1,-1 0-1,0 0 1,1 0-1,-1 0 1,0 1-1,0 0 1,-1-1 9,-5 2-55,1 1 0,0 0 0,-1 1 0,1-1-1,0 2 1,0-1 0,0 1 0,0 1 0,1 0 0,-1 0 0,1 0 0,0 1 0,0 1 0,1-1 0,-1 1 0,1 0-1,1 1 1,-1 0 0,1 0 0,0 0 0,1 1 0,-2 1 55,-17 30-1922,10-1-902</inkml:trace>
  <inkml:trace contextRef="#ctx0" brushRef="#br0" timeOffset="141318.073">22543 15072 1730,'0'0'1569,"0"0"-928,0 0 1281,0 0-65,0 0-768,-12 46-384,-18 39-481,21-49-192,-11 39-128,-3-13-833,4-12-544,5-21-577,10-15-705</inkml:trace>
  <inkml:trace contextRef="#ctx0" brushRef="#br0" timeOffset="141589.41">22449 15119 1057,'43'-34'5042,"-36"32"-4945,0 1 0,-1 0 1,1 0-1,0 1 0,-1 0 0,1 0 1,0 1-1,-1 0 0,1 0 1,0 0-1,-1 1 0,0 0 1,1 0-1,-1 1 0,0-1 1,0 1-1,0 1 0,-1-1 1,1 1-1,1 1-97,-5-2 70,-1 1-1,1-1 1,0 1-1,-1-1 1,0 1-1,1 0 1,-1-1 0,-1 1-1,1 0 1,-1 0-1,1-1 1,-1 1-1,0 0 1,-1 0 0,1 0-1,0 0 1,-1-1-1,0 1 1,0 0-1,0-1 1,-1 1 0,1-1-1,-1 1 1,0-1-1,0 1 1,0-1-1,0 0 1,0 0 0,-1 0-1,1 0 1,-2 0-70,-86 48 363,44-24-511,18-26-3687,14-7 1833</inkml:trace>
  <inkml:trace contextRef="#ctx0" brushRef="#br0" timeOffset="141859.645">22821 15049 1057,'0'0'993,"0"0"769,0 0 223,0 0-1248,0 0 320,0 46-224,-18 36-513,9-16-224,-10 1-96,13-36-192,-18 20-769,6-13-480,0-18-577</inkml:trace>
  <inkml:trace contextRef="#ctx0" brushRef="#br0" timeOffset="142126.747">22812 15070 1089,'22'-10'7254,"62"71"-6858,-76-45-316,-7-13 32,-1-3-21,-4 4-54,-100 83 27,100-76-2274,1-11-827</inkml:trace>
  <inkml:trace contextRef="#ctx0" brushRef="#br0" timeOffset="142294.161">23058 15360 1986,'-4'1'2658,"4"-1"225,0 0-513,0 0-1473,0 0-64,0 0-1185,0 0-2051</inkml:trace>
  <inkml:trace contextRef="#ctx0" brushRef="#br0" timeOffset="143526.164">23519 14832 865,'0'0'801,"0"0"533,0 0-117,1-5 390,1 2-1035,11-22 183,-8 18 2584,-7 37-3031,0 1 1,-3-1 0,0 1-1,-2-1 1,-2-1-1,0 1 1,-2-1-1,-6 10-308,9-17 148,-116 298 866,99-245-352,21-83-534,4-26-134,2 0 0,2 1 0,1-1 0,1 1 0,2 1 0,1-1 0,1 1 0,10-17 6,60-131-37,-80 180 36,0-1 1,0 0-1,1 0 1,-1 0-1,1 0 1,-1 1-1,1-1 1,-1 0-1,1 1 1,-1-1-1,1 0 1,0 1-1,-1-1 1,1 0-1,0 1 1,-1-1 0,1 1-1,0 0 1,0-1-1,0 1 1,-1 0-1,1-1 1,0 1-1,0 0 1,0 0-1,0-1 1,0 1-1,-1 0 1,1 0-1,0 0 1,0 0-1,0 0 1,0 1-1,0-1 1,0 0-1,0 0 1,-1 1-1,1-1 1,0 0-1,0 1 1,0-1 0,-1 1-1,1-1 1,0 1-1,0-1 1,-1 1-1,1-1 1,-1 1-1,1 0 1,0-1-1,-1 1 1,1 0-1,-1 0 1,1-1-1,-1 1 1,0 0-1,1 0 1,-1 0-1,0 0 1,0-1-1,1 2 1,30 65 5,-26-54-7,92 194 61,-66-131 10,-31-74-30,0 0-1,0 0 1,0 0-1,0 0 1,1 0-1,-1 0 1,1 0-1,-1-1 1,1 1-1,0 0 1,-1 0 0,1 0-1,0 0 1,0-1-1,0 1 1,1 0-1,-1-1 1,0 1-1,1-1 1,-1 0-1,1 1 1,-1-1-1,1 0 1,0 0 0,-1 0-1,1 0 1,0 0-1,0 0 1,0 0-1,0-1 1,0 1-1,1 0-38,8-11 134,21-28-204,-1-1 1,-2-2 0,-2-1-1,-2-1 1,-1-2-1,-3 0 1,-1-1 0,9-38 69,1-40-1465,-38 47-2275,-1 56 921,4 15-603</inkml:trace>
  <inkml:trace contextRef="#ctx0" brushRef="#br0" timeOffset="144013.16">24128 15041 2851,'3'0'7257,"-15"38"-6635,-71 142 670,12-24-630,66-160-529,185-315-298,-180 318 181,1-1 0,-1 1-1,1 0 1,0-1 0,0 1 0,0 0 0,0 0-1,0 0 1,0-1 0,0 1 0,0 0 0,0 0 0,1 1-1,-1-1 1,0 0 0,0 0 0,1 0 0,-1 1-1,1-1 1,-1 1 0,1-1 0,-1 1 0,1 0 0,-1-1-1,1 1 1,-1 0 0,1 0 0,-1 0 0,1 0-1,-1 1 1,1-1 0,-1 0 0,1 0 0,-1 1-1,1-1 1,-1 1 0,0 0 0,1-1 0,-1 1 0,0 0-1,1 0 1,-1-1 0,0 1 0,0 0 0,0 1-1,0-1 1,0 0 0,0 0 0,0 0 0,0 0-1,0 1 1,0-1 0,0 1-16,23 70 998,-13 116-464,-17-151-1264,-10-25-5998,8-16 3360</inkml:trace>
  <inkml:trace contextRef="#ctx0" brushRef="#br0" timeOffset="144274.595">24034 15302 2755,'-15'-2'2658,"15"2"-1313,0 0 930,0 0-290,0 0-383,0 0-513,0 0-160,0 0-545,51-34 1,43-13-289,-18 8-289,-4 12-1344,-42 12 320,20 0-2146,-20 3-1762</inkml:trace>
  <inkml:trace contextRef="#ctx0" brushRef="#br0" timeOffset="145629.311">22575 15258 609,'0'-5'106,"0"4"92,0 1 213,0 0 101,0 0 220,0 5 613,27 105 1827,1-37-4828,-23-63-762</inkml:trace>
  <inkml:trace contextRef="#ctx0" brushRef="#br0" timeOffset="146861.682">24337 14744 705,'0'-1'256,"-7"1"256,7 6 866,0-6 127,-6-5-288,6 5-128,0 0-480,0 0 448,0 0-417,48 7-223,37 5-289,-51-17-96,29-4-320,-20-1-1025,-8-3-801,-13-5-833</inkml:trace>
  <inkml:trace contextRef="#ctx0" brushRef="#br0" timeOffset="147063.447">24551 14581 1089,'0'0'641,"0"0"1184,0 0 674,0 0-802,4 50-768,-8 23-608,-2-30-257,-9 54-769,0-2-1761</inkml:trace>
  <inkml:trace contextRef="#ctx0" brushRef="#br0" timeOffset="157476.986">20609 15728 1121,'0'0'171,"0"0"672,0 0 609,0 0 48,0 0-325,0 0-342,0 0-321,0 0 91,0 0-31,0 0-12,-18 7 583,11-3-975,0 1 0,0 0 0,0 0 0,1 0 0,-1 1 0,1 0 0,1 1 0,-1-1 0,1 1 0,1 0 0,-1 0 0,1 1 0,0-1 0,1 1 0,-1 0 0,2 0 0,-1 2-168,-32 125 1580,4 226 411,27-234-1596,2-118-391,1-1-1,0 1 1,1 0-1,-1-1 1,2 1-1,-1 0 1,1-1 0,1 1-1,-1-1 1,2 1-1,-1-1 1,1 0-1,0 0 1,1 0 0,3 7-4,-1-1-1,0 20-538,-5-33-929,-1-1-1019,0 0-722,0 0-336,0 0 764</inkml:trace>
  <inkml:trace contextRef="#ctx0" brushRef="#br0" timeOffset="157926.988">21052 15962 705,'8'-11'767,"2"26"11208,-9-1-13699,47 515 7292,-34-467-6529,-14-60-1067,0-2-706,0 0 17,-4-4 507,-17-15-1388</inkml:trace>
  <inkml:trace contextRef="#ctx0" brushRef="#br0" timeOffset="158494.055">21075 15927 673,'0'-2'128,"0"1"0,0-1 0,-1 1 0,1-1 1,0 0-1,-1 1 0,1-1 0,-1 1 0,0-1 1,1 1-1,-1-1 0,0 1 0,0 0 0,0-1 1,0 1-1,0 0 0,0 0 0,-1 0 1,1-1-1,0 1 0,0 1 0,-1-1 0,1 0 1,-1 0-1,1 0 0,-1 1 0,1-1 0,-1 1 1,1-1-1,-1 1 0,0-1 0,1 1 0,-1 0 1,0 0-1,1 0 0,-1 0 0,1 0 0,-1 0 1,0 1-1,1-1 0,-1 0 0,1 1 0,-1-1 1,0 1-1,1 0 0,-1 0 0,1-1 0,0 1 1,-1 0-1,1 0 0,0 0 0,0 0 0,-1 0 1,1 1-1,0-1 0,0 0 0,0 1 0,0-1 1,0 0-1,1 1 0,-1-1 0,0 1 0,1-1 1,-1 1-1,1 1-128,-129 210 3523,46-82-2386,65-126-485,201-317-909,-181 309 272,-1 1-1,1-1 1,1 1 0,-1-1-1,0 1 1,0 0-1,1 0 1,0 0-1,-1 0 1,1 0-1,0 1 1,0-1 0,0 1-1,0 0 1,0 0-1,0 0 1,0 0-1,0 0 1,0 1-1,1-1 1,-1 1 0,0 0-1,0 0 1,1 0-1,-1 0 1,0 1-1,0-1 1,0 1-1,1 0 1,-1 0 0,0 0-1,0 0 1,0 1-1,0-1 1,-1 1-1,2 0-14,91 79 1569,66 93 326,-111-142-1884,-47-31-178,-3-1-6542,0 0 2828</inkml:trace>
  <inkml:trace contextRef="#ctx0" brushRef="#br0" timeOffset="172157.171">21970 15891 1025,'0'0'993,"0"0"176,0 0-139,0 0 305,0 0-273,0 0-272,0 0-26,0 0-70,0 0-299,0 0-80,0 0-16,0 0 26,-13 5 33,6-3-317,-1 0 1,0 0-1,0 0 1,0 0 0,0 1-1,1 1 1,-1-1 0,1 1-1,0 0 1,0 1 0,0-1-1,0 2 1,1-1 0,0 1-1,0 0 1,0 0 0,1 0-1,0 1 1,0 0 0,1 0-1,0 0 1,0 0 0,1 1-1,-1-1 1,0 7-42,2 8 72,1-19-65,1 1-1,-1 0 1,1 0 0,0 0 0,0 0-1,0 0 1,0 0 0,1 0 0,0 0-1,0 0 1,0 0 0,0-1 0,0 1-1,1 0 1,0-1 0,-1 1 0,1-1-1,1 1 1,-1-1 0,0 0 0,1 0-7,127 98 501,-70-70 124,-44-14-412,-13-15-129,0 0 0,0 1 0,-1-1 0,1 1 0,-1-1 0,0 1 0,1 0 0,-1 0 0,-1 0 0,1 0 0,0 1 0,-1-1 0,1 0-1,-1 1 1,0-1 0,0 1 0,0-1 0,-1 1 0,1-1 0,-1 1 0,0 0 0,0-1 0,0 1 0,-1-1 0,1 1 0,-1 0 0,0-1 0,0 1-1,0-1 1,0 0 0,-1 1 0,1-1 0,-1 0 0,0 0 0,0 0 0,0 1-84,-8 5 83,1-1 1,-1 0-1,-1 0 1,0-1-1,0 0 0,0-1 1,-1 0-1,1-1 1,-1 0-1,-1-1 0,1-1 1,-1 1-1,1-2 1,-1 0-1,0-1 1,-11 1-84,6-23-5405,16 18 3133,2 2-1214</inkml:trace>
  <inkml:trace contextRef="#ctx0" brushRef="#br0" timeOffset="172654.539">22319 15972 1986,'6'-42'5532,"-4"34"2677,23 55-7922,-2 1 0,-2 0 0,-2 2 1,-2 1-1,7 41-287,-12 1 384,1-80 438,-11-13-688,2-7-97,202-448 1,-191 387-311,-13 60-173,-2 6-3102,1 2-3652,-1 0 3036</inkml:trace>
  <inkml:trace contextRef="#ctx0" brushRef="#br0" timeOffset="172926.142">22960 15687 2755,'0'0'1985,"18"-3"226,-6 8-1283,19-5 738,6 8 32,10 15-289,-2 10-32,-5 46 129,-22-38-802,14 67 642,-9 9-353,-27 8-545,-41 7-320,9-65-160,-45 69-1922,-45-15-3299</inkml:trace>
  <inkml:trace contextRef="#ctx0" brushRef="#br0" timeOffset="195141.855">18662 2123 1185,'-8'-13'6648,"6"-1"-4631,-16-12-1532,0 7 1763,4 23-2190,-44 127 124,-19 126 362,-20 147 289,61-291-155,70-199 235,14-87-994,-7-2 0,4-86 81,-29 170-174,-13 79 168,0-1 1,-1 0 0,-1-1-1,0 1 1,0 0 0,-1 0-1,-1-1 1,0 1 0,-1 0-1,-1 0 1,0 0 0,0 0-1,-1 1 1,-1-1 0,0 1 5,23 131 5,-28 30 150,3 215-22,-7-159-106,23-36 192,6-232 1291,-12 6-1510,2 0 0,2 0 0,3 0 0,11-32 0,3-21 0,-16 72-4,-2 21 6,-1-1 0,-1 0 0,0 0 0,-1-1 1,-1 1-1,-1-1 0,0 1 0,-2-1 0,0 1 0,-1-1 1,-1 1-1,0 0 0,-2 0 0,0 0 0,-1 1 0,0-1 1,-9-13-3,15 31-2,0 0 1,0 1 0,-1-1 0,1 0 0,0 0 0,0 1 0,0-1 0,-1 0 0,1 0 0,0 1 0,0-1 0,-1 0 0,1 0 0,0 0-1,0 0 1,-1 1 0,1-1 0,0 0 0,-1 0 0,1 0 0,0 0 0,-1 0 0,1 0 0,0 0 0,-1 0 0,1 0 0,0 0 0,-1 0 0,1 0-1,0 0 1,-1 0 0,1 0 0,0 0 0,0 0 0,-1 0 0,1-1 0,0 1 0,-1 0 0,1 0 0,0 0 0,0 0 0,-1-1 0,1 1 0,0 0-1,0 0 1,-1-1 0,1 1 0,0 0 0,0 0 0,0-1 1,-39 297 406,4 198-406,44-310 1415,-9-182-946,0-2-309,-4-59-95,15-179-279,24-30-154,10 3 223,-41 146 119,-12 30 42,3 127-43,-64 503 70,49-265 37,14-204 1297,9-443-1927,43-117-464,-63 390 987,3 45 33,-26 396 447,36-252-379,3 0 0,4 1-1,4-2 1,5 1 0,19 76-74,21-28 283,-188-335 843,-30-56-1126,162 248-3,0-1 1,0 1-1,0-1 0,1 0 0,0-1 0,0 1 1,0 0-1,0-1 0,1 1 0,0-1 1,0 0-1,1 0 0,-1 0 0,1 0 0,1 0 1,-1 0-1,1 0 0,0 0 0,0 0 0,1 0 1,0 0-1,0 0 0,0-2 3,0 4-37,7 11-11,34 33 47,-1 1 0,-2 3 1,-3 0-1,-1 3 1,-2 1-1,-3 1 1,-1 2-1,-3 1 0,1 8 1,-8-34 289,-18-26-124,-5-8-90,-37-96-97,-59-363-106,81 394 64,11 55 20,12 60 24,38 210 20,34 59 32,-162-574-192,12 32 69,54 214 43,13 21 6,43 160 31,-10-81 11,-23-62 5,-4-19-5,1-2-123,-2-8-101,-67-143-133,42 60 223,26 91 75,1 0 22,1 7 10,43 159 54,49 77-27,-88-226 204,-32-54-8,-148-324-404,153 331 203,20 30-22,2 0 6,5 18 32,95 272-1,-38-165-4,-62-125-6,0 0 0,0 0 0,-1 0 1,1 0-1,0 0 0,0 0 0,-1 0 1,1 0-1,0 0 0,0 0 1,-1 0-1,1 0 0,0 1 0,0-1 1,0 0-1,-1 0 0,1 0 0,-28-37-63,-110-210-263,84 144 289,41 97 13,23 38 16,48 68 8,70 124 0,-79-131 0,27 4-294,-57-71 75,-17-26 182,6-10-27,250-342-753,-218 277 801,-74 109-11,-210 266 156,193-219-97,58-87-6,300-397-330,-275 318 325,-41 88-21,-43 34 0,2 1 0,2 3 0,2 1 0,-39 47 0,41-35-32,199-216 6,-71 37 20,-75 110 33,-16 22-21,-24 32-7,-197 294-31,198-268 32,36-72 0,241-290-32,-231 255 64,-28 51-5,-220 258-22,165-167-5,214-285-128,-135 168 111,121-200-126,-237 327 143,-32 72-5,95-123-22,47-48-16,-2-16-42,70-117-113,-73 120 201,0 1-1,-1-1 1,1 1-1,0-1 1,-1 1-1,1-1 0,-1 1 1,0-1-1,1 1 1,-1-1-1,0 1 1,0-1-1,0 0 1,0 1-1,0-1 0,-1 1 1,1-1-1,0 0 1,-1 1-1,1-1 1,-1 1-1,1-1 1,-1 1-1,0 0 0,0-1 1,0 1-1,0 0 1,0-1-1,0 1 1,0 0-1,0 0 1,0 0-1,0 0 0,-1 0 1,1 0-1,0 0 1,-1 0-1,1 1 1,-1-1-1,1 0 1,-1 1-1,1-1 0,-1 1 1,1 0-1,-1-1 1,1 1-1,-1 0 1,0 0-1,1 0 0,-1 0 1,1 0-1,-2 1-2,-21-11 44,10 4-24,-2 0 29,0 0 0,0-1-1,1-1 1,0 0-1,1-1 1,0-1 0,0 0-1,1-1 1,1 0-1,0-1 1,0 0-1,-4-8-48,-35-68-16,-25-76 27,188 335 53,14 55-80,-75-147-2094,-31-56-435,5-2-4160,-13-24 4281</inkml:trace>
  <inkml:trace contextRef="#ctx0" brushRef="#br0" timeOffset="196510.439">18720 2001 705,'-77'-89'6085,"48"53"-2577,30 43-2729,-8 180 1698,-32 196-486,10-95-693,36-258-209,65-410-1719,5 16-700,-70 338 1322,0 0-1,-2 0 1,-1-1-1,0 1 1,-3-1-1,0 0 1,-1 0-1,-2 0 1,-1 0-1,-1-2 9,3 29 0,1 1 0,0-1 0,-1 0 0,1 0-1,-1 0 1,1 0 0,-1 0 0,1 0 0,-1 0 0,1 0 0,-1 0 0,1 0 0,0 0-1,-1 0 1,1-1 0,-1 1 0,1 0 0,-1 0 0,1 0 0,0-1 0,-1 1 0,1 0-1,-1 0 1,1-1 0,0 1 0,-1 0 0,1-1 0,0 1 0,0 0 0,-1-1-1,1 1 1,0-1 0,-6 28 47,-80 311 1063,-3 282-389,84-467 400,6-152-881,-1-1-101,1-19-91,15-205-272,18-13-657,-5-179-187,-29 301 1036,-8 104 0,2 27 5,-12 36 26,-2 8 26,2 0-1,3 0 0,2 1 1,0 30-25,-10 273 363,29-291-289,9-44-37,-14-27-16,0 0-1,1 0 1,-1 0-1,0 0 1,0 1-1,0-1 1,0 0-1,-1 0 0,1 1 1,-1-1-1,1 0 1,-1 1-1,0-1 1,0 0-1,0 1 1,0-1-1,0 1 0,0-1 1,-1 0-1,1 1 1,-1-1-1,0 0 1,1 0-1,-1 1 0,0-1 1,0 0-1,-1 0 1,1 0-1,-1 0-20,0-72 780,81-544-2595,-76 598 1798,9-181-46,-41 353 9,8-34 120,4 2 0,6 0 0,5 19-66,-1 153 1489,44-855-3032,-34 531 1469,1 0-1,1 0 1,1 1-1,2 0 0,1 0 1,0 0-1,5-5 75,11-28-65,-4 20-1,-35 109 107,7-39 16,-53 284 301,33-86 63,15-195 434,15-42-807,35-281-1153,6 100 613,-9 54 930,-93 485 326,7-71-5259,22-131-886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03T07:40:12.096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E71224"/>
    </inkml:brush>
    <inkml:brush xml:id="br2">
      <inkml:brushProperty name="width" value="0.05" units="cm"/>
      <inkml:brushProperty name="height" value="0.05" units="cm"/>
      <inkml:brushProperty name="color" value="#00A0D7"/>
    </inkml:brush>
    <inkml:brush xml:id="br3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990 15812 897,'0'0'827,"0"0"156,0 0-327,0 0-282,0 0 170,0 0 145,8-11 811,10-4-942,1 2 3368,-16 26-3189,22 269 2797,5 114-1591,-6-180-1815,-11-184 774,-9-26-3496,-3-1-5707,-1-5 4073</inkml:trace>
  <inkml:trace contextRef="#ctx0" brushRef="#br0" timeOffset="511.842">804 16454 1634,'-9'-93'8210,"8"91"-7297,1 2-246,0 0-288,0 0 134,0 0 101,0 0-22,0 0-37,19 24 534,113 170 1538,4-1-1068,-52-87-1116,-37-49 80,-28-71-171,33-201-651,-3-5-598,-49 220 630,2-6 186,-2 5-8128,0 1 4146</inkml:trace>
  <inkml:trace contextRef="#ctx0" brushRef="#br0" timeOffset="15927.54">4631 16157 737,'0'0'197,"0"0"65,0 0 747,0 0 539,0 0 59,0 0-235,0 0-257,0 0-314,0 0 278,0 0 20,0 0-159,0 0-145,0 0-181,0 0-203,0 0 70,0 0-86,-14 16 1938,75-29-2268,-33 4-40,1 2 0,0 1 0,0 1 0,0 2 0,1 1 1,0 1-1,-1 1 0,1 2 0,-1 1 0,1 1 0,6 3-25,-36-6-598,10 3 1136,-9-3-9510,-1-1 4487</inkml:trace>
  <inkml:trace contextRef="#ctx0" brushRef="#br0" timeOffset="16311.626">4682 16487 2146,'-6'-6'8438,"-1"1"-5408,-8-10-3468,13 8 3496,18 7-2492,273 22 939,-166-9-1355,-119-13 3,-2 0-5837,-2 0 2214,0 0-1532</inkml:trace>
  <inkml:trace contextRef="#ctx0" brushRef="#br0" timeOffset="16775.775">5489 16267 3940,'5'20'7861,"-10"16"-7431,2-23 503,0 2-682,-2 0 0,1-1 0,-2 1-1,0-1 1,0-1 0,-2 1 0,0-1-1,0 0 1,-1-1 0,0 0 0,-2 0-251,-46 73 311,-3 30-210,67-97-149,1-20-37,17-7 189,0-2 0,-1 0 0,-1-2 0,0-1 0,0 0 0,-1-2 0,-1 0 0,-1-2-1,0 0 1,-2-1 0,0-1 0,-1-1 0,-1 0 0,-1-1 0,0-1 0,-2 0 0,0-2-104,-11 17 79,0 1 1,0-1-1,-1 1 0,0-1 1,0 1-1,-1-1 1,0 0-1,0 1 0,-1-1 1,0 0-1,0 1 0,-1-1 1,0 1-1,0 0 0,-1 0 1,0 0-1,0 0 1,0 0-1,-1 0 0,0 1 1,-1-1-1,1 1 0,-1 0 1,0 1-1,-1-1 0,1 1 1,-1 0-1,0 1 1,-1-1-1,-5-2-79,-169-54 402,39 19-2656,53-5-4505,63 28 2163</inkml:trace>
  <inkml:trace contextRef="#ctx0" brushRef="#br0" timeOffset="21532.969">4758 16835 10602,'1'2'2979,"14"10"-385,-13 3-608,7-11-1089,-9-4-769,0 0-1217,0 0-2722,0 0-3781</inkml:trace>
  <inkml:trace contextRef="#ctx0" brushRef="#br0" timeOffset="3448.155">3957 16621 11915,'7'3'5445,"-7"-3"-2562,0 0-160,0 0-577,0 0-1602,60-26-127,-15 6-385,-21 5-1762,-8-7-2754,-11 8 1153,-4-13-4805</inkml:trace>
  <inkml:trace contextRef="#ctx0" brushRef="#br0" timeOffset="943.614">1767 16133 769,'12'-38'847,"-8"24"2525,-3 10 4329,-16 111-6119,6-61-1247,1 0-1,2 0 0,2 1 0,2 0 0,3 0 1,1 0-1,3 0 0,1-1 0,2 0 0,3 0 1,9 23-335,-17-63-28,1 1 1,0 0 0,0-1 0,0 0-1,1 0 1,0 0 0,0 0 0,1-1-1,-1 0 1,1 0 0,1-1 0,-1 1-1,0-1 1,1-1 0,0 1 0,0-1-1,0 0 1,0-1 0,0 0 0,1 0-1,-1 0 1,1-1 0,0 0 0,-1 0-1,1-1 1,-1 0 0,1-1 0,0 0-1,-1 0 1,1 0 0,-1-1 0,0 0-1,1 0 1,-1-1 0,0 0 0,0-1-1,0 1 1,1-3 27,2 3-710,30-16-1318,-26 1-2446,-16 9 1340</inkml:trace>
  <inkml:trace contextRef="#ctx0" brushRef="#br0" timeOffset="1322.672">1675 16555 4708,'-21'-22'10851,"59"9"-5873,-19 9-5934,293-70 1607,-205 77-645,-89 9 11,-17-10-3402,-1-1-3588,0-1 1752</inkml:trace>
  <inkml:trace contextRef="#ctx0" brushRef="#br0" timeOffset="1598.478">1648 16114 4933,'-9'-5'2498,"6"0"-352,-4 1 224,-16 4-1377,23 0 545,0 0-417,0 0-96,0 0-96,99-27-129,-55 17-543,38-13 95,-10 10-256,-10-1-64,-14 6-993,-27 2 0,14-7-1954,-10 3-928,-4-3-1090</inkml:trace>
  <inkml:trace contextRef="#ctx0" brushRef="#br0" timeOffset="2047.781">2455 16122 6310,'-17'-8'6005,"-15"-7"-3045,28 13-2995,1 0 0,-1 1 1,0-1-1,0 1 0,0 0 1,0 1-1,1-1 0,-1 1 1,0-1-1,0 1 1,-1 0-1,1 1 0,0-1 1,1 1-1,-1 0 0,0 0 1,0 0-1,0 0 0,0 0 1,1 1-1,-4 2 35,-3 3 15,2 2-1,-1-1 1,1 1 0,0 0-1,1 0 1,0 1-1,1 0 1,0 1 0,0-1-1,1 1 1,1 0 0,0 0-1,0 1 1,1-1-1,1 1 1,-1 0 0,2 0-1,0 0 1,0 0 0,1-1-1,1 1 1,0 0-1,2 6-14,-3-10-1,1-1 1,0 1-1,0-1 0,1 1 0,0-1 0,0 1 0,1-1 0,0 0 0,0 0 0,1-1 0,-1 1 0,2-1 0,-1 1 0,1-1 0,0-1 1,0 1-1,0-1 0,1 1 0,0-2 0,0 1 0,0-1 0,1 0 0,4 3 1,67 10-128,-66-15 147,-7-3 30,-1 1 0,1 0 0,0-1 0,-1 2 0,1-1 0,0 0 0,-1 1 1,1 0-1,0 0 0,-1 0 0,1 1 0,-1-1 0,0 1 0,1 0 0,-1 1 0,0-1 0,0 1 1,0-1-1,-1 1 0,1 0 0,-1 1 0,0-1 0,1 0 0,-1 1 0,-1 0 0,1 0 0,0 0 1,-1 0-1,0 0 0,0 0 0,0 1 0,-1-1 0,0 1 0,1-1 0,-1 1 0,-1 0 0,1-1 0,-1 1 1,0 0-1,0-1 0,0 1 0,-1 0 0,1 0-49,-95 98 235,94-102-441,-1 1 1,1-1 0,-1 0-1,1 1 1,-1-1-1,0 0 1,1 0-1,-1 0 1,0 0-1,0 0 1,0-1 0,0 1-1,0-1 1,0 1-1,1-1 1,-1 0-1,0 1 1,0-1-1,0 0 1,0 0 0,0 0-1,0-1 1,0 1-1,0 0 1,0-1-1,0 0 1,0 1-1,0-1 1,0 0 0,1 0-1,-3-1 206,-5-6-2626</inkml:trace>
  <inkml:trace contextRef="#ctx0" brushRef="#br0" timeOffset="2351.71">2844 16126 4164,'0'0'1505,"0"0"481,0 0-352,0 0 416,0 0-160,0 0-1058,15 94 417,-3 3-288,2-6-480,-10-2-353,2-6-96,-6-47 0,9 21-544,-14-9-1122,-5-23-608,4-21-577,-15-4-864,21 0 1184</inkml:trace>
  <inkml:trace contextRef="#ctx0" brushRef="#br0" timeOffset="3128.097">2704 16206 993,'-32'0'2983,"28"-5"1205,2-3 3717,10 3-7441,23-14-466,-1 2 0,2 1 0,0 2 0,1 0 0,1 3 0,0 1 0,0 1 0,18-1 2,112-12-630,-162 23 641,0 0-1,0 1 1,0-1 0,0 1 0,0 0-1,-1 0 1,1 0 0,0-1-1,-1 2 1,0-1 0,1 0-1,-1 0 1,0 0 0,0 0 0,0 1-1,-1-1 1,1 1 0,0-1-1,-1 0 1,0 1 0,1-1-1,-1 1 1,0-1 0,0 1 0,0-1-1,-1 1 1,1-1 0,-1 1-1,1-1 1,-1 1 0,0-1-1,0 0 1,-1 2-11,1 4 79,-8 287 941,-12-18-902,21-141-1090,-3-159-4557,-9-11 4740,-1 0 471,-11-53 126,3-2 0,4 0 0,4-1 0,2-31 192,10 113 136,0-1 0,0 1 1,1-1-1,0 1 1,1 0-1,0-1 1,0 1-1,0 0 1,1 0-1,1-1 1,-1 2-1,2-1 0,-1 0 1,1 0-1,0 1 1,0 0-1,1 0 1,0 0-1,0 1 1,0-1-1,1 1 0,0 0 1,1 1-1,-1-1 1,3 0-137,-3 2 57,1-1 0,0 1 0,0 0 0,0 1 0,1 0 0,-1 0 0,1 1 0,0 0 0,-1 0 0,1 1 0,0-1 0,0 2 1,0-1-1,0 1 0,0 1 0,0-1 0,0 1 0,0 1 0,0-1 0,0 1 0,-1 1 0,1-1 0,-1 2 0,0-1 0,0 1 0,0 0 0,0 0 0,0 0 0,-1 1 0,0 0 0,0 1 1,3 3-58,7 12 239,-14-19-216,0 1 0,0-1 0,0 1 0,0 0 0,0 0 0,0-1 0,-1 1 0,1 0 0,-1 0 0,0 0 0,0 1 0,0-1 0,-1 0 0,1 0 0,-1 1 0,1-1 0,-1 0 0,0 0 0,0 1 0,-1-1 0,1 0 0,-1 0 0,0 2-23,-3 11 69,0-1 0,-1 1 0,-1-1 0,0 0 0,-1-1 0,-1 1 0,0-2 0,-1 1 0,0-1 0,-1 0 0,-1-1 0,0 0 0,-9 7-69,-105 118 21,125-133-1,0 0-1,0-1 0,0 1 0,1 0 0,-1 0 1,1-1-1,0 1 0,0-1 0,0 1 0,0-1 1,1 1-1,-1-1 0,1 0 0,0 1 0,0-1 0,0 0 1,0 0-1,1 0 0,-1-1 0,1 1 0,0-1 1,0 1-1,0-1 0,0 0 0,0 0 0,0 0 1,0-1-1,1 1 0,-1-1 0,1 1 0,-1-1 1,1 0-1,1 0-19,18 13 242,-14-9-318,-1 1 0,0 0 0,0 1 0,0 0 0,-1 0 0,0 1-1,0 0 1,-1 0 0,0 0 0,-1 1 0,1 0 0,-2 0 0,1 1 0,-1-1 0,-1 1 0,2 8 76,-15 23-5125,-5-29 1634</inkml:trace>
  <inkml:trace contextRef="#ctx0" brushRef="#br0" timeOffset="20662.48">3446 16441 641,'4'-6'117,"57"-68"396,-62 60-380,81-77 1228,-77 78 2576,-24 29-2386,-11 53-286,17-38-988,2 0 0,2 1 1,0 1-1,2 0 0,2 0 0,1 1 0,2 0 0,1 0 0,1 0 0,4 33-277,-3-59 14,0 0-1,1 0 1,0 1-1,0-1 1,1 0-1,0 0 1,1 0 0,0 0-1,0 0 1,1 0-1,0 0 1,0-1-1,0 0 1,1 1-1,1-1 1,-1 0 0,1-1-1,0 1 1,0-1-1,1 0 1,0 0-1,0-1 1,0 0 0,2 1-14,8-6 42,-1-4-37,0-1 0,0-1 0,0 0 0,-1-1 0,0 0 0,0-2 0,-1 1 1,0-2-1,0 0 0,-1 0 0,-1-1 0,0 0 0,0-1 0,-1-1 0,-1 1 0,0-2 0,0 0-5,2-2 2,0-1 0,-1 0 0,-2-1-1,1 0 1,-2 0 0,0-1 0,-2 0 0,0 0 0,-1-1 0,0 1 0,-2-1 0,0 0 0,-2 1 0,0-1 0,-1 0 0,-1 0 0,-1 1 0,0-1 0,-2 1 0,0 0-1,-1 0 1,-8-14-2,-67-33 27,75 63-27,-1 0 0,0 0 0,0 1 0,1 0 0,-2 0 0,1 1 0,0 0 0,0 0 0,0 1 0,0 0 0,-1 0 0,1 1 0,0 0 0,0 0 0,0 0 0,0 1 0,0 0 0,0 0 0,0 1 0,1 0 0,-1 0 0,1 1 0,0 0 0,0 0 0,0 0 0,0 1 0,1-1 0,0 1 0,0 1 0,0-1 0,1 1 0,0 0 0,0 0 0,0 0 0,0 1 0,3-4-2,-96 244-720,70-73-3716,30-127 2457</inkml:trace>
  <inkml:trace contextRef="#ctx0" brushRef="#br0" timeOffset="21296.018">4242 16106 3235,'0'0'1404,"0"0"-374,0 0 438,-7 15 678,-4 14-597,1-25-1461,1-1 0,0 2 0,0-1 0,1 1 0,-1 0 0,1 1 1,0 0-1,0 0 0,1 1 0,0 0 0,0 0 0,1 0 0,-1 1 0,2 0 1,-1 1-1,1-1 0,1 1 0,-1 0 0,1 0 0,0 4-88,-53 205 1457,64-12-843,-5-199-614,1 0 1,0 1-1,0-1 1,0 0-1,1-1 1,0 1 0,1-1-1,0 1 1,0-1-1,0-1 1,0 1 0,1-1-1,0 0 1,0 0-1,0-1 1,1 1 0,0-1-1,0-1 1,0 1-1,0-1 1,0-1-1,0 1 1,1-1 0,0-1-1,4 2 0,-7-2 0,0 0 0,0 0-1,0 0 1,0-1 0,0 0 0,0 0-1,0 0 1,0 0 0,0-1 0,0 0-1,0 0 1,-1 0 0,1-1 0,0 1-1,0-1 1,-1 0 0,1-1 0,-1 1-1,0-1 1,0 0 0,0 0 0,0 0-1,0 0 1,0-1 0,-1 1 0,0-1-1,0 0 1,0 0 0,0 0 0,0-1-1,-1 1 1,0-1 0,0 1 0,0-1-1,-1 0 1,1 0 0,-1-2 0,0 1 0,0 1 0,0 0 0,-1 0 0,1 0 0,-1-1 0,-1 1 0,1 0 0,-1 0 0,0-1 0,0 1 0,0 0 0,-1 0 0,0 0 0,0 0 0,0 1 0,0-1 0,-1 1 0,0-1 0,0 1 0,0 0 0,-1 0 0,1 0 0,-1 0 0,0 1 0,0-1 0,0 1 0,0 0 0,-1 0 0,1 1 0,-1-1 0,0 1 0,1 0 0,-1 0 0,0 1 0,-1-1 0,1 1 0,0 0 0,0 1 0,0-1 0,-6 1 0,4-1 18,0 0 0,0 1 1,0-1-1,-1 1 0,1 1 0,0 0 1,0 0-1,0 0 0,0 1 1,0 0-1,0 0 0,0 0 0,1 1 1,-1 0-1,1 1 0,0 0 0,0-1 1,0 2-1,-3 2-18,23-7 1553,179-15-1190,-86-7-971,-82-18-1020,-21 30-839,-4 10-149,0 0-2129</inkml:trace>
  <inkml:trace contextRef="#ctx0" brushRef="#br0" timeOffset="24704.134">6534 16109 2851,'0'0'1628,"0"0"-32,0 0-187,0 0-490,0 0 127,0 0-69,0 0-112,0 0-91,13-22 987,-12 22-1658,-1 0 0,1 1 0,-1-1 0,1 0 0,-1 1 0,1-1 0,-1 0 0,1 0 0,-1 0 0,1 1 0,-1-1 0,1 0 0,-1 0 0,1 0 0,-1 0 0,1 0 0,-1 0 0,1 0-1,-1 0 1,1 0 0,-1 0 0,1 0 0,0-1 0,-1 1 0,1 0 0,-1 0 0,1 0 0,-1-1 0,0 1 0,1 0 0,-1-1 0,1 1 0,-1 0 0,1-1 0,-1 1 0,0 0 0,1-1 0,-1 1-1,0-1 1,1 1 0,-1-1-103,2 14-286,18 224 2512,16 137-1692,-35-350-402,1 0 1,1 0 0,1 0 0,1 0-1,1-1 1,2 1 0,8 20-133,-11-48 496,-30-423-507,-2 55-21,-4 272-10,27 101 10,0-1 1,1 1 0,-1 1-1,1-1 1,0 0-1,-1 1 1,1 0 0,0 0-1,0 0 1,0 0-1,0 0 1,0 0 0,0 1-1,1-1 1,-1 1-1,1 0 1,0 0 0,0 0-1,0 0 1,0 0 0,0 1-1,1-1 1,-1 0-1,1 1 1,0 0 31,-113 231 192,41-14-32,76-190 27,72-312-208,-2 24-22,-72 255 16,-1 2 6,15 6 37,183 107 139,-80-11 309,-43-16-53,-69-64 64,-12-22 449,-30-44-932,-144-134-448,155 161 423,0 2 0,-1 0 0,-1 2 1,0 1-1,0 1 0,-1 1 1,-1 2-1,-16-3 33,41 10-32,4 1 0,0 0 11,9 2 37,275 95-11,-169-34-3528,-122-35-2334,-6-5 1368</inkml:trace>
  <inkml:trace contextRef="#ctx0" brushRef="#br0" timeOffset="25168.951">7230 16094 4484,'-28'-45'6796,"28"45"-6269,-5-9 25,15 12 5768,-10-3-6313,5 2 63,0 0 1,0 0-1,0 1 1,0-1-1,-1 1 1,1 0-1,-1 0 1,0 0-1,0 1 1,0-1-1,0 1 1,-1 0-1,1 0 1,-1 1-1,0-1 1,0 1-1,-1-1 1,0 1-1,1 0 1,-1 0-1,-1 0 1,1 0-1,-1 1-70,60 295 2194,-33-140-1457,40 62-176,-51-193-9267,-10-17 3820,-23-44 765</inkml:trace>
  <inkml:trace contextRef="#ctx0" brushRef="#br0" timeOffset="26768.352">7320 16245 1121,'-33'-73'7283,"31"69"-7076,1-1 1,0 1-1,0-1 1,1 1-1,-1-1 1,1 1-1,0-1 1,0 0-1,0 1 1,1-1-1,-1 1 0,1-1 1,0 1-1,1-1 1,-1 1-1,1-1 1,0 1-1,0 0 1,0 0-1,0 0 1,1 0-1,0 0 1,0 1-1,1-2-207,-2 1 118,1-1-1,0 1 0,0-1 1,0 1-1,1 0 0,-1 0 0,1 1 1,0-1-1,0 1 0,0 0 1,0 0-1,1 0 0,-1 0 0,1 1 1,0 0-1,0 0 0,0 0 1,0 0-1,0 1 0,0 0 1,0 0-1,0 0 0,1 1 0,-1 0 1,0 0-1,0 0 0,1 1 1,-1-1-1,0 1 0,0 0 1,0 1-1,0-1 0,0 1 0,0 0 1,0 1-1,0 0-117,41 61 1655,-36-34-1515,-2 1 1,-1 1-1,-2 0 0,-1 0 1,-1 0-1,-2 0 0,-1 0 1,-1 0-1,-2 0 1,-1 0-1,-2 0 0,-1-1 1,-2 0-1,0 0 0,-3-1 1,0 0-1,-10 16-140,21-43 1,1 0 0,-1-1-1,0 1 1,0-1 0,0 1 0,0-1-1,0 1 1,0-1 0,-1 0-1,1 0 1,-1 1 0,0-1 0,1 0-1,-1 0 1,0-1 0,0 1 0,0 0-1,0-1 1,-1 1 0,1-1-1,0 0 1,-1 1 0,1-1 0,-1 0-1,1 0 1,-1-1 0,0 1 0,1-1-1,-1 1 1,1-1 0,-1 0-1,0 0 1,0 0 0,1 0 0,-1 0-1,1-1 1,-1 1 0,0-1 0,1 0-1,-1 0 1,1 0 0,-1 0-1,1 0 1,-1 0-1,-6-14-21,6 7 19,0-1 0,1 0 0,0 0 0,1 0 0,0 0 1,0-1-1,1 1 0,0 0 0,1 0 0,0 0 0,0-1 0,1 1 1,0 0-1,0 1 0,1-1 0,0 0 0,1 1 0,0-1 0,0 1 0,4-5 2,-3 11 14,1-1-1,-1 1 1,0 0-1,0 1 1,1-1-1,-1 1 0,1 0 1,-1 0-1,1 1 1,0 0-1,-1 0 0,1 0 1,-1 0-1,1 1 1,-1 0-1,1 0 1,-1 1-1,1 0 0,-1 0 1,0 0-1,0 0 1,0 1-1,0 0 1,0 0-1,-1 0 0,1 0 1,-1 1-1,0 0 1,0 0-1,3 4-13,4-1 41,250 184 1555,-253-186-1513,1-2 1,-1 1-1,1-1 1,-1 0 0,1-1-1,0 0 1,0-1-1,0 0 1,0 0-1,0 0 1,0-2-1,0 1 1,0-1 0,0 0-1,0-1 1,-1 0-1,1 0 1,0-1-1,-1 0 1,1 0-1,-1-1 1,0 0 0,0-1-84,13 3-446,-29 9-112,-4-21-5000,4 1-992,8 13-635</inkml:trace>
  <inkml:trace contextRef="#ctx0" brushRef="#br0" timeOffset="31959.442">10789 16156 1121,'-31'-45'6042,"19"12"-1781,11 32-3193,1 1-358,0 0-187,0 0 427,0 0 257,0 15-12,-1 208 1283,65 298 100,-55-492-2555,-7-42-205,0-11 69,11-77-240,-1 30 135,-3 0 0,-4-1 0,-2 0 0,-4 0 0,-2 0 0,-4 1 0,-11-48 218,-16 37 5,-33 105 0,3 52 91,-72 81 438,39 5-294,127-254 33,-20 70-281,0 0 0,2 0 0,0 2 0,1-1 0,2 2 0,0 0 0,1 0 0,1 2 0,0 0 0,2 1 0,0 0 0,7-3 8,-15 17 34,0 0 0,1 1 1,-1 0-1,1 1 1,-1 0-1,1 1 1,0 0-1,-1 1 0,1 0 1,-1 1-1,1 0 1,-1 1-1,0 0 1,0 1-1,0 0 0,-1 1 1,1 0-1,-1 1 1,0 0-1,5 4-34,120 96-720,-131-99-1699,-6-6-2230,2-1 960</inkml:trace>
  <inkml:trace contextRef="#ctx0" brushRef="#br0" timeOffset="32863.253">11635 16191 673,'26'-57'3539,"-24"54"-1772,-2 3-438,0 0-464,12-26 1425,-11 24-1874,11-22-135,-7 26 4072,-8 58-3857,-2-1-1,-4 1 1,-1-1-1,-3-1 0,-20 53-495,-38 174 1303,63-288-1308,13-14-332,87-216-378,-92 232 717,0 0 0,0 0 0,0-1 0,0 1 0,0 0 0,0 0 0,1 0 1,-1 0-1,0 0 0,1 0 0,-1 0 0,1-1 0,-1 1 0,1 0 0,0 1 0,-1-1 0,1 0 0,0 0 0,0 0 0,0 0 0,-1 0 1,1 1-1,0-1 0,0 0 0,0 1 0,0-1 0,0 1 0,1-1 0,-1 1 0,0-1 0,0 1 0,0 0 0,0 0 0,0 0 1,0-1-1,1 1 0,-1 0 0,0 0 0,0 0 0,0 1 0,0-1 0,1 0 0,-1 0 0,0 1 0,0-1 0,0 1 0,0-1 0,0 1 1,0-1-1,0 1 0,0-1 0,0 1 0,0 0 0,0 0 0,0-1 0,-1 1 0,1 0-2,28 65 378,21 131 98,-48-193-471,-1 0 0,1 0-1,0 0 1,0 0 0,0 0 0,1-1 0,-1 1 0,1-1 0,0 1 0,0-1 0,0 0 0,0 0 0,1-1 0,-1 1 0,1-1 0,-1 1 0,1-1 0,0 0 0,0 0 0,0-1 0,0 1 0,0-1 0,0 0 0,1 0 0,-1-1 0,0 1 0,1-1 0,-1 0 0,0 0 0,1 0 0,-1-1 0,0 1 0,1-1 0,-1 0 0,0 0 0,0-1 0,0 1 0,0-1 0,0 0 0,0 0 0,0 0 0,-1-1 0,1 1 0,-1-1 0,0 0 0,1 0 0,0-1-5,4-4 0,-1-1 0,0 0 0,0-1 0,0 1 0,-1-1 0,-1 0 0,0-1 0,0 1 0,-1-1 0,0 0 0,-1 0 0,0-1 0,-1 1 0,0-1 0,-1 1 0,0-1 0,-1-2 0,-2-7 2,0 0-1,-1 0 0,-1 0 0,-1 0 0,-1 1 0,-1 0 0,-1 0 0,-1 0 0,0 1 1,-1 1-1,-2-1 0,1 2 0,-2 0 0,0 0 0,-2 1 0,1 1 0,-2 0 0,0 1 1,0 0-1,-2 2 0,1 0 0,-2 1 0,1 1 0,-6-2-1,11 7 0,0 1 1,-1 0-1,1 0 0,-1 1 1,0 1-1,1 0 0,-1 1 1,0 1-1,0 0 0,0 1 1,0 0-1,0 1 0,-13 4 0,-52 3-41,74-9-68,1 0 1,-1 0-1,0 0 1,0 0-1,0 1 0,0 0 1,1 0-1,-1 0 1,0 1-1,1-1 1,-1 1-1,1 0 1,0 0-1,-1 1 1,1-1-1,0 1 0,1 0 1,-1 0-1,0 0 1,1 1-1,0-1 1,-1 1-1,1 0 1,1 0-1,-1 0 0,1 0 1,-1 1-1,1-1 1,0 0-1,1 2 109,-22 118-6641,22-57 2392</inkml:trace>
  <inkml:trace contextRef="#ctx0" brushRef="#br0" timeOffset="33199.453">12247 16129 5477,'-24'-5'13017,"20"29"-11204,64 393-286,-38-192-3903,-25-199-431,-1-17-754,3-7 432,1-2-2156</inkml:trace>
  <inkml:trace contextRef="#ctx0" brushRef="#br0" timeOffset="33764.418">12159 16162 7911,'-2'-4'1940,"-6"-16"866,16 16 2490,-3 6-5276,11 1 65,0 0-1,-1 2 1,1 0-1,-1 1 1,0 0-1,-1 1 0,1 1 1,-2 1-1,1 0 1,6 5-85,-14-6 50,1 1 0,-1 0 1,0 0-1,-1 0 0,0 1 0,-1-1 1,0 1-1,0 0 0,-1 0 0,0 1 0,-1-1 1,0 1-1,-1-1 0,0 1 0,0 0 1,-1-1-1,-1 1 0,0 0 0,0-1 1,-1 1-1,-1-1 0,0 1 0,0-1 1,-1 0-1,0 0 0,0-1 0,-1 1 1,-1-1-1,1 0 0,-2 0 0,1-1 1,-1 0-1,0 0 0,-6 4-50,12-9-2,0 1-1,-1-1 1,1 0-1,-1 0 0,0 0 1,0 0-1,-1 0 1,1-1-1,0 1 1,-1-1-1,1 1 1,-1-1-1,0 0 1,0 0-1,0 0 1,0-1-1,0 1 1,0-1-1,-1 1 1,1-1-1,0 0 1,-1 0-1,1-1 1,-1 1-1,1-1 1,-1 1-1,1-1 0,-1 0 1,1-1-1,-1 1 1,1-1-1,-1 1 1,1-1-1,-1 0 1,1 0-1,-1-1 3,3 1-7,-1 0-1,1 0 0,0-1 0,0 1 1,0 0-1,0-1 0,0 1 0,0-1 1,1 1-1,-1-1 0,0 0 0,1 1 1,-1-1-1,1 0 0,0 1 1,-1-1-1,1 0 0,0 0 0,0 1 1,0-1-1,0 0 0,1 1 0,-1-1 1,0 0-1,1 1 0,-1-1 0,1 0 1,-1 1-1,1-1 0,0 1 0,0-1 1,0 1-1,0-1 0,0 1 1,0 0-1,0-1 0,0 1 0,0 0 1,1 0-1,-1 0 0,1 0 8,56-53-40,-52 50 62,0-1 0,0 1 1,0 0-1,1 0 0,0 0 1,-1 1-1,1 0 1,1 1-1,-1-1 0,0 1 1,0 1-1,1-1 0,-1 1 1,1 1-1,-1-1 0,1 1 1,-1 1-1,1-1 1,-1 1-1,1 1 0,-1-1 1,0 1-1,1 0 0,-1 1 1,0 0-1,0 0 0,-1 0 1,1 1-1,-1 0 1,0 1-1,0-1 0,0 1 1,0 0-1,-1 0 0,0 1 1,0 0-1,2 3-22,-3-4 62,3 4 84,-1-1 1,0 1-1,0 0 1,-1 0 0,0 1-1,-1 0 1,0 0-1,0 0 1,-1 0-1,0 0 1,-1 1 0,1 5-147,-2-10 70,-1 0 1,1 1 0,-1-1-1,0 0 1,0 0 0,-1 0-1,0 1 1,0-1 0,0 0-1,-1 0 1,0 0 0,0 0 0,0-1-1,-1 1 1,0-1 0,0 1-1,0-1 1,-1 0 0,0 0-1,0 0 1,0-1 0,0 1-1,-1-1 1,0 0 0,0-1 0,0 1-1,0-1 1,0 0 0,-1 0-1,0 0 1,1-1 0,-1 0-1,-6 2-70,2-3-96,-81 4-882,46-39-6179,45 33 6262,-2-6-1834,15 4-4249,46 3 4180</inkml:trace>
  <inkml:trace contextRef="#ctx0" brushRef="#br0" timeOffset="34047.048">12930 16075 4260,'0'0'2872,"0"0"-363,0 0-400,0 0-508,0 0-624,0 0 246,2 14 5,18 214 1270,20-8-1868,-29-26-3209,-6-162-3405,-4-30 2359,-1-2 1063</inkml:trace>
  <inkml:trace contextRef="#ctx0" brushRef="#br0" timeOffset="34359.302">12942 16011 3331,'-10'-13'4773,"45"-4"-1885,-27 15-2671,0 1 0,1 0 0,-1 0 0,1 0 1,-1 2-1,1-1 0,-1 1 0,1 0 0,-1 0 0,0 1 1,1 0-1,-1 1 0,0 0 0,0 0 0,-1 1 0,1 0 1,-1 0-1,0 1 0,0 0 0,0 0 0,0 0 0,-1 1 1,0 0-1,0 0 0,2 5-217,-3-5 146,-1 1 0,0-1 1,0 1-1,0 0 0,-1 0 0,0 0 1,-1 1-1,1-1 0,-1 1 1,-1-1-1,0 1 0,0 0 0,0-1 1,-1 1-1,0 0 0,0 0 0,-1 0 1,0-1-1,-1 1 0,1-1 1,-1 1-1,-1-1 0,0 1 0,0-1 1,0 0-1,-1 0 0,0-1 0,0 1 1,0-1-1,-1 0 0,0 0 1,-1 0-1,1-1 0,-1 1 0,0-1 1,0-1-1,-1 1 0,1-1 0,-1 0 1,-6 2-147,-10 8 117,16-9-141,1 0-1,-1 0 1,0 0 0,-1-1-1,1 0 1,-1 0-1,0-1 1,0 0 0,0-1-1,0 0 1,0 0-1,-1 0 1,1-1 0,0-1-1,-1 1 1,1-1-1,-1-1 1,1 1 0,0-1-1,-1-1 1,-5-1 24,-53-35-3156,27 5-3490,32 25 2322</inkml:trace>
  <inkml:trace contextRef="#ctx0" brushRef="#br0" timeOffset="29960.276">8670 16180 4068,'-63'3'6045,"30"2"3498,289 13-7867,-11-25-758,-165 15-816,-18-20-289,-61 12-427,-1 0-379,0 0-1217,0 0-1025,-3-2-683,-10-11-551</inkml:trace>
  <inkml:trace contextRef="#ctx0" brushRef="#br0" timeOffset="30389.903">8725 16431 5765,'-99'27'11067,"98"-27"-10416,1 0 118,0 0 16,0 0-113,0 0-149,0 0-106,5 0 277,326-39 1340,-124 19-1778,-128 1-865,-76 17-400,-3 2-1169,0 0-961,0 0-688,0 0-535,0 0-624</inkml:trace>
  <inkml:trace contextRef="#ctx0" brushRef="#br0" timeOffset="30887.024">9701 16359 4869,'6'-2'7993,"-6"8"-3914,-39 53-2747,-65 63 254,92-109-1378,14-12 1724,18-17-1904,16-10 1,-2-2 1,0-1 0,-2-1-1,-2-2 1,0-1-1,-2-2 1,-2 0 0,-1-2-1,0-5-29,-25 37 24,0 0 1,0 0-1,-1 0 1,0 0-1,0 0 0,0 0 1,0 0-1,-1 0 1,0 0-1,0 0 0,0 1 1,-1-1-1,1 1 0,-1-1 1,0 1-1,-1 0 1,1 0-1,-1 0 0,1 1 1,-1-1-1,0 1 1,0 0-1,-1 0 0,1 1 1,-1-1-1,1 1 0,-1 0 1,0 0-1,0 0 1,0 1-1,0 0 0,0-1 1,0 2-1,0-1 1,0 1-1,0 0 0,-2 0-24,-226-45-768,172 24-2273,24-8-3923,30 14 147</inkml:trace>
  <inkml:trace contextRef="#ctx0" brushRef="#br0" timeOffset="35235.941">9606 15483 512</inkml:trace>
  <inkml:trace contextRef="#ctx0" brushRef="#br0" timeOffset="39313.498">12475 17855 11947,'2'8'3396,"-9"-4"-674,1 5 129,-6-9-1025,9 0-1474,-8 0-961,0-2-2305,6 6-2692,-9-16-2882</inkml:trace>
  <inkml:trace contextRef="#ctx0" brushRef="#br0" timeOffset="39967.745">13117 17679 1794,'0'0'1238,"2"-15"694,-2 12 22,-3 13 3508,-54 138-3823,-6 0-310,28-91-480,34-56-972,1-1-187,0 0 22,5-14 160,48-110 5,-25 95 134,-22 29 19,1 0 1,-1 0 0,0 1-1,1-1 1,-1 2 0,0-1-1,0 0 1,0 1 0,0 0-1,0 1 1,0-1 0,-1 1-1,1 0 1,-1 1 0,0-1-1,0 1 1,0 0 0,0 0-1,0 1 1,-1-1 0,0 1-1,0 0 1,2 4-31,10 7 58,103 59 264,-116-74-306,0 0 0,1 0 1,-1 0-1,1-1 1,-1 1-1,1-1 0,-1 0 1,1 0-1,-1 0 1,1 0-1,-1-1 0,1 1 1,-1-1-1,0 0 1,1 0-1,-1 0 0,0 0 1,1-1-1,-1 1 1,0-1-1,0 0 1,0 0-1,-1 0 0,1 0 1,0-1-1,-1 1 1,1-1-1,-1 0 0,0 1 1,0-1-1,0 0 1,0 0-1,-1 0 0,1-1 1,-1 1-1,1 0 1,-1 0-1,0-3-16,1-2 6,0-1 0,0 1 0,-1-1 0,0 0 0,-1 1 0,0-1 0,0 0 0,-1 1 0,0-1-1,-1 0 1,1 1 0,-2-1 0,1 1 0,-1 0 0,-1 0 0,1 0 0,-1 0 0,-1 1 0,1-1 0,-1 1 0,-1 0 0,-4-5-6,-3-3 9,-1 0 0,0 0 0,-2 2 1,1 0-1,-2 0 0,1 2 0,-2 0 0,1 1 1,-17-7-10,20 10-5,0 0 0,0 2 0,-1-1 0,0 2 0,0 0 0,0 0 0,-1 2 0,1 0 1,0 1-1,-1 0 0,0 1 0,-4 1 5,-122 38-4420,116-13 197</inkml:trace>
  <inkml:trace contextRef="#ctx0" brushRef="#br0" timeOffset="40494.68">13802 17539 1666,'-12'-11'1761,"12"11"321,0 0-64,0 0-1089,0 0 897,0 0-161,0 42-255,-1 5-321,1 36-385,9-43-511,-14 32-33,16-17-128,-11 8-545,-9-36-1152,16-17 447,-19 3-1632,12-13-513</inkml:trace>
  <inkml:trace contextRef="#ctx0" brushRef="#br0" timeOffset="40764.077">13790 17348 5701,'-18'-8'2691,"0"2"-673,18 6-801,-10 4-769,6-4-384,-7 8-512,-4 9-1346,11-5-1377</inkml:trace>
  <inkml:trace contextRef="#ctx0" brushRef="#br0" timeOffset="42367.95">15334 17820 6438,'11'3'4164,"8"-10"-1249,-8-22 0,-11 29-898,0 0-1600,0 0-1186,0 0-2370,0 0-2370</inkml:trace>
  <inkml:trace contextRef="#ctx0" brushRef="#br0" timeOffset="45806.794">18318 18013 14574,'25'-6'4420,"5"-3"-1057,-16-1-1986,50-13 193,-4-6-1730,-19-6-2819,-20 8-4676,-37 19 1121</inkml:trace>
  <inkml:trace contextRef="#ctx0" brushRef="#br0" timeOffset="42686.617">15835 17375 2594,'-1'4'1666,"-4"-8"352,5 4 224,0 0-192,0 0-1153,5 52 608,13 37-384,-7-11-512,-6 3-449,-12-19-416,14-33-289,-23 19-1216,-2-11-610,-6-14-159,1-12-353</inkml:trace>
  <inkml:trace contextRef="#ctx0" brushRef="#br0" timeOffset="43039.257">15709 17768 641,'-12'-29'5087,"8"27"-3395,4 2 300,0 0-177,0 0-315,0 0-385,0 0-538,0 0-155,5-3-251,24-13-618,-1-2 1,0 0 0,-1-2-1,-2-2 1,0 0 0,-1-1 0,-1-2-1,-2 0 1,0-1 0,13-23 446,-6-64 2306,-29 111-1569,1 2 95,0 0-68,-1 7 330,9 261 1372,21-73-6032,-24-169 11,0-16-833,-5-9 224</inkml:trace>
  <inkml:trace contextRef="#ctx0" brushRef="#br0" timeOffset="43255.947">16201 17413 3043,'0'-23'2594,"0"19"-1248,-7-5 992,5 7-480,2 2-193,0 0-127,0 0-834,0 0 321,27 34-352,11 6-385,-4-6-192,5-15-128,-23-15-128,21-3-801,-7-5-897,-3-12-896,-18-9-417,6 11 1249</inkml:trace>
  <inkml:trace contextRef="#ctx0" brushRef="#br0" timeOffset="43471.01">16298 17632 4196,'5'4'3331,"8"0"-2018,-17 15 1538,1 12 64,1 4-513,2-35-993,0 0-1056,-7 41-65,7 1-448,7 31-1217,-19-14-1154,-8-30-832,27-18 1569,-19-7-2113</inkml:trace>
  <inkml:trace contextRef="#ctx0" brushRef="#br0" timeOffset="43687.46">16652 17551 4132,'0'0'3171,"0"0"-705,0 0-31,0 0-289,0 0-769,5 43-1025,-3 36-31,0-17-257,-4 3-705,-3-29-1089,3-21 481,-9 1-1666,9-11-608</inkml:trace>
  <inkml:trace contextRef="#ctx0" brushRef="#br0" timeOffset="43952.097">16666 17466 2114,'-1'-1'179,"0"0"1,0-1-1,0 1 0,0-1 0,1 1 1,-1-1-1,0 0 0,1 1 0,-1-1 1,1 1-1,0-1 0,0 0 0,0 0 1,-1 1-1,1-1 0,1 0 0,-1 1 1,0-1-1,0 0 0,1 1 0,-1-1 1,1 0-1,-1 1 0,1-1 0,0 1 1,-1-1-1,1 1 0,0-1 0,0 1 1,0-1-1,0 1 0,1 0 0,-1 0 1,0 0-1,0-1 0,1 1 0,-1 0 1,1 1-1,-1-1 0,1 0 0,-1 0 1,1 1-1,-1-1 0,1 0 0,1 1-179,0-4 164,1 1-1,0 0 1,0 0-1,1 0 0,-1 0 1,1 0-1,-1 1 1,1 0-1,0 0 1,0 1-1,-1-1 0,1 1 1,0 0-1,1 0 1,-1 0-1,0 1 1,0 0-1,0 0 0,0 0 1,0 1-1,0 0 1,1 0-1,-1 0 1,-1 0-1,1 1 0,0 0 1,0 0-1,0 0 1,-1 0-1,0 1 1,1 0-1,-1 0 0,0 0 1,0 1-1,0-1 1,-1 1-1,1 0 1,-1 0-1,0 0 0,0 0 1,-1 0-1,1 1 1,-1 0-1,1 0-163,-1 4 112,0 1-1,-1-1 1,0 1-1,0 0 1,-1 0-1,0-1 1,0 1-1,-1 0 1,-1-1-1,0 1 1,0-1-1,-1 1 1,0-1-1,0 0 1,-1 0-1,0 0 1,-1-1-1,0 1 1,-1-1-1,1 0 1,-1-1-1,-1 1 1,1-1-1,-8 5-111,4-2-270,-1 0 0,0-1-1,0-1 1,-1 0 0,0 0 0,-1-1-1,0-1 1,0 0 0,0-1-1,-13 3 271,-6-6-3194,16-3-1203,16 1 1242</inkml:trace>
  <inkml:trace contextRef="#ctx0" brushRef="#br0" timeOffset="44242.455">16986 17413 4260,'0'0'1772,"0"0"663,0 0 95,-2 13-80,-21 337 2942,22-342-5413,1-1 1,1 1-1,-1-1 0,1 1 0,0-1 0,1 0 0,0 1 1,0-1-1,1 0 0,-1 0 0,1 0 0,1-1 1,0 1-1,0-1 0,0 0 0,0 0 0,1 0 0,0 0 1,1-1-1,-1 0 0,1 0 0,0 0 0,0-1 0,0 0 1,1 0-1,-1-1 0,1 0 0,0 0 0,0 0 1,0-1 20,94-35-3647,4-14-4739,-77 40 5695</inkml:trace>
  <inkml:trace contextRef="#ctx0" brushRef="#br0" timeOffset="44504.064">16919 17806 3107,'-5'-9'4196,"3"1"-1121,2 8-481,0 0-480,21-16-800,2-5-962,30-12-64,4 6-416,-11 6-865,-7 1-929,-12 7 641,-1-1-1666,-21-1-512</inkml:trace>
  <inkml:trace contextRef="#ctx0" brushRef="#br0" timeOffset="45145.115">16905 17537 4805,'1'-2'5114,"7"-12"-2995,35-45 4988,15 17-4690,107-15-2252,-28 56-9005,-55-6 2161,-10 26 4875,-42-8 2619,-27-11-637,-1 0-1,0 1 1,0-1 0,1 1-1,-1 0 1,0 0-1,0 0 1,0 0 0,0 0-1,0 0 1,0 1 0,0-1-1,-1 1 1,1-1-1,0 1 1,-1 0 0,1-1-1,-1 1 1,0 0-1,1 0 1,-1 0 0,0 0-1,0 0 1,0 0 0,-1 1-1,1-1 1,0 2-178,32 198 7901,-26-35-6743,-24-63-2791,7-89-3239,-11-39 860,13 13 5016,-1 1-1037,0 0 0,1-1 1,1 1-1,0-2 0,0 1 0,1-1 0,1 0 1,0 0-1,0 0 0,1-1 0,1 1 1,0-1-1,1 0 0,-1-11 33,1 12 91,1 1 0,0 0 1,1-1-1,0 1 0,1-1 0,0 1 0,1 0 1,0 0-1,1 0 0,0 0 0,1 0 1,0 0-1,1 1 0,0 0 0,0 0 0,1 0 1,0 0-1,1 1 0,0 0 0,1 1 1,0-1-1,0 2 0,2-2-91,-8 6 42,1 1 0,-1 0 1,1-1-1,0 1 0,0 0 0,-1 0 0,2 1 1,-1-1-1,0 0 0,0 1 0,0 0 0,1 0 1,-1 0-1,1 0 0,-1 1 0,1-1 1,-1 1-1,1 0 0,-1 0 0,1 0 0,-1 0 1,1 1-1,-1-1 0,1 1 0,-1 0 0,0 0 1,1 0-1,-1 1 0,0-1 0,0 1 0,0 0 1,0 0-1,0 0 0,0 0 0,-1 0 1,1 1-1,0-1 0,-1 1 0,0-1 0,0 1 1,0 0-1,0 0 0,1 2-42,-1 1 138,1 1-1,-1 0 1,0 0 0,-1-1-1,0 1 1,0 1 0,0-1-1,-1 0 1,0 0 0,0 0 0,-1 0-1,0 0 1,0 0 0,-1 0-1,0 0 1,0-1 0,0 1-1,-1 0 1,0-1 0,-1 0-1,1 0 1,-1 0 0,0 0-1,-2 1-137,5-5 28,-10 6 139,1 1-1,0 0 1,1 1 0,0 0 0,0 1-1,1 0 1,1 0 0,0 0 0,0 1-1,1 0 1,0 1 0,1-1-1,1 1 1,0 0 0,1 0 0,0 1-1,1-1 1,1 0 0,0 1-1,0-1 1,2 14-167,47 18-2037,22-61-6592,-43-1 3643</inkml:trace>
  <inkml:trace contextRef="#ctx0" brushRef="#br0" timeOffset="45366.643">18071 17621 4516,'5'-4'3460,"-7"3"-354,2 1-63,0 0-544,0 0-1666,0 0-33,-21 71-543,7-6-161,-2-24-353,9-20-255,-9 8-994,10-10-672,-2-9-512,6-16-65,-9-1-192,11 7 1378</inkml:trace>
  <inkml:trace contextRef="#ctx0" brushRef="#br0" timeOffset="45642.921">17850 17485 1089,'-6'-9'2210,"-10"1"961,4 16-288,3-24-545,9 9-1377,-5-13 833,5 20-225,23-37-288,21 4-608,-25 20-513,24-18 0,-4-4-448,0 20-961,-14-3-1153,-8 9-801,-6 5 1313,3 11-2498</inkml:trace>
  <inkml:trace contextRef="#ctx0" brushRef="#br0" timeOffset="41095.09">14228 17394 5605,'0'0'2483,"-1"7"-951,-71 307 3614,27-112-4772,61-249-1426,50-271 123,-30 208 1757,-36 109-799,0 1 1,0-1-1,1 0 1,-1 1-1,0-1 1,0 1-1,0-1 0,0 0 1,0 1-1,1-1 1,-1 0-1,0 1 1,1-1-1,-1 1 1,0-1-1,1 1 1,-1-1-1,0 1 1,1-1-1,-1 1 1,1-1-1,-1 1 1,1 0-1,-1-1 1,1 1-1,0 0 1,-1-1-1,1 1 1,-1 0-1,1 0 1,0 0-1,-1-1 1,1 1-1,-1 0 1,1 0-1,0 0 1,-1 0-1,1 0 1,0 0-1,-1 0 1,1 0-1,0 1 1,-1-1-1,1 0 1,-1 0-1,1 0 1,0 1-1,-1-1 1,1 0-1,-1 1 1,1-1-1,-1 0 1,1 1-1,-1-1 1,1 1-1,-1-1 1,1 1-1,-1-1 0,0 1 1,1-1-1,-1 1 1,0-1-1,1 1 1,-1-1-1,0 1 1,0 0-1,1-1 1,-1 1-1,0 0-29,18 54 1355,16 150-1946,-54-70-4642,5-110 2361,0-12-459</inkml:trace>
  <inkml:trace contextRef="#ctx0" brushRef="#br0" timeOffset="41337.352">14050 17737 4068,'0'0'1569,"0"0"1154,0 0-193,0 0-191,0 0-546,-16-8-1088,60-11 448,-12 11-576,19 0-417,-8 1-449,4 2-1248,-27 2 320,17 6-1922,-16 2-513,-12-5-864</inkml:trace>
  <inkml:trace contextRef="#ctx0" brushRef="#br0" timeOffset="41720.065">14646 17613 2114,'4'-28'6932,"-19"-14"-6900,12 36 558,1 1-521,1 0-1,-1 0 1,0 0 0,-1 0 0,1 0 0,-1 1-1,0-1 1,0 1 0,0 0 0,-1 0-1,1 0 1,-1 0 0,0 1 0,0-1 0,-1 1-1,1 0 1,0 0 0,-1 1 0,0 0 0,0-1-1,0 1 1,0 1 0,0-1 0,0 1 0,0 0-1,0 0 1,-1 0 0,1 1 0,0 0-1,-1 0 1,1 0 0,0 1 0,0-1 0,-1 1-1,-1 1-68,4 1 18,0 0 0,1 0 0,-1 0 0,1 1 1,-1-1-1,1 1 0,0-1 0,1 1 0,-1 0 0,1 0 0,-1 0 0,1 0 0,0 0 0,1 0 0,-1 0 0,1 0 0,0 0 0,0 0 0,0 0 0,0 0 0,1 0 0,-1 0 0,1 0 0,1 4-18,1 2 1,0-1 1,0 0 0,0 0-1,1 0 1,1 0 0,0 0-1,0-1 1,0 0 0,1 0-1,0-1 1,1 1 0,-1-1-1,4 1-1,5 7-212,70 84 1513,-84-96-1244,1 0 1,-1 1-1,0-1 1,1 0-1,-2 1 1,1-1-1,0 1 0,-1-1 1,1 1-1,-1 0 1,0-1-1,0 1 1,0-1-1,-1 1 1,0 0-1,1-1 0,-1 1 1,0-1-1,0 0 1,-1 1-1,1-1 1,-1 0-1,0 0 0,0 0 1,0 0-1,0 0 1,0 0-1,-1 0 1,1-1-1,-1 1 0,0-1 1,1 0-1,-2 1-57,-65 39-1711,17-31-3080,26-15 1033</inkml:trace>
  <inkml:trace contextRef="#ctx0" brushRef="#br0" timeOffset="41918.683">14819 17629 6086,'0'0'2947,"0"0"-321,0 0-1409,0 0 737,0 0-801,18 77-769,-6-25-608,-1-17-1025,-2-22 256,1 4-1505,-4-9-289,-6-8-320</inkml:trace>
  <inkml:trace contextRef="#ctx0" brushRef="#br0" timeOffset="42103.919">14809 17679 865,'-6'-24'576,"-6"-2"1186,-10-2 480,14 20-1281,-5-13 833,13 2-33,4-4-95,19-8-161,-19 11-736,34-18 705,10-1-385,-19 6-673,0-4-512,-13 24-288,2-10-1250,-6 0-993,-6 22-864,-3 1-641</inkml:trace>
  <inkml:trace contextRef="#ctx0" brushRef="#br0" timeOffset="36767.164">9768 17367 3203,'0'0'2045,"0"0"-780,0 0 352,0 0 220,2 12-134,9 334 3464,-28-267-5055,18-47-1834,2-17-4456,-3-15 4048</inkml:trace>
  <inkml:trace contextRef="#ctx0" brushRef="#br0" timeOffset="37167.744">10181 17422 3523,'0'0'2162,"0"0"-448,0 0-150,-6 2-224,-8-1-1199,0 1 0,1 1 0,-1 0 0,1 1-1,0 1 1,0 0 0,0 0 0,1 1 0,0 1 0,0 0 0,0 1 0,1 0-1,0 0 1,1 2 0,0-1 0,0 1 0,1 1 0,0-1-141,9-3-3,0-1 1,0 0 0,1 0-1,0 0 1,0 0-1,0 0 1,1 0-1,0 0 1,0-1 0,1 1-1,-1-1 1,1 1-1,1-1 1,-1 0-1,1 0 1,-1 0 0,1 0-1,1-1 1,-1 0-1,1 0 1,-1 0-1,1 0 1,0-1 0,1 0-1,-1 0 1,0 0-1,1 0 1,0-1-1,0 0 1,-1 0 0,1-1-1,0 0 1,3 1 2,41 12-3,-38-12 148,0 1 1,0 0-1,-1 1 0,1 0 1,-1 1-1,0 0 0,0 1 1,0 0-1,-1 1 1,0 0-1,3 3-145,-12-8 77,1 0 1,0 0-1,-1 0 1,0 0-1,1 0 1,-1 0-1,0 0 0,0 0 1,0 0-1,-1 1 1,1-1-1,0 0 1,-1 1-1,0-1 1,1 0-1,-1 1 0,0-1 1,0 1-1,0-1 1,-1 0-1,1 1 1,0-1-1,-1 0 1,0 1-1,0-1 0,1 0 1,-1 0-1,0 1 1,-1-1-1,1 0 1,0 0-1,-1 0 1,1 0-1,-1-1 0,1 1 1,-1 0-1,0-1 1,0 1-1,0-1 1,0 1-1,0-1 1,0 0-1,0 0 0,-1 1-76,-102 39 189,90-38-546,-59 7-1737,31-23-3599,38 6 1870</inkml:trace>
  <inkml:trace contextRef="#ctx0" brushRef="#br0" timeOffset="37584.032">10529 17506 4292,'0'0'1911,"0"0"-533,0 0 340,0 0-255,-6 12-395,-41 101 202,35-28-789,14-76-470,0 0-1,0 0 1,0 0 0,1 0-1,1 0 1,-1-1 0,1 1-1,1-1 1,-1 0 0,2 0-1,-1-1 1,1 0 0,0 0-1,0 0 1,4 3-11,-6-5-2,1 0 0,-1-1 0,1 1-1,0-1 1,0 0 0,0 0 0,1-1 0,-1 0 0,1 1 0,0-2 0,-1 1-1,2-1 1,-1 0 0,0 0 0,0-1 0,0 1 0,1-1 0,-1-1-1,1 1 1,-1-1 0,1 0 0,-1-1 0,1 0 0,-1 0 0,0 0-1,0-1 1,1 1 0,-1-2 0,0 1 0,1-1 2,27-23-5,-20 7-11,-13 15 16,6-5 31,-1 0-1,0-1 0,0 0 0,-1 0 1,-1 0-1,1-1 0,-2 1 1,0-1-1,0 0 0,-1 0 1,0 0-1,-1 0 0,0-1 0,-1 1 1,0 0-1,-1-1 0,0 1 1,0 0-1,-2 0 0,1 0 0,-1 0 1,-1 1-1,0-1 0,-1 1 1,0-1-31,-3 1 78,0 1 0,-1 0-1,0 0 1,-1 1 0,1 0 0,-2 1 0,1 0 0,-1 1 0,0 0 0,0 0 0,-1 2 0,1-1 0,-1 1 0,0 1 0,-2 0-78,7 1 12,0 1 0,0 0 0,0 1 1,0 0-1,0 0 0,0 0 0,0 1 1,0 0-1,0 1 0,0-1 0,0 1 1,1 1-1,-1-1 0,1 1 0,-1 0 1,1 0-1,-1 2-12,-72 99-1007,31 18-3837,37-61 1438</inkml:trace>
  <inkml:trace contextRef="#ctx0" brushRef="#br0" timeOffset="37918.716">11079 17485 4292,'0'0'1698,"0"0"186,0 0-186,0 0 21,-5 7-203,-8 9-1233,1 0 0,0 1 0,1 1 0,1 0-1,1 0 1,0 1 0,1 0 0,2 1 0,0 0 0,0 0 0,2 0 0,1 0 0,0 1 0,2 0 0,0-1 0,1 1 0,2 11-283,3-26-3,-1-1 0,1 0-1,0 0 1,0-1 0,1 1 0,0-1 0,-1 0 0,1-1 0,0 0 0,1 0 0,-1 0 0,0 0 0,1-1 0,0 0 0,-1-1-1,1 1 1,0-1 0,0-1 0,0 1 0,0-1 0,0 0 0,0-1 0,0 0 0,-1 0 0,4-1 3,-10 2-3,55-6-1735,16 6-5429,-68 2 5101,-2-2-1361</inkml:trace>
  <inkml:trace contextRef="#ctx0" brushRef="#br0" timeOffset="38367.277">11442 17547 2466,'5'-12'4166,"-5"14"3189,-38 388-5914,42-425-1504,1 1 0,1-1 0,2 1 0,1 1 1,2 0-1,1 0 0,2 1 0,1 1 0,6-7 63,31-8 2397,-51 54-1842,81 195 193,-69-77-1036,-25-42-2718,-12-41-3753,6-33 2190</inkml:trace>
  <inkml:trace contextRef="#ctx0" brushRef="#br0" timeOffset="38627.043">11375 17872 2050,'-2'-2'3043,"2"2"-1506,0 0 1282,0 0-225,0 0-255,0 0-514,0 0-1120,0 0 288,0 0-673,48-20-448,35-14-1153,-28 5-993,-31 17 832,17-7-1665,-5 4-352</inkml:trace>
  <inkml:trace contextRef="#ctx0" brushRef="#br0" timeOffset="38898.053">11992 17629 1922,'21'36'9607,"-19"-8"-6642,-2-14-3040,-9 86 2072,1 35-4293,7-127 194,0-5-6152,1-3 6027</inkml:trace>
  <inkml:trace contextRef="#ctx0" brushRef="#br0" timeOffset="39135.18">11939 17678 577,'-95'-40'7569,"94"40"-7425,-1-1-1,1 0 1,0 0-1,-1 0 1,1 0-1,0 0 1,0 0-1,-1 0 0,1-1 1,0 1-1,0 0 1,0 0-1,1-1 1,-1 1-1,0-1 1,0 1-1,1-1 1,-1 1-1,1-1 1,-1 0-1,1 1 0,0-1 1,0 0-1,-1 1 1,1-1-1,0 1 1,1-1-1,-1 0 1,0 1-1,0-1 1,1 0-1,-1 1 0,1-1 1,-1 1-1,1-1 1,0 1-1,-1-1 1,1 1-1,0-1 1,0 1-1,0 0 1,0 0-1,0-1 0,1 1 1,-1 0-1,0 0 1,0 0-1,1 0 1,-1 0-1,1 1 1,-1-1-1,1 0 1,-1 1-1,1-1 0,-1 1-142,121-107 1664,12 54-3250,-125 49 145,-8 2-4818,-1 2 2644</inkml:trace>
  <inkml:trace contextRef="#ctx0" brushRef="#br0" timeOffset="-169946.639">32701 6784 8232,'-9'-2'7078,"-5"4"-2337,3-10-833,11 8-2275,0 0 449,0 0-929,0 0-416,0 0-449,0 0-224,0 0-64,0 0-352,36-21-801,-6 19-1121,-23 0 544,14-4-3010,-14 2-1602</inkml:trace>
  <inkml:trace contextRef="#ctx0" brushRef="#br0" timeOffset="-173694.458">31663 3601 5157,'-28'29'5366,"-37"72"-2586,-111 294-79,47-151-2183,71-180 21,55-71-555,176-324-1905,-130 245 1692,4 2 1,4 3 0,4 1 0,43-46 228,-98 124 97,1-1 0,0 1 0,0 0 0,0 0 0,0 0 0,0 0 0,0 0 0,0 1 0,1-1 0,-1 0 0,1 0 1,-1 1-1,1-1 0,0 1 0,-1-1 0,1 1 0,0 0 0,0 0 0,0 0 0,0 0 0,0 0 0,0 0 0,0 1 0,1-1 0,-1 1 0,0-1 0,0 1 1,0 0-1,1 0 0,-1 0 0,0 0 0,0 0 0,2 1-97,-7 16 753,-38 173 541,-8-2 1,-36 77-1295,34-120-3775,5-89-2054,39-49 1884</inkml:trace>
  <inkml:trace contextRef="#ctx0" brushRef="#br0" timeOffset="-173127.553">31252 4165 4132,'9'-2'10092,"0"4"-4966,4 5-3561,7 7-3564,-1-1 2584,0-5-1142,0-1-1,0 0 1,1-2-1,0 0 1,0-2-1,0 0 1,0-1-1,0-1 1,1 0-1,-1-2 1,0-1 0,0 0-1,0-1 1,0-2-1,0 0 1,-1 0-1,1-2 1,6-4 557,120-64-1769,-130 64 2049,-1 0 1,0-1-1,-1 0 1,0-1-1,-1-1 1,-1 0-1,0-1 1,-1 0-1,0-1 1,-2 0-1,1 0 1,-2-1-1,3-8-280,-19 2 4120,-19 48-1801,26-24-2384,-142 181 3591,125-156-3442,1 1 1,2 1 0,1 0-1,1 1 1,2 0 0,0 1-1,2 1 1,2 0 0,1 0-1,0 6-84,5-34-46,0 0 0,0 1-1,1-1 1,-1 0-1,1 1 1,0-1 0,0 0-1,0 1 1,0-1 0,1 0-1,-1 1 1,1-1 0,0 0-1,0 0 1,0 0 0,1 0-1,-1 1 1,1-2 0,-1 1-1,1 0 1,0 0 0,0 0-1,0-1 1,0 1 0,1-1-1,-1 0 1,1 0 0,0 0-1,-1 0 1,1 0-1,0 0 1,0-1 0,0 1-1,0-1 1,0 0 0,1 0-1,-1 0 1,0 0 0,0-1-1,1 1 1,-1-1 0,0 0-1,1 0 1,2 0 46,14-7-205,1 0 1,-1-1-1,-1-2 1,0 0-1,0 0 1,-1-2-1,0 0 1,-1-1-1,0-1 1,-1-1-1,-1 0 1,-1-1-1,0-1 1,-1 0-1,0 0 1,6-14 204,-9 18-15,-1-1 1,0 1 0,-1-2 0,0 1-1,-1-1 1,-1-1 0,0 1 0,-2-1-1,1 0 1,-2 0 0,0 0 0,-1-1-1,0 1 1,-2-1 0,0 1 0,0 0 0,-2-1-1,-2-13 15,3 25 43,0 1 0,-1-1 0,1 0 0,-1 0 0,0 1 0,0-1 0,0 1 0,-1-1 0,0 1 0,0 0 0,0 0 0,0 0 0,0 1 0,-1-1 0,0 1 0,1 0 0,-1 0 0,-1 0 0,1 0 0,0 1-1,-1-1 1,1 1 0,-1 1 0,1-1 0,-1 0 0,0 1 0,0 0 0,0 0 0,0 1 0,0-1 0,0 1 0,0 0 0,0 0 0,0 1 0,0 0 0,0-1 0,1 2 0,-1-1 0,0 0 0,0 1 0,1 0 0,-4 2-43,-178 164-294,132-97-1201,38-13-277,-23 13-1271,12-2-576</inkml:trace>
  <inkml:trace contextRef="#ctx0" brushRef="#br0" timeOffset="-172660.569">32326 4059 4324,'0'0'3422,"-4"9"-438,-51 87 1020,-194 332-491,178-307-4165,66-112-2770,19-49 2376,2-23 1119,3 1-1,2 1 0,4 0 1,2 2-1,2 1 1,3 2-1,13-16-72,-40 68 22,0 0 0,0 1 0,1 0-1,-1 0 1,1 0 0,-1 0 0,1 1 0,0 0-1,0 0 1,0 1 0,0 0 0,0 0 0,1 0-1,-1 1 1,0-1 0,0 2 0,0-1 0,1 1-1,-1 0 1,0 0 0,0 0 0,0 1 0,0 0-1,0 0-21,-1-1 4,1 0-1,-1 1 0,0-1 0,0 1 0,0 0 0,0 0 1,0 1-1,0-1 0,-1 1 0,1 0 0,-1 0 0,0 1 1,0-1-1,0 1 0,0 0 0,-1 0 0,1 0 0,-1 1 0,0-1 1,-1 1-1,1 0 0,-1 0 0,1 0 0,-2 0 0,1 0 1,0 0-1,-1 1-3,-5 9 176,0-1 1,-1 0-1,0 0 1,-1 0-1,-1-1 0,0 0 1,-1 0-1,0-1 1,-1 0-1,-1 0 1,1-1-1,-2 0 0,0-1 1,0 0-1,-1-1 1,0 0-1,0-1 1,-1 0-1,-5 1-176,-36 33 582,-100 126 134,85-82-3973,67-71-181,10-11-849</inkml:trace>
  <inkml:trace contextRef="#ctx0" brushRef="#br0" timeOffset="-171973.988">32552 4515 2402,'0'0'3070,"0"0"-155,0 0-780,-8 8 529,-261 298 2674,84-69-5167,167-227-3732,39-56 1613,106-187-396,-82 157 1852,116-157 1096,-152 224-279,-6 5-244,0 0-1,0 0 1,0 1-1,0 0 0,1-1 1,0 1-1,0 1 0,0-1 1,0 0-1,0 1 1,0 0-1,1 0 0,-1 0 1,0 1-1,1-1 0,0 1 1,-1 0-1,1 0 0,0 1 1,3-1-81,-3 1-19,0 0 0,0 0 0,0 0 0,0 0-1,0 1 1,-1 0 0,1 0 0,0 0 0,0 1 0,-1-1 0,1 1 0,-1 0 0,1 1 0,-1-1 0,0 1 0,0 0-1,0 0 1,0 0 0,0 0 0,-1 1 0,1-1 0,-1 1 0,0 0 0,0 0 0,-1 0 0,1 1 0,-1-1-1,0 0 1,0 1 0,0 0 0,-1-1 0,0 1 0,1 0 0,-2 0 0,1 0 0,-1 0 0,1 0 0,-1 0 0,-1 0-1,0 4 20,-8 30 261,-2-1-1,-1-1 0,-3 0 0,-1 0 0,-1-2 0,-2 0 0,-18 25-260,-240 290 59,236-269-1688,41-80 620,0-1-133,16-19 37,256-298-1740,-114 144 3544,-157 171-626,-1 1 0,1-1 0,0 1 0,-1 0 0,1-1 0,0 1 0,0 0 1,0 0-1,0-1 0,0 1 0,0 0 0,0 0 0,0 0 0,0 0 0,1 1 0,-1-1 0,0 0 0,1 0 0,-1 1 1,0-1-1,1 1 0,-1-1 0,1 1 0,-1 0 0,1-1 0,-1 1 0,1 0 0,-1 0 0,1 0 0,-1 0 0,1 0 1,-1 1-1,1-1 0,-1 0 0,1 1 0,-1-1 0,1 1 0,-1-1 0,0 1 0,1 0 0,-1-1 0,0 1 0,0 0 0,1 0 1,-1 0-1,0 0 0,0 0 0,0 0 0,0 0 0,0 1 0,0-1 0,-1 0 0,1 0 0,0 1 0,-1-1 0,1 1 1,0-1-1,-1 2-73,-12 52 1932,-2 1-1591,-2 0 0,-3-2-1,-2 1 1,-3-2 0,-2-1 0,-17 24-341,-100 101-3529,84-129-112,10-11-918</inkml:trace>
  <inkml:trace contextRef="#ctx0" brushRef="#br0" timeOffset="-171707.348">32108 5289 6726,'0'-1'2723,"0"1"-129,0 0-31,0 0-1602,0 0-32,82 36-833,-15-5-1410,-2-12-1760,-17-11-1955</inkml:trace>
  <inkml:trace contextRef="#ctx0" brushRef="#br0" timeOffset="-171339.064">33288 4702 1762,'0'0'241,"23"-9"3148,-21 10 614,-4 3 3306,-38 55-6150,4 1 0,2 2 1,2 1-1,4 1 1,2 4-1160,-65 136 1041,53-132-1085,-15 31-905,23-35-8430,28-59 3800</inkml:trace>
  <inkml:trace contextRef="#ctx0" brushRef="#br0" timeOffset="-171076.3">32446 6070 8968,'0'0'6407,"0"0"-2500,0 0-576,0 0-832,0 0-1859,-14-13-127,5-11-385,-3 3-256,19 12-865,-7 9 64,0 0-1794,0 0-1152,0 0-962,0 0-864</inkml:trace>
  <inkml:trace contextRef="#ctx0" brushRef="#br0" timeOffset="-170760.674">33493 5186 2146,'-1'-1'120,"0"1"-1,1-1 1,-1 1-1,0-1 1,1 0-1,-1 1 1,1-1-1,-1 0 1,1 0 0,-1 1-1,1-1 1,-1 0-1,1 0 1,0 0-1,-1 0 1,1 1-1,0-1 1,0 0 0,0 0-1,0 0 1,0 0-1,0 0 1,0 0-1,0 0 1,0 1-1,0-1 1,0 0 0,0 0-1,1 0 1,-1 0-1,0 0 1,1 1-1,-1-1 1,1 0-1,-1 0 1,1 1 0,-1-1-1,1 0 1,-1 1-1,1-1 1,0 0-1,-1 1 1,1-1-1,0 1 1,0-1 0,-1 1-1,2-1-119,-2 1 2,1-2 1904,-1 2-310,0 0-192,0 0-309,0 0 367,-7 8 49,-96 102 1073,40-59-1837,-33 104 1132,-64 73-528,43-79-1810,98-114-332,-4 6-1521,2-11-3244,11-17-204</inkml:trace>
  <inkml:trace contextRef="#ctx0" brushRef="#br0" timeOffset="-170509.36">32593 6329 11211,'-7'2'4932,"-11"-13"-1184,18 11-1954,0 0 1216,0 0-1312,0 0-705,0 0-449,0 0-415,0 0-65,0 0-193,0 0-831,0 0-1186,0 0 576,34 4-2626,-20-10-1601,2 2-1955</inkml:trace>
  <inkml:trace contextRef="#ctx0" brushRef="#br0" timeOffset="-170208.088">33532 5780 8072,'0'0'2818,"0"0"-576,0 0-928,0 0 1024,-51 37-897,23-4-416,1 19 0,1-6-352,15-18-481,-21 26-64,4 5-192,-18-5-833,14-3-1185,16-28 513,-21 16-2403,0-8-993</inkml:trace>
  <inkml:trace contextRef="#ctx0" brushRef="#br0" timeOffset="-489742.315">14566 236 929,'2'-2'8032,"1"5"-4088,5 35-3391,26 323 1401,-19-293-2499,-13-64-301,-2-4-4874,0 0 3857</inkml:trace>
  <inkml:trace contextRef="#ctx0" brushRef="#br0" timeOffset="-489326.408">14579 230 737,'0'-2'203,"-1"0"1,1 0-1,0 0 0,0-1 1,0 1-1,0 0 1,0 0-1,1 0 0,-1 0 1,1 0-1,-1-1 1,1 1-1,0 0 0,-1 0 1,1 0-1,0 0 1,0 1-1,1-1 1,-1 0-1,0 0 0,1 1 1,-1-1-1,1 0 1,-1 1-1,1 0 0,0-1 1,0 1-1,-1 0 1,3-1-204,-1 0 469,-3 2-74,14-1-85,15-2-84,0 1-1,0 1 1,0 2-1,0 1 1,0 1-1,0 1 1,-1 2-1,14 5-225,-39-10 56,0 1 0,0-1-1,0 1 1,0 0-1,-1 0 1,1 0-1,-1 0 1,1 1-1,-1-1 1,0 1-1,0-1 1,0 1-1,0 0 1,-1 0 0,1 0-1,-1 0 1,1 0-1,-1 0 1,0 0-1,0 1 1,-1-1-1,1 0 1,-1 0-1,1 1 1,-1-1-1,0 0 1,0 1 0,-1-1-1,1 0 1,-1 1-1,1-1 1,-1 0-1,0 0 1,0 0-1,-1 1 1,1-1-1,-1 0 1,1-1-1,-1 1 1,0 0 0,0 0-1,0-1 1,0 1-1,-1-1 1,1 0-1,-1 0 1,1 1-1,-1-2 1,0 1-1,0 0 1,0-1-1,-2 2-55,-22 14 223,-1-1 0,-1-1 0,-1-2 0,0-1 0,-1-1 0,0-1 0,-25 3-223,23-4 142,31-9-140,1 0-2855,1 0 852,0 0-2387</inkml:trace>
  <inkml:trace contextRef="#ctx0" brushRef="#br0" timeOffset="-488854.322">15148 418 1057,'5'0'-1483,"-2"-2"12057,-5 2-9704,2 0-160,0 0-186,11 0-183,180-3 412,-185 1-754,-1 1 1,1 0-1,0 0 0,0 1 1,0 0-1,-1 0 1,1 0-1,0 0 0,0 1 1,0 0-1,-1 1 0,1-1 1,-1 1-1,1 0 1,-1 0-1,1 1 0,-1 0 1,1-1-1763,-5-2-595,-1 0-866</inkml:trace>
  <inkml:trace contextRef="#ctx0" brushRef="#br0" timeOffset="-488605.301">15086 561 2723,'0'0'2338,"0"0"-224,0 0-256,0 0-257,0 0-992,0 0 352,0 0-161,89-4-95,-29-2-257,-27 6-352,6-5-63,-10 10-802,-6-11-1922,-11 2-2626</inkml:trace>
  <inkml:trace contextRef="#ctx0" brushRef="#br0" timeOffset="-490542.473">13977 296 769,'0'0'117,"0"0"81,0 0 565,0 0 502,0 0 182,0 0-209,0 0-277,0 0-352,0 0 149,0 0 5,0 0-79,0 0-49,0 0-101,0 0-176,0 0 133,0 0 10,0 0-90,0 0-117,0 0-112,0 0-118,0 0-11,0 0-16,0 0 38,0 0 219,0 0 240,0 8 58,12 75 214,-40 129 123,16-38-555,10-126-341,15 61-157,-12-107-458,-1-2-1372,0 0-1371,0 0-797</inkml:trace>
  <inkml:trace contextRef="#ctx0" brushRef="#br0" timeOffset="-490124.443">13929 232 865,'79'-63'6171,"-69"59"-5998,0 1 0,0 0 0,1 1 0,0 0 1,-1 1-1,1 0 0,0 1 0,-1 0 0,1 1 0,0 0 0,-1 0 0,1 1 0,-1 1 1,4 0-174,-9-2 73,1 0 0,-1 0 1,0 0-1,0 1 0,1 0 1,-1 0-1,0 0 1,-1 0-1,1 1 0,0 0 1,-1 0-1,1 0 0,-1 0 1,0 1-1,0 0 1,0 0-1,-1 0 0,0 0 1,1 0-1,-1 1 0,-1-1 1,1 1-1,-1 0 1,1 0-1,-1 0 0,-1 0 1,1 0-1,-1 1 0,0-1 1,0 0-1,0 1 1,-1-1-1,0 1 0,0-1 1,-1 0-1,1 1 0,-1-1 1,0 0-1,0 1 1,-1-1-1,0 0 0,0 0 1,0 0-1,0 0 0,-1 0 1,0-1-1,0 2-73,-70 60 1015,68-62-1014,0-1 1,-1 1-1,0-1 1,1-1 0,-1 1-1,0-1 1,0 0 0,-1-1-1,1 1 1,0-1 0,0-1-1,-1 1 1,1-1 0,0 0-1,-1 0 1,1-1-1,0 0 1,-1 0 0,1 0-1,0-1 1,0 0 0,0 0-1,0 0 1,0-1 0,1 0-1,-3-1-1,-20-27-6059,43 21 2477</inkml:trace>
  <inkml:trace contextRef="#ctx0" brushRef="#br0" timeOffset="-483621.376">18706 253 2787,'17'-2'1953,"-11"6"97,-6-4-96,0 0-1089,0 0 384,-5 25-352,-8 18-96,-8 3-289,-9-19-416,21 20 33,0-3-129,-21-9 0,2 15-353,19-32-1216,13-13 480,-17 0-1666,13-5-1505</inkml:trace>
  <inkml:trace contextRef="#ctx0" brushRef="#br0" timeOffset="-483149.768">18732 189 2434,'0'-2'138,"0"1"0,1 0 0,-1 0-1,1 0 1,0 0 0,-1 0 0,1 0 0,0 0-1,-1 0 1,1 0 0,0 0 0,0 0-1,0 0 1,0 0 0,0 1 0,0-1-1,0 0 1,0 1 0,0-1 0,0 1 0,1-1-1,-1 1 1,0-1 0,0 1 0,0 0-1,1 0 1,-1 0 0,0-1 0,0 1 0,1 0-1,-1 1 1,0-1 0,0 0 0,1 0-1,-1 0 1,0 1 0,0-1 0,0 1 0,1-1-1,-1 1 1,0-1 0,0 1 0,0 0-1,0-1 1,0 1 0,0 0 0,0 1-138,2-1 28,0 0 0,0 0 1,0 0-1,0 1 0,-1-1 0,1 1 1,0 0-1,-1 0 0,0 0 1,1 0-1,-1 0 0,0 1 0,0-1 1,0 0-1,-1 1 0,1 0 1,0-1-1,-1 1 0,0 0 0,0 0 1,1 0-1,-2 0 0,1 0 1,0 0-1,-1 0 0,1 0 0,-1 0 1,0 0-1,0 1 0,0-1 1,-1 0-1,1 0 0,-1 0 0,1 0 1,-1 0-1,0 0 0,0 0 1,0 0-1,-1-1 0,1 1 0,-1 0 1,0 0-1,1-1 0,-1 1 1,0-1-1,-1 0 0,1 0 0,0 0 1,-1 0-1,1 0 0,-1 0 1,1 0-1,-1-1 0,0 1 0,0-1 1,0 0-1,-1 1-28,-128 51 112,188-55-646,-49 1 545,6-3 12,1 2 1,-1 0-1,1 0 0,0 2 0,0-1 1,0 2-1,0 0 0,-1 0 0,1 2 1,0-1-1,-1 2 0,0 0 0,0 0 1,6 4-24,-18-5 64,0 1 0,0-1 0,0 1 0,0-1 1,0 1-1,-1 0 0,0-1 0,0 1 1,0 0-1,0 0 0,0-1 0,-1 1 0,1 0 1,-1-1-1,0 1 0,0-1 0,-1 1 0,1-1 1,-1 1-1,1-1 0,-1 0 0,0 0 1,0 0-1,-1 0 0,1 0 0,-1 0 0,1-1 1,-1 1-1,0-1 0,0 1 0,0-1 1,0 0-1,0-1 0,-2 2-64,-152 53-80,103-51-3273,48-5 1469,6 0-1255</inkml:trace>
  <inkml:trace contextRef="#ctx0" brushRef="#br0" timeOffset="-482884.991">19249 253 1057,'7'0'1473,"7"-4"641,0 8-961,-12 10 833,-2-14-416,0 0-289,-23 54-160,2 2-256,-4-25-545,4 31 129,-9-4-257,0-2-128,2-6-32,47-22-32,-47 20-384,15-17-994,6-24-1024,7-7-1025</inkml:trace>
  <inkml:trace contextRef="#ctx0" brushRef="#br0" timeOffset="-482581.769">19226 209 673,'2'-2'56,"2"2"137,11 2 2697,160 38 158,-172-39-3016,8 0 159,-1 2 1,1-1-1,-1 2 1,1-1-1,-1 1 1,0 1-1,0 0 1,0 0-1,-1 1 0,0 0 1,0 1-1,-1 0 1,0 0-1,0 1 1,0 0-1,-1 0 1,0 1-1,-1 0 0,0 0 1,0 1-1,-1-1 1,1 3-192,-8-7 29,0 0 0,0-1 0,0 1 1,-1-1-1,1 0 0,-1 0 0,0 0 0,0 0 0,-1 0 1,1-1-1,-1 1 0,1-1 0,-1 0 0,0 0 1,-1-1-1,1 1 0,0-1 0,-1 0 0,1 0 0,-1 0 1,0 0-1,1-1 0,-1 0 0,0 0 0,0 0 1,0-1-1,0 0 0,0 0 0,0 0 0,-2 0-29,-257 17-3096,189-14 75</inkml:trace>
  <inkml:trace contextRef="#ctx0" brushRef="#br0" timeOffset="-487870.43">16367 286 769,'2'-5'721,"-6"1"5861,-15-3-6481,0 1 0,-1 0 1,0 2-1,0 0 1,0 1-1,0 1 1,-1 1-1,1 0 1,0 2-1,-1 1 0,1 0 1,0 1-1,-11 4-101,-233 78 1201,263-84-1178,0 1 0,0 0 0,0-1-1,0 1 1,0 0 0,0 0-1,0 0 1,1 0 0,-1 0 0,1 0-1,-1 0 1,1 0 0,0 0-1,0 0 1,0 1 0,0-1 0,0 0-1,0 0 1,0 0 0,1 0-1,-1 0 1,1 0 0,0 0 0,-1 0-1,1 0 1,0 0 0,0 0-1,0-1 1,1 1 0,-1 0 0,0-1-1,1 1 1,-1-1 0,1 1-1,-1-1 1,1 1 0,0-1 0,-1 0-1,1 0 1,0 0 0,0 0-1,0 0 1,0-1 0,0 1 0,0 0-1,0-1 1,2 1-23,189 57 956,-66-13-12,-126-45-927,0 1 0,0-1 0,0 0 0,-1 0 0,1 1 0,0-1 0,0 0 0,-1 1 0,1-1 0,0 1-1,0-1 1,-1 1 0,1 0 0,-1-1 0,1 1 0,0-1 0,-1 1 0,1 0 0,-1-1 0,0 1-1,1 0 1,-1 0 0,1 0 0,-1-1 0,0 1 0,0 0 0,0 0 0,1 0 0,-1-1 0,0 1 0,0 0-1,0 0 1,0 0 0,0 0 0,0 0 0,-1-1 0,1 1 0,0 0 0,0 0 0,-1 0 0,1-1-1,0 1 1,-1 0 0,1 0 0,0-1 0,-1 1 0,1 0 0,-1-1 0,0 1 0,1 0 0,-1-1-1,1 1 1,-1-1 0,0 1 0,0-1 0,1 1 0,-1-1 0,0 0 0,0 1 0,1-1 0,-1 0 0,0 0-1,0 1 1,0-1 0,0 0 0,1 0 0,-1 0 0,0 0 0,-1 0-17,-73 17 610,65-15-678,-216 38 377,150-36-31,64-11-199,-15 8 173,26 7-729,6-9-1560,-2 5-3686,-3-4 1105</inkml:trace>
  <inkml:trace contextRef="#ctx0" brushRef="#br0" timeOffset="-486080.729">16424 348 577,'0'0'213,"0"0"1,0 0 287,0 0 540,4-4 48,114-86 2600,-118 89-3635,0 1 90,0 0 245,0 21 717,-2-2-780,-1 1 1,-1-1-1,-1 1 1,0-1-1,-2 0 1,0-1-1,-1 0 1,-7 12-327,-31 80 478,-6-6-1252,46-100-2370,-1-11 16</inkml:trace>
  <inkml:trace contextRef="#ctx0" brushRef="#br0" timeOffset="-485518.832">16468 300 865,'0'0'299,"0"0"731,0 0 358,7-3-59,87-27 650,-91 30-1926,-1-1 0,1 0 0,-1 1 0,1 0 0,0 0 0,-1-1 0,1 1 0,-1 1 0,1-1 0,-1 0 0,1 1 0,-1-1 0,1 1 0,-1 0 0,1 0 0,-1 0 0,0 0 0,1 0 0,-1 0 0,0 1 0,0-1 0,0 1 0,0 0 0,0-1 0,0 1 0,0 0 0,-1 0 0,1 0 0,-1 0 0,1 1 0,-1-1 0,0 0 0,0 0 0,0 1 0,0-1 0,0 1 0,-1-1 0,1 3-53,-50 57 1234,-19-26-837,-36 35-47,144-84-307,113-13-49,-115 33 6,-8 8 6,-28-11 26,0 0 0,0 0 1,0 0-1,0 1 1,-1-1-1,0 0 0,0 1 1,0-1-1,0 0 1,-1 1-1,0-1 0,0 1 1,0-1-1,0 1 1,-1-1-1,0 1 1,0-1-1,0 0 0,0 1 1,-1-1-1,1 0 1,-1 0-1,0 0 0,0 0 1,-1 0-1,1-1 1,-1 1-1,0-1 0,0 1 1,0-1-1,0 0 1,-1 0-1,1 0 0,-1-1 1,0 1-1,0-1 1,0 0-1,0 0 0,0 0 1,0-1-1,0 1 1,0-1-1,-2 0-32,-114 58 235,85-68-3299,29 3 544,-3-4-1441</inkml:trace>
  <inkml:trace contextRef="#ctx0" brushRef="#br0" timeOffset="-485220.562">17041 292 2626,'-12'102'10075,"-70"150"-9435,54-203-2875,14-30-2556,8-25 2800</inkml:trace>
  <inkml:trace contextRef="#ctx0" brushRef="#br0" timeOffset="-484917.353">16845 348 769,'0'0'405,"0"0"418,0 0 68,0 0 577,14-5-32,9-3-1106,0 1 1,0 0-1,1 2 0,0 1 0,0 0 0,0 2 1,0 1-1,1 1 0,-1 1 0,0 1 1,0 1-1,0 1 0,0 1 0,9 4-330,-31-8 35,-1-1-1,1 1 1,-1 0-1,1-1 1,-1 1-1,0 0 1,1 0-1,-1 0 1,0 0-1,1 0 1,-1 0-1,0 0 1,0 1-1,0-1 1,0 0-1,0 1 1,-1-1-1,1 0 1,0 1-1,0-1 1,-1 1-1,1 0 1,-1-1-1,0 1 1,1-1-1,-1 1 1,0 0-1,0-1 1,0 1 0,0-1-1,0 1 1,0 0-1,-1-1 1,1 1-1,0-1 1,-1 1-1,1 0 1,-1-1-1,0 1 1,1-1-1,-1 0 1,0 1-1,0-1 1,0 0-1,0 1 1,0-1-1,0 0 1,-1 0-1,1 0 1,0 0-1,0 0 1,-1 0-1,1 0 1,-1 0-1,1-1-34,-81 50 1028,52-37-1003,-107 40 760,43-39-3154,84-17 458,3-8-1426</inkml:trace>
  <inkml:trace contextRef="#ctx0" brushRef="#br0" timeOffset="-484604.329">17248 549 3043,'0'0'2125,"0"0"-230,0 0-182,0 0-330,0 0-390,5-1-358,390-32 2024,-369 32-2643,-22 1-225,-4 0-976,0 0-1959,0 0-2392</inkml:trace>
  <inkml:trace contextRef="#ctx0" brushRef="#br0" timeOffset="-483886.112">18134 232 961,'-32'43'4420,"9"-13"-3857,0-1-1,-2 0 1,-1-2-1,-1-1 1,-2-1-1,0-2 1,-1 0-1,-32 16-562,36-23 1564,42-25-1553,13-9-14,170-81-47,-170 106 44,-22 12 12,-26 33-1,21 81 315,-1-131-300,1-1-1,-1 1 0,1-1 0,0 0 1,-1 0-1,1 1 0,0-1 0,0 0 1,-1 0-1,1-1 0,0 1 0,0 0 1,0-1-1,0 1 0,0-1 0,0 1 0,0-1 1,0 0-1,0 0 0,0 0 0,0 0 1,1 0-1,-1-1 0,0 1 0,0-1 1,0 1-1,0-1 0,-1 0 0,1 1 1,0-1-1,0 0 0,0 0 0,-1-1 1,1 1-1,0 0 0,-1 0 0,1-1 0,-1 1 1,1-1-1,-1 0 0,0 1 0,0-1-19,5-2-23,16-11 20,-1-1-1,-1-1 1,0-1 0,-1-1-1,-1-1 1,-1 0 0,-1-1-1,7-12 4,-20 28-1,-1 1-1,0 0 1,0-1-1,0 0 0,0 1 1,0-1-1,-1 0 0,0 0 1,0 0-1,-1 0 1,1 0-1,-1 0 0,0 0 1,0 0-1,-1 0 1,1 1-1,-1-1 0,0 0 1,0 0-1,-1 0 0,0 0 1,0 1-1,0-1 1,0 1-1,-1 0 0,1-1 1,-1 1-1,0 0 0,0 0 1,-1 1-1,1-1 1,-1 1-1,0 0 0,0 0 1,0 0-1,0 0 0,-3-1 2,-169-64-52,168 65-155,-1 1-1,1 0 0,0 0 0,-1 1 0,1 0 1,-1 0-1,1 1 0,-1 0 0,0 1 1,1 0-1,0 0 0,-1 1 0,1 0 0,0 1 1,-1-1-1,2 1 0,-1 1 0,0 0 0,1 0 1,-1 0-1,1 1 0,0 0 0,1 1 0,-1-1 1,1 1-1,0 1 208,-10 23-3064</inkml:trace>
  <inkml:trace contextRef="#ctx0" brushRef="#br0" timeOffset="-538036.002">6855 2896 545,'0'0'58,"0"0"-15,0 0 16,11-33 1457,-16 142 2587,3-71-3807,-10 53 40,3 41 379,8 0-165,-16 1-224,12-2-166,-28 102 11,36-41 85,-11 172-197,1-192-27,-11 17-32,-8 54 0,17 32 0,-2-35 0,-5-77 0,9 33 0,5 221 0,14-182 0,-8 49-27,6-50 8,-11 1 1,-16 72 18,9-102-5,8 1 0,14 72 5,-1-26 581,5-109-250,7 10-299,3 113 0,-8-15-5,-18-25-27,-18 165 0,22-246 0,10 148-32,-11-136 32,7 53 0,-8 161-59,21-166-48,-19 3-117,6-118 48,-20 34-86,-3-65 155,33 340-362,-14-200 463,-21-98 6,17 32-26,-14-23 26,7-60 336,-2 60-288,-11 7 795,24-116 193,212-52-267,-183 46-614,-32 3 128,11 0-43,275-1-80,99 16-160,-62 29 32,-113 11-64,-161-43 38,1-2-1,-1-3 1,2-2 0,44-3-6,117 7-18,310 21 13,-261-45 37,241-19-59,-214 13 43,340-38-5,-218 64-38,65-41 49,-51 14-49,-105 13 32,122-3 54,-212 25 64,139 0-17,73-22-79,-236 6-56,1 8-1,11 11 30,142 7-32,236 3 27,6-4-27,-177-4-21,219 24-337,-82-23 411,-132-7-15,-62 3-17,97-1-277,23 26 42,-52-8 251,256-48 54,-389 6-37,94-18-44,-19 6 28,313-39 20,-311 22-26,-50 15-26,521-28 15,387 45-272,-914 13 219,-62 34 64,-252-36 59,-259 157-65,126-67 321,116-91-331,3-1-16,0 0 0,12-5-11,216-153-304,-8 21-32,-148 100 363,-106 2 628,28 31-434,-192-78-2227,139 57-904</inkml:trace>
  <inkml:trace contextRef="#ctx0" brushRef="#br0" timeOffset="-536670.06">6759 2621 705,'-13'-5'-5,"-15"17"1611,-79 280 1645,-4 7-2477,108-287-767,2 1 60,18-48-66,102-210 4,30 33 27,-148 209 9,1 0-1,0 1 1,0-1-1,0 1 0,0 0 1,1 0-1,-1 0 0,1 0 1,-1 0-1,1 0 1,0 1-1,-1-1 0,1 1 1,0 0-1,0-1 1,0 1-1,0 1 0,0-1 1,0 0-1,0 1 0,1 0 1,-1-1-1,0 1 1,0 1-1,0-1 0,0 0 1,0 1-1,1-1 0,-1 1 1,0 0-1,0 0 1,-1 0-1,1 1 0,0-1 1,0 1-1,0-1 0,-1 1 1,1 0-1,-1 0-40,16 13-10,-1 0-1,-1 1 0,0 1 1,-1 0-1,-1 1 0,-1 1 1,0 0-1,-1 1 0,-2 0 0,0 1 1,-1 0-1,-1 0 0,1 8 11,9 27-2722</inkml:trace>
  <inkml:trace contextRef="#ctx0" brushRef="#br0" timeOffset="-533932.115">3319 2416 1057,'1'0'792,"4"0"-1022,-2 8 8060,-16 242-5632,6-193-1967,17-34 84,47-26-315,-43-5-80,-15-2 50,1 0 1,0 0 0,1 0-1,-1 0 1,2 0 0,0 0-1,0 0 1,1 0 0,0 1-1,0-1 1,1 1-1,0 0 1,1 0 0,0 1-1,1-1 1,-1 1 0,1 0-1,1 0 1,0 1 0,0 0-1,0 0 1,1 1-1,0 0 1,8-5 29,-13 11 23,0 0-1,0 1 1,0-1-1,0 1 1,0-1-1,-1 1 1,1 0-1,0 0 1,0 0-1,-1 1 1,1-1-1,-1 1 1,1-1-1,-1 1 1,1 0 0,-1 0-1,0 0 1,0 0-1,0 0 1,0 0-1,-1 1 1,1-1-1,0 1 1,-1-1-1,0 1 1,0 0-1,1-1 1,-2 1-1,1 0 1,0 0-1,0 0 1,-1 0-1,0 0 1,1 0 0,-1 0-1,0-1 1,-1 1-1,1 0 1,0 0-1,-1 0 1,0 1-23,-19 159 838,1-108-240,30-75-790,3-6 110,1 0 0,2 1 0,0 1 0,1 0 0,1 1 0,2 2 1,0 0-1,1 1 0,15-10 82,-37 29 0,1 0 0,0 0 0,0 0 0,0 0 0,0 0 0,0 1 1,0-1-1,0 0 0,0 0 0,0 1 0,0-1 0,0 1 0,0-1 0,0 1 0,1-1 0,-1 1 1,0 0-1,0 0 0,0 0 0,1-1 0,-1 1 0,0 0 0,0 0 0,1 1 0,-1-1 1,0 0-1,0 0 0,1 1 0,-1-1 0,0 0 0,0 1 0,0-1 0,0 1 0,0 0 0,0-1 1,0 1-1,0 0 0,0 0 0,0-1 0,0 1 0,0 0 0,0 0 0,0 0 0,-1 0 1,1 0-1,0 0 0,-1 0 0,1 1 0,-1-1 0,1 0 0,-1 1 0,-4 132-627,-2-97 10,-1 7-1475,-3-27-791,-12-11-891</inkml:trace>
  <inkml:trace contextRef="#ctx0" brushRef="#br0" timeOffset="-532981.044">4039 2164 929,'0'0'923,"0"0"1143,-2 14 198,-23 121 757,-42 123-1067,11 26-1372,61-182 171,3-111-887,408-477-1900,-380 424 2120,-46 74 1264,-28 102-1061,36-110-288,0 0 1,0 0-1,0 1 1,1-1 0,0 0-1,0 1 1,0 0-1,1-1 1,-1 1-1,1-1 1,0 1-1,0 0 1,1-1 0,-1 1-1,1-1 1,0 1-1,0-1 1,1 1-1,-1-1 1,1 0 0,0 0-1,0 1 1,1-1-1,-1-1 1,1 1-1,0 0 1,0-1-1,0 1 1,0-1 0,1 0-1,-1 0 1,1 0-1,0 0 1,0-1-1,0 0 1,0 0 0,0 0-1,0 0 1,1 0-1,-1-1 1,4 1-2,7-5-167,0 0-1,0-1 1,-1-1 0,0 0 0,0-1 0,0 0-1,-1-1 1,0-1 0,0 0 0,0-1 0,-2 0-1,12-11 168,-1 3-225,76-79-597,-56 56 673,-41 41 186,-1-1 81,0 0 127,-6 15-15,-5 9-155,4-13-56,1 0 0,1 0 1,-1 1-1,2 0 0,0 0 0,0 0 1,1 0-1,0 0 0,1 1 1,1 0-1,0-1 0,1 1 1,0 0-1,1-1 0,0 1 1,1 0-1,0-1 0,1 1 1,1-1-1,0 0 0,3 5-19,-3-14-19,0-1 1,1 0-1,-1 0 0,1 0 0,-1-1 1,1 0-1,0 1 0,0-2 0,-1 1 1,1 0-1,0-1 0,0 0 0,0 0 1,0-1-1,0 1 0,-1-1 0,1 0 0,0 0 1,-1-1-1,1 1 0,0-1 0,-1 0 1,0 0-1,1-1 0,-1 1 0,0-1 1,0 0-1,-1 0 0,1 0 0,-1-1 1,1 1-1,-1-1 0,3-4 19,5 0-80,1-2-40,0 0 1,0 0-1,-1-1 1,0-1-1,-1 0 0,-1-1 1,0 0-1,0 0 1,-1 0-1,-1-1 0,-1-1 1,0 1-1,0-1 1,-1 0-1,-1 0 120,-2 8-38,-1-1 0,1 1 0,-1 0 0,0 0 0,-1-1 0,1 1 0,-2 0-1,1-1 1,-1 1 0,0 0 0,0 0 0,-1 0 0,0 0 0,-1 0 0,0-3 38,3 10 16,0-1 1,0 0-1,0 0 0,0 1 1,0-1-1,0 0 0,-1 1 0,1-1 1,0 0-1,0 1 0,-1-1 1,1 0-1,0 1 0,-1-1 1,1 0-1,-1 1 0,1-1 1,0 1-1,-1-1 0,1 1 1,-1-1-1,0 1 0,1-1 1,-1 1-1,1-1 0,-1 1 1,0 0-1,1-1 0,-1 1 1,0 0-1,1 0 0,-1 0 0,0-1 1,0 1-1,1 0 0,-1 0 1,0 0-1,0 0 0,1 0 1,-1 0-1,0 0 0,1 1 1,-1-1-1,0 0 0,0 0 1,1 0-1,-1 1 0,0-1 1,1 0-1,-1 1 0,1-1 1,-1 1-1,0-1 0,1 1 1,-1-1-1,1 1 0,-1-1 0,1 1 1,-1-1-1,1 1 0,0 0 1,-1-1-1,1 1 0,0-1 1,-1 1-1,1 0-16,-24 42 883,24-42-927,-9 21 233,1 1 0,1 1 0,1-1 0,1 1 0,1 0 0,1 1 0,1 15-189,-3 9 177,-37 277 501,-11-35-523,-48 148-101,85-363 68,7-37 601,7-39-123,-15-45-492,-113-144 656,6 76 266,123 109-1017,0 1 1,0 0 0,0-1-1,1 1 1,-1-1-1,1 0 1,0 1 0,0-1-1,0 1 1,1-1-1,-1 1 1,1-1 0,0 1-1,-1-1 1,2 1-1,-1 0 1,0-1 0,1 1-1,-1 0 1,1 0 0,0 0-1,0 0 1,0 0-1,1 0 1,-1 1 0,1-1-1,-1 1 1,1 0-1,0 0 1,0 0 0,2-1-14,202-146-3390,-73 47-603,-42 21 384</inkml:trace>
  <inkml:trace contextRef="#ctx0" brushRef="#br0" timeOffset="-535517.932">2239 1913 833,'0'0'155,"0"0"325,0 0 59,0 0 481,0 0 293,0 0-53,0 0-166,0 0-154,1 8-396,34 424 1981,-52-271-2827,1-93-3389,15-60 2202</inkml:trace>
  <inkml:trace contextRef="#ctx0" brushRef="#br0" timeOffset="-535139.222">2275 1739 1025,'-1'-19'677,"1"18"-610,-1-1 0,1 1 0,-1-1 0,1 1-1,0-1 1,-1 1 0,1-1 0,0 1 0,0-1 0,0 0-1,0 1 1,0-1 0,0 1 0,1-1 0,-1 1 0,1-1 0,-1 1-1,1-1 1,-1 1 0,1-1 0,0 1 0,-1 0 0,1-1-1,0 1 1,0 0 0,0 0 0,0 0 0,0 0 0,1 0-1,-1 0 1,0 0 0,0 0 0,1 0 0,-1 0 0,0 0 0,1 1-1,-1-1 1,1 1 0,-1-1 0,1 1 0,-1 0 0,1-1-1,-1 1 1,1 0 0,0 0 0,-1 0 0,1 0 0,-1 0-1,1 0 1,-1 1 0,1-1 0,-1 1 0,1-1 0,0 1-67,12 2 166,0 0 0,-1 1-1,1 0 1,-1 1 0,0 1 0,-1 0 0,1 1 0,-1 0 0,0 1 0,-1 1 0,0-1 0,0 2 0,-1-1 0,0 2-1,-1-1 1,0 1 0,-1 0 0,0 1 0,0 0 0,-2 1 0,1-1 0,-2 1 0,1 0 0,2 13-166,10 10 347,-16-32-280,0 1-1,0-1 0,-1 1 1,1 0-1,-1-1 0,0 1 1,0 0-1,-1 0 1,0 0-1,1 0 0,-2 0 1,1 0-1,0 0 0,-1-1 1,0 1-1,0 0 1,-1 0-1,1-1 0,-1 1 1,0 0-1,0-1 1,0 0-1,-1 1 0,0-1 1,0 0-1,0-1 0,0 1 1,0 0-1,-1-1 1,0 0-1,0 1-66,-5 4 77,-1-1-1,0 0 1,-1 0 0,0-1 0,0 0-1,0-1 1,-1 0 0,1-1 0,-1 0-1,0-1 1,0-1 0,-6 1-77,-97-9 52,49-38-3617,61 27 1323,7 1-1612</inkml:trace>
  <inkml:trace contextRef="#ctx0" brushRef="#br0" timeOffset="-534469.333">2637 2451 1121,'-12'-7'6503,"7"16"-4349,6 35-3071,0-25 1697,-20 122 165,22-24 155,2-102-405,3-42 0,-3 10-542,5-15-169,1 1-1,2 0 1,1 1 0,1 0 0,1 1 0,2 1 0,1 0 0,18-18 16,-37 45 0,0 0 0,0 0 0,1 0 0,-1 1 0,1-1 0,-1 0-1,1 0 1,-1 0 0,1 1 0,-1-1 0,1 0 0,0 0 0,-1 1-1,1-1 1,0 1 0,0-1 0,-1 0 0,1 1 0,0-1 0,0 1 0,0 0-1,0-1 1,0 1 0,0 0 0,-1 0 0,1-1 0,0 1 0,0 0-1,0 0 1,0 0 0,0 0 0,0 0 0,0 0 0,0 0 0,0 1 0,0-1-1,0 0 1,0 0 0,0 1 0,-1-1 0,1 1 0,0-1 0,0 1-1,0-1 1,0 1 0,-1-1 0,1 1 0,0 0 0,-1-1 0,1 1-1,0 0 1,-1 0 0,1-1 0,-1 1 0,1 0 0,-1 0 0,0 0 0,1 0-1,-1 0 1,4 59 8,-16 86 24,46-199 214,38-45-331,-71 97 85,0 0 0,0 0 1,0 0-1,1 0 1,-1 0-1,0 1 1,0-1-1,0 1 1,1-1-1,-1 1 1,0-1-1,1 1 0,-1 0 1,0-1-1,1 1 1,-1 0-1,0 0 1,1 0-1,-1 0 1,1 0-1,-1 0 1,0 1-1,1-1 0,-1 0 1,0 1-1,1-1 1,-1 1-1,0-1 1,0 1-1,0 0 1,1-1-1,-1 1 0,0 0 1,0 0-1,0 0 1,0 0-1,0 0 1,0 0-1,-1 0 1,1 0-1,0 0 1,0 0-1,-1 1 0,1-1 1,-1 0-1,1 0 1,-1 1-1,1-1 1,-1 0-1,0 1 1,0-1-1,0 0 1,1 1-1,-1-1 0,-1 1 1,1-1-1,0 0 1,0 1-1,-1 0 0,2 37-166,4 69 183,1-35-3423,-4-63 657</inkml:trace>
  <inkml:trace contextRef="#ctx0" brushRef="#br0" timeOffset="-531780.568">26796 13680 993,'-2'-11'493,"-1"2"851,-1 16 4245,-103 223-4121,78-177-1266,3 1 0,2 1 0,3 1 0,2 1 0,2 1-1,-7 54-200,36 21 319,-8-126-321,-1 1 0,1-1 1,0 0-1,1 0 0,-1 0 1,1-1-1,1 1 0,-1-1 1,1-1-1,0 1 0,1-1 0,-1 0 1,1 0-1,0-1 0,0 0 1,0 0-1,1 0 0,-1-1 1,1 0-1,0-1 0,0 0 0,0 0 1,0-1-1,0 0 0,2 0 1,13 1-465,0-1 0,-1-1 1,1-1-1,0-1 0,-1-1 0,1-1 0,-1-1 0,10-3 465,15-9-2141</inkml:trace>
  <inkml:trace contextRef="#ctx0" brushRef="#br0" timeOffset="-531512.216">26329 14055 3619,'0'-17'2787,"0"0"-769,0 7-641,3 6-768,18-2 640,34-1-384,-16 6-513,92 19-352,-11-20-1345,-54 0 224,38 0-2531</inkml:trace>
  <inkml:trace contextRef="#ctx0" brushRef="#br0" timeOffset="-526876.671">8822 13024 609,'0'0'32,"0"0"5,0 0 43,0 0 96,0 0 91,0 0 198,0 0 63,0 0 65,0 0 21,0 0-43,0 0-230,0 0 1,9-13 240,59-91 1649,-24-58-1489,52-390-186,-14 222-316,-44 159-107,15-295 214,36 57-320,-44 199-27,4-131 0,3-83 37,-37 169 140,11 70-55,161-764 663,-113 528-684,38-24-42,140-352-59,-148 480 22,23-97-44,-12 114 22,-76 206 0,5 2 0,4 2 0,3 3 0,4 1 0,34-37 0,-44 65 0,-21 22 0,2 1 0,2 2 0,0 0 0,3 2 0,0 1 0,2 1 0,1 2 0,2 2 0,3-1 0,-8 10 0,1 1 0,1 2 0,0 1 0,1 2 0,0 1 0,0 1 0,15 1 0,81 25 0,-110-15 3,1 0-1,-1 2 1,1 0-1,-2 1 1,1 1-1,-1 1 1,0 1-1,0 1 1,-1 0-1,0 1 1,-1 1-1,0 1 1,-1 0-1,-1 1 1,9 10-3,117 137 26,155 186 700,-49-111 22,-230-217-733,-1 1 0,-1 0 0,-2 2 0,0-1 1,-1 2-1,-1 0 0,5 15-15,6 9 219,51 66 192,62 112 273,39 4-252,36-39-336,78 44-117,-26 19 42,-194-183-42,13-24-22,-77-46 35,1-1 1,-1 0-1,0 0 0,0 0 1,0 0-1,0-1 0,0 0 1,0 0-1,0 0 0,0 0 1,0 0-1,-1-1 0,0 0 0,1 0 1,-1 0-1,0 0 0,0 0 1,0 0-1,-1-1 0,1 0 1,-1 1-1,0-1 0,0 0 1,1-3 7,17-20-45,94-54-137,-95 82 187,359 111 49,-166-57-1,130 77 401,73 18-353,234 51 193,-437-108-198,-109-53-18,-2 4 1,-2 5-1,-2 4 0,-3 4 1,-2 5-1,81 70-78,37 32 80,-64-45-53,95 80 384,-121-111-438,202 164 64,-66-48 17,35 26 79,-154-137-106,227 122 10,-151-86 145,-155-92-108,-2 2 0,-2 3 0,-2 2 0,-2 3 0,8 11-74,-10-9 52,2-2-1,3-2 1,1-2-1,50 28-51,284 157 267,-209-123-240,18-12-48,411 365 79,-329-275-58,-14-28 0,-34-8 32,76 5-32,19 10 0,-20 5 0,-187-102 2,4-5-1,2-5 1,3-6-1,1-5 1,2-7 0,78 11-2,-53-8 17,106 29-44,84-10 33,-131-38 314,104 11 27,-313-33-342,-5 0 59,-1 1 155,0 0 16,0 0-80,0 0-11,0 0-48,0 0-112,0 0-598,0 0-2124,0 0-2980</inkml:trace>
  <inkml:trace contextRef="#ctx0" brushRef="#br0" timeOffset="-524739.305">11463 4689 577,'0'0'112,"0"0"-27,0 0 171,0 0 177,0 0-33,6 0-64,76 1 1517,-80-2-1383,-2 1-230,0 0-112,-17 3-37,-260 27 822,258-25-753,26-4-134,208 1 257,-174 1 267,-59-3 380,-35-1-733,-101-13 694,152 13-891,18 0-27,161-12-15,-155 14 40,-20 0-2564,-48-4 52</inkml:trace>
  <inkml:trace contextRef="#ctx0" brushRef="#br0" timeOffset="-523476.918">6274 4956 577,'17'3'2252,"439"-69"-773,-444 65-1440,30-5 181,0 2 1,0 1-1,0 3 0,0 1 1,0 2-1,20 5-220,-61-7 32,-9-3-5,-52-6 155,-1 3-1,0 2 1,0 3-1,0 2 1,1 4-1,-1 1 1,-43 13-182,41-10 1313,60-8-1052,3-2 28,9 0-49,180 9-85,-47 15-1287,-86-20-1067</inkml:trace>
  <inkml:trace contextRef="#ctx0" brushRef="#br0" timeOffset="-522461.231">3442 4694 737,'0'0'187,"0"0"234,0 0 620,0 0 411,0 0-197,0 0-572,0 0-261,0 0-187,0 0 85,-18-2 134,-37-2-157,-1 3 0,0 2 0,0 3 0,1 2 1,-1 3-1,-29 9-297,27 17 320,57-34-307,0-1-1,1 1 1,-1 0-1,0 0 1,1 0-1,-1 0 1,1 0-1,-1 0 1,1 0-1,-1 0 1,1 0-1,0 0 1,-1 0-1,1 0 1,0 0-1,0 1 1,0-1-1,0 0 1,0 0-1,0 0 1,0 0-1,0 0 0,1 0 1,-1 0-1,0 0 1,1 1-1,-1-1 1,0 0-1,1 0 1,0 0-1,-1-1 1,1 1-1,-1 0 1,1 0-1,0 0 1,0 0-1,-1-1 1,1 1-1,0 0 1,0 0-1,0-1 1,0 1-1,0-1 1,0 1-1,0-1 1,0 1-1,0-1 1,0 0-1,0 0 1,0 1-1,0-1 1,1 0-1,-1 0 1,0 0-1,0 0 0,1 0-12,292 115 390,-277-105-300,-1 0-1,0 1 0,0 0 1,-1 2-1,-1-1 1,0 2-1,-1 0 1,9 13-90,39 64 875,-62-88-805,0-1 0,0 0-1,-1 0 1,1 0 0,-1 0 0,1 0-1,-1 0 1,0 0 0,1-1 0,-1 1-1,0-1 1,0 1 0,-1-1 0,1 0-1,0 0 1,0 0 0,-1 0 0,1 0-1,0 0 1,-1 0 0,1-1 0,-1 1-1,1-1 1,-1 0 0,1 0 0,-1 0-1,1 0 1,-1 0 0,1-1 0,-1 1-70,-195 36 1302,175-30-1178,1-2-1,-1 0 0,0-2 1,-1-1-1,1 0 0,0-2 1,0 0-1,0-2 1,-12-3-124,20-1-1150,11-2-4518,5 5 1948</inkml:trace>
  <inkml:trace contextRef="#ctx0" brushRef="#br0" timeOffset="-522109.755">3754 4707 3395,'0'0'2248,"0"0"-444,0 0-453,0 0-353,0 0-347,0 0 299,0 0 70,1 8-38,30 175 1330,13 154-929,-33-296-1448,-5 44-2401,-7-84-272,1-1 373,0 0-1137</inkml:trace>
  <inkml:trace contextRef="#ctx0" brushRef="#br0" timeOffset="-521509.215">3730 4645 1025,'12'-9'8238,"75"-23"-7417,-83 32-767,0 1 0,0-1 0,1 1-1,-1 0 1,0-1 0,0 2 0,-1-1-1,1 0 1,0 1 0,0 0 0,-1 0-1,1 0 1,-1 0 0,1 1 0,-1-1-1,0 1 1,0 0 0,0 0 0,-1 0 0,1 0-1,-1 1 1,1-1 0,-1 0 0,0 1-1,0 0 1,-1 0 0,1-1 0,-1 1-1,0 0 1,0 0 0,0 0 0,0 0-1,-1 0 1,0 1 0,0-1 0,0 0 0,0 0-1,0 0 1,-1 0 0,0 0 0,0 0-1,-1 4-53,-7 4 89,-1 0 0,0 0-1,0-1 1,-1 0-1,0-1 1,-1 0 0,0-1-1,-1 0 1,0-1-1,-7 3-88,-2 3 22,-62 1-43,100-25-108,-9 8 128,-1-1 0,1 1 0,0 1 0,0-1 0,0 1 0,0 0-1,0 1 1,0-1 0,0 1 0,0 1 0,0 0 0,0-1 0,0 2-1,0-1 1,-1 1 0,1 0 0,0 1 0,-1 0 0,0 0 0,1 0-1,-1 1 1,0-1 0,-1 2 0,1-1 0,-1 0 0,0 1 0,0 0-1,1 1 2,4 7 29,1 0 0,-2 1-1,0-1 1,0 2 0,-1-1-1,-1 1 1,-1 0-1,0 1 1,2 11-29,-1-8 137,-5-14-80,-1 0 0,1 0 0,-1 0 0,0 1 1,-1-1-1,1 0 0,-1 0 0,0 1 0,0-1 0,-1 0 0,0 0 0,0 1 0,0-1 0,0 0 0,-1 0 0,0 0 0,0 0 0,0 0 0,0-1 0,-1 1 0,0-1 0,0 1 0,0-1 0,-1 0 0,1 0 0,-1-1 0,0 1 0,0-1 0,0 0 0,-1 0 0,1 0 0,-1 0 0,0-1-57,-164 55 280,138-52-416,-41 1-148,34-24-4063,35 14 1945,3 4-1602</inkml:trace>
  <inkml:trace contextRef="#ctx0" brushRef="#br0" timeOffset="-521190.222">4514 4588 4228,'1'4'7795,"5"16"-7828,-1-5 706,39 232 1131,-26 26-1452,-9-245-441,-3-6-953,-12-17-3469,5-5 843</inkml:trace>
  <inkml:trace contextRef="#ctx0" brushRef="#br0" timeOffset="-520876.18">4498 4602 1089,'0'-11'531,"1"1"348,-1 0 4678,19 13-4943,193 50 864,-198-47-1177,0 1 0,0 1 0,0 0 0,-1 0 0,-1 2 0,0 0 0,0 0 0,0 1 0,-2 0 0,1 1 0,-2 0 0,1 1 0,3 7-301,-13-18 36,0 1-1,0-1 0,0 0 0,0 1 0,-1-1 1,1 0-1,-1 0 0,1 0 0,-1 1 1,0-1-1,0 0 0,0 0 0,0 0 1,0 0-1,0 0 0,-1 0 0,1-1 1,-1 1-1,1 0 0,-1-1 0,0 1 1,1-1-1,-1 0 0,0 1 0,0-1 1,0 0-1,0 0 0,0 0 0,0 0 0,-1-1 1,1 1-1,0 0 0,0-1 0,-1 0 1,1 1-1,0-1 0,0 0 0,-1 0 1,1 0-1,0-1 0,0 1 0,-3-1-35,4 1-1,-235 32-1467,146-41-2002</inkml:trace>
  <inkml:trace contextRef="#ctx0" brushRef="#br0" timeOffset="-519037.597">2305 5827 577,'0'0'256,"-3"-5"1301,1 7 2019,1 4 3521,-37 405-5036,32-305-1682,10 3-278,6-85-768,-10-24-1090,0 0-367,0 0-1565</inkml:trace>
  <inkml:trace contextRef="#ctx0" brushRef="#br0" timeOffset="-518804.178">2494 5867 448</inkml:trace>
  <inkml:trace contextRef="#ctx0" brushRef="#br0" timeOffset="-518404.595">2529 5877 609,'0'0'117,"0"0"-48,0 0 49,0 0 368,0 0 330,0 0 215,11-28 5289,-25 230-3848,-5 35-1052,22-99-897,-12-60-288,11-72-233,0-5-5524,-2-1 2335</inkml:trace>
  <inkml:trace contextRef="#ctx0" brushRef="#br0" timeOffset="-517916.953">2805 5931 2242,'0'0'1612,"0"0"-21,0 0-395,0 0-636,0 0-31,0 0 85,0 0 53,-5 15-90,-40 179 570,41-168-1046,1 0-1,1 1 0,1-1 0,1 1 0,1-1 1,2 0-1,0 1 0,2-1 0,1-1 0,1 1 1,1-1-1,2 0 0,9 18-100,-17-40 23,1 0 1,-1-1-1,1 1 0,0-1 0,0 0 0,0 0 1,0 0-1,0 0 0,0 0 0,0-1 1,1 1-1,-1-1 0,1 0 0,-1 0 0,1 0 1,-1-1-1,1 1 0,0-1 0,-1 0 1,1 0-1,0 0 0,-1 0 0,1-1 0,-1 1 1,1-1-1,0 0 0,-1 0 0,0-1 1,1 1-1,-1 0 0,0-1 0,2-1-23,104-63 4,-109 66-4,17-13-3,0-1 0,-2-1 0,1-1-1,-2 0 1,0-1 0,-1 0 0,-1-1-1,-1-1 1,4-8 3,-10 19-10,-1-1-1,0 1 1,0-1-1,-1 0 0,0 0 1,-1 0-1,0 0 1,0 0-1,-1 0 1,0-1-1,-1 1 0,0 0 1,0-1-1,-1 1 1,0 0-1,-1 0 1,0-1-1,0 1 1,-1 0-1,0 1 0,-1-1 1,-3-6 10,3 8-3,0 0 1,0 0-1,0 0 1,-1 1-1,0-1 0,0 1 1,-1 0-1,0 1 1,0-1-1,0 1 1,0 0-1,-1 1 1,0 0-1,0 0 0,0 0 1,-1 1-1,1 0 1,-1 0-1,0 1 1,1 0-1,-1 0 0,0 1 1,0 0-1,0 0 1,-6 1 2,-1 5-171,0 1 0,1 0 0,0 1 0,0 0 1,0 1-1,1 1 0,0 0 0,1 0 0,0 2 1,-10 10 170,-21 29-2808</inkml:trace>
  <inkml:trace contextRef="#ctx0" brushRef="#br0" timeOffset="-517249.77">3470 6219 512,'13'6'7641,"9"-4"-3792,117-15-3343,127-47-437,-247 62-266,-16-1-4645,-3-1 1308</inkml:trace>
  <inkml:trace contextRef="#ctx0" brushRef="#br0" timeOffset="-516820.357">4244 6147 993,'0'0'1420,"0"0"192,0 0-26,0 0-529,0 0 42,-3 0-314,-16 1-659,0 2-1,0 0 0,1 1 1,-1 0-1,1 2 1,0 0-1,1 1 1,-1 1-1,1 1 1,1 0-1,0 1 1,0 1-1,1 0 0,-4 5-125,-19 41 166,56-60-113,222-114 150,-226 110-75,-1 1-1,0-2 1,-1 0-1,0 0 0,0-1 1,-1-1-1,0 0 1,0 0-1,-1-1 1,-1 0-1,0-1 1,0 0-1,-1-1 1,-1 0-1,0 0 0,2-6-127,-11 14 6,1 0 1,-2 0-1,1 0 0,0 0 0,-1 1 0,0-1 0,0 1 0,0 0 0,-1 0 0,0 0 0,1 0 0,-1 0 0,-1 1 0,1 0 1,0 0-1,-1 0 0,1 0 0,-1 1 0,0 0 0,0 0 0,0 0 0,0 0 0,0 1 0,-1 0 0,1 0 0,0 0 0,-1 1 1,1 0-1,-4 0-6,-188 0-4276,164 4 1756</inkml:trace>
  <inkml:trace contextRef="#ctx0" brushRef="#br0" timeOffset="-516116.858">4810 6014 577,'5'-18'6240,"-5"-23"-3335,0 31-2692,0 9 64,0 1 150,0 0 118,0 0-129,-1 9 220,-2 276 1670,-35-105-1756,29-155-485,2-3-650,18-16-3849,-10-6 574</inkml:trace>
  <inkml:trace contextRef="#ctx0" brushRef="#br0" timeOffset="-515557.962">4900 6057 961,'69'-104'3961,"0"55"-2247,-64 47-1335,-2 7 21,-2 6-310,-1 0 1,0 0-1,0 1 1,-1-1-1,0 0 1,-1 0-1,0 0 1,-1 0-1,-1 0 0,1-1 1,-1 1-1,-1-1 1,0 0-1,-1 0 1,0-1-1,0 1 0,-1-1-90,-35 71 139,55-65-132,-27 7 61,-1-11-34,25-10 418,190-47 162,-196 45-565,-1 1-1,0 0 1,1-1 0,-1 2 0,1-1 0,-1 0-1,0 0 1,0 1 0,1 0 0,-1 0 0,0 0 0,0 0-1,0 0 1,0 1 0,0-1 0,0 1 0,0 0 0,0 0-1,0 0 1,-1 0 0,1 0 0,-1 1 0,0-1-1,0 1 1,0 0 0,0-1 0,0 1 0,0 0 0,-1 0-1,0 0 1,1 0 0,-1 0 0,0 1 0,0-1-1,-1 0 1,1 1 0,-1-1 0,1 0 0,-1 1 0,0-1-1,-1 0 1,1 1 0,0-1 0,-1 0 0,0 1 0,0-1-1,0 0 1,0 0 0,0 0 0,-1 0 0,1 0-1,-1 0 1,0 0 0,0 0 0,-1 1-49,0 0 62,-3 6 51,0 1 0,-1-1 1,0 0-1,0-1 0,-1 0 0,-1 0 0,0 0 0,0-1 1,0-1-1,-1 1 0,0-2 0,0 1 0,-1-1 0,0-1 0,0 0 1,0-1-1,-10 3-113,0-10 149,19 3-149,2 0-288,0 0-838,0 0-924,0 0-379,0 0 288,0 0-1324</inkml:trace>
  <inkml:trace contextRef="#ctx0" brushRef="#br0" timeOffset="-514933.424">5539 6061 2466,'0'0'1335,"0"0"101,0 0-59,0 0-517,0 0-6,4 5-91,-1-2-721,-1 0 0,1-1 0,0 1 0,0-1 0,0 0 0,0 0 0,1 0 0,-1-1 0,0 1 0,1-1 0,-1 0 0,1 0 0,0 0-1,-1 0 1,1 0 0,0-1 0,-1 0 0,1 0 0,0 0 0,0 0 0,-1 0 0,1-1 0,0 0 0,-1 1 0,1-1 0,-1-1 0,1 1 0,-1 0 0,1-1 0,-1 0 0,0 0-1,0 0 1,0 0 0,0 0 0,1-2-42,9-4-3,0-1 0,-1-1 0,0 0 0,0 0-1,-1-1 1,-1-1 0,0 0 0,0 0-1,-1-1 1,-1 0 0,0-1 0,-1 0 0,0 0-1,-2 0 1,3-8 3,-6-51-160,-2 70 158,0 1 0,0-1-1,0 1 1,0-1 0,-1 0 0,1 1-1,-1-1 1,1 1 0,-1-1 0,0 1-1,0-1 1,0 1 0,0-1 0,-1 1-1,1 0 1,-1 0 0,1 0 0,-1 0-1,0 0 1,0 0 0,0 0 0,0 0-1,0 1 1,0-1 0,0 1 0,-1-1-1,1 1 1,0 0 0,-1 0 0,1 0-1,-1 0 1,1 1 0,-1-1 0,0 1-1,1-1 1,-1 1 0,1 0 0,-1 0-1,0 0 1,1 1 0,-2-1 2,-107 16 23,98-13 43,0 0 1,1 0 0,-1 1 0,1 1-1,0 0 1,0 1 0,1 0 0,0 1-1,0 0 1,0 1 0,1 0-1,0 0 1,1 1 0,0 1 0,0-1-1,1 1 1,0 1 0,1 0 0,0 0-1,1 0 1,0 1 0,-4 12-67,5-13 77,2 0 1,-1 0-1,1 0 1,1 1 0,0 0-1,1-1 1,0 1-1,0 0 1,1 0-1,1-1 1,0 1 0,1 0-1,0-1 1,1 1-1,0-1 1,1 0-1,1 3-77,-1-10 22,-1-1 1,1 0-1,0 0 0,0 0 0,1 0 0,-1 0 0,0-1 0,1 0 0,0 0 0,-1 0 0,1-1 0,0 1 1,0-1-1,0 0 0,0-1 0,0 1 0,0-1 0,0 0 0,0 0 0,0-1 0,0 1 0,0-1 0,0 0 1,0-1-1,0 1 0,0-1 0,-1 0 0,1 0 0,1-1-22,47-25 27,2-12-27,-41 28-3,0-1 0,-2 0 1,1-1-1,-2 0 0,0-1 1,-1-1-1,0 1 0,-1-2 1,-1 1-1,0-3 3,-7 19 3,-1-1-1,1 1 1,-1-1-1,1 1 1,-1 0-1,1-1 1,-1 1 0,1-1-1,-1 1 1,1 0-1,0 0 1,-1-1 0,1 1-1,-1 0 1,1 0-1,0 0 1,-1 0 0,1 0-1,0-1 1,-1 1-1,1 1 1,0-1-1,-1 0 1,1 0 0,0 0-1,-1 0 1,1 0-1,0 0 1,-1 1 0,1-1-1,-1 0 1,1 1-1,0-1 1,-1 0-1,1 1 1,-1-1 0,1 1-1,-1-1 1,1 1-1,-1-1 1,0 1 0,1-1-1,-1 1 1,1-1-1,-1 1 1,0-1 0,0 1-1,1 0 1,-1-1-1,0 1 1,0 0-1,0-1 1,0 1 0,0 0-1,0-1 1,0 1-1,0 0 1,0-1 0,0 1-1,0 0 1,0-1-1,0 1 1,0-1-1,-1 1-2,26 218 2157,-24-28-742,-3-68-983,-4-112-142,4-8-5502,2-3 392</inkml:trace>
  <inkml:trace contextRef="#ctx0" brushRef="#br0" timeOffset="-509861.271">11429 4774 609,'0'0'53,"0"0"75,0 0 70,0 0 416,0 0 378,3-2 97,33-17 1671,-35 19-1975,-1 0-75,15 0-96,43 2-219,-43-2 96,-15 0 11,-33 3 534,-263 41 1633,259-42-2151,35-1-460,2-1 7,0 0-23,45-20-346,-19 12 256,0 0-1,1 2 1,0 2 0,0 0 0,1 2-1,-1 0 1,1 2 0,-1 1 0,2 2 48,49-1 316,-337-27 1766,236 25-2054,-80-20 227,149 15-223,176 0-32,-157 12 1121,-391-7-1350,238-15-7613,51 6 2845</inkml:trace>
  <inkml:trace contextRef="#ctx0" brushRef="#br0" timeOffset="-509275.82">10545 4737 1089,'0'0'1313,"0"0"641,0 0-59,3 0-790,123 8 2819,-395 18-1506,119-23-779,148-3-1601,19-1-12,202-12 161,-177 13-299,50 1 978,-43 6-4449,-97-17 887,-33-1-1890</inkml:trace>
  <inkml:trace contextRef="#ctx0" brushRef="#br0" timeOffset="-508780.457">9466 4791 865,'0'0'155,"0"0"389,0 0 775,0 0 517,0 0-53,8 3-309,169 57 2001,-123-39-2600,-115 7 1522,44-23-2356,-1-1 0,0-1 0,0-1-1,0 0 1,0-1 0,0-1 0,-1-1-1,1 0 1,0-2 0,0 0 0,1-1-1,-1 0 1,-5-4-41,8 5 52,-63-22 578,65 26-459,10 1-6438,3-2 3058</inkml:trace>
  <inkml:trace contextRef="#ctx0" brushRef="#br0" timeOffset="-508276.517">8693 4865 1281,'-24'-18'1941,"17"14"1273,3 2 3701,274-24-5804,-268 26-823,-2 0 144,0 0-106,-9 0-128,-358-3 394,229-30-592,129 27 67,8 3-6086,1 3 2463</inkml:trace>
  <inkml:trace contextRef="#ctx0" brushRef="#br0" timeOffset="-507748.877">7944 4828 3299,'-46'0'4831,"105"9"-741,-59-10-3791,-17 2-49,-245 39 610,208-26-512,-1-2 0,0-3 0,-1-2 0,0-3 0,-37-2-348,110-6 32,309-65 6,-293 67 341,-166 7-1319,5 0-3261,65-6-230</inkml:trace>
  <inkml:trace contextRef="#ctx0" brushRef="#br0" timeOffset="-505541.189">7033 13038 480,'0'0'155,"0"0"-32,0 0 0,0 0 251,-5 0 282,-62-3 5550,-25 3-4645,286 4 767,-75 3-2061,-271-11 785,-179 40-1079,330-36 28,1 0 1,-1 0-1,1 0 0,-1 1 0,1-1 1,0 0-1,-1 0 0,1 1 1,-1-1-1,1 0 0,-1 1 0,1-1 1,0 1-1,-1-1 0,1 0 1,0 1-1,0-1 0,-1 1 1,1-1-1,0 1 0,0-1 0,0 1 1,-1-1-1,1 1 0,0-1 1,0 1-1,0-1 0,0 1 0,0-1 1,0 1-1,0-1 0,0 1 1,0-1-1,0 1 0,0-1 0,0 1 1,1-1-1,-1 1 0,0-1 1,0 1-1,1-1 0,-1 1 1,0-1-1,0 0 0,1 1 0,-1-1 1,0 1-1,1-1 0,-1 0 1,1 1-1,-1-1 0,0 0 0,1 0 1,-1 1-1,1-1 0,-1 0 1,1 0-1,-1 1 0,1-1 1,-1 0-1,1 0 0,-1 0 0,1 0 1,-1 0-1,1 0 0,-1 0-1,407-82 102,-358 83 373,-48-2-374,-17 3-47,-220 26-44,-20 28 124,230-57 139,68-15-226,273-64-928,-300 72-2743,-21 5-236</inkml:trace>
  <inkml:trace contextRef="#ctx0" brushRef="#br0" timeOffset="-504925.735">7460 12928 4388,'0'0'2701,"0"0"-789,0 0-791,0 0 283,0 0-81,0 0-303,7-1-214,102-15-397,1 4-1,1 6 0,-1 4 1,21 6-409,-96-3 288,-34-1-42,-1 0-140,0 0-36,-19 4-65,-417 54 844,409-63-160,559-26-609,-445 26-16,-85 4-6,-10 2-26,-126 18-26,-17-6 378,141-8-633,9-4-6244,1-1 2633</inkml:trace>
  <inkml:trace contextRef="#ctx0" brushRef="#br0" timeOffset="-504628.913">8597 13015 3972,'0'0'3005,"0"0"-720,0 0-395,0 0-107,0 0-443,-17-8-155,217-8-1041,-247 17-32,-160-9-3091,133-2-277</inkml:trace>
  <inkml:trace contextRef="#ctx0" brushRef="#br0" timeOffset="-503525.108">4008 12829 929,'-10'-30'4495,"11"29"-3422,-1 1-315,0 0 64,0 0-101,-4 7 234,-132 222 1330,85-111-1746,39-77 75,12-39-427,0-2-118,3-7-154,46-83-75,-48 86 158,0 0 0,0 1-1,1-1 1,-1 0 0,1 0 0,0 1 0,0-1 0,0 1-1,1 0 1,-1-1 0,1 1 0,-1 0 0,1 0 0,0 1-1,0-1 1,1 1 0,-1-1 0,0 1 0,1 0 0,0 0 0,-1 1-1,1-1 1,0 1 0,0-1 0,0 1 0,0 1 0,0-1-1,0 0 1,0 1 0,0 0 0,0 0 0,0 0 0,0 0-1,0 1 1,0 0 0,0 0 0,0 0 0,-1 0 0,1 0-1,0 1 1,0 0 0,-1-1 0,1 2 0,-1-1 0,0 0 0,1 1-1,1 1 3,87 142 27,-91-143-20,0 0 0,1-1 0,-1 1 0,0 0-1,1-1 1,-1 1 0,1-1 0,0 1 0,0-1 0,0 0 0,0 0-1,0 0 1,1 0 0,-1 0 0,0 0 0,1-1 0,-1 1 0,1-1 0,0 0-1,0 0 1,-1 0 0,1 0 0,0 0 0,0-1 0,0 1 0,0-1-1,0 1 1,0-1 0,0 0 0,0 0 0,0-1 0,0 1 0,0-1-1,0 1 1,2-2-7,3-4 29,0 0-1,-1 0 1,1-1-1,-1 0 0,-1-1 1,1 1-1,-1-1 1,-1 0-1,0-1 1,0 1-1,0-1 0,-1 0 1,0-1-1,-1 1 1,0-2-29,5-7 59,-5 10-53,0-1 1,0 0-1,-1 1 0,0-1 1,-1-1-1,0 1 0,0 0 1,-1 0-1,0 0 0,-1 0 1,0 0-1,0 0 0,-1 0 1,0 0-1,0 0 0,-1 0 1,-1 1-1,1-1 0,-1 1 1,-1 0-1,1 0 0,-2 0 1,1 1-1,-1 0 0,0 0 0,0 0 1,-1 1-1,0 0 0,0 0 1,0 1-1,-1 0 0,1 0 1,-1 0-1,-1 1 0,1 0 1,-1 1-1,1 0 0,-2 0-6,-68-20 0,4 7-5,15 12-16,-19 11-123,70-6-172,1 1 0,-1-1 0,0 1 0,0 0 0,1 1 1,-1 0-1,1 0 0,0 1 0,0 0 0,0 0 1,0 0-1,1 1 0,0 0 0,0 1 0,0-1 1,0 1-1,1 0 0,0 0 0,-2 4 316,-4 23-2989</inkml:trace>
  <inkml:trace contextRef="#ctx0" brushRef="#br0" timeOffset="-503221.565">4753 12725 3331,'9'-8'2274,"-9"8"-416,0 0 128,0 0-256,0 0-353,0 0-865,-4 77 289,13-13-224,-7-10-385,0-9-128,-20-22-64,18 4-160,9-4-929,-6-15-801,-3-8-961,0 0-1889</inkml:trace>
  <inkml:trace contextRef="#ctx0" brushRef="#br0" timeOffset="-502746.974">4759 12690 4004,'45'-22'8293,"-40"21"-8262,0 0 1,0 1-1,0 0 1,0 0-1,0 0 1,0 1-1,0-1 1,0 1-1,0 0 1,-1 1-1,1-1 0,0 1 1,-1 0-1,1 0 1,-1 0-1,1 1 1,-1-1-1,0 1 1,0 0-1,0 1 0,-1-1 1,1 1-1,1 1-31,-4 1 50,-1 0-1,1 1 1,-1-1-1,0 0 1,-1 1-1,1-1 1,-1 0-1,-1 0 1,1 0-1,-1 1 1,0-1-1,0-1 1,-1 1-1,0 0 1,0-1-1,0 1 1,0-1-1,-1 0 1,0 0-1,0 0 1,-1-1-1,-3 4-49,-97 65 112,73-65-80,29-9-192,3 1-5,12-4 106,0-1 86,0 1-1,1 0 0,-1 0 1,1 2-1,0-1 1,0 2-1,0 0 1,0 0-1,0 1 1,0 1-1,0 0 1,0 1-1,0 0 0,-1 1 1,1 0-1,-1 1 1,1 1-1,-1 0 1,-1 0-1,1 1 1,-1 1-1,4 2-26,3 33 827,-17-38-796,-1 0 0,1 1 1,-1-1-1,0 0 0,0 1 0,0-1 0,-1 0 0,1 0 0,-1 1 0,0-1 0,0 0 0,0 0 0,-1 0 0,0 0 0,0 0 0,0-1 0,0 1 0,0 0 0,-1-1 0,1 1 0,-1-1 0,0 0 0,0 0 0,0 0 0,-1-1 0,1 1 0,0-1 0,-1 1 0,0-1 0,0 0 0,0-1 0,0 1 0,0-1 0,0 1 0,0-1 0,0 0 0,-3 0-31,-64 6-1526,22-20-4667,35 10 4084</inkml:trace>
  <inkml:trace contextRef="#ctx0" brushRef="#br0" timeOffset="-502484.713">5415 12693 4869,'0'0'2114,"0"0"-1186,0 0 802,0 0-224,0 0-353,28 76-353,-7-12-383,-33-31-321,35 25-32,-2-4 0,-5 2-544,-9-23-1058,-14-16-320,10-9 737,-3-8-2050</inkml:trace>
  <inkml:trace contextRef="#ctx0" brushRef="#br0" timeOffset="-502221.417">5349 12705 1025,'92'-64'7574,"-83"62"-7396,0-1 1,0 1-1,1 1 1,-1 0 0,1 0-1,-1 1 1,1 0-1,-1 0 1,1 1 0,-1 1-1,0-1 1,1 2-1,-1-1 1,0 1 0,0 1-1,-1-1 1,1 1-1,-1 1 1,1 0 0,-2 0-1,1 1 1,0 0-1,-1 0 1,0 0 0,-1 1-1,1 0 1,2 4-179,-8-9 22,0-1 1,0 1-1,0-1 0,0 1 1,0 0-1,0-1 1,0 1-1,-1 0 1,1 0-1,0 0 1,-1 0-1,0 0 1,1 0-1,-1-1 0,0 1 1,0 0-1,0 0 1,0 0-1,-1 0 1,1 0-1,0 0 1,-1 0-1,1 0 0,-1 0 1,0-1-1,1 1 1,-1 0-1,0 0 1,0-1-1,0 1 1,-1-1-1,1 1 0,0-1 1,0 1-1,-1-1 1,1 0-1,-1 1 1,1-1-1,-1 0 1,0 0-1,1 0 0,-3 0-22,-97 31-793,8-21-1598,-21-4-1485</inkml:trace>
  <inkml:trace contextRef="#ctx0" brushRef="#br0" timeOffset="-499949.612">3858 13901 577,'0'0'117,"0"0"-42,0 0 21,0 0 197,0 0 321,0 0 144,0 0 161,0 0 20,0 0-336,0 0-15,0 0-87,0 0-31,0 0 48,0 0-70,0 0-165,0 0-5,0 0-107,0 0-91,0 0-16,0 0-5,0 0-22,-4-1 6,-1-2-8,-1 0 0,0 1 1,0 0-1,0 0 0,-1 0 0,1 1 1,0 0-1,-1 0 0,1 0 1,-1 1-1,1 0 0,0 0 0,-1 1 1,1 0-1,-1 0 0,1 0 1,0 1-1,0 0 0,0 0 0,0 1 1,0-1-1,0 1 0,-2 2-35,-3 6 107,0-1 0,0 1 0,2 1 0,-1 0 0,2 1 0,-1-1 0,2 1 0,0 1 0,0 0 0,1 0 0,1 0 0,0 0 0,1 1 0,1 0 0,0 0 0,1 0 0,1 0 0,0 0 0,1 0 0,0 1 0,2-1 0,0 0 0,1 5-107,12 172 433,-14-185-417,0-1 0,1 0 0,0 0 0,0 0 0,1 0 0,-1 0 0,1-1 0,0 1 0,1-1 0,0 1 0,0-1 0,0-1 0,0 1 0,0 0 0,1-1 0,0 0 0,0 0 0,0 0 0,1-1 0,-1 0 0,1 0 0,0 0 0,0-1 0,0 1 0,0-2 0,0 1 0,0-1 0,0 1 0,1-2 0,-1 1 0,1-1 0,-1 0 0,0 0 0,1-1 0,-1 1 0,0-2 0,1 1 0,-1-1 0,0 0 0,0 0 0,0 0 0,1-2-16,1-1 4,-1-1 0,0 0-1,0 0 1,-1-1 0,0 1 0,0-2 0,-1 1-1,1 0 1,-2-1 0,1 0 0,-1 0-1,0-1 1,-1 1 0,0-1 0,0 0-1,-1 0 1,0 0 0,-1 0 0,1 0-4,-1 4 1,-1 0 1,1 0-1,-1-1 1,0 1-1,0 0 1,0-1 0,-1 1-1,0 0 1,0 0-1,0 0 1,-1 0-1,1 0 1,-1 0-1,0 0 1,-1 0 0,1 1-1,-1-1 1,0 1-1,0 0 1,0 0-1,-1 0 1,0 0-1,1 0 1,-1 1 0,-1 0-1,1-1 1,0 2-1,-1-1 1,1 0-1,-1 1 1,0 0-1,0 0 1,-1 0-2,0 0 0,0 0 0,0 0 0,0 1 0,0 0 1,0 0-1,0 0 0,0 1 0,-1 0 0,1 0 0,0 0 0,0 1 0,0 0 1,0 0-1,0 1 0,0 0 0,0 0 0,0 0 0,0 1 0,1 0 0,-1 0 1,1 0-1,0 0 0,0 1 0,0 0 0,0 0 0,1 1 0,0-1 0,0 1 1,0 0-1,0 0 0,1 0 0,0 0 0,0 1 0,0-1 0,1 1 0,-1 0 1,1 0-1,1 0 0,-1 0 0,1 0 0,0 0 0,1 0 0,-1 7 0,0-1-123,1 0-1,0 0 1,0 0-1,1 0 1,1 0-1,0-1 1,1 1-1,0 0 1,1-1-1,0 1 1,4 7 123,-6-15-97,0-1 0,1 1 0,-1-1 0,1 1 0,0-1 0,0 0 0,0 0 0,0-1 0,0 1 0,0-1 0,1 1 0,0-1 0,-1 0 0,1 0 0,0-1 0,0 1 1,0-1-1,0 0 0,0 0 0,0 0 0,0 0 0,0-1 0,0 0 0,0 0 0,1 0 0,-1 0 0,0-1 0,0 1 0,0-1 0,0 0 0,0 0 0,0-1 0,0 1 0,3-2 97,16-8-272,1-2 0,-2 0-1,1-1 1,-2-2 0,0 0 0,-1-1-1,13-14 273,-17 15 20,0 0 0,-2-1-1,0 0 1,0-1-1,-2-1 1,0 0-1,-1 0 1,-1-1 0,-1-1-1,-1 0 1,-1 0-1,0 0 1,-2-1-1,-1 0 1,2-20-20,-30-9 1970,7 68-742,10-2-1115,0 1 1,1 0-1,1 0 1,1 0-1,0 1 0,1-1 1,1 1-1,0 0 1,1 0-1,1 0 1,1 0-1,0 0 0,2 0 1,-1-1-1,2 1 1,4 10-114,-5-18 13,0-1 0,1 0 0,0 0 1,1-1-1,0 1 0,0-1 0,0 0 0,1 0 1,0-1-1,0 1 0,1-1 0,0-1 0,0 1 0,0-1 1,1-1-1,0 1 0,4 1-13,-4-2 2,1-1 0,-1 0 1,1 0-1,0-1 0,-1 0 0,1 0 0,0-1 0,0 0 0,0-1 1,1 0-1,-1 0 0,0-1 0,0 0 0,0-1 0,0 0 1,-1 0-1,1-1 0,0 0 0,-1 0 0,0-1 0,0 0 1,0-1-1,0 0 0,-1 0 0,0 0 0,0-1 0,0 0 1,0-1-1,-1 1 0,0-1 0,-1-1 0,0 1 0,0-1 1,0 0-1,-1 0 0,0 0 0,-1 0 0,0-1 0,0 1 0,-1-1 1,0 0-1,1-8-2,0 3-5,-1-1 0,0 0 0,-1 0 0,0-1 1,-2 1-1,0 0 0,0 0 0,-2 0 0,1 1 0,-2-1 0,-1-3 5,0 8 5,-1 1 0,1-1 0,-2 1 0,1 0 0,-1 0 0,0 1 0,-1 0 0,0 1 0,-1-1 0,1 2-1,-1-1 1,0 1 0,-1 0 0,0 1 0,0 0 0,0 1 0,0 0 0,-1 0 0,1 1 0,-1 1 0,0 0 0,0 0-1,0 1 1,0 0 0,0 1 0,0 0 0,0 1 0,0 1 0,0-1 0,0 2 0,1-1 0,-1 1 0,0 1 0,1 0-1,0 1 1,0 0 0,1 0 0,-4 3-5,6-5-83,0 1 0,1 0 0,0 0 0,0 1 0,0-1 0,0 1 0,0 1 0,1-1 0,0 1 0,1 0 0,-1 0 0,1 0 0,0 1 0,0-1 0,1 1 0,0 0 0,0 0 0,1 1 0,0-1 0,0 0 0,0 1 1,1 5 82,-3 68-2857,9 10-1168</inkml:trace>
  <inkml:trace contextRef="#ctx0" brushRef="#br0" timeOffset="-499452.901">4749 14232 961,'0'0'737,"0"0"1120,0 0 129,0 0-512,0 0-225,0 0-705,0 0 385,-24-14-192,22 12 160,2 2-96,0 0-545,0 0 0,0 0-192,102-24-32,-32 6-544,-19 6-1186,-26 8 449,12-4-1890</inkml:trace>
  <inkml:trace contextRef="#ctx0" brushRef="#br0" timeOffset="-499013.059">5479 14131 3043,'0'0'2466,"0"0"-352,0 0-833,0 0 81,-4 3-289,-31 21-670,1 0 1,1 2-1,1 2 1,1 1 0,-23 29-404,31-12-64,303-250 21,-228 141 812,-47 43-209,-43 6-689,-1 2 1,-1 2-1,0 1 0,0 2 1,0 2-1,-1 1 0,0 2 0,0 2 1,-33 5 128,37-23-6588,36 14 3374</inkml:trace>
  <inkml:trace contextRef="#ctx0" brushRef="#br0" timeOffset="-498461.189">5811 13858 865,'-1'-3'133,"1"0"-1,0-1 1,0 1 0,0 0 0,1-1 0,-1 1 0,1 0-1,0-1 1,0 1 0,0 0 0,0 0 0,0 0 0,1 0-1,-1 0 1,1 0 0,0 0 0,0 1 0,0-1 0,0 0-1,0 1 1,1 0 0,-1 0 0,1-1 0,0 1 0,-1 1-1,1-1 1,0 0 0,0 1 0,0-1 0,0 1 0,2 0-133,1-4 350,5-12 702,-13 16-540,2 1 123,0 0 161,-53 223 1681,47-193-2288,-2 6-24,0 1 0,3 0 1,1 0-1,2 1 0,1-1 0,2 1 0,1 0-165,25 112 112,-26-147-112,1 0 1,-1 0-1,1 0 0,0 0 0,0 0 0,1 0 0,-1-1 0,0 1 0,1-1 0,0 0 1,-1 1-1,1-1 0,0 0 0,0-1 0,0 1 0,0-1 0,1 1 0,-1-1 0,0 0 1,1 0-1,-1 0 0,1 0 0,-1-1 0,1 0 0,-1 1 0,1-1 0,-1-1 1,1 1-1,-1 0 0,1-1 0,-1 0 0,0 1 0,1-1 0,-1-1 0,0 1 0,1 0 1,-1-1-1,0 0 0,0 0 0,0 0 0,-1 0 0,1 0 0,0 0 0,-1-1 0,1 1 1,1-3-1,1-1 2,1 1 10,0 0 0,0-1 0,0 1-1,-1-1 1,0 0 0,0 0 0,-1-1 0,1 0-1,-2 1 1,1-1 0,-1-1 0,0 1 0,0 0 0,-1-1-1,0 1 1,0-1 0,-1 0 0,0 0 0,0 0-1,-1 1 1,0-1 0,0 0 0,-1 0 0,0 0-1,0 0 1,-3-5-12,3 7 33,0 1-1,0-1 1,-1 1-1,0 0 1,0 0-1,-1-1 1,1 1-1,-1 0 1,0 1-1,-1-1 1,1 1-1,-1-1 1,0 1-1,0 0 1,0 0-1,0 1 1,-1-1 0,1 1-1,-1 0 1,0 0-1,0 1 1,-3-2-33,-192-54 1783,189 54-1662,2 1-83,0 0 0,0 0 1,0-1-1,0 0 0,1 0 1,0-1-1,0-1 0,0 1 1,0-1-1,1 0 0,0-1 1,0 0-1,-2-3-38,16-49-5520,13 39 1975</inkml:trace>
  <inkml:trace contextRef="#ctx0" brushRef="#br0" timeOffset="-498069.709">6232 13889 2050,'0'0'2509,"0"0"-59,-7 0-512,-173 3 646,176-2-2456,6 3 0,123 83 86,38 2 154,-151-81-274,-8-6-2,-1 0-1,1-1 0,-1 1 1,1 0-1,-1 1 1,1-1-1,-1 1 0,0-1 1,0 1-1,-1 0 0,1 0 1,0 0-1,-1 1 0,0-1 1,0 0-1,0 1 1,0 0-1,0-1 0,-1 1 1,1 0-1,-1 0 0,0 0 1,-1 0-1,1 0 0,-1 0 1,1 0-1,-1 0 0,0 0 1,-1 0-1,1 0 1,-1 0-1,1 0 0,-1 0 1,-1 0-1,1 0 0,0 0 1,-1-1-1,-1 4-91,-134 155 876,89-144-1678,46-18 548,0 0 1,0 0-1,0-1 0,-1 0 0,1 1 0,0-1 0,0 0 1,0 0-1,0 0 0,0 0 0,0 0 0,1 0 0,-1-1 1,0 1-1,1-1 0,-1 1 0,1-1 0,-1 0 0,1 0 1,0 1-1,-1-1 0,1 0 0,0 0 0,0 0 1,0 0-1,1 0 0,-1 0 0,1-1 0,-1-1 254,0-12-2018</inkml:trace>
  <inkml:trace contextRef="#ctx0" brushRef="#br0" timeOffset="-497780.584">6133 13928 3491,'24'-27'7287,"189"-96"-515,-96 63-5093,-24 12-216,-89 35-1018,-6 12-4286,0 0-4204,2 1 3150</inkml:trace>
  <inkml:trace contextRef="#ctx0" brushRef="#br0" timeOffset="-470805.794">13533 1661 673,'0'0'80,"0"0"171,0 0 469,0 0 129,0 0-278,0 0 43,0 0-59,0 0-74,0 0-59,0 0 3784,-10 23-3950,-128 361 1303,215-674-1132,-6 135-437,-69 151 10,-2 4-16,0 0 37,51 158 673,-20 105-619,-26-239-72,-6-20-2,1-1 0,1 1 0,-1-1 0,1 0 0,-1 1 0,1-1 0,0 0 0,0 1 0,0-1 0,1 0 1,-1 0-1,1 0 0,-1 0 0,1 0 0,0 0 0,0 0 0,1-1 0,-1 1 0,1-1 0,-1 1 0,1-1 0,2 2-1,19 2 4,-25-6-5,1 1 1,-1 0 0,1-1-1,0 1 1,-1 0 0,1-1-1,0 1 1,0 0 0,-1-1-1,1 1 1,0 0 0,0 0-1,0-1 1,0 1-1,0 0 1,0 0 0,0-1-1,0 1 1,0 0 0,0 0-1,1-1 1,-1 1 0,0 0-1,0 0 1,1-1-1,-1 1 1,0 0 0,1-1-1,-1 1 1,1-1 0,-1 1-1,1 0 1,-1-1 0,1 1-1,-1-1 1,1 0 0,0 1-1,-1-1 1,1 1-1,0-1 1,-1 0 0,1 1-1,0-1 1,-1 0 0,1 0-1,0 1 1,0-1 0,-1 0-1,1 0 1,0 0 0,0 0-1,-1 0 1,1 0-1,0 0 1,-1 0 0,1-1-1,0 1 1,0 0 0,-1 0-1,1-1 1,0 1 0,-1 0-1,1-1 1,0 1 0,-1 0-1,1-1 1,-1 1-1,1-1 1,0 0 0,-70 29 1639,-102-54-699,151 21-887,17 4-5386,3 1 1911</inkml:trace>
  <inkml:trace contextRef="#ctx0" brushRef="#br0" timeOffset="-470356.627">14159 1401 545,'0'0'149,"0"0"27,0 0 390,0 0 576,0 0 161,0 0-113,-7 7 3663,-68 428-1351,65-201-3230,1-164-2300,9-70 303,0 0 279,0 0-647,0 0-437</inkml:trace>
  <inkml:trace contextRef="#ctx0" brushRef="#br0" timeOffset="-469629.061">14088 1522 641,'-19'-38'2872,"18"37"-2778,-1 0-1,1 0 1,-1 0-1,1 0 1,0-1-1,0 1 1,0 0-1,-1 0 1,1-1-1,0 1 1,1-1-1,-1 1 1,0-1-1,0 1 1,1-1 0,-1 0-1,0 1 1,1-1-1,0 0 1,-1 1-1,1-1 1,0 0-1,0 1 1,0-1-1,0 0 1,0 0-1,1 1 1,-1-1-1,0 0 1,1 1-1,-1-1 1,1 1-1,0-1 1,-1 0-1,1 1 1,0-1-1,0 1 1,0 0 0,0-1-1,0 1 1,0 0-1,1-1 1,-1 1-1,0 0 1,1 0-1,-1 0 1,0 0-1,1 0-93,136-10 2370,-134 12-2081,-1 0-108,67 46 588,-70-43-721,0 0-1,0-1 1,0 1-1,-1 0 1,1-1-1,-1 1 1,0-1-1,0 1 1,0-1 0,-1 1-1,1-1 1,-1 0-1,0 1 1,0-1-1,0 0 1,0 0 0,0 0-1,-1-1 1,0 1-1,1-1 1,-1 1-1,0-1 1,0 0-1,0 0 1,0 0 0,-1 0-1,1-1 1,-1 1-48,0 1-3,-9 7 19,-1 0 0,0-1 0,-1 0 0,0-1 0,0-1 0,-1-1 0,0 0 0,0-1 0,-8 2-16,80-31 112,-51 20-102,-1 1-1,1 0 1,0 0 0,0 1-1,0 0 1,1 0 0,-1 0-1,0 0 1,1 1 0,-1 0-1,1 0 1,0 0 0,-1 1 0,1 0-1,0 0 1,-1 0 0,1 1-1,-1 0 1,1 0 0,-1 0-1,5 2-9,-2 1 7,1 0-1,-1 1 1,0 0-1,0 1 0,-1 0 1,0 0-1,0 0 1,0 1-1,-1 0 0,0 0 1,0 1-1,-1 0 1,0 0-1,0 0 0,-1 0 1,0 1-1,0 0 1,-1 0-1,0 0 0,-1 0 1,0 0-1,0 0 1,-1 1-1,0-1 0,-1 10-6,2-6 62,-1 0-1,0 0 0,0 1 0,-2-1 0,0 1 0,0-1 0,-1 0 0,-1 0 0,0 0 0,-1 0 1,0 0-1,-1-1 0,0 0 0,-1 0 0,-1 0 0,0-1 0,0 1 0,-1-2 0,0 1 0,-1-1 0,0-1 1,-1 1-1,0-1 0,0-1 0,-1 0 0,0-1 0,-8 4-61,14-9 5,0-1-1,0 0 1,0 0 0,0-1-1,0 0 1,0 1 0,-1-2-1,1 1 1,0-1 0,0 1-1,0-1 1,1-1 0,-1 1-1,0-1 1,0 0 0,1 0-1,-1 0 1,1 0 0,-1-1-1,1 0 1,0 0 0,0 0-1,0-1 1,1 1 0,-1-1-1,1 0 1,0 0 0,0 0 0,0 0-1,0 0 1,1-1 0,0 1-1,0-1 1,0 0 0,0 1-1,1-1 1,0 0 0,0 0-1,0 0 1,0-1-5,0 0 640,1 4-2295,0 0-4596,0 2 3598</inkml:trace>
  <inkml:trace contextRef="#ctx0" brushRef="#br0" timeOffset="-469275.657">14731 1288 1089,'0'0'1004,"0"0"-75,0 0 517,0 0 156,0 0-198,0 0-192,1 8-348,-66 407 2169,55-228-3920,10-186 506,1 11-2841,-1-12 254</inkml:trace>
  <inkml:trace contextRef="#ctx0" brushRef="#br0" timeOffset="-468918.107">14605 1445 865,'23'-81'5189,"-15"74"-5041,0-1 0,0 2 0,1-1 1,0 1-1,0 1 0,0-1 0,0 2 1,1-1-1,0 1 0,0 1 0,0 0 1,1 0-1,-1 1 0,1 0 0,-1 1 0,1 0 1,-1 1-1,1 0 0,0 0 0,-1 2 1,1-1-1,-1 1 0,1 0 0,-1 1 1,0 1-1,0-1 0,0 2 0,-1-1 0,1 1 1,-1 1-1,0 0 0,0 0 0,-1 0 1,0 1-1,0 1 0,-1-1 0,0 1 1,0 0-1,-1 1 0,0 0 0,0 0 1,-1 0-1,4 8-148,-7-14 55,-1 1 0,1-1 0,0 1 1,-1-1-1,1 1 0,-1-1 0,0 1 0,0 0 1,-1 0-1,1 0 0,-1 0 0,0-1 1,0 1-1,0 0 0,0 0 0,-1 0 0,0 0 1,0-1-1,0 1 0,0 0 0,0-1 0,-1 1 1,1 0-1,-1-1 0,0 0 0,0 1 1,0-1-1,-1 0 0,1 0 0,-1 0 0,0-1 1,0 1-1,0-1 0,0 1 0,-2 0-55,-6 2-12,1-1 0,0 0 0,-1-1 0,0 0 0,0-1 1,0 0-1,0-1 0,0 0 0,0 0 0,0-1 0,0-1 0,0 0 0,-8-2 12,14 2-341,1 0 0,-1-1 0,1 0-1,-1 1 1,1-1 0,0-1 0,0 1 0,0-1 0,0 1 0,0-1 0,0-1-1,1 1 1,-1 0 0,1-1 0,0 1 0,0-1 0,0 0 0,1 0 0,-1 0-1,1-1 1,0 0 341,-4-15-3293</inkml:trace>
  <inkml:trace contextRef="#ctx0" brushRef="#br0" timeOffset="-468621.463">15134 1679 3491,'0'0'2563,"0"0"-481,0 0-257,0 0-127,0 0-1025,95 0 288,-27-10-417,-8 10-320,-3 5-192,-12-14 0,-20 10-64,2-5-544,-4 7-705,-2-6-481,-12-5-320,1 2-737,-10 6 609</inkml:trace>
  <inkml:trace contextRef="#ctx0" brushRef="#br0" timeOffset="-468421.396">15164 1654 1602,'-2'7'1249,"2"-7"544,0 0 289,0 0-448,0 0-1058,62 27 65,-7-15-481,-2-8-768,-7 8-1346,-2-18-1890</inkml:trace>
  <inkml:trace contextRef="#ctx0" brushRef="#br0" timeOffset="-467148.568">15000 2017 801,'95'-3'3504,"-39"0"-2951,118 10 1289,-174-7-1775,0 0 1,0 1 0,0-1 0,0 1-1,0-1 1,1 0 0,-1 1-1,0-1 1,0 0 0,0 1 0,0-1-1,0 0 1,0 1 0,1-1 0,-1 0-1,0 0 1,0 1 0,0-1-1,1 0 1,-1 1 0,0-1 0,0 0-1,1 0 1,-1 0 0,0 1-1,1-1 1,-1 0 0,0 0 0,1 0-1,-1 0 1,0 0 0,1 0 0,-1 1-1,0-1-67,-33 13 442,-122 19-1409,150-33-367</inkml:trace>
  <inkml:trace contextRef="#ctx0" brushRef="#br0" timeOffset="-466037.936">16201 1501 737,'0'0'171,"0"0"309,0 0 219,0 0 380,0 0-6,0 0 112,0 0-69,0 0-209,-11 14-282,-131 162 2065,-108 180-2690,240-334-2,22-27-275,28-33 28,83-98 56,-49 91 151,-72 44 48,0 0 1,0 0-1,0 0 0,0 1 1,0-1-1,0 1 1,0-1-1,0 1 0,0 0 1,1-1-1,-1 1 1,0 1-1,0-1 0,0 0 1,1 0-1,-1 1 1,0-1-1,0 1 0,0 0 1,0 0-1,0-1 1,0 1-1,0 1 0,0-1 1,-1 0-1,1 0 1,0 1-1,0-1 0,-1 1 1,1-1-1,-1 1 1,0 0-1,1-1 1,-1 1-1,0 0 0,0 0 1,0 0-1,0 0 1,0 0-1,-1 0 0,1 0 1,-1 1-1,1-1-6,34 47 387,-12-34-316,-21-14-63,0-1 0,0 1 0,0 0 0,0 0 0,0 0 0,-1 1 0,1-1 0,0 0 0,-1 0 0,1 1 0,-1-1 0,1 1 0,-1 0 0,0-1 0,0 1 0,1 0 0,-1 0 1,0 0-1,-1 0 0,1 0 0,0 0 0,-1 0 0,1 0 0,-1 0 0,1 0 0,-1 0 0,0 0 0,0 0 0,0 0 0,0 0 0,0 1 0,-1-1 0,1 0 0,-1 0 0,1 0 0,-1 0 0,0 0 0,1 0 0,-1 0 0,0 0 0,-1 0-8,-30 124 310,52-96 218,-13-42-485,27-57-47,-19 42-38,-1-1 0,-1 0 0,-1 0 1,-2-1-1,0-1 0,-3 0 0,0 0 1,-2-1-1,-1 1 0,-1-12 42,-10-18-139,6 55 135,0 0 0,0-1 0,-1 1-1,0 0 1,0 0 0,0 0 0,0 0-1,-1 0 1,0 1 0,0-1 0,0 1-1,-1 0 1,1 0 0,-1 0 0,0 0-1,0 0 1,0 1 0,-1 0 0,1 0-1,-1 0 1,0 1 0,0-1 0,0 1-1,0 0 1,0 0 0,0 1 0,-1 0-1,-4-1 6,-4-1-7,1 1 1,0 0 0,-1 1 0,0 0-1,1 2 1,-1-1 0,1 2 0,-1-1 0,1 2-1,0 0 1,-8 3 5,-99 55-3534,95-35 828</inkml:trace>
  <inkml:trace contextRef="#ctx0" brushRef="#br0" timeOffset="-465749.454">16631 1588 1537,'0'0'1634,"0"0"-865,0 0 1121,0 0-1,0 0-255,0 0-321,-4 47-224,6 3-608,-18 43 191,2-6-287,-2 2-225,6-10-96,1-13-288,3-41-257,2 12-1120,-6-18-609,8-11-1090</inkml:trace>
  <inkml:trace contextRef="#ctx0" brushRef="#br0" timeOffset="-465227.769">16622 1555 2338,'0'0'1527,"0"0"160,0 0-240,0 0-438,0 0-396,0 0-266,14 0 38,145 34 474,-158-32-831,1 0 1,0 1-1,-1-1 0,1 1 0,-1 0 0,0 0 0,0-1 0,0 1 0,0 0 1,-1 0-1,1 0 0,-1 0 0,0 0 0,0 0 0,0 0 0,0 0 0,0 0 1,-1 0-1,1 0 0,-1 0 0,0 0 0,1-1 0,-1 1 0,-1 0 0,1 0 1,0-1-1,-1 1 0,1-1 0,-1 1 0,0-1 0,0 0 0,0 1 0,0-1 1,0 0-1,-1 0 0,1-1 0,0 1 0,-1 0 0,-1 0-28,-6 10 56,-188 170 398,163-148-443,30-31 16,5-3-97,0 0-26,8-5 5,-6 4 96,160-72-141,-158 72 159,0 0 0,1 0 0,-1 0 0,0 0 0,0 1-1,1-1 1,-1 1 0,0 1 0,1-1 0,-1 0 0,0 1 0,1 0-1,-1 0 1,0 0 0,0 1 0,0-1 0,0 1 0,0 0 0,0 0-1,0 0 1,-1 1 0,1-1 0,-1 1 0,0 0 0,1 0 0,-1 0-1,-1 0 1,1 1 0,0-1 0,-1 1 0,0-1 0,0 1 0,0 0-1,0 0 1,0 0 0,-1 0 0,0 1 0,0-1 0,0 0 0,0 0-1,-1 2-22,1 6 43,-1 0-1,0-1 0,-1 1 0,0 0 0,-1 0 0,0-1 0,-1 1 1,0-1-1,-1 0 0,0 0 0,-1 0 0,0 0 0,-1-1 1,0 0-1,-1 0 0,0 0 0,0-1 0,-1 0 0,0-1 1,-1 1-1,0-2 0,0 1 0,-1-1 0,1-1 0,-2 1 0,1-2 1,-1 1-1,1-2 0,-3 1-42,-19-10-3716,25-16 625</inkml:trace>
  <inkml:trace contextRef="#ctx0" brushRef="#br0" timeOffset="-464972.81">17245 1472 2691,'0'0'1761,"0"0"-576,0 0 993,0 0-544,-1 37-289,-16 23-224,13 13-384,-1-32-513,-16 52 0,5 0-160,0-12-128,0-14-864,2-40 95,3 9-1313,-1-14-577</inkml:trace>
  <inkml:trace contextRef="#ctx0" brushRef="#br0" timeOffset="-464686.083">17223 1445 1569,'0'0'1501,"0"0"116,0 0-106,6 0-625,12-1-612,0 1 1,0 0-1,0 2 1,0 0-1,0 1 0,0 0 1,-1 2-1,0 0 1,0 1-1,6 3-274,-18-6 78,0 0 0,-1 0-1,0 0 1,0 0 0,0 1 0,0-1 0,0 1-1,0 0 1,-1 0 0,0 0 0,0 1 0,0-1 0,-1 1-1,1 0 1,-1 0 0,0 0 0,0 0 0,-1 0-1,0 0 1,0 0 0,0 0 0,0 1 0,-1-1-1,0 0 1,0 0 0,0 1 0,-1-1 0,1 0-1,-1 0 1,-1 1 0,1-1 0,-1 0 0,-1 3-78,-6 3 61,0-1 1,-1-1 0,0 0 0,-1 0-1,1-1 1,-2 0 0,1-1-1,-1 0 1,0-1 0,0-1 0,-7 3-62,-15 8 20,1 2-134,-51 18-800,21-46-3044,39-4-115</inkml:trace>
  <inkml:trace contextRef="#ctx0" brushRef="#br0" timeOffset="-464438.1">17671 1927 6118,'0'0'2626,"0"0"-1056,0 0-513,51-10-609,6 6-352,-8 0-352,31-10-1089,-23-4-1122,-15-2-1729</inkml:trace>
  <inkml:trace contextRef="#ctx0" brushRef="#br0" timeOffset="-464200.71">17991 1623 3908,'-9'16'2914,"0"14"-415,-8 7-705,-8 6-737,-8 26-705,20-36-416,-14 33-1602,6-14-2113</inkml:trace>
  <inkml:trace contextRef="#ctx0" brushRef="#br0" timeOffset="-463565.516">18630 1714 1409,'0'0'1367,"0"0"213,0 0-96,0 0-534,4-1 11,32-16-780,-1-2-1,-1-2 1,-1-1-1,-1-1 1,23-22-181,-46 38-47,-1 1 0,0-1 0,0-1 0,-1 1 0,0-1 1,-1 0-1,1-1 0,-1 0 0,-1 0 0,0 0 1,0-1-1,-1 1 0,3-9 47,1-20 1190,-15 48-624,-20 43 168,2 1 0,3 1 1,2 2-1,2-1 0,-7 49-734,22-92 13,-50 205-232,38-177-1610,6-22-2439,6-15 46</inkml:trace>
  <inkml:trace contextRef="#ctx0" brushRef="#br0" timeOffset="-463268.75">19118 1447 2723,'-1'10'7163,"-6"6"-5625,-2 8-1426,-104 453 3091,100-412-3538,-3-1 0,-3 0 0,-2-1-1,-4-2 1,-23 44 335,18-41-4100,28-52 1511</inkml:trace>
  <inkml:trace contextRef="#ctx0" brushRef="#br0" timeOffset="-462812.99">19086 1907 2498,'127'-8'6930,"-123"8"-6873,0 0 0,0 0 1,0 0-1,0 0 1,0 1-1,0-1 1,0 1-1,0 0 1,0 0-1,0 1 0,0-1 1,-1 1-1,1 0 1,0 0-1,-1 0 1,0 0-1,1 0 1,-1 1-1,0 0 0,0 0 1,0 0-1,-1 0 1,1 0-1,-1 0 1,1 1-1,-1-1 1,0 1-1,-1-1 1,1 1-1,-1 0 0,1 0 1,-1 0-1,0 0 1,-1 0-1,1 0 1,-1 0-1,1 0 1,-1 0-1,0 0 0,-1 0 1,1 0-1,-1 0 1,0 0-1,0 0 1,0 0-1,0 1-57,-109 77 881,0-30-625,100-43-165,39-11-673,-7-5 586,-8 1 20,0 0-1,1 1 1,-1 1-1,1 0 1,0 1-1,0 1 1,0 0-1,1 1 1,-1 0-1,0 1 1,0 1-1,1 1 1,-1 0-1,0 1 1,0 0-1,-1 1 1,1 1-1,11 6-23,-24-8 73,-1 0-1,1 0 0,-1 1 1,0-1-1,0 0 1,0 1-1,0-1 0,-1 1 1,1 0-1,-1-1 1,0 1-1,0-1 1,0 1-1,-1-1 0,1 1 1,-1-1-1,0 1 1,0-1-1,0 1 0,0-1 1,-1 0-1,1 0 1,-3 4-73,-2 1 67,1 1 0,-2-1 1,1 0-1,-1 0 1,-1-1-1,1 0 0,-1 0 1,-1-1-1,1 0 1,-1 0-1,0-1 0,0 0 1,0-1-1,-1 0 1,0 0-1,0-1 0,-8 1-67,-43-5-2302,10-29-3684,46 19 3701</inkml:trace>
  <inkml:trace contextRef="#ctx0" brushRef="#br0" timeOffset="-462527.981">19951 1431 4805,'0'0'2082,"0"0"-993,0 0 1185,0 0-256,-21 43-289,-2 40-319,0 6-450,12-38-639,-8 41 31,8 1-288,-5-10-96,8-21-929,16-41 64,-25 11-1249,15-10-320,-2-22-513,4 0-1249</inkml:trace>
  <inkml:trace contextRef="#ctx0" brushRef="#br0" timeOffset="-462236.42">19794 1481 1666,'-4'-7'609,"3"7"-473,0-1 0,0 1 0,0-1 1,0 0-1,0 1 0,1-1 0,-1 0 0,0 0 0,0 1 1,0-1-1,1 0 0,-1 0 0,1 0 0,-1 0 0,0 0 1,1 0-1,0 0 0,-1 0 0,1-1 0,0 1 0,-1 0 1,1 0-1,0 0 0,0 0 0,0 0 0,0 0 0,0-1 0,0 1 1,0 0-1,0 0 0,1 0 0,-1 0 0,0 0 0,1 0 1,-1 0-1,1 0 0,-1 0 0,1 0 0,-1 0 0,1 0 1,0 0-1,0 0 0,-1 0 0,1 0 0,0 0 0,0 1 1,0-1-1,0 0 0,0 1 0,0-1 0,0 1 0,0-1 0,0 1 1,0-1-1,0 1 0,0 0 0,0 0 0,0-1 0,1 1-136,8 0 137,1-1 0,-1 2 0,1-1 0,0 1 0,-1 1 0,0 0 0,1 1 0,-1 0 0,0 0 0,0 1 0,-1 0 0,1 1 0,-1 0 0,0 0 0,0 1 0,0 1 0,-1-1 0,0 1-1,0 0 1,-1 1 0,0 0 0,-1 0 0,1 1 0,-1 0 0,-1 0 0,1 1-137,-7-4 52,1 1 0,-1-1 0,-1 0 0,1 0 0,-1 0-1,0 0 1,-1 0 0,1 0 0,-1-1 0,0 1 0,0-1 0,-1 0 0,0 0-1,0 0 1,0 0 0,0-1 0,-1 1 0,0-1 0,0 0 0,0-1 0,0 1 0,0-1-1,-1 0 1,0 0 0,1-1 0,-1 0 0,0 0 0,0 0 0,0-1 0,-1 1-1,1-2 1,-2 1-52,-96 11-706,38-20-2874,39-4 120</inkml:trace>
  <inkml:trace contextRef="#ctx0" brushRef="#br0" timeOffset="-461964.47">20324 1534 3587,'0'0'2627,"0"0"-33,-24 48-287,2 0-418,3 19-768,12-25-768,-18 49 63,16-10-320,0-13-256,3-16-1025,6-31 224,-6 3-1217,1-9-384,1-23-1538</inkml:trace>
  <inkml:trace contextRef="#ctx0" brushRef="#br0" timeOffset="-461694.664">20261 1463 2530,'1'-3'180,"-1"0"0,1-1-1,-1 1 1,1 0 0,0-1-1,0 1 1,1 0 0,-1 0-1,1 0 1,-1 0 0,1 0-1,0 0 1,0 0 0,0 1 0,1-1-1,-1 1 1,1-1 0,-1 1-1,1 0 1,0 0 0,-1 0-1,1 1 1,0-1 0,1 0-1,-1 1 1,0 0 0,0 0-1,0 0 1,1 0 0,-1 1-1,1-1 1,-1 1 0,0 0-1,1 0 1,1 0-180,17-3 230,-1 1 1,0 1-1,1 1 1,-1 1-1,0 0 1,1 2-1,-1 1 1,0 0-1,-1 1 0,1 2 1,-1 0-1,10 6-230,79 95 2280,-108-106-2239,0 0 0,0-1 1,0 1-1,-1 0 0,1 0 0,0 0 0,-1 0 1,1 0-1,-1 0 0,0 0 0,1 0 1,-1 1-1,0-1 0,0 0 0,-1 0 1,1 0-1,0 0 0,-1 0 0,1 0 1,-1 0-1,0 0 0,1 0 0,-1 0 1,0-1-1,0 1 0,0 0 0,-1 0 1,1-1-1,0 1 0,-1 0 0,1-1 1,-1 0-1,1 1 0,-1-1 0,0 0 1,1 0-1,-1 0 0,-1 1-41,-78 41 573,26-31-1096,-1-2 0,0-2 0,0-3 0,-1-2 0,1-3 0,-24-4 523,-64-10-3673</inkml:trace>
  <inkml:trace contextRef="#ctx0" brushRef="#br0" timeOffset="-417772.152">6377 5511 448,'12'-72'289,"38"-66"2428,-50 137-1948,0 1-257,0 0 1,0 0-161,0 0-155,-30-81 1827,29 81-2000,0 0 0,0 0 0,1 0 0,-1 0 0,0 0 0,0 0 0,0 1 0,0-1 0,1 0 0,-1 1 1,0-1-1,0 0 0,0 1 0,1-1 0,-1 1 0,0-1 0,1 1 0,-1 0 0,1-1 0,-1 1 0,0 0 0,1-1 0,-1 1 1,1 0-1,0-1 0,-1 1 0,1 0 0,0 0 0,-1 0 0,1 0 0,0-1 0,0 1 0,0 0 0,0 0 0,-1 0 0,1 0 1,1 0-1,-1-1 0,0 1 0,0 0 0,0 0 0,0 0 0,0 0 0,1 0 0,-1-1 0,0 1 0,1 0 0,-1 0 0,1-1 0,-1 1 1,1 0-25,-27 183 678,11-100-508,37 182 183,-15-205-150,-13 159-59,-12 19-139,6 1-5,15-154 5,-18 205 22,28 14 0,0-76-43,-13 10 37,-9 99-21,10-207 0,-6 229 32,-7 50-64,-15-37 64,30-156-37,-2 21 10,7 74-5,-12-152 0,-23 108 0,19-38 0,8 114 0,27-144 0,-3 79 27,2 57-22,21-32-32,4 205 22,-27-370 32,-8-82-54,-23-57-32,6-46 16,1 0-1,2 0 1,2 0-1,2 0 1,2 1-1,3 0 1,1-2 43,-8 32-37,117-374-145,-119 384 174,17-45-7,-16 37 8,-14 31-16,-85 208-15,55-65 12,-18 268 20,59-427 6,0 0 0,0 0 0,0 0 0,-1 0 0,1 0 0,0 0 0,-1 0-1,0 0 1,1-1 0,-1 1 0,0 0 0,0 0 0,0 0 0,0-1 0,0 1-1,0-1 1,0 1 0,-1-1 0,1 1 0,-1-1 0,1 0 0,-1 1-1,1-1 1,-1 0 0,0 0 0,0 0 0,1 0 0,-1-1 0,0 1 0,0 0-1,0-1 1,0 1 0,0-1 0,0 0 0,0 0 0,0 0 0,0 0 0,0 0-1,0 0 1,0 0 0,-1-1 0,-4-8-21,-191-396-11,65 150 26,133 255 6,-1 0-1,1 1 0,0-1 0,0 0 0,0 0 0,0 1 0,0-1 0,0 0 0,0 1 1,-1-1-1,1 0 0,0 0 0,0 0 0,0 1 0,-1-1 0,1 0 0,0 0 0,0 0 1,-1 1-1,1-1 0,0 0 0,0 0 0,-1 0 0,1 0 0,0 0 0,0 0 0,-1 1 0,1-1 1,0 0-1,-1 0 1,114 318-59,-32-125-1628,-38-86-288</inkml:trace>
  <inkml:trace contextRef="#ctx0" brushRef="#br0" timeOffset="-416484.769">6495 5108 448,'0'0'97,"0"0"-65,9-23 0,0 0-32,4-10 32,-5 8-32,-4 12 0,-4 7-32</inkml:trace>
  <inkml:trace contextRef="#ctx0" brushRef="#br0" timeOffset="-415965.658">6450 5126 801,'-118'222'1847,"-13"-65"-828,103-125-793,22-24-145,0 0 0,0 0 0,-1-1-1,0 1 1,0-1 0,0-1 0,-1 0-1,0 0 1,-1 0 0,0-1 0,1 0 0,-1-1-1,-5 2-80,-6-13 283,20-3-261,92-329 58,-42 231 320,-55 92-293,3 16 26,2 0 70,0 0 107,16 12 58,346 293 470,-264-244-528,-106-59 266,-22-24-578,1-1-1,0-1 0,2-1 1,1-2-1,1 0 0,2-2 1,0-1-1,-7-14 3,21 29 0,-71-66 0,83 96-2349,34 74-555</inkml:trace>
  <inkml:trace contextRef="#ctx0" brushRef="#br0" timeOffset="-414829.574">5061 8287 673,'6'-128'5546,"-12"119"-768,-6 19-3653,-2 3-531,10 3-135,1 223 1639,-8-36-1142,26-36-663,11-63-448,-25-100-533,-1-4-326,0 0-1181,0 0-960,0 0-555</inkml:trace>
  <inkml:trace contextRef="#ctx0" brushRef="#br0" timeOffset="-414430.95">4944 8127 1409,'-1'0'89,"0"0"-1,-1-1 0,1 1 0,0-1 1,0 1-1,0-1 0,0 1 0,0-1 1,0 0-1,-1 0 0,2 0 0,-1 1 1,0-1-1,0 0 0,0 0 0,0 0 1,1 0-1,-1-1 0,0 1 0,1 0 1,-1 0-1,1 0 0,-1 0 0,1-1 1,0 1-1,-1 0 0,1 0 1,0-1-1,0 1 0,0 0 0,0-1 1,0 1-1,0 0 0,0 0 0,0-1 1,1 1-1,-1 0 0,0 0 0,1-1 1,-1 1-1,1 0 0,0 0 0,-1 0 1,1 0-1,0 0-88,3-29 3160,-3 29-3089,0 0 0,1 1-1,-1-1 1,0 1-1,1-1 1,-1 1-1,1-1 1,-1 1-1,1 0 1,-1 0-1,1 0 1,-1 0-1,1 0 1,-1 0 0,1 0-1,-1 0 1,1 1-1,-1-1 1,0 0-1,1 1 1,-1-1-1,1 1 1,-1 0-1,0-1 1,1 1 0,-1 0-1,0 0 1,0 0-1,0 0 1,0 0-1,0 0 1,0 0-1,0 0 1,0 1-1,0-1 1,0 0-71,4 3-111,151 127 1937,-153-128-1773,-1 0 14,1 0 0,-1-1 0,0 1 0,1 0 0,-1 0 0,0 1 0,-1-1 0,1 0 0,-1 1 0,1-1 0,-1 1 0,0-1 0,0 1 0,-1-1 0,1 1 0,-1 0 0,0-1 0,0 1 0,0 0 0,0-1 0,0 1 0,-1 1-67,-47 87 1468,40-84-1437,0-1 0,0 0 1,-1 0-1,0-1 0,-1 0 0,0 0 0,1-1 0,-2 0 1,1-1-1,0 0 0,-1-1 0,0 0 0,0-1 1,0 0-1,0-1 0,0 0 0,0 0 0,0-1 1,-4-1-32,12 1-235,3 0-785,0 0-864,0 0-668,0 0-176,0 0 785</inkml:trace>
  <inkml:trace contextRef="#ctx0" brushRef="#br0" timeOffset="-414164.424">5415 8254 993,'2'-6'1017,"2"18"8162,29 276-6590,-25-68-3411,-5-213 28,1 4-4209,-4-11 1079</inkml:trace>
  <inkml:trace contextRef="#ctx0" brushRef="#br0" timeOffset="-413685.887">5390 8146 737,'-1'-8'227,"0"0"0,1 0 0,1-1 0,-1 1 0,1 0 0,0 0 0,1 0 0,0 0 0,0 0 0,1 0 0,0 1 0,1-1 0,-1 1 0,1 0 0,1 0 0,-1 0 0,1 1 0,0-1 0,1 1 0,-1 0 0,1 1 0,1-1 0,-1 1 0,1 0 0,-1 1 0,1 0 0,1 0 0,-1 0 0,1 1 0,-1 0 0,1 1 0,0-1 0,0 1 0,0 1 0,0 0 0,0 0 0,0 0 0,1 1 0,-1 1 0,3 0-227,-4 3 48,1 0-1,-2 1 0,1 0 0,0 0 0,-1 1 1,0 0-1,0 0 0,-1 0 0,0 1 1,0 0-1,0 0 0,-1 0 0,0 0 0,0 1 1,-1 0-1,0 0 0,-1 0 0,1 0 1,-1 0-1,-1 0 0,0 1 0,0-1 0,-1 0 1,1 1-1,-2-1 0,0 8-47,0 7 86,0 0 0,-1 0 0,-2 0 0,0 0 1,-2-1-1,0 0 0,-1 0 0,-1 0 0,-2-1 0,0 0 0,-1-1 0,-1 0 0,0-1 0,-2 0 0,0-1 0,-16 15-86,12-18 161,18-11-77,23-5-67,-33-27 15,8 25-32,0 0 0,0 1 0,1-1 0,-1 0 0,1 0 0,0-1 0,0 1 0,0 0 0,0 0 0,1 0 0,-1-1 0,1 1 0,0 0 0,0-1 0,0 1 0,0 0 0,1-1 0,-1 1 0,1 0 0,0 0 0,0 0 0,0-1 0,0 1 0,1 0 0,-1 0 0,1 1 0,0-1 0,-1 0 0,1 0 0,1 1 0,-1-1 0,0 1 0,1 0 0,-1 0 0,1 0 0,0-1 0,6 2 31,0 0 0,0 0 0,0 1 0,0 0-1,0 1 1,0 0 0,0 0 0,0 1 0,0 0 0,0 1 0,-1-1-1,1 2 1,-1-1 0,0 1 0,0 1 0,0-1 0,0 1 0,-1 1 0,0-1-1,0 1 1,0 1 0,-1-1 0,4 6-31,-9-11 1,1 0 1,-1 1-1,0-1 0,0 0 1,0 1-1,0-1 0,0 1 1,0-1-1,0 1 0,-1 0 1,1-1-1,0 1 0,-1 0 1,1-1-1,-1 1 0,0 0 1,0 0-1,1-1 0,-1 1 1,-1 0-1,1 0 0,0-1 1,0 1-1,0 0 0,-1 0 1,1-1-1,-1 1 0,0 0 1,1-1-1,-1 1 0,0 0 1,0-1-1,0 1 0,0-1 1,0 0-1,0 1 0,0-1 1,-1 0-1,1 0 0,-1 0 1,1 1-1,0-1 0,-2 0-1,-46 25-3095,19-19-246</inkml:trace>
  <inkml:trace contextRef="#ctx0" brushRef="#br0" timeOffset="-412312.461">5353 8237 416,'0'0'241,"0"0"-71,2-3 1,27-73 3294,-28 75-2531,-1 1 32,5 16-69,35 149 673,43 275 1019,-64-346-1671,-18-91-587,-1-3-224,0 0-70,-3-7-10,-12-25-65,1-1 1,2-1 0,1 0-1,2 0 1,1-1 0,2 0-1,1-1 1,2 1-1,1-22 38,2 30-13,1 0 0,1 0 0,2 0 0,0 0 0,2 0-1,1 1 1,2 0 0,0 1 0,1-1 0,2 2 0,0 0-1,2 0 1,1 1 0,0 1 0,13-13 13,-25 31 0,1 1 0,-1 0-1,1 1 1,-1-1 0,1 1 0,0-1 0,0 1 0,0 0-1,0 1 1,0-1 0,1 1 0,-1 0 0,0 0-1,1 0 1,-1 0 0,1 1 0,-1 0 0,1 0-1,-1 0 1,1 0 0,-1 1 0,1-1 0,-1 1 0,0 1-1,1-1 1,-1 0 0,0 1 0,0 0 0,3 1 0,25 27 0,-5 4 5,-21-26-2,-1 0-1,-1 0 1,1 0 0,-2 0-1,1 1 1,-1-1 0,0 1-1,-1 0 1,0 0 0,0 0-1,-1 0 1,0 0 0,-1 0-1,0 0 1,0 1 0,-1-1-1,0 0 1,-1 0 0,0 0-1,-2 8-2,2-8 3,-1 0-1,1 0 1,-1 0-1,-1 0 1,0 0-1,0 0 1,-1-1-1,0 0 1,0 0-1,-1 0 0,0-1 1,0 0-1,-7 6-2,-124 79 6,64-66-6,70-28-6,8 2-10,5 3 26,-1-1 0,1 0-1,0-1 1,-1 1 0,1-2-1,0 0 1,0 0 0,-1 0-1,1-1 1,0-1 0,0 0-1,-1 0 1,1-1 0,-1 0 0,0 0-1,0-1 1,0-1 0,-1 1-1,1-2 1,-1 1 0,0-1-1,-1 0 1,1 0 0,-1-1-1,0 0 1,-1 0 0,0-1-1,0 0 1,0 0 0,-1-1-1,0 1 1,0-4-10,0-7-11,-2 0 0,0 0 0,-1 0 0,-1 0 0,0 0 0,-2 0 0,0 0 0,-2-1 0,0 2 0,0-1 0,-2 0 0,-1 1 0,0 0 0,-1 0 0,-1 0 0,0 1 0,-8-10 11,6 19-70,1 0 0,-1 0 0,-1 1 0,1 1 0,-1 0 0,0 0 0,-1 1 0,1 1 1,-1 0-1,0 0 0,0 1 0,0 1 0,-1 0 0,1 1 0,0 0 0,-1 0 0,1 2 0,-1 0 0,-7 1 70,-35 10-4314,23 14 759</inkml:trace>
  <inkml:trace contextRef="#ctx0" brushRef="#br0" timeOffset="-411549.261">5091 8096 641,'-3'-22'140,"-31"-74"1262,31 98-1273,0-1-1,1 1 0,-1 0 0,0 0 0,1 0 0,0 0 0,-1 1 0,1-1 0,0 0 1,0 1-1,0 0 0,1 0 0,-1-1 0,0 1 0,1 0 0,0 0 0,0 0 1,0 0-1,0 1 0,0-1 0,1 0 0,0 0 0,-1 0 0,1 1 0,0-1 1,0 0-1,1 3-128,-30 670 4217,42-532-3635,-21-97 261,2-57-699,-27-279-1564,48 29 299,23 57 951,-38 201 170,0 0 0,0 1 1,0-1-1,1 0 1,-1 1-1,0-1 0,1 0 1,-1 1-1,1-1 1,0 1-1,-1-1 1,1 1-1,0-1 0,0 1 1,0-1-1,0 1 1,0 0-1,0 0 0,0-1 1,1 1-1,-1 0 1,0 0-1,1 0 1,-1 0-1,1 1 0,-1-1 1,1 0-1,-1 0 1,1 1-1,0-1 0,-1 1 1,1 0-1,-1-1 1,1 1-1,0 0 0,0 0 1,-1 0-1,1 0 1,0 0-1,-1 0 1,1 1-1,0-1 0,-1 1 1,1-1-1,-1 1 1,1-1-1,-1 1 0,1 0 1,-1 0-1,2 1 0,66 57 166,43 105 1014,-110-158-1134,0 0 0,0 0 0,0 1 0,-1-1 0,0 1 0,0-1 1,-1 1-1,0-1 0,0 1 0,0 0 0,-1-1 0,0 1 0,-1-1 0,1 0 0,-1 1 0,0-1 0,-1 0 0,1 0 0,-1 0 0,0 0 0,-1-1 0,0 1 0,0-1 0,0 0 0,0 0 0,-1 0 0,1-1 0,-1 0 0,-1 0 1,1 0-1,0 0 0,-1-1 0,0 0 0,0 0 0,0 0 0,0-1 0,0 0 0,0 0 0,-1 0 0,1-1 0,-1 0 0,1 0 0,-1-1 0,1 0 0,-1 0 0,1-1 0,-1 1 0,0-2-46,-74-10-1729,70 2-1437</inkml:trace>
  <inkml:trace contextRef="#ctx0" brushRef="#br0" timeOffset="-409789.761">8425 10688 512,'0'0'171,"0"0"-91,0 0-16,0 0 187,0 0 395,0 0 203,0 0 59,-21-16 2092,35 13-2819,373-86 754,-308 78-957,-38-13-2930,-33 29 1532</inkml:trace>
  <inkml:trace contextRef="#ctx0" brushRef="#br0" timeOffset="-409428.943">9379 10668 769,'18'8'6152,"25"-13"-6186,-38 4 578,195-20 310,-195 21-875,-5 0-107,5 0-492,24 0-655,11-2-642</inkml:trace>
  <inkml:trace contextRef="#ctx0" brushRef="#br0" timeOffset="-409125.886">10338 10653 929,'0'0'64,"0"0"737,0 0 608,0 0 225,0 0-481,0 0-481,32-12-383,28-3 223,-14 3-192,-5 2-159,-13-5-97,-3 11-32,-13 2-32,20-2 0,-2-5-289,2 3-672,-4-8-672,-14 10-1314</inkml:trace>
  <inkml:trace contextRef="#ctx0" brushRef="#br0" timeOffset="-408782.185">12031 10539 961,'0'0'822,"0"0"331,0 0 497,0 0-156,0 0-618,0 0 63,0 0-164,3 1-231,183 0 933,-61-19-4310,-94 11 484</inkml:trace>
  <inkml:trace contextRef="#ctx0" brushRef="#br0" timeOffset="-408492.145">13009 10624 961,'0'0'1057,"0"0"384,0 0 417,0 0-1089,0 0 416,20-8-320,15-4-289,6 5-159,-4-3-161,-16 8-224,22-2 0,1 2-32,2-3 0,-7 0-481,-6-2-864,-6 5 480,31-8-1345</inkml:trace>
  <inkml:trace contextRef="#ctx0" brushRef="#br0" timeOffset="-408166.328">14692 10467 961,'0'0'320,"0"0"961,0 0 801,0 0-352,26 6-641,-1-2-673,21 4 225,-5 1-225,-6-3-95,6-3-161,5 2-128,-25-1 0,20 3-128,3-3-865,-7-4-801,13 8-640</inkml:trace>
  <inkml:trace contextRef="#ctx0" brushRef="#br0" timeOffset="-407886.102">15789 10569 1505,'7'-5'1154,"-4"7"-418,24-4 1026,6 2-289,6 2-416,7-2-448,-1 0-321,-17 0-224,32 3-32,2-3-32,5-3-64,-5-1-384,-2 2-737,-33 0 448,42-5-1281</inkml:trace>
  <inkml:trace contextRef="#ctx0" brushRef="#br0" timeOffset="-407571.512">17485 10639 3523,'0'0'1410,"0"0"-513,0 0 95,0 0 898,0 0-897,0 0 513,25-2-706,24-5-511,-4 3-193,-15 4-32,-5 2-64,29 0 0,-3 1-417,6-1-896,-4 2-609,-5-8-2081</inkml:trace>
  <inkml:trace contextRef="#ctx0" brushRef="#br0" timeOffset="-407309.359">19652 10707 7111,'30'-15'768,"13"11"-607,3 0-65,-46 4 576,0 0-287,0 0 127,0 0-352,39-6-480,17-2-833,-33 2-801,0-1-192</inkml:trace>
  <inkml:trace contextRef="#ctx0" brushRef="#br0" timeOffset="-407042.266">20224 10696 5285,'0'0'1185,"0"0"-993,49-16-32,66-13-128,-14 4 257,-14-4-1,0 9-96,-47 12-192,35-7-512,0 7-1186,-20 5-1249</inkml:trace>
  <inkml:trace contextRef="#ctx0" brushRef="#br0" timeOffset="-406780.785">22708 10507 8200,'0'0'1697,"0"0"-512,0 0-2498,114-27-1505</inkml:trace>
  <inkml:trace contextRef="#ctx0" brushRef="#br0" timeOffset="-405157.656">12355 10020 705,'48'-47'678,"-8"15"1035,-36 28-1051,-4 4 176,0 0-160,0 0-251,0 0-154,0 0 20,0 0 1,0 0 106,0 0 65,-7 15-22,-183 371 934,156-322-1009,35-63-255,2-10-81,155-440-374,-119 373 321,-31 119 95,111 463 716,-120-504-755,0 1-1,0-1 0,-1 0 0,1 1 0,-1-1 0,1 0 0,-1 0 1,1 0-1,-1 0 0,0 0 0,0-1 0,0 1 0,0 0 0,-1-1 1,1 1-1,0-1 0,0 0 0,-1 0 0,1 0 0,-1 0 0,1 0 1,-1-1-1,0 1 0,1-1 0,-1 0 0,1 1 0,-1-1 0,0 0 1,1 0-1,-1-1 0,0 1 0,1-1 0,-1 1 0,1-1 0,-1 0 1,1 0-36,-21 2 118,-171 16 796,155-46-3188,39 27-255,0 2-353,0 0 646</inkml:trace>
  <inkml:trace contextRef="#ctx0" brushRef="#br0" timeOffset="-404709.506">13004 9749 897,'25'-106'7191,"-18"125"-3688,21 102-1908,-46 299 775,24-308-2295,9-96-62,-14-16-16,0 1 0,0 0 0,0-1-1,0 1 1,0 0 0,0 0 0,0 0 0,0 0 0,-1 0-1,1 0 1,0 0 0,-1 0 0,1 0 0,0 0 0,-1 0-1,1 0 1,-1 0 0,0 1 0,1-1 0,-1 0 0,0 0-1,0 0 1,0 1 0,0-1 0,0 0 0,0 0-1,0 1 1,0-1 0,0 0 0,0 0 0,-1 1 0,1-1-1,-1 0 1,1 0 0,-1 0 0,1 0 0,-1 0 0,0 0-1,1 0 1,-1 0 0,0 0 0,0 0 0,0 0 0,0 0-1,0 0 1,0 0 0,0-1 0,0 1 0,0 0 0,0-1-1,0 1 1,0-1 0,-1 1 3,-35-25-7997,21 3 4458</inkml:trace>
  <inkml:trace contextRef="#ctx0" brushRef="#br0" timeOffset="-404077.479">12942 9701 1057,'10'-85'6353,"70"-26"-3775,-77 108-2560,0 1 1,0-1-1,0 1 1,1 0-1,-1 0 0,1 1 1,0-1-1,-1 1 1,1 0-1,0 0 0,0 0 1,0 0-1,0 1 0,0-1 1,0 1-1,0 0 1,0 0-1,0 1 0,0-1 1,0 1-1,0 0 0,-1 0 1,1 0-1,0 0 1,0 1-1,-1-1 0,1 1 1,-1 0-1,1 0 0,-1 1 1,0-1-1,0 1 1,0-1-1,0 1 0,0 0 1,-1 0-1,1 0 0,-1 1 1,0-1-1,0 0 1,0 1-1,0 0 0,-1-1 1,1 1-1,-1 0 0,0 0 1,0 0-1,-1 0 1,1 0-1,-1-1 0,0 1 1,0 1-19,-1 7 36,-1 0-1,0-1 1,-1 1 0,0-1 0,-1 1 0,0-1 0,-1 0 0,-1 0 0,1-1 0,-1 0 0,-1 0 0,0 0-1,-1-1 1,0 0 0,0 0 0,0-1 0,-6 4-36,-38 46 73,-34 3 76,60-64 567,33-6-715,1 0 0,0 1 1,1 0-1,-1 0 0,2 1 1,-1 1-1,1-1 0,0 1 1,0 1-1,1 0 1,-1 1-1,1-1 0,0 2 1,0 0-1,1 0 0,-1 1 1,1 1-1,-1-1 0,1 2 1,7 0-2,-11 3 2,0 1 1,0 0 0,0 0 0,-1 0-1,1 1 1,-1 0 0,0 1 0,-1 0-1,1 0 1,-1 0 0,-1 1 0,1-1 0,-1 2-1,0-1 1,0 0 0,-1 1 0,0 0-1,-1 0 1,1 0 0,-2 0 0,1 1-1,-1-1 1,0 1 0,-1 0 0,0-1 0,0 1-1,-1 0 1,0 0 0,-1 6-3,4 8 48,0-1 37,0 1 0,-2 0 1,0-1-1,-2 1 1,-1 0-1,0 0 1,-2-1-1,0 0 0,-2 0 1,-2 5-86,6-21 20,-1 0 1,0-1-1,0 1 0,-1-1 1,0 1-1,0-1 0,0 0 1,0-1-1,-1 1 1,0-1-1,0 0 0,0 0 1,0 0-1,-1-1 1,1 1-1,-1-1 0,0-1 1,0 1-1,0-1 0,0 0 1,-1-1-1,1 1 1,0-1-1,-1-1 0,1 1 1,-1-1-1,1 0 1,-1 0-1,1-1 0,0 0 1,-1 0-1,1 0 0,-2-1-20,-18-42 853,28 19-4875,0 16 332,-2 9 348</inkml:trace>
  <inkml:trace contextRef="#ctx0" brushRef="#br0" timeOffset="-403669.82">13774 9606 1249,'39'-93'6582,"-36"100"-3403,10 37-2749,-7 20-135,-4 1 0,-2 0-1,-3 0 1,-2-1 0,-4 1-1,-3 0-294,-17 231-118,27-266-2130,2-29 844,0-1-667,1-9-11,1-44 310,-5-44 149</inkml:trace>
  <inkml:trace contextRef="#ctx0" brushRef="#br0" timeOffset="-403406.071">13765 9806 609,'-2'-7'267,"0"0"1,1 0 0,-1 0-1,1 0 1,1-1 0,0 1-1,0 0 1,0-1 0,1 1-1,0 0 1,0 0 0,1-1-1,-1 1 1,2 0 0,-1 0-1,1 1 1,0-1 0,1 1 0,-1-1-1,1 1 1,1 0 0,-1 0-1,1 1 1,0-1 0,0 1-1,0 0 1,1 1 0,4-4-268,-1 2 94,0 0 1,0 0-1,1 1 1,0 0-1,0 0 1,0 1-1,0 1 1,1 0-1,0 0 1,-1 1-1,1 0 1,0 1-1,0 0 1,0 1-1,0 0 1,0 1 0,0 0-1,-1 1 1,1 0-1,0 1 1,-1 0-1,1 0 1,-1 1-1,0 0 1,0 1-1,-1 1 1,1-1-1,-1 1 1,0 1-1,-1 0 1,0 0-1,0 0 1,0 1-1,4 6-94,-9-9 65,0-3-24,0 0-1,-1 0 1,1 0 0,-1 1 0,1-1-1,-1 0 1,0 1 0,0 0 0,0 0-1,-1 0 1,1 0 0,0 0 0,-1 0-1,0 0 1,0 0 0,0 0 0,0 0-1,0 1 1,-1-1 0,0 0 0,1 1-1,-1-1 1,0 1 0,-1-1 0,1 0-1,-1 1 1,1-1 0,-1 0 0,0 0 0,0 1-1,0-1 1,-1 0 0,1 0 0,-1 0-1,0 0 1,0-1 0,0 1 0,0 0-1,0-1 1,0 1 0,-1-1 0,1 0-1,-1 0 1,-1 1-41,-122 40 43,-51-23-3433,45-19-833</inkml:trace>
  <inkml:trace contextRef="#ctx0" brushRef="#br0" timeOffset="-300340.719">25301 1031 641,'-2'0'-7,"7"-6"5566,47-71-3691,-15 37 86,-36 39-1532,-1 1-220,0 0-138,0 0-5,0 0 5,-5 8-5,-43 72-54,47-79-42,1-1-27,0 0-43,11-14-48,104-131 129,-102 129 63,-12 13 38,-1 3 208,-3 7 192,-77 146 464,38-91-853,52-67-86,72-130-27,-85 101 80,-13 55-15,-60 79 229,86-99-123,10-42-166,32-64 49,-60 96-40,-17 41-4,20-25 15,-9 10 2,-52 100 0,74-101 59,56-194-59,-58 169 0,-16 54-21,-35 91 21,32-116 181,78-167-229,-13 55 64,-49 90-16,-13 13-16,-7 8 26,0 0 0,2 2 0,0-1 0,1 2 0,1 0 0,1 0 0,1 1 0,-3 13-10,5-29 27,98-191-161,-89 148 108,-4 43 10,-91 161-48,90-163 53,4-4-37,6-10-107,80-131-277,-82 129 432,-19 21 5,-69 121 80,67-82-42,11-42 3,14-21 324,82-103-306,-69 88-35,-21 45 17,-28 70 445,29-83-144,0-3-53,0 0-171,0 0-81,6-6-15,67-84-22,-70 86-4,3 0 0,-1-1 0,1 0 1,-1 0-1,0 0 0,-1-1 1,1 0-1,-1 0 1,-1 0-1,1 0 0,-1-1 1,0 1-1,0-1 1,-1 0-1,0 0 0,0 0 1,0 0-1,-1 0 1,0 0-1,-1-1 0,0 1 1,0 0-1,0 0 1,-2-7-2,-1 10 0,-1 0 0,0 0 0,0 0 0,0 1 0,-1-1 0,1 1 0,-1 0 0,0 0 0,1 1 0,-1-1 0,-1 1 0,1 0 0,0 0 0,0 1 0,-1 0 0,1 0 0,-1 0 0,1 0 0,-1 1 0,0 0 0,1 0 0,-1 1 0,1-1 0,-1 1 0,1 0 0,0 1 0,-1-1 0,1 1 0,0 0 0,0 1 0,0-1 0,0 1 0,0 0 0,-3 3 0,-141 99 64,126-84 95,1 1 0,2 1 1,0 1-1,1 1 1,2 0-1,0 1 1,-1 7-160,5-12 143,-121 275 1336,87-97-705,83-87-203,-29-101-539,-1-1 0,2 0-1,-1 0 1,2-1 0,-1 0-1,1 0 1,0-1 0,1 0-1,0-1 1,0 0-1,1-1 1,-1 0 0,1 0-1,1-1 1,-1-1 0,1 0-1,0 0 1,0-1 0,0-1-1,0 0 1,0-1-1,1 0 1,-1 0 0,0-2-1,1 1 1,-1-2 0,3 0-32,292-27 26,-259 26 6,-45 7-26,-2-3 10,-1-1-27,-8 2 22,-123 86-6,110-78-5,-1-1 1,0-1-1,0-1 1,0-1-1,-1-1 0,0-1 1,0-1-1,0-1 0,0-1 1,0-2-1,0 0 1,0-1-1,0-1 0,-13-4 0,21 5-5,0-2 1,0 0-1,0-1 0,0 0 0,1-2 0,0 1 0,0-2 0,1 1 0,0-2 1,0 0-1,1-1 0,0 0 0,1 0 0,0-1 0,1-1 0,0 0 0,1 0 1,0-1-1,1-1 0,0 1 0,1-1 0,1 0 0,-5-14 5,0-84-256,66-73-417,-43 150 603,2 1-1,2 0 0,1 1 0,1 1 1,2 0-1,1 2 0,1 0 0,11-9 71,-28 32-1,1 0 0,0 0 0,0 1 0,0 0 0,0 0 0,1 1 0,0 0 0,0 0-1,1 1 1,-1-1 0,1 2 0,0-1 0,0 1 0,1 0 0,-1 1 0,0 0 0,1 0-1,-1 1 1,1 0 0,0 0 0,-1 1 0,1 0 0,0 1 0,6 1 1,289 90 37,-303-92-614,10 2 1622,-7-9-8218,-5-17 3719</inkml:trace>
  <inkml:trace contextRef="#ctx0" brushRef="#br0" timeOffset="-299788.624">25978 1528 801,'0'0'886,"0"0"593,0 0-230,-5-2 283,-80-15 3027,85 17-4288,-9-4 354,28-1 3107,478-11-2947,-488 15-822,-8 0-300,-1 1-789,0 0-641,0 0 91,0 0-1090,0 0-864</inkml:trace>
  <inkml:trace contextRef="#ctx0" brushRef="#br0" timeOffset="-299361.09">25924 1681 641,'-11'3'54,"3"1"14946,20-4-13179,4 0-4251,366 0 5553,-369-1-2849,-1-1-961,2 2-5119,-14 0 3297</inkml:trace>
  <inkml:trace contextRef="#ctx0" brushRef="#br0" timeOffset="-298767.14">26801 1613 865,'-65'-14'7249,"61"14"-6544,4 0 181,0 0 86,0 0 53,0 0-43,17-2-293,990-57 2695,-689 59-3725,-299-6-4464,-13-2 273</inkml:trace>
  <inkml:trace contextRef="#ctx0" brushRef="#br0" timeOffset="-297983.176">26843 1076 897,'0'0'139,"0"0"555,0 0 678,0 0 283,0 0-332,0 0-426,-7 15-267,-12 24-67,-2 1 0,-2-2-1,-1-1 1,-2-1 0,-27 28-563,21-25 386,-53 38 840,84-91-927,291-467-1009,-271 452 720,-19 28 17,0 1 42,0 0 161,2 13 90,55 313 1106,-43-265-1335,-4 60 1339,-13-117-1364,0 0 0,-1 0 0,1-1 0,-1 1-1,0-1 1,0 0 0,0 0 0,-1-1 0,1 1 0,-1-1 0,1 0 0,-1 0-1,0 0 1,1-1 0,-1 0 0,0 0 0,0 0 0,0 0 0,0-1-1,0 0 1,0 0 0,0 0 0,0-1 0,-5 0-66,-18 2 154,-53-8-567,28-10-4032,42 8 1077,9 2 816</inkml:trace>
  <inkml:trace contextRef="#ctx0" brushRef="#br0" timeOffset="-296383.091">27484 652 961,'0'-3'259,"0"0"1,0 0 0,0 0-1,1 0 1,0-1-1,-1 1 1,1 0 0,0 0-1,1 0 1,-1 1-1,0-1 1,1 0-1,0 0 1,-1 1 0,1-1-1,0 1 1,0-1-1,1 1 1,-1 0-1,0 0 1,1 0 0,-1 0-1,1 0 1,0 1-1,0-1 1,-1 1 0,1-1-1,0 1 1,0 0-1,0 0 1,1 1-1,1-1-259,-4 0 395,-1 1 145,0 0-28,0 0-95,0 0-108,0 0-138,4 1-80,49 9 411,-52-10-385,-1 0-37,0 0 0,0 0-37,0 0-11,0 1-5,2 1-17,-2-1 17,0-1 5,0 0 5,0 0 22,0 0 10,0 0 17,0 0-11,0 0 10,-14 10 171,0-5-211,14-4-28,0-1-1,-1 1 0,1-1 1,0 0-1,0 1 0,-1-1 1,1 1-1,0-1 1,-1 0-1,1 1 0,0-1 1,-1 0-1,1 1 0,-1-1 1,1 0-1,0 1 0,-1-1 1,1 0-1,-1 0 1,1 0-1,-1 1 0,1-1 1,-1 0-1,1 0 0,-1 0 1,1 0-1,-1 0 0,1 0 1,-1 0-1,1 0 1,-1 0-1,1 0 0,-1 0 1,1 0-1,-1 0 0,1-1 1,0 1-1,-1 0 0,1 0 1,-1 0-1,1-1 1,-1 1-1,1 0 0,0-1 1,-1 1-1,1 0 0,-1-1 1,1 1-1,0 0 0,0-1 1,-1 1-1,1-1 1,0 1-1,0-1 0,-1 1 1,1 0-1,0-1 0,0 1 1,0-1-1,0 1 0,0-1 1,0 1-1,0-1 1,0 1-1,0-1 0,0 1 1,0-1-1,0 1 0,0-1 1,0 0-17,-1-1 26,-4-7-15,4 6 37,1 3 118,0 0 122,-2-1 387,-14 9 230,-21 149-184,-6-2-1,-8-2 1,-23 39-721,19-50 75,54-142-250,0 1 0,0-1 1,0 0-1,1 1 0,-1-1 1,0 0-1,0 0 0,0 1 1,0-1-1,0 0 0,1 0 1,-1 0-1,0 0 0,0 0 1,0 0-1,0-1 0,0 1 1,1 0-1,-1 0 0,0-1 1,0 1-1,0 0 0,0-1 0,1 1 1,-1-1-1,0 1 0,1-1 1,-1 1-1,0-1 0,1 0 1,-1 1-1,1-1 0,-1 0 1,0 1-1,1-1 0,0 0 1,-1 0-1,1 1 0,-1-1 1,1 0-1,0 0 0,0 0 1,0 0-1,-1 1 0,1-1 1,0 0-1,0 0 0,0 0 0,0 0 1,0 0 174,-10-16-2712,-37-44-1089</inkml:trace>
  <inkml:trace contextRef="#ctx0" brushRef="#br0" timeOffset="-295967.855">27334 646 929,'-1'-35'2164,"0"31"-1968,0 0 1,1 0 0,-1 0-1,1 0 1,0 0 0,0 0 0,0 0-1,0-1 1,1 1 0,0 0 0,0 0-1,0 0 1,0 0 0,1 1-1,-1-1 1,1 0 0,0 1 0,0-1-1,0 1 1,1-1 0,-1 1 0,1 0-1,0 0 1,0 0 0,0 0-1,0 1 1,0-1 0,1 1 0,2-2-197,17-7 337,1 0 0,0 2 0,0 1 0,1 0 0,0 2 0,0 1 0,24-1-337,-35 4 129,1 2 0,0 0 0,0 0 0,-1 2 0,1 0 0,0 0 0,-1 2 0,0-1 0,0 2 0,0 0 0,0 1 0,9 5-129,-19-8 104,1 1-1,-1 0 0,0 0 1,0 0-1,-1 0 0,1 1 1,-1 0-1,0 0 0,0 0 1,0 0-1,-1 0 0,0 0 1,0 0-1,0 1 0,-1-1 1,0 1-1,0 0 0,0-1 1,0 1-1,-1 0 0,0-1 0,0 1 1,-1 0-1,0 0 0,0-1 1,0 1-1,0-1 0,-1 1 1,0-1-1,0 0 0,-2 4-103,-51 97 2210,41-95-2084,0-1-1,-1-1 1,0-1-1,-1 0 1,1-1-1,-1 0 1,-1-2-1,1 0 1,-1 0-1,0-2 0,0 0 1,0-1-1,0 0 1,-7-2-126,19 1-29,1-1 0,0 1 0,0-1 0,0 0 0,0 0 0,0-1 0,0 1 0,0-1-1,0 0 1,0 0 0,0 0 0,0-1 0,0 0 0,0 1 0,1-1 0,-1 0 0,1-1 0,0 1 0,-1 0 0,1-1 0,0 0 0,0 0 0,1 0 0,-1 0 0,0 0 0,1-1 0,0 1 0,0-1 0,0 0 0,0 1 0,1-1 0,-1 0 0,1 0 0,0 0 0,0 0 0,1 0-1,-1 0 1,1 0 0,0 0 0,0 0 0,0-1 29,-2-11-1294,1-12-4901,1 27 2367</inkml:trace>
  <inkml:trace contextRef="#ctx0" brushRef="#br0" timeOffset="-295198.427">26798 1931 929,'3'-1'161,"49"-51"4995,-52 50-4024,0 2 111,-1 7-25,-50 173 800,-111 101-662,105-167-646,173-393-657,-102 239-66,2 1 0,1 0 0,2 1 0,2 1 0,1 1 0,8-8 13,0-2 57,-11 29 477,-22 50-124,-9 178 546,15 99-102,-2-241-838,-3-66 0,0 0 0,0 0 0,0 0-1,-1 0 1,1-1 0,-1 1 0,0-1 0,1 0-1,-1 1 1,0-1 0,0-1 0,-1 1-1,1 0 1,0-1 0,0 1 0,-1-1 0,1 0-1,-1 0 1,1-1 0,-1 1 0,1-1 0,-1 0-1,0 1 1,1-1 0,-1-1 0,1 1 0,-1-1-1,1 1 1,-1-1 0,1 0 0,-1 0-16,-1 0-20,-132-18-813,105 10-6918,29 9 2920</inkml:trace>
  <inkml:trace contextRef="#ctx0" brushRef="#br0" timeOffset="-294798.517">27482 1801 3459,'9'-39'3940,"-7"30"716,-2 9-3370,-106 555 2595,56-407-2969,35-113-131,4-14-2658,9-10-6118,2-41 3564</inkml:trace>
  <inkml:trace contextRef="#ctx0" brushRef="#br0" timeOffset="-293934.8">27284 1639 737,'-20'-8'3218,"14"17"4256,-48 658-2861,19-511-4095,53-116 234,295-481-10873,-246 346 6774</inkml:trace>
  <inkml:trace contextRef="#ctx0" brushRef="#br0" timeOffset="-292383.036">27477 1536 641,'-3'-25'5435,"-9"55"-3755,10-24-1839,-92 231 1589,-134 192 278,203-342-1056,33-95-620,64-75-232,-3-4 0,-4-3 1,-4-3-1,-4-2 1,-1-10 199,28-73-198,-75 126 289,-9 50 96,-8 15 154,-115 189 716,-186 417 358,237-492-812,72-127-589,0-1 0,0 1 0,0-1 0,0 1 0,0-1 0,0 1 0,0 0 0,0-1 0,0 1 0,0-1 0,0 1 0,-1-1 0,1 1 0,0-1 0,0 1 0,-1 0 0,1-1 0,0 1 0,0 0 0,-1-1 0,1 1 0,0 0 0,-1-1 0,1 1 0,-1 0 0,1 0 0,0-1 0,-1 1 0,1 0 0,-1 0 0,1 0 0,-1 0 0,1-1 0,-1 1 0,1 0 0,0 0 0,-1 0 0,1 0 0,-1 0 0,1 0 0,-1 0 0,1 0 0,-1 1 0,1-1 0,-1 0 0,1 0 0,0 0 0,-1 0 0,1 1 0,-1-1 0,1 0 0,-1 0 0,1 1 0,-1-1-14,1-61-221,0 55 225,34-509-810,-32 294 828,-2 221-23,-1 0 1,1 0 0,0 0 0,0 1 0,-1-1-1,1 0 1,0 0 0,0 0 0,-1 0 0,1 0-1,0 0 1,0 0 0,-1 0 0,1-1 0,0 1-1,0 0 1,-1 0 0,1 0 0,0 0 0,0 0-1,-1 0 1,1 0 0,0-1 0,0 1-1,0 0 1,-1 0 0,20 189 295,53 366 958,-52-479-633,-31-74-54,5-215-1570,12-67 577,-9 133 320,-13 192 75,1 12 45,1 1 0,4 1 0,2-1 0,2 2 0,3-1 0,3 0 0,3 17-13,-4-72 9,1 0 1,0 0-1,0 0 1,0 0 0,0 0-1,0 0 1,1 0-1,0 0 1,0 0-1,0 0 1,0 0 0,0-1-1,1 1 1,0 0-1,0-1 1,0 0-1,0 1 1,0-1 0,1 0-1,-1 0 1,1 0-1,0 0 1,0 0-1,0-1 1,0 0-1,0 1 1,1-1 0,-1 0-1,1 0 1,-1-1-1,1 1 1,0-1-1,0 0 1,0 0 0,0 0-1,-1-1 1,1 1-1,0-1 1,0 0-1,0 0 1,0 0-1,0 0 1,0-1 0,0 0-1,0 0 1,0 0-1,0 0 1,2-1-10,13-10-216,0 0 0,-1-1 1,0-1-1,-1-1 0,-1-1 0,0 0 1,-2 0-1,1-2 0,-2 0 0,0-1 1,-2 0-1,6-11 216,95-231-1655,8-57 977,-79 216 662,-23 79 53,-15 23 209,-7 8 282,-178 379 1277,158-333-1718,-5 13-53,-3-1 0,-3-1 1,-3-2-1,-10 9-34,-26-2-3267,25-45-214</inkml:trace>
  <inkml:trace contextRef="#ctx0" brushRef="#br0" timeOffset="-249887.071">25212 5503 961,'-6'-5'-298,"5"5"391,0 0-1,0-1 0,0 1 1,1 0-1,-1 0 1,0-1-1,0 1 0,0-1 1,1 1-1,-1-1 0,0 1 1,0-1-1,1 1 1,-1-1-1,0 0 0,1 1 1,-1-1-1,1 0 1,-1 0-1,1 1 0,-1-1 1,1 0-1,0 0 1,-1 0-1,1 1 0,0-1 1,0 0-1,0 0 1,-1 0-1,1 0 0,0 0 1,0 0-1,0 0 1,0 1-1,1-1 0,-1 0 1,0 0-1,0 0 1,0 0-1,1 0 0,-1 0 1,0 1-1,1-1 1,-1 0-1,1 0 0,-1 1 1,1-1-1,0 0-92,0 0 326,-1 1-75,0 0 5,0 0 27,0 0-27,0 0-112,0 0 32,0 0 27,0 0 48,0 0 27,0 0-38,0 0-80,0 0 38,0 0 90,-2 29 1506,-60 1186 549,53-731-2263,43 33-85,-28-490-36,-6-26-47,1 0 1,0 0-1,0 0 1,-1 0-1,1 0 1,-1 0 0,1 0-1,-1 0 1,1 0-1,-1 0 1,1 0 0,-1 0-1,0 0 1,0 0-1,0 0 1,1 0-1,-1 1 1,0-1 0,0 0-1,-1 0 1,1 0-1,0 0 1,0 0 0,0 0-1,-1 1 1,1-1-1,-1 0 1,1 0-1,-1 0 1,1 0 0,-1 0-1,1 0 1,-1-1-1,0 1 1,0 0 0,1 0-1,-1 0 1,0-1-1,0 1 1,0 0-1,0-1 1,0 1 0,0 0-1,0-1 1,0 0-1,0 1 1,0-1 0,0 0-1,0 1 1,-1-1-1,1 0 1,0 0 0,0 0-1,0 0 88,-2 0-1580</inkml:trace>
  <inkml:trace contextRef="#ctx0" brushRef="#br0" timeOffset="-249021.198">25625 5575 480,'0'0'139,"0"0"-80,0 0 26,0 0 177,0 0 240,0 0-54,0 0 171,0 0 59,0 0 11,0 0-54,0 0-95,0 0-140,0 0-139,0 0 86,0 0 6,0 0-22,-4 9 48,-8 23-105,2 1 0,1 1 0,1-1 0,2 1 0,1 1 0,2-1 1,1 2-275,-2 13 216,-7 144 462,9 0 1,15 108-679,-3-90 282,17 54 86,2 265 353,-20-417-774,-9-110-428,0-3-629,0 0-262,0 0-1319,0 0-981</inkml:trace>
  <inkml:trace contextRef="#ctx0" brushRef="#br0" timeOffset="-246662.92">25289 5408 480,'0'0'177,"0"0"-7,0 0 252,0 0 176,0 0 16,0 0 43,0 0-124,0 0 188,-30 15 2210,28-85-2272,5 62-645,9-33 120,3 1 0,1 0 1,2 1-1,2 2 1,1-1-1,2 2 1,1 1-1,2 1 0,2 2 1,1 0-1,19-16-134,108-48 358,-140 87-342,0 2 0,1 0 0,0 1 0,0 1 0,1 1 0,-1 0 0,1 1 0,0 1 0,0 0 0,0 2 0,0 0 0,0 1 0,0 1 0,0 0 0,4 2-16,-10 2-70,-1-1-1,0 1 1,0 1 0,0 0-1,-1 0 1,0 1-1,0 1 1,-1-1-1,0 2 1,0-1 0,-1 1-1,-1 0 1,0 1-1,0 0 1,-1 0 0,0 0-1,-1 1 1,0 0-1,-1 0 1,0 0-1,0 7 71,-1-2-1649,-12 6-1624</inkml:trace>
  <inkml:trace contextRef="#ctx0" brushRef="#br0" timeOffset="-246230.687">25518 5542 929,'0'0'213,"0"0"695,0 0 555,2-3 101,7-7-1031,-1-3-287,1 0 0,0 1 0,1 0 0,0 1 0,1 0 0,1 1-1,-1 0 1,1 1 0,1 0 0,0 1 0,0 0 0,1 1 0,0 1 0,0 0 0,0 1 0,1 0 0,14-2-246,-23 7 15,-1 0 1,1 1 0,-1 0-1,0-1 1,1 2 0,-1-1-1,0 1 1,0 0 0,0 0-1,0 0 1,0 1 0,0-1-1,-1 1 1,1 0 0,-1 1-1,0-1 1,0 1 0,0 0-1,0 0 1,0 0 0,-1 0-1,0 1 1,0 0 0,0-1-1,-1 1 1,0 0 0,1 0-1,-2 0 1,1 1 0,-1-1-1,2 6-15,5 30-2701,-15-34-582</inkml:trace>
  <inkml:trace contextRef="#ctx0" brushRef="#br0" timeOffset="-245351.305">25970 4600 480,'0'-2'59,"9"-11"5434,13-19-5323,76-116 252,-6-4 1,36-87-423,-106 193-26,81-222-285,-99 249-784,-4 19 395,-5 15-489,-3 7 730</inkml:trace>
  <inkml:trace contextRef="#ctx0" brushRef="#br0" timeOffset="-244399.412">25324 4840 577,'0'0'90,"1"3"-31,6 8-11,-5-8 246,-2-3 549,0 0 508,0 0 234,0 0-362,0 0-471,0 0-271,-43-45 875,12 12-1105,3 5-171,2 0 0,0-2 0,2-1 0,2-1 0,1-1 0,-15-30-80,-88-280 267,84 110-187,36 219-101,3 12-102,1 2-90,0 0-28,0 0 49,0 0 59,0 0-17,0 0-234,0 0-321,0 0-533,0 0-743</inkml:trace>
  <inkml:trace contextRef="#ctx0" brushRef="#br0" timeOffset="-241813.713">25267 2617 609,'0'0'85,"0"0"-42,0 0 21,0 0 187,0 0 250,0 0 7,0 0 36,0 0 75,-2 5 107,-11 28 812,10-32-1399,-11-23-91,-4-9-49,16 26 34,0-1 0,0 1 0,0-1 0,0 1 0,-1 0 0,0 0 1,0 0-1,-1 1 0,1-1 0,-1 1 0,0-1 0,0 1 0,0 1 0,-1-1 0,0 0 0,1 1 0,-1 0 0,0 0 0,0 1 0,-1-1 0,1 1 0,-1 0 0,1 0 0,-1 1 0,1 0 0,-1 0 0,0 0 0,0 1 0,1 0 0,-1 0 0,0 0 0,0 1 0,-5 0-33,-120 59 961,129-59-849,-4-7-75,2 0-38,-1 0 0,0 1 0,0 0 0,-1 0 0,1 0 0,-1 0 0,0 1 0,0 0 0,0 0 0,-1 1 0,1 0 0,-1 0 0,0 0 0,0 1 0,0 0 0,0 0 0,-1 1 0,1 0 0,0 0 0,0 1 0,-1 0 0,1 0 0,0 1 0,-1 0 0,1 0 0,0 1 0,-1 0 1,-85 67 32,72-50 54,21-17-140,-134-22-74,-86 125 160,172-81-32,37-15-5,10-7-22,-5 5 6,-94 144 208,-41 64 160,142-214-348,-1 1-1,0 0 1,0-1 0,1 1 0,-1 0 0,1-1-1,-1 1 1,1-1 0,0 1 0,0-1-1,0 1 1,0-1 0,0 1 0,0-1 0,0 0-1,0 0 1,0 0 0,0 1 0,1-1 0,-1 0-1,0 0 1,1-1 0,-1 1 0,1 0-1,-1 0 1,1-1 0,0 1 0,-1-1 0,1 1-1,0-1 1,-1 0 0,1 0 0,0 0 0,-1 0-1,1 0 1,0 0 0,-1 0 0,1 0-1,0 0 1,-1-1 0,1 1 0,-1-1 0,1 0-1,0 1 1,-1-1 0,1 0 0,-1 0 0,0 0-1,1 0 1,-1 0 0,0 0 0,1 0-1,-1 0 1,0 0 0,0-1 1,4 1-3,95-3-82,-84 19 80,-14 85 5,3-58 0,-4-40-3,-1 1 1,1-1-1,0 0 1,0 1-1,1-1 1,-1 0-1,0 0 1,1 0 0,-1 0-1,1 0 1,0 0-1,-1 0 1,1 0-1,0-1 1,0 1-1,0 0 1,0-1-1,1 0 1,-1 0-1,0 0 1,1 0 0,-1 0-1,0 0 1,1 0-1,-1-1 1,1 1-1,-1-1 1,1 0-1,-1 0 1,1 0-1,0 0 1,-1 0 0,1 0-1,-1-1 1,1 1-1,-1-1 1,1 0-1,-1 1 1,0-1-1,1 0 1,-1-1-1,0 1 1,0 0-1,0-1 1,0 1 0,2-2 2,12-2-15,188-50-108,-196 51 125,1 1-1,-1 0 1,0 1 0,1 0 0,-1 0-1,1 1 1,0 0 0,-1 1 0,1 0 0,0 0-1,0 0 1,-1 1 0,1 1 0,0-1-1,-1 2 1,1-1 0,-1 1 0,5 2-2,-11-2-47,1 0 0,-1-1 1,0 1-1,0 0 0,0 0 1,-1 0-1,1 0 0,-1 0 0,1 0 1,-1 1-1,0-1 0,0 0 1,-1 1-1,1-1 0,-1 1 0,0-1 1,0 1-1,0-1 0,0 1 1,0-1-1,-1 0 0,1 1 0,-1-1 1,0 1-1,0-1 0,-1 0 1,1 0-1,-2 3 47,1-1-1292</inkml:trace>
  <inkml:trace contextRef="#ctx0" brushRef="#br0" timeOffset="-240278.674">25681 2712 993,'-3'-2'275,"-11"-10"-434,15-1 4436,147-164-3962,-147 177-251,-1 0 123,0 0 0,14 129 811,-1-134-912,185-57-38,-196 62-46,0 0-1,-1 1 1,1-1 0,0 1-1,0 0 1,0-1 0,0 1-1,0 0 1,0 0 0,-1 0-1,1 0 1,0 0 0,-1 1-1,1-1 1,-1 1 0,0-1-1,1 1 1,-1-1 0,0 1-1,0-1 1,0 1 0,0 0-1,0 0 1,0 0 0,0 0-1,-1-1 1,1 1 0,-1 0-1,1 0 1,-1 0 0,0 0-1,0 0 1,0 0 0,0 0-1,0 0 1,0 0 0,-1 1-2,4 14 7,24-13 89,243-74-128,-267 70 33,-1 0-1,1 1 1,-1-1-1,1 1 1,-1-1-1,1 1 1,-1 0-1,0 0 1,1 0-1,-1 0 1,0 0-1,0 1 1,0-1-1,0 1 0,0-1 1,0 1-1,0 0 1,0 0-1,-1 0 1,1 0-1,-1 0 1,1 0-1,-1 0 1,0 0-1,0 1 1,0-1-1,0 0 1,0 1-1,-1-1 1,1 1-1,-1-1 1,1 1-1,-1-1 1,0 1-1,0 0 0,0-1 1,0 1-1,-1-1 1,1 1-1,-1-1 1,1 1-1,-1-1 1,0 0-1,0 1 1,0-1-1,0 0 1,0 1-1,-1-1 1,1 0-1,-1 0 1,1 0-1,-1 0 1,0-1-1,0 1 1,0 0-1,-2 1 0,2-1 0,0 0 0,0 0 0,0 1-1,0-1 1,0 1 0,0-1 0,1 1 0,0 0 0,-1 0-1,1 0 1,0 0 0,0 0 0,0 0 0,1 0 0,-1 0 0,1 0-1,0 0 1,0 0 0,0 0 0,0 0 0,0 0 0,1 0-1,-1 0 1,1 0 0,0 0 0,0 0 0,0 0 0,0 0-1,0 0 1,1-1 0,-1 1 0,1 0 0,0-1 0,1 2 0,38-21-422,144-57 48,-183 75 401,1 0 0,-1 0 0,0 0 0,0 1-1,0-1 1,1 1 0,-1-1 0,-1 1 0,1 0 0,0 0 0,0 0-1,-1 0 1,1 0 0,-1 0 0,0 0 0,1 1 0,-1-1-1,0 0 1,0 1 0,-1-1 0,1 1 0,0-1 0,-1 1 0,0-1-1,1 1 1,-1-1 0,0 1 0,0 0 0,0-1 0,-1 1-1,1-1 1,-1 1 0,1-1 0,-1 1 0,0-1-27,-15 102 245,15-101-325,1-3 61,0 1 0,-1 0 1,1-1-1,-1 1 0,1 0 0,0 0 0,0-1 0,0 1 0,-1 0 1,1 0-1,0 0 0,0-1 0,0 1 0,0 0 0,0 0 1,0 0-1,0 0 0,1-1 0,-1 1 0,0 0 0,0 0 1,1-1-1,-1 1 0,0 0 0,1 0 0,-1-1 0,1 1 0,-1 0 1,1-1-1,-1 1 0,1-1 0,-1 1 0,1-1 0,0 1 1,-1-1-1,1 1 0,0-1 0,-1 1 0,1-1 0,0 0 1,0 1-1,-1-1 0,1 0 0,0 0 0,0 0 0,0 1 0,-1-1 1,1 0-1,1 0 19,133-51-43,-133 52 63,-1 0 0,1 0 0,-1 0-1,1 0 1,-1 0 0,0 0 0,1 1 0,-1-1-1,0 0 1,0 1 0,0-1 0,0 1 0,0-1 0,-1 1-1,1 0 1,0-1 0,-1 1 0,1 0 0,-1-1 0,1 1-1,-1 0 1,0 0 0,0-1 0,0 1 0,0 0-1,0 0 1,0-1 0,-1 1 0,1 0 0,0 0 0,-1-1-1,1 1 1,-1 0 0,0-1 0,1 1 0,-1-1-1,0 1 1,0-1 0,0 1 0,0-1 0,-1 0 0,1 1-1,0-1 1,0 0 0,-1 0 0,1 0 0,-1 0 0,1 0-1,-1 0 1,0 0-20,1 1-41,-56 86 185,54-79-169,-1-1-1,0 0 0,-1 0 0,0 0 0,0 0 0,-1-1 0,0 0 0,0 0 0,0 0 0,-1-1 0,0 0 1,0-1-1,-1 1 0,0-1 0,0-1 0,0 1 0,0-1 0,-1-1 0,1 0 0,-1 0 0,0 0 0,0-1 1,0-1-1,0 1 0,0-2 0,-1 1 0,1-1 0,0 0 0,0-1 0,-1 0 0,1-1 0,0 0 1,0 0-1,-1-2 26,-14-6-104,20 7 101,0 0-1,0 1 1,-1 0-1,1 0 1,0 1-1,-1-1 1,1 1-1,-1 0 1,0 0-1,1 0 1,-1 0-1,0 1 1,1 0-1,-1 0 1,0 1-1,1-1 1,-1 1-1,0 0 1,1 0-1,-1 0 1,1 1 0,-1-1-1,1 1 1,0 0-1,0 1 1,0-1-1,-1 1 4,-222 150 1153,221-148-1114,0 0-1,-1-1 1,0 0-1,0 0 1,0 0-1,0-1 1,0 0-1,-1-1 1,0 1-1,1-2 1,-1 1-1,0-1 1,0 0-1,-5 0-38,7-6-33,0 0 0,0-1 0,0 1 1,1-1-1,0 0 0,0 0 0,0-1 0,1 0 0,0 1 0,1-1 0,-1-1 0,1 1 0,1 0 0,-1-1 0,1 0 0,-1-6 33,-1 0-33,-51-115 49,-11 132 80,-79 74 1206,143-76-1243,2-1-16,0 0-171,0 0-625,8 1-1009,33 2-1184</inkml:trace>
  <inkml:trace contextRef="#ctx0" brushRef="#br0" timeOffset="-239207.752">25025 3199 609,'-103'78'2824,"59"-76"-1874,44-7-817,-19-45 727,17 49-695,-7 5 97,-126 47 725,107-35-698,31-5-118,-199-18 298,185 4-467,1 0-1,0 0 0,0-1 1,0-1-1,1 1 0,0-2 1,0 1-1,0-1 0,0-1 1,1 1-1,0-1 0,0-1 1,1 0-1,0 0 0,0 0 1,1-1-1,0 0 0,1 0 1,0 0-1,0-1 0,1 0 1,0 0-1,1 0 0,-1-3-1,-47-72-293,40-10-289,12 86 549,0-1 1,1 0-1,0 1 0,1 0 1,0-1-1,0 1 0,1 0 1,0 0-1,1 1 0,0-1 1,0 1-1,1 0 0,0 1 1,0-1-1,1 1 0,-1 0 1,2 1-1,-1 0 1,1 0-1,0 0 0,0 1 1,1 0-1,-1 1 0,1 0 1,0 0-1,2 1 33,296-124 726,-273 122-251,181-136-720,-212 139 270,0 1 1,0 0-1,1-1 1,-1 1-1,0 0 1,0 0-1,1 1 1,-1-1 0,0 1-1,1 0 1,-1 0-1,0 0 1,1 0-1,-1 0 1,0 1-1,1-1 1,-1 1-1,0 0 1,0 0 0,1 0-1,-1 1 1,0-1-1,0 1 1,0 0-1,-1-1 1,1 1-1,0 1 1,-1-1-26,0 0 133,93 5 481,130-84-662,-211 70-48,0 1 1,1 0-1,0 1 0,0 1 0,0 0 0,0 0 1,0 2-1,1 0 0,-1 1 0,1 0 0,-1 2 1,1 0-1,-1 0 0,1 1 0,-1 1 0,0 1 1,0 0-1,0 1 0,14 6 96,0 11-2733</inkml:trace>
  <inkml:trace contextRef="#ctx0" brushRef="#br0" timeOffset="-238830.535">26219 2508 1986,'0'0'251,"0"0"-128,0 0 111,9-2 236,28-4-306,1 2 0,-1 1-1,1 2 1,-1 2 0,1 1-1,-1 2 1,0 2 0,0 1 0,5 3-164,-36-8 38,-1 0 0,1 0 1,0 1-1,-1 0 1,1 0-1,-1 1 0,0-1 1,0 1-1,0 0 1,-1 0-1,1 1 1,-1-1-1,0 1 0,0 0 1,-1 0-1,1 0 1,-1 1-1,0-1 0,-1 1 1,1 0-1,-1 0 1,0 0-1,-1 0 0,1 0 1,-1 0-1,0 0 1,-1 0-1,0 1 0,0-1 1,0 0-1,-1 0 1,1 0-1,-2 1 0,1-1 1,0 0-1,-2 2-38,-86 104 769,-4-46-232,65-54-417,20-8-91,-5 5 32,-2-1-1,1-1 0,-1 0 0,0-1 0,0 0 1,0-1-1,-1-1 0,0-1 0,0 0 0,0-1 1,0 0-1,0-2 0,0 0 0,0 0 0,-1-2 1,-11-2-61,-12-51-315,40 23-951,26-32-1424</inkml:trace>
  <inkml:trace contextRef="#ctx0" brushRef="#br0" timeOffset="-216420.749">25754 6849 416</inkml:trace>
  <inkml:trace contextRef="#ctx0" brushRef="#br0" timeOffset="-216071.037">25720 6875 577,'-36'12'138,"33"-11"140,3-1 176,0 0 53,0 0-43,0 0-159,0 0 52,0 0-90,-23 14 11,-47 42 720,23-38 1132,46-17-1703,1-1 54,0 0 116,0 0-159,10 0-187,363-36 854,-234 39-1489,-122-9-1501,-15 1-485</inkml:trace>
  <inkml:trace contextRef="#ctx0" brushRef="#br0" timeOffset="-215671.455">25488 7337 609,'0'0'293,"0"0"161,0 0 224,0 0 619,0 0 214,0 0-257,-16 2 217,19-1 1543,90 2-1616,183-49-58,-54 2-945,-175 49-43,-24 0-5060,-23-5 2909</inkml:trace>
  <inkml:trace contextRef="#ctx0" brushRef="#br0" timeOffset="-213416.43">26293 6646 480</inkml:trace>
  <inkml:trace contextRef="#ctx0" brushRef="#br0" timeOffset="-211549.938">26251 6815 673,'0'0'149,"-9"16"1459,4-12 4423,-1-5-5809,0-1 0,0 0 0,0 0 0,0-1 0,0 0 0,0 0 0,1 0 0,-1-1 0,1 1 0,0-1 0,0-1 0,0 1 0,1-1 0,0 1 0,0-1 0,0-1 0,0 1 0,1 0 0,-3-6-222,-17-67 459,43 12-465,53-85 6,22 54 0,92-35-5,-178 128 5,1 0 1,0 1-1,0 1 0,0-1 0,1 2 1,-1-1-1,0 1 0,1 1 0,-1 0 1,1 1-1,-1-1 0,0 2 0,1 0 0,-1 0 1,0 1-1,0 0 0,0 1 0,-1 0 1,1 0-1,-1 1 0,0 0 0,2 2 0,186 115 64,23 100 1,-91-66-39,-118-102 6,62 109 0,-50 1-26,-20-123-2,-3 0 1,-1 0 0,-1 0 0,-3-1 0,-1 1-1,-4 6-4,-2 23 4,7-49-3,-1-1 1,0 0-1,-1-1 1,-2 1 0,0-1-1,0-1 1,-2 0-1,0 0 1,-2-1 0,0 0-1,0-1 1,-1-1-1,-1 0 1,-1-1 0,0-1-1,-1 0 1,0-1-1,-1-1 1,0-1 0,-6 2-2,8-3-2,-1 0 0,-1-2 0,1 0 0,-1-1 0,0 0 0,0-1 1,-1-2-1,0 0 0,1 0 0,-1-2 0,0-1 0,0 0 0,0-1 0,0-1 0,0-1 1,1 0-1,-1-2 2,-28-11-3,37 14 2,0 0-1,0 0 1,0-2 0,0 1-1,1-1 1,0 0-1,-1-1 1,2 0 0,-1-1-1,0 0 1,1 0-1,0 0 1,1-1-1,-1-1 1,1 1 0,1-1-1,-1 0 1,1-1-1,1 1 1,0-1 0,-4-9 1,-32-86 0,56-9-32,-4 65 26,6-19 12,-2 62-1,-13-1 16,-2 1-20,0-1-1,0 1 0,0 0 0,-1 0 1,0 0-1,0-1 0,0 1 0,0 0 1,-1 0-1,0 0 0,0 1 0,-1-1 1,1 0-1,-1 1 0,0-1 1,0 1-1,0 0 0,-1 0 0,1 0 1,-3-1-1,-23-21 0,76 24 0,-70 2 0,-103-9-6,42-7-20,77 15 10,5 0-129,2 1-314,-4-10-3592,4 10 1611</inkml:trace>
  <inkml:trace contextRef="#ctx0" brushRef="#br0" timeOffset="-210502.799">25174 6906 609,'30'29'1644,"-27"-25"-512,-3-4 15,0 0-357,0 0 150,0 0-27,0 0-155,0 0-96,0 0-128,-42 6 560,-140 2 678,72-12-1318,76 5-189,23 1-5457,11-2 1962</inkml:trace>
  <inkml:trace contextRef="#ctx0" brushRef="#br0" timeOffset="-210166.989">25085 7294 737,'-2'-3'224,"2"3"961,0 0 545,0 0 191,0 0-415,0 0-898,-25-4 546,-22 4-33,4-4-96,-6-3-193,15 10-511,-1 3 159,10-12-352,-5 3-480,9-1-1089,8-9-1250,3 2 833</inkml:trace>
  <inkml:trace contextRef="#ctx0" brushRef="#br0" timeOffset="-208631.083">24751 6822 705,'0'0'165,"0"0"-69,0 0 198,0 0 362,0 0 204,0 0 117,0 0-54,0 0-319,0 0 122,0 0-6,0 0-36,0 0-97,0 0-112,0 0-176,10-8 43,15-9-193,-15 13-87,0-1 0,0-1-1,0 1 1,-1-1 0,1-1 0,-2 0-1,1 0 1,-1-1 0,0 0 0,0 0 0,-1-1-1,0 0 1,-1 0 0,0-1 0,0 1-1,-1-1 1,0-1 0,-1 1 0,0-1 0,-1 0-1,0 1 1,-1-1 0,0-1 0,-1 1-1,0 0 1,0 0 0,-1-1 0,-2-10-62,-62-89 203,-49 19-123,58 44-66,-12 9 4,-95 47-18,15 5 21,123-5 14,0 1 0,0 0 0,1 2 0,0 1 0,1 1-1,0 1 1,1 1 0,1 1 0,0 1 0,1 0 0,1 1 0,1 1 0,-14 20-35,-144 206 1190,93-61-960,20 121 648,51-212-454,-6 115 340,16-197-742,1-1 0,1 1 0,-1-1 0,1 0 1,1 1-1,0-1 0,1 0 0,0 0 0,0 0 1,1 0-1,0-1 0,1 1 0,2 3-22,35 54 48,-37-53-43,1 0 1,0-1-1,1 1 0,0-1 1,1-1-1,0 1 0,1-1 1,1-1-1,0 0 0,0 0 1,1-1-1,1 0 1,-1-1-1,2 0 0,-1-1 1,4 1-6,119 57-27,9-41 54,148-88-49,-114-26 49,-170 86-27,0-2 0,0 1 0,0-1 0,0 0 0,-1-1 0,0 1 0,0-2 0,0 1 0,-1-1 0,0 0 0,0 0 0,-1 0 0,0-1 0,0 0 0,0-2 0,-2 2 4,-2 0 0,1 0 1,-1 0-1,0 0 0,-1-1 0,0 1 1,0 0-1,-1 0 0,0 0 1,0 0-1,-1 0 0,0 0 0,0 0 1,-1 1-1,-2-5-4,-33-41 294,33 44-261,0 1 1,0-1 0,-1 1-1,0 0 1,-1 0 0,1 1 0,-1 0-1,-1 0 1,0 0 0,0 1-1,0 0 1,0 1 0,-1 0 0,0 0-1,0 1 1,0 0 0,-7-1-34,-37-23 94,34 14-405,-13-7 542,12 15-8452,20 6 3742</inkml:trace>
  <inkml:trace contextRef="#ctx0" brushRef="#br0" timeOffset="-204255.718">24783 7279 448,'0'-3'97,"0"3"-1,0 0-64,0 0 32,0 0 32,0 0 64,0 0 64,0 0 161,0 0-161,-52 7-192,-43 12-256</inkml:trace>
  <inkml:trace contextRef="#ctx0" brushRef="#br0" timeOffset="-177533.601">27397 3747 2530,'0'-33'5574,"0"33"-4352,0 0-181,0 0-261,0 0-204,0 0-186,0 0-54,-6 4 331,-82 99 1832,-98 180-469,137-200-1711,-45 137 439,93-217-745,0-1 0,0 1 1,0 0-1,1-1 1,-1 1-1,1 0 0,0-1 1,0 1-1,0 0 1,0-1-1,0 1 0,1 0 1,-1-1-1,1 1 0,0-1 1,-1 1-1,1-1 1,0 1-1,1-1 0,-1 1 1,0-1-1,1 0 0,-1 0 1,1 1-1,0-1 1,0 0-1,-1-1 0,1 1 1,1 0-1,-1-1 1,0 1-1,0-1 0,1 1 1,-1-1-1,0 0 0,1 0 1,-1 0-1,1 0 1,0-1-1,-1 1 0,3 0-13,111-1 566,-100-2-543,297-50-7732,-312 51 3785,-1 1-939</inkml:trace>
  <inkml:trace contextRef="#ctx0" brushRef="#br0" timeOffset="-177182.164">26989 4176 2787,'-56'-30'10511,"55"29"-9849,10 2 416,91-1-18,1-5 0,-2-3-1,1-5 1,70-20-1060,-79 23-1153,-90 10-588,-1 0-933,0 0-716,0 0-475,0 0 806</inkml:trace>
  <inkml:trace contextRef="#ctx0" brushRef="#br0" timeOffset="-176911.615">27243 3704 5509,'-5'-6'2082,"5"6"320,0 0-1152,0 0 607,0 0-607,0 0 95,56-7 64,-8-1-864,71-17 287,-2 11-351,-13-1-385,-19-1-128,-32 8-1025,-37 1 32,14 7-1698,-7-4-992,-19-3-673</inkml:trace>
  <inkml:trace contextRef="#ctx0" brushRef="#br0" timeOffset="-176560.736">28138 3579 3267,'0'0'2440,"0"0"-123,0 0-305,0 0-763,-4 5 193,-236 352 4368,163-231-5011,65-109-676,2 0 1,0 0 0,1 1 0,0 0 0,2 1 0,0-1 0,1 2-1,1-1 1,0 1 0,1 8-124,4-26 20,-1 0 1,1 0-1,0 0 0,0 1 0,1-1 1,-1 0-1,0 0 0,1 0 0,-1 0 0,1 0 1,0 0-1,-1 0 0,1 0 0,0 0 1,0 0-1,0-1 0,1 1 0,-1 0 1,0 0-1,1-1 0,-1 1 0,1-1 0,0 0 1,-1 1-1,1-1 0,0 0 0,0 0 1,-1 0-1,1 0 0,0 0 0,0 0 1,0-1-1,0 1 0,1-1 0,-1 1 0,0-1 1,0 0-1,0 0 0,0 0 0,0 0 1,0 0-1,0 0 0,1-1 0,-1 1 1,0-1-1,0 0-20,98-23-146,-71 14-678,52-22-999,-32 6-9020,-43 22 7554</inkml:trace>
  <inkml:trace contextRef="#ctx0" brushRef="#br0" timeOffset="-176062.409">28595 3590 4004,'6'-4'10094,"-24"28"-7010,-27 36-3087,-115 208 2106,-63 157-2103,217-412 248,6-12-99,22-48-257,15-34-165,3 2 1,3 1 0,4 2-1,3 2 1,4 3 0,2 2 0,63-59 272,-98 108 40,91-59 939,-109 78-237,-3 1 80,0 7-154,-9 69-417,-3-1 0,-3 0 0,-4-2-1,-13 30-250,-33 36-3362,-5-76-3290,33-45 1730</inkml:trace>
  <inkml:trace contextRef="#ctx0" brushRef="#br0" timeOffset="-175803.391">28253 4015 8040,'-9'4'3171,"6"-4"-1890,-4 4 1377,7-4 161,0 0-641,0 0-769,0 0-736,49 0-545,3-8-224,45-19-1505,-1-3-1346,-13-7-1281,-32 16 1858,11-12-3524</inkml:trace>
  <inkml:trace contextRef="#ctx0" brushRef="#br0" timeOffset="-175511.28">29276 3637 4324,'0'0'95,"-1"-1"0,1 1 0,0-1 0,0 1 0,0-1 0,-1 1 0,1-1 0,0 1 0,0-1 0,0 1-1,0-1 1,0 1 0,0-1 0,0 1 0,0-1 0,0 1 0,0-1 0,0 1 0,0-1 0,1 1 0,-1-1 0,0 1 0,0-1 0,0 1 0,1-1 0,-1 1 0,0-1-1,1 1 1,-1-1 0,0 1 0,1 0 0,-1-1 0,0 1 0,1 0 0,-1-1 0,1 1 0,-1 0 0,1 0 0,-1-1 0,1 1 0,-1 0 0,1 0 0,-1 0 0,1 0 0,-1-1-1,1 1 1,-1 0 0,1 0 0,-1 0 0,1 0 0,-1 0 0,1 0 0,-1 0 0,1 1 0,-1-1 0,1 0-95,-53-22 2186,36 16-1270,-128-25 2655,143 32-3558,-1-1 0,0 1 0,1 0 0,-1 0 1,1 0-1,-1 0 0,1 0 0,0 1 0,-1-1 0,1 0 0,0 0 0,0 1 0,0-1 0,0 1 0,0-1 0,0 1 1,0 0-1,1-1 0,-1 1 0,0 0 0,1 0 0,-1-1 0,1 1 0,0 0 0,0 0 0,0 0 0,0-1 0,0 1 1,0 0-1,0 0 0,0 0 0,1-1 0,-1 1 0,1 0 0,-1-1 0,1 1 0,0 0 0,0-1 0,0 1 1,0 0-1,0-1 0,0 0 0,0 1 0,0-1 0,0 0 0,1 1 0,-1-1 0,0 0 0,1 0 0,-1 0 0,2 1-13,-1 0-10,121 176 15,-67-21 502,-88 10 1581,26-158-2113,-1-1 0,-1 0 1,1 0-1,-1-1 1,0 0-1,-1 0 0,0-1 1,0 0-1,0-1 0,0 0 1,-1 0-1,0-1 1,0 0-1,0-1 0,-1 0 1,1-1-1,-1 0 1,0 0-1,1-1 0,-1-1 1,0 0-1,0 0 1,-5-2 24,12 2-435,0 0-1,-1 0 1,1 0 0,0-1 0,0 0 0,0 0 0,0 0 0,0 0 0,0-1 0,0 1 0,1-1 0,-1 0 0,0 0 0,1-1-1,0 1 1,-1-1 0,1 1 0,0-1 0,0 0 0,1 0 0,-1-1 0,0 0 435,0 0-5557</inkml:trace>
  <inkml:trace contextRef="#ctx0" brushRef="#br0" timeOffset="-175262.702">29550 3704 5605,'0'-2'3011,"0"2"-32,0 0-192,0 0-1634,0 0 769,-26 107-577,-4 3-705,-1-1-415,16-63-161,-17 27-32,3-11-449,5-13-1248,10-53-930,-11 15-672,25-11 1473,0 0-2177</inkml:trace>
  <inkml:trace contextRef="#ctx0" brushRef="#br0" timeOffset="-174896.665">29405 3716 1954,'-84'-75'10714,"91"61"-6358,148-5-3678,80-3-2310,-79 49-6249,-16 8 5949,-136-27 2294,-1-1 0,0 2 1,-1-1-1,0 0 1,0 0-1,-1 1 1,0-1-1,-1 1 1,1-1-1,-2 1 0,1-1 1,-1 1-1,0-1 1,-1 0-1,0 1 1,-1-1-1,1 0 1,-1 0-1,-1-1 0,0 1 1,0 0-1,0-1 1,-4 4-363,8-11 2,-90 202 2753,-41 6-2561,59-132-7115,70-75 1807</inkml:trace>
  <inkml:trace contextRef="#ctx0" brushRef="#br0" timeOffset="-174447.045">30562 3809 5573,'0'0'2904,"0"0"-902,0 0-240,0 0-470,0 0 144,0 0-577,2 0-544,4 0-240,-5 0-166,-1 0-208,1-9 6,0 0 292,-1 0 0,1 1 1,-2-1-1,1 1 0,-1-1 0,0 1 1,-1-1-1,0 1 0,0 0 1,-1 0-1,0 0 0,0 0 0,-1 0 1,0 1-1,-4-5 1,-7 13 577,-5 9-325,1 2 0,-1 0 0,2 0 0,0 2 0,1 1 0,0 0 1,1 1-1,0 0 0,2 1 0,0 1 0,1 0 0,1 1 0,-8 17-252,-1 4 356,1 1-1,3 0 0,1 2 1,3 0-1,1 0 0,2 1 0,2 1 1,2-1-1,1 15-355,34 56 555,-27-111-562,0 0 0,0 1 0,0-1 0,1 0 1,0 0-1,0-1 0,0 1 0,0-1 0,0 1 0,1-1 0,0 0 0,-1 0 0,1-1 0,0 1 0,0-1 0,1 1 0,-1-2 0,0 1 1,1 0-1,0-1 0,-1 0 0,1 0 0,0 0 0,-1 0 0,1-1 0,0 0 0,0 0 0,-1 0 0,1 0 0,0-1 0,-1 0 0,1 0 0,0 0 1,-1-1-1,4-1 7,157-84-2047,-145 74 1630,-4 2-67,96-89-5460,-99 74 1716</inkml:trace>
  <inkml:trace contextRef="#ctx0" brushRef="#br0" timeOffset="-168173.204">26647 5159 4068,'1'0'238,"-1"0"1,1 0-1,-1 0 0,1 0 1,-1 0-1,1 0 0,0 0 1,-1 0-1,1 0 0,-1 0 1,1 0-1,-1-1 1,1 1-1,-1 0 0,1 0 1,-1-1-1,1 1 0,-1 0 1,1-1-1,-1 1 0,1 0 1,-1-1-1,1 1 0,-1-1 1,0 1-1,1-1 1,-1 1-1,0-1 0,1 1 1,-1-1-1,0 1 0,0-1 1,0 1-1,1-1 0,-1 1 1,0-1-1,0 1 0,0-1 1,0 0-1,0 1 1,0-1-1,0 1 0,0-1 1,0 1-1,0-1 0,-1 0 1,1 1-1,0-1 0,0 1 1,0-1-1,-1 1 1,1-1-1,0 1 0,-1-1 1,1 1-1,0-1 0,-1 1 1,1-1-1,0 1 0,-1 0 1,1-1-1,-1 1 0,1 0 1,-1-1-1,1 1 1,-1 0-1,1 0 0,-1-1 1,1 1-1,-1 0-238,20-7-1610,122-49 2673,73-22 197,32 7-876,-211 47-359,55-12 57,304-10 409,-79 33-454,-202 16-37,202 13 0,-114-12 0,-21 11-26,224 36 282,-91-28-75,71 40-42,-14 48 203,234 124 80,-568-221-422,-1 2 1,-1 1-1,0 1 1,-1 2-1,-2 2 1,0 1 0,-1 1-1,-1 1 1,8 12-1,4 10 63,-3 2-1,-1 1 1,-3 2 0,23 48-63,40 94 496,8 9 11,-105-201-234,0-2-124,0 0 11,0 0-69,0 0-160,-6-12-695,-27-48-2615,-15-15-3662</inkml:trace>
  <inkml:trace contextRef="#ctx0" brushRef="#br0" timeOffset="-163431.515">25368 982 577,'0'0'181,"0"0"187,0 0 503,0 0 415,0 0 65,12-25 3464,-19 66-2989,14-54-1800,7-11-31,-7 15 9,-1 0 1,0 0-1,0 0 0,-1-1 0,0 0 0,-1 0 1,0 0-1,-1-1 0,0 0 0,0 1 0,-1-1 1,-1 0-1,0 0 0,0 0 0,-1 0 0,0 0 1,-1 0-1,0 0 0,-3-7-4,3 13 3,-1 0-1,1 0 0,-2 0 1,1 0-1,0 0 1,-1 0-1,0 1 1,0-1-1,0 1 0,-1 0 1,1 0-1,-1 0 1,0 0-1,0 1 0,0 0 1,-1 0-1,1 0 1,-1 0-1,0 0 1,0 1-1,0 0 0,-4-1-2,-48 5 6,61-1-6,14 1 0,-41 0 0,-20-1-2,23-2-2,0 1 1,0 1 0,0 1-1,1 1 1,-1 0 0,0 2-1,1 0 1,0 1 0,-16 8 3,-197 123 272,156-34 70,61-82-269,0 0 0,1 1 0,1 0 1,0 1-1,2 1 0,1-1 0,1 2 0,1 0 1,2 0-1,0 0 0,1 0 0,2 1 0,0 0 1,2 17-74,1-36 26,0 0 1,0 0 0,1 0-1,0-1 1,0 1 0,1 0 0,0 0-1,0-1 1,1 1 0,-1-1-1,1 1 1,1-1 0,-1 0-1,1 0 1,0-1 0,1 1-1,-1-1 1,1 0 0,0 0 0,0-1-1,1 1 1,-1-1 0,1 0-1,0 0 1,0-1 0,0 0-1,1 0 1,-1 0 0,1-1-27,19 5 20,0-2 1,1-1 0,-1 0 0,1-2-1,0-2 1,-1 0 0,1-2 0,15-2-21,-20 2 10,377-30-5,-376 32 20,-22 0 3,-37 5 47,-221 38-11,170-35-55,56-4 29,-1 0 0,0-3 1,0 0-1,0-2 0,1-1 0,-1-2 0,0-1 1,1-1-1,-13-6-38,33 7 2,0 0 1,0-1-1,0-1 1,1 0-1,0 0 1,1-1-1,0 0 0,0-1 1,0 0-1,1 0 1,1-1-1,-1 0 1,-2-7-3,3-62-27,63-115-5,44 66 21,-73 96 7,0 1 1,2 1-1,1 2 0,1 1 0,2 1 0,0 2 0,2 2 0,0 1 0,2 1 0,0 2 0,1 2 0,1 1 0,0 2 1,1 2-1,37-5 4,-68 14 0,0 0 0,0 1 0,0 0 0,0 0 1,0 1-1,0 0 0,0 1 0,0 0 0,0 0 1,0 1-1,0 1 0,0-1 0,-1 1 0,1 0 1,-1 1-1,0 0 0,0 1 0,0 0 0,0 0 1,-1 0-1,0 1 0,0 0 0,-1 0 0,0 1 1,0 0-1,0 0 0,-1 0 0,5 10 5,17 74 17,-32-55-12,-1-41 6,-5-7-17,0 1 0,0 1-1,-2 0 1,1 1-1,-1 0 1,0 1 0,-1 0-1,0 1 1,0 1-1,-1 0 1,0 1 0,1 0-1,-2 2 1,1-1-1,0 2 1,-1 0 0,1 1-1,-1 0 1,-9 2 1,-17 9-5,2 1 1,-1 3-1,1 1 0,1 2 1,1 1-1,1 2 1,-34 24 4,48-25 0,1 2 0,1 0 0,0 1 0,2 1 0,0 0 0,2 2 0,-1 3 0,-16 20 0,22-30 15,2 1 0,-1 0 0,2 0-1,1 1 1,0 1 0,2-1 0,0 1 0,1 0 0,1 0 0,1 2-15,2-15 30,0 1 0,1-1 1,0 1-1,0-1 0,1 0 0,0 1 0,0-1 0,1 0 0,0 0 1,1 0-1,0 0 0,0 0 0,0-1 0,1 1 0,0-1 0,1 0 0,0 0 1,0 0-1,0-1 0,1 0 0,-1 0 0,2 0 0,-1-1 0,1 0 1,-1 0-1,2 0 0,-1-1 0,3 1-30,214 77 154,117-22-122,-238-45 11,-107-11 80,-32 12-113,1-2-1,-2-1 1,0-2 0,0-1-1,-1-2 1,0-2 0,0-1 0,0-2-1,-1-2 1,1-1 0,-6-3-10,26 3 10,1-2 1,0 1-1,0-2 1,0-1-1,1 0 0,-1-1 1,1 0-1,0-2 1,0 0-1,1 0 1,0-2-1,0 0 1,1 0-1,0-2 1,1 1-1,0-2 0,1 0 1,0 0-1,1-1 1,0-1-1,1 0 1,1 0-1,0-1 1,-5-11-11,7 10-16,1-1 1,1 1 0,0-2-1,1 1 1,1 0 0,0-1-1,1 0 1,1 0 0,1 1-1,1-1 1,0 0 0,1 0-1,1 1 1,1 0-1,1-1 1,0 1 0,1 1-1,0-1 1,2 1 0,0 0-1,1 0 1,0 1 0,7-8 15,10-12-41,1 0 1,2 1 0,1 2 0,1 1-1,2 1 1,1 2 0,2 2 0,0 1-1,7-2 41,-19 13-10,1 1-1,0 1 0,1 1 1,0 1-1,1 2 0,0 0 1,0 2-1,1 1 0,13 0 11,-23 5-13,0 1 0,0 0 0,0 1 0,0 1 0,0 1 0,0 1-1,-1 0 1,0 1 0,0 1 0,0 0 0,-1 2 0,0 0 0,-1 0 0,0 2 0,0 0 0,-1 0-1,0 1 1,-1 1 0,-1 0 0,0 1 0,-1 1 0,1 1 13,-11-15-2,1 0 0,0 0 0,-1 1 0,1-1 0,-1 1 0,0-1 0,1 1 0,-1-1 0,0 1 0,0 0 0,0 0 0,0-1 0,0 1 0,-1 0 0,1 0 0,0 0 0,-1 0 0,1 0 0,-1 0 0,0 0 0,0 0 0,0 0 0,0 0 0,0 0 0,0 0 0,0 0 0,-1 0 0,1 0 0,-1 0 0,1 0 0,-1 0 0,0 0 0,0 0 0,0-1 0,0 1 0,0 0 0,0-1 0,0 1 0,-1 0 0,1-1 0,-1 1 0,1-1 0,-1 0 0,1 0 0,-1 0 0,0 1 0,1-1 0,-1-1 0,0 1 0,0 0 0,0 0 0,0-1 0,0 1 0,0-1 0,0 0 0,0 1 0,-2-1 2,-127-16-73,-66-36 41,157 54 27,7 1 1,0 1 0,1 1 1,-1 2-1,1 1 0,1 2 1,0 1-1,0 1 0,1 2 1,1 1-1,0 1 0,1 2 1,1 0-1,0 2 0,2 1 1,0 1-1,-11 15 4,-28 104 27,59-118-20,4-19 4,0 0 0,0 0 0,0 0 0,0 0 0,1 0 0,-1 0 1,1 0-1,0 0 0,1 0 0,-1 0 0,1 0 0,-1 0 0,1 0 0,0 0 0,1 0 0,-1 0 1,1-1-1,-1 1 0,1 0 0,0-1 0,3 4-11,12 10 33,0-1 1,1 0-1,1-1 0,1-1 1,0-1-1,0-1 0,2-1 1,-1 0-1,5 0-33,57 32 10,111 87 27,-109-97-10,-66-26 62,-56 2 318,-35-23-65,-124-37-11,182 46-307,0-1 0,0-1 1,1-1-1,-1 0 1,2 0-1,-1-1 0,1-1 1,1 0-1,0 0 0,0-1 1,1-1-1,0 0 0,1 0 1,1-1-1,0 0 1,0 0-1,2-1 0,-1 0 1,2-1-1,0 1 0,1-1 1,0 0-1,-1-12-24,27-98-26,21 81 20,64-83-21,-75 102 24,0 2-1,2 1 1,0 2-1,1 1 1,1 2-1,1 1 1,0 2-1,1 2 0,39-8 4,-68 19 0,0 0 0,0 0 0,0 1 0,0 0 0,0 0 0,0 1 0,0 1 0,-1-1 0,1 2 0,0-1 0,-1 1 0,1 0 0,-1 1 0,0 0 0,0 0 0,-1 1 0,6 3 0,-13 3 222,-1-9-5963,1-2 301</inkml:trace>
  <inkml:trace contextRef="#ctx0" brushRef="#br0" timeOffset="-134735.402">14014 4385 1569,'0'0'1234,"0"0"106,0 0 192,0 0-91,0 0-544,0 0 101,0 0-32,0 0-106,0 0-177,4 3-288,-3-2-365,1 1-1,0-1 0,-1 1 0,1-1 1,0 0-1,0 1 0,-1-1 1,1 0-1,0 0 0,0-1 0,0 1 1,0 0-1,1-1 0,-1 1 1,0-1-1,0 0 0,0 1 0,0-1 1,0 0-1,1 0 0,-1 0 1,0-1-1,0 1 0,0-1 1,0 1-1,0-1 0,0 0 0,0 1 1,0-1-1,0 0 0,0 0 1,0-1-1,0 1 0,0 0 0,-1-1 1,1 1-1,1-2-29,-1 0 3,1-1-1,-1 0 1,1 1 0,-1-1-1,-1 0 1,1 0 0,0 0-1,-1-1 1,0 1 0,0 0-1,0 0 1,-1-1 0,1 1-1,-1 0 1,0-1 0,0 1-1,0 0 1,-1-1 0,0 1-1,0 0 1,0 0 0,0-1-1,0 1 1,-1 0 0,0 0-1,0 0 1,0 1 0,0-1-1,-1 0 1,0 1 0,1-1-1,-1 1 1,0 0 0,-3-2-3,-20-37 10,21 36-12,1 1 1,-1 0-1,0 0 0,0 0 0,-1 1 0,0 0 0,0 0 0,0 0 0,0 0 0,0 1 1,-1 0-1,1 1 0,-1-1 0,0 1 0,1 1 0,-1-1 0,0 1 0,0 0 0,0 1 1,-1 0-1,1 0 0,0 0 0,0 1 0,0 0 0,0 0 0,0 1 0,1 0 0,-1 0 0,0 1 1,1 0-1,-5 2 2,-7 6 144,0 2 1,1 0 0,0 1 0,1 0 0,1 1-1,0 1 1,1 1 0,1 0 0,0 1 0,2 0 0,0 0-1,1 2 1,0-1 0,2 1 0,0 0 0,-2 14-145,8-29 28,0 1 1,0 0 0,0 0 0,1-1 0,0 1 0,0 0 0,1 0 0,-1 0 0,1 0-1,0 0 1,1 0 0,0 0 0,0 0 0,0 0 0,1 0 0,-1 0 0,2 1-29,11 26 64,-8-29-66,1 0 1,-1-1 0,0 0-1,1 0 1,-1-1-1,1 0 1,0 0 0,0 0-1,0-1 1,0 0-1,0 0 1,0-1 0,0 0-1,0 0 1,0-1-1,0 1 1,0-2 0,0 1-1,0-1 1,0 0-1,0 0 1,-1-1 0,6-2 1,-3 2-62,0 0 1,-1 0 0,1-1 0,0 0 0,-1 0-1,0-1 1,0 0 0,0 0 0,-1-1 0,0 0-1,0-1 1,0 1 0,-1-1 0,0 0-1,5-8 62,30-31-397,-31 38 348,-1-1 0,1 0-1,-1-1 1,-1 0-1,0 0 1,0-1-1,-1 0 1,0-1 0,-1 1-1,-1-1 1,0 0-1,0 0 1,-1-1 0,-1 0-1,0 1 1,0-1-1,-2 0 1,1-10 49,-11 6 344,-1 50 588,3-8-596,5-15-194,0 0-1,1 0 1,0 0-1,1 0 1,0 0-1,1 0 1,0 1 0,0-1-1,1 0 1,0-1-1,1 1 1,1 4-142,9 44 324,15-14-158,1-35-150,48-25-69,-67 13-15,0-1 1,0 0 0,-1 0 0,0-1 0,0 0 0,0 0 0,0-1 0,-1 0 0,0-1-1,0 1 1,0-2 0,-1 1 0,0-1 0,-1 0 0,0-1 0,0 1 0,-1-1-1,0 0 1,0-1 0,-1 1 0,0-1 0,-1 0 0,0 0 0,-1 0 0,0 0 0,0-1-1,-1 1 1,-1-2 67,0 12-16,-9 14 214,4-7-145,1 1 1,1-1-1,-1 1 0,1 0 1,1 0-1,-1 0 1,1 1-1,1-1 0,-1 0 1,1 1-1,1-1 1,0 1-1,0 0 0,1-1 1,0 1-1,0-1 0,1 0 1,0 1-1,0-1 1,1 0-1,0 0 0,0 0 1,1-1-1,0 1 0,1-1 1,0 0-1,0 0 1,1 1-54,0-4 2,0-1 1,1 1-1,-1-1 1,1 0-1,0 0 1,-1-1-1,1 0 1,0 0-1,0-1 1,1 0-1,-1 0 1,0-1-1,0 0 1,1 0-1,-1 0 1,0-1-1,0 0 1,0-1-1,0 1 1,0-1-1,0-1 1,0 1 0,-1-1-1,1 0 1,-1-1-1,1 0-2,12-7 7,-1 0 0,0-1 1,-1-1-1,-1-1 0,0 0 0,0-1 0,-2-1 0,8-9-7,-18 22-10,0 0 0,-1-1-1,1 1 1,-1-1-1,0 0 1,1 0 0,-2 0-1,1 0 1,0-1-1,-1 1 1,0-1 0,0 0-1,0 1 1,-1-1-1,0 0 1,1 0-1,-2 0 1,1 0 0,-1 0-1,1 0 1,-1 0-1,-1 0 1,1 0 0,-1 0-1,0 0 1,0 0-1,0 0 1,-1 0 0,1 1-1,-1-1 1,0 1-1,-1-1 1,1 1-1,-1-1 1,0 1 0,0 0-1,0 0 1,-1 1-1,1-1 1,-5-2 10,-6 3-8,0 2 1,0-1-1,0 2 1,-1 0-1,1 1 0,0 0 1,0 1-1,0 1 0,0 0 1,0 1-1,1 0 1,0 1-1,-1 1 0,2 0 1,-1 0-1,1 2 0,0-1 1,0 2-1,1-1 0,0 2 1,0 0 7,-3 0 7,0 1 0,1 1 0,0 0 0,0 1 0,2 0 1,0 1-1,0 0 0,1 1 0,-8 14-7,18-26 1,-1 0 0,1-1 1,-1 1-1,1 0 0,0-1 0,0 1 0,0 0 1,0-1-1,0 1 0,1 0 0,-1-1 1,1 1-1,0-1 0,0 1 0,0-1 1,0 1-1,0-1 0,0 0 0,1 1 0,-1-1 1,1 0-1,0 0 0,-1 0 0,1 0 1,0 0-1,0-1 0,0 1 0,1 0 0,-1-1 1,0 0-1,0 1 0,1-1 0,-1 0 1,1 0-1,-1 0 0,1-1 0,0 1 0,-1-1 1,1 1-1,-1-1 0,1 0 0,0 0 1,-1 0-1,1 0 0,0 0 0,-1-1 0,1 1 1,0-1-2,86-23-3,98-10-21,-182 36 34,0 1 1,-1-1-1,1 1 0,-1 0 0,0 0 1,0 1-1,0-1 0,0 1 0,-1 0 1,1 0-1,-1 0 0,0 0 1,0 1-1,-1-1 0,1 1 0,-1 0 1,0 0-1,0 0 0,-1 0 1,1 0-1,-1 0 0,0 0 0,0 0 1,-1 0-1,0 1 0,0-1 1,0 2-11,7 44 21,-1 1 0,-4 0 1,-1 0-1,-3 0 0,-2-1 1,-9 44-22,-28 18 599,40-111-562,0 1 0,-1 0 1,1-1-1,0 1 0,-1-1 1,0 0-1,1 0 0,-1 1 1,0-1-1,0 0 0,0-1 1,0 1-1,-1 0 1,1 0-1,0-1 0,-1 0 1,1 1-1,-1-1 0,1 0 1,-1 0-1,0 0 0,1-1 1,-1 1-1,0-1 0,0 1 1,0-1-1,1 0 0,-1 0 1,0 0-1,0 0 0,0-1 1,1 1-1,-1-1 0,0 0 1,1 1-1,-1-1 0,0 0 1,1-1-1,-1 1 0,-1-2-37,-3-2-14,0-2-1,1 1 1,0-1-1,0 0 0,0 0 1,1-1-1,0 1 0,0-1 1,1 0-1,0-1 1,0 1-1,1-1 0,0 1 1,1-1-1,0 0 1,0 0-1,1 0 0,0-1 1,1 1-1,0 0 1,0 0-1,1 0 0,0 0 1,1 0-1,-1 0 1,2 0-1,0 0 0,3-8 15,36-68-3181,21 22-3740,-22 43 3051</inkml:trace>
  <inkml:trace contextRef="#ctx0" brushRef="#br0" timeOffset="-134335.71">14904 4460 2723,'23'-2'10092,"0"6"-7563,36-4-3123,-45-4 594,-1-1-1,0 0 1,0-1-1,0 0 1,0-1-1,-1 0 1,0-1 0,-1 0-1,0-1 1,0 0-1,-1-1 1,0 0 0,2-4 0,-11 11-9,-1 0 1,1-1 0,-1 1 0,1 0-1,-1-1 1,0 1 0,-1-1-1,1 1 1,0 0 0,-1-1 0,0 1-1,0 0 1,0-1 0,0 1 0,0 0-1,-1 0 1,1 0 0,-1 0 0,0 0-1,0 0 1,0 1 0,0-1-1,0 1 1,-1-1 0,1 1 0,-1 0-1,0 0 1,1 0 0,-1 0 0,0 0-1,0 1 1,0-1 0,-1 1-1,1 0 1,0 0 0,0 0 0,-1 0-1,1 1 1,0-1 0,-1 1 0,1 0-1,-1 0 1,1 0 0,0 0 0,-1 1-1,1-1 1,0 1 0,-1 0-1,1 0 1,0 0 0,-3 2 8,-5 2 174,1 0 1,-1 1-1,1 1 1,0 0-1,1 0 1,0 1-1,0 0 1,0 0-1,1 1 1,0 0-1,1 1 1,0 0-1,0 0 1,1 0-1,1 1 1,0 0-1,0 0 0,1 0 1,0 3-175,1-7 89,1 0 1,-1 0-1,2 1 0,-1-1 0,1 1 1,0 0-1,1-1 0,0 1 0,0-1 1,1 1-1,-1 0 0,2-1 1,-1 1-1,1-1 0,0 1 0,1-1 1,0 0-1,0 0 0,0 0 1,1-1-1,0 1 0,0-1 0,1 0 1,0 0-1,0 0 0,0 0 1,1-1-1,-1 0 0,3 1-89,76 17-1341,-27-37-3473,-3-6-1443</inkml:trace>
  <inkml:trace contextRef="#ctx0" brushRef="#br0" timeOffset="-133952.166">15520 4399 3395,'5'3'1313,"-5"-3"866,0 0-226,0 0-127,0 0-64,0 0-353,0 0-768,60-5 512,36-7-32,-10-1-352,-15 7-481,-7 0-224,-38 0-64,13-1-160,-5-1-1378,-18 4-1408,-2-8-802,-14 12 1538</inkml:trace>
  <inkml:trace contextRef="#ctx0" brushRef="#br0" timeOffset="-133679.7">15498 4540 6118,'-5'6'2818,"2"-4"-511,-3-2-225,6 5-1121,20-5 768,-4 6-416,-16-6-544,54-5-449,-5-3-288,37-11-96,-21 1-1185,-1 1-1569,-11-10-1346,-3 13-1442</inkml:trace>
  <inkml:trace contextRef="#ctx0" brushRef="#br0" timeOffset="-133307.787">16406 4469 3427,'20'2'-88,"-20"-2"577,0 1 0,0-1 0,0 1 0,0-1 0,0 1 0,0 0-1,0-1 1,0 1 0,0-1 0,0 1 0,0-1 0,1 1-1,-1-1 1,0 1 0,0-1 0,0 0 0,1 1 0,-1-1 0,0 1-1,1-1-488,-239 72 2376,238-72-2389,1 1 0,-1-1-1,0 0 1,1 1 0,-1-1 0,0 0 0,0 1 0,1-1-1,-1 0 1,0 1 0,0-1 0,0 1 0,1-1 0,-1 0-1,0 1 1,0-1 0,0 1 0,0-1 0,0 1 0,0-1-1,0 0 1,0 1 0,0-1 0,0 1 0,0-1 0,0 0-1,0 1 1,-1-1 0,1 1 0,0-1 0,0 0 0,0 1-1,-1-1 1,1 1 0,0-1 0,0 0 0,-1 1 0,1-1-1,0 0 1,-1 0 0,1 1 0,0-1 0,-1 0 0,1 0-1,-1 1 14,338-126 791,-334 124-750,-1 0 1,1-1 0,-1 1 0,1-1 0,-1 1 0,0-1 0,1 0 0,-1 0 0,0 0 0,0 0 0,-1-1 0,1 1 0,0 0-1,-1-1 1,1 1 0,-1-1 0,0 1 0,0-1 0,0 0 0,0 0 0,0 1 0,-1-1 0,1 0 0,-1 0 0,0 0 0,1 0-1,-2 0 1,1 0 0,0 0 0,0 1 0,-1-1 0,0 0 0,1 0 0,-1 0 0,0 1 0,0-1 0,-1 0 0,1 1 0,-1-1-1,1 1 1,-1 0 0,0-1 0,0 1 0,0 0 0,0 0 0,0 0-42,-112-89-156,50 35-3341,40 23-667</inkml:trace>
  <inkml:trace contextRef="#ctx0" brushRef="#br0" timeOffset="-130719.522">17050 3695 1569,'0'0'743,"0"0"559,0 0 214,0 0-171,0 0-416,0 0-256,20-6 939,-14 4 4949,0 108-2050,-26 312-2322,-17-198-1794,22-24-321,-1-114-47,32-168 555,-11 68-643,1 1-1,0 0 1,1 1 0,1 0-1,0 0 1,2 0-1,-1 1 1,2 1 0,0-1-1,1 2 1,0 0-1,1 0 1,0 1 0,1 1-1,0 0 1,1 1-1,0 0 1,1 1 0,0 1-1,1 1 1,-1 0-1,18-4 62,-22 8-5,-10 3-22,-2 0-5,0 0-5,0 0-16,-6 2-38,-45 22 16,-89 60 43,46 36 59,38 0-54,58-108 42,12-44 18,13-64 15,-26 88-62,0 0 0,0 0-1,-1 1 1,0-1-1,-1 0 1,1 0 0,-1 0-1,-1 1 1,0-1 0,0 0-1,0 1 1,-1 0 0,0-1-1,-1 1 1,1 0 0,-2 0 14,-85-97-662,88 103 582,2 1-32,0 0 21,7 8 59,132 185 1094,-90-46-752,-66-123-5408,14-23-187</inkml:trace>
  <inkml:trace contextRef="#ctx0" brushRef="#br0" timeOffset="-129951.818">17694 4128 705,'7'-63'6657,"-10"70"-995,-3 4-3999,-11 21-1376,-47 163 2676,15-26-1340,42-155-1529,5 36 319,5-45-377,-1 1-1,1-1 1,0 0-1,1 1 1,-1-1-1,1-1 1,0 1-1,0-1 1,0 1-1,1-1 1,-1 0-1,1-1 1,0 1-1,0-1 1,1 0-1,-1 0 1,1-1-1,-1 1 1,1-1 0,0-1-1,0 1 1,0-1-1,0 0 1,0 0-1,0 0 1,0-1-1,0 0 1,0-1-1,2 1-35,153-28 29,-98-4-3816,-61 31 1032,-2 1-458,0 0 480,0 0-1325</inkml:trace>
  <inkml:trace contextRef="#ctx0" brushRef="#br0" timeOffset="-129663.465">17579 4412 3171,'23'2'11696,"14"1"-5850,195-6-5339,-212-2-646,-9 2-3073,-3 3-5827,-8 0 3828</inkml:trace>
  <inkml:trace contextRef="#ctx0" brushRef="#br0" timeOffset="-129383.345">17595 4209 2659,'-9'-17'3106,"-3"9"-351,1 2-32,4 12-289,7-6-704,0 0-930,0 0 642,0 0-257,92-48-256,-16 11-289,-41 20-480,31 1 1,-8-7-129,-10 8-929,-9-3-1538,-36 12 674,24 4-2659,-14 4-513</inkml:trace>
  <inkml:trace contextRef="#ctx0" brushRef="#br0" timeOffset="-129014.799">18182 4163 3780,'0'0'2562,"0"0"-288,0 0-379,0 0-715,0 0-27,0 0-352,0 0-176,0 0 90,0 0-149,0 0 218,-2 7-25,-58 159 1168,-31 53 112,90-217-2015,0-1 0,0 1 0,0-1 0,0 1 0,0-1 0,1 1 0,-1 0 1,1-1-1,-1 1 0,1 0 0,-1-1 0,1 1 0,0 0 0,0 0 0,0 0 0,0-1 0,0 1 0,0 0 0,0 0 0,0-1 1,1 1-1,-1 0 0,1 0 0,0-1 0,-1 1 0,1-1 0,0 1 0,0 0 0,0-1 0,0 1 0,0-1 0,0 0 0,0 1 0,1-1 1,-1 0-1,0 0 0,1 0 0,-1 0 0,1 0 0,-1 0 0,1 0 0,0 0 0,-1-1 0,1 1 0,0-1 0,-1 1 0,1-1 1,0 0-1,0 1 0,-1-1 0,1 0-24,124-42-1525,-86 27-1632,-31 9 1365,-7 3-4669,-2 3 2649</inkml:trace>
  <inkml:trace contextRef="#ctx0" brushRef="#br0" timeOffset="-128479.13">18474 4246 1954,'54'-96'8141,"-42"76"-6507,-11 23 4350,-20 81-5095,-53 152 416,-13-101-350,84-133-656,1-2-208,0 0-123,3-9-107,121-286-592,-69 190 688,9 12 11,-48 98 998,-8 22-746,-1 0 0,-2 0-1,0 1 1,-2 0-1,-1 0 1,-1-1-1,-1 1 1,-4 22-220,-8 71 5,2-100-359,-4 8-970,11-9-8144,3-20 5010</inkml:trace>
  <inkml:trace contextRef="#ctx0" brushRef="#br0" timeOffset="-128279.029">18294 4447 3395,'0'0'1666,"0"0"1761,0 0-384,0 0-513,0 0-544,0 0-288,0 0-994,58-27 289,-1 4-608,-6 7-289,-5 1-1025,-39 9-320,49-11-2531,-16 5-960,-2 6-930</inkml:trace>
  <inkml:trace contextRef="#ctx0" brushRef="#br0" timeOffset="-127933.751">18962 4124 3011,'-22'-18'2585,"19"15"-2372,0 0-1,0-1 0,-1 1 1,1 0-1,-1 0 0,1 1 1,-1-1-1,0 1 0,0 0 1,0 0-1,0 0 0,-1 1 1,1-1-1,0 1 0,-1 0 1,1 0-1,-1 0 0,1 1 1,-1 0-1,1 0 0,-1 0 1,1 0-1,-1 1 0,1-1 1,-1 1-1,1 0 0,0 1 1,-1-1-213,2 1 37,0 0 1,0 0 0,0 0 0,0 0 0,1 0 0,-1 1-1,1-1 1,-1 1 0,1 0 0,0-1 0,0 1 0,0 0-1,0 0 1,1 1 0,-1-1 0,1 0 0,0 0 0,0 1 0,0-1-1,0 1 1,1-1 0,-1 1 0,1-1 0,0 1 0,0-1-1,0 1 1,0-1 0,1 1 0,0-1 0,-1 1 0,1-1-1,0 0 1,1 2-38,51 120 323,-48-117-197,16 24 583,-18-29-526,0 0 0,0 1 0,0-1 0,0 1 1,0 0-1,-1 0 0,0 0 0,0 0 0,0 1 0,0-1 0,-1 1 0,1-1 0,-1 1 0,0-1 0,-1 1 0,1-1 1,-1 1-1,0 0 0,0 0 0,0-1 0,-1 2-183,-20 38 1447,-30-24-3005,18-31-4839,25 4 2223</inkml:trace>
  <inkml:trace contextRef="#ctx0" brushRef="#br0" timeOffset="-127688.415">19134 4188 2018,'18'7'8916,"-9"10"-4920,-12 53-2838,2-64-532,-45 176-214,38-168-1062,1 2-935,4-5-6035,3-11 4321</inkml:trace>
  <inkml:trace contextRef="#ctx0" brushRef="#br0" timeOffset="-127415.679">19093 4068 801,'-145'-42'11435,"145"42"-10902,-13-6 427,21 2 5298,50-5-6098,-1 2 0,2 3 0,-1 2 1,0 3-1,11 3-160,19 2-2547,-74-5-400,-14-1-1158,0 0-646</inkml:trace>
  <inkml:trace contextRef="#ctx0" brushRef="#br0" timeOffset="-127181.759">19371 4519 6022,'0'0'4964,"0"0"-1472,0 0-1859,0 0 1378,0 0-769,0 0-1249,0 0-961,103 4-576,-103-4-2179,0 0-3106</inkml:trace>
  <inkml:trace contextRef="#ctx0" brushRef="#br0" timeOffset="-126814.949">19760 4068 3427,'8'-24'3545,"-5"23"-1757,-3 1-74,0 0-182,0 0-59,0 0-149,0 0-395,-28 248 3219,-2-22-3438,30-212-1564,0-9-1930,0-1-5226,0-4 2687</inkml:trace>
  <inkml:trace contextRef="#ctx0" brushRef="#br0" timeOffset="-126544.385">19737 3997 5413,'-5'-18'8985,"3"18"-7379,15-55 749,-2 47-1773,17 18-521,0 0 0,0-2 0,1-1 0,0-2 0,0 0 0,1-2 0,-1-1 0,1-2 0,15-2-61,-40 1-12,-2 0-2941,-2 1-5554,-1 0 4012</inkml:trace>
  <inkml:trace contextRef="#ctx0" brushRef="#br0" timeOffset="-126284.868">19606 4397 5797,'-9'6'3236,"6"-2"-354,-4 5 33,7-5-1506,11 5 1026,22-4-610,-12 8-447,10-15-449,-14 2-641,47 2 0,-20 0-224,2-6-416,-23-3-1442,-6 3 289,-2-8-2755,4 4-1282</inkml:trace>
  <inkml:trace contextRef="#ctx0" brushRef="#br0" timeOffset="-125679.011">20385 4300 705,'-9'-8'1625,"-29"9"8569,37-1-9377,1 0 213,0 0 166,0 0-33,5 2-319,17 4-940,0-1 1,0-2-1,1 0 0,-1-1 1,0-1-1,1-1 0,-1-1 1,1-1-1,-1-1 1,0-1-1,0-1 0,3-2 96,30-20-4868,-34 14 997</inkml:trace>
  <inkml:trace contextRef="#ctx0" brushRef="#br0" timeOffset="-125418.355">20500 4078 3683,'0'-27'2851,"-9"11"-96,9 9-1410,0-2 993,3 5-832,-3 4-513,0 0 96,0 0-609,5 44 1,-4 13-385,2 42-1153,-3-12-1762,2-13-1345,2-38 1538</inkml:trace>
  <inkml:trace contextRef="#ctx0" brushRef="#br0" timeOffset="-124359.502">20940 3776 2146,'0'0'1319,"0"0"629,0 0 6,0 0-198,0 0-234,-5 1-369,-38 12 1612,43-13-2103,0 0-117,0 0-188,0 0 140,2 6 42,63 159 1548,-63 44-379,-11-34-1184,26-78-450,-11-48-58,17-18-1596,-22-31-235,-1 0-32,0 0-1062,0-11-337,-4-42-267,-1-2-426</inkml:trace>
  <inkml:trace contextRef="#ctx0" brushRef="#br0" timeOffset="-123877.671">20949 3741 1441,'7'-52'3369,"-9"46"-1586,2 6-747,0 0 31,0 0-154,0 0-176,-5 4-17,-112 108 1960,62-51-1527,38-74-469,23 5-796,51-67-97,-55 69 232,0 0 0,1 1-1,0 0 1,0 0-1,0 0 1,1 0 0,-1 0-1,1 0 1,0 1 0,1 0-1,-1 0 1,1 0-1,-1 0 1,1 1 0,0 0-1,1 0 1,-1 0-1,0 0 1,1 1 0,0 0-1,-1 0 1,1 1-1,0 0 1,0 0 0,0 0-1,0 0 1,0 1 0,0 0-1,0 0 1,0 1-1,0 0 1,0 0 0,0 0-1,0 1-22,97 88 1703,-36-13-913,-28-23-3027,-35-52-325,-3-2-2611</inkml:trace>
  <inkml:trace contextRef="#ctx0" brushRef="#br0" timeOffset="-123207.524">21379 4213 2787,'0'0'1783,"0"0"149,0 0-565,0 0 192,5-2-310,-1 2-1209,-1-1 0,1 1 1,0-1-1,-1 0 0,1-1 0,0 1 1,-1-1-1,0 1 0,1-1 0,-1 0 1,0 0-1,0-1 0,0 1 0,0 0 1,0-1-1,-1 0 0,1 0 0,-1 0 1,1 0-1,-1 0 0,0 0 1,-1 0-1,1-1 0,0 1 0,-1-1 1,0 0-1,0 1 0,0-1 0,0 0 1,-1 1-1,1-1 0,-1 0 0,0 0 1,0 0-1,0 1 0,-1-1 0,1 0 1,-1 0-1,0 1 0,0-1 0,0 0 1,0 1-1,-1-1 0,0 1 0,0 0 1,0-1-1,0 1 0,0 0-40,-5 0 78,0 0 1,0 1-1,-1 0 0,1 1 0,0-1 0,-1 1 0,1 1 0,0-1 1,-1 2-1,1-1 0,-1 1 0,1 0 0,0 0 0,-1 1 1,1-1-1,0 2 0,0-1 0,0 1 0,0 0 0,1 1 0,-1 0 1,1 0-1,0 0 0,0 0 0,-4 5-78,1-1 132,0 0 0,0 1 0,1 0 0,1 0 0,-1 1 0,2 0 0,-1 0 0,1 1 0,1 0 0,0 0 0,0 0 0,1 0 0,1 1 0,0 0 0,0-1 0,1 1 0,1 0 0,0 0 0,0 0 0,1 1 0,1-1 0,1 3-132,-2-9-4,0-1-1,1 1 0,0 0 0,0-1 1,1 1-1,-1-1 0,1 0 1,0 1-1,1-1 0,-1 0 1,1 0-1,0-1 0,0 1 1,1 0-1,-1-1 0,1 0 1,0 0-1,0 0 0,1 0 1,-1-1-1,1 0 0,-1 0 0,1 0 1,0 0-1,0-1 0,1 0 1,3 2 4,97-10-3392,63-90-5309,-131 69 6560</inkml:trace>
  <inkml:trace contextRef="#ctx0" brushRef="#br0" timeOffset="-122807.516">21679 4168 993,'0'0'1377,"0"0"267,0 0 59,0 0-325,0 0-524,0 0 251,-4-1 48,-2 4-960,1 0 0,0 1 0,0-1 1,0 1-1,0 0 0,1 0 0,0 1 0,0-1 0,0 1 0,0 0 0,1 0 1,-1 0-1,1 1 0,1-1 0,-1 1 0,1 0 0,0-1 0,0 1 1,0 0-1,1 0 0,0 0 0,1 0 0,-1 1 0,1-1 0,0 0 0,0 0 1,1 0-1,0 3-193,-1-7 10,0 0 0,0 0 1,0 1-1,1-1 0,-1 0 0,0 0 1,1 0-1,-1 1 0,1-1 0,0 0 1,0 0-1,0 0 0,0 0 0,0 0 1,0 0-1,1-1 0,-1 1 0,1 0 1,-1-1-1,1 1 0,-1-1 0,1 1 1,0-1-1,0 0 0,0 1 0,0-1 1,0 0-1,0-1 0,0 1 0,2 0-10,-3 0 4,1-1 0,-1 1 0,1 0 0,0-1 0,-1 1-1,1 0 1,-1 0 0,1 0 0,-1 0 0,0 0 0,1 0-1,-1 0 1,0 0 0,0 1 0,0-1 0,0 0-1,0 1 1,0-1 0,0 1 0,0-1 0,-1 1 0,1-1-1,-1 1 1,1 0 0,-1-1 0,1 1 0,-1 0 0,0-1-1,0 1 1,0 0 0,0 0 0,0-1 0,0 1 0,-1 1-4,1-1 5,0 0 1,0 1-1,0-1 1,0 0-1,0 1 1,1-1-1,-1 0 1,1 0 0,0 1-1,-1-1 1,1 0-1,0 0 1,0 0-1,0 0 1,1 0 0,-1 0-1,0 0 1,1-1-1,-1 1 1,1 0-1,0-1 1,-1 1 0,1-1-1,0 1 1,0-1-1,0 0 1,0 0-1,0 0 1,0 0-1,1 0 1,-1 0 0,0-1-1,0 1 1,0-1-1,1 0 1,-1 1-1,0-1 1,1 0 0,-1 0-1,0 0 1,1-1-1,-1 1 1,1-1-6,97-19-26,36-73-465,-132 87 468,0-1 0,0 1 1,0-1-1,-1 0 0,0 0 0,0-1 0,-1 1 1,0 0-1,0-1 0,-1 1 0,0-1 1,0 0-1,-1 0 0,0 1 0,0-1 0,-1 0 1,0 1-1,0-1 0,-1 0 0,0 1 1,0 0-1,-1-1 0,0 1 0,0 0 1,-1 0-1,0 1 0,0-1 0,0 1 0,-1 0 1,0 0-1,0 0 0,0 0 0,-1 1 1,0 0-1,0 1 0,-1-1 0,1 1 0,-1 0 1,0 0-1,0 1 0,0 0 0,0 1 1,0-1-1,-1 1 0,-4 0 23,-51-25 178,61 25-170,1 1 0,-1-1 0,0 1 0,0 0 0,1 0-1,-1 0 1,0 0 0,0 0 0,0 0 0,0 0 0,-1 1 0,1-1 0,0 1 0,0-1 0,0 1 0,0 0 0,-1 0 0,1 0 0,0 0 0,0 0 0,0 1 0,-1-1 0,1 1 0,0-1 0,0 1 0,0 0 0,0 0 0,0 0 0,0 0 0,0 0 0,0 0 0,1 0 0,-1 1 0,0-1 0,1 1 0,-1-1 0,1 1 0,-1 0 0,1-1 0,0 1 0,0 0 0,0 0 0,0 0 0,0 0 0,0 0 0,0 0 0,1 0-1,-1 2-7,-1-1-1,-58 98-618,45-20-3319,13-47 1172,1 1-864</inkml:trace>
  <inkml:trace contextRef="#ctx0" brushRef="#br0" timeOffset="-122453.907">22109 4128 3427,'5'-9'8918,"-10"25"-4670,-1-2-5733,-109 190 4762,113-201-3208,-1 0-1,0 0 0,1 0 0,0 1 0,0 0 0,0-1 0,0 1 0,0 0 0,1 0 1,-1 0-1,1 0 0,0 0 0,1 0 0,-1 0 0,1 0 0,-1 0 0,1 1 0,0-1 1,1 0-1,-1 0 0,1 0 0,0 0 0,0 0 0,0 0 0,0 0 0,1 0 0,0 0 1,0 0-1,0-1-68,3 1-44,1-2 0,-1 1 0,1-1 1,0 0-1,0 0 0,0 0 1,0-1-1,0 0 0,0 0 1,0 0-1,0-1 0,1 0 0,-1 0 1,0-1-1,0 0 0,5-1 44,50-16-3572,-25-4-2177,-26 11 1879</inkml:trace>
  <inkml:trace contextRef="#ctx0" brushRef="#br0" timeOffset="-122127.221">22396 4130 1826,'0'0'971,"0"0"866,0 0 351,-9-35 2718,-26 96-1297,-25 57-1249,13 64-337,62-121-2253,-12-59-960,-3-2-321,5-3-1313,25-14-747,11-6-289</inkml:trace>
  <inkml:trace contextRef="#ctx0" brushRef="#br0" timeOffset="-121632.273">22668 4145 3171,'0'-3'1161,"2"-14"897,-6 20 7428,-162 336-7233,152-318-2329,18-32-499,7-15 297,111-190-1237,-81 157 1322,36-40 198,-75 99 43,-1 0-1,0 0 0,0 0 0,0 0 1,1 0-1,-1 0 0,0 0 1,0 1-1,0-1 0,0 0 0,0 1 1,1-1-1,-1 1 0,0-1 1,0 1-1,0 0 0,0-1 0,0 1 1,-1 0-1,1 0 0,0 0 1,0-1-1,0 1 0,-1 0 0,1 0 1,0 0-1,-1 0 0,1 0 0,-1 1 1,1-1-1,-1 0 0,0 0 1,1 0-1,-1 0 0,0 0 0,0 1 1,0-1-1,0 0 0,0 0 1,0 0-1,0 1 0,0-1 0,0 0 1,-1 0-1,1 0 0,0 0 1,-1 1-1,1-1 0,-1 0 0,1 0 1,-1 0-1,0 0 0,1 0 1,-1 0-1,0 0 0,0-1 0,0 1 1,0 1-48,0 3-148,-64 304 1605,52-263-2639,4-11-3401,-1-29-3153,6-14 4891</inkml:trace>
  <inkml:trace contextRef="#ctx0" brushRef="#br0" timeOffset="-121363.815">22536 4358 3908,'-7'-2'3267,"2"0"-481,4 2-1408,-4 2 1344,2-2-448,3 0-608,0 0-577,0 0-801,0 0-63,48-11-706,31-7-1505,-19-16-1345,-12 12-929,-18 13 1890</inkml:trace>
  <inkml:trace contextRef="#ctx0" brushRef="#br0" timeOffset="-120944.614">23213 4275 4228,'0'0'1692,"0"0"695,0 0-151,0 0-645,-3-3-651,-28-83-342,17 75-577,11 10 123,3 1 310,0 0 224,-11 12 75,-115 150 837,58-12-1072,66-148-539,1 0 0,0 1-1,1-1 1,-1 0-1,0 1 1,1-1 0,-1 0-1,1 1 1,0-1 0,0 1-1,0-1 1,0 1 0,0-1-1,0 1 1,1-1 0,-1 1-1,1-1 1,0 0 0,0 1-1,0-1 1,0 0-1,0 1 1,0-1 0,0 0-1,1 0 1,-1 0 0,1 0-1,0 0 1,-1-1 0,1 1-1,0 0 1,0-1 0,0 0-1,0 1 1,0-1 0,0 0-1,1 0 1,-1 0-1,0 0 1,1 0 0,-1-1-1,1 1 1,-1-1 0,1 1 21,6-3-97,0-1 1,-1 1 0,1-1-1,0-1 1,-1 0 0,0 0-1,0 0 1,0-1 0,-1-1-1,1 1 1,-1-1 0,-1 0-1,1-1 1,-1 1 0,0-1-1,0-1 1,-1 1 0,0-1-1,0 0 1,-1 0 0,0 0-1,1-4 97,-24-21 96,17 31 150,-3 3 160,-6 2-163,4-2-155,1 0 1,0 0 0,-1 1 0,1 0-1,0 0 1,0 0 0,0 1 0,0 0-1,1 0 1,-1 0 0,1 1 0,0 0-1,0 0 1,0 0 0,0 0 0,1 1-1,-1 0 1,1 0 0,0 0 0,-2 6-89,2 4 171,20 14-1618,-15-29-1457,-1 0-753,0 0 940</inkml:trace>
  <inkml:trace contextRef="#ctx0" brushRef="#br0" timeOffset="-120765.263">23464 4550 4965,'0'0'4100,"0"0"-1090,0 0-63,0 0-1409,0 0 1088,0 0-1473,-24 7-1217,12-22-1858,12 7-64,-2-9-3779</inkml:trace>
  <inkml:trace contextRef="#ctx0" brushRef="#br0" timeOffset="-120471.5">23806 4188 3395,'9'-19'2242,"3"9"-96,-6 12-256,1-4-192,-7 12-769,0 9 1024,0-19-511,-18 91-545,-7-12-449,13-42-384,-18 28 0,5-16-192,0-10-1089,6-14-1057,15-12-545,6-9 1250,-2-4-2083</inkml:trace>
  <inkml:trace contextRef="#ctx0" brushRef="#br0" timeOffset="-120215.042">23801 4204 3075,'0'0'1377,"-3"-2"892,-31-7 6187,76 15-6427,-42-6-1159,8-1-320,49-6-214,153-3-304,-164 8-275,-36 1-2747,1 1-3333,-11 0 1113</inkml:trace>
  <inkml:trace contextRef="#ctx0" brushRef="#br0" timeOffset="-119991.459">23562 4534 7079,'-2'0'3299,"2"0"-1954,-2 2 1282,-1-4-33,3 2-672,0 0-961,0 0-673,0 0 64,94 0-224,-22-2-384,-17-8-1185,-11 5-1346,-24 3 929,22-4-2530,-17 0-1377</inkml:trace>
  <inkml:trace contextRef="#ctx0" brushRef="#br0" timeOffset="-119787.325">23974 4730 12620,'0'0'4196,"0"0"-2627,0 0 1154,0 0-801,0 0-1314,25-12-1344,-18 10-385,-7 2-3268,0 0-3938</inkml:trace>
  <inkml:trace contextRef="#ctx0" brushRef="#br0" timeOffset="-114070.328">19226 5465 545,'3'-24'4704,"8"-3"-3901,-1 4-225,37-57 3778,-46 80-3918,-1 0-86,0 0-159,0 0 31,0 0-32,0 0-26,0 0 95,0 0 86,0 0 251,-1 8 123,-68 224 1537,67-192-2652,2-27-7321,0-13 5494</inkml:trace>
  <inkml:trace contextRef="#ctx0" brushRef="#br0" timeOffset="-113720.37">19559 5223 769,'0'-15'-154,"3"-6"5820,-4 21 599,-5 24-5353,-46 164 2115,-10-30-1127,53-109-1419,8-41-3884,1-3-3743,0-5 2224</inkml:trace>
  <inkml:trace contextRef="#ctx0" brushRef="#br0" timeOffset="-113183.58">18971 5646 2594,'-7'-30'5090,"8"28"-4921,0 0 0,0 0 0,0 0 0,0 0 1,1 0-1,-1 0 0,1 0 0,-1 1 0,1-1 0,0 0 0,-1 1 0,1 0 0,0-1 0,0 1 1,0 0-1,0 0 0,0 0 0,0 0 0,0 0 0,1 1 0,-1-1 0,0 1 0,0-1 0,1 1 1,-1 0-1,0 0 0,1 0 0,-1 0 0,2 1-169,-4-1 683,0 0 17,22 26 421,244 294 2039,-250-301-3136,-14-15 12,0 1 1,1 0-1,-1-1 0,1 1 1,0-1-1,1 0 1,-1 0-1,1 0 0,0 0 1,0-1-1,0 1 0,0-1 1,0 0-1,1 0 1,-1-1-1,1 1 0,0-1 1,0 0-1,0 0 0,0-1 1,0 0-1,1 0 1,-1 0-1,0 0 0,0-1 1,1 0-1,-1 0 1,0 0-1,1 0 0,-1-1 1,0 0-1,0 0 0,0-1 1,0 0-1,3-1-36,48-35 14,-2-3-1,-2-2 0,-2-3 1,14-18-14,-32 33 0,45-56 21,-18-16-11125,-59 103 6203</inkml:trace>
  <inkml:trace contextRef="#ctx0" brushRef="#br0" timeOffset="-112400.158">18676 6681 737,'-14'-14'536,"12"-5"2846,4-30 2346,-1 48-5087,-1 1-161,0 0-154,0 0-86,0 0 80,0 0-10,0 0-70,0 0-16,0 0-15,0 0-12,0 0 220,0 0 148,0 0 71,-8 25 314,-18 212 2077,8-62-2034,7-50-710,21-120 804,-7-6-3889,-3 4-6609,5-26 3972</inkml:trace>
  <inkml:trace contextRef="#ctx0" brushRef="#br0" timeOffset="-111847.758">18309 6929 3075,'3'-31'3436,"-2"18"-149,1 10 4372,25 36-7259,-6-9-24,-2 0 0,0 1 0,-1 1 0,-2 1 0,0 0 0,-2 1 0,4 15-376,18 121 945,6-28-481,-14-71 11,-27-65-447,-1-1-1,0 1 1,0-1-1,0 1 1,1 0-1,-1-1 1,0 1-1,1-1 1,-1 1-1,0 0 1,1-1 0,-1 1-1,0 0 1,1-1-1,-1 1 1,1 0-1,-1 0 1,0 0-1,1-1 1,-1 1-1,1 0 1,-1 0-1,1 0 1,-1 0-1,1 0 1,-1 0-1,1 0 1,-1 0-1,1 0 1,-1 0 0,1 0-1,-1 0 1,1 0-1,-1 0 1,1 0-1,-1 0 1,0 0-1,1 1 1,-1-1-1,1 0 1,-1 0-1,1 1 1,-1-1-1,0 0 1,1 0-1,-1 1 1,0-1 0,1 1-1,-1-1 1,0 0-1,1 1-27,73-230-11,-5 53-95,-67 119-4576,-3 55 662,1 2-1585</inkml:trace>
  <inkml:trace contextRef="#ctx0" brushRef="#br0" timeOffset="-110814.488">19749 6830 2210,'9'2'1380,"-6"10"9535,-2 0-10852,-1-10 407,0-2-310,0 0-112,-10-30-16,4 16-32,5 10 0,0 0 0,-1 1 0,1-1 0,-1 0 0,0 0 0,0 1 0,-1-1 0,1 1 0,-1 0 0,1 0 0,-1 0 0,0 0 0,0 0 0,-1 1 0,1-1 0,0 1 0,-1 0 0,1 0 0,-1 0 0,0 0 0,0 1 0,-3-2 0,-15 2 103,0 1-1,0 1 0,0 1 0,0 1 0,0 1 0,1 1 0,0 0 0,0 2 0,0 0 0,1 2 1,0 0-1,0 1 0,1 1 0,0 1 0,1 1 0,-2 3-102,11-9 58,1 1 0,0 0 0,1 0 0,0 1 0,0 0 0,0 0 0,1 1 0,1 0 0,0 0 1,0 0-1,1 0 0,0 1 0,1 0 0,0 0 0,1 0 0,0 0 0,0 0 0,1 0 0,1 1 0,0-1 0,1 0 0,0 0 0,0 1 0,1-1 0,1 0 0,0-1 0,1 1 1,-1 0-1,2-1 0,0 0 0,0 0 0,1 0 0,0-1 0,0 1 0,1-1 0,1-1 0,-1 0 0,1 0 0,1 0 0,2 1-58,11 8 9,1-2-1,0 0 0,1-2 1,1 0-1,0-2 0,1 0 1,0-2-1,0-1 0,26 4-8,22 8 5,20 18 22,-233-5 656,128-32-645,1-1 0,-1 1 0,0-2 0,1 1 0,-1-1 0,1-1 1,-1 0-1,1-1 0,0 1 0,0-2 0,0 0 0,0 0 0,0-1 0,1 0 0,0 0 0,0-1 0,0-1 0,1 1 0,0-1 0,0-1 0,1 1 0,0-1 0,0-1 0,-4-7-38,1-5 1,1 0-1,2-1 1,0 0 0,1-1-1,1 1 1,2-1-1,0 0 1,1 0-1,1 0 1,2 0 0,0 0-1,1 0 1,1 0-1,2 0 1,0 1 0,1 0-1,1 0 1,7-14-1,-6 23 0,0 0 0,0 0 0,1 1 0,1 0 0,0 1 0,0 0 0,2 1 0,-1 0 0,1 1 0,0 0 0,1 0 0,0 2 0,0 0 0,1 0 0,0 1 0,0 1 0,3-1 0,129-25-38,-141 30 36,0 1-1,1-1 0,-1 1 1,0 0-1,1 0 0,-1 0 1,0 1-1,1 0 0,-1 0 1,0 0-1,0 1 0,0 0 1,0 0-1,0 0 0,0 0 1,0 1-1,-1 0 0,3 2 3,-30 0-1569,19-5-1874,4 0-1997</inkml:trace>
  <inkml:trace contextRef="#ctx0" brushRef="#br0" timeOffset="-85631.126">20385 6954 1409,'-15'-8'11876,"19"2"-7109,32 2-5065,-20 2 892,273-12 506,-272 18-1036,1 1 1,-2 1 0,1 0-1,0 1 1,-1 1-1,-1 1 1,1 0-1,-1 1 1,-1 0 0,0 2-1,-1-1 1,0 2-1,0-1 1,-1 2 0,-1 0-1,-1 0 1,0 1-1,0 0 1,-2 1 0,2 3-65,148 276 1195,-146-283-477,-7-7-2765,-6-3-8171,1-2 5339</inkml:trace>
  <inkml:trace contextRef="#ctx0" brushRef="#br0" timeOffset="-84666.645">20429 7271 609,'-5'-1'8481,"-12"-6"-6399,-3-1-1899,4-9 1962,46-1-488,-14 11-1979,-8 4 376,1 0-1,-1 1 0,1 0 0,-1 0 0,1 1 0,0 0 1,0 1-1,0 0 0,0 0 0,-1 1 0,1 0 0,0 0 1,-1 1-1,1 0 0,-1 1 0,5 1-53,1 0 100,2 1 37,0 1 1,-1 0-1,0 1 1,0 1 0,0 0-1,-1 1 1,0 1-1,-1 0 1,9 9-138,73 64 1025,-57-42-160,40 17-11,2 17-534,-63-57-190,1 1-674,-13 0-7466,-5-19 2560</inkml:trace>
  <inkml:trace contextRef="#ctx0" brushRef="#br0" timeOffset="-84068.686">20760 7770 5029,'10'-26'8657,"65"-2"-5399,71 101-322,-25-5-1915,64 50 99,-79-14-309,-103-104-776,-1 0-1,1 0 0,0 0 1,-1 0-1,1 0 0,-1-1 1,0 1-1,1-1 0,-1 0 1,1 1-1,-1-1 0,0 0 1,1 0-1,-1-1 0,0 1 1,0 0-1,0-1 0,0 1 1,0-1-1,0 0 0,0 0 1,-1 0-1,1 0 0,-1 0 1,1 0-1,-1 0 0,0 0 1,0 0-1,0-1 0,0 1 1,0 0-1,0-1 0,-1 1 1,1-1-1,-1 1 0,0-1 1,1 1-1,-1-1 0,-1 1 1,1-1-1,0 1 0,0-1 1,-1-1-35,7-18 119,51-139-140,47-125 21,-101 278-1804,1-12-8275,-4 20 3192</inkml:trace>
  <inkml:trace contextRef="#ctx0" brushRef="#br0" timeOffset="-82566.049">21174 8995 1698,'0'0'1783,"0"0"85,0 0-149,0 0-598,0 0 134,1-3-70,28-73 3603,-30 70-1198,8 42-2156,-46 353 1625,12-227-2579,30-127-363,-3-34-10,0-1-37,0 0-44,0 0-47,5-15-38,87-331-763,-79 230 657,-13 104 156,0 1 1,-1 0-1,-1-1 1,0 1-1,-1 0 1,0 0-1,0 0 1,-2 0 0,1 1-1,-1-1 1,0 1-1,-6-7 9,8 16 0,-1-1 0,1 1 0,-1-1-1,1 1 1,-1 0 0,1 1 0,-1-1 0,0 0-1,1 1 1,-1 0 0,0 0 0,0 0 0,1 1-1,-1-1 1,0 1 0,1 0 0,-1-1 0,1 2-1,-1-1 1,1 0 0,-1 1 0,1 0 0,0 0-1,0 0 1,0 0 0,0 0 0,-1 2 0,0-2 0,-152 100 0,98-6 5,30-85 321,228-246-337,-197 230 11,0 1 0,0-1 0,1 0 0,-1 1 0,1 0 0,1 0 0,-1 0 0,0 0 0,1 1 0,0 0 0,0 0 0,0 0 0,0 0 0,0 1 0,0 0 0,1 0 0,-1 0 0,1 1 0,-1 0 0,1 0 0,0 0 0,0 1 0,-1 0 0,1 0 0,0 0 0,0 1 0,-1-1 0,1 1 0,-1 1 0,1-1 0,-1 1 0,1 0 0,2 2 0,27 16 151,0 1-1,-1 2 1,-1 1-1,-2 2 1,21 22-151,-15-15-1191,-38-31-234,1-2-5728,0 0 2268</inkml:trace>
  <inkml:trace contextRef="#ctx0" brushRef="#br0" timeOffset="-81886.705">22113 8946 1922,'0'0'2162,"0"0"171,0 0-91,0 0-288,0 0-417,23 11 2088,-23-10-3586,0-1 1,0 1-1,0 0 0,0-1 1,-1 1-1,1 0 1,0 0-1,-1-1 0,1 1 1,0-1-1,-1 1 0,1 0 1,-1-1-1,1 1 0,-1-1 1,1 1-1,-1-1 1,1 1-1,-1-1 0,1 1 1,-1-1-1,0 0 0,1 1 1,-1-1-1,0 0 1,1 1-1,-1-1 0,0 0 1,1 0-1,-1 0 0,0 0 1,0 0-1,1 0 0,-1 0 1,0 0-1,0 0 1,1 0-1,-1 0 0,0 0 1,1 0-1,-1-1 0,0 1 1,0 0-1,1-1 1,-1 1-1,1 0 0,-1-1 1,0 1-1,1-1 0,-1 1 1,1-1-1,-1 1 1,1-1-1,-1 1 0,1-1 1,-1 1-1,1-1 0,0 0 1,-1 1-1,1-1 0,0 0-39,-11-3-175,2 0 178,0 0 0,0 0 0,-1 1 0,1 1 0,-1 0 0,0 0 0,0 0 0,0 1 0,0 1 1,0 0-1,1 0 0,-1 1 0,0 0 0,0 1 0,0 0 0,1 1 0,-1-1 0,1 2 0,-1 0 0,1 0 0,-1 1-3,4-1 43,0-1 1,0 1-1,1 1 0,0-1 0,0 1 0,0-1 1,0 1-1,1 1 0,0-1 0,0 1 1,0-1-1,1 1 0,-1 0 0,1 1 1,1-1-1,-1 0 0,1 1 0,1-1 0,-1 1 1,1 0-1,0 0 0,0-1 0,1 1 1,0 0-1,0 0 0,1 0 0,0 0 0,0-1 1,1 1-1,-1 0 0,1-1 0,1 1 1,-1-1-1,1 0 0,0 0 0,1 0 0,-1 0 1,1-1-1,1 1 0,-1-1 0,2 2-43,232 155 1138,-229-153-984,-1 0 1,0 0 0,0 0 0,-1 1 0,0 0-1,-1 1 1,0 0 0,-1 0 0,0 0 0,0 0-1,-2 1 1,1-1 0,-1 1 0,-1 0 0,0 0 0,-1 0-1,0 11-154,-2-20 39,-1 0 1,0 0-1,1 0 0,-1 0 0,0 0 0,0-1 0,-1 1 0,1 0 0,0-1 0,-1 0 0,0 1 0,1-1 1,-1 0-1,0-1 0,0 1 0,0 0 0,0-1 0,-1 0 0,1 1 0,0-1 0,-1 0 0,1-1 0,0 1 1,-1-1-1,1 1 0,-1-1 0,1 0 0,-1-1 0,1 1 0,-1 0 0,1-1-39,-26 3 177,13 0-131,-1-1 0,1 0 1,-1-1-1,1 0 0,-1-1 0,1-1 0,0-1 1,0-1-1,0 0 0,0 0 0,0-2 1,-9-5-48,-10-47-1915,32-15-6241,17 51 2642</inkml:trace>
  <inkml:trace contextRef="#ctx0" brushRef="#br0" timeOffset="-81351.853">22536 8852 705,'-28'-10'5423,"24"2"5761,-3 312-6272,8-211-4077,23 258 897,-21-338-1390,0-1-1850,-2-5-10228,-1-7 6926</inkml:trace>
  <inkml:trace contextRef="#ctx0" brushRef="#br0" timeOffset="-80735.012">22458 8951 3427,'0'-3'424,"0"-1"-1,-1 0 1,1 1-1,1-1 0,-1 0 1,0 1-1,1-1 1,0 0-1,0 1 1,0-1-1,0 1 0,1-1 1,-1 1-1,1 0 1,0-1-1,0 1 0,0 0 1,0 0-1,0 0 1,1 1-1,0-1 1,1-1-424,1 0 261,1 0 1,-1 1-1,0 0 1,1 0 0,0 0-1,0 1 1,0-1-1,0 2 1,0-1-1,0 0 1,1 1 0,-1 1-1,0-1 1,1 1-1,-1 0 1,0 0 0,1 0-1,4 2-261,-7 0 110,0 0-1,0 0 1,0 0-1,0 1 1,-1 0 0,1-1-1,-1 1 1,0 0-1,0 1 1,0-1 0,0 1-1,0-1 1,-1 1-1,0 0 1,1 0-1,-1 0 1,-1 0 0,1 0-1,0 2-109,0 2 120,-1 1 0,0 0 0,0-1 0,0 1 0,-1 0 0,-1 0 0,0-1 0,0 1 0,0-1 0,-1 1-1,0-1 1,-1 1 0,0-1 0,0 0 0,-1 0-120,-1 5 107,0 5-50,-1 0-1,0-1 1,-2 0-1,0 0 1,-1-1-1,0 0 1,-1 0 0,-1-1-1,-1 0 1,0-1-1,-1-1 1,0 0 0,-1-1-1,0 0 1,-3 1-57,17-14-1,1 0-1,-1 0 1,0 0 0,1 0 0,-1-1 0,0 1-1,0 0 1,0 0 0,0 0 0,0 0 0,0 0-1,0 0 1,0 0 0,0 0 0,-1 0 0,1 0-1,0 0 1,-1 0 0,1 0 0,0 0 0,-1 0-1,0 0 1,1 0 0,-1 0 0,1 0 0,-1 1-1,0-1 1,0 0 0,1 0 0,-1 1 0,0-1 0,0 0-1,0 1 1,0-1 0,0 1 0,0-1 0,0 1-1,0 0 1,0-1 0,0 1 0,0 0 0,0 0-1,0-1 1,0 1 0,0 0 0,0 0 0,0 0-1,0 0 1,0 1 0,-1-1 0,1 0 0,0 0-1,0 1 1,0-1 0,0 1 0,0-1 0,0 0-1,1 1 1,-1 0 0,0-1 0,0 1 0,0 0-1,0-1 1,1 1 0,-1 0 0,0 0 0,0 0 1,4-5-1,0 0 0,0 0 1,1 0-1,-1 1 0,1-1 0,0 1 1,0 0-1,0 0 0,0 0 1,0 0-1,1 1 0,-1 0 1,1 0-1,0 0 0,0 0 1,0 1-1,0 0 0,0 0 0,0 0 1,0 1-1,0-1 0,0 1 1,0 1 0,13 5 124,-1 1 0,0 1 0,0 0 1,-1 2-1,0 0 0,0 1 1,-2 0-1,1 1 0,-1 1 0,-1 0 1,0 1-1,-1 0 0,0 1 1,-2 0-1,1 1 0,-2 0 0,0 1 1,-1 0-1,-1 0 0,0 1 0,-2 0 1,0 0-1,-1 0 0,0 0 1,-1 7-125,-3-23 19,1 1 0,-1-1 0,0 1 0,0-1 0,0 1 0,0 0 0,0-1 0,-1 1 0,1-1 0,-1 1 0,0-1 0,1 1 0,-1-1 0,0 0 1,-1 1-1,1-1 0,0 0 0,-1 0 0,1 0 0,-1 0 0,1 0 0,-1 0 0,0 0 0,0-1 0,0 1 0,0 0 0,0-1 0,0 0 0,-1 0 0,1 1 0,0-1 1,-1 0-1,1-1 0,-1 1 0,1 0 0,-1-1 0,1 1 0,-1-1 0,0 0-19,-103 0 543,-44-30-1045,127 1-3855,21 19 323,4 4-3360,-2 5 2189</inkml:trace>
  <inkml:trace contextRef="#ctx0" brushRef="#br0" timeOffset="-80367.349">23134 8925 5477,'16'-13'13753,"-1"26"-10264,8 41-5479,-20-44 3383,53 263 1389,-51 71-1677,-13-270-3091,7-70 327,1-4-2464,0 0-3975,0 0 2760</inkml:trace>
  <inkml:trace contextRef="#ctx0" brushRef="#br0" timeOffset="-79822.354">23206 8973 3299,'9'-36'7244,"-9"36"-5583,9-6-588,-1-1-830,1 1 1,-1 1 0,1-1 0,1 1-1,-1 1 1,0 0 0,1 0 0,0 1 0,0 0-1,0 1 1,0 0 0,1 0 0,-1 1 0,0 0-1,1 1 1,-1 1 0,0-1 0,1 2-1,-1-1 1,0 1 0,0 1 0,0 0 0,0 0-1,4 3-243,-5-1 173,0 1 0,0 0 0,-1 0 0,0 0 0,0 1 0,-1 1 0,0-1-1,0 1 1,-1 0 0,0 1 0,0-1 0,-1 1 0,1 3-173,14 82 1222,-17-88-1141,-1 0 1,1 1-1,-2-1 0,1 1 0,-1-1 0,0 1 0,0-1 0,-1 1 0,1 0 0,-2-1 0,1 1 0,-1 0 0,0-1 0,0 1 0,-1-1 0,0 1 0,0-1 1,0 0-1,-1 0 0,0 0 0,0 0 0,0 0 0,-1-1 0,0 1 0,0-1 0,-1 0 0,-1 2-81,-16 7 285,18-10-247,-1 1 0,1-2-1,-1 1 1,0 0 0,0-1 0,-1 0-1,1-1 1,-1 1 0,1-1-1,-1 0 1,0 0 0,0 0 0,0-1-1,1 0 1,-2 0 0,1-1 0,0 0-1,0 0 1,0 0 0,0-1-1,0 1 1,0-1 0,0-1 0,0 0-38,-92-33 64,71 20-64,15-18 0,12 27-6,0 5-20,0 1-6,0 0 0,0 0-27,0 0-112,0 0-117,0 0-406,20-14-8035,-12 4 5185</inkml:trace>
  <inkml:trace contextRef="#ctx0" brushRef="#br0" timeOffset="-79215.855">24006 9476 801,'0'0'443,"0"0"560,0 0 103,0 0 661,0 0 133,0 0-133,0 0-133,0 0-241,0 0-443,4 7 3828,26 0-4265,0-1 0,0-2 0,0-1 0,0-1 1,1-2-1,-1-1 0,11-2-513,45 0 486,207-11-1890,-288 12 620,-4 2-1613,0-1-4442,-1 1 839</inkml:trace>
  <inkml:trace contextRef="#ctx0" brushRef="#br0" timeOffset="-78896.164">24321 9202 5541,'-3'-1'9163,"0"5"-4396,3 29-3910,0-32-189,24 161 3064,0 66-2580,-22-139-3879,1-79 1277,0 0-1612,-8-8-2228,4-2-1943</inkml:trace>
  <inkml:trace contextRef="#ctx0" brushRef="#br0" timeOffset="-75080.872">18624 6615 609,'0'0'64,"0"-5"26,37-57 3391,-35 60-2445,-2 2-236,0 0-276,0 0 73,0 0-9,0 0-119,0 0-52,-7-15 359,4 19 3210,1 102-2742,-21 44 309,18-131-1377,1 0 0,1 1-1,1 0 1,1-1 0,0 1 0,2 0-1,0 0 1,4 19-176,1 28 329,11 240 514,-11-29 44,-1-222 308,-7-51-1093,4-62-214,35-559-2339,-18 257 1106,-38 283 1334,18 77 24,-1-1 0,0 0 0,0 1 0,1-1 0,-1 1 0,0-1 0,1 1-1,-1 0 1,1 0 0,-1 0 0,1 0 0,-1 0 0,1 0 0,0 0-1,-1 0 1,1 1 0,0-1 0,0 0 0,0 1 0,0-1 0,0 1 0,0-1-1,0 1 1,1 0 0,-1-1 0,0 1 0,1 0 0,-1-1 0,1 1-1,0 0 1,0 0 0,0-1 0,0 1 0,0 0 0,0 0 0,0 0 0,0 0-13,-3 9 100,-12 113 776,-30 201-38,27-153-625,3-4 156,15-168-346,-1 0 0,1 0 1,-1 0-1,1-1 0,-1 1 1,1 0-1,-1 0 0,1 0 1,-1 0-1,1 0 0,-1 0 1,1 0-1,-1 0 0,1 1 1,-1-1-1,1 0 0,-1 0 1,1 0-1,-1 0 0,1 1 1,0-1-1,-1 0 0,1 0 1,-1 1-1,1-1 0,0 0 1,-1 1-1,1-1 0,0 1 1,-1-1-1,1 0 0,0 1 1,-1-1-1,1 1 0,0-1-23,19-277-1019,16-39-529,-51 143 1217,1 513 2178,14-117-1351,25 0-47,-11-115-145,-10-64-123,22-33 417,99-212-705,-116 188 88,18-27-127,0-1 1,-3-1-1,-2-1 1,-2-1-1,-1-1 1,-3-1-1,-1 0 1,-3-1-1,1-12 146,-22 59-91,-156 268 129,52-31 261,92-155 106,29-96-650,157-348-1100,-131 245 1195,-35 103 198,-89 274 902,31-37-149,57-206-688,3-14-66,0 1 0,0 0-1,-1-1 1,1 1 0,-1 0 0,0-1-1,0 1 1,0-1 0,-1 0 0,1 1-1,-1-1 1,1 0 0,-1 0-1,0 0 1,-1 0 0,1 0 0,0 0-1,-1-1 1,1 1 0,-1-1 0,-2 2-47,4-4 218,1 0-159,-5-13-43,-139-385-822,130 353 775,-3 0 0,-2 0 0,-2 2 0,-1 0 0,-26-35 31,48 78 0,1 1 0,-1-1-1,0 1 1,1 0 0,-1-1-1,1 1 1,-1 0 0,0-1-1,0 1 1,1 0 0,-1-1-1,0 1 1,0 0 0,0 0-1,0-1 1,0 1 0,0 0-1,0-1 1,0 1 0,0 0-1,0 0 1,-1-1 0,1 1 0,0 0-1,0-1 1,-1 1 0,1 0-1,0-1 1,-1 1 0,1 0-1,0-1 1,-1 1 0,1-1-1,-1 1 1,1-1 0,-1 1-1,1-1 1,-1 1 0,0-1-1,1 0 1,-1 1 0,0-1-1,1 0 1,-1 1 0,0-1-1,1 0 1,-1 0 0,0 0-1,1 0 1,-1 1 0,0-1-1,0 0 1,1 0 0,-1 0-1,0-1 1,0 1 0,1 0-1,-1 0 1,0 0 0,1 0 0,-1-1-1,0 1 1,1 0 0,-1-1-1,0 1 1,1 0 0,92 265 69,112 154 49,-191-374 763,-17-53-1004,-116-257-849,43 6 785,157 385 582,-14 0-277,1-1-3022,-41-83-1212,-15-8-1489</inkml:trace>
  <inkml:trace contextRef="#ctx0" brushRef="#br0" timeOffset="-73631.62">19707 6772 577,'10'24'9309,"-16"-28"-5671,-43-30-2855,5 34-340,62 2-428,-2 2 357,-53 12 52,22-12-295,0 1-1,1 0 0,0 2 0,0-1 0,0 2 0,1 0 0,0 0 0,0 1 0,1 1 1,0 0-1,1 1 0,0 0 0,-7 10-128,6 3 164,2 1 1,1 0-1,0 1 1,2 0-1,1 0 1,1 1-1,2-1 0,0 1 1,2 0-1,1 7-164,-1-25 20,0-1 1,1 0-1,0 0 0,1 1 0,-1-1 0,2 0 0,-1 0 1,1 0-1,0 0 0,1 0 0,0 0 0,0 0 0,1-1 1,0 1-1,0-1 0,0 0 0,1-1 0,0 1 0,1-1 1,0 0-1,-1 0 0,2 0 0,-1-1 0,1 0 0,0-1 1,0 1-1,1-1-20,201 25 134,-109-24-135,-74-3 402,-55-6 179,13 2-707,-4 0 140,1 0 1,-1-2-1,1 0 0,0-2 0,1 0 0,-1-1 1,1 0-1,0-2 0,1 0 0,0-1 0,0-1 1,1 0-1,1-1 0,0-1 0,0 0 0,1-1 1,-9-13-14,13 16 0,0-1 0,1 0 0,1 0 0,0-1 0,0 0 0,1 0 0,1-1 0,0 1 0,1-2 0,1 1 0,0 0 0,-1-10 0,3 9 1,0 7-4,0 0 0,1 1 1,-1-1-1,1 0 1,1 1-1,-1-1 0,1 0 1,1 0-1,0 0 1,0 0-1,0 1 0,1-1 1,0 1-1,0-1 1,1 1-1,0 0 0,0 0 1,1 0-1,0 0 0,0 0 1,1 1-1,0 0 1,0 0-1,0 0 0,3-1 3,13-5 0,1 1 0,0 1-1,1 1 1,0 2 0,1 0-1,-1 1 1,1 1-1,0 2 1,1 0 0,-1 1-1,0 2 1,1 0-1,-1 2 1,1 1 0,27 19-21,-50-22 47,-2 0 12,0 0 15,0 0-15,0 0-22,0 0-43,-8 0 59,-26 1-25,0 1-1,1 2 1,-1 1 0,1 2-1,1 1 1,-1 2 0,1 1-1,-11 6-6,31-9 49,0 0 1,1 1-1,0 0 0,0 1 0,1 0 0,1 1 0,0 0 1,0 0-1,1 1 0,0 0 0,1 1 0,1-1 0,0 1 0,0 1 1,-1 8-50,-1-5 68,0 0 6,1 1-1,1 0 0,0 0 0,1 0 0,1 0 1,1 1-1,1-1 0,0 1 0,2 0 1,0 0-1,1 0 0,0-1 0,2 1 0,1 2-73,56 68 582,-43-70-2034,-17-19-3972</inkml:trace>
  <inkml:trace contextRef="#ctx0" brushRef="#br0" timeOffset="-56908.506">25249 8935 577,'10'-18'1622,"45"-38"1090,-42 50-2833,-6-1 4890,-11 6 432,-4 4-4554,20 20 1573,-13 13-2015,11 26 231,14-49-404,-23-13-28,0 0 0,0 1 0,0-1 0,1 0 0,-1 0 0,0 1 0,0-1 1,0 1-1,0-1 0,0 1 0,0-1 0,0 1 0,0 0 0,0 0 0,-1-1 0,1 1 0,0 0 1,0 0-1,-1 0 0,1 0 0,0 0 0,-1 0 0,1 0 0,-1 0 0,1 0 0,-1 0 1,0 0-1,1 0 0,-1 0 0,0 0 0,0 1 0,0-1 0,0 0 0,0 0 0,0 0 0,0 0 1,0 0-1,0 1 0,0-1 0,-1 0 0,1 0 0,0 0 0,-1 0 0,1 0 0,-1 0 1,1 0-1,-1 0 0,0 0 0,1 0 0,-1 0 0,0 0 0,0-1 0,0 1 0,1 0 0,-1 0 1,-1 0-5,-39 113 234,31 14-176,13-68-14,-33 234 111,14-147-182,18-104 64,3-61-40,1 1-1,1-1 0,0 1 0,1 0 1,1 1-1,1 0 0,0 1 0,1-1 1,0 2-1,5-4 4,74-65-246,-53 71 140,-36 12 74,-1 0 0,0 0 0,0 0 0,-14 8-1,-122 77 23,58-12-12,-1 58 22,48-110 38,27-21 133,4 0-27,0 0-32,24-39-32,-21 29-80,0 1 0,-1-1 0,-1 0 0,1 0 0,-2 0 0,1 1 0,-1-1 0,-1 0 0,0 0 0,0 0 0,-1 0 0,0 1 0,-1-1 0,-3-7 0,1-3 0,-60-83 0,130 198-32,5 58 69,-20-71 17,-44-66 473,-12-51 8,-15-204-567,-2 179-192,23 60-411,0 0-1090,0 0-1131,0 0-203,0 0-2183</inkml:trace>
  <inkml:trace contextRef="#ctx0" brushRef="#br0" timeOffset="-56023.827">26314 9208 865,'-40'-67'4954,"36"40"-3032,3 26-1009,1 1-54,0 0-170,0 0-49,0 0 124,0 0-108,-1 7 182,-13 51-100,-3-1 0,-2 0 0,-2-2-1,-3 0 1,-20 32-738,-73 130 673,92-197 389,30-29-1014,24-39-41,-18 27-12,1 0 0,1 1 0,0 1 1,1 0-1,2 1 0,0 1 1,17-16 4,-31 32 3,0 0 1,0 1-1,0-1 1,0 0-1,0 0 1,1 1 0,-1-1-1,0 1 1,0 0-1,0 0 1,1 0 0,-1 0-1,0 0 1,0 0-1,1 1 1,-1-1-1,0 1 1,0-1 0,0 1-1,0 0 1,0 0-1,0 0 1,0 0-1,0 0 1,0 0 0,0 0-1,0 1 1,-1-1-1,1 1 1,-1 0 0,1-1-1,-1 1 1,1 0-1,-1 0 1,0 0-1,0 0 1,0 0 0,0 0-1,0 0 1,-1 0-1,1 0 1,0 0-1,-1 0 1,0 1 0,1-1-1,-1 0 1,0 0-1,0 0 1,0 1-4,9 18 22,60 157 37,-57-149-59,-12-25-43,-1-3-181,3-10-107,38-123-388,17-99 530,-94 17 344,30 200-133,0 0 0,-1 0 0,0 0 0,-1 1-1,-1 1 1,0-1 0,0 2 0,-2-1 0,1 1 0,-1 1 0,-1 0 0,0 1-1,0 1 1,0 0 0,-1 0 0,-1 1 0,1 1 0,-1 1 0,0 0-1,-1 0 1,-14-1-22,22 4-6,0 0-1,-1 0 0,1 1 1,-1 0-1,1 0 0,-1 1 1,1 0-1,-1 1 0,1 0 1,-1 0-1,1 0 0,0 2 1,-1-1-1,1 1 0,0 0 1,-6 3 6,7 0-309,1 0 0,-1 1 1,1-1-1,0 1 0,1 0 1,0 1-1,0-1 1,1 1-1,-1 0 0,2 0 1,-1 1-1,1-1 0,1 1 1,-1 0-1,1-1 1,0 8 308,-8 59-4410</inkml:trace>
  <inkml:trace contextRef="#ctx0" brushRef="#br0" timeOffset="-55511.28">26794 9084 512,'-2'-53'3476,"-1"8"2145,3 44-4393,0 1-310,0 0-192,0 0 417,-5 16 143,-141 577 3193,133-489-4426,-14 4-1024,18-97-1664,7-11-6476,2 0 9086,0 0-3792</inkml:trace>
  <inkml:trace contextRef="#ctx0" brushRef="#br0" timeOffset="-54856.866">26659 9154 1089,'0'0'1473,"0"0"225,0 0-422,2-13 256,0 4-1330,-2-3 28,1 0 0,0 1-1,1 0 1,0-1-1,1 1 1,1 0-1,-1 0 1,2 0 0,-1 1-1,2-1 1,-1 1-1,1 1 1,1-1-1,0 1 1,0 0 0,1 0-1,0 1 1,0 0-1,1 0 1,0 1-1,6-3-229,57-6 1896,-69 18-1443,-2 7 156,-1 28-362,-2 0-1,-1-1 1,-2 1 0,-2-1-1,-1 0 1,-2 0 0,-1-1 0,-1-1-1,-3 0 1,0 0 0,-2-2-1,-2 0 1,-1-1 0,-13 16-247,-1 14 1116,48-101-711,-12 34-405,0 0 0,0-1 0,1 1-1,0 0 1,0 0 0,1 1 0,-1-1 0,1 1-1,0-1 1,1 1 0,-1 0 0,1 1 0,0-1-1,0 1 1,1 0 0,-1 0 0,1 1 0,0 0-1,0 0 1,0 0 0,0 0 0,1 1 0,-1 0-1,0 1 1,1-1 0,0 1 0,6 8 5,-3 6 27,-2 0 22,-1 1-1,-1 0 0,0 0 1,0 0-1,-1 1 1,-1 0-1,-1 0 0,0 0 1,-1 0-1,0 1 1,-2-1-1,1 1 0,-2-1 1,0 0-1,-1 1 0,-1-1 1,0 1-54,-2 0 123,0-1 0,-1 0 1,-1 0-1,0 0 0,-1-1 0,-1 0 0,0 0 1,0-1-1,-2 0 0,0-1 0,0 0 1,-8 5-124,15-15 16,0 0 1,0 0-1,0-1 1,0 1-1,0-1 1,0 0 0,-1-1-1,1 1 1,0-1-1,-1 0 1,1 0-1,0 0 1,-1 0-1,1-1 1,0 0 0,0 0-1,-1 0 1,1 0-1,0-1 1,0 1-1,0-1 1,0 0-1,1 0 1,-1-1 0,0 1-1,1-1 1,0 0-1,0 0 1,0 0-1,0 0 1,0 0 0,0-1-1,1 1 1,-1-1-1,1 0 1,0 0-1,1 0 1,-1 0-1,0 0-15,-14-36-6317,15 36 5102,1 4-6377,0 0 7567,0 0-4012</inkml:trace>
  <inkml:trace contextRef="#ctx0" brushRef="#br0" timeOffset="-54463.295">27268 9067 993,'-4'-41'4117,"4"34"5411,3 46-8945,-1 0 0,-3 1 1,-1-1-1,-2 0 0,-2 0 0,-1-1 0,-2 1 1,-5 11-584,-17 61 422,-29 82 129,4-72-3089,53-117 1329,1 0-322,2-1-7067,0-3 4856</inkml:trace>
  <inkml:trace contextRef="#ctx0" brushRef="#br0" timeOffset="-54064.024">27222 9148 1089,'4'-15'604,"0"0"1,1 0-1,1 0 1,0 1-1,1 0 0,1 0 1,0 1-1,0 0 0,2 0 1,-1 1-1,2 0 1,0 1-1,0 0 0,6-4-604,-12 11 141,1 0-1,-1 0 0,1 0 1,0 0-1,0 1 1,1 0-1,-1 0 0,1 1 1,-1 0-1,1 0 0,0 0 1,-1 1-1,1 0 0,0 1 1,0-1-1,0 1 0,0 1 1,0-1-1,0 1 0,0 0 1,0 1-1,-1-1 1,1 2-1,4 1-140,-5 0 131,0 0 0,0 1 0,0-1 0,-1 2 0,1-1 0,-1 0 0,-1 1 0,1 0 0,-1 0 0,0 1 1,0-1-1,-1 1 0,0 0 0,0 0 0,0 0 0,-1 0 0,0 0 0,-1 1 0,1-1 0,-1 2-131,0 10 247,0 0 1,-2 0-1,0 1 1,-1-1-1,-1 0 1,0 0-1,-2-1 1,0 1-1,-1-1 1,-1 0-1,0 0 0,-2-1 1,0 0-1,-1-1 1,0 0-1,-2 0 1,-1 1-248,5-7 166,1-1 0,-1 0 1,-1 0-1,1-1 0,-2 0 0,1-1 1,-1 0-1,0 0 0,0-1 1,-1 0-1,0-1 0,0 0 0,0-1 1,0 0-1,-1-1 0,0 0 1,0-1-1,0 0 0,0-1 1,-9 0-168,13-1 64,-71-25 691,79 24-1539,-2-2 2047,-3 2-4221,-3 0-3896,8 1 1047</inkml:trace>
  <inkml:trace contextRef="#ctx0" brushRef="#br0" timeOffset="-30600.747">20989 9926 833,'0'0'229,"0"0"300,0 0 656,0 0 203,0 0-155,0 0-240,8 14 1019,-1-10 6498,221 28-5109,15-37-2617,185-29-293,-303 40-176,130-12 112,65 29 118,-250-22-498,-1 4-1,0 3 1,-1 3 0,21 8-47,105 2 59,-22 10 101,109-53-86,-254 21-46,-20 3-6990,-7-2 3417</inkml:trace>
  <inkml:trace contextRef="#ctx0" brushRef="#br0" timeOffset="-27799.334">20947 10200 577,'0'0'245,"0"0"-133,0 0 182,0 0 384,0 0 320,0 0 283,0 0 107,0 0-229,0 0-439,0 0 231,0 0 111,0 0-85,0 0-219,0 0-262,0 0 177,0 0-38,4 5-26,45 59 2071,-5-38-689,-27-12-1025,80 11 331,117-31-42,-7-18-951,-70 18-144,100 5-64,-123 18 203,-86-8-230,0-1-1,1-1 0,0-2 0,0 0 0,0-2 0,1-2 0,-1 0 0,0-2 0,1-1 1,12-3-69,46-1 173,127-1-83,24 10-58,-144-8-32,-32-36 0,-49 25 0,48 35 22,147 14-44,-91 4 22,-68-36 70,-332 5-76,81-28 33,-184 44-53,359-19 25,-6 1 1,-146-4 0,-4 11 0,40-40-32,-139-18 32,115-6-32,-15 18 32,-73 4-416,11-32-1212,213 53 1375,30 10 228,47 26-119,-37-23 144,134 32 64,12-17 320,98 8-5,444 65-309,-433-44-43,248-29 10,-404-26-37,-62-2-1089,-44 8-91,-3 2-1719,-3-13-2209,-11-50-2009</inkml:trace>
  <inkml:trace contextRef="#ctx0" brushRef="#br0" timeOffset="-26799.183">20834 9846 641,'-5'17'1346,"5"-16"-1283,-1-1 0,1 1 1,0-1-1,-1 0 0,1 1 0,0-1 1,-1 1-1,1-1 0,0 1 0,-1-1 0,1 0 1,0 1-1,0 0 0,0-1 0,-1 1 1,1-1-1,0 1 0,0-1 0,0 1 1,0-1-1,0 1 0,0-1 0,0 1 1,0-1-1,0 1 0,0 0 0,1-1 1,-1 1-1,0-1 0,0 1 0,0-1 0,1 1 1,-1-1-1,0 0 0,0 1 0,1-1 1,-1 1-1,0-1 0,1 1 0,-1-1 1,1 0-1,-1 1 0,1-1 0,-1 0 1,0 1-1,1-1 0,-1 0 0,1 0 0,-1 0 1,1 1-1,-1-1 0,1 0 0,0 0 1,-1 0-1,1 0 0,-1 0 0,1 0 1,-1 0-1,1 0 0,-1 0 0,1 0 1,-1 0-1,1 0 0,-1 0 0,1-1 1,0 1-65,1 1 1000,-2-1-161,0 0-240,20 21 1206,53 22 518,-58-35-2065,1-1-1,0 0 1,0-2-1,0 0 1,1 0-1,0-2 1,0 0-1,0-1 0,0-1 1,0 0-1,1-2 1,9-1-257,-19 2 67,334 24 1774,239 1-533,-323-2-1196,-189-23-67,18 0 68,0 2 0,0 5 0,-1 4 0,2 3-113,15-18 395,6-42-32,-100 28 0,-43 9-32,-302-24-5611,280 25 1976</inkml:trace>
  <inkml:trace contextRef="#ctx0" brushRef="#br0" timeOffset="-25415.704">27652 9539 1890,'32'1'10774,"0"2"-4460,35 4-2890,35 4-5722,-57-9 4113,263-14-1131,-276 8-684,-27 3-166,-5 1-629,30-15-6364,-27 13 2253</inkml:trace>
  <inkml:trace contextRef="#ctx0" brushRef="#br0" timeOffset="-25064.336">27836 9792 3908,'0'0'1804,"0"0"492,0 0-124,0 0-132,-3-2-247,-42-34 2003,45 35-3188,0 1 172,0 0-108,8 0 81,180 6 918,172-28-1730,-356 21 141,16-5-3617,-7-11-5423,-13 15 3779</inkml:trace>
  <inkml:trace contextRef="#ctx0" brushRef="#br0" timeOffset="-24665.165">28807 9637 2146,'0'0'2562,"0"0"-170,0 0-390,0 0-678,0 0 192,0 0-203,0 0-234,0 0-199,-8 3-351,-316 126 992,274-126-1510,47 1 101,197-54-5,75-33 1751,-267 83-1839,0 0 1,0-1 0,-1 1 0,1 0 0,0-1 0,-1 0-1,1 1 1,0-1 0,-1 0 0,1 0 0,-1 0-1,1 0 1,-1 0 0,1 0 0,-1 0 0,0 0 0,0 0-1,1-1 1,-1 1 0,0-1 0,0 1 0,0-1-1,-1 1 1,1-1 0,0 1 0,-1-1 0,1 0-1,-1 1 1,1-1 0,-1 0 0,0 0 0,1 1 0,-1-1-1,0 0 1,0 0 0,-1 1 0,1-1 0,0 0-1,0 0 1,-1 1 0,1-1 0,-1 0 0,0 1 0,1-1-1,-1 0 1,0 1 0,0-1 0,0 1 0,0 0-1,0-1 1,0 1 0,-1 0 0,1-1 0,0 1 0,-1 0-1,1 0 1,0 0 0,-1 0 0,0 0 0,1 1-1,-1-1 1,1 0 0,-1 1 0,0-1 0,0 1-1,-1-1-18,-100-29-966,-7-4-5240,69 7-687</inkml:trace>
  <inkml:trace contextRef="#ctx0" brushRef="#br0" timeOffset="-24080.662">29681 9552 833,'20'-1'59,"-19"2"-44,0-1 0,0 1 0,1-1 0,-1 1-1,0-1 1,0 0 0,0 1 0,1-1 0,-1 0 0,0 0 0,0 0 0,1 0 0,-1 0 0,0 0 0,1 0 0,-1 0-1,0-1 1,0 1 0,1 0 0,-1-1 0,0 1 0,0-1 0,0 1 0,0-1 0,0 0 0,0 1 0,0-1 0,0 0 0,0 0-1,0 0 1,0 0 0,0 0 0,0 0 0,0 0 0,-1 0 0,1 0 0,-1 0 0,1 0 0,-1 0 0,1-1 0,-1 1-1,1 0 1,-1 0 0,0-1 0,0 1 0,0 0 0,0 0 0,0-1 0,0 0-15,4-77 7490,-16 90-1415,-19 36-4975,17-26-353,-225 308 1890,230-314-2838,-2 3-2226,0-22-4768,7-6 1414</inkml:trace>
  <inkml:trace contextRef="#ctx0" brushRef="#br0" timeOffset="-23744.406">29993 9469 3780,'-25'6'8569,"-35"14"-8440,36-12 611,-88 33 71,112-41-807,-1 1-1,0 0 0,0 0 1,0 0-1,1 0 0,-1 0 1,0 0-1,1 0 0,-1 0 1,1 0-1,-1 0 0,1 0 1,0 0-1,-1 1 0,1-1 1,0 0-1,0 0 0,0 0 1,0 1-1,0-1 0,0 0 1,0 0-1,0 0 0,0 0 1,1 1-1,-1-1 1,0 0-1,1 0 0,-1 0 1,1 0-1,-1 0 0,1 0 1,0 0-1,-1 0 0,1 0 1,0 0-1,0 0 0,0 0 1,0-1-1,0 1 0,-1 0 1,1 0-1,0-1 0,1 1 1,-1-1-1,0 1 0,0-1 1,0 1-1,0-1 0,1 0-3,57 30 207,-50-28-5,-1 0 1,1 1-1,0 0 1,0 0-1,-1 1 1,0 0-1,0 1 1,0-1-1,0 2 0,-1-1 1,0 1-1,0 0 1,3 4-203,-18 50 2568,4-54-2523,0 1 0,0-1 0,0-1 0,0 1 0,-1-1 0,0 1-1,0-1 1,0-1 0,-1 1 0,0-1 0,0 0 0,0 0 0,0-1 0,-1 1 0,1-1 0,-1-1 0,0 1 0,0-1 0,1-1 0,-2 1 0,1-1 0,0 0 0,-3-1-45,5 1 12,-18 6-153,-60 11-1460,34-27-3933,43 2 1834,5 5 1042</inkml:trace>
  <inkml:trace contextRef="#ctx0" brushRef="#br0" timeOffset="-23352.364">30289 9506 2146,'-1'-5'1590,"-6"8"7694,-11 10-8905,1 0-1,1 0 1,0 2 0,1 0-1,0 1 1,1 0-1,1 1 1,1 0 0,0 1-1,1 1 1,1 0-1,-7 19-378,39 64 155,-3-103-134,3-5-28,-1-1 0,0 0 0,0-2 0,-1-1-1,0 0 1,-1-2 0,0 0 0,-1-1-1,0-1 1,-1 0 0,-1-1 0,0-1 0,-1-1-1,0 0 1,-2-1 0,0-1 0,2-5 7,-14 20-6,0 0 1,0 1 0,0-1 0,-1 1 0,1-1 0,-1 0-1,0 0 1,0 1 0,0-1 0,-1 0 0,1 1-1,-1-1 1,0 0 0,0 1 0,0-1 0,-1 1-1,1-1 1,-1 1 0,0 0 0,0 0 0,0 0-1,0 0 1,0 0 0,-1 0 0,1 0 0,-1 1-1,0-1 1,0 1 0,0 0 0,0 0 0,0 0-1,0 0 1,-1 0 0,1 1 0,0-1 0,-1 1 0,0 0 4,-6 1-204,0 0-1,0 0 1,0 1-1,0 1 1,0 0-1,0 0 1,1 1-1,-1 0 1,1 0-1,0 1 1,0 1-1,0-1 1,0 1-1,1 1 1,0 0-1,0 0 1,0 0-1,-2 4 206,-22 15-2744,1 3-966</inkml:trace>
  <inkml:trace contextRef="#ctx0" brushRef="#br0" timeOffset="-23008.172">30769 9473 6022,'-1'-1'1733,"-3"5"7638,-233 201-5565,227-195-3712,4-6 22,0 1 1,1 0-1,-1 0 1,1 0 0,0 1-1,1 0 1,0 0-1,0 0 1,0 0-1,0 1 1,1 0 0,0-1-1,1 1 1,0 0-1,0 1 1,0-1-117,5-3 48,-1-1-1,1 0 1,1 1 0,-1-1 0,0-1-1,1 1 1,-1 0 0,1-1 0,0 0-1,0 0 1,0 0 0,0 0 0,0 0-1,1-1 1,-1 0 0,0 0 0,1 0-1,-1 0 1,1-1 0,-1 0 0,0 0-1,1 0 1,-1 0 0,1-1 0,-1 0-1,1 0 1,-1 0 0,0 0 0,1-1-48,-3 2-2,5-1-78,62-7-39,-28-9-2752,-22 2-8596,-18 13 8392</inkml:trace>
  <inkml:trace contextRef="#ctx0" brushRef="#br0" timeOffset="-22576.614">31137 9473 5349,'1'2'9589,"-3"3"-4922,-20 38-4403,-8 5-121,-2-1 0,-2-2 0,-2-1 0,-42 39-143,81-72 21,52-8-32,-41-2-106,-14-1-193,3-13-122,0 0 338,59-150-559,112-3 359,-173 163 326,1 1 0,-1 0 1,0-1-1,1 1 0,0 0 0,0 0 1,0-1-1,0 1 0,0 1 0,0-1 0,0 0 1,0 0-1,1 1 0,-1 0 0,1-1 1,-1 1-1,1 0 0,-1 0 0,1 0 1,0 1-1,0-1 0,-1 0 0,1 1 0,0 0 1,0 0-1,0 0 0,-1 0 0,1 0 1,0 1-1,0-1 0,-1 1 0,1-1 1,0 1-1,-1 0 0,1 0 0,0 1 0,-1-1 1,1 0-1,-1 1 0,0-1 0,0 1 1,1 0-1,-1 0 0,0 0 0,-1 0 1,1 0-1,0 0 0,0 1 0,-1-1 0,0 0 1,1 1-1,-1 0 0,1 1-32,-1 13-21,1 0-1,-2 0 1,0-1 0,-2 1-1,1 0 1,-2 0 0,0 0-1,-1-1 1,-1 0 0,-1 1-1,0-2 1,-1 1 0,0-1-1,-1 0 1,-1 0 0,0-1-1,-6 5 22,-37 30-7297,24-37 1649</inkml:trace>
  <inkml:trace contextRef="#ctx0" brushRef="#br0" timeOffset="-22392.216">30999 9614 8680,'0'0'3716,"0"0"-834,0 0-1472,0 0 1248,0 0-672,19 7-1089,17 1-769,-27-8-512,61-4-2018,-4-11-2307,-7 4-1985</inkml:trace>
  <inkml:trace contextRef="#ctx0" brushRef="#br0" timeOffset="-22015.848">31666 9423 4644,'-4'3'2371,"1"-3"-385,3 0-1058,0 0 1122,0 0-32,0 0-288,-21 45-321,-9-4-768,10 36 416,-5-14-577,-1-14-320,10-12-160,3-12-704,8-19-97,-5 0-1633,1-8-1154,0-14-480,9 16-576</inkml:trace>
  <inkml:trace contextRef="#ctx0" brushRef="#br0" timeOffset="-21748.371">31413 9349 3844,'0'0'3459,"0"0"-2050,0 0 1250,0 0-321,0 0-64,0 0-320,57-4-705,3-2-768,48-11 383,-11 7-351,-19-3-353,-11 5-224,-37 4-448,-2 2-1570,-6 2-1666,-19 0-1921</inkml:trace>
  <inkml:trace contextRef="#ctx0" brushRef="#br0" timeOffset="-21479.138">32013 9867 13901,'0'0'5637,"0"0"-3747,0 0 1473,0 0-800,0 0-1250,0 0-961,19-26-287,20 2-578,-14-3-1697,-13 6-2755,-12 3-2402,-15 7 2819</inkml:trace>
  <inkml:trace contextRef="#ctx0" brushRef="#br0" timeOffset="-20639.847">30698 10386 1569,'0'0'1586,"0"0"330,0 0 70,0 0-384,0 0-711,0 0 60,0 0-129,0 0-278,0 0-266,-3-1-161,-52-22 177,36 21 58,-136 36 646,19 37 38,122-60-999,12-11-14,0 0 0,0 1 0,0 0 0,0-1 0,0 1 0,0 0 0,0 0 0,1 0 0,-1 0 0,0 0 0,0 1 0,1-1 0,-1 0 0,1 1 0,-1-1 0,1 1 0,0 0 0,0-1 0,-1 1 0,1 0 0,0 0 0,1 0 0,-1 0 0,0 0 0,0 0 0,1 0 0,-1 0 0,1 0 0,0 0 0,0 0 0,-1 0 0,1 0 0,1 0 0,-1 0 0,0 0 0,0 0 0,1 0 0,-1 0 0,1 0 0,0 0 0,0 0 0,-1 0 0,1 0 0,0 0 0,1 0 0,-1-1 0,0 1 0,0 0 0,1-1 0,-1 1 0,1-1 0,0 1-23,132 44 577,-123-44-513,0 0 0,0 1 0,-1 1 0,1 0 0,-1 0 0,0 1 0,0 0 0,0 1 0,-1 0 0,0 0 1,0 1-1,0 1 0,-1-1 0,0 1 0,-1 1 0,0-1 0,0 1 0,-1 0 0,5 8-64,-11-13 36,1-1-1,-1 0 1,0 1 0,0-1-1,0 0 1,0 1 0,-1-1-1,1 0 1,-1 1 0,0-1-1,0 0 1,0 0 0,0 0-1,-1 0 1,1 0 0,-1 0-1,0 0 1,0 0 0,0 0-1,0-1 1,0 1 0,0-1-1,-1 0 1,1 0 0,-1 0-1,0 0 1,0 0 0,1 0-1,-1-1 1,0 1 0,0-1-1,-1 0 1,1 0 0,-1 0-36,-111 25 314,89-26-124,1-1 0,-1-1 0,1-2 0,0 0 0,0-1 0,1-2 0,-1 0 0,1-2 0,1-1 0,-9-5-190,94 33 166,-56-13-784,10 4 90,-8-10-7327,-8 1 2789</inkml:trace>
  <inkml:trace contextRef="#ctx0" brushRef="#br0" timeOffset="-20256.044">30785 10293 3748,'0'-10'3240,"2"-40"-1687,-1 37-432,-1 13-378,1 6 447,38 243 5723,-38-249-6908,-1 3 59,0 0-1,0 0 0,0 0 0,1 0 0,-1 0 0,1-1 0,0 1 1,0 0-1,0 0 0,0-1 0,1 1 0,-1-1 0,1 1 0,-1-1 1,1 0-1,0 1 0,0-1 0,0 0 0,0 0 0,0 0 0,0-1 1,1 1-1,-1 0 0,1-1 0,-1 0 0,1 1 0,0-1 1,-1 0-1,1 0 0,0-1 0,0 1 0,-1-1 0,1 1 0,0-1 1,2 0-64,135-64-1399,-68-14-3544,-59 45 1275,-15 0-704</inkml:trace>
  <inkml:trace contextRef="#ctx0" brushRef="#br0" timeOffset="-19970.153">30819 10492 3331,'0'0'2659,"0"0"-1,0 0-159,0 0-1314,0 0 961,0 0-257,17 46-543,-17-1-513,-8-22-641,-7 16-32,-15 0-128,-5-4-641,10-5-1088,9-21 480,7 4-1602,4-7-544,5-6-897</inkml:trace>
  <inkml:trace contextRef="#ctx0" brushRef="#br0" timeOffset="-19599.111">31342 10363 3331,'-41'-1'8456,"-86"48"-7217,126-42-1207,0 0 0,0 1 0,0-1 0,1 1 0,0-1 0,0 1 0,0-1 0,1 1 0,0-1 0,0 1 0,0-1 0,1 0 0,-1 1 0,1-1 0,0 0 0,1 0 0,0 0 0,-1-1 0,1 1 0,4 3-32,35 25 545,-1 50 2546,-41-79-3022,-1 0-1,0 0 1,-1-1 0,1 1 0,-1 0 0,1-1-1,-1 1 1,0-1 0,-1 0 0,1 1 0,0-1-1,-1 0 1,0 0 0,0-1 0,0 1 0,0-1-1,0 1 1,0-1 0,-1 0 0,1 0 0,-1 0-1,1-1 1,-1 1 0,0-1 0,0 0 0,1 0-1,-5 1-68,-83 17-1541,34-35-8571,54 14 5649</inkml:trace>
  <inkml:trace contextRef="#ctx0" brushRef="#br0" timeOffset="-19339.851">31560 10386 3107,'21'1'13188,"-24"9"-10083,0 0-4782,-10 38 2236,-28 76 271,-9-52-3548,-1-59-6485,42-20 4927</inkml:trace>
  <inkml:trace contextRef="#ctx0" brushRef="#br0" timeOffset="-19079.297">31496 10210 6086,'0'0'1537,"0"0"1026,0 0-225,0 0-192,0 0-352,0 0-417,0 0-865,50 4 353,28-4-256,-15 2-353,-12-12-160,-31 6-96,8 4-576,-12 6-1346,-16-6-1473,0 0-1442</inkml:trace>
  <inkml:trace contextRef="#ctx0" brushRef="#br0" timeOffset="-18811.591">31832 10666 7944,'0'2'5893,"0"-2"-1953,0 0-449,0 0-640,0 0-1154,0 0-1312,0 0-97,0 0-512,41-13-1314,-34 7 129,21-6-2915,-15 5-1954</inkml:trace>
  <inkml:trace contextRef="#ctx0" brushRef="#br0" timeOffset="-17942.618">32266 10132 1121,'16'-7'-410,"-6"11"11268,-7 14-9012,-16 142 898,-43 24-2167,25-89-2739,13-99-3833,4-9 2028</inkml:trace>
  <inkml:trace contextRef="#ctx0" brushRef="#br0" timeOffset="-17575.168">32113 10392 1089,'-13'0'5207,"2"7"-1931,-3-5 242,117 8 592,133-66-7793,-172 10 843,-43 5 1687,15-29 1985,-36 68-287,0 2 277,0 0 246,0 0 186,0 0-47,0 0-220,-6 17-351,-62 182 736,14-88-6252,53-105 1608,-1-6-481</inkml:trace>
  <inkml:trace contextRef="#ctx0" brushRef="#br0" timeOffset="-17319.715">32745 10098 4420,'3'1'2108,"-3"2"1462,-2 2 3351,-1 5-6796,0 0 0,1 1 0,0-1 0,0 1 0,1 0 0,1 0 0,0-1 0,0 1 0,1 0 0,0 0 0,1-1 0,0 1 0,1-1 0,0 1 0,1-1 0,0 0 0,0 0 0,1-1 0,5 8-125,-6-14-109,0-1 0,0 0 0,0 0 0,0 0-1,1-1 1,-1 1 0,1-1 0,-1 0-1,1 0 1,-1-1 0,1 0 0,-1 1 0,1-1-1,-1-1 1,1 1 0,-1-1 0,1 1 0,-1-1-1,1-1 1,-1 1 0,0-1 0,0 1 0,1-1-1,-1 0 1,0-1 0,-1 1 0,1-1 0,0 0-1,-1 1 1,1-2 0,-1 1 0,0 0-1,0-1 1,0 1 0,0-3 109,3 0-2989,-5-2 474,7-34-1243</inkml:trace>
  <inkml:trace contextRef="#ctx0" brushRef="#br0" timeOffset="-17052.285">32703 10372 2114,'0'2'1313,"3"0"1314,-3-2-1,0 0-95,0 0-161,0 0-192,0 0-1185,0 0 672,-5 37-768,-18 23-480,-2-6-289,18-27-96,-23 19-449,12-18-1312,-3-7-1090,14-10-704,-16-10-353,23-1 1730</inkml:trace>
  <inkml:trace contextRef="#ctx0" brushRef="#br0" timeOffset="-16791.17">32928 10317 3459,'0'0'2750,"0"0"-855,0 0 443,0 0-101,0 0-214,0 0-117,2 4-470,0 8-1262,-1 1 0,0 0 0,-1-1 1,0 1-1,0 0 0,-2 0 0,0-1 1,0 1-1,-1-1 0,0 0 0,-1 1 1,-1-2-1,0 1 0,-1 0 0,-3 5-174,-2 9 40,-46 69-672,31-67-2616,-1-9-4446,25-19 2607</inkml:trace>
  <inkml:trace contextRef="#ctx0" brushRef="#br0" timeOffset="-16520.069">32878 10411 3972,'65'-47'8501,"59"31"-5994,-119 16-2392,1 0 1,-1 1 0,0 0 0,1 0 0,-1 0 0,0 0 0,0 1 0,0 0-1,0 0 1,0 0 0,0 1 0,-1-1 0,1 1 0,-1 1 0,1-1 0,-1 0 0,0 1-1,-1 0 1,1 0 0,-1 0 0,1 0 0,-1 1 0,0-1 0,-1 1-116,0 0 106,-1-1 0,1 1 0,-1 0 0,0-1 0,-1 1 0,1 0 0,-1 0 0,0 0 0,0-1 0,-1 1 1,1 0-1,-1 0 0,0-1 0,-1 1 0,1 0 0,-1-1 0,1 0 0,-2 1 0,1-1 0,0 0 0,-1 0 0,1 0 0,-1 0 0,0 0 0,-1-1 1,1 1-1,-1-1 0,1 0 0,-1 0 0,0 0 0,0-1 0,-3 2-106,-149 56 497,92-75-3002,35-38-9670,31 39 9111</inkml:trace>
  <inkml:trace contextRef="#ctx0" brushRef="#br0" timeOffset="-16200.771">33207 10494 5125,'0'0'2776,"0"0"-267,0 0-731,0 0 389,0 0-229,-5 8-326,-76 100 934,37-55-1777,-32 64 283,74-113-1031,1-1 0,-1 1 0,1 0 0,0-1 0,0 1 0,1 0 0,-1 0 0,1 0 0,-1 0 0,1 0 0,1-1 0,-1 1 0,0 0-1,1 0 1,0 0 0,0 0 0,0-1 0,0 1 0,1 0 0,0-1 0,-1 1 0,1-1 0,0 0 0,1 1 0,-1-1 0,0 0 0,1-1 0,0 1 0,0 0 0,0-1 0,0 1 0,0-1 0,0 0 0,1 0 0,-1 0 0,1 0 0,-1-1 0,1 0 0,0 1 0,-1-1 0,1 0 0,0-1 0,2 1-21,7 1-350,41 4-1427,-35-10-5134,-19 3 2341,0 1-960</inkml:trace>
  <inkml:trace contextRef="#ctx0" brushRef="#br0" timeOffset="-15991.723">32975 10707 7944,'-2'-2'3619,"2"2"-2146,0 0 1314,0 0-257,0 0-544,0 0-897,0 0-865,0 0-63,94 5-482,-21-12-1280,-20 3-866,-41 4 898,20-3-1890,-23 2-289,-2-2-1120</inkml:trace>
  <inkml:trace contextRef="#ctx0" brushRef="#br0" timeOffset="-15769.065">33188 10539 4452,'5'-10'4228,"-2"0"-1089,-3 10-160,0 0-417,0 0-1505,0 0 577,0 0-641,0 0-641,41 4-256,-23 0-128,38 12-1185,-13-3-1666,-24 0-960,-1-1-193,-13 7-929</inkml:trace>
  <inkml:trace contextRef="#ctx0" brushRef="#br0" timeOffset="-15256.122">33529 10701 2082,'4'15'7439,"-24"27"-3124,7-15-1976,-32 25 69,-28 42-1260,0 7-1064,-36 34-4231,121-166-2024,73-133 7137,-80 156-712,1 1-1,0-1 1,0 1 0,1 0-1,0 1 1,0 0-1,1 0 1,-1 1-1,1-1 1,1 2 0,-1-1-1,1 1 1,-1 1-1,1-1 1,0 1-1,0 1 1,1 0 0,-1 0-1,0 1 1,1 0-1,-1 0 1,1 1-1,-1 1 1,2 0-254,-7 0 294,-5 4-183,-1 0 1,1-1 0,-1 1-1,0 0 1,-1-1 0,1 1-1,-1-1 1,0 0 0,0 0-1,0 0 1,-1 0 0,1 0-1,-1-1 1,0 1 0,0-1-1,0 0 1,-1 0 0,1-1-1,0 1 1,-1-1 0,0 0-1,0 0 1,0-1 0,0 1 0,0-1-1,0 0 1,0-1 0,0 1-112,-17 6 220,-7 3-49,23-9-99,0 0-1,0 1 1,0 0 0,0 0-1,0 0 1,1 1 0,-1-1-1,1 2 1,-1-1 0,1 0-1,0 1 1,0 0 0,1 0-1,-1 1 1,1-1 0,0 1-1,0 0 1,1 0 0,-1 0-1,1 0 1,-1 3-72,31 67 322,1-24-4664,-39-11-5091,7-32 4607</inkml:trace>
  <inkml:trace contextRef="#ctx0" brushRef="#br0" timeOffset="-14994.294">33515 11218 3780,'0'0'1601,"0"0"1314,0 0-129,0 0-127,0 0-417,0 0-576,-16 27-994,-5 33 289,-6-10-544,-12 4-321,2-11-288,37-24-289,-32 22-1473,-3-16-1057,15-8-512,13-25-96,-2 1-385</inkml:trace>
  <inkml:trace contextRef="#ctx0" brushRef="#br0" timeOffset="-14837.31">33361 11190 993,'2'-3'929,"10"-16"1986,0 7 224,6 2-865,12-8-609,-18 9-864,17-5 640,6 7-352,-1 11-512,12-14-449,-7 12-256,-25 0-385,19 4-1697,-15-12-1569,-2-6-1794</inkml:trace>
  <inkml:trace contextRef="#ctx0" brushRef="#br0" timeOffset="-14640.133">33557 11730 11723,'0'0'5477,"0"0"-3171,0 0 1922,0 0-1249,0 0-1345,53 0-930,-15-2-575,20 2-65,-30-5-385,-5 1-1248,-16-2-1506,-3 4 737,-4 2-4068,0 0-2883</inkml:trace>
  <inkml:trace contextRef="#ctx0" brushRef="#br0" timeOffset="-5592.921">25373 8856 1121,'0'0'876,"0"0"165,0 0 10,0 0-149,3-2-373,70-36 3827,-71 37-3806,-2 1-48,0 0-134,0 0-48,0 0 43,0 0-80,0 0 75,0 0 21,0 0-43,-9 13 65,26 31 714,-16-41-768,-1-3 16,0 0-122,0 5-12,10 103 134,10-90-331,-18-17-30,-1 0 0,0 0 0,0-1 0,0 1 0,0 0 0,0 0 0,0 0 1,-1 0-1,1 0 0,0 0 0,0 0 0,-1 0 0,1 0 0,-1 0 0,1 1 0,-1-1 0,1 0 1,-1 0-1,0 0 0,1 1 0,-1-1 0,0 0 0,0 1 0,0-1 0,0 0 0,0 0 1,0 1-1,-1-1 0,1 0 0,0 0 0,-1 1 0,1-1 0,0 0 0,-1 0 0,0 0 0,1 0 1,-1 1-1,0-1 0,1 0 0,-1 0 0,0 0 0,0 0 0,0-1 0,0 1 0,0 0 0,0 0 1,0-1-1,0 1 0,0 0 0,0-1 0,-2 1-2,-60 142 288,28 25-229,-22 38-59,26-92 11,9-38-22,23-42-5456,-1-34-213</inkml:trace>
  <inkml:trace contextRef="#ctx0" brushRef="#br0" timeOffset="52662.882">5519 87 1602,'-2'-1'12575,"0"4"-6527,-1 3-4549,-4 13-4626,6-13 4795,-36 257 157,49-50-1430,-6-158-747,-6-54-540,0-1-650,0 0-220,0 0-1324,-3-2-837,-9-13-471</inkml:trace>
  <inkml:trace contextRef="#ctx0" brushRef="#br0" timeOffset="53359.021">5376 141 1602,'-3'-32'4658,"2"30"-4467,0-1-1,1 0 0,-1 1 1,1-1-1,-1 1 0,1-1 0,0 0 1,0 0-1,0 1 0,0-1 0,1 0 1,-1 1-1,1-1 0,0 1 1,0-1-1,0 0 0,0 1 0,0 0 1,0-1-1,0 1 0,1 0 0,-1-1 1,1 1-1,0 0 0,0 0 1,0 0-1,0 1 0,0-1 0,0 0 1,2 0-191,1-2 124,0 0 0,0 1 0,0-1-1,0 1 1,0 0 0,1 1 0,0 0 0,-1 0 0,1 0 0,0 0 0,0 1 0,0 0 0,0 0 0,0 0 0,1 1 0,-1 0 0,0 1 0,0-1 0,0 1 0,0 0 0,0 0 0,0 1 0,0 0 0,-1 0 0,1 0-1,0 1 1,-1 0 0,0 0 0,1 0 0,-1 1 0,-1-1 0,1 1 0,0 1 0,-1-1 0,0 0 0,0 1 0,0 0 0,-1 0 0,0 0 0,0 1 0,2 2-124,-8 110 1398,1-108-1380,-1 0 0,0 0 0,0 0 0,-1-1-1,0 1 1,-1-1 0,0 0 0,-1 0 0,0-1-1,0 0 1,0 0 0,-1 0 0,0-1 0,-1 0-1,0 0 1,0-1 0,-7 4-18,-40 42 18,36-47-210,28-10 160,1-3 30,0 1 0,0 1 0,1 0 1,0 1-1,0 0 0,1 0 1,0 1-1,-1 1 0,1 0 1,0 0-1,0 1 0,1 1 1,-1 0-1,0 1 0,1 0 1,-1 1-1,0 0 0,0 1 1,2 1 1,66 48 5,-58-24 64,-17-22-17,0-1 0,-1 1 0,1-1 0,-1 1 0,0 1-1,-1-1 1,1 0 0,-1 1 0,0 0 0,-1 0 0,1 0 0,-1 0 0,0 0 0,-1 0 0,1 0-1,-1 1 1,-1-1 0,1 1 0,-1-1 0,0 0 0,0 1 0,-1-1 0,0 1 0,0-1 0,-1 3-53,-2-1 47,0-1-1,0 1 0,0-1 0,-1 0 0,0-1 0,0 1 0,-1-1 0,0 0 1,0 0-1,0-1 0,-1 0 0,0 0 0,0 0 0,0-1 0,-7 3-45,-21 16 140,27-15-93,-1-1-1,1 0 0,-2-1 1,1 0-1,-1-1 1,1 0-1,-2 0 0,1-1 1,0 0-1,-1-1 1,0 0-1,1 0 1,-10 0-48,-17-32-287,16-3-3801,18 15-4025,3 17 3912</inkml:trace>
  <inkml:trace contextRef="#ctx0" brushRef="#br0" timeOffset="53711.411">5942 135 993,'4'-52'4628,"0"13"348,-5 39-4277,1 0 417,0 0 320,2 14 53,15 189 1672,39 257-738,-46-415-2415,-9 40-432,-1-99-9093,1-63 6964,-31-58-1654,14 79 2253</inkml:trace>
  <inkml:trace contextRef="#ctx0" brushRef="#br0" timeOffset="54031.321">5905 327 865,'-14'-100'5450,"14"95"-5209,0 1 0,0-1 0,1 1-1,0-1 1,0 1 0,0-1 0,0 1-1,0 0 1,1 0 0,0 0 0,0 0-1,0 0 1,0 0 0,1 0 0,-1 0-1,1 1 1,0-1 0,0 1 0,1 0 0,0 0-241,3 1 179,0 0 1,0 0 0,1 1 0,-1 0 0,1 0 0,-1 1 0,1 0 0,-1 1 0,1-1 0,-1 1 0,1 1 0,-1-1 0,0 1-1,0 1 1,1-1 0,-2 1 0,1 1 0,0-1 0,-1 1 0,1 0 0,-1 0 0,0 1 0,-1 0 0,1 0 0,-1 0 0,0 1-1,2 3-179,-2-7 67,-1 0-1,0 1 0,1 0 1,-1-1-1,-1 1 0,1 1 0,0-1 1,-1 1-1,1-1 0,-1 1 0,0 0 1,-1 0-1,1 0 0,0 0 0,-1 1 1,0-1-1,0 1 0,-1 0 1,1-1-1,-1 1 0,0 0 0,0 0 1,-1 0-1,1 0 0,-1 0 0,0-1 1,0 1-1,-1 0 0,0 0 0,1 0 1,-2 0-1,1 0 0,0-1 0,-1 1 1,0-1-1,0 1 0,-1-1 1,1 0-1,-1 1 0,0-1 0,0 0 1,0-1-1,0 1 0,-1-1 0,1 1 1,-4 1-67,-6 3-61,0 0 1,-1-1 0,0 0-1,0-1 1,0-1 0,-1 0-1,0-1 1,0-1 0,0 0-1,-15 1 61,-1-16-3019,14 2-1216,16 10 1432,1 0-1601</inkml:trace>
  <inkml:trace contextRef="#ctx0" brushRef="#br0" timeOffset="54296.056">6271 478 6630,'0'0'2787,"0"0"-1602,0 0 1153,0 0-128,0 0-704,0 0-545,97-18-385,-49 7-416,35-7 1,-17 10-97,-6 13-96,-14-13-641,-16 6-64,-14-2-1409,-8-4-1089,-7 6-1281</inkml:trace>
  <inkml:trace contextRef="#ctx0" brushRef="#br0" timeOffset="54532.176">6329 555 6758,'9'9'3396,"-3"-8"-1923,6 7 1282,4-1-161,10 1-576,4-8-577,-14 0-896,23 2 192,4-4-481,3-2-352,7 0-1378,-7-23-1569,-16 11 833,21-10-3747</inkml:trace>
  <inkml:trace contextRef="#ctx0" brushRef="#br0" timeOffset="56453.945">7251 170 2466,'-7'70'5654,"4"-64"-5006,0 3 3957,3-15-4601,0 0 0,0 1 0,0-1 1,-1 0-1,0 1 0,0-1 0,0 1 1,-1-1-1,0 1 0,0-1 0,0 1 1,0 0-1,-1 0 0,0 0 0,0 1 0,0-1 1,-1 1-1,0-1 0,0 1 0,0 0 1,0 0-1,0 1 0,-1-1 0,0 1 1,1 0-1,-1 1 0,-1-1 0,1 1 1,0 0-1,0 0 0,-1 0 0,1 1 1,-1 0-1,0 0-4,-4 2 17,1 0 1,-1 1 0,1 0 0,0 0-1,0 1 1,0 0 0,0 1-1,1 0 1,-1 1 0,1-1 0,0 2-1,0-1 1,1 1 0,-1 0-1,1 1 1,1-1 0,-1 1-1,1 1 1,0-1 0,-1 4-18,-31 30 62,33-37-56,0 0 0,1 0-1,0 1 1,0 0 0,0 0 0,1 0-1,0 1 1,0-1 0,0 1 0,1-1-1,-1 1 1,1 0 0,1 0-1,-1 0 1,1 0 0,0 0 0,0 0-1,1 1 1,0-1 0,0 0 0,0 0-1,1 1 1,0-1 0,0 0 0,1 0-1,-1 0 1,3 5-6,-1-7 1,0-1 0,1 1 1,-1 0-1,0-1 0,1 0 0,0 0 1,0 0-1,0 0 0,0-1 0,0 0 1,1 1-1,-1-1 0,1-1 0,-1 1 1,1-1-1,0 0 0,0 0 0,-1 0 1,1-1-1,0 1 0,0-1 0,0 0 1,0-1-1,0 1 0,-1-1 0,1 0 1,0 0-1,-1-1 0,3 0-1,10 0 1,1 1 54,0 2 0,-1-1 0,1 2 0,-1 1 1,1 0-1,-1 1 0,0 0 0,0 2 0,-1 0 0,0 1 0,0 1 0,0 0 0,14 10-55,-28-16 35,-1-1 1,1 0-1,-1 1 1,0-1-1,1 1 0,-1-1 1,0 1-1,0 0 1,0-1-1,0 1 1,0 0-1,0 0 1,-1 0-1,1 0 1,-1-1-1,1 1 0,-1 0 1,0 0-1,1 0 1,-1 0-1,0 0 1,0 0-1,-1 0 1,1 0-1,0 0 1,-1 0-1,1 0 0,-1 0 1,1 0-1,-1 0 1,0 0-1,0 0 1,0-1-1,0 1 1,0 0-1,0-1 1,-1 1-1,1-1 0,0 1 1,-1-1-1,1 0 1,-1 1-1,0-1 1,1 0-1,-1 0 1,0 0-1,0 0 1,0 0-36,-82 45 807,-85-13-572,139-35-246,24 1-160,6 1-672,-22-43-7544,14 18 3930</inkml:trace>
  <inkml:trace contextRef="#ctx0" brushRef="#br0" timeOffset="56934.928">7375 261 4869,'4'-33'6945,"0"42"-2139,8 7-3845,2 4-909,16 36 316,-2 0 0,-3 2 1,-2 1-1,-3 0 0,-2 2 1,-3 4-369,20 27 571,-13-106-304,71-188-224,-27 47-70,-65 152 28,0 0 0,1 1 0,-1-1 0,1 1 0,-1-1 0,1 1 0,0-1 0,0 1 0,0 0 1,0 0-1,1 0 0,-1 0 0,0 1 0,1-1 0,0 0 0,-1 1 0,1 0 0,0 0 0,-1 0 0,1 0 0,0 0 0,0 0 0,0 1 0,0-1-1,15-5-4,-40-28-626,9 20-1969,9 11 1577,2 3-6717,2 0 2823</inkml:trace>
  <inkml:trace contextRef="#ctx0" brushRef="#br0" timeOffset="57232.127">7920 449 4901,'0'0'2946,"-4"-2"-1408,-1 0-1,5 2 417,0 0-352,0 0-994,0 0 385,28 33-224,17 23-321,-9-4-320,-30-25-160,31 8-576,2-4-769,-14-12-898,-13-23-735,-12 4-994,0 0 1473</inkml:trace>
  <inkml:trace contextRef="#ctx0" brushRef="#br0" timeOffset="57501.285">8150 346 2338,'3'-4'2370,"-3"4"-191,0 0-1026,0 0 1089,0 0-128,-24 39-481,-1 29-768,-5-30-705,-6 24-256,-6 4-1633,0 2-1987,17 1-1953</inkml:trace>
  <inkml:trace contextRef="#ctx0" brushRef="#br0" timeOffset="57704.358">8444 315 6214,'0'-2'2594,"0"2"-640,0 0 192,0 0-1153,-6 44 384,-7 50-800,-6 0-385,12-18-160,0-36-160,-5 34-897,-1-20-993,11-21-480,-5-2-513</inkml:trace>
  <inkml:trace contextRef="#ctx0" brushRef="#br0" timeOffset="58104.226">8314 559 1025,'0'0'1794,"-1"0"1315,-10 1-1446,10-1-1272,-29 5 2427,20 0 2349,17-2-5228,0 1 0,1-2 0,-1 1 0,1-1 0,0 0-1,-1 0 1,1-1 0,0 0 0,0 0 0,0-1 0,0 0 0,0 0 0,0-1-1,0 0 1,0-1 0,-1 0 0,1 0 0,0 0 0,-1-1 0,0 0 0,0-1 0,0 0-1,0 0 1,0 0 0,-1-1 0,1 0 0,-1 0 0,0 0 0,0-2 61,4 1-146,0-1-1,0 0 1,-1-1 0,0 0 0,0 0 0,-1-1 0,0 0-1,-1-1 1,0 0 0,0 0 0,-1 0 0,0-1 0,-1 0-1,0 0 1,-1-1 0,0 1 0,-1-1 0,0 1 0,-1-1-1,0 0 1,-1-2 146,1-1 181,-5-20 2740,0 42-2158,-50 182 2305,9 11-3557,43-195 32,-1 1 1,1-1-1,1 0 1,-1 1-1,1-1 1,0 0 0,0 1-1,0-1 1,1 0-1,-1 1 1,1-1-1,1 0 1,-1 0 0,1 0-1,0 1 1,0-2-1,0 1 1,3 3 456,-3-5-3427</inkml:trace>
  <inkml:trace contextRef="#ctx0" brushRef="#br0" timeOffset="58654.324">8964 251 4004,'-1'-1'1694,"-1"7"7112,-52 182-6014,-40 70-2236,52-113-3364,42-144 2477,-6-6-2888,9-56 3399,3 1 1,3 1 0,2 0 0,3 0-1,3 1 1,2 1 0,26-54-181,-43 106 102,1-1 1,0 1-1,1-1 1,0 1-1,0 0 1,0 0-1,0 0 1,1 1-1,-1 0 1,1-1-1,0 2 1,1-1-1,-1 1 1,0-1-1,1 1 1,0 1-1,0-1 1,0 1-1,0 0 1,0 1-1,0-1 1,1 1-1,-1 0 1,0 1-1,1 0 1,-1 0-1,1 0 1,-1 1-1,0-1 1,6 3-103,-8-2 53,1 0 1,-1 1 0,1 0 0,-1 0 0,0 0 0,0 1-1,0-1 1,0 1 0,0 0 0,0 0 0,-1 0 0,1 1-1,-1-1 1,0 1 0,0 0 0,0 0 0,-1 0 0,1 0-1,-1 0 1,0 0 0,0 1 0,-1-1 0,1 1 0,-1 1-54,-24 35 293,-176 240 1554,197-278-1854,1 0 0,0 0 0,-1 1-1,1-1 1,0 0 0,1 0 0,-1 1 0,0-1-1,1 1 1,0-1 0,0 0 0,0 1 0,0-1-1,1 1 1,-1-1 0,1 0 0,0 1 0,0-1-1,0 0 1,0 0 0,0 0 0,1 0 0,0 0-1,-1 0 1,1 0 0,0 0 0,1-1 0,-1 1-1,0-1 1,1 1 0,-1-1 0,1 0 0,0 0-1,0 0 1,0 0 7,0-1-323,0 1-1,0-1 1,0 0-1,0 0 1,0-1-1,0 1 1,1-1-1,-1 1 1,0-1 0,0 0-1,1 0 1,-1-1-1,0 1 1,0-1-1,1 1 1,-1-1-1,0 0 1,0 0-1,0 0 1,0-1 0,0 1-1,0-1 1,-1 0-1,1 1 1,0-2 323,31-22-6412</inkml:trace>
  <inkml:trace contextRef="#ctx0" brushRef="#br0" timeOffset="59103.22">9508 319 2018,'0'0'1858,"0"-8"128,0 4-225,0 4-960,0 0 897,0 0 95,0 0-351,25 31-449,9 23-161,-8-32-543,15 22 31,-4-7-256,-5 10-673,-11-28-1088,-10-15 512,-2 4-1570,-2-4-672</inkml:trace>
  <inkml:trace contextRef="#ctx0" brushRef="#br0" timeOffset="59340.446">9836 119 3235,'-7'-5'2210,"7"5"-64,0 0 160,-13 22-1249,-24 31 865,0 11-448,-4-4-417,4 4-449,-13-2-416,29-31-416,-18 21-1409,15-5-1314,6-17-1025</inkml:trace>
  <inkml:trace contextRef="#ctx0" brushRef="#br0" timeOffset="60055.146">10317 46 2755,'0'4'1921,"0"-4"-191,0 0-929,0 0 864,0 0-63,0 0-225,-16 60-32,-2 46-191,11-55-706,-5 34 257,3 4-257,-5-4-320,10-27-192,20-38-256,-32 22-1122,2-19-768,2-13-512,12-10-545</inkml:trace>
  <inkml:trace contextRef="#ctx0" brushRef="#br0" timeOffset="60536.511">10229 178 897,'10'-83'5249,"-3"67"-4423,-4 13-676,1 0-1,-1-1 1,1 1-1,-1 1 1,1-1 0,0 0-1,0 1 1,0 0 0,0 0-1,1 0 1,-1 1-1,0-1 1,1 1 0,0 0-1,-1 0 1,1 1 0,-1-1-1,1 1 1,0 0-1,-1 0 1,1 1 0,0-1-1,-1 1 1,1 0 0,-1 0-1,1 1 1,-1-1-1,0 1 1,1 0 0,-1 0-1,0 1 1,0-1-1,-1 1 1,1 0 0,0 0-1,1 2-149,-1-2 100,1-1-16,-1 1 1,0 0 0,1 0 0,-1 0 0,-1 0-1,1 1 1,0-1 0,-1 1 0,0 0 0,0 0-1,0 1 1,0-1 0,0 0 0,-1 1-1,0 0 1,0-1 0,0 1 0,-1 0 0,0 0-1,0 0 1,0 0 0,0 0-85,-1-2 30,2 11 69,-1 0 0,0 0 0,-2 0 0,1 0 0,-1 0 1,-1 0-1,-1 0 0,0 0 0,0-1 0,-2 1 0,0-1 0,0 0 0,-5 8-99,-4-3 19,-1-2 0,0 1 0,-1-2 0,-1 0 0,0-1 0,-1-1 0,0 0 0,-1-2-1,-1 0 1,0-1 0,0-1 0,-1-1 0,-16 4-19,-37-20-929,74 6 620,4-5 202,0 0 138,1 1 0,-1 0 0,1 0 0,1 0 0,-1 1 0,1-1 0,0 1 0,0 1 1,0-1-1,1 1 0,0 0 0,0 1 0,0-1 0,0 1 0,0 1 0,0-1 0,1 1 0,0 1 0,-1-1 1,1 1-1,0 1 0,-1-1 0,1 1 0,0 1 0,0-1 0,-1 1 0,1 1 0,0-1 0,-1 1 0,1 1 0,-1-1 1,0 1-1,0 1 0,6 3-31,53 57 1136,-60-56-1063,0 0 0,0 0 0,1 0 0,0-1 0,1 0 0,0 0 0,0 0 0,0-1 0,1-1 0,-1 0 0,1 0 0,1 0 0,-1-1 0,1-1 0,-1 1 0,1-2 0,0 1 0,0-1 0,0-1 0,1 0 0,-1 0 0,0-1 0,0 0 0,9-2-73,75-40-1683,-53-13-3910,-31 34 2934</inkml:trace>
  <inkml:trace contextRef="#ctx0" brushRef="#br1" timeOffset="66791.558">6832 520 1025,'0'0'1217,"0"0"395,0 0 86,0 0-353,0 0-565,0 0 175,0 0-5,35-11 3140,-43 90-3023,-4 68-373,10-121-600,1-1 0,1 0 1,0 1-1,2-1 0,2 0 0,0 0 0,1 0 0,8 21-94,-10-38 51,0 0-1,0 0 1,1 0-1,0-1 1,0 1-1,1-1 1,0 0-1,0 0 1,1-1 0,-1 0-1,2 0 1,-1 0-1,0 0 1,1-1-1,0 0 1,1-1-1,0 1-50,52 45 129,94 0 244,8-27-367,34-8 26,-174-17-32,8-8 0,109 56 26,-65-15-20,-65-28-2,-1 1 1,1 1-1,-1-1 1,1 1 0,-1 1-1,-1 0 1,1 0-1,-1 0 1,0 1-1,-1 0 1,1 0 0,-1 1-1,-1 0 1,1 0-1,-1 0 1,-1 0-1,0 1 1,0 0 0,-1 0-1,1 0 1,0 9-5,16 8 5,-19-26 32,-1 0 60,10 1 239,-12-9-338,1 0 0,0 0 1,0 0-1,0 0 0,1-1 0,1 1 0,-1 0 1,1 0-1,1 0 0,-1 0 0,1 0 1,1 0-1,-1 1 0,1-1 0,2-2 2,5-7 0,-6 9 0,1-1 0,0 1 0,0 0 0,1 1 0,0-1 0,0 1 0,1 0 0,-1 0 0,2 1 0,-1 0 0,1 0 0,0 1 0,3-2 0,173-81 0,-153 87-5,-29 1-6,6 1 43,348 36 11,-136-16-6,-19-65 97,-139-13-11,66-101-86,-89 9 22,8 6 106,-62 42-2773,13 94 1794,1-5-1593,-4-5-1923</inkml:trace>
  <inkml:trace contextRef="#ctx0" brushRef="#br1" timeOffset="67728.52">7269 1814 2659,'0'0'1633,"0"0"-42,0 0-299,0 0-497,0 0 97,8-7 2770,-64 16-3219,-62 29 133,44 29-100,72-65-464,1-1 0,-1 1 0,1 0 0,0-1 0,0 1 0,-1 0 0,1 0 1,0 0-1,1 0 0,-1 0 0,0 0 0,1 0 0,-1 0 0,1 0 0,-1 0 0,1 0 1,0 0-1,0 0 0,0 0 0,0 0 0,0 1 0,1-1 0,-1 0 0,0 0 0,1 0 1,0 0-1,-1 0 0,1 0 0,0 0 0,0 0 0,0-1 0,0 1 0,1 0 0,-1 0 1,0-1-1,1 1 0,0 0-12,69 66 240,-15-36-43,-37-23-36,-1 0 0,0 2-1,0 0 1,-1 1-1,0 0 1,-1 2-1,0 0 1,-1 0 0,-1 2-1,-1-1 1,0 2-1,-1 0 1,4 8-161,-17-23 85,-1 0-1,1 0 0,-1 0 1,0 1-1,0-1 1,1-1-1,-1 1 1,0 0-1,-1 0 1,1-1-1,0 1 1,0-1-1,-1 0 1,1 0-1,-1 0 1,1 0-1,-1 0 0,1 0 1,-1-1-1,1 1 1,-1-1-1,0 0 1,1 0-1,-1 0 1,0 0-1,1 0 1,-1 0-1,0-1 1,1 1-1,-1-1 1,0 0-85,-4 1 29,-206-10 1177,208 7-1331,5 3-3935,0 0-4001,0 0 3209</inkml:trace>
  <inkml:trace contextRef="#ctx0" brushRef="#br1" timeOffset="68127.704">7550 1919 1954,'0'0'2167,"0"0"-85,0 0-352,0 0-625,-2-18 1244,-14-12-347,14 31-1394,2-1 342,0 0 33,5 13-102,48 172 806,-63 54-497,7-193-972,1-41-4157,0-3-4266,2-2 4030</inkml:trace>
  <inkml:trace contextRef="#ctx0" brushRef="#br1" timeOffset="68944.939">7484 1940 2883,'10'-62'7367,"-9"59"-7242,1 0 1,-1 0 0,1 0-1,0 0 1,0 0 0,0 0-1,0 1 1,1-1 0,-1 1-1,1-1 1,-1 1 0,1 0-1,0 0 1,0 0-1,0 1 1,0-1 0,0 1-1,0-1 1,1 1 0,-1 0-1,0 0 1,1 0 0,-1 1-1,1-1 1,-1 1 0,2 0-126,17-2 308,-13 0-232,-1 1 0,1 0 0,-1 0 0,1 1 0,-1 0 0,1 0 0,0 1 0,-1 1 0,1-1 0,-1 1 0,0 1 0,0-1 0,1 1 0,5 4-76,68 76 913,-75-67-813,-4-12-29,-1 1 0,1 0 0,0 1 0,-1-1 0,0 0 1,0 0-1,-1 1 0,0 0 0,0-1 0,0 1 0,0-1 0,-1 1 0,0 0 0,0-1 0,-1 1 0,1 0 0,-1-1 0,-1 1 0,1-1 0,-1 1 0,0-1 1,0 0-1,0 1-71,-4 3 27,-1-1 1,0 1-1,-1-1 1,1 0-1,-2-1 1,1 0 0,-1 0-1,0 0 1,0-1-1,-1-1 1,1 0 0,-1 0-1,-1-1 1,1 0-1,-1-1 1,1 0-1,-1 0 1,-7-1-28,18-2 14,0-1 0,1 1 0,-1-1-1,0 1 1,0-1 0,0 1 0,0-1 0,0 1 0,0-1 0,1 1-1,-1-1 1,0 1 0,0-1 0,-1 0 0,1 1 0,0-1 0,0 1-1,0-1 1,0 1 0,0-1 0,-1 1 0,1-1 0,0 1-1,0-1 1,-1 1 0,1-1 0,0 1 0,-1-1 0,1 1 0,0 0-1,-1-1 1,1 1 0,-1 0 0,1-1 0,-1 1 0,1 0 0,-1-1-14,111-40 5,-103 37-6,0 1 1,0 1-1,0-1 1,1 1-1,-1 1 1,1-1-1,-1 1 0,1 0 1,0 1-1,0 0 1,-1 0-1,1 1 1,0 0-1,-1 0 0,1 1 1,-1 0-1,0 0 1,1 1-1,4 2 1,73 82 6,-75-70-2,-8-15 1,0-1 0,-1 1 0,1 0 0,0 0 0,-1 0 0,1 0 0,-1 0 0,0 0 0,0 0 0,0 0 0,0 0 0,0 1 0,0-1 0,0 0 0,-1 1 0,1-1 0,-1 0 0,0 1 0,1-1 0,-1 1 0,0-1 0,-1 1 0,1-1 0,0 1 0,-1-1 0,1 0 0,-1 1 0,0-1 0,0 0 0,0 0 0,0 1 0,0-1 0,0 0 0,-1 0 0,1 0 0,-1 0 0,1 0 0,-1-1 0,0 1 0,1 0 0,-1-1 0,0 1 0,0-1 0,-1 1-5,-36 25 168,-61 22 272,85-47-417,0 0 0,1-1 0,-1-1 0,0 0-1,0 0 1,0-2 0,1 0 0,-1-1 0,1 0-1,0-1 1,-4-2-23,13 5-297,-12-4 66,14-2-6672,3 7 2681</inkml:trace>
  <inkml:trace contextRef="#ctx0" brushRef="#br1" timeOffset="69370.805">8226 1739 3587,'0'9'11783,"5"28"-10282,-1-4-1001,47 274 1780,-54-210-2110,14-49-1381,-12-47-855,1-1-1169,-3-3-972,-10-14-891</inkml:trace>
  <inkml:trace contextRef="#ctx0" brushRef="#br1" timeOffset="69749.497">8166 1702 4580,'0'0'2120,"0"0"-423,0 0-725,0 0 101,7-5-91,-2 0-873,0 1 0,1 0 0,0 0 0,-1 0 0,1 0 0,1 1-1,-1 0 1,0 1 0,1-1 0,0 1 0,-1 0 0,1 1 0,0 0 0,0 0 0,0 0 0,0 1-1,0 0 1,-1 0 0,1 1 0,0 0 0,0 0 0,0 1 0,0-1 0,-1 2 0,4 0-109,-4 0 95,-1-1-1,0 1 1,0 0 0,0 1 0,0-1-1,-1 1 1,1 0 0,-1 0 0,0 0 0,0 1-1,-1 0 1,1-1 0,-1 1 0,0 0 0,0 1-1,0-1 1,-1 0 0,0 1 0,0-1 0,-1 1-1,1 0 1,-1 0 0,0 0 0,-1-1 0,1 1-1,-1 0 1,0 0 0,-1 0 0,0 0 0,0 0-1,0 0 1,0-1 0,-2 4-95,2-3 91,-1 1-1,0 0 1,-1-1-1,1 1 1,-1-1-1,-1 0 1,1 0-1,-1 0 1,0 0-1,0 0 1,-1-1-1,0 0 1,0 0 0,0 0-1,0-1 1,-1 1-1,1-1 1,-1-1-1,0 1 1,-1-1-1,1 0 1,-1 0-1,1-1 1,-1 0-1,-2 0-90,0 2 597,3-1-2314,1-2-7268,5-1 5061</inkml:trace>
  <inkml:trace contextRef="#ctx0" brushRef="#br2" timeOffset="74967.115">9926 568 641,'0'0'133,"0"0"134,0 0 507,0 0 352,0 0 49,0 0-353,0 0 134,0 0-70,8-22 4105,-18 34-4821,0 0 0,2 0 0,-1 1-1,2 0 1,-1 1 0,2-1 0,0 1 0,1 0 0,0 1-1,1 0 1,1-1 0,0 1 0,1 0 0,0 0 0,1 1-1,2 11-169,-3-18 57,2 0-1,-1 0 0,1 0 0,1 0 0,0 0 1,0 0-1,0 0 0,1 0 0,1-1 0,-1 1 1,2-1-1,-1 1 0,1-1 0,0 0 0,1 0 1,-1-1-1,2 1 0,-1-1 0,1 0 0,0-1 1,0 1-1,1-1 0,0 0 0,0-1 0,1 0 1,-1 0-1,1 0 0,0-1 0,0 0 0,1-1 1,-1 0-1,1 0 0,-1-1 0,1 0 0,0 0 1,1-1-57,169 5 277,-3 39-218,-81 5 448,-26 26 59,-80-23-283,19 55-6,-8-107-271,0 0 0,-1 0 0,1 0 0,0 0 0,-1-1 0,1 1 0,0 0 0,-1 0 0,1-1 0,-1 1 0,1 0 0,-1-1 0,0 1 0,1 0 0,-1-1 0,0 1 0,1-1 0,-1 1 0,0-1-1,0 1 1,1-1 0,-1 0 0,0 1 0,0-1 0,0 0 0,0 0 0,1 0 0,-1 1 0,0-1 0,0 0 0,0 0 0,0 0 0,0 0 0,0-1 0,1 1 0,-1 0 0,0 0 0,0 0-1,0-1 1,0 1 0,1 0 0,-1-1 0,0 1 0,0-1 0,1 1 0,-1-1 0,0 1 0,1-1 0,-1 1 0,0-1 0,1 0 0,-1 1 0,1-1 0,-1 0 0,1 0 0,-1 1 0,1-1 0,0 0-1,-1 0 1,1 0 0,0 0 0,0 1 0,0-1 0,0 0 0,-1 0 0,1 0 0,0 0 0,0 0 0,1 0 0,-1 0-6,8-115-37,61-8-81,35 43 113,-94 79 2,0 0 1,0 1 0,1 1-1,-1 0 1,0 0 0,0 1-1,0 0 1,0 0 0,0 1-1,0 1 1,-1 0 0,1 0-1,-1 1 1,8 3 2,51 15 27,14 16-21,-66-27-1,-8-12 16,3-3-20,0-1-1,-1 0 0,0-1 0,0 0 0,-1-1 1,0 0-1,0 0 0,0-1 0,-1 0 0,0 0 1,-1-1-1,0 0 0,0 0 0,-1-1 0,0 0 1,0 0-1,-1 0 0,-1-1 0,0 0 0,0 0 1,-1 0-1,0 0 0,-1 0 0,-1-1 0,0 1 1,0-1-1,-1-4 0,-7-24 5,-2 0 0,-1 1 1,-2 0-1,-2 1 0,-1 0 1,-10-13-6,12 40-8403,13 11 4570</inkml:trace>
  <inkml:trace contextRef="#ctx0" brushRef="#br2" timeOffset="76023.413">10135 1727 961,'-4'51'7399,"-7"10"-3642,-3-10-3516,-2 0-1,-2-1 0,-2-1 1,-2-1-1,-5 3-240,-22 54 1346,101-170-887,-40 50-462,-8 10 3,0-1-1,0 0 1,0 1 0,1-1 0,0 1 0,0 1 0,0-1-1,0 1 1,1 0 0,0 0 0,0 0 0,0 1 0,0 0-1,0 0 1,4-1 0,-5 4 1,-1 1 0,1-1-1,-1 1 1,1 0-1,-1 0 1,0 1 0,1-1-1,-1 1 1,0 0 0,0 0-1,0 0 1,0 0 0,0 1-1,-1 0 1,1 0-1,-1 0 1,0 0 0,0 0-1,0 1 1,0-1 0,0 1-1,-1 0 1,1 0 0,-1 0-1,0 0 1,-1 0-1,1 0 1,-1 0 0,1 1-1,-1-1 1,0 2-1,15 26 12,-14-29 25,0-1-1,0 0 0,0 1 1,0-1-1,0 0 0,1 0 0,-1 0 1,1 0-1,-1 0 0,1-1 1,0 1-1,-1-1 0,1 0 1,0 0-1,0 0 0,0 0 0,0 0 1,0-1-1,0 1 0,0-1 1,0 0-1,0 0 0,1 0 1,-1 0-1,0 0 0,0-1 0,0 1 1,0-1-1,0 0 0,0 0 1,0 0-1,-1 0 0,1-1 1,0 1-1,0-1 0,-1 0 0,1 1 1,-1-1-1,0 0 0,1-1 1,-1 1-1,0 0 0,0-1 1,-1 1-1,1-1 0,0 1 0,-1-1 1,1 0-1,-1 0 0,0 0 1,0 0-1,0 1 0,0-1 1,-1-1-1,1 1 0,-1 0 0,0 0 1,0 0-1,0 0 0,0-2-36,-18-115 406,13 108-404,0 1 0,-1 1 1,0-1-1,-1 1 0,0 0 0,-1 0 0,0 1 1,0 0-1,-1 1 0,0 0 0,0 0 0,-1 1 0,-9-6-2,2 1 15,-1 3-15,1 0 0,-2 2 0,1 0 0,-1 1 0,0 1 0,0 1 0,0 1 0,0 0 0,-1 2 0,1 0 0,-15 2 0,30-1 43,-69 10-1368,47 28-4002,23-12 1622</inkml:trace>
  <inkml:trace contextRef="#ctx0" brushRef="#br2" timeOffset="76367.247">10628 1776 4965,'-9'-14'8528,"10"36"-4230,1 7-5097,4 224 2481,-6-77-1458,0-81-638,-12-67-4115,10-27 850,2-1-575</inkml:trace>
  <inkml:trace contextRef="#ctx0" brushRef="#br2" timeOffset="76989.915">10545 1807 2883,'15'-44'8732,"-9"40"-8616,1 1 0,-1-1 0,1 1 0,0 0-1,-1 1 1,1 0 0,0 0 0,1 0 0,-1 1 0,0 0-1,0 0 1,1 1 0,-1 0 0,0 0 0,1 1 0,5 1-116,-8 1 85,0 0 0,-1 1-1,0 0 1,0 0 0,0 0 0,0 0 0,-1 1 0,0 0 0,0-1 0,0 1-1,0 0 1,-1 0 0,1 1 0,-2-1 0,1 1 0,0-1 0,-1 1 0,0-1-1,0 1 1,-1 0 0,0-1 0,0 1 0,0 0 0,0-1 0,-1 1 0,0 0 0,0-1-1,-1 1 1,0-1 0,-1 4-85,-3 8 137,0 0 1,-1 0-1,-1-1 1,-1 0-1,0 0 0,-1-1 1,-1 0-1,0-1 0,-1-1 1,-1 1-1,-4 2-137,-20-7 32,33-7-16,4-1-37,0-1-11,0 0 0,0 0 0,5-2 5,1-2 27,0 0-1,0 1 1,0 0 0,0 1 0,1-1 0,-1 1-1,1 0 1,0 1 0,-1-1 0,1 1 0,0 1-1,0-1 1,0 1 0,-1 0 0,1 1 0,0 0-1,0 0 1,-1 0 0,1 1 0,0 0 0,-1 0-1,0 1 1,1-1 0,-1 2 0,0-1 0,-1 0 0,4 4-1,-8-6 3,6 4 27,0 0 0,-1 0 0,0 1 0,-1 0-1,1 0 1,-1 1 0,0-1 0,-1 1 0,1 0 0,-1 1 0,-1-1-1,1 1 1,-1-1 0,1 8-29,-2-10 71,-1 0 0,0-1-1,0 1 1,-1 0 0,1 0-1,-1-1 1,0 1 0,-1 0-1,1 0 1,-1-1 0,0 1 0,0 0-1,0-1 1,-1 1 0,1-1-1,-1 1 1,0-1 0,0 0-1,-1 0 1,0 0 0,1 0-1,-1 0 1,0 0 0,-1-1 0,1 1-1,-1-1 1,1 0 0,-1 0-1,0-1 1,0 1 0,0-1-1,-1 0 1,-1 1-71,-121 31 427,102-44-231,22 8-4254,1 1-4381,2 1 8419,0 0-2644</inkml:trace>
  <inkml:trace contextRef="#ctx0" brushRef="#br2" timeOffset="77304.235">11037 1662 3619,'0'1'171,"-1"-1"-1,1 0 1,0 0-1,-1 0 1,1 0-1,-1 0 1,1 1-1,-1-1 0,1 0 1,-1 0-1,1 0 1,-1 0-1,1 0 1,-1 0-1,1 0 1,-1-1-1,1 1 0,-1 0 1,1 0-1,-1 0 1,1 0-1,-1-1 1,1 1-1,0 0 1,-1 0-1,1-1 0,-1 1 1,1 0-1,0-1 1,-1 1-1,1 0 1,0-1-1,-1 1 1,1-1-1,0 1 1,0 0-1,-1-1 0,1 1 1,0-1-1,0 1 1,0-1-1,0 1 1,0-1-1,-1 1 1,1-1-1,0 1 0,0-1 1,0 1-1,0-1 1,1 1-1,-1-1 1,0 1-1,0-1 1,0 1-1,0-1 0,0 1-170,0 2 1073,0-2-379,2 16 182,18 282 1281,-10-200-2032,-8 84-1126,-7-168-319,4-13-4599,1-1 1835</inkml:trace>
  <inkml:trace contextRef="#ctx0" brushRef="#br2" timeOffset="77623.83">10922 1658 993,'3'-23'1420,"-4"19"-1223,0-1 0,0 1 1,0 0-1,1 0 0,0-1 0,0 1 1,0 0-1,1 0 0,-1 0 0,1-1 1,0 1-1,0 0 0,1 0 1,-1 0-1,1 0 0,0 0 0,0 1 1,0-1-1,0 0 0,1 1 0,-1 0 1,1-1-1,0 1 0,0 0 0,0 1 1,1-1-1,-1 0 0,1 1 0,-1 0 1,1 0-1,0 0 0,0 0 1,0 0-1,0 1 0,0 0 0,0 0 1,0 0-1,0 0 0,0 1 0,1-1 1,1 1-198,7 1 195,0 1 0,0 0 0,0 0 1,0 1-1,0 1 0,0 0 1,-1 1-1,0 0 0,0 1 0,0 0 1,-1 1-1,0 0 0,0 1 0,-1 0 1,0 1-1,0 0 0,-1 1 1,0 0-1,2 4-195,47 94 2347,-57-104-2275,0-1 0,0 0 0,0 1 0,-1-1 0,0 1 1,1-1-1,-1 0 0,0 1 0,-1-1 0,1 1 0,0-1 0,-1 1 0,0-1 1,0 0-1,0 1 0,0-1 0,-1 0 0,1 0 0,-1 0 0,0 0 0,0 0 0,0 0 1,0-1-1,0 1 0,0-1 0,-1 1 0,0-1 0,1 0 0,-1 0 0,0 0 1,0 0-1,0 0 0,0-1 0,0 1 0,0-1 0,-2 0-72,-10 3-39,0-1 0,0 0 0,0-1 0,0-1 0,-1 0 0,1-1 0,0-1 0,0 0 0,0-1 0,-1-1 0,2 0 0,-1-1 0,-8-4 39,-44-36-6310,35 10-230</inkml:trace>
  <inkml:trace contextRef="#ctx0" brushRef="#br0" timeOffset="450742.467">20539 15528 641,'0'0'213,"0"0"316,0 0 469,0 0 48,0 0-293,0 0 192,0 0-70,0 0-117,0 0-21,0 0-59,-8 2 904,8 1 2415,3-1-3944,0 0 1,1 0 0,-1 0 0,1 0-1,-1-1 1,1 1 0,0-1 0,0 0-1,0 0 1,0-1 0,-1 1 0,1-1-1,0 1 1,0-1 0,0-1 0,0 1-1,0 0 1,0-1 0,0 0 0,0 0-1,2-1-53,23-2 260,78-16 663,-105 19-864,-2 1 53,7-2 96,161-2 230,-2-6-374,155-20-32,-175 37-37,-16 8-17,25-10 46,-53-10-21,-52 9-3,158 13 0,-99-12 0,76-20 0,-67 21 0,-64 2 0,9 18 0,-31 1 0,-3-28 0,-20-35 0,59 88 0,21-13-5,17 11 10,-67-27-5,14-13-5,8 18-22,-51-23 16,121 23-400,103-2 32,-16-21 406,16 16-54,-57 14 33,-65-27-81,197-33-528,114 2-743,-420 23 1343,2 1 0,-1 0 1,1-1 0,-1 1 0,1-1-1,0 0 1,-1 0 0,1 0 0,-1-1 0,1 0-1,-1 0 1,1 0 0,-1 0 0,1-1-1,-1 1 1,0-1 0,0 0 0,0-1-1,0 1 1,0-1 0,0 0 0,-1 0-1,1 0 1,-1 0 0,0 0 0,0-1 0,0 1-1,1-3 3,81-74-411,-8 19-69,-73 60 442,-4 1 1,0 0-22,0 0-5,0 0-10,22-14-76,59-43 27,-71 44 113,-8 10-6,25-3-11,89-15 48,109-42 38,-156 60-59,154-26 0,-101 7 5,8-7-10,38 34 5,-60-8 0,-43 15 5,37-18 43,117 22 251,84 0-16,-1 32-187,-7-12-651,-273-29-98,-9-2-4091,-13-5 1893</inkml:trace>
  <inkml:trace contextRef="#ctx0" brushRef="#br0" timeOffset="458284.915">25260 15566 609,'1'-18'32,"84"-122"3688,-94 90-2545,10 45-1080,0 0 0,0 0 1,-1-1-1,1 1 0,-1 0 0,0 0 1,0 0-1,-1 0 0,0 0 0,0 0 1,0 0-1,0 0 0,-1 0 0,0 0 1,0 0-1,0 1 0,-1-1 0,1 1 1,-2-2-96,-28-72 1126,19 65-1014,10 10 11,3 3 85,-3-6-64,-61-71 235,-22 20 0,-6 4-26,3 7-17,40 22-309,0 1 1,-2 3-1,0 2 1,-1 3-1,-1 1 1,0 3-1,-15 1-27,-214-60 0,51 54 0,67 4 0,111 14-1,23-4-2,1 2 0,0 1 0,-1 1 1,1 2-1,0 1 0,1 1 0,-1 1 0,1 2 1,1 0-1,-1 2 0,-17 11 3,-112 82 0,64 30-5,50-28 10,32-54-5,2 5 0,48 114 59,40-25 170,-14-70 209,-64-75-433,18 13 48,0-1 1,1 0-1,0-2 1,1 0-1,1-2 1,-1 0-1,1-1 1,10 1-54,107 26 90,165 1-84,173 2 784,-209-63-758,-157 9-39,-1-3-1,0-6 1,105-39 7,-92-11-211,-106 20-3651,-24 21 179</inkml:trace>
  <inkml:trace contextRef="#ctx0" brushRef="#br0" timeOffset="460668.109">23068 15060 480,'4'3'161,"1"5"-65,8-6-64,-17 16 64,7 5 512,-6 7-63,3 15-225,-5-22-224,-8-4-96,10 5-32,3 1-929</inkml:trace>
  <inkml:trace contextRef="#ctx0" brushRef="#br0" timeOffset="460869.857">23019 15591 737,'0'0'64,"0"0"64,0 0 224,0 0 801,0 0-64,0 51-352,4-5-192,-14-13-321,16-16-192,-8 11 0,-7 6-737,-12-9-800</inkml:trace>
  <inkml:trace contextRef="#ctx0" brushRef="#br0" timeOffset="461940.18">25174 15290 769,'0'-8'256,"0"8"-256,0 0 609,0 0 832,0 0 160,0 0-672,-1 48-480,-2-5-353,-2 32 0,4-3-64,-9-6-673,3-2-1024</inkml:trace>
  <inkml:trace contextRef="#ctx0" brushRef="#br0" timeOffset="446484.663">25425 16184 8168,'-82'-1'2370,"-8"-2"-1633,-76 3 640,98 3-288,14 90-544,48 2-994,-6-52-2658,44-22 160</inkml:trace>
  <inkml:trace contextRef="#ctx0" brushRef="#br0" timeOffset="453876.691">20738 17317 512,'0'0'81,"0"0"57,0-4-20,1-36 394,0 17 862,19 6-474,45-14 1252,-63 31-1848,-2 0 22,0 0-91,0 0-65,0 0-9,0 0 20,0 0 59,0 0-101,3 3-53,0 0 1,-1-1-1,1 1 0,0 0 0,1-1 0,-1 0 1,0 0-1,1 0 0,-1 0 0,1 0 1,-1-1-1,1 1 0,0-1 0,0 0 0,0 0 1,0 0-1,0-1 0,0 0 0,0 1 1,0-1-1,0-1 0,1 1-86,7 1-2,236-7 531,-244 6-503,-4 0 6,96-1 209,46-9-199,116 25-36,64-12 90,-208-4 32,42 7-5,-59-18-86,-51 14-37,9 1 0,23-26 11,44 26-22,-12 8 20,-90-7-6,0-1 0,0-1 0,1-1 0,-1-1-1,0 0 1,0-2 0,1 0 0,8-3-3,-13 3 0,19-27 32,6-7-64,74-10 32,-9 13 27,109-12-54,159-26 32,-107 34 22,-249 36-26,50-4 44,0 2-1,0 4 1,0 3 0,-1 2-1,25 8-44,46 9 64,-63-7-58,80 32 85,-65-30-91,-35-8 32,-41-8-38,380-48 12,-324 54-70,-36-16 58,193-12 38,-106 25 6,127-4-38,-236 9-1522,-12-10-704</inkml:trace>
  <inkml:trace contextRef="#ctx0" brushRef="#br0" timeOffset="455316.432">24857 16828 641,'0'0'138,"0"0"-15,0 0 235,0 0 48,0 0 266,0 0 236,0 0 181,0 0-102,0 0-325,11 10 171,12 8-378,1-2-1,0-1 1,1-1-1,1-1 1,0-2-1,27 9-454,-21-7 268,-28-11-228,46 19 170,0-2 0,1-2 0,1-3-1,0-1 1,9-2-210,139 33 400,-85-43-362,59 11-38,-55-11 0,-16 0-32,96-3-27,113 19-176,-202 0 54,73-7-230,37-12-572,-22-35 76,12-1 69,120-9 619,-325 46 240,32-9 428,-25 6 422,-31 15-573,-123 29-1740,7-23-912</inkml:trace>
  <inkml:trace contextRef="#ctx0" brushRef="#br0" timeOffset="459836.84">23141 17507 897,'10'-16'5756,"24"-74"-4652,-28 79-1014,1-1 0,0 2 1,0-1-1,1 1 1,0 0-1,1 1 0,0 0 1,1 0-1,0 1 1,0 0-1,1 1 0,-1 0 1,2 0-1,-1 1 1,3 0-91,45-21 452,2 3 0,1 2 1,0 2-1,22-1-452,164-37 716,-13 30-439,-52 4-42,86 17 139,-161 15-342,62 1 11,-162-7-30,-1 0 0,1 0 1,0 1-1,-1-1 0,0 2 1,0-1-1,0 1 0,0 0 1,-1 1-1,1 0 0,-1 0 1,0 0-1,-1 1 0,1-1 1,-1 1-1,2 3-13,104 114 75,-35 96 42,-72-113-90,-2-94-23,-1 0 0,-1 1 0,-1-1-1,1 1 1,-2-1 0,0 0 0,0 0 0,-1 0 0,-1 0 0,0 0-1,0-1 1,-1 1 0,-1-1 0,0 0 0,0-1 0,-1 0 0,0 0-1,-7 6-3,7-8 2,-7 10-2,-1-1 0,-1 0 0,-1-2 0,0 0-1,-1 0 1,-1-2 0,0 0 0,-1-1-1,-10 4 1,-29 6 5,-1-3-1,-1-2 1,-1-3-1,0-3 1,-1-2-1,-5-3-4,-191-14 37,177 6-15,0-3-1,0-4 1,1-3-1,0-4 0,2-3 1,-40-17-22,106 33-69,0-2 1,0 0-1,1 0 1,0-1-1,-1-1 1,2 0-1,-1-1 0,1 0 1,1-1-1,-1 0 1,1 0-1,1-1 1,0-1-1,0 1 1,1-1-1,1-1 1,0 0-1,0 0 1,1 0-1,0 0 1,1-1-1,1 0 1,0 0-1,-1-11 69,2-41-2946,-2-15-1304</inkml:trace>
  <inkml:trace contextRef="#ctx0" brushRef="#br0" timeOffset="461269.396">22978 16094 673,'8'52'1201,"4"171"3176,-14-201-4217,3 295-4356,20-227 3342,10 111 3342,-6-30-171,-12 139-4575,-10-281 955,2 1 43</inkml:trace>
  <inkml:trace contextRef="#ctx0" brushRef="#br0" timeOffset="461506.922">23104 17698 1826,'19'19'1217,"-17"10"-96,11 8-320,-7-4-257,-2 14-223,-2-21-257,7 23-64,-6 5-449,-3-4-1248</inkml:trace>
  <inkml:trace contextRef="#ctx0" brushRef="#br0" timeOffset="462468.04">25124 16122 609,'-3'129'4964,"-7"-37"-1467,18-62-3417,0 17-5982,-7 23 4676,1 14 1692,-19 219 4974,8-239-5021,8 65-1031,25-20 255,47 115 3063,-57-126-2393,-24-37-3188,3-43 318</inkml:trace>
  <inkml:trace contextRef="#ctx0" brushRef="#br0" timeOffset="465276.682">18929 16508 705,'0'0'-43,"0"0"-10,0 0 122,0 0 166,0 0 502,10-1 298,272-55 3380,-100 39-2765,-66 6-839,161 2 641,274-49 123,-324 32-945,610 46 720,-667-28-1339,233 21 16,-387-8-7437,-16-5 3385</inkml:trace>
  <inkml:trace contextRef="#ctx0" brushRef="#br0" timeOffset="465804.75">22166 16475 2787,'0'0'1446,"0"0"28,0 0-22,0 0-262,0 0-432,0 0-389,9 7 2647,-157 111-2114,84-82-688,61-43-364,53-40 33,84-44 3,-120 85 205,0-1 1,-1 0-1,0-1 1,0-1-1,0 0 1,-2 0-1,1-1 0,-1-1 1,0 0-1,1-3-91,-12 11 33,1 1-1,-1-1 0,0 0 0,0 0 0,0 1 1,0-1-1,-1 0 0,1 0 0,0 1 0,-1-1 1,0 0-1,0 1 0,0-1 0,0 1 0,0-1 1,0 1-1,-1 0 0,1-1 0,-1 1 1,0 0-1,0 0 0,1 0 0,-1 0 0,-1 0 1,1 0-1,0 1 0,0-1 0,-1 1 0,1 0 1,0-1-1,-1 1 0,1 0 0,-1 0 0,0 1 1,1-1-1,-2 0-32,-2-1 74,-193-66 267,19 7-5145,115 40 234</inkml:trace>
  <inkml:trace contextRef="#ctx0" brushRef="#br0" timeOffset="470661.819">23249 16303 641,'0'0'176,"0"0"224,0 0 155,0 0-58,0 0-70,0 0-144,0 0-123,0 0 144,0 0 203,0 0-58,0 0-97,0 0-5,0 0-64,0 0 91,3-1-27,123-9 961,11-26-865,201 35-230,-147 42-207,142 12-1,-259-46 16,-71-8-79,-3 1-252,0 0-608,0 0-721,0 0-811</inkml:trace>
  <inkml:trace contextRef="#ctx0" brushRef="#br0" timeOffset="471164.33">24722 16378 673,'1'-51'117,"-1"41"-10,0 10 213,3 22 1388,-5-9-1488,0-1 1,0 1-1,-1-1 0,-1 1 0,0-1 0,-1 0 0,0-1 0,0 1 0,-1-1 0,-1 0 0,0 0 0,-1-1 0,0 0 0,0 0 0,-1-1 0,0 0 0,-1-1 1,0 0-221,6 1-437,20-17-39,6-8 504,-6 7 80,-1-1 0,0-1 0,-1 0 0,0-1 0,-1-1-1,0 0 1,-1 0 0,0-1 0,-1-1 0,-1 0 0,-1 0-1,0-1 1,6-14-108,-16 24 44,-1 1 1,1 0-1,-1 0 0,0 0 0,0 0 0,0 0 0,-1 1 0,1-1 1,-1 1-1,0-1 0,-1 1 0,1 0 0,-1 0 0,0 1 0,0-1 0,0 1 1,0-1-1,-1 2 0,1-1 0,-1 0 0,0 1 0,1 0 0,-1 0 0,0 0 1,0 0-1,-1 1 0,1 0 0,0 0 0,0 1 0,-1-1 0,1 1 1,0 0-1,-3 1-44,-21-8-42,-27-16-2237,33 7-834</inkml:trace>
  <inkml:trace contextRef="#ctx0" brushRef="#br0" timeOffset="472796.876">25049 16309 512,'0'0'59,"0"0"-16,0 0 16,0 0-1,0 0-31,6-14 144,30-63 1713,5 66-421,39-22 352,218-45-325,-293 78-1362,10 1-54,348 4 652,-355-5-696,-1 1-1,1 0 0,0 0 0,0 1 1,0 0-1,-1 0 0,1 1 1,-1-1-1,0 2 0,1-1 0,-1 1 1,-1 0-1,1 1 0,-1-1 0,0 1 1,0 1-1,0-1 0,0 1 0,-1 0 1,0 0-1,-1 1 0,1-1 1,-1 1-1,0 0 0,-1 0 0,0 1 1,0-1-1,0 1 0,0 2-29,-1 6 25,-1 0-1,-1 0 0,0 1 1,-1-1-1,0 0 1,-2 0-1,1-1 1,-2 1-1,0 0 1,-1-1-1,-1 0 0,0 0 1,-1-1-1,-1 1 1,0-1-1,-1-1 1,0 0-1,-1 0 0,-1-1 1,0 0-1,0-1 1,-1 0-1,-1-1 1,1 0-1,-2-1 0,-8 4-24,4 0 3,-1-2 0,0 0-1,-1-1 1,0-1 0,-1 0-1,0-2 1,0-1 0,-1 0-1,0-2 1,1 0 0,-2-1-1,-7-1-2,-3-13-469,33 0-551,0-33-672,0 33-406,0 11 427</inkml:trace>
  <inkml:trace contextRef="#ctx0" brushRef="#br0" timeOffset="473427.949">25628 16495 737,'2'-5'-64,"-2"4"122,0 1 86,0 0 316,0 0 143,0 0-64,0 0-112,0 0-85,54-10 1820,-53 10-1869,-1 0-106,0 0 59,0 0-59,0 0-102,0 0-21,0 0 27,0 0 96,0 0 5,-5 7 69,-203 245 1656,190-234-1889,18-18-21,-1 0 0,1 1 0,-1-1 0,1 0 0,-1 1 0,1-1 0,-1 1 0,1-1 0,-1 1 0,1-1 0,0 1 0,-1-1 0,1 1 0,0-1 0,-1 1 0,1-1 0,0 1 0,0 0 0,-1-1 0,1 1 0,0-1 0,0 1 0,0 0 0,0-1 0,0 1 0,0 0 0,0-1 0,0 1 0,0-1 0,0 1 0,0 0 0,1-1 0,-1 1 0,0-1 0,0 1 0,1 0 0,-1-1 0,0 1 0,1-1 0,-1 1 0,0-1 0,1 1 0,-1-1 0,1 1 0,-1-1 0,1 0 0,-1 1 0,1-1 0,-1 0 0,1 1 0,-1-1 0,1 0 0,0 0 0,-1 1 0,1-1 0,-1 0 0,1 0 0,0 0 0,-1 0 0,1 0-7,1 2 214,-2-2-65,42 2 46,0 3 0,-1 0 0,0 3 0,0 2 0,-1 1 0,0 2-1,-1 2 1,2 3-195,55 23-107,-87-40-640,-7-1-3737,-2 0 2466</inkml:trace>
  <inkml:trace contextRef="#ctx0" brushRef="#br0" timeOffset="474732.615">25952 16117 577,'0'0'133,"0"0"0,0 0-58,0 0 133,0 0 358,0 0 320,0 0 22,0 0-331,0 0 116,6 0-31,50 2-358,1-3 0,-1-3-1,0-1 1,0-4 0,0-1-1,-1-3 1,-1-3-1,43-18-303,-92 33 2,0 0-1,-1 0 0,1-1 0,-1 0 1,0 0-1,1 0 0,-1 0 0,0-1 1,0 1-1,0-1 0,-1 0 0,1 0 0,-1-1 1,0 1-1,1-1 0,-1 1 0,-1-1 1,1 0-1,-1 0 0,1-1 0,-1 1 1,0 0-1,-1-1 0,1 1 0,-1-1 0,0-1-1,-1 2 3,1 0-1,0 1 0,-1 0 0,0-1 0,0 1 1,0-1-1,0 1 0,0 0 0,-1-1 0,1 1 0,-1 0 0,0-1 0,0 1 0,-1 0 0,1 0 0,0 0 0,-1 0 0,0 0 1,0 0-1,0 0 0,0 0 0,0 1 0,0-1 0,-1 1 0,1 0 0,-1 0 0,0 0 0,-2-2-2,-95-37 43,47 34 71,-1 2 0,0 3 1,1 2-1,-1 3 0,-24 5-114,70-6-6,0 1 0,0-1 0,0 2 0,1-1 0,-1 1 0,1 0 0,0 1 0,0-1-1,0 1 1,1 1 0,0-1 0,0 1 0,0 1 0,-1 1 6,-55 45-43,28-14 43,58-41 27,186-75-49,-181 57-15,-46-4-235,-107-23 96,125 44 176,0 1 0,-1-1 0,2 0 0,-1 1 1,0-1-1,0 1 0,1-1 0,-1 1 0,1 0 0,0 0 1,-1 0-1,1 0 0,0 0 0,0 0 0,1 0 1,-1 1-1,0-1 0,1 1 0,-1-1 0,1 1 1,-1 0-1,1 0 0,-1 0 0,1 0 0,0 1 1,-1-1-1,1 1 0,0-1 0,0 1 0,-1 0 1,1 0-1,0 0 0,0 1 0,2 0 0,1-2 15,183-23 796,-171 33-2946,-18-9-374</inkml:trace>
  <inkml:trace contextRef="#ctx0" brushRef="#br0" timeOffset="475835.83">26051 16126 545,'0'0'128,"0"0"-6,9-8 241,139-57 4447,101 34-3101,-210 30-1548,-1 1 1,1 2 0,-1 1-1,0 3 1,0 1 0,0 1-1,17 8-161,96 44 251,-130-46-200,22 41 133,-26-27-73,-22-3-46,-55 51-33,55-67-29,0 0-1,-1 0 1,0-1 0,-1 0 0,0 0 0,0 0 0,-1-1 0,1 0 0,-2-1 0,1 1-1,-1-2 1,0 1 0,0-1 0,0 0 0,-3 0-3,-84 3 448,99-15-421,1-1-52,-1-1 0,0 1 1,0-1-1,-1 1 0,0-1 0,-1 0 0,0 0 0,0 0 0,-1 0 1,0 0-1,-1 0 0,0 0 0,0 1 0,-1-1 0,0 0 1,0 1-1,-1-1 0,0 1 0,-1-1 0,0 1 0,0 1 0,-1-1 1,0 0-1,0 1 0,0 0 0,-1 0 0,-1 1 0,1 0 0,-6-5 25,-22-6-48,30 17 22,4 0 4,0 0 44,31 19 426,-29 13-410,-1 0-1,-2 1 0,-1-1 1,-1 0-1,-2 0 0,-5 14-37,13-4 465,9-42-422,222 15-994,-223-12-1478,-10-2 497</inkml:trace>
  <inkml:trace contextRef="#ctx0" brushRef="#br0" timeOffset="476835.986">26780 15903 833,'0'0'171,"0"0"165,0 0 144,0 0 524,0 0 245,0 0-138,0 0-348,3 3-283,13 9-368,0 0 0,1-2-1,1 0 1,0-1-1,0-1 1,0 0 0,1-2-1,1 0 1,-1-1-1,0-1 1,1-1 0,0 0-1,0-2 1,0 0-1,0-1 1,0-1 0,0-1-1,0-1 1,-1-1-1,1-1 1,6-2-112,-15 5 3,0 1 0,-1-2 0,0 1 0,1-1 1,-1-1-1,0 0 0,-1 0 0,1-1 0,-1-1 0,0 1 0,0-1 0,0-1-3,3-56 6,-12 60 10,-16-21-38,7 16 21,0 0 0,-1 1-1,0 0 1,-1 1-1,1 0 1,-1 0 0,0 1-1,-1 1 1,1 0-1,-1 0 1,0 1 0,0 1-1,0 0 1,0 0-1,0 1 1,0 1 0,0 0-1,0 1 1,-1 0 1,-72-7-6,-75-5-36,173 14 20,0 1 1,1 1 0,-1 0-1,-1 0 1,1 1-1,-1 1 1,0 0 0,-1 1-1,1 0 1,-2 1 0,1 0-1,-1 0 1,2 4 21,9 25 192,-22-37-144,0-1-74,1 0-87,-3-7-116,-69-103-342,2 57 533,107 36 70,112-25-1532,-116 37-555</inkml:trace>
  <inkml:trace contextRef="#ctx0" brushRef="#br0" timeOffset="477971.932">26994 16067 545,'0'0'170,"0"0"-90,0 0-5,0 0 229,0 0 406,0 0 198,0 0 37,0 0-80,0 0-209,0 0-202,0 0-230,0 0-5,0 0 32,15-2-5,25-5-81,-1 2-1,1 2 1,0 1 0,0 2 0,31 5-165,-63-5 34,0 1 0,-1 0 0,1 0 0,0 0 1,-1 1-1,1 1 0,-1-1 0,0 1 0,0 0 0,0 1 0,0-1 0,0 1 0,-1 1 0,0-1 1,0 1-1,0 0 0,0 1 0,-1-1 0,0 1 0,0 0 0,0 1 0,-1-1 0,0 1 0,0-1 1,-1 1-1,0 1 0,0-1 0,-1 0 0,0 1 0,0-1 0,0 1 0,-1-1 0,0 1 0,-1 0 1,0 2-35,1 0 15,0 1 1,-1 0 0,0 0-1,-1-1 1,0 1 0,-1 0-1,0-1 1,-1 1 0,0-1 0,0 0-1,-1 0 1,-1 0 0,1-1-1,-2 1 1,1-1 0,-1 0-1,-4 3-15,-69 65 70,41-81 154,45-3-215,-1 2-37,-1 0-1,0-1 1,0 1-1,0-1 1,0 0-1,-1-1 1,0 1-1,0-1 1,-1 1-1,0-1 1,0 0-1,-1 0 1,1-1-1,-1 1 1,-1 0-1,0-1 1,0-3 28,0 2-25,-1 1-1,-1-1 1,1 1-1,-2-1 1,1 1-1,-1 0 1,0-1-1,-1 1 1,0 0 0,0 0-1,-1 1 1,0-1-1,0 1 1,-1-1-1,0 1 1,0 1 0,-3-4 25,-17-14 245,26 328 412,5-253-358,-6-51-257,6-4-58,205-115-592,-153 89 597,-56 31-5,-2-1 37,-6 5 6,-2 2-35,-1 0 0,0 0-1,0-1 1,-1 0 0,0-1 0,0 0-1,0-1 1,0 0 0,-1 0 0,0-1-1,0-1 1,0 1 0,0-2 0,-5 1 8,-60-19-2522,42-6-249</inkml:trace>
  <inkml:trace contextRef="#ctx0" brushRef="#br0" timeOffset="478853.514">29127 14645 609,'-6'-43'4228,"4"42"-2755,2 1-672,0 0 5,0 0 219,0 0 176,1 16-27,1 213 1480,-48 111-1202,-26 11-2120,72-347 469,-1-1 0,1 0 0,-1 1 0,0-1 0,0 0 0,0 0 0,0 0 0,0 0 0,-1 0 0,0 0 0,1 0 0,-1 0 0,0-1 0,0 1 0,-1-1 0,1 1 0,-1-1 0,1 0 0,-1 0 0,1 0 0,-1 0 0,0 0 0,0-1 0,0 1 0,0-1 0,0 0 0,0 0 0,-1 0 1,0 0 198,-10-2-3188</inkml:trace>
  <inkml:trace contextRef="#ctx0" brushRef="#br0" timeOffset="479388.359">29092 14955 641,'29'-89'1628,"-25"71"-1016,1 0-1,1 0 1,1 1 0,0 0 0,2 0-1,0 1 1,0 0 0,2 0 0,-1 1 0,7-6-612,-15 18 75,-1 0 0,1 1 0,0-1 0,0 1 0,0-1 1,0 1-1,1-1 0,-1 1 0,1 0 0,-1 0 1,1 0-1,0 1 0,0-1 0,-1 1 0,1-1 0,0 1 1,1 0-1,-1 0 0,0 0 0,0 1 0,0-1 0,0 1 1,1-1-1,-1 1 0,0 0 0,0 0 0,1 1 0,-1-1 1,0 1-1,0 0 0,0-1 0,1 1 0,-1 1 1,0-1-1,0 0 0,-1 1 0,1-1 0,0 1 0,0 0 1,-1 0-1,1 0 0,-1 1 0,0-1 0,0 0 0,0 1 1,0-1-1,0 1 0,0 0 0,1 2-75,-1 6 130,1 0 1,-2 1-1,1-1 0,-2 1 0,1-1 0,-2 1 1,1 0-1,-2-1 0,1 1 0,-2-1 0,1 0 1,-2 0-1,1 0 0,-2 0 0,1 0 0,-1-1 1,-1 0-1,0 0 0,0 0 0,-1-1 0,-1 0 1,1 0-1,-9 7-130,-42 51 137,-4-3 0,-2-2 0,-67 50-137,71-92 53,57-20-79,8-32-6,-3 27 32,0 0 0,1 1 0,0-1 0,0 1 0,0 0 0,0 0 0,1 0 0,-1 0 0,1 1 0,0-1 0,0 1 0,0 0 0,1 0 0,-1 1 0,1-1 0,-1 1 0,1 0 0,0 0 0,0 1 0,0-1 0,0 1 0,0 0 0,0 0 0,0 1 0,1 0 0,-1 0 0,0 0 0,0 0 0,0 1 0,1 0 0,-1 0 0,0 0 0,0 1 0,0-1 0,-1 1 0,1 0 0,0 1 0,-1-1 0,1 1 0,-1 0 0,0 0 0,0 1 0,0-1 0,0 1 0,-1-1 0,1 1 0,-1 1 0,0-1 0,0 0 0,-1 1 0,1-1 0,61 169 395,-2 10 32,-61-182-485,-1 0 0,1 0 0,0 0 0,-1 0 0,1-1 1,0 1-1,0 0 0,0-1 0,0 1 0,0-1 0,0 1 0,0-1 1,0 1-1,0-1 0,0 0 0,0 1 0,0-1 0,0 0 0,0 0 1,0 0-1,0 0 0,0 0 0,0 0 0,0 0 0,0 0 0,1 0 1,-1-1-1,0 1 0,0 0 0,0-1 0,0 1 0,0 0 0,0-1 1,0 0-1,-1 1 0,1-1 0,0 1 0,0-1 0,0 0 0,0 0 1,-1 1-1,1-1 0,0 0 0,-1 0 0,1 0 0,-1 0 0,1 0 1,-1 0-1,1 0 0,-1 0 0,0 0 0,1 0 0,-1 0 58,32-60-5686,-30 57 5086,5-10-1664</inkml:trace>
  <inkml:trace contextRef="#ctx0" brushRef="#br0" timeOffset="479788.897">29713 15179 2851,'0'0'1943,"0"0"-219,0 0-624,0 0 101,0 0-277,0 0-161,0 0 102,0 0-48,-2 6-262,-46 106 740,25-64-819,3 0 1,1 1 0,3 1-1,2 1 1,-2 22-477,14-68 44,1 0 0,0 0 0,1 0 0,-1 0 1,1 1-1,0-1 0,0 0 0,1 0 0,-1 0 0,1 0 0,0 0 1,1 0-1,-1 0 0,1 0 0,0-1 0,0 1 0,0-1 0,1 1 1,0-1-1,0 0 0,0 0 0,0 0 0,1 0 0,-1 0 1,1-1-1,2 2-44,11 1 26,0-1 1,1-1 0,-1 0 0,1-1-1,0-1 1,0 0 0,0-2 0,0 0-1,0-1 1,0-1 0,6-1-27,69-3-9759,-93 6 6684</inkml:trace>
  <inkml:trace contextRef="#ctx0" brushRef="#br0" timeOffset="480141.107">29702 15479 1121,'-11'-5'2481,"12"4"2116,3-1 4217,53-7-8301,191-15-262,-171 33-753,-77-8-720,0-1-492,0 0 283,0 0-592,0 0-118,0-3-197,-4-8-417</inkml:trace>
  <inkml:trace contextRef="#ctx0" brushRef="#br0" timeOffset="480491.612">29736 15118 929,'3'-11'9616,"29"4"-6922,45 0-2332,-73 6 237,170 4 2262,-160-5-2716,0 0 0,0 1-1,0 0 1,0 2-1,0-1 1,0 2-1,0 0 1,0 0-1,0 1 1,-1 1-1,1 1 1,-1 0 0,1 0-145,-2 17 436,-14-19-4170,-2-2-4067,4-1 4411</inkml:trace>
  <inkml:trace contextRef="#ctx0" brushRef="#br0" timeOffset="484139.7">30491 14856 865,'0'0'128,"0"0"358,0 0 507,0 0 235,0 0-150,0 0-454,9-2 3695,59 16-3828,-3-3-179,-1 3 0,0 2-1,-2 4 1,0 2 0,49 25-312,-110-46 28,-1 0 0,1 0-1,0 0 1,0 0 0,0 0-1,0 0 1,-1 0 0,1 1-1,-1-1 1,1 0 0,-1 0-1,1 0 1,-1 1 0,0-1-1,1 0 1,-1 0 0,0 1 0,0-1-1,0 0 1,0 1 0,0-1-1,0 0 1,0 1 0,-1-1-1,1 0 1,0 0 0,-1 1-1,1-1 1,-1 0 0,1 0-1,-1 0 1,0 0 0,1 1 0,-1-1-1,0 0 1,0 0 0,0 0-1,0-1 1,0 1 0,0 0-1,0 0 1,0 0 0,0-1-1,0 1 1,0-1 0,0 1-1,-1-1 1,1 1 0,0-1 0,0 1-1,-1-1 1,1 0 0,0 0-1,-1 0 1,1 0 0,0 0-1,0 0 1,-1 0 0,1 0-28,-282 122 1099,254-108-1169,6-4-1854,10-16-4030,12 6 3754</inkml:trace>
  <inkml:trace contextRef="#ctx0" brushRef="#br0" timeOffset="485661.008">31369 14876 5189,'0'0'1206,"0"0"-464,4-9 219,41-75 646,-32 54-705,-15 29-485,2 1 261,-1 49 758,-15 67-630,-1-83-613,-2 0 0,-2 0 0,-1-2 0,-1-1 0,-2-1 0,0-1-1,-4 1-192,-70 72 86,100-111-1255,80-114 1078,-31 110 96,-46 15 27,-4-1 11,46 125-38,-43-122-17,-1 0-47,0 0 1,0-1-1,0 1 0,0-1 1,0 1-1,0-1 0,1 0 1,0 0-1,-1 0 0,1 0 1,0 0-1,0-1 0,0 1 1,0-1-1,0 0 0,0 0 1,0 0-1,0 0 0,0 0 1,1-1-1,-1 1 0,0-1 1,1 0-1,-1 0 0,0 0 1,0-1-1,1 1 0,-1-1 1,3 0 58,18-13-90,0-1 0,-1-1 0,-1-1 0,0 0 0,-1-2 0,-1-1 0,-1 0 0,-1-1 0,-1-1 0,0-1 0,-2-1 0,-1 0 0,-1 0 0,-1-2 90,-9-32 1927,-3 58-1270,-5 7-294,-26 35-6,19-29-300,1 1 0,1 1-1,-1 0 1,2 0 0,0 1-1,1 0 1,1 0 0,1 1-1,0 0 1,1 1 0,0-1-1,2 1 1,-2 12-57,5-4-1,-2-16-7,1 1 1,0 0-1,1 0 0,0-1 0,1 1 0,0 0 0,1 0 0,0-1 0,1 1 0,0-1 0,0 0 0,1 0 0,0 0 0,1 0 0,0-1 0,3 4 8,-3-12-26,1 0 0,-1 0 0,0 0 0,0 0 0,1-1 0,-1 0 0,1 0 0,-1-1 0,0 1 0,0-1 0,1-1 1,-1 1-1,0 0 0,0-1 0,0 0 0,0 0 0,0-1 0,-1 0 0,1 1 0,-1-1 0,1-1 0,-1 1 0,0-1 0,-1 0 0,1 1 0,0-2 0,-1 1 0,0 0 0,2-4 26,147-201-363,-149 205 372,0-1 0,0 1-1,0-1 1,-1 1 0,0-1-1,0 0 1,0 0 0,0 0-1,-1-1 1,0 1 0,0 0 0,0 0-1,-1-1 1,0 1 0,0 0-1,0-1 1,0 1 0,-1 0-1,0-1 1,0 1 0,-1 0-1,1 0 1,-1 0 0,0 0-1,-1 0 1,1 0 0,-1 1 0,0-1-1,0 1 1,0 0 0,0 0-1,-1 0 1,0 0 0,0 0-1,0 1 1,0 0 0,-1 0-1,1 0 1,-1 0 0,0 1-1,1 0 1,-1 0 0,0 0 0,-1 0-1,1 1 1,0 0 0,0 0-1,-1 0 1,1 1 0,0 0-1,-3 0-8,-5 3 41,0 2 1,1 0-1,-1 0 0,1 1 0,0 0 0,1 1 0,-1 1 0,1 0 0,1 0 0,-9 10-41,-28 76 129,43-82-125,1 0 1,0 0-1,1 0 1,1 1-1,0-1 1,0 0 0,1 1-1,1-1 1,0 0-1,1 0 1,0 1-1,1-1 1,2 6-5,-4-14-8,1 1 0,-1-1 0,1 0 0,0 1 0,0-1 0,1 0 0,-1 0 0,1 0 0,0 0 0,0-1 0,0 1 0,0-1 0,1 0 0,0 0 0,-1 0 0,1 0 0,0-1 0,0 1-1,1-1 1,-1 0 0,0 0 0,1-1 0,-1 1 0,1-1 0,-1 0 0,1 0 0,0-1 0,0 1 0,-1-1 0,1 0 0,0 0 0,-1-1 0,1 1 0,0-1 0,-1 0 0,5-2 8,15-7-29,0 0-1,0-2 1,-1-1 0,-1-1-1,0-1 1,-1-1-1,0 0 1,-1-2 0,-2 0-1,1-1 1,-2-1 0,-1-1-1,0 0 1,-2-1 0,0-1-1,-2 0 1,-1-1-1,3-9 30,18-25 1090,-32 57-930,0 1 91,-2 7-102,-19 244 123,21-247-280,0 1 0,1-1-1,0 0 1,-1 1 0,1-1-1,1 1 1,-1-1 0,1 0-1,-1 0 1,1 0 0,1 0-1,-1 0 1,0 0 0,1-1 0,0 1-1,0-1 1,0 0 0,0 1-1,0-1 1,1-1 0,-1 1-1,1 0 1,0-1 0,0 0-1,0 0 1,0 0 0,0 0-1,0-1 1,0 0 0,1 0-1,-1 0 1,1 0 0,-1 0-1,0-1 1,1 0 0,-1 0 0,1 0-1,-1-1 1,1 1 0,-1-1-1,1 0 1,-1 0 0,4-2 8,6-6-81,0-1 0,-1 0 0,0-1 1,-1 0-1,0-1 0,0 0 0,-1-1 1,-1 0-1,0-1 0,-1 0 0,-1-1 1,0 1-1,-1-2 0,0 1 0,-1-1 1,-1-2 80,-18-100 48,12 115-29,-1 1 1,0-1-1,1 0 0,-1 1 1,0-1-1,0 1 0,-1 0 1,1 0-1,0 0 1,-1 0-1,1 0 0,-1 0 1,0 1-1,0-1 1,0 1-1,1 0 0,-1 0 1,0 0-1,0 0 1,-1 0-1,1 1 0,0-1 1,0 1-1,0 0 0,0 0 1,0 0-1,-1 0 1,1 1-1,0-1 0,0 1 1,0 0-1,0 0 1,0 0-1,0 0 0,0 0 1,1 1-1,-1-1 0,-2 3-19,-69 54 374,62-44-338,0 1 1,1 0-1,1 1 0,1 0 0,0 1 0,1 0 0,1 0 1,0 1-1,-2 13-36,7-24 2,0 0 1,1 0-1,0 1 0,0-1 1,0 1-1,1-1 0,0 1 1,1-1-1,0 1 0,0-1 1,0 0-1,1 1 0,0-1 1,1 0-1,-1 0 0,1 0 1,1-1-1,-1 1 0,1-1 1,0 0-1,1 0 0,-1 0 1,1 0-1,1-1 1,3 4-3,-1-6-9,-1 0 0,1 0 0,0-1 1,0-1-1,0 1 0,0-1 1,0 0-1,0-1 0,0 0 0,0 0 1,0-1-1,0 0 0,0 0 1,0-1-1,0 0 0,0-1 1,0 1-1,-1-1 0,0-1 0,1 0 1,-1 0-1,-1 0 0,4-2 9,11-4-13,15-10 4,-1-2 1,0-1-1,-2-2 1,-1-1-1,-2-1 0,0-1 1,5-10 8,32-27 444,-43 49 240,-28 57-627,1-23-62,0-1 0,1 0 0,1 0 0,1 1 1,0-1-1,1 0 0,1 1 0,1-1 0,0 0 0,2 0 0,-1 0 0,2-1 0,0 0 1,1 0-1,7 10 5,-12-23-61,0 0 1,0 0 0,0-1-1,1 1 1,0-1 0,-1 1-1,1-1 1,0 0 0,0 0-1,0 0 1,0 0 0,0-1-1,1 1 1,-1-1-1,0 0 1,1 0 0,-1 0-1,1 0 1,-1-1 0,1 0-1,-1 1 1,1-1 0,0 0-1,-1-1 1,1 1 0,-1 0-1,1-1 1,-1 0 0,1 0-1,-1 0 1,1-1 0,-1 1-1,0-1 1,0 1 0,0-1-1,0 0 1,0 0 0,0-1-1,0 1 1,-1 0 60,89-113-1387,-85 99 1353,-2-1 0,1 0 0,-2 0 0,0-1 0,-2 1 0,1 0 0,-2-1 0,0 1 0,-2-1 0,0 1 0,-2-11 34,2 23 28,0 0 0,0 0 1,0 0-1,-1 0 0,0 0 0,0 0 0,0 1 0,0 0 1,-1-1-1,1 1 0,-1 0 0,0 1 0,-1-1 0,1 1 1,0 0-1,-1 0 0,0 0 0,0 0 0,0 1 1,0 0-1,0 0 0,0 0 0,-1 1 0,1 0 0,-1 0 1,1 0-1,0 1 0,-1-1 0,0 1 0,1 1 0,-1-1 1,1 1-1,0 0 0,-1 0 0,1 1 0,-4 1-28,-115 84-357,79-37-925,-12 29-2017</inkml:trace>
  <inkml:trace contextRef="#ctx0" brushRef="#br0" timeOffset="486892.574">30652 15887 801,'0'0'64,"0"0"256,0 0 961,0 0 417,31-31-161,-5 20-416,-5-7-160,55 18-576,-76 0 383,0 0-63,0 0-288,0 0-289,-3 33-256,3-33-225,0 0-896,-2 33-673,-2 11-993</inkml:trace>
  <inkml:trace contextRef="#ctx0" brushRef="#br0" timeOffset="487188.953">30999 15684 1057,'28'3'204,"27"0"3158,-142 46 1181,83-43-4399,0 1 1,1-1-1,0 1 1,0-1-1,0 1 1,1 0-1,0 0 1,0 0-1,1 0 1,0 0-1,0 1 0,1-1 1,0 0-1,0 1 1,0-1-1,1 0 1,0 0-145,5 21 96,16 90-1565,-13-45-2625,-8-65 2712</inkml:trace>
  <inkml:trace contextRef="#ctx0" brushRef="#br0" timeOffset="487462.121">30558 16234 2466,'-5'-4'1666,"-2"8"416,4-14-449,3 10-1120,0 0 192,0 0-321,0 0-192,0 0-96,0 0-64,0 0-64,0 0-448,40 23-449,-22-7-256,-4-7-353,-5 12-127,-7-24 416</inkml:trace>
  <inkml:trace contextRef="#ctx0" brushRef="#br0" timeOffset="487747.59">30644 16328 609,'0'0'475,"0"0"406,0 0 277,0 0 80,2 3-170,13 11-778,-1 0 0,2 0 0,0-2 0,0 0 0,1 0 0,1-2 0,0 0-1,0-1 1,1-1 0,0-1 0,0 0 0,1-2 0,12 2-290,-22-3 11,1 0-1,0-2 0,0 1 1,0-1-1,0-1 1,0 0-1,1-1 1,-1 0-1,0 0 1,0-1-1,0-1 1,1 0-1,-1 0 1,-1-1-1,1-1 1,0 0-1,-1 0 1,0-1-1,0 0 1,0-1-1,-1 0 1,1 0-1,-2-1 1,1-1-1,-1 1 1,0-1-1,0-1 1,4-6-11,67-172-289,-61 154 145,-17 30-245,-1 3-65,0 0-379,0 0-624,0 0-978</inkml:trace>
  <inkml:trace contextRef="#ctx0" brushRef="#br0" timeOffset="488261.353">30104 16969 2626,'0'0'769,"0"0"705,0 0 351,0 0-159,0 0-481,3 58-416,-8-31-481,11 27 64,2 10-191,-4-18-129,-1-5 0,-6 3-64,17-26-129,-19 16-671,1-24-610,2 0-544,-8-3-672</inkml:trace>
  <inkml:trace contextRef="#ctx0" brushRef="#br0" timeOffset="488597.673">30081 17026 641,'30'-68'3240,"79"31"-720,-43 72-913,-57-21-1272,-8-14-321,-1 0 0,1 0 0,-1 1 0,1-1 0,0 0-1,-1 1 1,1-1 0,-1 1 0,1-1 0,0 0 0,-1 1 0,0-1 0,1 1 0,-1 0 0,1-1 0,-1 1 0,1-1 0,-1 1 0,0-1 0,0 1 0,1 0 0,-1-1 0,0 1 0,0 0 0,0-1 0,1 1-1,-1 0 1,0 0 0,0-1 0,0 1 0,0 0 0,-1-1 0,1 1 0,0 0 0,0-1 0,0 1 0,0 0 0,-1-1 0,1 1 0,0 0 0,-1-1 0,1 1 0,0-1 0,-1 1 0,1-1 0,-1 1 0,1-1 0,-1 1-1,1-1 1,-1 1 0,1-1 0,-1 1 0,1-1 0,-1 0 0,0 1 0,1-1 0,-1 0 0,0 0 0,0 1-14,-12 2 166,-3 2-274,4-3-2817,12-2 1270</inkml:trace>
  <inkml:trace contextRef="#ctx0" brushRef="#br0" timeOffset="489123.149">29847 16990 961,'0'0'336,"0"0"646,0 0 476,0 0 223,0 0-255,10 1-460,499-15 1992,-507 14-2579,-2 0-145,-7 1-116,-163 0 303,-171 21 749,312-15-957,19-10-133,8 2-250,2 1-471,29-11-2626,57-14-523,-35 16 1158</inkml:trace>
  <inkml:trace contextRef="#ctx0" brushRef="#br0" timeOffset="489460.966">30325 16851 4260,'0'0'2013,"0"0"-449,0 0-667,0 0 165,0 0 38,0 5-134,-6 148 1356,8-132-2142,1 0-1,1 0 1,2-1-1,0 0 1,0 0-1,2 0 1,1-1-1,5 9-179,-13-26-23,1 0 0,0 0 0,0 0 0,0 0 0,0 0 0,0 0 0,1 0 0,-1-1-1,0 1 1,1-1 0,-1 0 0,1 0 0,0 0 0,-1 0 0,1 0 0,0 0 0,0-1 0,-1 1 0,1-1 0,0 0 0,0 0-1,0 0 1,-1 0 0,1-1 0,0 1 0,0-1 0,0 1 0,-1-1 0,1 0 0,0 0 0,-1 0 0,1 0 0,-1-1 0,0 1 0,1-1-1,-1 0 1,1 0 23,92-65-5242,-74 29 1329,-15 31 2562</inkml:trace>
  <inkml:trace contextRef="#ctx0" brushRef="#br0" timeOffset="489730.566">30617 16965 545,'0'0'373,"6"-13"2019,-1-8-501,-3 11 1118,-1 10 3488,39 230-5685,-29-194-1487,-2-5-1439,-7-8-3201,-2-23 2352</inkml:trace>
  <inkml:trace contextRef="#ctx0" brushRef="#br0" timeOffset="489967.569">30983 16897 1922,'-11'-4'7058,"10"33"-2272,2-15-5927,9 267 1536,-10-272-495,4 97-968,8-37-3086,-11-66 2302,-1-3 293,0 0-774</inkml:trace>
  <inkml:trace contextRef="#ctx0" brushRef="#br0" timeOffset="490336.258">31022 17031 737,'-76'-97'5498,"74"94"-5447,1 0 0,0 0-1,0 0 1,0 0 0,1 0 0,-1 0-1,1 0 1,-1 0 0,1 0 0,0 0-1,0 0 1,1 0 0,-1 0-1,0 0 1,1 0 0,0 0 0,0 0-1,0 0 1,0 0 0,0 0 0,1 0-1,-1 1 1,1-1 0,0 0 0,-1 1-1,1 0 1,0-1 0,1 1-1,-1 0 1,0 0 0,1 0 0,-1 0-1,1 1 1,-1-1 0,1 1 0,0-1-1,0 1 1,0 0 0,0 0 0,0 0-51,3-2 49,0 1 1,0 0 0,1 0 0,-1 1 0,1-1 0,-1 1 0,1 1 0,-1-1 0,1 1 0,0 0 0,-1 1 0,1 0 0,-1 0 0,1 0 0,-1 1 0,1 0 0,-1 0 0,0 0 0,3 2-50,-6-2 88,1-1-1,0 1 1,0 0-1,-1 0 1,0 1-1,1-1 1,-1 1-1,0 0 1,0 0 0,0 0-1,-1 0 1,1 0-1,-1 0 1,1 1-1,-1-1 1,0 1-1,0 0 1,-1-1-1,1 1 1,-1 0 0,0 0-1,0 0 1,0 0-1,-1 0 1,1 0-1,-1 1 1,0-1-1,0 0 1,0 0 0,-1 0-1,0 0 1,1 0-1,-1 0 1,-1 0-1,0 2-87,-108 122 2116,32-52-1659,39-21-355,80-15-439,46-10-1682,-15-7-4353,-60-15 2998</inkml:trace>
  <inkml:trace contextRef="#ctx0" brushRef="#br0" timeOffset="490593.483">31459 16999 2114,'19'-9'1313,"-27"-9"1122,11 11-161,-3 7-449,0 0-479,0 0-193,0 0-609,0 0 353,0 0-416,18 77-289,-13-5-128,-12-18-128,11-23-160,6 29-705,-4-10-481,-6-19-672,0-15-512,8-7 1024</inkml:trace>
  <inkml:trace contextRef="#ctx0" brushRef="#br0" timeOffset="491061.417">31530 16901 2626,'27'-25'6019,"10"-5"-4270,-33 30-1717,0 0 1,-1 0-1,1 0 1,0 0-1,-1 0 0,1 1 1,0-1-1,-1 1 1,1 0-1,-1 0 0,1 1 1,-1-1-1,0 1 1,1-1-1,-1 1 1,0 0-1,0 1 0,0-1 1,0 0-1,-1 1 1,1-1-1,-1 1 1,1 0-1,-1 0 0,0 0 1,0 0-1,0 0 1,-1 1-1,1-1 0,-1 1 1,1-1-1,-1 1 1,0-1-1,-1 1 1,1-1-1,-1 1 0,1 0 1,-1-1-1,0 1 1,-1 0-1,1 1-32,-4 25 422,4-26-356,0 1-1,0-1 1,-1 1 0,0-1 0,0 1-1,0-1 1,0 0 0,-1 1 0,1-1-1,-1 0 1,0 0 0,-1 0 0,1 0-1,-1 0 1,1-1 0,-1 1 0,0-1-1,0 0 1,-3 2-66,-69 57-5,73-62-625,2 0-75,0 0 251,0 0 6,6-1 138,135-5 145,-136 6 269,0 1-1,-1 0 1,1 0 0,0 0 0,-1 1-1,1 0 1,-1 0 0,0 0 0,0 0-1,0 1 1,0-1 0,0 1 0,0 0-1,-1 0 1,1 1 0,-1-1-1,0 1 1,0-1 0,0 1 0,0 0-1,-1 0 1,0 1 0,0-1 0,0 0-1,0 1 1,-1-1 0,1 1 0,-1-1-1,0 1 1,0 1-104,-2 1 70,0 0 0,0 1 0,0-1 0,-1 0 1,0 0-1,-1 0 0,0 0 0,0 0 0,0-1 0,0 1 0,-1-1 0,0 0 0,-1 0 1,1 0-1,-1-1 0,-1 0 0,1 0 0,0 0 0,-1 0 0,0-1 0,0 0 0,-1 0 1,1-1-1,-1 0 0,1 0 0,-1 0 0,0-1 0,0 0 0,-1 0 0,-2 0-70,-47-27-6902,51 19 4446</inkml:trace>
  <inkml:trace contextRef="#ctx0" brushRef="#br0" timeOffset="491338.315">31993 17369 7527,'2'0'2755,"-2"0"-1570,0 0 993,0 0-961,0 0-1345,0 0-1890,0 0-1986,0 0 1057</inkml:trace>
  <inkml:trace contextRef="#ctx0" brushRef="#br0" timeOffset="491597">32577 16951 1698,'0'0'1019,"3"-7"551,0 1-788,20-42 2291,-27 30 1736,4 27-3523,-27 263 572,-54-22-2762,75-235 440,-2-1-1,0-1 0,0 0 0,-2 0 0,1-1 0,-2 0 0,1 0 1,-2-1-1,-10 8 465,-9-31-3993,24-28 1494</inkml:trace>
  <inkml:trace contextRef="#ctx0" brushRef="#br0" timeOffset="492069.445">32453 17011 865,'8'-48'2579,"-8"45"-2382,-1 1 1,1-1 0,0 0-1,0 1 1,0-1 0,0 0 0,1 0-1,-1 1 1,1-1 0,-1 0-1,1 1 1,0-1 0,0 1-1,0-1 1,1 1 0,-1 0 0,0-1-1,1 1 1,0 0 0,-1 0-1,1 0 1,0 0 0,0 0 0,0 0-1,0 1 1,1-1 0,-1 1-198,6-4 222,-1 2 0,1-1 0,1 1 0,-1 1 0,0-1 0,1 1 0,-1 1-1,1 0 1,-1 0 0,1 0 0,0 1 0,-1 0 0,1 1 0,0 0 0,-1 1 0,1-1 0,-1 2 0,0-1 0,1 1 0,-1 0 0,-1 1 0,4 1-222,-7-3 51,1 1 1,-1-1-1,1 1 0,-1 0 0,0 0 1,0 0-1,-1 1 0,1-1 0,-1 1 1,0 0-1,0 0 0,0 0 0,0 1 1,0-1-1,-1 1 0,0-1 0,0 1 1,0 0-1,-1-1 0,0 1 0,0 0 1,0 0-1,0 0 0,-1 0 0,0 1 1,0-1-1,0 0 0,0 0 0,-1 0 1,0 0-1,0 0 0,0 0 0,-1-1 1,0 1-1,0 0 0,0-1 0,-2 4-51,-5 6 59,-1 0 0,0-1 0,-1 0-1,0 0 1,-1-1 0,0-1-1,-1 0 1,0-1 0,-1 0 0,0-1-1,0 0 1,-1-2 0,-8 4-59,-59 42-155,80-50-133,2-3 5,0 0-224,6-4 5,4-4 483,1 0 1,0 2-1,0-1 1,0 1-1,1 1 1,0 0-1,0 0 1,0 2-1,1-1 1,-1 1-1,1 1 1,0 1-1,0-1 1,0 2-1,7 0 19,-15 1 73,1 1-1,-1-1 1,0 1-1,-1 0 1,1 0-1,0 1 1,-1-1-1,1 1 1,-1 0-1,0 0 1,0 1-1,0-1 1,0 1-1,0 0 1,-1 0-1,0 0 1,0 1-1,0-1 1,0 1-1,-1-1 1,1 1-1,-1 0 1,-1 0-1,1 0 1,-1 0-1,1 0 1,-2 0-1,1 1 1,0-1-1,-1 0 1,0 0-1,0 1 1,-1-1-1,0 0 1,1 0-1,-2 0 1,1 1-1,0-1 1,-1 0-1,0-1 1,-1 1-1,1 0 1,-1 0-73,-7 8-33,0-1-1,-1-1 1,0 1 0,-1-2 0,0 1-1,0-2 1,-1 0 0,-1 0-1,0-1 1,0-1 0,0 0 0,-1-1-1,-3 0 34,14-5-402,0 0 0,-1 0 0,1-1 0,-1 0 1,1 0-1,-1 0 0,1 0 0,-1-1 0,1 0 0,-1 0 0,1 0 0,0 0 0,-1-1 0,1 0 0,0 1 0,0-2 0,0 1 0,0 0 0,1-1 0,-1 0 402,-7-7-2392</inkml:trace>
  <inkml:trace contextRef="#ctx0" brushRef="#br0" timeOffset="492329.407">32828 17475 4965,'15'4'3523,"2"16"-1057,-1-12-191,-12-1-1058,-4 11 865,0-7-1153,-7-7-865,7-4-1025,0 0 96,0 0-1634,0 0-1184,0 0-1506</inkml:trace>
  <inkml:trace contextRef="#ctx0" brushRef="#br0" timeOffset="492498.023">33359 17071 2242,'-5'-2'2755,"5"2"-545,0 0-1121,0 0 1057,0 0-160,-22 43-577,-16 25-608,2 13-545,17-42-256,-15 38-320,-3-10-513,21-32-608,2-15-577,5-17 929,2-3-1185,5-11-385</inkml:trace>
  <inkml:trace contextRef="#ctx0" brushRef="#br0" timeOffset="492684.722">33221 17092 577,'0'-5'423,"0"1"0,0-1 0,1 1 1,-1-1-1,1 1 0,0 0 1,0-1-1,1 1 0,-1 0 0,1 0 1,0 0-1,0 0 0,0 0 0,0 1 1,1-1-1,0 0 0,0 1 1,0 0-1,0 0 0,0 0 0,1 0 1,-1 0-1,1 1 0,0-1 1,-1 1-1,1 0 0,0 0 0,0 1 1,1-1-1,-1 1 0,3-1-423,217-52 1786,-146 37-3129,-74 16-18,-4 1 149,0 0-507,0 0-202,0 0-434</inkml:trace>
  <inkml:trace contextRef="#ctx0" brushRef="#br0" timeOffset="492870.421">33253 17242 6438,'0'0'2723,"0"0"-193,0 0 321,0 0-1474,0 0 705,79-14-1153,-31 8-737,-10-1-961,-19 3-31,13-1-1731,-11-2-1120,2 11-577</inkml:trace>
  <inkml:trace contextRef="#ctx0" brushRef="#br0" timeOffset="493060.456">33527 17520 7783,'-4'2'3267,"4"-2"-320,0 0-1441,0 0 544,0 0-1442,0 0-1473,0 0-1697,0 0-1858,0 0 1505</inkml:trace>
  <inkml:trace contextRef="#ctx0" brushRef="#br0" timeOffset="544452.947">100 10862 545,'0'0'64,"0"0"-32,0 0 0,0 0-96</inkml:trace>
  <inkml:trace contextRef="#ctx0" brushRef="#br0" timeOffset="545900.38">40 10840 545,'0'0'58,"0"0"12,0 0 116,0 0 12,5 2-6,16 7 16,-15-6 86,-6-3 69,0 0-59,0 0 161,0 0 42,0 0-27,0 0-42,0 0-107,0 0-149,0 0 31,0 0 33,0 0-22,-1 12 582,14-3 1564,-11-7-1393,73-7-416,-71 1-567,25 1 12,76 13-6,-82-5 37,-22-4-10,-1-1 5,0 0 5,0 0 22,0 0 5,0 0-5,0 0-22,0 0 0,-4 0 11,-89-6-5,33-14-43,28 11-5,30 9-22,2 0 6,164 20 346,-150-15 1069,-22-8-4800,8 3 1142</inkml:trace>
  <inkml:trace contextRef="#ctx0" brushRef="#br0" timeOffset="571183.48">336 10827 448,'20'18'2285,"-19"-17"-1991,-1-1 74,0 0-21,0 0-139,0 0 6,0 0 10,0 0-10,-3 10 373,-8-21 2886,-12-13-3770,26 21 299,-3-20 18,-3 22-36,33-31 5,-23 11 32,10 1-42,28-16 21,-43 35 5,0 1 1,0 0-1,0 0 1,1 0-1,-1 1 1,0-1-1,0 0 1,0 1-1,1 0 1,-1-1-1,0 1 1,0 0-1,0 0 1,0 0-1,0 0 1,-1 0-1,1 1 1,0-1-1,0 0 1,-1 1-1,1 0 1,-1-1-1,1 1 1,-1 0-1,0 0 1,0-1-1,0 1 1,0 0-1,0 0 0,0 0 1,0 1-1,-1-1 1,1 0-1,-1 0 1,1 0-1,-1 2-5,-1 11 32,5-6 17,-4-8 52,0-1-5,27-20 5,20 26-136,-19 6 70,-16-10-35,-13 8 0,-1 10 0,21-6 0,-12-8 6,-6-5 10,21 40-6,10-67-42,-4-43 32,-17 1-32,11-6 38,-19 61-17,21-12-10,-18 39 47,7 72-26,-15-75-6,2-1-11,17-22 14,-16 11 19,15 6-32,44 20 42,-44-21-26,20 2 0,-35-6 1,-1 0-1,1 0 0,-1 1 1,1-1-1,-1 0 0,1 1 0,0-1 1,-1 0-1,1 1 0,-1-1 1,0 0-1,1 1 0,-1-1 0,1 1 1,-1-1-1,0 1 0,1-1 1,-1 1-1,0 0 0,1-1 0,-1 1 1,0-1-1,0 1 0,0-1 1,0 1-1,1 0 0,-1-1 0,0 1 1,0 0-1,0-1 0,0 1 1,0-1-1,-1 1 0,1 0 1,0-1-1,0 1 0,0-1 0,0 1 1,-1 0-1,1-1 0,0 1 1,-1-1-1,1 1 0,0-1 0,-1 1 1,1-1-1,-1 1 0,1-1 1,0 1-1,-1-1 0,1 0 0,-1 1 1,1-1-1,-1 0 0,0 1 1,1-1-1,-1 0 0,1 0 0,-1 0 1,0 1-1,1-1 0,-1 0 1,1 0-1,-1 0 0,0 0 0,1 0 1,-1 0-1,0 0 0,13 30 12,12 22 20,-23-31-32,13 3 135,-15-34-8,9-66-100,-7-1-59,17-26 32,6 21-27,-7 34 22,-13 51 8,0 1 1,1 0-1,-1 0 1,-1 0-1,1 0 0,-1 1 1,1-1-1,-1 1 1,0 0-1,-1 0 1,1 0-1,-1 0 1,0 0-1,0 1 1,-1-1-1,0 0 0,1 5-3,-7 39 6,6-35-6,2-13 5,-2-1 11,10-34-69,33 65 79,-29 2 12,13 38-38,-7-52-6,-5 29 12,1-12-6,-3-29 0,37-6 5,-75-6 257,20 3-260,1-1 0,0 1 0,0 0 0,0-1 0,1 1 0,-1-1 0,1 0 0,-1 0 1,1 0-1,0 0 0,0-1 0,0 1 0,0 0 0,1-1 0,-1 1 0,1-1 0,0 0 0,0 1 1,1-1-1,-1 0 0,1 0 0,-1 1 0,1-1 0,0 0 0,1-1-2,-2-2 6,-3-125-11,7 73 5,1 51 0,0 1 0,-1-1 0,-1-1 0,1 1 0,-2 0 0,1-1 0,-1 1 0,0-1 0,0 0 0,-1 1 0,-1-1 0,1 1 0,-1-1 0,-1 1 0,-1-8 0,10-46-5,-5 29-27,-1 32 5,-1 1-5,0 0 0,0 0 0,0 0 0,0 0 0,38 42 0,-31-32 34,-1 2 1,0-1-1,-1 1 1,0 0-1,-1 0 1,0 0-1,-1 1 1,0-1-1,-1 1 0,-1-1 1,0 1-1,0 0 1,-1 0-3,-17 2 27,38-38-54,-21 22 25,0 0 1,0 0-1,0 1 1,0-1-1,0 0 1,0 0-1,0 0 0,0 1 1,1-1-1,-1 0 1,0 1-1,0-1 1,0 0-1,1 0 1,-1 1-1,1-1 1,-1 0-1,0 1 0,1-1 1,-1 1-1,1-1 1,-1 1-1,1-1 1,0 1-1,-1-1 1,1 1-1,-1-1 0,1 1 1,0-1-1,-1 1 1,1 0-1,0 0 1,0-1-1,-1 1 1,1 0-1,0 0 1,0 0-1,-1 0 0,1 0 1,0 0-1,0 0 1,-1 0-1,1 0 1,0 0-1,0 0 1,-1 0-1,1 1 0,0-1 1,0 0-1,-1 0 1,1 1-1,0-1 1,-1 1-1,1-1 1,-1 1-1,1-1 1,0 1-1,-1-1 0,1 1 1,-1-1-1,1 1 1,-1 0 1,17 14 6,0 27 20,3 9-32,-14-12-20,16 2 58,-2-12-32,-3 34 5,-14-19 17,12-26 138,20-152-160,-29 3 5,-12-21-5,7 77-32,4-84 0,0 111 32,0 40-5,9 10-22,-9-12 32,12 48 22,4 57-27,-8-83 0,-12-12 0,0 1 0,0-1 0,0 1 0,0 0 0,0-1 0,0 1 0,-1 0 0,1 0 0,0-1 0,0 1 0,-1 0 0,1 0 0,-1 0 0,1 0 0,-1 0 0,1 0 0,-1 0 0,1 0 0,-1 0 0,0 0 0,0 1 0,0-1 0,1 0 0,-1 0 0,0 0 0,0 0 0,-1 0 0,1 0 0,0 0 0,0 0 0,0 1 0,-1-1 0,1 0 0,-1 0 0,1 0 0,-1 0 0,1 0 0,-1 0 0,1 0 0,-1-1 0,0 2 0,-11 76 0,10-68 53,29-91-47,-26 79-22,0 5 32,15 119-11,13-18-5,-31-77 0,8-22 2,-1 0-1,0 1 1,-1-1-1,1 1 1,-1 0-1,0 0 1,-1 1-1,1-1 1,-1 1-1,-1-1 1,1 1-1,-1 0 1,0 0-1,-1 0 1,1 1-1,-1-1 1,-1 0-1,1 0 1,-2 1 0,1-1-1,-1 1-1,41 75 5,-40-80 22,0-3 5,0 0 5,0 0 28,25-55 121,-10-17-106,10-164 321,-27 61-401,19 48-32,-6 39-166,14 29-21,-25 60 210,0 0-1,1-1 1,-1 1 0,1 0-1,-1-1 1,0 1-1,1 0 1,-1-1-1,1 1 1,-1-1-1,1 1 1,0-1-1,-1 1 1,1-1 0,0 1-1,-1-1 1,1 0-1,0 1 1,-1-1-1,1 0 1,0 0-1,0 0 1,-1 1-1,1-1 1,0 0-1,0 0 1,-1 0 0,1 0-1,0 0 1,0 0-1,-1 0 1,1-1-1,0 1 1,0 0-1,-1 0 1,1 0-1,0-1 1,0 1 0,-1 0-1,1-1 1,0 1-1,-1-1 1,1 1-1,-1-1 1,1 1-1,-1-1 1,1 1-1,-1-1 1,1 0 0,-1 1-1,1-1 1,-1 0-1,0 1 10,18 32 21,1-16-21,-18-15 0,1-1 0,-1 1 0,1 0 0,-1 1 0,1-1 0,-1 0 0,0 0 0,1 1 0,-1-1 0,0 0 0,0 1 0,0-1 0,0 1 0,0 0 0,0-1 0,-1 1 0,1 0 0,0 0 0,-1-1 0,0 1 0,1 0 0,-1 0 0,0 0 0,0-1 0,0 1 0,0 0 0,0 0 0,0 0 0,0 0 0,-1-1 0,1 1 0,-1 0 0,1 0 0,-1-1 0,0 1 0,0 0 0,0-1 0,0 2 0,-23 169 0,23-106-5,10-96-22,12-62 22,-4 130-22,8 53 27,-24-128 5,5 186 17,9-45-49,50-6 27,-39-53 0,19 13 27,-45-58-54,0 0-5,1-7 0,7-163 0,-4 63 58,-8-100-20,-3-22-38,12 139 10,21-37 12,-25 82 31,0 44-42,-1 1-1,24 54 76,20 180-54,-46-149 5,8-92-229,12-54 176,-19 60-16,1 1-38,0 0 54,9 30 11,33 233 42,-46-210-5,10 21 0,3 27 32,-3-33-64,3-25 64,24 10-37,-25-24 5,-8-28-16,0-1 37,0 0 11,4-6-5,3-4-10,-2 1 0,1-1 0,-1 0 1,-1-1-1,0 1 0,0-1 0,-1 0 0,0 0 0,-1 0 0,0 0 1,-1 0-1,-1-1 0,1 1 0,-2 0 0,1-1 0,-2 1 0,1 0 1,-2 0-1,-2-8-17,5-102 0,-27-86 0,35 84 42,-34-24 177,29 100-165,10-118-49,-3 121 16,12 34-21,8 30-21,-26-14 21,-1 1-1,0 0 1,0-1 0,-1 1-1,1 0 1,-1 1 0,-1-1-1,0 0 1,0 0 0,0 1 0,-1-1-1,0 0 1,0 1 0,-1-1-1,0 0 1,0 1 0,-2 5 0,25 76 5,-18-32 0,15-115-42,-18 57 32,-1 1-22,0 0-5,0 0 0,0 0 0,19 66 5,5 112 22,-11-118 32,-1 107-54,-19-38 27,12-81 0,-1-7 0,42 14 0,-55-7 5,32 44-5,-13-87-208,-4-14 177,0 0-1,-1 0 1,0 0 0,0 0-1,-1-1 1,0 0-1,-1 1 1,0-2 0,-1 1-1,1 0 1,-2 0 0,0-1-1,0 1 1,-1-1 0,0 1-1,-1-3 32,14-142-27,-14 10 54,-35-397 320,38 292 646,-7 223-914,5 26-77,-1-1 1,0 1-1,1-1 0,-1 1 1,1-1-1,0 1 1,-1-1-1,1 1 0,0-1 1,0 0-1,0 1 0,0-1 1,0 1-1,1-1 0,-1 1 1,0-1-1,1 0 0,-1 1 1,1-1-1,0 1 0,-1 0 1,1-1-1,0 1 0,0 0 1,0-1-1,0 1 0,0 0 1,0 0-1,0 0 0,0 0 1,0 0-1,1 0 0,-1 0 1,0 0-1,1 0 0,-1 0 1,1 1-3,4-1 0,16 30 0,-14-8 4,-1 0 0,-1 0 0,-2 1 0,0-1 0,0 1 0,-2 0 0,-1 0 0,-1 9-4,27 124 0,-12-110 0,-12-13 5,-2-29 11,8-24-37,0-16-115,-8 37 123,-1 1 0,1-1 0,-1 0 0,1 1 0,-1-1 0,1 0 0,-1 1 0,1-1 0,0 0 0,-1 0 0,1 1 0,-1-1 0,1 0 0,0 0 0,-1 0 0,1 0 0,-1 0 0,1 0 0,0 0 0,-1 0 0,1 0 0,0 0 0,-1 0 0,1 0 0,-1 0 0,1-1 0,0 1 0,-1 0 0,1 0 0,-1-1 0,1 1 0,-1 0 0,1-1 0,-1 1 0,1 0 0,0-1 13,12 50-1,-2 0 0,-2 2 0,-2-1 0,-2 1 0,-3 13 1,0-29 0,3 209 32,-5-208-32,17 107 0,14-58 0,-10-40 0,-11-40 0,11-2 0,-31 0 0,41-70 0,-20 35-14,-2 0-1,-1-1 1,-2 1-1,-1-1 1,-1-1-1,-2 1 1,-1-3 14,13-621-289,26 450 38,-7 180 91,-31 36 134,0 210 20,-2-97 6,-3-62 32,19-82 0,0-25-69,-16 47 21,10 30 37,33 112-15,-52-12-6,11 49 32,-6-117 373,8 82-271,13-63-107,13-6-17,-29-75 17,18-31 37,37-74-64,-13-79-32,-21-112-342,13 129-85,-28 118 427,27-1-229,-17 6 132,-17 42 103,0 2-6,0 0 0,0 0 10,-5 195 204,14-154-204,-10-40 44,1-1-1,2-5-37,0-49-16,20 172 59,-18 14 165,6-61-37,-13-67-150,2-32 2,5 50 24,-3 8 5,-2-22-14,0 0 0,1 0-1,0 0 1,0 0 0,1 0 0,0 0 0,1 0-1,-1 0 1,2 0 0,-1-1 0,1 1 0,0-1-1,0 0 1,4 5-22,4 23 134,20 8-33,-21 1-74,15 14 69,-21-29-64,17-8-27,-21-21 22,0 0 21,0 0 48,0 0-48,14-32-16,36-234-267,-49 168-197,34-3 234,-14 45-127,-15 94 357,-6 137 219,4-149-273,17 2 22,-8 12 0,-11 19 27,19 50-48,-11-23 47,16-14-52,-26-63 42,-1-7-27,1-2 32,16-22-63,-5 8 14,-1-1 1,0 0 0,-1 0 0,-1-1 0,-1 0 0,0 0 0,-1-1 0,-1 0 0,0 0 0,-1 0-1,-1 0 1,-1-1 0,0-2 27,32-139-347,2 95 315,-36 63 16,1 7 32,12 69 38,2-51-72,-14-2 41,-16 89 308,16-110-331,-1 0 1,1-1-1,0 1 1,0 0 0,0-1-1,0 1 1,1 0-1,-1-1 1,0 1-1,0-1 1,0 0-1,0 1 1,0-1-1,1 0 1,-1 0-1,0 0 1,0 0-1,0 0 1,1 0-1,-1 0 1,0 0-1,0 0 1,0-1-1,1 1 1,-1 0-1,0-1 1,0 1 0,0-1-1,0 1 1,0-1-1,0 0 1,0 1-1,0-1 1,0 0-1,0 0 1,0 1-1,0-1 1,-1 0-1,1 0 1,0 0-1,-1 0 1,1 0-1,-1 0 1,1-1-1,-1 1 1,1 0-1,-1 0 1,0 0 0,1 0-1,-1 0 1,0-1-1,0 1 1,0 0-1,0 0 0,9-8-1,-9 9-1,0-1 0,0 0 0,0 1 0,1-1 0,-1 1 0,0-1 0,1 1 0,-1 0 1,0-1-1,1 1 0,-1-1 0,0 1 0,1 0 0,-1-1 0,1 1 0,-1-1 0,1 1 1,-1 0-1,1 0 0,-1-1 0,1 1 0,-1 0 0,1 0 0,-1 0 0,1 0 0,-1 0 0,1-1 1,-1 1-1,1 0 0,0 0 0,-1 0 0,1 0 0,-1 1 0,1-1 0,-1 0 0,1 0 1,-1 0-1,1 0 0,-1 1 0,1-1 0,-1 0 0,1 0 0,-1 1 0,1-1 0,-1 0 0,1 1 1,-1-1-1,0 0 0,1 1 0,-1-1 0,1 1 0,-1-1 0,0 1 0,0-1 0,1 1 1,-1-1-1,0 1 0,0-1 0,0 1 0,1-1 0,-1 1 0,0-1 0,0 1 0,0 0 2,4 5 4,21 134-9,-15-80 10,19 12-16,-27-71 9,-1-1-1,1 0 0,0 1 1,-1-1-1,1 0 0,0 0 1,0 0-1,0 0 0,-1 0 1,1 0-1,0-1 0,-1 1 1,1-1-1,0 1 0,0-1 1,-1 1-1,1-1 0,-1 0 1,1 0-1,-1 0 0,1 0 1,-1 0-1,1 0 0,-1 0 1,0-1-1,0 1 0,0 0 1,0-1-1,0 1 0,0-1 1,0 1-1,0-1 0,0 1 1,-1-1-1,1 0 0,0 1 1,-1-1-1,1-1 3,12-23-94,-2 7 28,-1-1 0,-1 0-1,0 0 1,-2-1 0,0 0-1,-2 0 1,0-1-1,0-5 67,30-51-74,-34 74 42,2 1-27,23-38-32,-25 38 81,7 38 10,0 66 0,5-59-32,4-45-855,27-35 727,-43 38 176,-1 0-26,0 0 20,19 26-4,-1 9-1,25 43 155,-27-44 283,59-126-683,-61 41 192,29-27-347,-37 47 405,4 24-31,7 10 16,0 70 176,-15-33 64,19 18-1,-7-51-228,-13-7-5,-1 0 1,1 0 0,-1 0-1,1 0 1,-1 0 0,1 1-1,-1-1 1,1 0-1,-1 0 1,1 1 0,-1-1-1,0 0 1,1 1 0,-1-1-1,1 0 1,-1 1 0,0-1-1,1 1 1,-1-1-1,0 1 1,0-1 0,1 1-1,-1-1 1,0 1 0,0-1-1,0 1 1,0-1 0,0 1-1,1-1 1,-1 1-1,0-1 1,0 1 0,0-1-1,0 1 1,0-1 0,-1 1-1,1-1 1,0 1-1,0-1 1,0 1 0,0-1-1,-1 1 1,1-1 0,0 1-1,0-1 1,-1 1 0,1-1-1,0 1 1,-1-1-1,1 0 1,0 1 0,-1-1-1,1 0 1,-1 1 0,1-1-1,-1 0 1,1 0 0,-1 1-1,1-1 1,0 0-1,-1 0 1,0 0 0,1 1-1,-1-1 1,1 0 0,-1 0-1,1 0 1,-1 0-1,1 0 1,-1 0-2,-3 4 9,4-4-5,-1 1 1,0 0 0,1-1 0,-1 1 0,0 0 0,1-1 0,-1 1 0,0 0-1,1 0 1,-1 0 0,1-1 0,0 1 0,-1 0 0,1 0 0,0 0 0,-1 0 0,1 0-1,0 0 1,0 0 0,0 0 0,0 0 0,0 0 0,0 0 0,0 0 0,0-1 0,0 1-1,0 0 1,1 0 0,-1 0 0,0 0 0,1 0 0,-1 0 0,0 0 0,1 0-1,-1-1 1,1 1 0,0 0 0,-1 0 0,1-1 0,-1 1 0,1 0 0,0-1 0,0 1-1,-1-1 1,1 1 0,0-1 0,0 1-5,7-19-128,40-21 91,-44 31 31,-4 7-20,21 29-1,-2 0 54,36 23 111,-27-102-981,15-76 592,-13 67 219,-5 94-134,-9 75 871,46-131-2210,-54 18 1499,-6 4-10,26 21 70,-3 60 1200,-1-44-693,-22-36-556,-2-1-21,4-1-13,0 0 0,-1 0 1,1-1-1,0 1 0,-1-1 0,0 0 0,1 0 0,-1 0 0,0 0 0,0 0 1,0-1-1,0 0 0,-1 1 0,1-1 0,-1 0 0,1 0 0,-1 0 1,0-1-1,0 1 0,-1-1 0,1 1 0,-1-1 0,1 1 0,-1-4 29,5-4-65,53-147-1136,-32 112 1126,-26 46 59,29 63 518,-35 6 10,2-44-442,2-25-43,1 0-6,0 0-53,0 0-59,0 0-21,0 0 27,3-4-28,-1 1 93,0 1 8,-1-1-1,1 1 1,-1 0 0,1-1 0,0 1 0,0 0-1,0 0 1,0 0 0,0 0 0,1 1 0,-1-1-1,0 0 1,1 1 0,-1 0 0,1 0 0,0 0-1,-1 0 1,1 0 0,0 0 0,-1 0 0,1 1-1,0 0 1,0-1 0,0 1 0,1 0 12,-1 1 5,28 30 38,-14 11 384,4-15-197,-3 12 229,-16-40-468,0 0 1,0-1-1,0 1 0,0 0 1,0-1-1,0 1 1,-1-1-1,1 1 1,0-1-1,-1 0 1,0 0-1,1 0 1,-1 0-1,0 0 1,0 0-1,0 0 1,0 0-1,0 0 0,0 0 1,-1-1-1,1 1 1,-1 0-1,0 0 1,1-1-1,-1 1 1,0 0-1,0-1 1,-1-1 8,4-7-146,39-108-1252,-39 101 1274,-3 12 113,0 1 0,1 0 0,-1 0 0,1 0-1,1 0 1,-1 0 0,1 0 0,-1 0 0,1 0 0,1 0 0,-1 0 0,1 1 0,0 0 0,0-1-1,0 1 1,0 0 0,1 0 0,-1 1 0,1-1 0,0 1 0,0 0 0,1 0 0,1-1 11,-4 3-11,-2 1 64,0 0 49,1 3 47,25 107 599,-27-67-732,23-50-1799,22-46 1649,-13 51 276,-16 9-92,13 59 1071,-14-9-800,-18-34-257,24-12-369,-9-38-575,35-98-108,-32 69 977,-13 44 86,-2 11-11,1 1 27,0 0 32,1 4 112,20 100 1115,-15-57-2674,2-64 951,34-41-119,-34 53 508,-6 5 198,-2 0 96,0 0 106,18 61 1212,29 68 604,-45-125-3834,-2-4 310</inkml:trace>
  <inkml:trace contextRef="#ctx0" brushRef="#br0" timeOffset="574885.192">55 8388 801,'-9'35'1906,"17"-9"-1248,2-1 1,0-1 0,2 1 0,1-2 0,1 0 0,0 0 0,11 10-659,23-54 107,-42 18-87,-1 0-1,1-1 1,-1 1 0,0-2 0,0 1 0,0 0 0,-1-1-1,0 0 1,1 0 0,-2 0 0,1-1 0,-1 1 0,1-1 0,-2 0-1,1 0 1,-1 0 0,0 0 0,0 0 0,0 0 0,-1-1 0,0 1-1,0-1 1,-1 1 0,0-1 0,0 1 0,0-1 0,-1 1-1,0 0 1,0-1 0,-1 1 0,1 0 0,-1-1 0,-1 1 0,1 0-1,-1 1 1,0-1 0,-1 0 0,1 1 0,-2-2-20,1 4 33,1 0 1,-1 0-1,0 1 1,0-1 0,0 1-1,0-1 1,-1 1-1,1 1 1,-1-1-1,1 0 1,-1 1-1,0 0 1,1 0 0,-1 1-1,0-1 1,1 1-1,-1 0 1,0 0-1,0 1 1,0-1-1,1 1 1,-1 0 0,0 0-1,1 1 1,-1 0-1,1-1 1,0 1-1,-1 1 1,1-1-1,0 1 1,0-1 0,1 1-1,-1 0 1,0 1-1,1-1 1,0 0-1,0 1 1,0 0-1,0 0 1,1 0 0,-1 0-1,0 1-33,-54 88-1004,50-64-933,-3-7-919</inkml:trace>
  <inkml:trace contextRef="#ctx0" brushRef="#br0" timeOffset="575283.924">456 8388 1666,'0'0'1585,"-4"2"75,-102 54 1533,107-51-3185,1 0 1,0 0-1,0 0 0,0-1 1,1 1-1,0-1 1,-1 1-1,2-1 0,-1 0 1,0 0-1,1 0 1,0-1-1,-1 1 1,2-1-1,-1 0 0,0 0 1,1 0-1,-1-1 1,1 1-1,-1-1 0,1 0 1,0-1-1,0 1 1,0-1-1,0 0 1,4 0-9,21 8 266,-27-8-178,1-1 0,-1 0 0,1 1 0,-1-1 0,1 1-1,-1 0 1,0 0 0,1 1 0,-1-1 0,0 1 0,0 0 0,0-1-1,0 1 1,0 0 0,-1 1 0,1-1 0,0 0 0,-1 1-1,0 0 1,1-1 0,-1 1 0,0 0 0,-1 0 0,1 0-1,0 1 1,-1-1 0,0 0 0,0 0 0,0 1 0,0-1 0,0 1-1,-1-1 1,1 4-88,-57 39 945,-26-28-2092,34-38-3050,37-2 407</inkml:trace>
  <inkml:trace contextRef="#ctx0" brushRef="#br0" timeOffset="575812.243">774 8419 2659,'52'27'6843,"-73"-45"-6800,17 16-9,1 0 0,0 0 1,-1 0-1,1 0 0,-1 1 0,0-1 0,1 1 1,-1 0-1,0 0 0,0 1 0,0-1 1,0 1-1,1 0 0,-1 0 0,0 0 0,0 0 1,0 1-1,0-1 0,0 1 0,0 0 0,1 0 1,-1 1-1,0-1 0,1 1 0,-1 0 0,1 0 1,0 0-1,0 0 0,-1 0 0,1 1 1,1 0-1,-1-1 0,0 1 0,1 0 0,-1 0 1,1 1-1,0-1 0,0 0 0,0 1 0,1-1 1,-1 1-1,1 0 0,0-1 0,0 1 0,0 0 1,0 0-1,0 0 0,1 0 0,0 3-34,31 69 150,-29-71-201,1-1 1,-1 1 0,1-1-1,1 1 1,-1-1-1,0 0 1,1-1-1,0 1 1,0-1 0,0 1-1,0-1 1,1 0-1,-1-1 1,1 1-1,-1-1 1,1 0 0,0 0-1,0 0 1,0-1-1,0 1 1,1-1 0,-1-1-1,0 1 1,0-1-1,1 0 1,-1 0-1,0 0 1,0-1 0,1 0-1,-1 0 1,0 0-1,0 0 1,0-1 0,0 0-1,0 0 1,2-2 50,7 0-133,0 0 1,-1-1 0,0-1-1,0 0 1,0-1-1,-1 0 1,0-1 0,0 0-1,-1-1 1,0 0-1,0-1 1,-1 0 0,-1 0-1,1-1 1,-1-2 132,11-20 1318,44 36-1093,-47-3 196,-17 0 257,-16 21 561,14-17-1188,0 0 1,1 0-1,-1 0 1,1 1-1,0-1 1,1 0 0,-1 1-1,1-1 1,0 0-1,0 1 1,0-1-1,0 0 1,1 1-1,-1-1 1,1 0-1,1 0 1,-1 1-1,0-1 1,1 0-1,0 0-51,31 51-2076,-27-45-1688,0-9 198</inkml:trace>
  <inkml:trace contextRef="#ctx0" brushRef="#br0" timeOffset="576096.657">983 8237 3555,'-3'-4'2435,"3"4"-642,0 0-960,0 0-737,0 0-448,0 0-1442,0 0-1889</inkml:trace>
  <inkml:trace contextRef="#ctx0" brushRef="#br0" timeOffset="576364.651">1528 8451 1634,'11'12'5349,"-20"-14"-5371,7 1 83,-1 0 0,0 0-1,0 1 1,0-1 0,0 1 0,0-1 0,0 1 0,0 0 0,0 0 0,0 0-1,0 1 1,1-1 0,-1 1 0,0-1 0,0 1 0,0 0 0,0 0 0,1 0-1,-1 1 1,0-1 0,1 1 0,-1-1 0,1 1 0,-1 0 0,1 0-1,0 0 1,0 0 0,0 0 0,0 1 0,0 0-61,-2 5 299,0 1 0,0 0 0,1 1 0,0-1 0,1 0 0,0 1 0,0 0 0,1-1 0,0 1-1,1 0 1,0-1 0,1 1 0,0 0 0,0 0 0,2 2-299,25 41 897,-13-45-862,45 15-1077,-16-42-3385,-34 7 1683</inkml:trace>
  <inkml:trace contextRef="#ctx0" brushRef="#br0" timeOffset="576821.114">1820 8395 2979,'4'-3'1309,"-2"14"5891,19 229-6944,-21-240-427,0 0 0,-1-1 0,1 1-1,0 0 1,-1 0 0,1 0-1,0 0 1,-1 0 0,1 0-1,-1 0 1,1 0 0,0 0-1,-1 0 1,1 0 0,0 0 0,-1 0-1,1 0 1,0 0 0,-1 1 171,-2-54-178,4 33 119,-2 10 88,1 1 1,0-1-1,0 1 1,1-1-1,1 1 0,-1 0 1,2-1-1,-1 1 0,1 0 1,0 0-1,1 0 0,0 1 1,1-1-1,0 1 1,0 0-1,2-2-29,-3 10 61,-1 1 1,0-1-1,1 1 0,-1 0 1,0 0-1,0 0 1,1 0-1,-1 1 0,0-1 1,0 1-1,0 0 1,-1 0-1,1 0 0,0 0 1,-1 0-1,1 0 1,-1 1-1,0-1 0,0 1 1,0 0-1,0 0 1,0 0-1,-1 0 0,1 0 1,-1 0-1,1 0 0,-1 0 1,0 1-62,81 167-1949,-76-161-133,-3-9-966</inkml:trace>
  <inkml:trace contextRef="#ctx0" brushRef="#br0" timeOffset="577084.071">1861 8564 577,'-13'-5'352,"6"5"-192,7 0 1313,0 0 802,0 0 31,0 0-416,0 0-513,0 0-961,0 0-31,0 0-353,0 0-1057,64-15-1153,-20-4-1122,-37 11 1251</inkml:trace>
  <inkml:trace contextRef="#ctx0" brushRef="#br0" timeOffset="577372.134">2375 8432 1025,'0'0'1505,"0"0"898,-16 21-1154,25 20 609,4-6-833,-4-1-705,-2 1-224,-7-12-384,-11-18-225,13 4-960,-2-3-641,0-6-641</inkml:trace>
  <inkml:trace contextRef="#ctx0" brushRef="#br0" timeOffset="577373.134">2200 8482 801,'-14'-9'801,"-3"-3"1056,4 6 449,13 4-1217,4 0 737,1-5-384,5-1-289,8-5-545,-14 5-512,40-8-160,-1 5-1441,-10-3-1698</inkml:trace>
  <inkml:trace contextRef="#ctx0" brushRef="#br0" timeOffset="577632.406">2892 8693 8424,'3'-4'4708,"-3"4"-2530,0 0-1729,0 0-161,0 0-2082,0 0-3651</inkml:trace>
  <inkml:trace contextRef="#ctx0" brushRef="#br0" timeOffset="581973.314">2215 9047 801,'-1'-8'2882,"-2"-2"3301,2 12-5223,-28 158-15,16-5-833,65-379-389,-42 172 229,-8 48 21,-2 4 6,2 3 42,65 124 315,-1-15-133,-25-16-37,-41-95-133,1 0 0,0 0 0,-1 1 0,1-1 0,-1 0 0,0 1 1,1-1-1,-1 0 0,0 1 0,0-1 0,0 0 0,0 1 0,0-1 1,0 1-1,0-1 0,0 0 0,-1 1 0,1-1 0,0 0 1,-1 1-1,1-1 0,-1 0 0,1 1 0,-1-1 0,0 0 0,0 0 1,0 0-1,1 0 0,-1 0 0,0 0 0,0 0 0,0 0 0,-1 0 1,1 0-1,0 0 0,0-1 0,0 1 0,-1 0 0,1-1 0,0 1 1,0-1-1,-1 0 0,1 1 0,0-1 0,-1 0 0,1 0 1,-1 0-1,1 0 0,0 0 0,-1 0 0,1 0 0,-1 0 0,1-1 1,0 1-1,-1 0 0,0-1-33,-10 3-111,-8 3 241,1-1-1,-1-1 0,0-1 0,0-1 1,0-1-1,0-1 0,1 0 1,-1-1-1,0-2-129,-18-18-537,21-41-7040,19 44 4294</inkml:trace>
  <inkml:trace contextRef="#ctx0" brushRef="#br0" timeOffset="582556.915">2687 8869 577,'0'0'144,"0"0"96,13-23 1488,-8 21 5432,42 144-5003,-2 162-1564,-35-294-1239,19 0-2568,-30-10 80</inkml:trace>
  <inkml:trace contextRef="#ctx0" brushRef="#br0" timeOffset="583093.029">2738 8894 737,'1'-6'8764,"25"-7"-8910,-25 13 614,5-4-419,0 1 0,1 0 1,-1 0-1,1 0 1,-1 1-1,1 0 1,0 0-1,0 1 0,0 0 1,0 0-1,0 0 1,0 1-1,0 0 1,0 1-1,0-1 0,0 1 1,0 1-1,-1-1 1,1 1-1,0 1 1,-1-1-1,1 1 0,-1 0 1,0 0-1,0 1 1,0 0-1,0 0 0,-1 0 1,1 1-1,-1 0 1,0 0-50,-4 0 38,-1-1 0,0 0 1,0 0-1,0 0 1,-1 0-1,0 0 0,1 0 1,-1 0-1,-1 0 0,1 0 1,0 0-1,-1 0 1,0 0-1,0-1 0,0 1 1,0-1-1,-1 0 0,1 1 1,-1-1-1,0 0 1,-3 2-39,-5 10 85,-70 71 38,81-86-135,1-1 1,-1 1-1,1 0 0,-1-1 0,1 1 0,-1 0 1,0-1-1,1 1 0,-1-1 0,1 1 1,-1-1-1,0 1 0,1-1 0,-1 1 1,0-1-1,0 1 0,1-1 0,-1 1 1,0-1-1,0 1 0,0-1 0,0 0 0,0 1 1,0-1-1,0 1 0,0-1 0,0 0 1,0 1-1,0-1 0,0 1 0,0-1 1,0 1-1,-1-1 0,1 0 0,0 1 1,0-1-1,-1 1 0,1-1 0,0 1 0,-1-1 1,1 1-1,0 0 0,-1-1 0,1 1 1,-1-1-1,1 1 0,-1 0 0,1-1 1,-1 1-1,1 0 0,-1-1 0,1 1 1,-1 0-1,0 0 12,109-55-17,-105 54 39,0 0 1,0 0 0,0 0-1,0 0 1,1 1 0,-1-1-1,0 1 1,1 0 0,-1 0-1,0 0 1,1 0 0,-1 0-1,0 1 1,1 0 0,-1 0 0,0 0-1,0 0 1,0 0 0,0 0-1,0 1 1,0-1 0,0 1-1,0 0 1,-1 0 0,1 0-1,0 0 1,-1 1 0,0-1-1,0 1 1,0-1 0,0 1-1,0 0 1,0 0 0,-1 0-1,1 0 1,-1 0 0,1 2-23,-1-1 59,1 1 1,-1 0-1,-1 0 0,1 0 0,-1 0 1,1-1-1,-1 1 0,-1 0 1,1 0-1,-1 0 0,0 0 1,0 0-1,0 0 0,-1-1 1,1 1-1,-1-1 0,0 1 1,-1-1-1,1 0 0,-1 1 1,0-1-1,0-1 0,0 1 0,0 0 1,-1-1-1,0 1 0,0 0-59,1-1-43,0 1 0,-1-1 0,1 0 0,-1 0 0,1 0 0,-1 0 0,0-1 0,0 1-1,0-1 1,0 0 0,0 0 0,-1-1 0,1 1 0,0-1 0,-1 0 0,1 0 0,-1 0 0,0-1-1,1 0 1,-1 1 0,1-2 0,-1 1 0,0 0 0,1-1 0,-1 0 0,1 0 0,-4-2 43,-8-21-3865,5 4 566</inkml:trace>
  <inkml:trace contextRef="#ctx0" brushRef="#br0" timeOffset="583374.972">3315 8867 2114,'6'-5'1949,"-1"-1"18,10 6 3795,51 9-5180,-58 16 568,-10-21-1008,-15 200-1236,5-171-5526,7-41 4223</inkml:trace>
  <inkml:trace contextRef="#ctx0" brushRef="#br0" timeOffset="583693.436">3297 8792 897,'3'-4'384,"0"0"0,1 0 0,0 0 1,0 0-1,0 1 0,0-1 0,1 1 0,-1 0 1,1 0-1,-1 1 0,1 0 0,0-1 0,0 1 0,1 1 1,-1-1-1,0 1 0,0 0 0,5 0-384,0 0 202,1 0-1,-1 1 1,1 1-1,-1-1 1,1 2 0,-1-1-1,0 2 1,0-1-1,0 1 1,0 1-1,0 0 1,0 0 0,-1 1-1,3 2-201,-8-5 90,-1-1-1,1 2 1,0-1 0,-1 0-1,1 1 1,-1-1 0,0 1 0,0 0-1,0 0 1,0 0 0,-1 1-1,1-1 1,-1 1 0,0-1-1,0 1 1,0 0 0,0 0-1,-1 0 1,0 0 0,1 0-1,-1 0 1,-1 0 0,1 0-1,-1 0 1,1 1 0,-1-1 0,-1 0-1,1 0 1,0 1 0,-1-1-1,0 0 1,0 0 0,0 0-1,-1 0 1,1 0-90,-101 45 811,57-35-795,-22-36-3939,46 6 165</inkml:trace>
  <inkml:trace contextRef="#ctx0" brushRef="#br0" timeOffset="585400.599">2708 9467 577,'0'0'64,"0"0"0,0 0-6,0 0 17,0 0 224,0 0 395,0 0 251,0 0 123,8 1-86,32 4 283,-40-5-678,0 0-85,0 0 5,-4 0-48,98-17 588,23 14-823,-212 24-160,-37 3 614,127-24-502,5 0 48,0 0-37,0 0-85,111-25-28,-86 26-56,-54 6 14,0-1-18,-47 13-14,65-20-32,36-5 0,53 4 80,-106 7 0,-82-6-106,108 0 20,29 0 6,177-2 134,-396-10-108,168 11 12,19 2 20,12 0 17,161 5 587,-146-3-470,-76-3-32,32 0-127,-77-7 17,88 6-9,58 2-5,116 8 55,-141-9 244,-54 1-24,-156-28-1592,166 19-1687,-3-5-1816</inkml:trace>
  <inkml:trace contextRef="#ctx0" brushRef="#br0" timeOffset="696132.357">12399 14048 609,'0'0'128,"0"0"-75,0 0 278,3-15 1452,-3 14-1605,1-1 0,-1 0-1,0 0 1,1 0 0,0 1 0,-1-1 0,1 0-1,0 1 1,0-1 0,0 1 0,0-1 0,0 1-1,0-1 1,0 1 0,0 0 0,1-1 0,-1 1-1,1 0 1,-1 0 0,1 0 0,-1 0-1,1 0 1,-1 0 0,1 1 0,0-1 0,0 1-1,-1-1 1,1 1 0,0-1 0,0 1 0,-1 0-1,1 0 1,0 0 0,0 0 0,0 0 0,0 0-1,-1 0 1,1 1 0,0-1 0,0 1 0,-1-1-1,1 1 1,0 0 0,-1 0 0,1 0-1,-1-1 1,1 2 0,-1-1 0,1 0 0,0 1-178,14 3-770,19-2 1074,31 0-122,-50-2-17,-16-1-5,0 0 150,0 0-75,0 0-91,0 0 5,0 0 86,0 0-11,0 0-127,5-1-33,193-2 651,-65 6-400,10 7 272,99 10-26,-16-13-92,-85-1-389,169-21 332,-199 16-380,61-20 122,24 18-52,83-35-38,0 14-37,-212 24-22,-37-5-10,101-7-17,5-4 38,49 0-5,-74 10-11,48-21 0,34 8-5,-6 11-17,-5 3 17,-52-13-32,-33 19 10,175-18 32,-60 34 17,86 52-81,-276-62 38,51 45-81,-29 20 38,-22 6 96,-7-10-32,-13-50-11,-2-16 1,0-4 52,0 0-20,0 34-102,-14 29 165,5-7-133,-28-19 37,32-37 1,-11 18 111,13-11-92,-32 13 63,-11-11-46,-79 27 1,-6-18 106,-39-17 102,6 11 208,-144-14 598,20-22-294,50 31-394,-286 29-1,249-60-256,-102 9 43,248 0 69,-120-22-208,241 36-16,0 1 32,-295 11-43,58-5 27,-53 24-5,149-3 10,-149 26-5,291-51-1,-12 4 1,0 0 0,-1 0 0,0-2 1,0-1-1,0 0 0,0-1 0,-1-2 0,1 0 0,0-1 0,-1-1 0,-1-1 0,-121-1-32,-147 38-416,74 0 288,38-14 128,50-4-7597,121-19 3834,-30-11-668</inkml:trace>
  <inkml:trace contextRef="#ctx0" brushRef="#br0" timeOffset="697706.956">13998 13471 545,'-6'-17'-203,"14"1"4815,3 17-4078,36 4-230,-36-3 54,-11-2 16,-41 3 448,24 0 94,41 0 619,-7-2-1734,-55 13 1080,38 87 331,0-32-758,49 459 768,-15-234-752,7 25-272,-11-244-198,-31-66-38,2-8-245,-1-1-715,0 0-806,0 0-300,0 0-1707</inkml:trace>
  <inkml:trace contextRef="#ctx0" brushRef="#br0" timeOffset="699059.222">16784 13835 512,'0'0'70,"0"0"21,0 0-22,0 0-53,0 0 208,0 0 150,0 0 58,0 0-26,0 0-102,0 0-122,0 0 90,0 0 209,0 0 159,-2 5-101,-5 103 753,26-75-817,15-23-213,72 0 277,34 4-437,-40-8 207,-59 1-309,27-7 187,145 0 827,-178 5-619,2 0-2994,-37-5 463</inkml:trace>
  <inkml:trace contextRef="#ctx0" brushRef="#br0" timeOffset="702356.198">14067 13388 512,'0'0'102,"0"0"10,0 0 43,0 0 352,0 0 187,0 0-144,0 0 203,0 0 26,0 0-37,0 0-123,0 0-138,0 0-193,0 0 22,0 0 31,1 3 1,2 0-253,-1 0 1,1-1-1,0 1 0,0-1 1,0 0-1,1 0 0,-1 0 1,0 0-1,1 0 1,-1-1-1,1 0 0,0 0 1,-1 0-1,1 0 0,0 0 1,0-1-1,0 1 0,-1-1 1,1 0-1,0-1 1,0 1-1,0 0 0,0-1 1,-1 0-1,1 0 0,3-1-89,26-1 186,10-5 209,-39 7-283,-4 1-69,0 0-6,7 0 22,271 1 299,-4 26-337,-89-17-16,-41-8-5,-105 6-5,-39-7-22,0-1 11,0 0 59,0 0-16,0 0-49,6 3-4,98 37 20,-97-26 12,-7-13 10,12 30-6,2 18 60,33 126 661,-25-104-614,-17-21-16,-6-47-94,0 1 1,1-1-1,0 1 0,0-1 0,0 1 1,0-1-1,0 1 0,1-1 0,-1 1 0,1-1 1,0 1-1,0-1 0,1 0 0,-1 1 1,1-1-1,-1 0 0,1 0 0,0 0 0,0 0 1,0 0-1,1-1 0,-1 1 0,3 2-7,6 1 10,-10-6-9,0 0-1,0 0 1,0 0-1,1 1 1,-1-1-1,0 0 1,0 1-1,0-1 1,0 1-1,-1-1 1,1 1-1,0 0 1,0-1-1,0 1 1,0 0-1,0 0 1,-1 0-1,1-1 1,0 1-1,-1 0 0,1 0 1,-1 0-1,1 0 1,-1 0-1,1 0 1,-1 0-1,0 0 1,1 0-1,-1 0 1,0 0-1,0 1 1,0-1-1,0 0 1,0 0-1,0 0 1,0 0-1,0 0 1,0 0-1,-1 0 1,1 0-1,0 0 1,-1 0-1,1 0 1,-1 0-1,1 1 0,-2 1 1,0 1-1,1 0 0,0 0 0,-1 0 1,2 0-1,-1 0 0,0 1 0,1-1 0,0 0 1,0 0-1,0 0 0,0 1 0,1-1 1,0 0-1,-1 0 0,1 0 0,1 0 1,-1 0-1,1 0 0,0 0 0,0 0 0,11 47 86,49 213 240,-42-213-300,11 48 252,-12 85 283,10-56-460,3-25 91,11 43 96,-33-108-288,-11-37 27,1-1 5,0 0 11,0 0 32,-5-1-38,-82-15-26,-69 21 272,32-9-27,24-8-96,-78 16-128,50 7-128,35 5 96,-21 3 0,-27 0-27,-2 26 54,87-38-59,-24 5 0,43-20 21,-23-18-133,27 1 144,8-8-5,21 22 10,-2-99 22,6 49 6,-10-28-3536,-2 58-1099</inkml:trace>
  <inkml:trace contextRef="#ctx0" brushRef="#br0" timeOffset="706513.884">14412 13400 545,'0'0'96,"0"0"0,0 0-22,0 0-63,0 0 96,0 0 154,0 0 65,0 0 64,0 0 69,0 0-5,0 0-38,0 0-69,14-5 954,-7 7 3980,-3 3-5219,1 1-1,0 0 1,-1 0-1,0 0 1,-1 0 0,1 0-1,-1 1 1,0 0-1,-1 0 1,0-1-1,0 1 1,0 0-1,-1 1 1,0-1 0,0 0-1,-1 0 1,0 6-62,12 32 117,-10 67-74,-29-120 1014,-63 21-1057,33 13-32,56-25 32,-1 0 0,1 1 0,-1-1 0,1 1 0,0-1 0,0 1 0,0-1 0,0 1 0,0 0 0,0 0 0,0-1 0,1 1 0,-1 0 0,1 0 0,-1 0 0,1 0 0,0 0 0,0 0 0,0 0 0,0 0 0,0 0 0,0 0 0,0 0 0,0 0 0,1-1 0,-1 1 0,1 0 0,0 0 0,-1 0 0,1 0 0,0-1 0,0 1 0,0 0 0,1 0 0,11 34 0,-9-30-6,148 43 12,-109-61-6,11 3 0,96-14-32,-53-6 0,-96 27 29,-1 0 0,1 1 1,-1-1-1,0 0 1,0 0-1,1 1 0,-1-1 1,0 0-1,-1 0 1,1 0-1,0 1 1,0-1-1,-1 0 0,1 1 1,-1-1-1,0 0 1,1 1-1,-1-1 0,0 0 1,0 1-1,0-1 1,0 1-1,0 0 0,0-1 1,-1 1-1,1 0 1,0 0-1,-1 0 0,1 0 1,-1 0-1,1 0 1,-1 0-1,1 0 0,-1 0 1,0 1-1,1-1 1,-1 1 2,-26-5-123,-43-5 117,-1 12 1,71-1-11,1-1 27,0 0-22,0 0 32,0 0 22,0 0 43,0 0 4,0 0-36,-2-6-60,-20-97 60,15 28-54,3 19 5,3 43 22,1 13 5,0 0 11,0 0 37,0 0-16,-18-14-59,9 25-149,8-10-844,1-1-1227,0 0-1292</inkml:trace>
  <inkml:trace contextRef="#ctx0" brushRef="#br0" timeOffset="709314.346">14349 14974 609,'8'8'4848,"26"66"-4502,-6-20 124,-28-54-369,0 0-16,0 0-31,0 0 37,0 0 21,0 0-38,0 0-15,0 0-11,0 0 48,-15-71 219,6 28-251,26-21 796,14 54-332,157-9 524,130 3-518,-165 31-534,7 10-128,-99-17 96,-28 1 37,-32-10 11,-1 1-27,0 0 33,3 76 15,-1-21-5,5-13 43,-7-37-81,-4-30 22,-6-77-10,0 28 26,-36 4 5,-19 49-266,-93 8 138,-76 10-43,-76 21 129,221 3 5,21 0 27,67 15 85,13 78 363,-4-74-984,-7-61-3237,-5-20 602</inkml:trace>
  <inkml:trace contextRef="#ctx0" brushRef="#br0" timeOffset="710812.428">14485 13870 480,'0'0'86,"0"0"-33,0 0 33,-5-6-30,3 6 7794,-68 187-4530,60-181-3214,6-8-6826,4 2 5054</inkml:trace>
  <inkml:trace contextRef="#ctx0" brushRef="#br0" timeOffset="711082.603">14536 13947 480</inkml:trace>
  <inkml:trace contextRef="#ctx0" brushRef="#br0" timeOffset="711347.26">14536 13971 641,'0'0'48,"0"0"-54,0 0 49,0 0 155,0 0 266,0 0 113,13 12 1328,-17 14 1608,2 216-1661,1-175-1739,2-64-106,-1-2-2876,0-1 291</inkml:trace>
  <inkml:trace contextRef="#ctx0" brushRef="#br0" timeOffset="711787.145">14672 14001 929,'-8'-17'7209,"10"42"-5499,13 50-1127,59 198 2102,-55-187-2514,-19-82-965,-1-3-4973,1-1 3557</inkml:trace>
  <inkml:trace contextRef="#ctx0" brushRef="#br0" timeOffset="712168.563">14702 13864 512,'0'0'225,"0"0"-193,0 0 32,0 0-64,0 0 512,0 0 289,0 0 192,0 0-481,7-4 610,8-2 127,9 14-224,-2 9-289,-3 3-351,-17-5-321,16 16-320,1-5-1826</inkml:trace>
  <inkml:trace contextRef="#ctx0" brushRef="#br0" timeOffset="839147.566">18023 14841 577,'0'0'192,"0"0"133,0 0 620,0 0 363,0 0-229,0 0 362,0 0-128,0 0-170,0 0-70,0 0-177,19 18 3498,11-189-4314,5 42-101,7-231 47,-3 112-36,38 60-295,-40 146-111,3 98 160,-34-38 364,0-1 1,-2 1-1,1 0 1,-2 1-1,-1-1 1,0 0 0,-1 1-1,-1-1 1,-2 13-109,29 128 170,-26-160-160,-1 0 0,1 0-1,-1 1 1,0-1-1,1 0 1,0 0 0,-1 1-1,1-1 1,-1 0-1,1 1 1,0-1 0,-1 1-1,1-1 1,0 1-1,0-1 1,0 1-1,-1-1 1,1 1 0,0 0-1,0 0 1,0-1-1,0 1 1,0 0 0,-1 0-1,1 0 1,0 0-1,0 0 1,0 0 0,0 0-1,0 0 1,0 0-1,0 0 1,0 1-1,-1-1 1,1 0 0,0 0-1,0 1 1,0-1-1,-1 1 1,1-1 0,0 1-1,0-1 1,-1 1-1,1-1 1,0 1-1,-1 0 1,1-1 0,-1 1-1,1 0 1,-1 0-1,1-1 1,-1 1 0,1 0-10,2-6-65,33-50-304,1 59 343,-12 15 9,43 78 50,1-2 111,7 24-16,16 8-144,-32-42 133,-46-41-111,68 69-6,-13-37 0,-62-75 5,-6-1 32,-1 0 49,0 0-1,21-30-42,43-184-75,-23-53-321,-31 216 254,-2 5-23,2 1 0,2 0 0,1 1-1,3 1 1,14-28 122,19-32-218,-42 95 200,-7 7 16,0 0 1,1 0-1,-1 0 0,1 0 0,-1 0 1,1 0-1,0 0 0,-1 0 0,1 0 1,0 0-1,0 0 0,0 0 0,0 0 1,-1 1-1,1-1 0,0 0 0,0 1 1,0-1-1,1 1 0,-1-1 0,0 1 1,0 0-1,0-1 0,0 1 0,0 0 1,0 0-1,1 0 0,-1-1 1,0 1-1,0 1 0,0-1 0,0 0 1,1 0-1,-1 0 0,0 1 0,0-1 1,0 0-1,0 1 0,0-1 0,0 1 1,0-1-1,0 1 2,6 9 21,35 189 481,-27-119-294,-15-54-176,0-27-31,0 1 0,0-1 0,0 0 0,1 0 0,-1 1 0,0-1 0,0 0 0,1 0 0,-1 1 0,0-1 0,1 0 0,-1 1 0,1-1 0,-1 0 0,1 1-1,-1-1 1,1 1 0,-1-1 0,1 1 0,-1-1 0,1 1 0,0-1 0,-1 1 0,1-1 0,0 1 0,0 0 0,-1 0 0,1-1 0,0 1 0,-1 0 0,1 0 0,0 0 0,0 0 0,0 0 0,-1 0 0,1 0 0,0 0 0,0 0-1,-1 0 1,1 0 0,0 0 0,0 0 0,-1 1 0,1-1 0,0 0 0,0 1 0,-1-1 0,1 0 0,0 1 0,-1-1 0,1 1 0,-1-1 0,1 1 0,-1 0 0,1-1 0,-1 1 0,1-1 0,-1 1 0,1 0 0,-1-1 0,0 1-1,1 0 1,-1 0 0,0-1 0,0 1 0,1 0 0,-1 0-1,3-8 6,34-17-44,-31 26 40,0 1-1,0 0 1,-1 1 0,1 0-1,-1 0 1,0 0-1,0 0 1,-1 1 0,1-1-1,-1 1 1,0 1-1,0-1 1,-1 0 0,1 1-1,-1 0 1,0 0-1,0 2-1,4 5 5,34 72-5,28 44 0,-36-60 59,-16-9 315,124 196 571,-131-225-919,-4-26-15,14-5 285,-15-7-341,4-3 31,-1 0 1,-1 0 0,1-1-1,-2-1 1,0 1 0,0-1-1,-1 0 1,0 0 0,-1-1-1,-1 1 1,0-1 0,0 0-1,-1 0 1,-1 0 0,0 0-1,-1-9 14,62-292-491,-10 103 96,45-1-112,-96 209 506,1 0 0,0 1 0,1-1 0,-1 1 0,0-1 0,1 1 0,0 0 0,-1-1 0,1 1 0,0 1 0,0-1 0,0 0 0,0 1 0,1-1 0,-1 1 0,0 0 0,0 0 0,1 1 1,-1-1-1,1 0 0,-1 1 0,1 0 0,-1 0 0,0 0 0,1 0 0,-1 1 0,1-1 0,-1 1 0,0 0 0,1 0 0,-1 0 0,0 1 0,2 0 1,44 32-27,-45-30 31,-1 0-1,0 0 1,0 0-1,-1 0 1,1 0-1,-1 1 1,0-1-1,0 1 1,0 0-1,-1 0 1,0-1-1,1 1 1,-2 0-1,1 0 1,-1 0-1,1 0 1,-1 0-1,-1 5-3,5 23 39,41 133 297,-14-113 0,-30-53-309,-1 0-6,6-8-37,71-69-26,-53 95 15,56 55 27,-28 5 0,-11 10 32,10 5-32,21 53 5,-62-77 17,22-39-38,-30-5-64,0-24 51,1-1 1,-1 0 0,1 0 0,-1 0 0,0-1 0,1 1 0,-1 0 0,1-1 0,-1 0 0,0 1 0,0-1 0,1 0 0,-1 0-1,0-1 1,0 1 0,0 0 0,0-1 0,0 1 0,0-1 0,-1 1 0,1-1 0,0 0 0,-1 0 0,1 0 0,-1 0-1,0 0 1,0 0 0,0 0 0,0 0 0,0-1 0,0 1 0,0 0 0,-1-1 0,1 1 0,-1 0 0,0-1 0,1 1-1,-1-1 1,0 0 28,7-14-132,43-186-445,-4 10 11,-37 143 435,-3 5 26,2 1-1,2 0 0,2 1 1,2 0-1,1 1 1,3 0-1,11-19 106,-17 41-135,-8 12 109,0 0 0,1 0-1,-1 0 1,2 1 0,-1 0 0,1 0-1,0 1 1,0-1 0,1 1 0,0 0 0,0 1-1,0 0 1,1 0 0,0 1 0,5-3 26,0-1 0,-9 12 21,81 239 657,-84-241-682,-1-1-1,1 0 1,0 0 0,0 0-1,-1 1 1,1-1 0,0 0 0,0 0-1,0 0 1,0 0 0,0 0-1,0-1 1,0 1 0,0 0-1,1 0 1,-1-1 0,0 1 0,0-1-1,1 1 1,-1-1 0,0 1-1,1-1 1,-1 0 0,0 0-1,1 1 1,-1-1 0,0 0 0,1 0-1,-1-1 1,1 1 0,-1 0-1,0 0 1,1-1 0,-1 1-1,0 0 1,0-1 0,1 1 0,-1-1-1,0 0 1,0 0 0,0 1-1,1-1 1,-1 0 0,0 0-1,0 0 1,0 0 0,-1 0 0,1 0-1,0 0 1,0 0 0,0-1-1,-1 1 1,1 0 0,-1 0-1,1-1 1,-1 1 0,1 0 0,-1-1-1,0 1 1,0 0 0,1-2 4,27-23-106,-20 32 4,-2 13 150,2 1 0,0-2 0,2 1 0,0-1 0,0 0 0,2-1 1,0-1-1,1 0 0,7 6-48,115 95 571,-7-24-464,-73-53-75,-10-1 19,-41-37-44,0 0 0,0 1 1,0-1-1,0 1 1,0 0-1,-1 0 0,1 1 1,-1-1-1,0 1 1,0-1-1,0 1 0,-1 0 1,1 0-1,-1 0 0,0 1 1,0-1-1,0 0 1,-1 1-1,0-1 0,1 1 1,-2 0-1,1 1-7,16 59 43,-2 9-75,-23-62 35,15 14 15,-2-20-18,15 39 16,-19-45 0,-1 0-37,0 0-38,0 0-85,2-7 32,73-257-988,-64 180 684,4 1-1,4 1 1,3 1 0,4 0-1,16-30 417,20-20-373,-62 132 371,1-1 1,-1 1-1,0 0 1,1 0-1,-1 0 1,1-1-1,-1 1 1,1 0-1,-1-1 1,1 1 0,-1 0-1,1-1 1,0 1-1,-1-1 1,1 1-1,0-1 1,0 1-1,-1-1 1,1 0-1,0 1 1,0-1-1,0 0 1,-1 0 0,1 1-1,0-1 1,0 0-1,0 0 1,0 0-1,0 0 1,-1 0-1,1 0 1,0 0-1,0 0 1,0-1-1,0 1 1,0 0 0,-1 0-1,1-1 1,0 1-1,0-1 1,-1 1-1,1 0 1,0-1-1,0 1 1,-1-1-1,1 0 1,-1 1 0,1-1-1,0 0 1,-1 1-1,1-1 1,-1 0-1,1 1 1,-1-1-1,0 0 1,1 0-1,-1 0 1,0 1-1,0-1 1,1 0 0,-1 0-1,0 0 1,0 0-1,0 0 1,0 1-1,0-1 1,0 0-1,0 0 1,-1 0-1,1 0 2,30 58 161,17 86 699,10 13 485,-56-155-1357,0 0 1,0-1-1,1 1 1,-1 0-1,0-1 1,0 1-1,0-1 1,0 1-1,1-1 0,-1 1 1,0-1-1,0 0 1,1 0-1,-1 1 1,0-1-1,1 0 1,-1 0-1,0-1 0,1 1 1,-1 0-1,0 0 1,0 0-1,1-1 1,-1 1-1,0-1 1,0 1-1,0-1 0,1 0 1,-1 1-1,0-1 1,0 0-1,0 0 1,0 1-1,0-1 0,0 0 1,-1 0-1,1 0 1,0 0-1,0 0 1,-1-1-1,1 1 1,0 0-1,-1 0 0,1 0 1,-1-1-1,0 1 1,1 0-1,-1 0 1,0-1-1,0 1 1,0 0-1,0-1 0,0 1 1,0 0-1,0 0 1,0-2 11,6-10 22,18-17-172,-13 53 102,-6-4 70,116 320 1062,-89-240-1009,7-33-43,-17-16-6,-21-48-42,-1-2 22,0 0-81,24-32-357,98-174-935,-63 34 273,23-2 309,-17 72 417,57-68-802,-80 140 1133,-41 30 74,-1 0 38,0 0-5,2 4 100,52 245 2446,-54-246-2620,0-1 0,1 1 1,-1-1-1,0 1 0,1-1 0,-1 0 0,1 1 0,0-1 0,0 0 0,0 1 1,0-1-1,0 0 0,0 0 0,1 0 0,-1 0 0,1 0 0,-1 0 0,1 0 1,0 0-1,0-1 0,0 1 0,0-1 0,0 1 0,0-1 0,0 0 0,0 0 1,0 0-1,1 0 0,-1 0 0,0-1 0,1 1 0,-1 0 0,1-1 0,-1 0 1,1 0-1,-1 0 0,0 0 0,1 0 0,-1 0 0,1 0 0,-1-1 0,1 0 1,-1 1-1,0-1 0,1 0 0,-1 0 0,0 0 0,0 0 0,0 0 0,0-1 1,0 1-1,0-1 0,0 1 0,0-1 0,0 0 0,-1 0 0,1 0 0,-1 0 1,1 0-1,-1 0 0,0 0 0,1-1 4,78-97-774,-42 141 806,93 22 1213,-73-44-1070,-47-15-171,7 2 0,1 0 0,-1 1 0,-1 1 0,0 1 0,0 1 0,0 0 1,-1 1-1,-1 1 0,0 0 0,0 1 0,-2 0 0,3 4-4,25 45 70,93 122 207,-98-97-245,-22-41-5,4-26 90,33-200-624,30-159 54,-8 113-647,12 140 844,-81 87 244,-1 0 0,0 0 0,1 0 0,-1 1 0,0-1 0,0 1 0,0 0 0,0 0 0,0 0-1,0 1 1,-1-1 0,1 0 0,-1 1 0,1 0 0,-1 0 0,0 0 0,0 0 0,-1 0 0,1 0 0,0 0 0,-1 0 0,0 1 0,0-1 0,0 1 0,0-1 0,-1 0 0,1 1 0,-1 1 12,31 141 1207,47 38-294,-77-183-941,1 0 0,-1-1 0,1 0 0,-1 1 0,1-1 0,-1 0 0,1 0 0,-1 0 0,1 0 0,-1 0 0,1 0 0,-1 0 0,1-1 1,-1 1-1,1-1 0,-1 1 0,0-1 0,1 1 0,-1-1 0,0 0 0,1 1 0,-1-1 0,0 0 0,0 0 0,0 0 0,1 0 0,-1 0 0,0 0 1,0 0-1,-1-1 0,1 1 0,0 0 0,0-1 0,-1 1 0,1 0 0,0-1 0,-1 1 0,0-1 0,1 1 0,-1 0 0,0-1 0,1 1 0,-1-1 1,0 1-1,0-1 0,0 1 0,-1-1 28,9-14 21,4-7-193,-9 14 148,1 0 0,0 1 0,0 0 0,1 0 0,0 0 0,1 0 0,-1 1 0,1 0 0,1 0 0,-1 1 0,1-1 1,0 1-1,1 1 0,6-5 24,-10 7-38,-4 2 54,0 1 54,6 9 175,127 201 1245,-27-43-748,-38-73-219,-7-12-198,-14-94-858,40-22 132,-71 26 188,21-223-1549,-22 142 1048,3 1 1,5 1-1,28-70 714,-51 153 3,1 0 0,0 0-1,0 0 1,0 0 0,0 0-1,0 0 1,1 1 0,0-1-1,0 1 1,0-1 0,0 1-1,0-1 1,1 1 0,-1 0-1,1 0 1,0 0 0,0 1-1,0-1 1,0 1 0,1 0-1,-1-1 1,1 2 0,-1-1-1,1 0 1,0 1 0,0-1-1,-1 1 1,1 0 0,0 0-1,0 1 1,0-1 0,3 1-3,18 92 995,-23-71-741,23 230 2399,-23-245-2530,-2-6-91,0 0-85,0 0-198,111-40-1714,-71 38 1713,-23 11 253,-6 46 565,-10-19-5,1 1 0,2 0 0,1-1 1,2 0-1,1 0 0,2-1 0,2 0 0,1-1 0,8 15-561,84 117-1697,-81-143-1517</inkml:trace>
  <inkml:trace contextRef="#ctx0" brushRef="#br0" timeOffset="844498.348">18255 13614 512,'0'0'91,"0"0"-27,0 0 11,18-3 619,31 7 1046,-47-3-955,-2-1-38,2 2-74,-1 3-537,1-1 0,-1 0-1,0 0 1,0 1 0,-1-1 0,1 1-1,-1-1 1,0 1 0,0-1 0,-1 0-1,1 1 1,-1-1 0,0 1 0,0-1-1,-1 0 1,1 0 0,-1 0 0,0 0-1,0 0 1,0 0 0,0 0 0,-1 0-1,0-1 1,1 0 0,-1 1 0,-1-1-1,1 0 1,-1 0-136,2-2 133,2-1-36,0 0-33,0 0-38,-1-6-47,3-76-43,5 78 75,-6 3 37,-1 1-6,0 0 49,0 0 155,2 3 122,0 2-263,0 0 0,-1 0 0,1 0-1,-1 0 1,0 1 0,0-1 0,-1 0 0,1 1 0,-1-1 0,0 0-1,-1 1 1,1-1 0,-1 0 0,0 0 0,0 1 0,-1-1 0,0 0 0,0 0-1,0 0 1,0-1 0,-1 1 0,0 0 0,0-1 0,0 0 0,0 1-1,-1-1 1,0-1 0,-3 4-105,6-7 14,-1 0 0,1 0 0,0 0 0,-1-1 0,1 1-1,0 0 1,-1-1 0,1 1 0,0-1 0,0 1 0,-1-1 0,1 0 0,0 1-1,0-1 1,0 0 0,0 0 0,0 0 0,0 0 0,0 0 0,0 0 0,0 0-1,0 0 1,1 0 0,-1 0 0,0-1 0,1 1 0,-1 0 0,1 0 0,-1-1 0,1 1-1,0 0 1,-1-1 0,1 1 0,0 0 0,0-1 0,0 1 0,0-1 0,0 1-1,0 0 1,1-1-14,-2 0-3,1 1 0,-1-1 0,1 1 0,-1-1 1,1 0-1,0 1 0,0-1 0,0 1 0,0-1 0,0 0 0,0 1 0,0-1 0,0 1 0,1-1 0,-1 1 0,1-1 0,-1 1 0,1-1 0,-1 1 0,1-1 0,0 1 0,0 0 0,0-1 0,0 1 0,0 0 1,0 0-1,0 0 0,0-1 0,0 1 0,1 0 0,-1 1 0,0-1 0,1 0 0,-1 0 0,1 1 0,-1-1 0,1 0 0,-1 1 0,1-1 0,-1 1 0,1 0 0,-1 0 0,1 0 0,0-1 0,-1 1 0,1 1 1,0-1 2,5 4-17,-5-4 31,-1 0 0,1 0 0,-1 1 0,1-1 0,-1 0 0,0 1 0,1-1 0,-1 1 0,0-1 0,1 1 0,-1 0 0,0-1 0,1 1 0,-1 0 0,0 0 0,0 0 0,0 0 0,0 0 0,0 0 0,0 0 0,0 1 0,-1-1 0,1 0 0,0 0 0,0 1 0,-1-1 0,1 0 0,-1 1 0,1-1 0,-1 0 0,0 1 0,0-1 0,1 1 0,-1-1 0,0 1 0,0-1-1,-1 1 1,1-1 0,0 0 0,0 1 0,-1-1 0,1 1 0,0-1 0,-1 0 0,0 1 0,1-1 0,-1 0 0,0 1 0,1-1 0,-1 0 0,0 0 0,0 0 0,0 0 0,0 0 0,-1 1-14,2-1 7,-1 0 0,0 0-1,1 0 1,-1 0 0,0 0 0,0 1-1,0-1 1,0-1 0,0 1-1,0 0 1,0 0 0,0 0 0,0 0-1,-1-1 1,1 1 0,0-1 0,0 1-1,-1-1 1,1 1 0,0-1-1,-1 0 1,1 1 0,0-1 0,-1 0-1,1 0 1,0 0 0,-1 0-1,1 0 1,-1 0 0,1-1 0,0 1-1,-1 0 1,1-1 0,0 1 0,0-1-1,-1 1 1,1-1 0,0 0-1,0 1 1,0-1 0,0 0 0,0 0-1,0 0 1,0 0 0,0 0-1,0 0 1,0 0 0,0 0 0,0 0-1,1-1 1,-1 1 0,1 0 0,-1 0-1,1-1-6,-2 0-18,1-1 1,0 1-1,0 0 0,0-1 0,0 1 0,1-1 1,-1 0-1,1 1 0,0-1 0,-1 1 0,1-1 1,0 0-1,0 1 0,1-1 0,-1 0 0,1 1 0,-1-1 1,1 1-1,0-1 0,0 1 0,0-1 0,0 1 1,0 0-1,0-1 0,1 1 0,-1 0 0,1 0 1,0 0-1,0 0 0,0 0 0,1 0 18,-1-1-8,0 2 5,0 0 0,0 0 0,0 0 0,0 1-1,0-1 1,1 1 0,-1-1 0,0 1 0,1 0 0,-1 0 0,0 0 0,0 0 0,1 0 0,-1 1 0,0-1 0,1 0 0,-1 1 0,0 0 0,0 0 0,0 0 0,0 0 0,0 0 0,0 0-1,0 0 1,0 0 0,0 1 0,0-1 0,-1 1 0,1 0 0,0-1 0,-1 1 0,0 0 0,1 0 0,-1 0 0,1 1 3,-1-1 15,0 0 1,0 1-1,0-1 1,0 0-1,-1 1 1,1-1-1,0 1 0,-1-1 1,0 1-1,0-1 1,0 1-1,0-1 1,0 1-1,0 0 1,-1-1-1,1 1 0,-1-1 1,1 0-1,-1 1 1,0-1-1,0 1 1,0-1-1,-1 0 1,1 0-1,0 0 0,-1 0 1,1 0-1,-1 0 1,0 0-1,0 0 1,0 0-1,0-1 1,0 1-1,0-1 0,0 0 1,0 1-1,0-1 1,-1 0-1,1 0 1,-1-1-1,1 1 1,-1 0-1,1-1 0,-1 1 1,1-1-1,-1 0 1,1 0-1,-1 0 1,1 0-1,-1-1 1,1 1-1,-1 0 0,1-1 1,-1 0-1,1 0 1,-1 0-16,1-3-29,0 0-1,0 0 1,1-1 0,0 1 0,-1 0 0,2-1 0,-1 1 0,0-1-1,1 1 1,0-1 0,0 0 0,0 1 0,1-1 0,-1 1-1,1-1 1,0 1 0,0 0 0,1-1 0,-1 1 0,1 0-1,0 0 1,0 0 0,1 0 0,-1 0 0,1 0 0,0 0 29,0 3 13,0-1 1,0 1-1,-1 0 1,1 0 0,0 0-1,0 1 1,0-1-1,1 1 1,-1-1-1,0 1 1,0 0 0,0 0-1,0 0 1,0 1-1,0-1 1,0 1 0,0 0-1,0 0 1,0 0-1,0 0 1,0 0-1,0 1 1,-1-1 0,1 1-1,0 0 1,-1-1-1,0 1 1,1 1 0,-1-1-1,0 0 1,0 0-1,0 1 1,0-1-1,-1 1 1,1 0 0,0-1-1,-1 1 1,0 0-1,0 0 1,0 0-1,0 0 1,0 0 0,-1 0-1,1 0 1,-1 0-1,0 0 1,0 0 0,0 1-1,0-1 1,-1 0-1,1 0 1,-1 0-1,0 0 1,0 0 0,0 0-1,0 0 1,-1 1-14,-41 51 768,-12-96-661,53 39-127,1-1 0,-1 1 0,1 0 0,-1-1 0,1 0 0,0 1 0,0-1 0,0 0-1,0 0 1,0 0 0,1 1 0,-1-1 0,1 0 0,0 0 0,0 0 0,0 0 0,0 0 0,1 0-1,-1 0 1,1 1 0,0-1 0,-1 0 0,1 0 0,0 0 0,1 1 0,-1-1 0,0 1 0,1-1 0,0 1-1,1-2 21,9-19-32,-9 22 47,-1 1 0,1-1 0,-1 1 0,1 0 0,0-1 0,-1 1 0,1 1 0,-1-1 0,1 0 0,-1 1 0,1-1 0,-1 1 0,1-1 0,-1 1 0,1 0 0,-1 0 0,0 1 0,1-1 0,-1 0 0,0 1 0,0-1 0,0 1 0,0 0 0,0 0 0,-1-1 0,1 1 0,0 0 0,-1 1 0,1-1 0,-1 0 0,0 0 0,0 1-15,-22 32 758,19-33-656,-34-20-4448,16-3 567,6-6-769</inkml:trace>
  <inkml:trace contextRef="#ctx0" brushRef="#br0" timeOffset="845020.621">18182 13306 1025,'0'0'411,"0"0"545,0 0-6,2-4 416,-2 3-1331,2-2 128,0 0 0,0 0 0,0 0 0,0-1 0,-1 1-1,1-1 1,-1 0 0,0 1 0,0-1 0,0 0 0,-1 1 0,1-1 0,-1 0 0,0 0 0,0 0 0,0 1 0,-1-1 0,1 0 0,-1 0 0,0 1 0,0-1 0,-1-2-163,2 6 411,-7 4-32,-50 51 593,26-10-81,66-29 118,110 57 294,-144-72-1269,1 0 0,-1 0 0,1 0 1,-1 0-1,0 0 0,0 0 0,0 0 0,0 0 1,0 1-1,0-1 0,0 1 0,0-1 1,0 1-1,0-1 0,-1 1 0,1-1 1,-1 1-1,1-1 0,-1 1 0,1 0 0,-1-1 1,0 1-1,0 0 0,0-1 0,0 1 1,0 0-1,0-1 0,-1 1 0,1 0 1,0-1-1,-1 1 0,0-1 0,1 1 1,-1 0-1,0-1 0,1 0 0,-1 1 0,0-1 1,0 1-1,0-1 0,-1 0 0,1 0 1,0 0-1,0 1 0,-1-1 0,1 0 1,0-1-1,-1 1 0,1 0 0,-1 0-34,-74 44 493,-3-37-1268,23-59-6057,51 34 4067</inkml:trace>
  <inkml:trace contextRef="#ctx0" brushRef="#br0" timeOffset="845313.758">18327 13193 1602,'0'0'1852,"0"0"177,0 0-364,0 0-736,0 0 107,1 2 149,22 94 2343,3 44-2049,-22-125-1511,-7 23-3801,3-37 1265,0-1 262,0 0-1345</inkml:trace>
  <inkml:trace contextRef="#ctx0" brushRef="#br0" timeOffset="845881.974">18273 13231 1666,'0'0'1601,"0"0"81,0 0-572,0 0 32,4-4-223,66-46 1029,-38 36-1046,-27 13-389,3 9-166,-5-6-306,-1 0 0,1 0 0,-1 0 0,0 0 0,0 0 0,0 0 0,0 0-1,0 1 1,0-1 0,-1 1 0,1-1 0,-1 1 0,0 0 0,1-1 0,-1 1 0,-1 0 0,1 0 0,0 0 0,-1 0-1,1 0 1,-1 0 0,0 0 0,0 0 0,0 0 0,0 0 0,-1 0 0,0 2-41,-4 65 566,-41-10-529,40-47-218,12-17 127,4-3 52,-6 4 5,-1-1-1,1 1 1,0 0 0,0 1-1,0-1 1,1 1 0,-1 0-1,0 0 1,1 0-1,0 0 1,-1 1 0,1 0-1,0 0 1,0 0 0,0 1-1,-1-1 1,1 1 0,0 1-1,1-1-2,25 44 678,-30-41-648,0 1 0,0-1 0,0 0-1,0 1 1,-1-1 0,1 1-1,-1-1 1,0 1 0,0-1 0,0 1-1,0-1 1,-1 0 0,1 1 0,-1-1-1,0 1 1,0-1 0,-1 0 0,1 0-1,0 0 1,-1 1 0,0-1 0,0-1-1,0 1 1,0 0 0,0 0 0,-1-1-1,1 1 1,-1-1 0,1 0 0,-1 0-1,0 0 1,0 0 0,0 0 0,0-1-1,-1 1-29,42-3-544,-25 2-956,-13-1-823,-6-4-436,-23-17-316</inkml:trace>
  <inkml:trace contextRef="#ctx0" brushRef="#br0" timeOffset="846116.251">18573 13162 769,'-2'-17'1909,"10"24"3473,7 15-435,-9-11-6028,43 147 2069,-50-102-2077,4-49 450,-3-3-3193,0-3 2233,0-1-1081</inkml:trace>
  <inkml:trace contextRef="#ctx0" brushRef="#br0" timeOffset="846417.727">18579 13142 577,'12'-37'1529,"-9"13"4800,5 28-5705,1-1-461,0 1 0,0 0 0,-1 1 0,1 0-1,-1 1 1,0-1 0,-1 1 0,0 1 0,0 0-1,0 0 1,-1 0 0,5 7-163,18 66 1404,-30-76-1355,0 0 0,0 0 0,-1 0 1,0 0-1,0 0 0,0-1 0,0 1 0,0-1 0,-1 0 0,0 1 0,0-1 0,0 0 1,0 0-1,0-1 0,0 1 0,-1-1 0,1 0 0,-1 0 0,1 0 0,-1 0 0,0 0 1,0-1-1,0 0 0,0 0 0,-4 1-49,-39-35-665,19 3-3341,9 0-516</inkml:trace>
  <inkml:trace contextRef="#ctx0" brushRef="#br0" timeOffset="850603.151">26148 14857 769,'0'0'-38,"0"0"6,0 0 139,0 0 229,6-4 246,-4 2-551,1-2 154,1 1-1,0-1 0,1 1 0,-1-1 0,1 1 0,-1 0 0,1 1 0,0-1 0,0 1 0,0 0 0,1 0 1,-1 0-1,0 1 0,1 0 0,-1 0 0,1 1 0,-1-1 0,1 1 0,-1 0 0,1 1 0,-1-1 1,1 1-1,0 0-184,-5 18 3501,-66 34-1995,-6-54-588,70 0-886,1 1 0,0 0 0,4-6 0,-3 5-27,1-2 5,0 0 0,0 0 0,0 0 0,0 0 0,1 0 0,-1 0 0,1 0 0,0 1 0,0 0 0,0-1 0,0 1 0,0 0 0,0 0 0,0 1 0,1-1 0,-1 1 0,1-1 0,-1 1 0,1 0 0,0 1 0,-1-1 0,1 0 0,0 1 0,-1 0 0,1 0 0,0 0 0,0 1 0,-1-1 0,1 1 0,1 0-10,-16 43 1473,10-42-1431,0 1 1,-1-1-1,1 0 0,-1 0 0,1 0 0,-1 0 1,0 0-1,0 0 0,0-1 0,0 1 1,0-1-1,0 1 0,-1-1 0,1 0 1,0 0-1,-1 0 0,1 0 0,0 0 1,-1-1-1,1 1 0,-1-1 0,0 1 0,1-1 1,-1 0-1,1 0 0,-1 0 0,0 0 1,1-1-1,-1 1 0,0-1-42,-10 1 126,12 0-104,1 0-33,0 0 22,6-9-27,56-82-27,-62 92 44,-1 0 0,1-1 0,-1 1 0,1 0 0,0 0 0,-1 0 0,1-1 1,0 1-1,-1 0 0,1 0 0,0 0 0,0 0 0,0 0 0,0-1 0,0 1 0,0 0 0,0 0 0,0 0 0,0 0 0,0 0 0,1 0 1,-1-1-1,0 1 0,1 0 0,-1 0 0,0 0 0,1-1 0,-1 1 0,1 0 0,-1 0 0,1-1 0,0 1 0,-1 0 0,1-1 0,0 1 0,-1-1 1,1 1-1,0-1 0,0 1 0,-1-1 0,1 0 0,0 1 0,0-1 0,0 0 0,0 1 0,-1-1 0,1 0 0,0 0 0,0 0 0,0 0 0,0 0 1,0 0-1,0 0 0,-1 0 0,1 0 0,0-1 0,0 1 0,0 0 0,0 0 0,0-1 0,-1 1 0,1 0 0,0-1 0,0 1 0,-1-1 0,1 1 1,0-1-1,-1 0 0,1 1 0,0-1-1,-72 108 795,71-106-787,0 0 1,-1-1-1,1 1 0,0 0 0,-1 0 1,1-1-1,0 1 0,-1 0 0,1 0 1,-1-1-1,1 1 0,-1 0 0,1-1 0,-1 1 1,0-1-1,1 1 0,-1-1 0,0 1 1,1-1-1,-1 1 0,0-1 0,0 0 1,1 1-1,-1-1 0,0 0 0,0 0 1,1 1-1,-1-1 0,0 0 0,0 0 1,0 0-1,0 0 0,1 0 0,-1 0 0,0 0 1,0-1-1,0 1 0,0 0 0,1 0 1,-1 0-1,0-1 0,0 1 0,1-1 1,-1 1-1,0 0 0,0-1 0,1 1 1,-1-1-1,1 0 0,-1 1 0,0-1 0,1 1 1,-1-1-1,1 0 0,0 1 0,-1-1 1,1 0-1,-1 0 0,1 1 0,0-1 1,0 0-1,-1 0 0,1 0 0,0 0 1,0 1-1,0-1 0,0 0 0,0 0 0,0 0 1,0 0-9,-1-3-7,-1-1 1,1 0-1,0 0 0,1 1 1,-1-1-1,1 0 1,0 0-1,1 0 1,-1 0-1,1 0 1,0 1-1,0-1 0,0 0 1,0 0-1,1 1 1,0-1-1,0 1 1,0 0-1,1-1 1,0 1-1,-1 0 0,1 0 1,1 1-1,-1-1 1,0 1-1,1-1 1,0 1-1,0 0 1,0 1-1,0-1 0,0 1 1,0-1-1,1 1 1,-1 0-1,1 1 7,-3 0 1,0 1 0,0 0 0,0 0 0,0 0 0,0 0 0,0 1 0,0-1 0,0 0-1,-1 1 1,1-1 0,0 1 0,0 0 0,0-1 0,-1 1 0,1 0 0,0 0 0,-1 0 0,1 0 0,-1 1 0,1-1 0,-1 0 0,1 1-1,-1-1 1,0 1 0,0-1 0,0 1 0,0-1 0,0 1 0,0 0 0,0 0 0,0-1 0,-1 1 0,1 0 0,-1 0 0,1 0-1,-1 0 1,0 0 0,0 0 0,0 0 0,0 0 0,0 0 0,0-1 0,-1 1 0,1 0 0,0 0 0,-1 0 0,0 0 0,1 0-1,-1-1 1,0 1 0,0 0 0,0 0-1,-1 3 34,0-1-1,0 1 1,-1-1-1,1 0 1,-1 0-1,0 0 1,0-1-1,0 1 1,0-1-1,-1 1 1,0-1-1,1 0 1,-1 0-1,0-1 1,-1 1-1,1-1 1,0 0-1,-1 0 1,1 0-1,-1-1 1,1 0 0,-1 0-1,0 0 1,1 0-1,-1 0 1,0-1-1,0 0 1,0 0-1,1-1 1,-1 1-1,0-1 1,0 0-1,1 0 1,-1-1-1,1 1 1,-2-2-34,-1-8-6,7-8-26,4 11 11,1 0 0,0 1 0,1 0 0,-1 0 0,1 1 0,1-1 0,-1 1 0,1 1 0,0-1 0,1 1 0,-1 0 0,1 1 0,0 0 0,0 0 0,2 0 21,-9 3 1,1 1 0,-1-1 0,0 0 0,0 1 0,0-1 0,0 1 0,1-1 0,-1 1 0,0 0 0,1 0 0,-1 0 1,0-1-1,1 1 0,-1 0 0,0 0 0,0 1 0,1-1 0,-1 0 0,0 0 0,1 1 0,-1-1 0,0 1 0,0-1 0,0 1 0,1-1 0,-1 1 0,0 0 0,0-1 0,0 1 0,0 0 0,0 0 0,0 0 0,0 0 0,-1 0 0,1 0 0,0 0 0,0 0 0,-1 0 0,1 0 0,-1 1 0,1-1 0,-1 0 0,1 0 0,-1 1 0,0-1 0,1 0 0,-1 1 0,0-1 0,0 0 0,0 0 0,0 1 0,0-1 0,-1 0 0,1 1 0,0-1 0,0 0 0,-1 0 0,0 1-1,-1 7 83,-2-1 0,1 0 0,-1 0 0,0 0 0,-1-1 1,0 0-1,0 1 0,0-2 0,-1 1 0,0-1 0,-1 1 0,1-2 0,-1 1 0,0-1 0,0 0 0,-3 1-83,9-6 5,0 1-1,0 0 1,0-1-1,0 1 1,0-1-1,0 0 1,0 1-1,0-1 1,-1 0-1,1 1 1,0-1-1,0 0 1,0 0-1,0 0 1,-1 0-1,1 0 1,0-1-1,0 1 1,0 0-1,0 0 1,0-1-1,-1 1 1,1-1-1,0 1 1,0-1-1,0 1 1,0-1-1,0 0 1,0 1-1,1-1 1,-1 0-1,0 0 1,0 0-1,0 0 1,1 0-1,-1 1 1,0-1-1,1 0 1,-1-1-1,1 1 1,-1 0 0,1 0-1,0 0 1,-1 0-1,1 0 1,0 0-1,0 0 1,0-1-1,0 1 1,0 0-1,0 0 1,0-1-5,8-62-272,-7 61 264,-1-1 0,0 1 0,1-1 1,0 1-1,0-1 0,0 1 0,0-1 0,1 1 1,-1 0-1,1 0 0,0 0 0,0 0 0,0 0 0,0 0 1,0 0-1,1 1 0,-1-1 0,1 1 0,0-1 0,0 1 1,0 0-1,0 0 0,0 1 0,0-1 0,0 1 0,1-1 1,-1 1-1,0 0 0,1 0 0,-1 0 0,1 1 0,-1-1 1,1 1-1,0 0 0,-1 0 0,1 0 0,-1 1 0,1-1 1,-1 1-1,1 0 0,-1 0 0,1 0 0,-1 0 0,0 0 1,3 2 7,-17 60 53,11-61-50,-1 0-1,1 0 1,-1 0 0,1 1 0,-1-1-1,0 0 1,0 0 0,0 0-1,0-1 1,-1 1 0,1 0 0,0 0-1,-1-1 1,0 1 0,1-1-1,-1 1 1,0-1 0,1 1 0,-1-1-1,0 0 1,0 0 0,0 0-1,0 0 1,0 0 0,0-1 0,0 1-1,-1-1 1,1 1 0,0-1-1,0 0 1,0 0 0,-1 0 0,1 0-1,0 0 1,0 0 0,-1 0-1,1-1 1,0 1 0,0-1 0,0 0-1,0 0 1,0 0 0,0 0-1,0 0 1,0 0 0,0 0 0,0-1-1,1 1 1,-1 0 0,1-1-1,-1 0 1,1 1 0,-1-1 0,1 0-1,0 0 1,0 0 0,0 0-1,0 0 1,0 0-3,27-47-91,-25 48 91,0-1-1,-1 1 1,1 0-1,0 0 0,0 0 1,0-1-1,0 1 0,1 0 1,-1 1-1,0-1 1,0 0-1,1 0 0,-1 0 1,0 1-1,1-1 0,-1 1 1,1-1-1,-1 1 1,0-1-1,1 1 0,-1 0 1,1 0-1,-1 0 0,1 0 1,-1 0-1,1 0 1,-1 0-1,1 0 0,-1 1 1,1-1-1,-1 0 0,1 1 1,-1-1-1,1 1 1,-1 0-1,0-1 0,0 1 1,1 0-1,-1 0 1,0 0-1,0 0 0,0 0 1,0 0-1,0 0 0,0 0 1,0 1-1,0-1 1,0 0-1,-1 1 0,1-1 1,0 1 0,1 0-1,1 0 1,-2 0-1,1 0 0,0 0 1,0 1-1,0-1 0,-1 0 0,0 1 1,1-1-1,-1 1 0,0-1 0,0 1 1,0-1-1,0 1 0,-1 0 1,1 0-1,-1-1 0,0 1 0,0 0 1,1 0-1,-2 0 0,1-1 1,0 1-1,-1 0 0,1 0 0,-1-1 1,0 1-1,0 0 0,0-1 1,-1 3 0,0 1-33,2-4-458,0-2-550,0 0-1591,0 0-1297,0 0-641</inkml:trace>
  <inkml:trace contextRef="#ctx0" brushRef="#br0" timeOffset="851226.834">26638 14924 929,'17'5'8048,"-14"7"-4471,-27 36-3171,22-44-63,-79 105 447,93-110-429,-10 0-363,1-1 0,-1 1 1,1 0-1,-1 1 1,1-1-1,0 0 0,-1 1 1,1 0-1,0-1 1,0 1-1,-1 0 0,1 0 1,0 1-1,-1-1 1,1 0-1,0 1 0,-1 0 1,1 0-1,0 0 1,-1 0-1,0 0 0,1 0 1,-1 0-1,1 1 1,0 0 1,30 36-59,-27-20 32,-1-25 68,-1 0 0,0-1-1,0 1 1,-1-1 0,0 0-1,0 0 1,-1-1 0,0 1-1,0 0 1,-1-1 0,0 1-1,-1-1 1,1 0 0,-2 1-1,1-1 1,-1 1 0,-1-1-1,1 1 1,-2 0 0,1 0-1,-3-7-40,-1 11 37,1-1 0,-1 1 0,1 0 0,-1 0 0,0 1 0,-1 0 0,1 0 0,0 0 0,-1 1 0,0 0 1,0 0-1,1 1 0,-1 0 0,0 0 0,-7 0-37,-97 15-68,72 8-2614,27-14-1476,4-1 1222</inkml:trace>
  <inkml:trace contextRef="#ctx0" brushRef="#br0" timeOffset="851490.12">26879 14966 3363,'-5'-7'2883,"5"-22"-641,0 29-608,0 0-898,0 0 834,0 0-129,0 23-384,0 14-384,0 5-129,-2-19-352,-2 16-31,8-12-129,-6-3-128,-10-1-865,19-23 256,-9 0-1121,2 0-832,0 0-1058</inkml:trace>
  <inkml:trace contextRef="#ctx0" brushRef="#br0" timeOffset="852010.712">26877 14903 1666,'0'0'1553,"0"0"-448,0 0 320,0 0-138,0 0-395,8-1-273,-1 1-525,-3-1-21,-1 0-1,1 0 0,-1 0 0,1 0 0,0 1 0,-1 0 0,1 0 0,0 0 0,0 0 1,-1 0-1,1 1 0,0 0 0,-1-1 0,1 1 0,-1 1 0,1-1 0,-1 0 0,0 1 1,1 0-1,-1 0 0,0 0 0,0 0 0,0 0 0,0 1 0,-1-1 0,1 1 0,-1 0 0,1 0 1,-1 0-1,0 0 0,0 0 0,0 0 0,-1 1 0,2 2-72,-3 2 162,-1 0 0,0-1 0,0 1 0,-1 0 0,0-1 0,0 1 0,-1-1 0,0 1 0,0-1 0,0 0 0,-1 0 0,0 0 0,-1-1 0,0 0 0,0 0 0,0 0 0,-3 3-162,-8 10 54,-18 7 186,31-26-181,3 0-112,0 0-86,0 0-80,0 0 59,5-7 64,5-10 38,-6 10 39,-1 1 0,1-1-1,0 1 1,0 0-1,0 0 1,1 0-1,0 0 1,0 1 0,1 0-1,-1 0 1,1 0-1,0 1 1,1 0-1,-1 0 1,1 1-1,6-3 20,-9 7 58,-1 0-1,1 0 1,-1 0-1,1 1 1,-1-1-1,0 1 1,1 0-1,-1 0 1,0 0-1,0 0 0,-1 1 1,1-1-1,0 1 1,-1 0-1,1 0 1,-1 0-1,0 0 1,0 0-1,0 0 1,-1 1-1,1-1 1,-1 1-1,0-1 0,1 1 1,-2-1-1,1 1 1,0 0-1,-1-1 1,0 1-1,1 0 1,-1 0-1,-1-1 1,1 1-1,-1 0 0,1-1 1,-1 1-1,0 0 1,-1 2-58,1-3 62,1 1 1,-1-1-1,1 0 1,-1 1-1,0-1 0,0 0 1,0 1-1,-1-1 1,1 0-1,-1 0 1,0 0-1,0 0 1,0 0-1,0-1 0,0 1 1,0-1-1,-1 1 1,0-1-1,1 0 1,-1 0-1,0 0 0,0 0 1,-3 1-63,-6 9 79,12-13-128,1 1 0,-1-1 0,0 0 1,0 1-1,0-1 0,0 1 0,-1-1 1,1 1-1,0-1 0,0 1 1,0-1-1,0 1 0,0-1 0,-1 1 1,1-1-1,0 1 0,-1-1 1,1 1-1,0-1 0,0 1 0,-1 0 1,1-1-1,-1 1 0,1-1 1,-1 1-1,1 0 0,0 0 0,-1-1 1,1 1-1,-1 0 0,1 0 0,-1-1 1,1 1-1,-1 0 0,1 0 1,-1 0-1,0 0 0,1 0 0,-1 0 1,1 0-1,-1 0 0,1 0 1,-1 0-1,1 0 0,-1 0 0,1 0 1,-1 0-1,1 1 0,-1-1 0,1 0 1,-1 0-1,1 1 0,-1-1 1,1 0-1,-1 0 0,1 1 0,-1-1 1,1 1-1,0-1 0,-1 0 1,1 1-1,0-1 0,-1 1 0,1-1 1,0 1-1,0-1 0,-1 1 1,1-1-1,0 1 49,-12-32-5232,11 13 2120</inkml:trace>
  <inkml:trace contextRef="#ctx0" brushRef="#br0" timeOffset="852289.724">27219 14922 961,'5'10'8072,"0"3"-4055,13 63-2808,-16-51-1151,0-11-235,-1-1 1,0 1-1,-1-1 0,-1 1 1,0-1-1,0 1 0,-2-1 1,0 1-1,0-1 1,-5 11 176,-11-28-6780,18 3 4404</inkml:trace>
  <inkml:trace contextRef="#ctx0" brushRef="#br0" timeOffset="852538.283">27238 14857 1025,'1'-4'892,"10"5"6704,-10 0-7570,104 34 1681,-101-34-1571,0 1 0,0-1-1,-1 1 1,1 0 0,-1 0-1,1 0 1,-1 0-1,0 1 1,0-1 0,0 1-1,0 0 1,-1-1-1,1 2 1,-1-1 0,1 0-1,-1 0 1,0 1-1,0-1 1,-1 1 0,1 0-1,-1-1 1,1 1 0,-1 0-1,-1 0 1,1 0-1,0 0 1,-1 0 0,0 3-136,-3-1-2,0-1 0,0 0 1,0-1-1,-1 1 0,0 0 1,0-1-1,0 0 1,-1 0-1,0 0 0,1-1 1,-1 1-1,0-1 0,-1 0 1,1-1-1,0 1 1,-1-1-1,0 0 0,1 0 1,-1-1-1,0 0 0,0 0 1,0 0-1,-5 0 2,-50-3-2867,3-14-2001</inkml:trace>
  <inkml:trace contextRef="#ctx0" brushRef="#br3" timeOffset="891578.928">19394 13777 512,'0'0'166,"0"0"-107,0 0-1,0 0 135,0 0 154,0 0 117,0 0 43,-15-11 3871,-4 85-3877,23-65 290,-22-103-498,16 94-266,2 0 5,0 0 43,-2 7 154,-18 87 380,20-83-248,2-28-55,-2 101-76,1-154-182,4 174-6,-3-98 11,2-3 63,3-28-215,29-82-83,-36 108 183,0-1-1,0 1 0,0-1 0,1 1 1,-1-1-1,0 1 0,0-1 0,1 1 1,-1-1-1,0 1 0,0-1 1,1 0-1,-1 1 0,0-1 0,1 0 1,-1 1-1,1-1 0,-1 0 1,1 1-1,-1-1 0,0 0 0,1 0 1,-1 1-1,1-1 0,-1 0 1,1 0-1,-1 0 0,1 0 0,0 0 1,-1 0-1,1 0 0,-1 0 1,1 0-1,-1 0 0,1 0 0,-1 0 1,1 0-1,-1 0 0,1 0 1,-1 0-1,1-1 0,-1 1 0,1 0 1,-1 0-1,1-1 0,-1 1 1,0 0-1,1-1 0,-1 1 0,1 0 1,-1-1-1,0 1 0,1-1 0,11 66 204,-11-55-145,2 0-43,1-7 162,1-24-201,11-33-111,-19 105-2215,4-46 524,-7-4-1677</inkml:trace>
  <inkml:trace contextRef="#ctx0" brushRef="#br3" timeOffset="892132.415">19491 13264 641,'0'0'272,"0"0"80,0 0 193,0 0 437,0 0-32,0 0-192,-6 3-112,-78 49 1116,80-50-1709,-1 0 0,1 1-1,0-1 1,0 1 0,0 0 0,0 0 0,0 0 0,1 1 0,0-1-1,-1 1 1,1 0 0,0 0 0,1 0 0,-1 0 0,1 1-1,0-1 1,0 1 0,0-1 0,1 1 0,-1 0 0,1 0 0,0-1-1,1 1 1,-1 0 0,1 0 0,0 0 0,0 0 0,0 0 0,1 0-1,0 2-52,63 26 721,-62-33-654,1 0 0,0 0 1,0 0-1,-1 0 0,1 1 0,0-1 0,-1 1 1,1 0-1,0 0 0,-1 0 0,1 0 0,-1 0 0,0 1 1,1-1-1,-1 1 0,0-1 0,0 1 0,0 0 1,0 0-1,0 0 0,0 0 0,0 0 0,-1 0 0,1 1 1,-1-1-1,0 0 0,0 1 0,1-1 0,-2 1 1,1 0-1,0-1 0,0 1 0,-1 0 0,0-1 0,1 1 1,-1 0-1,0 0 0,0-1 0,0 1 0,-1 0 1,1 0-1,-1-1 0,0 1 0,1-1 0,-1 1 0,0 0 1,0-1-1,-1 1 0,1-1 0,-1 0 0,1 0 1,-1 1-1,-1 0-67,-2 2 37,0 0 0,0 0 1,0-1-1,-1 0 1,0 0-1,0 0 0,0-1 1,0 0-1,-1 0 0,1 0 1,-1-1-1,1 0 1,-1 0-1,0-1 0,0 0 1,0 0-1,0-1 0,0 0 1,-4 0-38,-10-29-5872,21 27 3320</inkml:trace>
  <inkml:trace contextRef="#ctx0" brushRef="#br3" timeOffset="892435.057">19553 13311 673,'0'0'496,"0"0"668,0 0 491,0 0-150,0 0-683,0 0-80,0 0-165,1-10 37,8-17 1897,2 78-1673,7 107-290,-11-73-762,-7-81-357,-1-4-3576,1 0 4135,0 0-3249</inkml:trace>
  <inkml:trace contextRef="#ctx0" brushRef="#br3" timeOffset="892946.962">19519 13328 1025,'0'0'1148,"0"0"112,0 0-342,0 0 176,3-3-213,84-27 363,-48 35 187,-40-32-1070,-6 42 14,-43 92 191,16-39-336,55-60 42,-19-8-245,69 25 607,-69-25-602,-1 1 1,1-1 0,-1 1-1,1 0 1,-1 0 0,1-1-1,-1 1 1,0 0-1,1 0 1,-1 0 0,0 0-1,0 0 1,0 0-1,0 1 1,0-1 0,0 0-1,0 1 1,0-1 0,0 0-1,-1 1 1,1-1-1,0 1 1,-1-1 0,1 1-1,-1 0 1,0-1 0,0 1-1,1-1 1,-1 1-1,0 0 1,0-1 0,-1 1-1,1-1 1,0 1 0,0 0-1,-1-1 1,1 1-1,-1-1 1,1 1 0,-1-1-1,0 1 1,0-1-1,1 0 1,-1 1 0,0-1-1,0 0 1,-1 1-33,-69 27 112,36-50-4521,32 4 1280</inkml:trace>
  <inkml:trace contextRef="#ctx0" brushRef="#br3" timeOffset="893185.208">19798 13297 1025,'-4'-5'1409,"4"5"449,0 0-673,0 0 865,0 0-609,0 0-351,3 45-258,-2-9-223,11-13-385,-9 6 32,-6 2-224,-13-10-32,16 0-160,-5-11-801,5-10 257,0 0-1154,0 0-833</inkml:trace>
  <inkml:trace contextRef="#ctx0" brushRef="#br3" timeOffset="893475.373">19723 13220 1057,'-5'-28'3876,"6"27"-2424,-1 1-299,8 1-166,-1-1-861,-1 0 0,1 0-1,0 0 1,0 1-1,-1 0 1,1 1-1,0-1 1,-1 1-1,1 0 1,-1 1-1,0 0 1,0 0 0,0 0-1,0 1 1,0-1-1,-1 2 1,0-1-1,1 0 1,-2 1-1,1 0 1,0 0 0,-1 1-1,0-1 1,0 1-1,-1 0 1,0 0-1,2 3-125,-6-6-49,0 0-1,0 0 0,0 0 0,-1 0 1,1 0-1,-1 0 0,1-1 0,-1 1 0,0 0 1,0-1-1,0 0 0,0 1 0,-1-1 1,1 0-1,0 0 0,-1 0 0,0 0 1,1-1-1,-1 1 0,0-1 0,0 1 1,0-1-1,0 0 0,0 0 0,0 0 50,-11-12-1937,-1-1 282</inkml:trace>
  <inkml:trace contextRef="#ctx0" brushRef="#br3" timeOffset="894482.618">20010 14626 512,'0'0'198,"0"0"-123,0 0-59,0 0 160,0 0 256,0 0 193,0 0 32,0 0-188,0 0 156,0 0 80,0 0 5,0 5-123,20 31-99,-19-35-476,0 0 0,0 0 0,0 0 0,1 0 0,-1 0 0,0 0 0,0 0 0,-1 0 1,1 0-1,0 0 0,0 1 0,-1-1 0,1 0 0,0 1 0,-1-1 0,1 0 0,-1 1 0,0-1 1,0 1-1,1-1 0,-1 0 0,0 1 0,0-1 0,0 1 0,0-1 0,0 1 0,-1-1 1,1 0-1,0 1 0,-1-1 0,1 1 0,-1-1 0,1 0 0,-1 1 0,0-1 0,0 1-12,-18 152 1202,19-120-962,-6-36 43,-12-158 10,4 188 166,-2 81 737,15-251-950,-8 110-241,16 131-1628,-9-50-1046</inkml:trace>
  <inkml:trace contextRef="#ctx0" brushRef="#br3" timeOffset="895170.547">19824 15154 641,'0'0'48,"0"0"48,0 0-16,7-16 827,7-32 2248,-14 48-2135,0 0-219,0 0-299,-2 33 619,-28 156 96,31-106-865,0-80-352,-1-3 5,0 0-58,0-6-64,17-128-332,9 101 422,-21 40 86,48 100 310,-35-1-172,-8-89-186,-5-22 5,-2-17-18,0 0-1,-1 0 1,-1 0 0,-1 0 0,-1-1 0,-1 1 0,-1 0 0,-1 0 0,-1 1-1,-1-2 3,2 17-46,1 0-1,-2 0 0,1 0 0,-1 0 0,0 1 0,0 0 0,0 0 1,-1 0-1,1 1 0,-1-1 0,0 1 0,-1 1 0,1-1 0,-1 1 1,0 0-1,1 1 0,-1-1 0,0 2 0,-1-1 0,1 1 0,0 0 0,0 0 1,-1 1-1,1 0 0,0 0 0,0 0 0,-1 1 0,1 1 0,0-1 1,0 1-1,0 0 0,0 1 0,0-1 0,1 1 0,-1 1 0,1-1 1,0 1-1,0 0 0,0 1 0,0-1 0,1 1 0,0 0 0,0 1 1,0-1-1,-3 6 47,-8 24-1858,4-14-710</inkml:trace>
  <inkml:trace contextRef="#ctx0" brushRef="#br3" timeOffset="895449.439">20027 15110 993,'0'0'641,"0"0"928,0 0 481,0 0-1185,0 0 384,0 0-448,2 64-193,9 7-255,1-23-225,-6-28-96,4 18 0,-5-5-96,-5-19-577,0-14-672,0 0-961,0 0 736</inkml:trace>
  <inkml:trace contextRef="#ctx0" brushRef="#br3" timeOffset="895921.54">19994 15139 737,'0'0'98,"1"0"1,-1 0 0,0 0-1,1-1 1,-1 1-1,0 0 1,1-1 0,-1 1-1,0 0 1,0-1 0,1 1-1,-1 0 1,0-1-1,0 1 1,0 0 0,1-1-1,-1 1 1,0-1 0,0 1-1,0 0 1,0-1 0,0 1-1,0-1 1,0 1-1,0-1 1,0 1 0,0 0-1,0-1 1,0 1 0,0-1-1,-1 1 1,1 0-1,0-1 1,0 1 0,0 0-1,0-1 1,-1 1 0,1-1-1,0 1 1,0 0-1,-1 0 1,1-1 0,0 1-1,-1 0 1,1-1 0,0 1-1,-1 0 1,1 0-1,0 0 1,-1-1 0,1 1-1,0 0 1,-1 0 0,1 0-1,-1 0-98,8-5-369,-4 2 490,-1 1-1,0-1 1,1 1-1,-1 0 1,1 0-1,0 0 1,-1 0 0,1 0-1,0 1 1,0 0-1,1-1 1,-1 1-1,0 0 1,0 0 0,0 1-1,1-1 1,-1 1-1,0-1 1,1 1-1,-1 0 1,0 0-1,1 1 1,-1-1 0,0 1-1,1-1 1,-1 1-1,0 0 1,0 1-1,0-1 1,0 0-1,0 1 1,0 0 0,0-1-1,0 1 1,-1 0-1,3 2-120,-31 109 2509,-2-72-3112,35-41 528,25-4 59,-5-8 27,-22 10 58,-5 2 92,6 10 95,-3-5-248,1 1 55,1-1 0,-2 1 0,1 0 0,-1 0 0,0 1 0,0-1-1,0 1 1,-1-1 0,0 1 0,0 0 0,-1 0 0,0 0 0,0 0-1,-1 0 1,0 0 0,0 0 0,-1 0 0,1 0 0,-1 0 0,-1-1-1,0 1 1,0 0 0,0 0 0,0-1 0,-2 2-63,-38 7-802,11-46-5181,25 18 2620</inkml:trace>
  <inkml:trace contextRef="#ctx0" brushRef="#br3" timeOffset="896188.742">20259 15135 1025,'5'5'9335,"17"61"-8847,26 173-99,-47-213-1236,-10-9-3591,9-16 2591,-3-14 657,-8-52-316</inkml:trace>
  <inkml:trace contextRef="#ctx0" brushRef="#br3" timeOffset="896413.145">20282 15106 609,'0'0'752,"0"0"129,0 0-80,0 0 427,3-3-32,-1 0-1099,-1 1-6,0-1 0,1 0 0,-1 0 0,1 1 1,0-1-1,0 0 0,-1 1 0,2 0 1,-1-1-1,0 1 0,0 0 0,1 0 0,-1 0 1,1 1-1,0-1 0,-1 1 0,1-1 1,0 1-1,0 0 0,0 0 0,0 0 1,0 0-1,0 1 0,0-1 0,0 1 0,0 0 1,0 0-1,0 0 0,0 0 0,1 0 1,-1 1-1,0 0 0,0-1 0,0 1 0,0 0 1,0 0-1,-1 1 0,1-1 0,0 0 1,0 1-1,-1 0 0,1 0 0,0 0-91,0 1 82,-1 0-1,0 1 1,1-1-1,-1 0 1,0 1-1,0-1 0,-1 1 1,1 0-1,-1-1 1,0 1-1,0 0 1,0 0-1,0 0 1,-1 0-1,0 0 1,1 0-1,-1 0 0,-1 0 1,1 0-1,-1 0 1,1 0-1,-1 0 1,0-1-1,-1 1 1,1 0-1,-1 0 1,1-1-1,-1 1 0,0-1 1,0 0-1,-2 2-81,-6-2-517,-51-13-3119,22-7-378</inkml:trace>
  <inkml:trace contextRef="#ctx0" brushRef="#br3" timeOffset="897146.958">20236 13782 673,'0'0'128,"0"0"21,0 0 172,0 0 373,0 0 117,0 0-96,2-3-208,66-37 1335,-52 69 1004,25 83-1699,-46 19-2209,3-129-940,0-8-987</inkml:trace>
  <inkml:trace contextRef="#ctx0" brushRef="#br3" timeOffset="897586.572">20399 13311 641,'-1'-4'103,"-1"0"-1,1 0 1,-1 0 0,0 0 0,0 1 0,0-1 0,-1 1 0,1-1 0,-1 1 0,0 0 0,0 0-1,0 0 1,0 0 0,-1 0 0,1 1 0,-1 0 0,1-1 0,-1 1 0,0 0 0,0 1 0,0-1-1,0 1 1,0 0 0,0 0 0,0 0 0,-1 0 0,1 1 0,0 0 0,-1 0-103,1 1 89,0 0 0,1 0 1,-1 0-1,1 1 0,-1 0 1,1 0-1,-1-1 0,1 2 0,0-1 1,0 0-1,0 1 0,0 0 1,1-1-1,-1 1 0,1 0 1,-1 0-1,1 1 0,0-1 0,0 0 1,1 1-1,-1-1 0,1 1 1,-1 0-1,1-1 0,0 1 0,1 0 1,-1 0-1,1-1 0,-1 1 1,1 0-1,0 0 0,0 0 1,1 1-90,-1 0 80,0-1-26,-1-1 0,1 1 0,0-1 0,0 0-1,0 1 1,0-1 0,1 1 0,-1-1-1,1 0 1,0 1 0,0-1 0,0 0 0,0 0-1,1 0 1,-1 0 0,1 0 0,0 0-1,0 0 1,0 0 0,0-1 0,1 1 0,-1-1-1,1 1 1,-1-1 0,2 0-54,35 44 1270,-21-26-748,-17-19-494,0-1 0,0 1-1,0-1 1,0 1 0,0 0 0,0 0 0,0-1 0,0 1-1,0 0 1,0 0 0,0 0 0,-1 0 0,1 0 0,0 0 0,-1 0-1,1 0 1,-1 0 0,1 0 0,-1 0 0,1 0 0,-1 0-1,0 1 1,0-1 0,1 0 0,-1 0 0,0 0 0,0 1-1,0-1 1,0 0 0,0 0 0,-1 0 0,1 0 0,0 1-1,-1-1 1,1 0 0,0 0 0,-1 0 0,1 0 0,-1 0-1,0 0 1,1 0 0,-1 0 0,0 0 0,0 0 0,1 0 0,-1 0-1,0 0 1,0-1-28,-5 6 244,-25 17-853,4-40-4754,22 3 2208</inkml:trace>
  <inkml:trace contextRef="#ctx0" brushRef="#br3" timeOffset="897839.053">20454 13322 673,'0'0'320,"0"0"160,0 0 1186,0 0 480,0 0-1313,0 0 384,15 43-160,-11-1-352,1 7-129,-1-11-352,-4-18-160,5 14-32,-3-7-160,-2-15-704,0-12-418,0 0-671,0 0 543</inkml:trace>
  <inkml:trace contextRef="#ctx0" brushRef="#br3" timeOffset="898249.522">20484 13292 705,'9'-8'6274,"31"12"-5843,-37-3-398,-1 0 1,0 0-1,0 0 1,0 0 0,0 0-1,0 0 1,0 1-1,-1-1 1,1 1-1,0-1 1,-1 1 0,1 0-1,-1-1 1,1 1-1,-1 0 1,0 0-1,0 0 1,0 0 0,0 0-1,0 0 1,0 0-1,-1 1 1,1-1-1,-1 0 1,1 0 0,-1 1-1,0-1 1,0 0-1,0 1 1,0-1-1,-1 0 1,1 0 0,0 1-1,-1-1 1,0 0-1,1 0 1,-1 0-1,0 0 1,-1 2-34,-44 79 217,28-63-457,23-24 192,-1 0 61,0 1 0,1 0 0,-1 0 0,1 0 0,0 0 0,0 1 0,0 0 0,0 0 0,0 0-1,1 1 1,-1-1 0,0 1 0,1 1 0,-1-1 0,1 1 0,-1 0 0,1 0 0,-1 0 0,3 1-13,-5 0 165,-3-1 107,7 26 305,-11 49-539,-21-57-3386,21-17 1138</inkml:trace>
  <inkml:trace contextRef="#ctx0" brushRef="#br3" timeOffset="898457.144">20721 13284 673,'12'-8'320,"-15"6"160,3 2 1026,0 0 352,0 0-1090,0 0 257,9 41-288,-1 28-385,-4-26-256,-11 3-64,7-25-32,-2 10-608,-1-15-481,2-9-385,1-7-287</inkml:trace>
  <inkml:trace contextRef="#ctx0" brushRef="#br3" timeOffset="898719.2">20693 13318 737,'23'-51'2845,"-20"48"-1649,-3 3-187,0 0-406,7 1 75,0-1-541,0 1-1,0-1 1,-1 2 0,1-1 0,0 1-1,-1 0 1,1 0 0,-1 1-1,0 0 1,0 0 0,0 0 0,0 1-1,0 0 1,-1 0 0,1 1-1,-1-1 1,-1 1 0,1 0-1,0 0 1,-1 1 0,0-1 0,-1 1-1,3 4-136,-6-8-10,-1 0-1,1 0 1,-1 0-1,1 0 1,-1 0-1,0-1 0,0 1 1,1 0-1,-1 0 1,0-1-1,-1 1 1,1-1-1,0 1 0,0-1 1,-1 1-1,1-1 1,-1 0-1,1 1 1,-1-1-1,0 0 0,1 0 1,-1 0-1,0-1 1,0 1-1,1 0 1,-1-1-1,0 1 1,0-1-1,0 1 0,0-1 1,0 0-1,0 0 1,0 0-1,0 0 1,0 0-1,0 0 0,0-1 1,0 1-1,0-1 1,1 1-1,-1-1 1,0 0-1,0 0 1,0 0-1,1 0 0,-2 0 11,-3 0-192,-50-11-2167</inkml:trace>
  <inkml:trace contextRef="#ctx0" brushRef="#br3" timeOffset="899570.442">21016 14748 512,'0'0'241,"0"0"-38,-7-14 1014,-15-27 806,34 7 256,-22 87 372,5-25-2526,2 79-82,22-139-465,2-73 396,-21 145 407,-11 37-4158,0-48 729</inkml:trace>
  <inkml:trace contextRef="#ctx0" brushRef="#br3" timeOffset="900123.11">21101 14966 3363,'0'0'1634,"0"0"-689,0 0 133,0 0 54,0 0-230,-2 4-240,-57 127 416,32-114-1024,22-17-124,5 0-207,0 0-49,63-50-74,-58 51 453,-1 0 1,1 1-1,0 0 1,-1 0 0,1 0-1,-1 0 1,0 1 0,0-1-1,0 1 1,0 0-1,0 1 1,-1-1 0,1 1-1,-1-1 1,0 1-1,0 0 1,0 0 0,-1 1-1,1-1 1,-1 0 0,0 1-1,0-1 1,-1 2-54,0-7 6,-1 1 0,0 0 0,1 0 0,-1-1 1,1 1-1,-1 0 0,0 0 0,1 0 0,-1 0 0,1 0 0,-1 0 1,1 0-1,-1 0 0,1 0 0,-1 0 0,1 0 0,-1 0 1,0 0-1,1 0 0,-1 0 0,1 0 0,-1 0 0,1 1 1,-1-1-1,0 0 0,1 0 0,-1 0 0,1 1 0,-1-1 1,0 0-1,1 1 0,-1-1 0,0 0 0,0 1 0,1-1 0,-1 0 1,0 1-1,0-1 0,1 1 0,-1-1 0,0 0 0,0 1 1,0-1-1,0 1 0,0-1-6,-2-50-117,1 41 107,0 0 1,-1 0-1,0 0 0,-1 0 1,0 0-1,0 1 0,-1 0 0,0-1 1,0 1-1,-1 1 0,0-1 1,0 1-1,-1-1 0,0 1 1,0 1-1,-6-5 10,5 6-58,-1 1 0,0 1 0,0-1 1,0 1-1,0 1 0,-1-1 0,1 1 0,-1 1 0,1 0 0,-1 0 0,0 0 1,1 1-1,-1 1 0,0-1 0,1 1 0,-1 1 0,1 0 0,-1 0 0,-5 3 58,-12 27-3197,9-10 421</inkml:trace>
  <inkml:trace contextRef="#ctx0" brushRef="#br3" timeOffset="900354.751">21289 14906 993,'0'-5'384,"0"5"705,0 0-160,0 0 1121,0 0-641,0 0-384,7 69-352,-18-10-353,18-25-256,-3 16 1,-2-18-226,-2-13-607,-4-6-385,-14-13-673,18 0 545</inkml:trace>
  <inkml:trace contextRef="#ctx0" brushRef="#br3" timeOffset="900818.501">21278 14943 641,'-1'-7'200,"9"4"6577,79 11-5585,-85-8-1156,0 0 0,0 0 1,0 0-1,-1 0 0,1 1 0,0-1 0,0 1 1,-1-1-1,1 1 0,0 0 0,-1 0 1,1-1-1,0 1 0,-1 0 0,1 1 0,-1-1 1,0 0-1,1 0 0,-1 1 0,0-1 0,0 0 1,0 1-1,0-1 0,0 1 0,0-1 0,0 1 1,-1 0-1,1-1 0,0 1 0,-1 0 0,1 0 1,-1-1-1,0 1 0,0 0 0,1 0 0,-1 0 1,-1 0-1,1-1 0,0 1 0,0 0 1,-1 0-1,1-1 0,-1 1 0,1 0 0,-1 0 1,0-1-1,1 1 0,-1 0 0,0-1 0,0 1 1,0-1-1,-1 1-36,-58 32 224,59-34-336,1 0-224,0 0-54,0 0 112,8-2 166,123-12 1223,-138 47-92,-32-5-1356,1-29-3901,37-1 2535,1 2-1147</inkml:trace>
  <inkml:trace contextRef="#ctx0" brushRef="#br3" timeOffset="901218.109">21595 14906 961,'3'0'189,"-1"0"0,1 0 0,-1 1-1,1-1 1,-1 1 0,1 0 0,-1 0 0,0 0 0,0 0 0,1 0 0,-1 1-1,0-1 1,0 1 0,0-1 0,0 1 0,0 0 0,-1-1 0,1 1 0,0 0-1,-1 0 1,1 0 0,-1 1 0,0-1 0,0 0 0,0 0 0,0 1 0,0-1-1,0 1 1,-1-1 0,1 1 0,-1-1 0,0 2-189,10 87 1931,-18-30-2085,-8-75-3842,1-51 2530,6-20 2556,9 82-316,0 3-198,0 0-288,0 0 54,5-2 117,169-6 2013,-156 9-1709,-18-1 27,0 0-69,-7 6-54,-92 56-352,40-52-1874,-1-3-1515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03T08:00:00.088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CC0066"/>
    </inkml:brush>
    <inkml:brush xml:id="br2">
      <inkml:brushProperty name="width" value="0.05" units="cm"/>
      <inkml:brushProperty name="height" value="0.05" units="cm"/>
      <inkml:brushProperty name="color" value="#FFC114"/>
    </inkml:brush>
    <inkml:brush xml:id="br3">
      <inkml:brushProperty name="width" value="0.05" units="cm"/>
      <inkml:brushProperty name="height" value="0.05" units="cm"/>
      <inkml:brushProperty name="color" value="#008C3A"/>
    </inkml:brush>
    <inkml:brush xml:id="br4">
      <inkml:brushProperty name="width" value="0.05" units="cm"/>
      <inkml:brushProperty name="height" value="0.05" units="cm"/>
      <inkml:brushProperty name="color" value="#849398"/>
    </inkml:brush>
  </inkml:definitions>
  <inkml:trace contextRef="#ctx0" brushRef="#br0">1354 6366 480,'0'0'155,"0"0"-37,0 0-65,0 0 27,0 0 166,0 0 320,0 0 74,0 0-37,0 0-95,0 0 132,0 0-165,-12-13 6,-6-7-343,6 8 1893,16 44-693,15 169 365,19 172-416,-29-268-1202,-3-71-1185,-38-59-3811,15 2 2434</inkml:trace>
  <inkml:trace contextRef="#ctx0" brushRef="#br0" timeOffset="1831.962">1223 6499 673,'0'0'85,"0"0"6,0 0 192,0 0 96,0 0 26,0 0-42,2-5-138,8-56-6,17-34 101,-24 90-281,0 0 0,0 0 1,1 1-1,0-1 0,0 1 1,0 0-1,1 0 0,-1 1 1,1-1-1,0 1 0,0 0 1,0 1-1,0-1 0,1 1 1,-1 0-1,1 0 0,-1 0 0,1 1 1,0 0-1,-1 0 0,1 0 1,3 1-40,6 4 65,-12-4-9,1 0 0,-1 1 1,1-1-1,-1 1 0,0 0 0,1 0 0,-1 1 1,0-1-1,0 1 0,0-1 0,0 1 0,0 0 1,0 0-1,0 0 0,-1 0 0,1 1 0,-1-1 1,1 1-1,-1 0 0,0 0 0,0-1 0,0 1 1,0 1-1,-1-1 0,1 0 0,-1 0 0,0 0 1,1 4-57,4 95 987,-87 133-357,18-143-528,31-73 67,49-34-72,-10 14-77,0 0-1,0 1 0,0 0 0,0 1 0,0-1 1,0 1-1,0 1 0,0-1 0,0 1 0,0 0 0,0 1 1,-1 0-1,1 0 0,-1 0 0,0 1 0,0 0 0,0 0 1,-1 0-1,1 1 0,-1 0 0,0 0 0,0 0 1,-1 0-1,0 1 0,0 0 0,0 0 0,0 0 0,1 6-19,29 29 227,86 65 846,-118-106-1130,0 0-1,-1 0 1,1 0-1,-1 0 1,1 0 0,-1 0-1,1 0 1,-1-1 0,1 1-1,-1 0 1,1-1 0,-1 1-1,1-1 1,-1 0 0,0 0-1,1 1 1,-1-1-1,0 0 1,0 0 0,0 0-1,1 0 1,-1 0 0,0 0-1,0-1 1,0 1 0,-1 0-1,1 0 1,0-1 0,0 1-1,-1-1 1,1 1-1,-1 0 1,1-1 0,-1 1-1,0-1 1,1 1 0,-1-1-1,0 0 1,0 1 0,0-1-1,0 1 1,0-1 0,-1 0 57,-9-16-3027</inkml:trace>
  <inkml:trace contextRef="#ctx0" brushRef="#br0" timeOffset="-249215.25">10221 1145 545,'-2'-8'1198,"2"6"5908,3 11-1872,3 2-7364,54 113 3213,-12 116-266,-20-124-753,-21-93 308,-5-17-1918,-2-3-3953,0-3 2291</inkml:trace>
  <inkml:trace contextRef="#ctx0" brushRef="#br0" timeOffset="-248598.073">9897 1186 737,'0'0'224,"0"0"427,0 0 289,0 0 106,0 0-160,0 0-368,-21 1 497,24-4 3058,261-29-2931,51-16-368,-299 48-827,-13 0-406,-3 0-887,0 0-1173,0 0-1555</inkml:trace>
  <inkml:trace contextRef="#ctx0" brushRef="#br0" timeOffset="-259877.121">2681 3414 480,'14'6'5352,"38"8"-4319,46 14 932,-61-20-1832,8-19 1,2 23-102,159 0 0,-152-3-59,51-23 54,-18 14-27,4-6-27,33 5 54,-55 20-59,-36-8 10,75 31 76,-14-11-81,26-19 54,19-11-27,-33-14 0,32-5 0,43-18 0,-135 33 0,120-14 5,-99 26-149,-57-10-641,-4 0-982</inkml:trace>
  <inkml:trace contextRef="#ctx0" brushRef="#br0" timeOffset="-258334.248">4921 3420 512,'0'0'97,"0"0"-12,0 0-42,0 0 15,0 0 177,0 0 262,0 0-38,0 0 224,0 0 102,0 0-22,0 0-74,0 0-177,0 0-245,0 0-16,0 0-48,0 0 59,0 0-22,0-3-107,49-182 1197,24 92-1272,-7 25-58,61 28-26,-13 27 58,117 35-6,-100 30 273,-72 4-80,1-13 59,2 32 528,-16 92-69,-47-130-1042,5-32-1264,-6-2-1837</inkml:trace>
  <inkml:trace contextRef="#ctx0" brushRef="#br0" timeOffset="-257802.348">4965 1965 448,'0'0'182,"0"0"-49,0 0-42,0 0 32,0 0 363,0 0 336,0 0 133,0 0-245,0 0 193,0 0 4,2 4-42,78 128 1420,-16 71-1746,-57-189-1804,-4-9-769</inkml:trace>
  <inkml:trace contextRef="#ctx0" brushRef="#br0" timeOffset="-257554.165">4880 1948 609</inkml:trace>
  <inkml:trace contextRef="#ctx0" brushRef="#br0" timeOffset="-257352.773">4900 1924 769,'8'-4'2567,"48"-7"-1873,-42 7-557,-1 0 1,1 1 0,0 0-1,0 1 1,0 1-1,0 1 1,0-1 0,1 2-1,-1 0 1,0 1 0,0 1-1,-1 0 1,2 0-138,-12-3 63,0 0 1,0 1-1,0-1 0,0 0 1,0 1-1,0 0 0,0-1 1,0 1-1,0 0 0,0 1 1,0-1-1,-1 0 0,1 1 1,0 0-1,-1-1 1,1 1-1,-1 0 0,0 0 1,0 1-1,0-1 0,0 0 1,0 1-1,0-1 0,-1 1 1,1 0-1,-1-1 0,1 1 1,-1 0-1,0 0 1,0 0-1,-1 0 0,1 0 1,-1 0-1,1 0 0,-1 0 1,0 0-1,0 0 0,0 0 1,0 0-1,-1 0 0,1 0 1,-1 0-1,0 0 0,0 0 1,0 0-1,0 0 1,0 0-1,-1-1 0,1 1 1,-1-1-1,0 1 0,0-1 1,0 1-64,-101 39-886,84-40-1383</inkml:trace>
  <inkml:trace contextRef="#ctx0" brushRef="#br0" timeOffset="-255991.764">5899 3439 641,'0'0'58,"0"0"-15,16-1 464,31 13 2618,22-5-180,-66-9-2817,-3 2-75,43 15 695,106-6-465,-67-20 315,-78 9-591,0 0-1,0 0 1,0 0 0,0 1 0,1-1 0,-1 1 0,0 0 0,1 0-1,0 1 1,-1 0 0,1-1 0,-1 1 0,1 1 0,-1-1 0,1 1-1,-1 0 1,1 0 0,-1 0 0,0 0 0,1 1 0,0 0-7,0-1 30,1 0 0,0 0 0,0 0 0,0-1 0,0 0 0,0 0 0,-1-1 0,1 1 0,0-1 0,0-1 0,0 1 0,-1-1 0,1 0 0,-1 0 0,1-1 0,-1 1 0,0-1 0,0 0 0,0-1 0,0 1 0,-1-1 0,1 0 0,-1 0 0,0-1-30,25 13 32,13-7 225,10 10 223,-51-9-507,-1-2-384,0 0-859,0 0-1186,0 0-1099</inkml:trace>
  <inkml:trace contextRef="#ctx0" brushRef="#br0" timeOffset="-252349.345">6560 3371 545,'0'0'144,"0"0"-166,0 0 54,0 0 75,0 0 304,0 0 230,0 0 149,0 0-37,1 2-166,46 103 1623,-13-75-1810,-33-30-392,0 0 0,-1 0 0,1 0 0,0 0-1,0 1 1,0-1 0,-1 0 0,1 0 0,0 1 0,0-1-1,-1 1 1,1-1 0,0 1 0,-1-1 0,1 1 0,0-1 0,-1 1-1,1-1 1,-1 1 0,1 0 0,-1-1 0,1 1 0,-1 0-1,0 0 1,1-1 0,-1 1 0,0 0 0,0 0 0,1 0 0,-1-1-1,0 1 1,0 0 0,0 0 0,0 0 0,0 0 0,0-1-1,0 1 1,0 0 0,0 0 0,0 0 0,-1-1 0,1 1 0,0 0-1,-1 0 1,1-1 0,0 1 0,-1 0 0,1 0 0,-1 0-8,0 5 76,0 1 1,0 0-1,1-1 1,-1 1-1,2 0 1,-1 0-1,1-1 1,0 1-1,0 0 1,1-1-1,0 0 1,0 1-1,1-1 1,-1 0-1,1 0 1,1 0-1,-1 0 1,3 2-77,9 22 299,42 107 320,21 27-475,-46-99-58,-28-44 133,-4-140 464,-41-190-566,31 30 86,-3 199-144,17-76-27,3 15-27,-8-3-15,18 44-12,-15-207 12,-14 193-135,18 54 1,-5 54 43,-1 1 58,5-178 0,0 162 30,6 45 2,-2-3 9,21 67 39,-11 8 177,12 182-177,59 66-37,-45-161 0,-22-99 27,18 53-22,-21-51-10,-15-24-22,59 196 48,-42-109-10,7-6-11,-28-120 2,1 0 1,1 1-1,1-1 0,2-1 1,0 1-1,1-1 1,1 0-1,1-1 0,2 3-2,38 121 11,18 125 21,-46-176-32,26 45 123,-47-124-112,17-112 1398,-3-71-1382,-26-12-27,-6 47 0,13-30 0,-18 11-32,16 82 64,27 47-32,-20 0 0,-20-76-6,12 33-26,26-30 38,-25 62-6,11 17 0,6-17 0,23-95-32,-13 100 26,56 53 12,-22-19 20,-14 1-20,75 2 244,-50-20-207,-10 22-21,-38-9-22,-1 0 1,1-1-1,0-1 1,-1-1-1,1 0 1,-1-1-1,1-1 1,-1-1-1,0 0 1,2-2-1,30 6-27,49-10 54,-25 12-54,-54 3 20,-14-3 7,0 0 1,0 0-1,-1 0 0,1-1 1,0 1-1,0-1 0,0 0 1,0 0-1,0 0 0,0 0 1,0-1-1,0 0 0,0 0 1,0 0-1,-1 0 0,1-1 1,0 1-1,-1-1 0,1 0 1,-1 0-1,1 0 0,1-2 0,118-29-5,-84 30 5,57 13 27,-6 1-22,21-14-32,-44-29 54,98 48-54,-90-7 54,-61-13-28,0 1 0,1 0 1,-1 1-1,1 0 0,0 1 0,-1 1 1,1 1-1,0 0 0,-1 1 0,1 0 1,12 4 0,15 1-19,23-14 19,-62 8 193,-2 0-3450,-1-1-346</inkml:trace>
  <inkml:trace contextRef="#ctx0" brushRef="#br0" timeOffset="-249951.33">9488 3309 577,'0'0'144,"0"0"-70,0 0 33,0 0 331,0 0 240,0 0-123,0 0 235,0 0 64,0 0-64,0 0-112,4 0 1837,4-112-2003,-15 78-228,13 15-146,28-165 300,-24 80-27,-11 48-336,23-17 21,21-66-96,59-127 0,-92 253 0,-1 1 0,2 0 0,-1 0 0,2 1 0,0 0 0,0 1 0,1 0 0,0 1 0,0 1 0,1 0 0,0 1 0,1 0 0,-1 1 0,1 1 0,1 1 0,-1 0 0,1 0 0,80-31 0,59 14 64,-132 19-36,0 0 1,0 2-1,0 0 1,0 2-1,-1 1 0,1 0 1,0 2-1,-1 1 1,18 6-29,37 22 352,57 54-63,-87-17-284,-24-41 31,29 74 109,27 57-75,-50-39 21,-27-104-24,1 0 1,1 0-1,1 0 1,0-1 0,1 0-1,1 0 1,1 0-1,0-1 1,8 11-68,31 62 96,-14-41-90,23 26 26,-45-52 0,63 30 234,-72-51-169,-2-1 36,3 1-64,172 42-31,-28-33-33,68-13 22,10-17-22,-87 2-5,14 8 6,-11 7 415,-58-5-784,-79-7-3705,-6-5-64</inkml:trace>
  <inkml:trace contextRef="#ctx0" brushRef="#br0" timeOffset="-247414.673">6497 4203 641,'0'0'69,"0"0"75,0 0 230,0 0 192,0 0 368,0 0-37,0 0-177,0 0-218,0 0-165,0 0-183,-15-20 204,11 18-317,0 0 0,1 1 0,-1-1 0,0 1 0,0 0 0,0 0 0,-1 1-1,1-1 1,0 1 0,0 0 0,0 0 0,0 0 0,0 0 0,0 1 0,-1 0 0,1 0 0,0 0 0,0 0 0,1 1 0,-1-1 0,0 1-1,0 0 1,1 0 0,-1 1 0,1-1 0,0 1 0,0-1 0,0 1 0,0 0 0,0 0 0,0 1 0,1-1 0,0 0 0,0 1-1,-1 0 1,1 1-41,-2-1 43,-22 85 710,3 43-331,40-50-353,-15-70-65,2-1 0,-1 1 0,2-1 0,-1 0 0,2 0 0,-1 0 0,1-1 0,1 1 0,0-2 0,0 1 0,1-1 0,4 4-4,-8-11 7,-1 0 1,1 0-1,-1 0 0,1-1 1,0 1-1,0-1 0,0 0 0,0 0 1,0 0-1,0-1 0,0 1 1,0-1-1,0 0 0,0 0 0,0-1 1,0 1-1,0-1 0,0 0 1,0 0-1,0 0 0,0 0 0,0-1 1,0 0-1,-1 1 0,2-2-7,24-6 21,-11 5-18,57-36 154,-63 24-115,0 0 0,-1-1-1,0 0 1,-1 0 0,-1-1 0,-1 0-1,-1-1 1,0 0 0,-2 0 0,4-19-42,-7 29 1,-1 0 1,-1 0-1,0 0 1,0-1-1,-1 1 1,0 0-1,0 0 1,-1 0-1,0 0 1,-1 0-1,0 1 1,0-1-1,-1 1 1,0-1-1,0 1 1,-1 1-1,0-1 1,0 1-1,-1-1 1,0 1-1,-1 1 1,1 0-1,-1-1 1,-7-3-2,7 5-101,-1 0 1,0 0 0,0 1-1,0 0 1,0 0 0,-1 1-1,0 0 1,1 1 0,-1 0-1,0 0 1,0 1-1,0 0 1,0 0 0,-1 1-1,1 1 1,0-1 0,0 1-1,0 1 1,0 0 0,-5 2 100,-13 9-1725,-7 7-885</inkml:trace>
  <inkml:trace contextRef="#ctx0" brushRef="#br0" timeOffset="-247109.441">6348 4438 865,'0'0'256,"0"0"160,11-5 545,-1-12 353,10 4 95,6 21-416,1-16-128,-9 11-353,15 29 385,-2 10-192,-1 12-289,-6 6-320,-11 0-160,-4-33-416,-6 19-1602,-7-26-1954</inkml:trace>
  <inkml:trace contextRef="#ctx0" brushRef="#br0" timeOffset="-244974.073">7806 4961 448,'-3'-28'255,"-14"-13"1476,13 38-1573,0 0-1,-1 1 0,0 0 1,1 0-1,-1 0 0,0 1 1,0-1-1,0 1 0,0 0 1,-1 0-1,1 1 0,0 0 1,0 0-1,0 0 0,0 0 1,-1 1-1,-4 1-157,2 0 75,-1-1 0,1 2 0,0-1 0,0 1 0,0 0 0,0 1 0,1 0 0,-1 0 0,1 1 0,0 0 0,0 0 0,1 0 0,-1 1 0,1 0 0,1 1 0,-1-1-1,1 1 1,0 0 0,0 0 0,1 0 0,0 1 0,-1 5-75,3-9 28,30 35 35,196 95 1181,-223-133-1199,0 0 1,-1 0-1,1 0 1,0 0-1,-1 0 1,0 1-1,1-1 0,-1 0 1,0 0-1,1 0 1,-1 1-1,0-1 1,0 0-1,0 1 0,0-1 1,0 0-1,0 0 1,-1 1-1,1-1 1,0 0-1,-1 0 0,1 0 1,-1 1-1,1-1 1,-1 0-1,1 0 1,-1 0-1,0 0 0,0 0 1,1 0-1,-1 0 1,0 0-1,0 0 1,0-1-1,0 1 0,0 0 1,0 0-1,0-1 1,-1 1-1,1-1 1,0 1-1,0-1 0,0 1 1,0-1-1,-1 0 1,1 0-1,0 0 1,0 1-1,-1-1 1,1 0-1,0 0 0,-1-1 1,1 1-1,0 0 1,0 0-1,0-1 1,-1 1-1,1 0 0,0-1 1,0 1-1,0-1 1,0 0-1,0 1 1,0-1-1,0 0 0,-1 0-45,-7 1-270,-157 10 544,101-16-3351,43 1 280</inkml:trace>
  <inkml:trace contextRef="#ctx0" brushRef="#br0" timeOffset="-246413.212">6829 1108 641,'0'0'42,"0"0"193,0 0 694,0 0 368,0 6-282,47 291 3698,-5-65-4184,-36-210-3027,-5-20 207</inkml:trace>
  <inkml:trace contextRef="#ctx0" brushRef="#br0" timeOffset="-245813.792">6830 1002 865,'0'0'-43,"0"0"449,0 0 443,5-2-81,42-16 707,94-17 889,-139 35-2303,1 1 0,0-1 0,-1 1 0,1 0 0,-1 0-1,1 0 1,-1 0 0,1 0 0,-1 1 0,0-1 0,0 1 0,0-1 0,0 1 0,0 0 0,0 0 0,0 0 0,0 0 0,-1 0 0,1 1 0,-1-1 0,1 0 0,-1 1 0,0-1 0,0 1 0,0-1 0,0 1 0,-1-1 0,1 1 0,-1 0 0,1-1 0,-1 1 0,0 0 0,0-1 0,0 1 0,0 0 0,-1-1 0,1 1-1,-1 0 1,0-1 0,0 2-61,-43 100 1283,-53 16-872,6-34-139,91-86-269,0-1 0,0 1-1,1-1 1,-1 0 0,0 1 0,0-1 0,0 1 0,0-1 0,1 1 0,-1-1 0,0 0-1,0 1 1,0-1 0,0 1 0,-1-1 0,1 0 0,0 1 0,0-1 0,0 1-1,0-1 1,-1 0 0,1 1 0,0-1 0,0 1 0,-1-1 0,1 1 0,0-1-1,-1 1 1,1 0 0,-1-1 0,1 1 0,-1-1 0,1 1 0,-1 0 0,1-1 0,-1 1-1,1 0 1,-1-1 0,1 1 0,-1 0 0,1 0 0,-1 0 0,0 0 0,1-1-1,-1 1 1,1 0 0,-1 0 0,0 0 0,1 0 0,-1 0 0,1 0 0,-1 1 0,0-1-1,1 0 1,-1 0 0,1 0 0,-1 1 0,1-1 0,-1 0 0,1 0 0,-1 1-1,1-1 1,-1 1-3,0-3-1,1 1-1,-1 0 1,1-1 0,-1 1-1,1-1 1,0 1-1,0 0 1,-1-1-1,1 1 1,0-1-1,0 1 1,0-1-1,1 1 1,-1-1 0,0 1-1,1 0 1,-1-1-1,0 1 1,1-1-1,0 1 1,-1 0-1,1 0 1,0-1-1,0 1 1,0 0 0,-1 0-1,1 0 1,0 0-1,1 0 1,-1 0-1,0 0 1,0 0-1,0 0 1,0 1 0,1-1-1,-1 0 1,0 1-1,1-1 1,-1 1-1,1-1 2,2 0-6,67 34 17,129 144 165,-84-86-267,-88-87-777,-12-7-2695,-16 3 1690</inkml:trace>
  <inkml:trace contextRef="#ctx0" brushRef="#br0" timeOffset="-231262.848">16949 979 4356,'0'0'2787,"0"0"-1090,0 0-576,0 0-544,0 0 384,0 0-545,0 0-320,-2 11-640,0-1-385,0 5-2338</inkml:trace>
  <inkml:trace contextRef="#ctx0" brushRef="#br0" timeOffset="-230933.92">16913 1308 6182,'0'-4'1890,"0"7"-929,0-3-225,0 0-319,0 0-353,0 0-545,0 0-2081</inkml:trace>
  <inkml:trace contextRef="#ctx0" brushRef="#br0" timeOffset="-227894.22">18392 1069 3395,'0'0'2168,"0"0"-487,0 0-741,0 0 90,12-7 411,173-15 529,-392 45-1137,334-35-5280,-77 9 16</inkml:trace>
  <inkml:trace contextRef="#ctx0" brushRef="#br0" timeOffset="-227526.911">19043 659 1762,'-2'-55'5397,"1"47"-4532,-2 21-358,-24 152 881,21-139-1244,12 22 107,7-49-198,65-56 49,-65 64-828,-13-7-1682</inkml:trace>
  <inkml:trace contextRef="#ctx0" brushRef="#br0" timeOffset="-230047.006">17697 853 480,'-1'6'9393,"-2"33"-9219,-19 254 1134,-4-220-790,33-47 1072,42-391-1568,-50 347-22,-24-46-6,24 70 129,-14 306 1052,7-176-2718,8-133-592,0-3-439,0 0 551</inkml:trace>
  <inkml:trace contextRef="#ctx0" brushRef="#br0" timeOffset="-229414.327">17409 1476 2947,'-17'-10'4884,"16"12"-3816,1-2-577,0 0-96,0 0 70,0 0-1,17-3-101,105-12-85,54 27 2119,-279 13-2120,-44-4-95,-18 1 693,497-30-597,-282 18-235,-49-10-11,-1 0-48,0 0-395,0 0-1047,0 0-1190,0 0-971,0 0 464</inkml:trace>
  <inkml:trace contextRef="#ctx0" brushRef="#br0" timeOffset="-228829.291">17494 805 1730,'-62'-37'6726,"60"37"-5963,2 0-90,0 0 53,0 0-80,9 1-224,274 17 859,-276-18-1212,-7 0 49,0 0 213,8-4 160,1 4-475,-7 0-32,-192 11 69,43 20-85,93-31 283,69-1 870,295-14-23,-106 8-7422,-193 6 3932</inkml:trace>
  <inkml:trace contextRef="#ctx0" brushRef="#br0" timeOffset="-228366.59">17999 1273 897,'0'0'267,"0"0"528,0 0 412,2-2-246,-1 0-863,0 0 0,1 0 1,-1 1-1,0-1 0,1 0 1,-1 1-1,1-1 0,-1 1 1,1 0-1,-1-1 0,1 1 1,0 0-1,0 0 1,0 0-1,0 0 0,0 1 1,0-1-1,0 0 0,0 1 1,0-1-1,0 1 0,0 0 1,0 0-1,0 0 0,0 0 1,1 0-1,-1 0 1,0 0-1,0 1 0,0-1 1,0 1-1,0-1 0,2 2-98,-1 19 2088,-39 143-1197,61-188-90,-4 7-5125,-21 17 1244</inkml:trace>
  <inkml:trace contextRef="#ctx0" brushRef="#br0" timeOffset="-232422.401">16347 836 577,'0'0'160,"0"0"43,0 0 176,0 0 144,0 0 326,0 0 74,0 0-31,-18-19 896,12 19-1690,-1 0 0,1 1 0,0-1 0,0 1 0,0 1 0,0-1 0,0 1 0,1 0 0,-1 0 0,0 1 0,1-1 0,0 1 0,-1 1 0,1-1 0,1 1 0,-1 0 0,0 0 0,1 0 0,0 0 0,-1 2-98,4-5 15,-8 7 94,0-1 0,1 2 0,0-1 0,0 1 0,1 0 0,0 1-1,1 0 1,0 0 0,0 0 0,1 1 0,1 0 0,0 0 0,0 0 0,1 0 0,0 6-109,-2 13 191,1-20-149,1 1 0,1 0 0,0 0-1,0 0 1,1 0 0,1 0 0,-1 0-1,2 0 1,0 0 0,0 0 0,1 0 0,0 0-1,1 0 1,0 0 0,1-1 0,0 1-1,0-1 1,1 0 0,1-1 0,0 1-1,0-1 1,5 5-42,-5-7 0,1 0 1,0-1-1,1 0 0,-1 0 0,1 0 1,0-1-1,0 0 0,1-1 0,-1 0 1,1 0-1,0-1 0,0 0 0,1-1 1,-1 0-1,0 0 0,1-1 0,-1 0 1,1-1-1,-1 0 0,1 0 0,8-2 0,39-3-5,-44 3-22,-13 2-10,6-11-16,107-167-17,-107 171 74,-2 0 0,1 0 0,-1 0 0,0 0 0,-1-1 0,0 1 0,0-1 0,0 0 0,-1 0 0,0 0 0,-1 0 0,0-1 0,0 1 0,-1 0 0,0-1 0,0-2-4,8-79 411,-9 83-394,0 0-1,-1 0 0,0 0 0,-1 1 1,1-1-1,-1 1 0,0-1 1,-1 1-1,0 0 0,0 0 0,0 1 1,0-1-1,-1 1 0,0 0 1,0 0-1,-1 0 0,1 1 0,-1 0 1,0 0-1,-4-2-16,1 0-124,0 1 0,-1-1-1,0 1 1,0 1 0,-1 0 0,1 0 0,-1 1 0,1 0-1,-1 1 1,0 0 0,0 1 0,0 1 0,0-1 0,-1 1-1,1 1 1,0 0 0,0 1 0,0 0 0,1 1 0,-1 0-1,1 0 1,-1 1 0,1 1 0,0 0 0,0 0 0,1 1-1,-8 6 125,-22 15-2669</inkml:trace>
  <inkml:trace contextRef="#ctx0" brushRef="#br0" timeOffset="-231687.419">16269 1052 641,'0'0'112,"0"0"-75,0 0-58,0 0 26,0 0 214,0 0 315,0 0 138,0 0-15,0 0 32,0 0 21,0 0-208,0 0 101,0 0-27,0 0 38,5 5 86,51 73 965,-42-57-1530,-1 1 0,-1-1-1,-1 2 1,0 0 0,-2 0 0,-1 1 0,-1 0-1,-1 0 1,0 0 0,-2 1 0,-2 0 0,1 11-135,-15 103-2664,6-119 576,13-12 343</inkml:trace>
  <inkml:trace contextRef="#ctx0" brushRef="#br0" timeOffset="-224527.402">19567 1131 993,'0'0'993,"0"0"288,0 0-144,0 0 390,0 0-299,10-8-433,256-192 412,-264 198-1207,6-5 1,0 0 1,-1 0-1,1 0 0,-2-1 1,1 0-1,-1 0 0,0 0 1,-1-1-1,0 0 0,0 0 1,-1-1-1,0 1 0,-1-1 1,0 0-1,0 0 0,-1 0 0,-1 0 1,1 0-1,-2-1 0,1-7-1,-2 17-1,2-1 6,0 1-1,-1-1 0,1 0 0,-1 1 1,1-1-1,-1 0 0,0 1 0,0-1 1,0 0-1,0 0 0,0 1 0,0-1 1,0 0-1,-1 0 0,1 1 0,0-1 1,-1 0-1,0 1 0,1-1 0,-1 1 1,0-1-1,0 1 0,0-1 0,0 1 1,0-1-1,0 1 0,0 0 0,0 0 1,-1-1-1,1 1 0,0 0 0,-1 0 1,1 0-1,-1 1 0,1-1 0,-1 0 1,0 0-1,1 1 0,-1-1 0,0 1 1,1 0-1,-1-1 0,0 1 0,0 0 1,1 0-1,-1 0 0,0 0 0,1 0 1,-1 0-1,0 1 0,0-1 0,1 1 1,-1-1-5,0 1 74,2-1 156,0 0 79,-10 12 6,-106 144 625,34 19-91,26-25-641,50 21-181,7-168-27,0-1 0,-1 1 0,1 0 0,0-1 0,1 1 0,-1-1 0,0 1 0,1-1 0,-1 0 0,1 1 0,0-1 0,0 0 0,-1 0 0,2 0 0,-1 0 0,0-1 0,0 1 0,0-1 0,1 1 0,-1-1 0,1 0 0,-1 0 0,1 0 0,0 0 0,-1 0 0,1 0 0,0-1 0,0 1 0,-1-1 0,1 0 0,0 0 0,0 0 0,0 0 0,-1-1 0,1 1 0,0-1 0,-1 1 0,3-2 0,100-97 26,-54 5-20,-49 72-6,-2 17-2,0 1 0,-1 0-1,1-1 1,-1 1 0,0 0 0,0 0 0,-1 0 0,1 0 0,-1 0 0,0 0 0,0 0-1,-1 1 1,1-1 0,-1 0 0,1 1 0,-1 0 0,0 0 0,0 0 0,-1 0 0,1 0-1,-1 1 1,1-1 0,-1 1 0,0 0 0,0 0 0,0 1 0,0-1 0,0 1 0,0 0-1,0 0 1,-1 0 0,1 0 0,0 1 0,0 0 0,-1 0 0,1 0 0,0 0 0,-1 0-1,1 1 1,0 0 0,0 0 0,-1 0 0,-2 2 2,-5 2 0,1 0 0,0 1 0,0 0 0,0 1 0,1 0 0,0 1 0,0 0 0,1 1 0,0-1 0,1 2 0,0-1 0,0 1 0,1 0 0,0 1 0,1 0 0,0 0 0,1 0 0,0 1 0,1 0 0,0 0 0,1 0 0,0 3 0,3-12 1,0 0-1,0 0 1,1 1-1,0-1 1,-1 0-1,1 0 1,0 0-1,0 0 1,1 0 0,-1 0-1,1 0 1,-1-1-1,1 1 1,0 0-1,0-1 1,0 1-1,1-1 1,-1 0 0,0 0-1,1 0 1,-1 0-1,1 0 1,0 0-1,0-1 1,0 1-1,0-1 1,0 0 0,0 0-1,0 0 1,0 0-1,0 0 1,0-1-1,1 0 1,-1 1-1,0-1 1,0 0 0,1-1-1,-1 1 1,0-1-1,0 1 1,0-1-1,0 0 1,0 0-1,0 0 1,0 0 0,0-1-1,0 1 1,1-2-1,209-134-342,-172 102 43,-29 7 86,90-101-183,-103 130 396,0-1 0,1 1 0,-1-1 0,0 1 0,0-1 0,1 0 0,-1 0 0,0 1 0,0-1 0,0 0 0,0 0 0,1 0-1,-1 0 1,0 0 0,0 0 0,0 0 0,0 0 0,1 0 0,-1 0 0,0-1 0,0 1 0,0 0 0,1-1 0,-1 1-1,0 0 1,0-1 0,1 1 0,-1-1 0,0 1 0,1-1 0,-1 1 0,0-1 0,1 0 0,-1 1 0,1-1 0,-1 0-1,1 1 1,0-1 0,-1 0 0,1 0 0,-1 1 0,1-1 0,0 0 0,0 0 0,0 0 0,-1 1 0,1-1 0,0 0-1,0 0 1,0 0 0,0 0 0,0 0 0,0 1 0,1-1 0,-1 0 0,0 0 0,0 0 0,1 1 0,-1-1 0,0 0-1,1 0 1,-1 1 0,1-1 0,-1 0 0,1 0 0,-7 4-10,0 0 60,-1 1 0,1-1 0,0 1 1,0 0-1,1 0 0,-1 1 0,1 0 1,0 0-1,0 0 0,0 1 0,1-1 0,-1 1 1,1 0-1,1 0 0,-1 1 0,1-1 1,0 2-51,-34 82 192,29-21-139,7-67-52,0 0 0,0 0 0,0 0-1,0 0 1,0 0 0,1 0 0,-1 0 0,1 0-1,-1 0 1,1 0 0,0 0 0,0 0 0,0 0 0,0 0-1,0 1 1,0-1 0,1 0 0,-1 0 0,1 0-1,-1 0 1,1 0 0,0 0 0,0 0 0,0 0-1,0 0 1,0-1 0,0 1 0,0 0 0,1-1 0,-1 1-1,1 0 1,-1-1 0,1 0 0,-1 1 0,1-1-1,0 0 1,0 0 0,0 0 0,-1 0 0,1 0-1,0 0 1,0-1 0,0 1 0,1-1 0,-1 1 0,1-1-1,6 2 14,1 0 0,-1 0 1,1-1-1,-1 0 0,1-1 1,-1 0-1,1-1 1,-1 0-1,1 0 0,-1-1 1,0 0-1,1-1 1,-1 0-1,0 0 0,-1-1 1,1 0-1,-1 0 1,0-1-1,0 0 0,0-1 1,4-3-15,27-14 13,-1 6-88,-1-2 1,0-2-1,-2-1 1,-1-2-1,0-1 1,-2-2-1,-1-1 1,-1-1-1,-2-2 1,-1 0-1,-1-2 1,-2-1 0,-1-1-1,-2-2 1,-2 1-1,-1-2 1,-2-1-1,-1 0 1,1-12 74,-15 46-1,0 0 0,0 1 1,0-1-1,-1 0 0,0 1 0,0-1 1,0 0-1,0 0 0,-1 1 0,0-1 0,0 0 1,0 1-1,0-1 0,-1 1 0,0 0 1,0-1-1,0 1 0,0 0 0,-1 0 1,1 0-1,-4-3 1,-18 21 75,-22 34 353,3 3 1,1 1 0,3 3 0,2 0 0,3 3 0,-18 42-429,-84 209 405,63-20-330,61-231-67,2 1-1,2 0 1,3 1-1,3-1 0,3 3-7,-2-58 0,1 1-1,0 0 1,0 0-1,0 0 1,1 0-1,-1 0 1,1-1-1,0 1 1,1 0-1,-1-1 1,1 1-1,0-1 1,0 1-1,0-1 1,1 0-1,0 0 1,0 0-1,0 0 1,0 0-1,0-1 1,1 0 0,9-5-262,1-18 86,0-1 1,-1 0-1,-1 0 0,-1-1 0,-1-1 0,-1 0 1,-1 0-1,-1-1 0,-1 0 0,-1 0 0,-1 0 0,-2-1 1,0 0-1,-1 1 0,-2-9 176,-2 13 16,-1 0 0,0-1 0,-2 2 0,0-1 0,-1 0 0,-1 1 0,-1 1 0,-1-1 0,0 2 0,-2-1 0,0 1 0,-12-13-16,-6-5 115,26 28-81,0 0 0,-1 1 0,0-1 0,0 1 0,-1 0 0,0 0 0,0 1 0,0 0 0,0 0 0,-1 0 0,0 1 0,0 0 0,0 1 0,0-1 0,-1 1 0,1 0 1,-1 1-1,0 0 0,0 0 0,-2 1-34,-48-3 197,372-13-405,-276 7-41,0-1 1,-1-2-1,0-2 1,-2-1-1,1-2 0,-2-1 1,26-20 248,-15 1-6,-46 37 33,1 1 5,-3 5-5,-3 3-14,-1 0 0,1 0 0,1 1 1,-1 0-1,2 0 0,-1 1 0,1-1 1,1 1-1,0 0 0,0 0 0,1 0 1,0 0-1,0 0 0,1 1 0,1-1 1,0 0-1,0 1 0,1-1 0,0 0 1,1 0-1,0 0 0,1 0 0,0 0 0,1 0 1,0 1-14,-3-9 5,1 0 0,0 0 0,-1 0 1,1 0-1,0 0 0,0 0 0,0-1 1,0 1-1,0-1 0,0 1 0,1-1 0,-1 0 1,0 1-1,1-1 0,-1-1 0,1 1 0,-1 0 1,1-1-1,-1 1 0,1-1 0,0 0 1,-1 1-1,1-1 0,0-1 0,-1 1 0,1 0 1,-1-1-1,1 1 0,0-1 0,-1 0 1,1 0-1,-1 0 0,0 0 0,1 0 0,-1 0 1,0-1-1,0 1 0,0-1 0,2-1-5,82-70 175,-83 70-174,81-109 25,-83 110-22,0 0-1,0 1 0,-1-1 0,1 0 0,-1 0 0,1 0 0,-1 0 0,0 0 0,1 0 0,-1 0 1,0 0-1,0 0 0,0 0 0,-1 1 0,1-1 0,0 0 0,-1 0 0,1 0 0,-1 0 0,0 0 1,0 0-1,1 1 0,-1-1 0,0 0 0,-1 1 0,1-1 0,0 1 0,0-1 0,-1 1 0,1-1 1,-1 0-4,-22-13 5,14 12 17,0 1 1,0 1-1,-1 0 1,1 0-1,0 1 1,0 1-1,-1-1 1,1 1-1,0 1 1,0 0-1,0 1 1,0 0-1,1 0 1,-1 1 0,1 0-1,0 1 1,0 0-1,0 0 1,0 1-1,1 0 1,0 0-1,1 1 1,-1 0-1,1 1 1,0 0-1,1 0 1,0 0-1,0 1 1,1-1-1,0 2 1,1-1-1,0 0 1,0 1-1,1 0 1,0-1-1,1 1 1,-1 10-23,3-16 12,0 1 0,0-1-1,1 1 1,0 0 0,0-1 0,0 1 0,0-1 0,1 1 0,0-1 0,0 0 0,0 0 0,0 0 0,1 0 0,0 0 0,-1 0-1,1-1 1,1 1 0,-1-1 0,0 0 0,1 0 0,0 0 0,0 0 0,-1-1 0,2 0 0,-1 1 0,0-2 0,0 1 0,1 0 0,-1-1-1,1 0 1,-1 0 0,1 0 0,-1 0 0,1-1 0,0 0 0,-1 0 0,1 0 0,0 0 0,-1-1 0,1 0 0,-1 0 0,1 0 0,-1-1-1,1 1 1,-1-1 0,0 0 0,4-2-12,14-8-2,1-1 1,-2 0-1,1-2 0,-2-1 0,0 0 1,-1-2-1,-1 0 0,0-1 0,4-8 2,-20 25-5,0-1 0,0 0-1,0 1 1,0-1-1,-1 0 1,1 0 0,-1 0-1,0 0 1,0 0 0,0 0-1,0 0 1,-1 0 0,1-1-1,-1 1 1,0 0 0,0 0-1,0 0 1,0-1 0,0 1-1,-1 0 1,1 0 0,-1 0-1,0-1 1,0 1 0,0 0-1,-1 0 1,1 0 0,-1 1-1,1-1 1,-1 0 0,0 1-1,0-1 1,0 1 0,-1-1-1,1 1 6,-8-12-987,24 9 941,-1 2 0,1-1 0,-1 1 0,1 1 1,0 1-1,0 0 0,0 0 0,0 2 0,0 0 0,0 0 0,0 1 1,0 1-1,-1 0 0,1 1 0,-1 0 0,0 1 0,7 4 46,-19-6 21,-1 0 0,1 0 0,0 1 0,-1-1 0,0 0 0,1 0 0,-1 0 0,-1 0 0,1 0 0,0 0 0,-1 1-1,1-1 1,-1 0 0,0 0 0,0 0 0,0 0 0,-1-1 0,1 1 0,-1 0 0,1 0 0,-1-1 0,0 1 0,0-1 0,0 0-1,-1 1 1,1-1 0,0 0-21,-12 19 161,2 0 6,6-13-150,1 0 1,-1 0 0,2 0 0,-1 0 0,1 1 0,1 0 0,0 0 0,0 0 0,1 0 0,0 0 0,0 1 0,1-1 0,0 0 0,1 1 0,0-1 0,0 1-18,48 21-448,-37-36 149,28-15 31,-1-1 0,-1-1 1,-2-3-1,0 0 0,-1-3 1,-2 0-1,-1-2 268,-11-5-427,-20 32 374,-2-1 26,-26-39 75,-3 33 400,25 12-325,1-1 0,-1 1-1,1 0 1,0 0-1,0 1 1,0-1 0,0 1-1,0 1 1,1-1-1,-1 0 1,1 1 0,0 0-1,0 0 1,0 0-1,1 1 1,-1-1 0,1 1-1,0 0 1,0 0 0,1 0-1,0 0 1,0 1-1,0-1 1,0 0 0,1 1-1,0-1 1,0 1-1,0 0 1,1-1 0,0 1-1,0 5-122,-1-3 41,1 0-1,0-1 1,0 1 0,1 0-1,0 0 1,0 0-1,1 0 1,0 0-1,0-1 1,1 1 0,0-1-1,0 0 1,0 0-1,1 0 1,1 0 0,-1-1-1,5 6-40,59 2-2227,-17-29-795</inkml:trace>
  <inkml:trace contextRef="#ctx0" brushRef="#br0" timeOffset="-222757.652">22779 572 5157,'-9'13'6059,"-28"53"-6075,33-6-139,5-58-10,-1-2 79,11-7 27,109-62 81,-97 105 341,-26-13-2563,-5 12-2428</inkml:trace>
  <inkml:trace contextRef="#ctx0" brushRef="#br0" timeOffset="-223871.213">21953 924 929,'0'0'630,"0"0"667,0 0 395,0 0-133,0 0-443,0 0-470,0 0 90,0 0 44,0 0 95,0 0-85,10 0-213,415 1-1287,-396-5-1292,-12-1-635</inkml:trace>
  <inkml:trace contextRef="#ctx0" brushRef="#br0" timeOffset="-223543.124">22164 717 897,'12'-62'6454,"-11"60"-6065,0 3-64,0 4 4305,-18 232-1817,15-153-2503,4-29 315,1-34-2293,-1 0-3941,-2-21 1856</inkml:trace>
  <inkml:trace contextRef="#ctx0" brushRef="#br0" timeOffset="-223125.702">21651 1108 993,'-3'-2'498,"0"12"7716,-6 141-7835,25-150-336,84-61 405,-80 83-29,-17-14-4500,-3-9 307</inkml:trace>
  <inkml:trace contextRef="#ctx0" brushRef="#br0" timeOffset="-211445.768">16968 2405 833,'0'0'224,"0"0"582,0 0 433,0 0 58,0 0-368,0 0 160,0 0-43,0 0-165,0 9-118,-5 103 1469,6-110-1869,-1-2-118,0 0-154,0 0-70,0 0-229,0 0-854,0 0-839,0 0-197,0 0-1681</inkml:trace>
  <inkml:trace contextRef="#ctx0" brushRef="#br0" timeOffset="-211078.612">17003 2892 2114,'0'0'1842,"0"0"-369,0 0-272,0 0-154,0 0-359,0 0 150,0 0-32,0 0-133,0 0-235,0 0-182,18 16 641,-10-21-629,2-2-410,-3 6-3742,-7 1 109</inkml:trace>
  <inkml:trace contextRef="#ctx0" brushRef="#br0" timeOffset="-212527.436">16289 2283 512,'0'0'150,"0"0"-27,0 0 80,0 0 218,0 0 417,0 0 118,17-6 581,-5-18 535,-13 27 2476,0 208-3016,1 18-405,18-8-951,-21-213-1634,1-8-3213,2 0 1474</inkml:trace>
  <inkml:trace contextRef="#ctx0" brushRef="#br0" timeOffset="-211846.537">16301 2304 737,'5'-85'3694,"6"78"-2445,4 7-924,7 1-74,3-1 3962,-21 15-3669,1 4-409,3 3 55,-1 0 0,-1 1 0,0 0 0,-2 0-1,-1 0 1,-1 1 0,-1-1 0,-1 1 0,-1-1-1,-1 1 1,-1-1 0,-1 1-190,-2-7 29,-1 0 1,-1 0-1,0-1 0,-1-1 1,0 1-1,-1-1 1,-1-1-1,0 0 0,-2 0 1,1-1-1,-1-1 0,-3 1-29,-13 12 59,24-23-38,5-2-31,0 0 31,0 0 11,0-2-31,-1 0 0,1-1 0,0 1 0,0 0 0,0-1 0,0 1 0,0 0 0,0 0 0,1-1 0,-1 1 0,1 0 0,-1 0 0,1-1 0,0 1 0,0 0 0,0 0 0,0 0 0,0 0 0,1 0 0,-1 0 0,0 1 0,1-1 0,0 0 0,-1 1 0,1-1 0,0 1 0,0 0 0,0-1 0,0 1 0,0 0 0,0 0-1,26-21-26,-26 15 26,-2 6 27,0 1 16,4 3 48,163 175 526,-138-141-412,-27-34-150,0 1 0,1-1 0,-1 0 0,1 0 0,0-1 0,0 1 0,0-1 0,0 1 1,1-1-1,-1 0 0,0 0 0,1 0 0,-1-1 0,1 1 0,0-1 0,0 0 0,-1 0 0,1 0 1,0 0-1,0-1 0,0 0 0,0 0 0,0 0 0,0 0 0,2-1-55,46-38-43,-52 37-555,0 2-784,0 0-124,0 0-1099,0 0-737</inkml:trace>
  <inkml:trace contextRef="#ctx0" brushRef="#br0" timeOffset="-207943.03">18828 2097 3011,'0'0'1254,"0"0"209,0 0 101,0 0-555,-2 10 48,-4 103 1121,31-96-2127,-24-17-38,1-1-69,0 1 0,0 0 0,1 0 0,-1 0 0,0 1 0,0-1 1,0 0-1,0 1 0,0 0 0,0-1 0,0 1 0,0 0 0,0 0 0,0 0 0,-1 0 0,1 0 0,0 0 0,-1 1 0,1-1 0,0 1 0,-1-1 0,0 1 0,1-1 0,-1 1 0,0 0 0,0 0 0,0 0 0,0-1 0,0 1 0,0 0 0,-1 0 0,1 0 0,0 1 56,-1 0-3795</inkml:trace>
  <inkml:trace contextRef="#ctx0" brushRef="#br0" timeOffset="-209205.983">17713 2853 833,'-5'36'5885,"12"76"-3731,-7-111-1929,0-1-33,0 0-128,0 0-27,0 0 17,-2-4-12,1 2-34,1 0-1,-1 0 0,1 0 1,0 0-1,0 0 0,0 0 1,0 0-1,0 0 0,0 0 1,0 0-1,0 0 0,1 1 0,-1-1 1,1 0-1,0 0 0,-1 0 1,1 0-1,0 1 0,0-1 1,0 0-1,0 0 0,1 1 1,-1-1-1,0 1 0,1 0 1,-1-1-1,0 1 0,1 0 1,0 0-1,-1 0 0,1 0 1,0 0-1,0-1-7,5-3 68,14 57 973,-20-51-1092,5 36-343,-6-11-3037,-2-22-327</inkml:trace>
  <inkml:trace contextRef="#ctx0" brushRef="#br0" timeOffset="-208661.787">18030 2582 673,'0'0'283,"0"0"379,0 0 549,-3 4-74,-53 47 3935,56-50-4624,0-1 70,0 0-21,0 0 101,0 0 58,0 0-159,0 0-188,18-2 81,293-36 117,-209 36-1633,-100 2-294,-2 0-59,0 0-1003</inkml:trace>
  <inkml:trace contextRef="#ctx0" brushRef="#br0" timeOffset="-208295.49">18199 2362 897,'-14'-38'5450,"13"37"-4515,1 1 127,5 57 1442,14 275 42,1-268-4815,-19-60-1841,-1-4 362</inkml:trace>
  <inkml:trace contextRef="#ctx0" brushRef="#br0" timeOffset="-204114.745">16770 3774 2146,'0'0'1356,"0"0"-299,0 0 85,-3-3-5,-107-93 2606,106 94-3700,-1 0 0,0 0 0,1 1 0,-1-1 0,0 1 0,1 1 0,-1-1 0,0 1 0,0-1 0,0 1 1,0 1-1,1-1 0,-1 1 0,0 0 0,0 0 0,1 0 0,-1 0 0,0 1 0,1 0 0,0 0 0,-1 0 0,1 1 1,0-1-1,0 1 0,0 0 0,1 0 0,-4 4-43,3-5 54,-6 5 19,-3-1-46,0 1 0,1 1-1,0 0 1,0 0 0,1 1 0,0 0 0,0 1-1,1 1 1,1-1 0,0 2 0,0-1-1,1 1 1,0 0 0,1 1 0,1 0 0,-2 5-27,5 59 128,8-62-76,38 19 430,50-13 203,-69-17-572,0 0 0,0 2 0,0 1 0,-1 0 0,0 2 0,-1 1 0,0 0 0,0 2 1,1 2-114,-20-12 16,-1 0 1,0 0 0,0 1 0,0-1 0,-1 1 0,1 0 0,-1-1 0,1 1 0,-1 0-1,0 0 1,0 0 0,0 0 0,0 0 0,0 0 0,-1 0 0,1 0 0,-1 0 0,0 0-1,0 0 1,0 0 0,-1 0 0,1 0 0,-1 0 0,1 0 0,-1 0 0,0 0 0,0 0-1,0 0 1,-1 0 0,1 0 0,-1-1 0,0 1 0,1-1 0,-2 2-17,-76 77 264,34-50-168,32-28-90,0 0 1,0-1-1,-1 0 0,1-1 1,0 0-1,0-1 1,-1-1-1,1 0 0,0-1 1,0 0-1,0-1 1,0-1-1,0 0 0,1 0 1,0-1-1,0-1 1,0 0-1,0-1 0,1 0 1,-10-9-7,9 5 0,-1 7-5,108 42-3828,-89-31 774,-10 0-1479</inkml:trace>
  <inkml:trace contextRef="#ctx0" brushRef="#br0" timeOffset="-203870.424">17119 4027 3267,'3'-4'1954,"-3"1"-96,0 3-257,0 0-288,0 0-736,0 0 256,0 0-513,25 27-288,-11-10-769,-9-7-1345,-1-5 481</inkml:trace>
  <inkml:trace contextRef="#ctx0" brushRef="#br0" timeOffset="-203869.424">17076 4250 1986,'0'0'2018,"0"0"-160,0 0-97,0 0-95,0 0-865,0 0 736,16 15-544,7 14-577,-10-13-288,-3 5-1313,-5-12-224,-8-5-4100</inkml:trace>
  <inkml:trace contextRef="#ctx0" brushRef="#br0" timeOffset="-202335.715">17711 4333 609,'11'23'7019,"-3"62"-6967,-4-38 436,15 34-173,-7-85-225,85-128-111,-53 82 1308,-43 55-1068,0 140-3001,0-127 182</inkml:trace>
  <inkml:trace contextRef="#ctx0" brushRef="#br0" timeOffset="-201854.646">18088 4107 4292,'0'0'1164,"0"0"-374,0 0 267,0 0 75,0 0-123,17-3-193,236-36 711,-201 24-513,-52 14-736,0 1-64,0 0-44,0 0-90,-281 52 1116,386-71-5264,-58 7 924</inkml:trace>
  <inkml:trace contextRef="#ctx0" brushRef="#br0" timeOffset="-201415.215">18755 3704 2883,'0'0'1420,"0"0"-369,0 0-47,0 0 448,1 6-326,9 128 743,33-50-737,-42-83-1133,0-1 0,0 0 0,1 0 0,-1-1 0,0 1 0,0 0 0,1 0 0,-1-1 0,0 1 0,0 0 0,0-1 0,0 1 0,1-1 0,-1 0 0,0 1 1,0-1-1,0 0 0,0 0 0,0 0 0,0 1 0,-1-1 0,1 0 0,0 0 0,0 0 0,-1 0 0,1-1 0,0 1 0,-1 0 0,1 0 0,-1 0 0,0 0 0,1-1 0,-1 1 1,0 0-1,0 0 0,0-1 0,0 1 0,0 0 0,0 0 0,0-1 0,0 1 0,0 0 0,0 0 0,-1-1 0,1 1 1,2-11-11,12-93 49,-15 109 1375,-3 55-669,4 13-3942,6-57 934</inkml:trace>
  <inkml:trace contextRef="#ctx0" brushRef="#br0" timeOffset="-199126.9">19433 4196 1826,'0'0'1697,"0"0"1,0 0-102,7-6-491,0 2-1064,0 0-1,0-1 1,0 0-1,-1 0 1,0 0-1,0-1 1,0 0-1,-1 0 1,0-1-1,0 1 1,0-1-1,-1 0 1,0-1-1,-1 1 1,1-1-1,-1 1 1,-1-1-1,1 0 1,-2 0-1,1 0 1,-1 0-1,0-1 1,0 1-1,-1 0 1,-1 0-1,1-1 1,-1 1-1,0 0 1,-1 0-41,0 4 29,0 1 0,0-1 0,0 0 1,0 1-1,-1 0 0,1 0 0,-1-1 0,0 2 1,0-1-1,0 0 0,0 0 0,-1 1 1,1 0-1,-1 0 0,1 0 0,-1 0 1,0 0-1,0 1 0,0 0 0,1 0 0,-1 0 1,-1 0-1,1 0 0,0 1 0,0 0 1,0 0-1,0 0 0,0 0 0,0 0 1,0 1-1,0 0 0,0 0 0,0 0 0,0 1 1,0-1-1,0 1 0,0 0 0,1 0 1,-1 0-1,1 0 0,-2 2-29,-8 5 153,0 0 0,1 2-1,0 0 1,1 0 0,0 1-1,1 0 1,0 1 0,0 0 0,-5 11-153,9-15 33,1-1-1,-1 1 1,1 0 0,1 1 0,0-1 0,0 1 0,1-1 0,0 1 0,1 1-1,0-1 1,0 0 0,1 0 0,0 0 0,1 1 0,1-1 0,-1 0 0,1 1-1,1-1 1,2 9-33,-2-17-12,0-1-1,0 0 1,0 0-1,1 0 1,-1 0-1,0 0 1,0 0-1,1 0 1,-1-1-1,0 1 1,1-1-1,-1 1 1,0-1-1,1 0 0,-1 0 1,1 0-1,-1 0 1,0-1-1,1 1 1,-1-1-1,0 1 1,1-1-1,-1 0 1,0 0-1,0 0 1,0 0-1,0 0 1,0-1-1,0 1 1,0 0-1,0-1 1,0 0-1,0 1 1,-1-1-1,1 0 1,-1 0-1,1 0 13,5-3-33,183-156-1184,-149 110 2503,-43 63-1046,-2 6-143,-4 132 287,10-148-397,1 0 0,0 0 0,0-1 1,0 1-1,-1-1 0,2 0 0,-1 1 0,0-1 0,0-1 0,0 1 1,0 0-1,1-1 0,-1 0 0,0 1 0,0-1 0,1-1 0,-1 1 1,0 0-1,1-1 0,-1 1 0,0-1 0,0 0 0,0 0 0,0-1 1,0 1-1,0-1 0,0 1 0,0-1 0,-1 0 0,1 0 0,0 0 1,-1 0-1,0 0 0,1-2 13,-1 3-28,44-30-365,-2-2 0,-2-2 1,-1-2-1,-2-2 0,-1-1 0,-2-2 0,-2-2 0,-2 0 0,-2-3 0,-2 0 0,-3-2 0,-1-1 0,0-8 393,31-143 859,-55 199-771,1 0 0,0 0 0,-1 0-1,1 0 1,-1 0 0,1 0 0,-1 0 0,0 0-1,0 0 1,0 0 0,0 0 0,-1 0 0,1 0-1,0 0 1,-1 0 0,1 0 0,-1 0 0,0 0-1,0 0 1,0 1 0,0-1 0,0 0 0,0 0-1,0 1 1,0-1 0,-1 1 0,1-1 0,-1 1 0,0-2-88,-4 19 1094,-108 344 2098,33-113-2140,-36 208-1052,107-271-86,9-148-93,1-35 132,-1 1 0,1-1 0,-1 0 0,1 0 1,-1 1-1,1-1 0,0 0 0,0 1 0,0-1 0,0 0 1,0 1-1,0-1 0,0 0 0,0 1 0,1-1 1,-1 0-1,0 1 0,1-1 0,-1 0 0,1 0 0,-1 1 1,1-1-1,0 0 0,-1 0 0,1 0 0,0 0 0,0 0 1,0 0-1,0 0 0,0 0 0,0 0 0,0-1 0,0 1 1,0 0-1,0 0 0,1-1 0,-1 1 0,0-1 47,4-12-720,50-245-647,-50 241 1354,-1-1 0,-1 0 1,-1 0-1,0 0 0,-1 0 0,-1-1 0,0 1 1,-1 0-1,-1 0 0,-1 0 0,-1 0 0,0 0 0,-1 1 1,0 0-1,-2 0 0,0 0 0,-1 1 0,0 0 1,-1 0-1,-1 0 13,3 12 39,0-1 0,1 1 1,-2 0-1,1 1 0,0-1 1,0 2-1,-1-1 0,1 1 0,-1 0 1,0 0-1,1 1 0,-1 0 1,1 1-1,-1-1 0,0 1 0,1 1 1,-1 0-1,1 0 0,0 0 1,0 1-1,0 0 0,0 0 0,0 1 1,1 0-1,-5 3-39,9-7 1,0 1-1,1-1 1,0 1-1,-1-1 1,1 1 0,-1-1-1,1 1 1,0 0-1,-1 0 1,1 0-1,0 0 1,0-1 0,0 2-1,-1-1 1,1 0-1,0 0 1,0 0-1,1 0 1,-1 1 0,0-1-1,0 0 1,1 1-1,-1-1 1,0 1 0,1-1-1,0 1 1,-1-1-1,1 1 1,0-1-1,0 1 1,0-1 0,0 1-1,0-1 1,0 1-1,0-1 1,0 1 0,1-1-1,-1 1 1,0-1-1,1 1 1,0-1-1,-1 1 1,1-1 0,0 0-1,0 1 1,-1-1-1,1 0 1,0 0 0,0 0-1,0 0 1,1 0-1,-1 0 1,0 0-1,0 0 1,1 0-1,91 13-363,-54-16 27,-1-2 0,1-2 0,-1-1 1,-1-2-1,1-2 0,-2-1 0,0-2 0,0-2 0,-1-1 0,-1-1 0,-1-2 1,8-8 335,-14 13-164,-1-2 0,-1 0 0,0-2 0,-2-1 0,0-1 0,-1 0 0,-1-2 0,-1-1 1,-1 0-1,7-15 164,-24 36 73,0 0 0,-1 0 0,0 0 1,0 0-1,0 0 0,0-1 0,0 1 1,0-1-1,-1 1 0,0 0 0,0-1 1,0 1-1,0-1 0,0 1 0,-1 0 1,1-1-1,-1 1 0,0-1 0,0 1 1,0 0-1,0 0 0,-1 0 0,1 0 1,-1 0-1,0 0-73,0 0 443,-14 24 673,-116 257 1660,118-242-2643,-57 207 113,72-178-1170,-1-62 123,0-3-48,0 0 97,1-8 298,0-7 460,0-1 0,-1 1 0,0-1 0,-2 0 0,0 1 0,0-1 0,-2 1 0,1 0 0,-2 0 0,0 0 1,-1 1-1,-1-1 0,0 1 0,-1 1 0,-2-4-6,11 19 32,-1-1 0,1 0 0,-1 1 1,0-1-1,1 1 0,-1-1 0,0 1 1,0-1-1,0 0 0,0 1 0,0-1 0,0 1 1,0-1-1,0 1 0,-1-1 0,1 1 1,-1-1-1,1 0 0,-1 1 0,1-1 1,-1 0-1,0 0 0,0 1 0,1-1 1,-1 0-1,0 0 0,0 0 0,0 0 0,0 0 1,-1 0-1,1 0 0,0 0 0,0 0 1,0-1-1,-1 1 0,1 0 0,0-1 1,-1 1-1,1-1 0,-1 0 0,1 1 0,0-1 1,-1 0-1,1 0 0,-1 0 0,1 0 1,-1 0-1,1 0 0,-1 0 0,1-1 1,0 1-1,-1 0 0,0-1-32,14 8-8,-1 0 1,1-1-1,0-1 1,0 0-1,0 0 1,1-1-1,-1-1 0,1 0 1,0-1-1,0 0 1,0-1-1,0 0 1,0-1-1,1-1 1,-1 0-1,0-1 0,0 0 1,0-1-1,-1 0 1,1-1-1,-1-1 1,0 0-1,0 0 1,9-6 6,4-1-269,113-79-864,-127 72 1065,-36-16 149,22 33-32,0 0-1,-1 1 0,0-1 1,1 1-1,-1 0 1,0 0-1,0 0 1,1 0-1,-1 1 0,0-1 1,0 1-1,0 0 1,0 0-1,0 1 1,0-1-1,1 1 0,-1 0 1,0 0-1,0 0 1,1 1-1,-1-1 1,1 1-1,-1 0 0,1-1 1,-1 2-1,1-1 1,0 0-1,0 1 0,0-1 1,1 1-1,-1 0 1,1 0-1,-1 0 1,1 0-1,0 1 0,0-1 1,0 1-1,1-1 1,-1 1-1,1-1 1,0 1-1,0 0 0,-1 3-47,-14 126 438,19-130-450,1 0 0,-1 0 0,0-1 0,1 1 0,0-1 0,-1 0 0,1 0 0,0 0 0,0 0 0,0-1 0,0 1 0,1-1 0,-1 0 0,0-1 0,0 1 0,1-1 0,-1 0 0,0 0 0,1 0 0,-1 0 0,0-1 0,0 1 0,1-1 0,-1 0 0,0-1 0,0 1 0,0-1 0,1 0 12,191-88-1660,-191 88 1628,0 0 1,0 0 0,0 0 0,0-1-1,-1 0 1,1 0 0,-1 0-1,0 0 1,0-1 0,0 1 0,0-1-1,-1 0 1,0 0 0,1 0 0,-1-1-1,-1 1 1,1-1 0,-1 0 0,0 0-1,0 0 1,0 0 31,33-71 32,-35 73 59,0 3-16,0 0-86,5 1-16,106 43 401,-111-41-281,1 0 1,0 0-1,-1 0 0,0 0 1,0 0-1,0 0 0,0 0 1,0 0-1,-1 0 0,1 0 1,-1 0-1,0 0 0,0 0 1,0 0-1,0-1 1,0 1-1,0 0 0,-1-1 1,0 1-1,1-1 0,-1 1 1,0-1-1,0 0 0,0 1 1,-1-1-1,1-1 0,0 1 1,-2 1-94,4-3 23,-15 15 350,-29 58 663,66 14-198,-2-65-827,16-11-1522,-29-11-507,3-10-875,40-40-1244</inkml:trace>
  <inkml:trace contextRef="#ctx0" brushRef="#br0" timeOffset="-197934.58">21723 4257 448,'0'0'97,"0"0"-7,0 0-20,0 0-12,7-6 51,-4 8 2905,-25 142 360,15-87-4148,130-176 1233,-122 119-440,0-1 0,-1 1 1,1 0-1,0 0 0,0 0 0,0-1 0,0 1 0,0 0 0,-1 0 0,1 0 1,0 0-1,0 0 0,0 1 0,0-1 0,0 0 0,-1 0 0,1 0 0,0 1 0,0-1 1,0 1-1,-1-1 0,1 0 0,0 1 0,0-1 0,-1 1 0,1 0 0,-1-1 0,1 1 1,0-1-1,-1 1 0,1 0 0,-1-1 0,1 1 0,-1 0 0,0 0 0,1 0 0,-1-1 1,0 1-1,1 0 0,-1 0 0,0 0 0,0 0 0,0-1 0,0 1 0,0 0 1,0 0-1,0 0 0,0 0 0,0 0 0,0-1 0,0 1 0,-1 0 0,1 0 0,0 0 1,-1 0-1,1-1 0,-1 2-19,-7 67-945,7-61 368,-4 21-1772</inkml:trace>
  <inkml:trace contextRef="#ctx0" brushRef="#br0" timeOffset="-197132.849">22640 3540 5029,'0'0'1233,"-1"7"411,-42 195 1954,42-201-3607,1 0 1,-1 1-1,0-1 0,1 0 0,0 1 0,-1-1 0,1 1 0,0-1 1,0 0-1,-1 1 0,1-1 0,0 1 0,0-1 0,1 1 0,-1-1 1,0 0-1,0 1 0,1-1 0,-1 1 0,1-1 0,-1 0 1,1 1-1,0-1 0,-1 0 0,1 0 0,0 0 0,0 1 0,0-1 1,0 0-1,0 0 0,0 0 0,0 0 0,0 0 0,1-1 0,-1 1 1,0 0-1,0-1 0,1 1 9,1 0-539,10-12 112,131-95 304,-143 106 125,-1 0 5,0 1 0,0-1 0,0 1 0,0-1 0,0 1 0,0-1 0,0 1 0,1-1 0,-1 1 0,0-1 0,0 1 0,1-1 0,-1 0 0,0 1 0,1-1 0,-1 1 0,0-1 0,1 0 0,-1 1 0,1-1 0,-1 0 0,0 0 0,1 1 0,-1-1 0,1 0 0,-1 0 0,1 0 0,-1 1 0,1-1 0,-1 0 0,1 0 0,-1 0 0,1 0 0,-1 0 0,1 0 0,-1 0 0,1 0 0,-1 0 0,1 0 0,-1 0 0,1-1 0,-1 1 0,1 0 0,-1 0 0,1 0 0,-1-1 0,1 1-7,-37 72-1292,9-17-427</inkml:trace>
  <inkml:trace contextRef="#ctx0" brushRef="#br0" timeOffset="-197686.488">22040 4020 5189,'0'0'1505,"0"0"-1056,0 0 480,0 0-65,0 0-447,0 0-385,53-6-449,0 4-63,18-2-1314,-23-11-1441</inkml:trace>
  <inkml:trace contextRef="#ctx0" brushRef="#br0" timeOffset="-197415.214">22185 3842 1089,'-32'-4'1377,"34"0"-576,-7 0 897,5 4-33,0 0-95,0 0-289,0 0-320,0 0-609,7 85-31,10-23-225,-17-10-609,4-13-1249,-15-10-1120,15-12 1056</inkml:trace>
  <inkml:trace contextRef="#ctx0" brushRef="#br0" timeOffset="-149398.079">28856 3418 641,'0'0'133,"0"0"129,0 0 453,0 0 177,0 0-118,0 0-251,0 0 181,0 0 38,0 0-122,0 0-102,0 0-97,0 0-132,0 0 63,0 0 6,0 0-17,0 0-63,0 0-113,0 0-63,0 0 85,0 0 79,0 0-9,0 0-44,0 0-85,0 0-64,0 0 86,0 0 165,0 0 21,0 0-85,0 0-112,5 3-43,1 1-66,-1-1 1,1 0-1,-1 0 1,1-1-1,0 0 1,0 0-1,0 0 1,1 0-1,-1-1 1,0 0-1,1-1 0,-1 1 1,0-1-1,1-1 1,-1 1-1,0-1 1,4-1-31,135 30 5,-110-25 0,-13-31 17,41 56-17,-1 1-5,-21-155 1121,0 57-1147,38-25 20,-24 70-26,-49 22 32,1 0 0,-1 1 0,1 0 0,0 0 0,-1 1 0,1-1 0,0 1 0,-1 1 0,1-1 0,0 1 0,-1 1 0,1-1 0,-1 1 0,0 0 0,7 3 0,43 6 0,11 28 0,-34 5 5,-9-10-5,23 81 27,-21-37 0,2-57-22,12-7-31,85-1 26,-52-16 2,11 9 12,-76-2-16,0-1 1,1 1 0,-1-2-1,1 1 1,0-1 0,0-1-1,0 1 1,0-2 0,0 1 0,0-1-1,0-1 1,0 1 0,0-1-1,1-1 2,7 0 3,37 21 13,-53-18-27,-1-1 22,0 0-22,0 0 22,6 24-6,0 128 32,0-113 205,-1-44 1218,-1-6-1480,28-166 73,-18 24-53,65-179-32,25-7-448,-75 173 437,-18 141 16,-6 46-3,0 0 0,-1 1-1,-2-1 1,0 1 0,-1 0-1,-1-1 1,-1 1 0,-1 0-1,-2 3 31,2 12-15,-33 266 47,16-102-9,17-99-14,-3-9-4,5-55-1,-3-1 1,0 1-1,-3-1 1,-1 0 0,-1 0-1,-8 18-4,-15 148 280,16-46-85,0-54-189,19-80 216,0-33 127,0-3-274,21-94-54,35-52-48,54-121-5,-47 91-128,-60 116 128,-2 67 27,-4 5-27,-1 1-22,0 0 17,43 28 5,85 13 32,-128-24-5,35-6-22,168 15-432,-140-14 347,72 15 74,-88-26 6,-41-33 0,18-108 32,-21 63-5,55-50 5,-52 112-3,1 0 0,0 0 0,1 1 0,0 0 0,1 0 0,1 1 0,0 0 1,1 1-1,0 0 0,1 0 0,0 2 0,1-1 0,0 2 0,1-1 0,0 2 0,1 0 0,-1 1 0,1 0 1,1 1-1,-1 1 0,1 0 0,6 0 3,9 5-62,-1 1-1,0 2 1,0 1 0,-1 2-1,1 0 1,23 10 62,60 70-11,-10 1-15,-65-23 58,-3-14-32,64 92 32,-40-117-27,66-50-16,83-21-15,-181 42 28,72 16 22,-99-12-262,21 11 438,-16 1-3701,-5-12-1058</inkml:trace>
  <inkml:trace contextRef="#ctx0" brushRef="#br0" timeOffset="-145430.956">29127 5430 609,'0'0'112,"0"0"-48,0 0 107,0 0 266,0 0 145,0 0 107,0 0 42,0 0-63,0 0-225,0 0 117,0 0-53,0 0-42,0 0-70,0 0-64,0 0-91,28-8 1319,149 16-11,-15-22-875,-85-2-561,-65 9-99,45 0 150,24 19 34,-77-13-186,-4 1 0,0 0-193,0 0-720,0 0-1009,0 0-940</inkml:trace>
  <inkml:trace contextRef="#ctx0" brushRef="#br0" timeOffset="-143998.525">29693 5416 609,'0'0'85,"0"0"-32,0 0 75,0 0 187,0 0 70,0 0 26,0 0-32,0 0-118,0 0 86,0 0 6,0 0-38,0 0-54,0 0-52,0 0-76,0 0 49,0 0 52,0 0 55,0 0-76,0 0-122,0 0 5,0 0 139,0 0 59,0 0-70,0 0-91,0 0-58,0 0 10,0 0 86,0 0 5,0 0-69,0 0-37,0 0 4,3 18 423,-4-18-460,1 0-5,0 0 16,0 0 64,0 0 6,0 0-44,0 0-15,0 0-21,0 0-6,0 0 10,0 0 65,0 0 75,0 0-60,0 0-10,0 0-37,0 0-11,0 0 6,0 0 15,0 0-21,-1 0-32,-2-2-26,0 4-1,3-2 22,0 0 10,0 0 32,0 0 49,0 0-6,0 0-48,0 0 48,0 0 27,0 0 53,0 0 75,0 0 64,0 0-75,0 0 91,0 0 0,0 0-64,0 0-80,0 0-59,24 24 304,-24-23 180,0 0-1572,-1 0-4751,1-1 3144</inkml:trace>
  <inkml:trace contextRef="#ctx0" brushRef="#br0" timeOffset="-138051.68">29713 5347 480,'0'0'241,"0"0"-87,0 0-79,0 0 123,0 0 266,0 0 102,0 0 5,0 0-26,0 0-65,0 0-106,0 0 149,0 0 0,0 0-128,0 0-90,0 0-39,0 0-68,-2 17 501,2 24 1303,0-36-1879,0-5-48,0 0-11,0 0 5,0 0 17,0 0-22,60 3-22,-48-2-4,-12-1 53,-17-6 90,-36-5-138,65 46-6,-12-33 49,0-2 122,0 0-43,0 0-69,0 0-53,5 17 64,22 129 934,-26-143-977,-1-3-5,0 0 74,5 5-16,-1 1-112,-1-1 0,1 0 0,1-1 0,-1 1 0,1-1 0,0 1 0,0-1 0,0-1 0,0 1 0,1-1 0,-1 0 0,1 0 0,0-1 0,0 1 0,0-1 0,0 0 0,1-1 0,-1 0 0,0 0 0,1 0 0,-1-1 0,0 0 0,1 0 0,-1-1 0,1 1 0,-1-1 0,0-1 0,0 1 0,4-2-5,102-61 26,-36 10-47,-60 14 48,8-54-59,20 62 0,-38 20-22,34-19 76,-32 23-44,42 7 70,21-2-48,69-4 38,-72 2-38,-64 7 5,-7 16 27,2-16-5,1-2 15,0 0 60,0 0 63,0 0-26,0 0-21,0 0-33,0 0 22,0-2-43,0-6-48,0 6 0,1-4-32,1-50 10,15 15 6,-5-24 0,11 44-64,-22 28 38,23 100 20,-25-61 6,11-9 5,-1 0-1,-2 0 0,-1 1 1,-3-1-1,0 1 0,-3 18-4,1-17 6,15 100-6,-2-51 27,-28 24-54,17-16 59,6-76 183,-3-56 151,-2 6-242,19-168-151,-7-215-186,15 88-1148,-10 174 805,-8 70 151,21-115-396,-32 123 801,0 68-5,-1 4-22,-1 1-5,0 0 10,5 21 44,34 234 287,-36-174 385,85 228 924,-82-229-1485,-2 73 28,-18-82-161,17-39 5,4-15 59,6-12-43,108-35-15,-89-5-6,-32 34 0,0 1 0,-1-1 0,1 0 0,0 1 0,1-1 0,-1 1 0,0-1 0,0 0 0,0 1 0,0-1 0,0 0 0,1 1 0,-1-1 0,0 1 0,0-1 0,1 1 0,-1-1 0,0 1 0,1-1 0,-1 1 0,1-1 0,-1 1 0,1-1 0,-1 1 0,1-1 0,-1 1 0,1 0 0,-1-1 0,1 1 0,-1 0 0,1 0 0,0-1 0,-1 1 0,1 0 0,0 0 0,-1 0 0,1 0 0,-1 0 0,1 0 0,0 0 0,-1 0 0,1 0 0,0 0 0,-1 0 0,1 0 0,0 0 0,-1 1 0,1-1 0,-1 0 0,1 0 0,-1 1 0,1-1 0,0 0 0,-1 1 0,1-1 0,-1 1 0,0-1 0,1 0 0,-1 1 0,1-1 0,-1 1 0,1-1 0,38 14-22,-37-14 33,8 1-27,119 9 11,12-15 5,-78-3 32,-57 11-38,-6-2-10,0-1 27,0 0-22,0 0 33,0 0-1,0-1-37,-1-1 16,0 1 16,1 1-27,0 0 33,0 0-1,0 0-32,0 0 22,21 35-32,9 43 47,12-37-20,-29-31 31,0 0 0,1-2 1,1 1-1,-1-2 1,1 0-1,1-1 0,-1 0 1,1-1-1,0-1 0,0-1 1,0 0-1,0-1 1,1-1-38,186-7 320,-76-31-229,-23-21-91,-35-6-22,-59 13 38,5 34-21,62-40-16,-74 42-11,38 5-1,39 13 33,303-22 33,-267 39-33,-48-23 5,-67 4 11,-1-1-59,0 0-208,0 0-635,0 0-1014,0 0-1383,0 0-1266</inkml:trace>
  <inkml:trace contextRef="#ctx0" brushRef="#br0" timeOffset="-147735.23">27795 5341 641,'4'-6'1719,"-12"-61"-1239,-32 31 22,33 34-209,0 3 70,-17 5-218,0 2-1,1 0 0,0 1 0,0 1 0,1 2 0,0 0 0,1 1 1,1 1-1,0 1 0,0 1 0,2 0 0,0 2 0,1 0 0,-8 11-144,24-28 4,0 0-1,0 0 1,1 0-1,-1-1 1,0 1-1,0 0 1,0 0-1,1 0 1,-1 0-1,0 0 1,1 0-1,-1 1 1,1-1-1,0 0 1,-1 0-1,1 0 1,0 0-1,-1 1 1,1-1-1,0 0 1,0 0-1,0 0 1,0 1-1,0-1 1,1 0-1,-1 0 0,0 0 1,0 1-1,1-1 1,-1 0-1,1 0 1,-1 0-1,1 0 1,-1 0-1,1 0 1,0 0-1,-1 0 1,1 0-1,0 0 1,0 0-1,0 0 1,0 0-1,0-1 1,0 1-1,0 0 1,0-1-1,0 1 1,0-1-4,0 0 1,0 1 1,-1-1 0,1 0-1,0 1 1,-1-1 0,1 0-1,0 1 1,-1-1 0,1 1-1,-1-1 1,1 1 0,-1-1-1,1 1 1,-1 0-1,1-1 1,-1 1 0,0 0-1,1-1 1,-1 1 0,0 0-1,1-1 1,-1 1 0,0 0-1,0 0 1,0-1 0,1 1-1,-1 0 1,0 0 0,0-1-1,0 1 1,-1 0 0,1 0-1,0-1 1,0 1 0,0 0-1,0 0 1,-1-1 0,1 1-1,0 0 1,-1-1-1,1 1 1,0 0 0,-1-1-1,1 1 1,-1-1 0,1 1-1,-1-1 1,1 1 0,-1-1-1,0 1 1,1-1 0,-1 1-1,1-1 1,-1 0 0,0 1-1,0-1 1,0 0-2,1 1 2,1-1 4,-1-1 0,1 1 1,0 0-1,-1 0 0,1 0 0,0 0 0,-1 0 0,1 0 0,0 0 0,-1 0 0,1 0 1,0 0-1,0 0 0,-1 0 0,1 0 0,0 0 0,-1 1 0,1-1 0,0 0 0,-1 1 1,1-1-1,-1 0 0,1 1 0,-1-1 0,1 1 0,0-1 0,-1 0 0,0 1 1,1 0-1,-1-1 0,1 1 0,-1-1 0,0 1 0,1-1 0,-1 1 0,0 0 0,1-1 1,-1 1-1,0 0 0,0-1 0,0 1 0,0 0 0,0 0 0,0-1 0,0 1 1,0 0-1,0-1 0,0 1 0,0 0 0,0-1 0,0 1 0,0 0-6,75-11 32,-53-5-5,29-114 16,-47 119 1510,53 183-1185,-41-153-2455,-9-24 5</inkml:trace>
  <inkml:trace contextRef="#ctx0" brushRef="#br0" timeOffset="-147294.02">27917 4971 993,'-20'-15'576,"21"13"375,-1 2 31,0 0-85,0 0-11,0 0-181,0 0-220,2 7 247,27 164 1852,-24-62-1613,61 214 193,-44-230-6,-21-90-997,-1-3-124,7-45-310,2 0 0,2 0 0,2 2 0,2-1 0,2 2 0,1 0 0,4-1 273,-5 4-459,27-42-4469,-36 70 2307</inkml:trace>
  <inkml:trace contextRef="#ctx0" brushRef="#br0" timeOffset="-146566.353">28467 4938 737,'0'0'267,"0"0"507,0 0 763,0 0-224,-1 12 358,-58 417 3417,40-219-4432,22-246-654,1-1 0,2 1 0,1 0 0,2 0-1,2 1 1,1 0 0,1 1 0,2 1-1,19-32-1,-16 37-49,-12 17 44,0 0 1,1 0-1,0 1 0,0 0 0,1 0 0,1 1 0,-1 0 1,2 1-1,-1 0 0,1 0 0,0 1 0,1 0 0,4-2 5,-13 9 15,1 0 0,0 0 0,-1 0 0,1 0 0,-1 1 0,1-1 0,-1 1 0,1 0 0,0-1 0,-1 1 0,0 0 0,1 0 0,-1 1 0,0-1 0,1 0 0,-1 1 0,0-1 0,0 1 0,0 0 0,0 0 0,-1 0 0,1 0 0,0 0 0,-1 0 0,1 0 0,-1 0 0,0 1-1,0-1 1,0 1 0,0-1 0,0 1 0,-1-1 0,1 1 0,-1-1 0,1 1 0,-1 0 0,0-1 0,0 1 0,0-1 0,0 1 0,-1 0 0,1-1 0,-1 1 0,1-1 0,-1 1 0,0-1-15,-6 14 50,-1-1 1,-1 0 0,-1-1-1,0 0 1,0-1-1,-1 0 1,-1 0-1,0-1 1,-1-1-1,0 0 1,-1 0-1,0-2 1,-1 0-1,1 0 1,-17 6-51,-3 9 5,18-23 6,12-2-32,4 1-1,5 4 38,181 206 235,-178-196-155,0 2-3550,-8-16-384</inkml:trace>
  <inkml:trace contextRef="#ctx0" brushRef="#br0" timeOffset="-179257.399">24842 1530 641,'0'0'85,"0"0"-53,0 0-27,0 0 161,0 0 309,16-22 2707,1 24 650,25 0-3645,78 9 1474,-23-4-1480,-12-13 417,-83 4-561,-2 2 1,0 0 15,142 13 11,-67-31-85,-67 16 48,-7 2 5,-1 0 5,0 0 16,-12 5 673,10-53-491,2 36-21,0 12-75,0 19 491,-3-104-278,-2 44-304,17 27-48,10 11 1,-22 3-1,0-1 1,-1 1 0,1-1 0,0 1-1,-1-1 1,1 0 0,0 1-1,0-1 1,0 1 0,0-1 0,-1 0-1,1 1 1,0-1 0,0 1 0,0-1-1,0 0 1,0 1 0,0-1-1,1 1 1,-1-1 0,0 0 0,0 1-1,0-1 1,1 1 0,-1-1-1,0 0 1,0 1 0,1-1 0,-1 1-1,0-1 1,1 1 0,-1-1-1,1 1 1,-1 0 0,1-1 0,-1 1-1,1-1 1,-1 1 0,1 0-1,-1 0 1,1-1 0,-1 1 0,1 0-1,0 0 1,-1 0 0,1-1-1,-1 1 1,1 0 0,0 0 0,-1 0-1,1 0 0,-5-4 3,0 0 0,1-1 0,-1 0-1,1 1 1,-1-1 0,2 0 0,-1-1-1,0 1 1,1 0 0,0-1 0,0 1-1,1-1 1,0 0 0,0 0 0,0 1-1,0-1 1,1 0 0,0 0 0,0 0-1,1 0 1,0 0 0,0 1 0,0-1-1,1 0 1,-1 1 0,1-1 0,1 1-1,-1-1 1,1 1 0,0 0 0,0 0-1,0 0 1,2-1-3,8-77 0,6 9-69,-19 70 37,0 4-32,0 0-16,0 0 37,0-7 16,11-72-42,10 199-348,6 50 423,28 40 79,-51-75-80,1-58-5,23 9 0,-16-12 27,17 36-48,-2 47 15,-12-22 6,4-7 0,16 55 32,-31 37 257,25-117-129,-15-74 763,46-471-821,-56 314-102,30-243 0,13-33 0,-10 3-38,-32 307-20,37-53-113,-5-79-144,-27 140 32,-1-8-101,-9 92 352,0 2 0,2-6 5,14-88-48,-17 80 48,1 11-10,0 3-22,0 0 1,0 0 15,1 9-5,21 177 37,-28 163 17,-12-62 20,12-21-20,-16-144-6,23 43 26,-12 12-26,14-99 0,3-24 0,-4-53 0,-1 0 0,1 0 0,-1 0 0,0 0 0,0 0 0,1 1 0,-1-1 0,0 1 0,0-1 0,0 1 0,0-1 0,-1 1 0,1-1 0,0 1 0,-1 0 0,1-1 0,-1 1 0,1 0 0,-1 0 0,0-1 0,0 1 0,0 0 0,0 0 0,0-1 0,0 1 0,0 0 0,-1 0 0,1-1 0,-1 1 0,1 0 0,-1 0 0,1-1 0,-1 1 0,-5 20 0,7 149 0,9-79 27,-1-70 99,-17-56 36,8 32-188,0 2 4,0 0 33,0 0-32,13 86-6,-7 32 54,7-16-1,21 129 268,-28-134-139,18-40 37,-24-56-91,0-1-10,3-6-32,43-178-54,-9 67-313,-6-1 0,-5-2 1,0-34 307,18-64-518,-12-25 85,-26-8 359,4 216 68,-11 33-20,25 43-6,-7-34 73,1-1 0,0 0 1,1-1-1,-1-1 1,1-1-1,0 0 1,-1-2-1,1 0 1,2-1-42,62 7 112,-75-6-85,250 12 726,173-89-97,-427 75-613,-4 1 37,0 0-16,77-1-5,-76 0-443,-1 1-951,0 0-1318,0 0-1228</inkml:trace>
  <inkml:trace contextRef="#ctx0" brushRef="#br0" timeOffset="-170670.801">24761 307 993,'-11'-13'721,"10"12"-391,-17-18 779,17 36 5427,48 260-4806,-50-206-1457,13 86-34,-15-150-890,4-7-2594,1 0 3239,0 0-2482</inkml:trace>
  <inkml:trace contextRef="#ctx0" brushRef="#br0" timeOffset="-169943.257">24706 228 897,'9'-18'6706,"30"22"-7050,-33-2 895,1-1-457,-1 0-1,1 1 1,-1 0 0,0 1 0,0-1-1,0 1 1,0 0 0,0 1 0,-1-1-1,1 1 1,-1 0 0,0 1-1,0-1 1,-1 1 0,1 0 0,-1 0-1,0 0 1,0 2-94,-3-1 48,0-1 1,-1 1-1,0 0 1,0-1-1,-1 1 1,1-1-1,-1 1 1,0-1-1,-1 1 1,1-1-1,-1 0 1,0 0-1,-1 0 0,1 0 1,-1 0-1,0 0 1,0 0-1,0-1 1,-1 0-1,0 1 1,0-1-1,0-1 1,0 1-1,0 0 1,-1-1-1,1 0 0,-1 0 1,0-1-1,0 1 1,0-1-1,-3 1-48,2 1 19,-115 69 168,130-29 123,-1-25-122,-6-14-116,0 1-1,0-1 1,1 1 0,-1-1 0,1 0-1,1 0 1,-1 0 0,1-1 0,-1 1-1,1-1 1,1 0 0,-1 0 0,0 0-1,1 0 1,0-1 0,0 0 0,0 0-1,0 0 1,1-1 0,2 2-72,165 49 1842,-163-44-1676,-5-2-1655,-1-6-2756,-4-1 1335</inkml:trace>
  <inkml:trace contextRef="#ctx0" brushRef="#br0" timeOffset="-166581.658">25831 3072 641,'0'0'58,"0"0"-4,0 0 149,0 0 416,0 0 251,0 0 0,0 0-256,0 0 91,-5-1-150,-11-2-481,0 1 0,0 1 0,0 0 1,0 1-1,-1 0 0,1 2 0,0 0 0,0 0 0,0 2 1,1 0-1,-1 1 0,1 0 0,0 1 0,0 1 1,1 0-1,-1 1 0,2 1 0,-1 0 0,-5 6-74,20-13-7,-1 0-1,0 0 1,1 0-1,-1 0 0,1 0 1,-1 0-1,1 0 1,0-1-1,0 1 1,0 0-1,0 0 0,0 0 1,0-1-1,1 1 1,-1-1-1,0 1 1,1-1-1,-1 0 0,1 1 1,0-1-1,-1 0 1,1 0-1,0 0 1,0 0-1,0 0 0,0-1 1,0 1-1,-1 0 1,1-1-1,0 0 1,0 1-1,1-1 0,-1 0 1,0 0-1,0 0 1,0 0-1,0 0 1,0-1 7,1 2 4,8 1-4,0 0 0,0 1 0,-1 1 0,1 0 0,-1 0 0,1 1 0,-2 0 0,1 0 0,0 1 0,-1 1 0,0 0 0,-1 0 0,1 1 0,-2-1 0,2 3 0,7 11 147,-15-20-109,1 0 0,-1 0 0,0 0 0,0 0 0,1 0 0,-1 0 1,0 1-1,0-1 0,0 0 0,-1 1 0,1-1 0,0 0 1,0 1-1,-1-1 0,1 1 0,-1 0 0,1-1 0,-1 1 0,0-1 1,1 1-1,-1-1 0,0 1 0,0 0 0,0-1 0,0 1 0,-1 0 1,1-1-1,0 1 0,-1-1 0,1 1 0,-1-1 0,1 1 1,-1-1-1,0 1 0,0-1 0,0 1 0,1-1 0,-1 0 0,0 0 1,-1 1-1,1-1 0,0 0 0,0 0 0,0 0 0,-2 0-38,-1 4 80,0 0 0,-1 0-1,1-1 1,-1 0-1,0 0 1,-1-1-1,1 1 1,0-1 0,-1 0-1,0 0 1,0-1-1,0 0 1,0 0-1,0 0 1,0-1-1,0 0 1,-1 0 0,1 0-1,0-1 1,-1 0-1,-5-1-79,-62-18 1415,85 11 430,-11 7-1836,0 1-1,1-1 1,-1 0 0,0 1 0,1-1-1,-1 0 1,0 1 0,1-1 0,-1 1-1,1-1 1,-1 1 0,1-1 0,-1 1-1,1-1 1,0 1 0,-1 0 0,1-1-1,0 1 1,-1 0 0,1-1 0,0 1-1,-1 0 1,1 0 0,0 0 0,-1-1-1,1 1 1,0 0 0,0 0 0,-1 0-1,1 0 1,0 0 0,-1 1 0,1-1-1,0 0 1,-1 0 0,1 0 0,0 1-1,-1-1 1,1 0 0,0 1-1,-1-1 1,1 0 0,0 1 0,-1-1-1,1 1 1,-1-1 0,1 1 0,-1-1-1,1 1 1,-1-1 0,0 1 0,1 0-1,-1-1 1,0 1 0,1-1 0,-1 1-1,0 0 1,0 0 0,1-1 0,-1 1-1,0 0 1,0-1 0,0 1 0,0 0-1,0 0 1,0-1 0,0 1 0,0 0-9,-4 18 415,-1-5-4295,5-14 399</inkml:trace>
  <inkml:trace contextRef="#ctx0" brushRef="#br0" timeOffset="-163927.331">26413 116 512,'-9'70'6565,"5"37"-5374,1-18-587,-26 235 331,21-310-3871,8-13 613</inkml:trace>
  <inkml:trace contextRef="#ctx0" brushRef="#br0" timeOffset="-163461.683">26419 149 641,'1'1'88,"-1"0"1,1 0 0,-1-1 0,1 1 0,-1-1 0,1 1-1,0 0 1,-1-1 0,1 1 0,0-1 0,-1 1-1,1-1 1,0 0 0,0 1 0,-1-1 0,1 0 0,0 1-1,0-1 1,0 0 0,0 0 0,-1 0 0,1 0-1,0 0 1,0 0 0,0 0 0,0 0 0,0 0 0,-1 0-1,1 0 1,0 0 0,0-1 0,0 1 0,-1 0 0,1-1-1,0 1 1,0 0 0,-1-1 0,1 1 0,0-1-1,-1 1 1,1-1 0,0 0 0,-1 1 0,1-1 0,-1 1-1,1-1 1,-1 0 0,1 0 0,-1 1 0,0-1-1,1 0 1,-1 0 0,0 0 0,1 1 0,-1-1 0,0 0-1,0 0 1,0 0 0,0 0 0,0 1 0,0-1-1,0 0 1,0 0 0,0 0 0,0 0 0,-1 1 0,1-1-1,0-1-88,12 10-589,-2-3 737,-9-5-105,1 1 0,-1-1 0,1 1 0,-1-1 0,0 1 0,0-1 0,1 1 0,-1 0 0,0-1 0,0 1 0,0 0 0,0 0 0,0 0 0,0 0 0,0 0 0,0 0 0,0 0 0,-1 1 0,1-1 0,0 0 0,-1 0 0,1 1 0,0-1 0,-1 0 0,0 1 0,1-1 0,-1 0 0,0 1 0,0-1 0,0 1 0,0-1 0,0 0 0,0 1 0,0-1 0,0 1 0,0-1 0,-1 0 0,1 1 0,-1-1 0,1 0 0,-1 1-43,-142 208 1687,142-203-1645,1-1 1,0 0-1,0 1 0,0-1 1,1 1-1,0-1 0,0 0 1,1 0-1,-1 0 0,2 0 0,-1 0 1,0 0-1,1 0 0,0 0 1,1-1-1,-1 0 0,1 1 0,0-1 1,0-1-1,0 1 0,1-1 1,0 1-1,0-1 0,0-1 0,0 1 1,1-1-1,2 2-42,7 8 219,30 55 347,-39-24-2124,-6-43 116,0-1-1238,0 0-758</inkml:trace>
  <inkml:trace contextRef="#ctx0" brushRef="#br0" timeOffset="-163197.137">26760 0 641,'0'0'96,"0"0"64,14 0 737,-14 0-225,0 0 1090,0 0 64,0 0-705,0 0-641,-2 31-352,2-4-256,2 31-1217</inkml:trace>
  <inkml:trace contextRef="#ctx0" brushRef="#br0" timeOffset="-158662.364">26703 2877 705,'0'0'-38,"0"0"108,0 0 143,0 0 497,0 0 198,20-8 1323,-29 7-2109,-1 0 0,0 1-1,0 0 1,1 1 0,-1 0-1,0 1 1,1 0-1,-1 1 1,1-1 0,0 2-1,0-1 1,0 1 0,0 1-1,1 0 1,-1 0 0,1 0-1,0 1 1,1 0 0,-4 5-122,11-5-1,0 1 1,0 0-1,1-1 0,0 1 1,0 0-1,1-1 1,0 0-1,0 1 1,0-1-1,1 0 0,0 0 1,0 0-1,0 0 1,1-1-1,0 1 1,0-1-1,0 0 0,1 0 1,0 0-1,0-1 1,0 0-1,0 0 1,1 0-1,0 0 0,0-1 1,0 0-1,0-1 1,2 2 0,6 5 115,-7-6-20,-1 0 0,0 0 0,0 1 1,0 0-1,-1 0 0,1 1 0,-1 0 1,0 0-1,0 0 0,-1 0 0,0 1 1,0-1-1,0 1 0,0 0 0,-1 1 1,2 5-96,-7-10 52,0 0 0,0 0 0,0 0 0,0 0 1,-1-1-1,1 1 0,-1-1 0,1 1 1,-1-1-1,1 0 0,-1 0 0,0 0 0,0 0 1,0 0-1,0-1 0,1 1 0,-1-1 0,0 0 1,0 0-1,0 0 0,0 0 0,0 0 1,0-1-1,0 1 0,0-1 0,1 0 0,-1 0 1,0 0-1,0 0 0,1-1 0,-1 1 1,0-1-53,-84-4-3967,74-3 1757</inkml:trace>
  <inkml:trace contextRef="#ctx0" brushRef="#br0" timeOffset="-158359.268">27032 2397 2178,'0'0'1025,"0"0"256,0 0 513,0 0-193,0 0-992,-3 52 224,-2 6-545,1 6-1025,-14-1-2370</inkml:trace>
  <inkml:trace contextRef="#ctx0" brushRef="#br0" timeOffset="-136352.061">27572 3045 1281,'0'0'609,"0"0"512,0 0-128,0 0 961,0 0-641,0 0-320,26 38-160,17 26-257,-38-33-352,17 19 65,-1-9-193,-14-5-96,-2 8-64,-1-31-705,8-9 160,-19-4-1120,7 0-609,0 0-449</inkml:trace>
  <inkml:trace contextRef="#ctx0" brushRef="#br0" timeOffset="-136054.867">27735 3010 801,'0'0'373,"0"0"423,0 0 47,0 0 412,0 0-17,0 0-90,0 0-128,1 5-300,40 157 887,-30 29-2792,-20-107-4111,0-77 3962</inkml:trace>
  <inkml:trace contextRef="#ctx0" brushRef="#br0" timeOffset="-135816.641">27549 3592 545,'-77'6'4350,"62"1"-3563,-17 8 4069,347-65-3687,-149 23-998,-126 26-267,5 2-4869,-45-1 2216</inkml:trace>
  <inkml:trace contextRef="#ctx0" brushRef="#br0" timeOffset="-135582.57">27441 2958 1441,'-3'-10'1794,"-8"10"256,11 0-1057,0 0 737,0 0-97,122-12-384,16-13-576,-73 13-545,61-14-32,-9-5-256,-11-1-1153,-30-4-929,-28-3-1346</inkml:trace>
  <inkml:trace contextRef="#ctx0" brushRef="#br0" timeOffset="-111443.879">30459 4697 545,'0'0'144,"0"0"-27,0 0 102,0 0-91,0 0-42,0 0-44,0 0 17,0 0 112,0 0 32,0 0-38,0 0 65,0 0-1,-3-12 194,1 19 3441,-19 208-3320,33-139-512,-12-74-58,0-2-17,0 0-64,0 0-74,0 0 31,0 0-122,0 0-150,0 0-394,0 0-717</inkml:trace>
  <inkml:trace contextRef="#ctx0" brushRef="#br0" timeOffset="-110789.067">30475 4720 545,'0'0'128,"0"0"-11,0 0-26,0 0 64,0 0 112,0 0 245,-15 14 2157,14-15-2635,1 0 1,-1 0-1,1 0 0,-1 0 0,1 0 0,0 0 0,-1-1 0,1 1 1,0 0-1,0 0 0,0 0 0,0 0 0,0 0 0,0-1 0,0 1 0,0 0 1,1 0-1,-1 0 0,0 0 0,1 0 0,-1 0 0,0 0 0,1 0 1,0 0-1,-1 0 0,1 0 0,-1 0 0,1 0 0,0 0 0,0 0 1,0 0-1,-1 1 0,1-1 0,0 0 0,0 1 0,0-1 0,0 1 1,0-1-1,0 1 0,0-1 0,0 1 0,1 0 0,-1-1-34,35-30 235,-35 28-176,-1 3 26,0 0 91,10 23 294,18 106 438,-34-117-576,6-2-4193,0-10 2035</inkml:trace>
  <inkml:trace contextRef="#ctx0" brushRef="#br0" timeOffset="-109744.076">31089 6043 512,'7'-39'4848,"-28"28"-4651,13 8-183,0-1 0,1 1-1,-1 0 1,0 1-1,-1 0 1,1 0 0,0 0-1,0 1 1,-1 1 0,1-1-1,-1 1 1,1 1 0,0 0-1,-1 0 1,1 0 0,0 1-1,0 1 1,0-1-1,0 1 1,0 0 0,0 1-1,1 0 1,0 0 0,0 1-1,0 0 1,0 0 0,-5 6-14,10-9 3,-1 0 1,1 0 0,1 0 0,-1 0-1,0 0 1,1 0 0,-1 0 0,1 1 0,-1-1-1,1 1 1,0-1 0,0 1 0,0-1-1,1 1 1,-1 0 0,0-1 0,1 1 0,0 0-1,0 0 1,0-1 0,0 1 0,0 0-1,0 0 1,1-1 0,-1 1 0,1 0 0,0-1-1,0 1 1,0-1 0,0 1 0,0-1-1,0 1 1,1-1 0,-1 0 0,1 1 0,0-1-1,0 0 1,0 0 0,0 0 0,0-1-1,0 1-3,55 35 129,-23-18 78,-34-20-195,0 1 0,0-1 0,0 0 0,0 1 0,0-1 0,0 0 0,0 1 0,0-1 0,1 1 0,-1-1 0,0 0 0,0 1 0,1-1 0,-1 1 0,0-1 0,1 1 0,-1-1 0,0 1 0,1-1 0,-1 1 0,1-1 0,-1 1 0,1-1 0,-1 1 0,1 0 0,-1-1 0,1 1 0,-1 0 0,1-1 0,0 1 0,-1 0 0,1 0 0,-1 0 0,1-1 0,0 1 0,-1 0 0,1 0 0,0 0 0,-1 0 0,1 0 0,-1 0 0,1 0 0,0 1 0,-1-1 0,1 0 0,0 0 0,-1 0 0,1 1 0,-1-1 0,1 0 0,-1 0 0,1 1 0,0-1 0,-1 1 0,1-1 0,-1 0 0,0 1 0,1-1 0,-1 1 0,1-1 0,-1 1 0,0-1 0,1 1 0,-1 0 0,0 0-12,-34 51 641,30-48-612,0 0 1,0 0-1,-1 0 0,1-1 1,-1 0-1,0 0 1,0 0-1,0 0 1,-1-1-1,1 0 0,-1 0 1,1 0-1,-1-1 1,1 1-1,-1-2 1,0 1-1,0-1 0,0 1 1,-5-2-30,-82 27 348,74-15-4063,17-11 2145</inkml:trace>
  <inkml:trace contextRef="#ctx0" brushRef="#br0" timeOffset="-108990.972">31149 4161 641,'0'0'117,"0"0"-58,0 0-22,0 0 262,0 0 390,0 0 405,0 0 102,14 6-326,-12-6-849,0 0 0,0 1 0,0-1 0,1 1 0,-1 0 0,0-1 0,0 1 0,0 0 0,0 0 0,0 0 0,0 1-1,-1-1 1,1 0 0,0 1 0,0-1 0,-1 1 0,1 0 0,-1-1 0,0 1 0,1 0 0,-1 0 0,0 0 0,0 0 0,0 0 0,0 0 0,-1 0 0,1 0 0,0 0 0,-1 0 0,1 1 0,-1-1-1,0 0 1,0 0 0,0 0 0,0 1 0,0-1 0,-1 0 0,1 0 0,0 0 0,-1 1 0,0-1 0,0 0 0,1 0 0,-1 0 0,0 0 0,-1 0 0,1 0 0,0 0 0,0-1 0,-1 1 0,1 0-1,-1-1 1,0 1-21,-8 23 119,2 0 0,0 1-1,2-1 1,0 2 0,2-1-1,1 1 1,1-1 0,1 1-1,3 25-118,-2 1 134,-3 119 20,-6-159-1104,8-13-667</inkml:trace>
  <inkml:trace contextRef="#ctx0" brushRef="#br0" timeOffset="-108511.204">31174 4146 673,'4'-1'113,"0"0"1,0 0 0,0 0 0,0 1-1,0-1 1,1 1 0,-1 0-1,0 0 1,0 0 0,0 1 0,0 0-1,0-1 1,1 1 0,-1 1 0,-1-1-1,1 0 1,0 1 0,0 0 0,0 0-1,-1 0 1,1 1 0,-1-1-1,1 2-113,5 23 851,-8-25-821,1-1 1,-1 1-1,0 0 0,-1-1 0,1 1 0,0 0 0,0 0 1,-1 0-1,1 0 0,-1 0 0,1 0 0,-1 0 0,0 0 1,0-1-1,0 1 0,0 0 0,0 0 0,-1 0 0,1 0 1,0 0-1,-1 0 0,1 0 0,-1 0 0,0 0 0,0-1 1,0 1-1,0 0 0,0 0 0,0-1 0,0 1 0,0-1 1,-1 1-1,1-1 0,0 0 0,-1 1 0,0-1 0,1 0 1,-1 0-1,0 0 0,1 0 0,-1 0 0,0-1 0,0 1 1,-1 0-31,-132 55 309,69-10 17,63-41-277,1 0 0,-1 0 0,1 0 0,0 0 0,1 1 0,-1-1 0,1 1 0,0-1 0,1 1 0,-1-1 0,1 1 0,0-1 0,1 1 0,-1 0 0,1-1 0,0 1 0,0-1 0,1 1 0,0-1 0,0 0 0,0 0 1,0 0-1,1 0 0,0 0 0,0 0 0,0-1 0,3 3-49,55 88 459,-51-73-433,25 112-746,-38-127-780,3-6-924</inkml:trace>
  <inkml:trace contextRef="#ctx0" brushRef="#br0" timeOffset="-108277.056">31471 4134 961,'0'0'-128,"0"0"96,0 0 384,0 0-288</inkml:trace>
  <inkml:trace contextRef="#ctx0" brushRef="#br0" timeOffset="-107080.179">31462 4052 993,'0'0'32,"0"0"-256,0 0 928,0 0 1026,0 0-192,0 0-578,16 22-575,-21 10 255,5-8-127,5-3-257,-3 5-192,3-19-704,-3-7-193,0 2-2594</inkml:trace>
  <inkml:trace contextRef="#ctx0" brushRef="#br0" timeOffset="-105374.409">31186 4137 545,'0'0'58,"0"0"-20,0 0-6,0 0 32,0 0 192,-2 3 315,-32 83 2104,0 30-1154,-66 295-298,89-392-791,7-29-363,42-237-58,-39 229-44,1 1-1,1 0 1,1-1 0,0 1-1,2 0 1,-1 0 0,2 0-1,0 1 1,1 0-1,1 0 1,1 0 0,0 1-1,1 0 1,0 0 0,1 1-1,1 0 1,0 1 0,1 0-1,0 1 1,6-4 33,25-5-38,-31 22 17,54 35 117,-60-23-53,24 51 432,-51-32-117,-11 33 218,-40 48-341,-92-8-203,165-105-20,0 0 0,0 0-1,0 1 1,0-1 0,1 0 0,-1 1-1,0-1 1,0 1 0,0-1 0,0 1-1,0-1 1,0 1 0,-1 0 0,1-1-1,0 1 1,0 0 0,0 0 0,-1 0-1,1 0 1,0 0 0,-1 0 0,1 0-1,-1 0 1,1 0 0,-1 0 0,1 0-1,-1 0 1,0 0 0,0 0 0,1 0-1,-1 0 1,0 0 0,0 0 0,0 1-1,0-1 1,0 0 0,0 0-1,-1 0 1,1 0 0,0 0 0,-1 0-1,1 0 1,0 0 0,-1 0 0,1 0-1,-1 0 1,0 0 0,1 0 0,-1 0-1,0 0 1,1 0 0,-1 0 0,0-1-1,0 1 1,0 0 0,0-1 0,0 1-1,0 0 1,0-1 0,0 1 0,0-1-1,0 0 1,0 1 0,0-1 0,0 0-12,32 24-43,74 82 465,2 13 117,-88-104-2910,-19-15-175</inkml:trace>
  <inkml:trace contextRef="#ctx0" brushRef="#br0" timeOffset="2831.374">5695 6511 609,'0'0'96,"0"0"-22,0 0-84,0 0-28,0 0 33,0 0 240,0 0 213,0 0 188,0 0 100,2 7-42,11 49-4,-3 0 1,-2 1-1,-3 1 0,-2-1 0,-4 38-690,4 36 767,-4-126-718,1 1 1,0-1 0,0 1 0,0-1 0,0 0 0,1 1 0,0-1 0,0 0 0,1 0-1,-1 0 1,1 0 0,0 0 0,0 0 0,1 0 0,0 0 0,0-1 0,0 1-1,0-1 1,0 0 0,1 0 0,0 0 0,0-1 0,0 1 0,0-1 0,1 0 0,-1 0-1,1 0 1,0-1 0,-1 0 0,1 0 0,0 0 0,1 0-50,166-12 128,139-23-171,-283 43-568,-16 7-2595,-7-3 500</inkml:trace>
  <inkml:trace contextRef="#ctx0" brushRef="#br0" timeOffset="-7087.865">3739 7347 480,'12'-1'187,"34"4"-176,-35-2 21,-11-1 96,0 0 315,0 0 203,0 0 75,0 0 16,0 0-214,0 0 149,35-6 1886,-40-8-461,-4 10-2041,0 0-1,0 1 0,-1 0 1,1 1-1,-1 0 0,0 0 1,1 1-1,-1 0 0,0 1 1,0 0-1,0 0 0,0 1 1,1 1-1,-1 0 0,0 0 1,1 0-1,-1 2 0,1-1 1,0 1-1,0 0 0,1 1 1,-5 2-56,-79 125 1067,84-111-1012,1-1-1,0 1 0,1 0 1,2 0-1,0 0 0,1 1 1,1-1-1,1 1 0,1 0 1,1 0-1,3 11-54,-1-18 27,0-1 0,1-1 0,1 1 0,0 0 0,1-1 0,0 0 0,1-1 0,0 1 0,1-1 0,1 0 0,0-1-1,1 0 1,0-1 0,0 0 0,1 0 0,0-1 0,1-1 0,0 0 0,0 0 0,1-1 0,12 5-27,16 5 0,-27-10 0,1 0 0,0-1 0,0-1 0,0 0 0,1-1 0,-1-1 0,1-1 0,0 0 0,11 0 0,-7-3-1,0 0 0,0-1-1,0-2 1,-1 0 0,0 0 0,0-2-1,0-1 1,0 0 0,-1-1 0,0-1-1,-1 0 1,0-2 0,0 0 0,-1-1 0,-1 0-1,0-2 1,-1 1 0,0-2 0,-1 0-1,-1 0 1,0-2 0,-1 1 0,-1-1-1,0-1 1,-1 0 0,1-7 1,-6 12 12,-1 0 0,-1 0 0,0 0-1,-1 0 1,-1 0 0,0 0 0,0 0 0,-2-1 0,1 1-1,-2 0 1,1 1 0,-2-1 0,0 0 0,0 1 0,-1 0-1,-1 0 1,0 0 0,-1 1 0,0-1 0,0 2 0,-2-1 0,1 1-1,-1 0 1,0 1 0,-1 0 0,0 1 0,-1 0 0,1 0-1,-2 1 1,1 1 0,-1-1 0,-7-1-12,3 3-288,1 2-1,0 0 1,-1 1 0,0 0 0,1 1-1,-1 1 1,0 1 0,1 0 0,-1 1-1,-8 2 289,-36 16-3005</inkml:trace>
  <inkml:trace contextRef="#ctx0" brushRef="#br0" timeOffset="-5588.857">3700 8314 545,'13'-9'6600,"-13"26"-2733,7-7-5217,7 41 2359,5 119 289,4 36-375,-16-84-437,-7 102 155,10-15-321,27 312 828,-30-370-871,-6-81-218,30 7-59,19 82 32,-34-115-5,-12-35-17,-3-7-116,-1-2-743,0 0-886,0 0-96,-2-5-1137,-4-17-630</inkml:trace>
  <inkml:trace contextRef="#ctx0" brushRef="#br0" timeOffset="-5040.049">3886 10268 673,'-6'8'7205,"-11"28"-6165,3-6-578,-57 85 1497,-5 41-523,-57 150-171,26-81-993,-81 151-165,128-250-118,49-106-195,0-18-5930,11-5 2875</inkml:trace>
  <inkml:trace contextRef="#ctx0" brushRef="#br0" timeOffset="-4527.846">3925 10431 673,'1'-7'310,"2"-13"-159,8 11 6312,-7 8-6371,1 0 1,-1 1-1,1 0 1,-1-1-1,1 1 1,-1 1-1,1-1 1,-1 1-1,1 0 1,-1 0-1,0 0 1,1 0-1,-1 1 1,0 0 0,0-1-1,0 2 1,0-1-1,0 0 1,-1 1-1,1 0 1,-1 0-1,1 0 1,-1 0-1,0 0 1,0 1-1,-1-1 1,1 1-93,102 178 2114,93 343-470,-109-337-1628,-39-135-2247,-21-35-919</inkml:trace>
  <inkml:trace contextRef="#ctx0" brushRef="#br0" timeOffset="-3774.822">3815 9467 545,'0'0'202,"0"0"-25,10 2 260,29 5 204,-29-5-54,-10-2 326,0 0 117,-5-24 867,27-6-1520,321-192 1061,-218 148-1091,-3-7-1,-4-4 0,104-98-346,-116 77 235,-16 20-550,-89 88-982,-1-2-107</inkml:trace>
  <inkml:trace contextRef="#ctx0" brushRef="#br0" timeOffset="-3087.739">3617 9622 577,'0'0'122,"0"0"156,1-3 373,6-17 1041,-7-30 3220,-36 12-4413,-1 2 1,-3 1-1,0 2 1,-3 2-1,0 2 1,-2 1-1,-41-17-499,55 27 27,-188-130-22,188 124 37,2-1-1,0-2 1,2-1-1,1-1 0,2-1 1,0-2-1,2 0 0,-5-13-41,-46-75 363,63 114-336,-10-7-3363,20 13 341</inkml:trace>
  <inkml:trace contextRef="#ctx0" brushRef="#br1" timeOffset="9639.73">2697 8587 609,'0'0'138,"0"0"-58,0 0 150,0 0 299,0 0 132,4 1-15,-5-2-561,0 1 0,1 0-1,-1-1 1,1 1-1,-1 0 1,1-1-1,-1 1 1,1 0-1,0-1 1,-1 1 0,1-1-1,-1 1 1,1-1-1,0 1 1,-1-1-1,1 1 1,0-1 0,0 0-1,0 1 1,-1-1-1,1 1 1,0-1-1,0 0 1,0 1-1,0-1 1,0 1 0,0-1-1,0 0 1,0 1-1,0-1 1,0 1-1,0-1 1,1 0 0,-1 1-1,0-1 1,0 1-1,1-1 1,-1 1-1,0-1 1,1 1-1,-1-1 1,0 1 0,1-1-1,-1 1 1,1-1-1,-1 1 1,0 0-1,1-1 1,-1 1-1,1 0 1,0-1 0,-1 1-1,1 0 1,-1-1-1,1 1-84,-20-9-380,17 9 482,2 0-1,-6 4 11,-2 1-83,-65 69 834,51 3-500,23 14-38,-5-60-235,3-30-80,0 1-1,1 0 1,-1 0-1,1 0 1,0 0-1,-1 0 1,1 0-1,0 0 1,0 0-1,1 0 1,-1 0-1,0 0 1,0 0-1,1 0 1,-1 0-1,1-1 1,0 1-1,0 0 1,-1 0-1,1 0 1,0-1-1,1 1 1,-1 0-1,0-1 1,0 1-1,1-1 1,-1 0-1,1 1 1,-1-1-1,1 0 1,1 1-10,-1 1 1,1 0 0,-1-1 0,1 1 0,0-1 0,-1 0 0,1 1 1,0-1-1,0-1 0,1 1 0,-1 0 0,0-1 0,1 0 0,-1 1 0,0-1 1,1-1-1,-1 1 0,1 0 0,0-1 0,-1 0 0,1 0 0,-1 0 1,1 0-1,0 0 0,-1-1 0,1 0 0,-1 0 0,1 0 0,-1 0 0,1 0 1,-1-1-1,0 1 0,0-1 0,2-1-1,4-11 0,28-9 0,-31 22-2,1 0 0,-1-1 1,0 1-1,0-1 0,0 0 0,0-1 1,0 0-1,0 0 0,0 0 0,-1 0 1,0-1-1,1 0 0,-1 0 0,-1-1 0,1 1 1,-1-1-1,0 0 0,2-2 2,1 0 0,-4 4 1,0 1-1,0-1 1,0 0 0,0 1 0,0-1 0,-1 0-1,0-1 1,1 1 0,-1 0 0,0-1-1,-1 1 1,1-1 0,0 0 0,-1 1-1,0-1 1,0 0 0,0 0 0,-1 0-1,1 0 1,-1 0 0,0 0 0,0 0-1,0 0 1,0 0 0,-1 1 0,0-1 0,0 0-1,0 0 1,0 0 0,0 1 0,-1-1-1,0 0 1,1 1 0,-2-1 0,1 1-1,0 0 1,0 0 0,-1 0 0,0 0-1,0 0 1,0 0 0,-2-1-1,-3-1 0,1 1 0,-1 0 0,0 0 0,0 1 0,-1 0 0,1 0 0,-1 1 0,1 0 0,-1 1 0,0-1 0,1 2 0,-1-1 0,-6 2 0,-4-3 0,14 2 0,0 0 0,0 0 0,0 0 0,0 1 0,0-1 0,0 1 0,0 0 0,0 1 0,0-1 0,1 1 0,-1 0 0,0 0 0,1 0 0,0 1 0,0 0 0,-1 0 0,1 0 0,1 0 0,-1 0 0,0 1 0,1 0 0,0 0 0,0 0 0,0 0 0,0 0 0,1 0 0,-2 5 0,-64 143 5,67-151-4,1 0 0,-1 0-1,1 1 1,0-1 0,0 0-1,-1 0 1,1 1 0,0-1-1,0 0 1,1 1-1,-1-1 1,0 0 0,0 0-1,1 1 1,-1-1 0,0 0-1,1 0 1,-1 1 0,1-1-1,0 0 1,-1 0 0,1 0-1,0 0 1,0 0 0,-1 0-1,1 0 1,0 0 0,0 0-1,0-1 1,0 1 0,0 0-1,1 0 1,-1-1-1,0 1 1,0-1 0,0 1-1,1-1 1,-1 0 0,0 1-1,0-1 1,1 0 0,-1 0-1,1 0 0,-1 0 2,0 0-1,0 0 1,-1 0-1,1 0 1,0 0-1,0 1 1,0-1-1,-1 0 1,1 0-1,0 0 1,-1 1-1,1-1 0,0 0 1,0 1-1,-1-1 1,1 1-1,-1-1 1,1 1-1,0-1 1,-1 1-1,1-1 1,-1 1-1,1 0 1,-1-1-1,1 1 1,-1 0-1,0-1 1,1 1-1,-1 0 0,0-1 1,0 1-1,1 0 1,-1 0-1,0-1 1,0 1-1,0 0 1,0 0-1,0 0 1,0-1-1,0 1 1,0 0-1,0 0 1,0-1-1,-1 1 1,1 0-1,0 0 1,0-1-1,-1 1 0,1 0 1,0 0-1,-1-1 1,1 1-1,-1-1 1,1 1-1,-1 0 1,1-1-1,-1 1 1,0-1-1,1 1 1,-1-1-1,1 1 1,-1-1-1,0 0 1,0 1-1,1-1 0,-1 0 1,0 0-1,0 1-1,0 0 8,-1 0 0,0 1 0,1-1-1,-1 1 1,1-1 0,0 1-1,-1 0 1,1 0 0,0-1 0,0 1-1,0 0 1,0 0 0,1 0-1,-1 0 1,0 0 0,1 0 0,-1 0-1,1 1 1,0-1 0,0 0-1,0 0 1,0 0 0,0 0-1,0 0 1,0 1 0,1-1 0,-1 0-1,1 0 1,0 0 0,-1 0-1,1 0 1,0 0 0,0 0 0,0-1-1,1 1 1,0 1-8,0-2 2,0 1 1,0-1-1,0 0 1,0 0-1,0 0 0,0 0 1,0 0-1,1-1 1,-1 1-1,0-1 0,0 1 1,1-1-1,-1 0 1,1 0-1,-1 0 0,0 0 1,1-1-1,-1 1 1,0 0-1,0-1 0,1 0 1,-1 1-1,0-1 0,0 0 1,0 0-1,0 0 1,0-1-1,0 1 0,2-1-2,15-8 0,0 0-1,-1-1 0,0-1 1,-1-1-1,0 0 0,-1-1 1,-1-1-1,14-16 1,-26 27-18,0-1 0,0 1 0,-1-1 0,0 1 0,1-1 0,-1 0 0,-1 0 0,1 0-1,-1 0 1,0 0 0,0 0 0,-1-1 0,1 1 0,-1 0 0,0 0 0,0 0 0,-1-1 0,0 1 0,0 0 0,0 0 0,0 0 0,-1 0 0,0 0-1,0 0 1,0 1 0,-1-1 0,0 0 0,1 1 0,-1 0 0,-1 0 0,1 0 0,-1 0 0,0 0 0,1 1 0,-2 0 0,1-1 0,0 2-1,-1-1 1,-1-1 18,-35-2-20,36 4 21,0 0 0,-1 0 0,1 0 0,-1 0 0,1 1 0,-1 0 0,1 0 0,-1 1 0,1 0 0,-1 0 0,0 0-1,1 0 1,-1 1 0,1 0 0,-1 0 0,1 1 0,-1-1 0,1 1 0,0 0 0,0 1 0,-1-1 0,2 1 0,-1 0 0,0 0 0,1 1 0,-1-1-1,1 1 1,0 0 0,0 0 0,1 0 0,-1 1 0,1-1 0,-2 4-1,3-2 6,-3 8 38,0 0 0,0 0 1,1 1-1,1 0 0,0 0 0,1 0 1,1 0-1,1 0 0,0 0 1,1 12-45,3 25 181,-1-49-176,-1 1 0,0-1 1,1 1-1,0-1 0,0 0 0,0 0 0,0 0 0,0-1 1,1 1-1,-1-1 0,1 0 0,0 0 0,-1 0 0,1 0 1,0 0-1,0-1 0,0 0 0,0 0 0,0 0 0,1 0 1,-1-1-1,0 0 0,0 0 0,0 0 0,1 0 0,-1 0 1,0-1-1,0 0 0,0 0 0,0 0 0,0 0 1,2-1-6,7-4-33,0 0 0,0-1 1,-1 0-1,0-1 0,0 0 1,-1-1-1,0 0 0,-1-1 1,0 0-1,0-1 0,-1 0 1,0 0-1,-1-1 0,-1 0 1,0-1-1,0 0 0,-1-1 33,-3 11-5,-1 0 0,0 0-1,0-1 1,-1 1 0,1-1-1,-1 1 1,1-1 0,-1 1-1,0-1 1,0 0 0,-1 1-1,1-1 1,-1 0 0,0 0-1,0 1 1,0-1 0,0 0-1,-1 0 1,1 1 0,-1-1-1,0 0 1,0 1 0,-1-1-1,1 1 1,-1-1 0,0 1-1,0 0 1,0-1 0,0 1-1,0 0 1,-1 0-1,1 1 1,-1-1 0,0 1-1,1-1 1,-1 1 0,-1 0-1,1 0 1,0 0 0,0 0-1,-1 0 6,-5 0 0,0 1-1,1 0 0,-1 0 1,0 0-1,0 1 0,0 0 0,0 1 1,1 0-1,-1 1 0,0 0 1,1 0-1,-1 0 0,1 1 0,-1 1 1,1-1-1,1 2 0,-1-1 1,0 1-1,1 0 0,0 0 0,0 1 1,0 0-1,1 0 0,0 0 1,0 1-1,1 0 0,0 0 1,0 1-1,0-1 0,0 5 1,-14 60 230,19-68-211,0-1 0,-1 1 0,2 0 0,-1 0 0,0-1 0,1 1 0,0 0 0,-1-1 0,2 1 0,-1-1 0,0 1 0,1-1 0,-1 0 0,1 1 0,0-1 0,0 0 0,0 0 0,1 0 0,-1 0 0,1-1 0,-1 1 0,1-1 0,0 1 0,0-1 0,0 0 0,0 0 0,1 0 0,-1-1 0,1 1 0,-1-1 0,1 0 0,-1 0 0,1 0 0,-1 0 0,1-1 0,0 1 0,-1-1 0,1 0 0,0 0 0,0 0 0,1-1-19,45 3 43,-38-1-11,-6-14-11,2 0-25,-3 7-6,0-2 0,0 1-1,-1 0 1,1-1 0,-2 0 0,1 0-1,-1 0 1,0 0 0,-1 0-1,0-1 1,0 0 0,-1 1-1,0-1 1,0 1 0,-1-1 0,0 0-1,-1 0 1,0 1 0,0-1-1,-1 1 1,0-1 0,-1 1 0,0 0-1,-3-8 11,3 12-4,0 0 0,0 1-1,0-1 1,-1 1 0,1-1-1,-1 1 1,0 0 0,0 1 0,0-1-1,0 1 1,0-1 0,-1 1-1,1 0 1,-1 1 0,1-1-1,-1 1 1,0 0 0,0 0 0,1 1-1,-1-1 1,0 1 0,0 0-1,0 0 1,0 1 0,1-1-1,-1 1 1,0 0 0,0 0 0,1 1-1,-1 0 1,1-1 0,-1 1-1,1 1 1,0-1 0,0 1-1,-3 1 5,-71 34-443,167-52 403,-82 11 45,1 0 0,-1 1-1,1 0 1,0 1 0,-1 0 0,1 0 0,0 0 0,0 1 0,0 0 0,0 1 0,-1 0 0,1 0 0,0 1 0,0-1 0,-1 2 0,1-1-1,-1 1 1,2 1-5,-7-3 3,0 0 1,-1 1-1,1-1 0,0 0 0,-1 1 0,1-1 0,-1 1 0,1-1 0,-1 1 0,0 0 0,0 0 0,1-1 0,-1 1 0,-1 0 0,1 0 0,0 0 0,0 0 0,-1 0 1,1 0-1,-1 1 0,0-1 0,1 0 0,-1 0 0,0 0 0,0 0 0,0 0 0,-1 0 0,1 1 0,-1-1 0,1 0 0,-1 0 0,1 0 0,-1 0 0,0 0 0,0 0 1,0-1-1,0 1 0,0 0 0,-1 0 0,1-1 0,-1 1 0,1-1 0,-1 1 0,1-1 0,-1 1 0,0-1 0,-1 1-3,-17 27 22,-65 50 10,43-85-27,38 5-14,-1-1-1,0 0 0,1 0 1,-1 0-1,1 0 0,0-1 0,0 0 1,0 0-1,0 0 0,0 0 1,1-1-1,0 1 0,-1-1 1,1 0-1,0 0 0,1 0 1,-1 0-1,1-1 0,0 1 1,0-1-1,0 1 0,1-1 1,-1 0-1,1 0 0,0 1 0,1-1 1,-1 0-1,1 0 0,0 0 1,0 0-1,0 0 0,1 0 1,0 0-1,0 0 0,0 1 1,0-1-1,1 0 0,0 1 1,0-1-1,0 1 0,1-1 1,-1 1-1,2 0 10,4-3-27,-5 5 30,-1 0 0,1 1 0,-1 0 0,1-1-1,-1 1 1,1 0 0,0 0 0,0 1 0,-1-1 0,1 1-1,0-1 1,0 1 0,0 0 0,0 0 0,0 0 0,0 0 0,-1 1-1,1-1 1,0 1 0,0 0 0,0-1 0,-1 1 0,1 0-1,0 1 1,-1-1 0,1 0 0,-1 1 0,0 0 0,1-1 0,-1 1-1,0 0 1,0 0 0,0 0 0,0 1 0,0-1 0,-1 0 0,1 1-1,-1-1 1,1 1 0,-1-1 0,0 1 0,0 0 0,0 0-1,0-1 1,0 3-3,1 0 21,0 0-1,-1 0 0,1 1 0,-1-1 0,0 0 1,-1 0-1,1 1 0,-1-1 0,0 0 1,0 1-1,0-1 0,-1 0 0,0 1 1,0-1-1,0 0 0,-1 0 0,0 0 1,0 0-1,0 0 0,0 0 0,-1-1 1,0 1-1,0-1 0,-2 3-20,-4 4 104,-32 11 187,32-29-248,7 5-22,-3-42-44,3 38 19,1 1-1,0 0 0,0 0 1,0 0-1,1-1 0,-1 1 0,1 0 1,1 0-1,-1-1 0,1 1 1,0 0-1,0 0 0,0 0 1,1-1-1,0 1 0,0 1 0,0-1 1,0 0-1,1 0 5,60-53-37,-44 46 42,0 29 75,-10-4-72,-7-11-5,0 0 0,0 0-1,-1 0 1,1 0 0,-1 0 0,1 0-1,-1 0 1,0 0 0,1 1 0,-1-1-1,-1 0 1,1 1 0,0-1 0,0 1 0,-1-1-1,0 1 1,1-1 0,-1 1 0,0-1-1,0 1 1,0 0 0,-1-1 0,1 1-1,-1-1 1,1 1 0,-1-1 0,0 0 0,0 1-3,-71 63 1115,70-76-1119,-1 0 0,2 0 0,0 0 0,0 0 0,1-1 0,0 1 0,0 0 0,2 0 0,-1-1 0,1 1 0,0 0 0,1 0 0,1 1 0,-1-1 0,1 1 0,3-4 4,7-4-37,4 21 15,-15 3 27,-1 1-1,-1-1 1,1 1-1,-1 0 0,-1-1 1,1 1-1,-1 0 0,-1 0 1,1 0-1,-1-1 0,-1 1 1,1 0-1,-1-1 0,-1 1 1,1-1-1,-1 0 0,-1 0 1,1 0-1,-1 0 0,0 0 1,-1-1-1,1 0 1,-1 0-1,-1 0 0,1-1 1,-1 1-1,-4 2-4,9-7 21,6-31-47,24-34-177,-27 61-155,-2 3-640,0 0-924,0 0-902</inkml:trace>
  <inkml:trace contextRef="#ctx0" brushRef="#br2" timeOffset="16084.228">5027 8709 480,'0'0'97,"0"0"-12,0 0-37,0 0 11,0-3 26,-25-104 1244,22 101-1230,0 1-1,0-1 1,0 1-1,0-1 1,1 0-1,0 0 1,1 0-1,-1 0 1,1 0-1,0 0 1,0-1-1,1 1 1,0 0-1,0 0 1,1-1-1,-1 1 1,1 0-1,1 0 1,-1 0-1,1 0 1,0 0-1,0 0 1,1 0-1,0 1 0,0-1 1,0 1-1,1 0 1,0 0-1,0 0-98,-2 2 26,0 0-1,0 0 0,0 0 0,1 0 1,-1 1-1,1-1 0,-1 1 1,1 0-1,0 0 0,0 0 0,0 0 1,0 1-1,1-1 0,-1 1 0,0 0 1,1-1-1,-1 2 0,1-1 0,-1 0 1,1 1-1,-1-1 0,1 1 0,-1 0 1,1 0-1,0 1 0,-1-1 0,1 1 1,-1 0-1,1 0 0,-1 0 0,0 0 1,1 0-1,-1 1 0,0-1 1,0 1-1,0 0 0,0 0 0,0 0 1,0 1-1,-1-1 0,3 3-25,0 3 83,0 0 1,-1 1-1,1-1 0,-2 1 0,1 0 1,-1 0-1,0 1 0,-1-1 1,0 1-1,-1-1 0,0 1 0,-1-1 1,1 1-1,-2 0 0,0-1 1,0 1-1,0-1 0,-1 1 0,-1-1 1,1 1-1,-2-1 0,1 0 0,-1-1 1,0 1-1,-1-1 0,0 1 1,-1-1-1,0-1 0,0 1 0,0-1 1,-1 0-1,0 0 0,0-1 1,-1 0-1,-3 2-83,10-8 18,-1 1-6,1 1-1,-1-1 1,0-1 0,1 1 0,-1 0 0,0 0 0,1 0 0,-1-1 0,0 1 0,0-1 0,0 0 0,0 1 0,0-1 0,1 0 0,-1 0-1,0 0 1,0 0 0,0-1 0,0 1 0,0 0 0,1-1 0,-1 0 0,0 1 0,0-1 0,1 0 0,-1 0 0,0 0 0,1 0-1,-1 0 1,1 0 0,-1 0 0,1 0 0,-1-1 0,1 1 0,0 0 0,0-1 0,-1-1-12,-29-65 64,24 41-37,11-60-22,-3 83-4,-1 0 0,0-1 1,1 1-1,0 0 0,0 0 0,0-1 1,0 1-1,1 0 0,0 0 0,0 0 1,0 1-1,0-1 0,0 0 0,1 1 1,0-1-1,-1 1 0,1 0 0,1 0 0,-1 0 1,0 0-1,1 1 0,-1-1 0,1 1 1,0 0-1,0 0 0,0 0 0,0 1 1,0-1-1,0 1 0,0 0 0,0 0 0,1 1 1,-1-1-1,0 1 0,1 0 0,-1 0 1,0 0-1,1 1 0,-1-1 0,0 1 1,0 0-1,0 0 0,0 1 0,1-1 0,-2 1 1,1 0-1,0 0 0,0 0 0,-1 1 1,1-1-1,-1 1 0,1 0-1,2 9 67,0 1 0,0-1 0,-1 1 0,-1 1 0,0-1 1,-1 0-1,0 1 0,-1 0 0,0 0 0,-2 0 0,1 0 0,-2-1 0,0 1 0,0 0 0,-1 0 0,-1 0 0,-1-1 0,0 0 1,0 1-1,-1-1 0,-1-1 0,0 1 0,-6 7-67,12-17 18,-1-1 0,0 1 0,0 0 0,-1-1 0,1 1 0,-1 0 0,1-1 0,-1 0 0,0 1 1,0-1-1,0 0 0,0 0 0,0 0 0,0 0 0,0 0 0,-1 0 0,1-1 0,-1 1 0,1-1 0,-1 0 0,0 0 0,0 0 0,1 0 0,-1 0 0,0-1 0,0 1 1,0-1-1,0 1 0,0-1 0,0 0 0,0-1 0,0 1 0,0 0 0,1-1 0,-1 1 0,0-1 0,0 0 0,0 0 0,1 0 0,-1-1 0,0 1 0,1 0 1,-1-1-1,1 0 0,0 1 0,-1-1 0,1 0 0,0 0 0,0-1 0,0 1 0,0 0 0,1-1 0,-1 1 0,1-1 0,-1 1 0,1-1 0,0 0 0,0 0 1,0 1-1,0-2-18,-3-10-3,0-1 1,1 0 0,1 0 0,0 0 0,1-1 0,1 1 0,0 0-1,1-1 1,1 1 0,0 0 0,1 0 0,1 0 0,0 0 0,1 1 0,1-3 2,-5 15-1,0-1 1,0 1 0,1-1 0,-1 1 0,0 0 0,1 0 0,-1 0 0,1 0 0,0 0 0,-1 0 0,1 0-1,0 0 1,0 1 0,0-1 0,1 1 0,-1-1 0,0 1 0,1 0 0,-1 0 0,0 0 0,1 0-1,-1 0 1,1 1 0,0-1 0,-1 1 0,1-1 0,-1 1 0,1 0 0,0 0 0,-1 0 0,1 1 0,-1-1-1,1 1 1,0-1 0,-1 1 0,1 0 0,-1 0 0,0 0 0,1 0 0,-1 0 0,0 1 0,0-1 0,1 1-1,-1-1 1,0 1 0,0 0 0,-1 0 0,1 0 0,0 0 0,-1 0 0,1 0 0,-1 0 0,0 1-1,0-1 1,1 0 0,-2 1 0,1 0 0,4 12 3,-1 0 0,-1 1 0,-1-1 0,0 1 0,-1 0-1,-1-1 1,0 1 0,-1 0 0,-1-1 0,0 1 0,-1-1 0,-1 1 0,-1 0-3,5-10 10,-2-1 1,1 1 0,0-1-1,-1 0 1,0 0 0,-1 0-1,1 0 1,-1 0 0,0 0-1,0 0 1,0-1 0,-1 0-1,1 0 1,-1 0 0,0 0-1,-1 0 1,1-1 0,0 1-1,-1-1 1,0 0 0,0-1-1,0 1 1,-4 0-11,6-1 5,0-1 0,0 0 0,0-1 0,0 1 0,0 0-1,0-1 1,0 0 0,0 0 0,0 0 0,-1 0 0,1 0 0,0 0 0,0-1-1,0 0 1,0 1 0,0-1 0,0 0 0,0-1 0,1 1 0,-1 0 0,0-1 0,0 0-1,1 1 1,-1-1 0,1 0 0,0 0 0,0-1 0,-1 1 0,1 0 0,1-1-1,-1 1 1,0-1 0,0 0 0,1 1 0,-1-3-5,-11-23-3,0-53-21,67-37-13,-46 109 28,-7 5 7,1 1-1,0-1 1,0 1-1,0 0 0,0 0 1,1 0-1,-1 0 1,1 0-1,0 0 1,-1 1-1,1-1 0,1 1 1,-1 0-1,0 0 1,0 0-1,1 0 1,-1 1-1,1-1 0,0 1 1,-1 0-1,1 0 1,0 0-1,0 1 1,-1-1-1,1 1 0,0 0 1,0 0-1,0 0 1,0 1-1,-1-1 1,1 1-1,0 0 0,0 0 1,1 1 2,2 6 0,0 2 0,-1-1 1,0 1-1,0 0 0,-1 0 0,0 0 1,-1 1-1,0-1 0,-1 1 0,0 0 0,-1 1 1,0-1-1,0 0 0,-1 0 0,-1 1 1,0-1-1,-1 1 0,0-1 0,0 0 1,-2 0-1,1 1 0,-2 1 0,-27-183-5,31 166 4,0 0 0,0 0 0,0-1 0,-1 1 0,1 0 1,-1 0-1,0 0 0,0-1 0,-1 1 0,1 0 0,-1 1 0,0-1 1,0 0-1,-1 0 0,1 1 0,-1 0 0,1-1 0,-1 1 0,0 0 1,0 0-1,0 0 0,-1 1 0,1-1 0,-1 1 0,0 0 0,1 0 0,-1 0 1,0 0-1,0 1 0,0-1 0,0 1 0,0 0 0,-1 0 0,1 1 1,0-1-1,0 1 0,-4 0 1,-9 15-6,15 4 4,0 0 0,1 0 0,1 0 0,1 0-1,1 0 1,0-1 0,1 1 0,2-1-1,-1 1 1,2-1 0,1-1 0,0 2 2,25 26 0,-8-50 0,-19-5-16,0 1-1,0-1 1,-1 0 0,0 0 0,0 0-1,-1-1 1,-1 1 0,0-1 0,0 0 0,-1 0-1,-1 1 1,1-1 0,-2 0 0,0 0-1,0 0 1,-1 1 0,0-1 0,0 1 0,-2-1-1,1 1 1,-1 0 0,-1 0 0,1 0-1,-2 1 1,1 0 0,-2-1 16,-40-11-115,43 21 107,4 6-18,-1 6 25,1 0 1,0 0-1,1 1 1,1-1-1,0-1 1,0 1-1,2 0 1,-1 0 0,1-1-1,1 0 1,0 0-1,1 2 1,38 11 6,-22-32 15,-10-84-16,-11 88-6,-1 1 0,0 0 0,0-1 0,0 1 0,0 0 0,-1-1-1,1 1 1,-1 0 0,0-1 0,0 1 0,0 0 0,0 0 0,-1 0 0,1 0 0,-1 0 0,0 0-1,0 0 1,0 1 0,0-1 0,0 1 0,-1-1 0,1 1 0,-1 0 0,1 0 0,-1 0-1,0 0 1,0 0 0,0 1 0,0 0 0,0-1 0,0 1 0,-1 0 0,1 0 0,0 0-1,0 1 1,-1-1 0,1 1 0,0 0 0,-1 0 0,1 0 0,0 0 0,-1 1 0,1 0-1,0-1 1,-1 1 0,1 0 0,0 0 0,0 1 0,0-1 0,0 1 0,0-1 0,0 1-1,0 0 3,-16 15-12,26-24-11,119-53 17,-107 60 10,-14 8 17,-27 159 21,21-165-31,0 1 0,0 0 0,-1-1 0,1 1 0,-1-1 0,1 0 0,-1 0 0,0 1 0,0-1 0,0 0 0,0 0 0,0-1 0,-1 1 0,1 0 1,0-1-1,-1 1 0,1-1 0,-1 0 0,0 0 0,1 0 0,-1 0 0,0-1 0,0 1 0,1 0 0,-1-1 0,0 0 0,0 0 0,0 0 0,0 0 1,0 0-1,1-1 0,-1 1 0,0-1 0,0 0 0,1 0 0,-1 0 0,0 0 0,1 0 0,-1 0 0,1-1 0,-1 1 0,1-1 0,0 0 0,0 0 0,0 0 1,0 0-1,0 0 0,0 0 0,0 0 0,0-2-12,-2-2-1,0 0 0,1 0 0,0 0 0,0-1 0,1 1 0,0-1 0,0 1 0,0-1 0,1 0 0,0 0 0,0 0 0,0 0 0,1 0 0,1 1 0,-1-1 0,1 0 0,0 0 0,0 0 0,1 0 0,0 1 0,0-1 0,1 1 0,0-1 0,0 1 0,0 0 0,1 0 0,-1 0 0,2 1 0,-1-1 0,1 1 0,-1 0 0,6-4 1,-5 8-1,0 0-1,0 1 1,-1-1 0,1 1 0,0 0-1,-1 1 1,1-1 0,0 1 0,0 0-1,-1 0 1,1 0 0,-1 1 0,1-1 0,-1 1-1,0 0 1,0 0 0,0 1 0,0 0-1,0-1 1,0 1 0,0 0 0,-1 1-1,0-1 1,0 1 0,0-1 0,1 2 1,26 67 32,-50-2 64,18-66-93,1 0 1,-1 0-1,0-1 0,0 1 1,0-1-1,0 0 0,0 0 1,-1 0-1,0 0 0,1 0 1,-1 0-1,0 0 0,0-1 1,-1 0-1,1 0 0,-1 0 1,1 0-1,-1 0 0,1 0 1,-1-1-1,0 0 0,0 0 1,0 0-1,0 0 0,1-1 1,-1 1-1,0-1 0,0 0 1,0 0-1,0-1 0,0 1 1,0-1-1,0 0 0,0 0 1,0 0-1,0 0 0,1-1 1,-1 1-1,1-1 0,-1 0 1,1 0-1,-1 0 0,1-1 1,0 1-1,0-1 0,0 0 1,1 0-1,-3-3-3,-28-108-32,73 21-32,-32 86 32,18 0 5,30 42 22,-49 20 5,-7-51 1,1 0 1,-1 0 0,0 0-1,0 0 1,-1 0-1,1 0 1,-1 0 0,0 0-1,0 0 1,0 0-1,0 0 1,-1 0-1,0-1 1,1 1 0,-1 0-1,-1-1 1,1 0-1,0 1 1,-1-1 0,0 0-1,0 0 1,0-1-1,0 1 1,0 0 0,0-1-1,-1 0 1,1 0-1,-1 0 1,0 0-1,1 0 1,-1-1 0,0 0-1,0 0 1,0 0-1,0 0 1,0-1 0,-4 1-2,5-2-1,0 1 0,-1-1 0,1 0 1,0 0-1,0-1 0,0 1 1,0-1-1,0 0 0,0 1 0,0-1 1,1 0-1,-1-1 0,1 1 1,-1 0-1,1-1 0,0 1 0,0-1 1,0 0-1,0 0 0,1 0 1,-1 0-1,1 0 0,-1 0 0,1 0 1,0 0-1,0-1 0,1 1 1,-1 0-1,1-1 0,0 1 1,-2-4-1,1 1-1,1-1 1,0 1-1,0 0 1,0-1-1,0 1 1,1 0-1,0-1 1,0 1-1,1 0 1,0 0-1,0 0 1,1 0-1,-1 0 1,1 0-1,0 1 1,1-1-1,-1 1 1,1 0-1,0 0 1,1 0-1,-1 0 1,1 1-1,0 0 1,1-1 1,-3 3 1,-1 0-1,1 0 1,0 1 0,-1-1-1,1 1 1,0 0 0,0 0-1,0 0 1,0 0 0,0 0-1,0 1 1,0-1 0,0 1-1,0 0 1,0 0 0,0 0-1,0 0 1,0 1 0,0-1-1,0 1 1,0-1 0,0 1-1,0 0 1,0 1 0,0-1-1,-1 0 1,1 1 0,0-1-1,-1 1 1,1 0 0,-1 0-1,0 0 1,1 0 0,-1 0-1,0 1 1,0-1 0,-1 1-1,1-1 1,0 1 0,0 1-1,0 1 5,1 0 0,-1 0 1,0 0-1,0 0 0,-1 0 1,1 0-1,-1 0 0,0 1 1,-1-1-1,1 0 0,-1 1 1,0-1-1,0 1 0,-1-1 1,0 0-1,0 1 0,0-1 1,0 0-1,-1 1-5,-16 46 251,16-49-246,1 0 1,0-1 0,-1 0-1,0 1 1,1-1-1,-1 0 1,0 0 0,0 0-1,0 0 1,-1 0-1,1 0 1,0-1 0,-1 1-1,1-1 1,-1 1-1,0-1 1,1 0 0,-1 0-1,0 0 1,0-1-1,1 1 1,-1-1 0,0 1-1,0-1 1,0 0-1,0 0 1,0 0-1,1-1 1,-1 1 0,0-1-1,0 1 1,0-1-1,1 0 1,-1 0 0,0 0-1,1 0 1,-1-1-1,1 1 1,-1-1 0,1 1-1,0-1 1,-1 0-6,-4-5-3,0-1 1,1 0-1,-1 0 1,1 0-1,1-1 1,0 0-1,0 0 1,0 0-1,1-1 1,1 0-1,0 1 1,0-1-1,1 0 1,0-1-1,0-4 3,53-23 0,-46 37 2,0 1-1,0 0 1,0 0-1,1 0 0,-1 1 1,0 0-1,0 0 0,0 0 1,0 0-1,0 1 1,0 0-1,0 0 0,0 0 1,-1 1-1,1-1 1,-1 1-1,0 0 0,0 0 1,0 1-1,0-1 0,0 1 1,-1 0-1,0 0 1,0 0-1,0 1 0,0-1 1,1 3-2,-12 54 91,9-58-83,-1 0 0,0 0 1,-1 0-1,1 0 0,-1 0 1,1 0-1,-1 0 0,0 0 1,0 0-1,0 0 0,0 0 1,-1 0-1,1-1 0,-1 1 1,0 0-1,0-1 0,0 1 1,0-1-1,0 0 0,0 0 1,-1 0-1,1 0 0,-1 0 1,1 0-1,-1-1 0,0 1 1,1-1-1,-1 0 0,0 0 1,0 0-1,0 0 0,0 0 1,0-1-1,0 1 0,0-1 1,-1 0-1,1 0 0,0 0 1,0 0-1,0 0 0,0-1 1,0 0-1,0 1 0,0-1 1,0 0-1,0 0 0,0-1 1,0 1-1,1-1 0,-1 1 1,1-1-1,-1 0 0,1 0 1,-1 0-1,1 0 0,0 0 1,0-1-9,-30-42-32,31 43 32,0 0 0,1 0 0,-1 0 0,1 1 0,0-1 0,-1 0 0,1 0 0,0 0 1,0 0-1,0 0 0,0 0 0,1 1 0,-1-1 0,0 0 0,1 0 0,0 0 0,-1 0 1,1 1-1,0-1 0,0 0 0,0 1 0,0-1 0,0 1 0,0-1 0,0 1 0,0-1 1,1 1-1,-1 0 0,1-1 0,-1 1 0,1 0 0,-1 0 0,1 0 0,0 0 0,-1 1 1,1-1-1,0 0 0,0 1 0,0-1 0,-1 1 0,1 0 0,0-1 0,0 1 1,0 0-1,0 0 0,0 0 0,0 0 0,1 1 0,2-1 0,0 1 1,0 0-1,0 0 1,0 0-1,0 1 1,0-1-1,-1 1 1,1 0-1,-1 1 0,1-1 1,-1 1-1,0 0 1,0 0-1,0 0 1,0 0-1,0 1 1,-1-1-1,0 1 0,1 0 1,-1 0-1,-1 1 1,1-1-1,-1 0 1,2 4-1,10 84 315,-31-16 747,17-74-1043,-1-1 0,1 1-1,-1-1 1,0 0-1,1 1 1,-1-1-1,0 0 1,0 0-1,0 0 1,0 1-1,0-1 1,0 0-1,0-1 1,-1 1-1,1 0 1,0 0-1,-1 0 1,1-1-1,0 1 1,-1 0-1,1-1 1,-1 0-1,1 1 1,0-1-1,-1 0 1,1 1-1,-1-1 1,1 0-1,-1 0 1,1 0-1,-1-1 1,1 1-1,-1 0 1,1 0-1,-1-1 1,1 1-1,-1-1 1,1 0-1,0 1 1,-1-1-1,1 0 1,0 0-1,0 1 1,-1-1-1,1 0 1,0 0-1,0 0 1,0-1-1,0 1-18,-34-44 11,11-15-16,23 57-11,1 3-22,3 5-485,42 53-6385,-41-44 2323</inkml:trace>
  <inkml:trace contextRef="#ctx0" brushRef="#br3" timeOffset="22607.659">4539 11434 577,'0'0'96,"6"-9"-73,-3 10 3957,46 44-2378,-55-49-1570,3 0-13,-1 0 0,0 1 0,-1 0 1,1 0-1,0 0 0,-1 0 0,0 1 0,1 0 0,-1 0 1,0 0-1,0 0 0,0 1 0,-1 0 0,1 0 0,0 1 1,0-1-1,0 1 0,-1 0 0,1 0 0,0 1 0,0-1 1,-1 1-1,1 0 0,0 1 0,0 0 0,0-1 0,0 1 1,1 1-1,-1-1 0,0 1 0,1 0 0,0 0 0,0 0 1,0 0-1,0 1 0,0 0 0,0 0 0,1 0 0,-1 2-19,2-1 38,0 0 0,0 1 0,1-1 0,0 1-1,0-1 1,1 1 0,0-1 0,0 1-1,0-1 1,0 1 0,1-1 0,0 1 0,0-1-1,0 1 1,1-1 0,0 0 0,0 1 0,0-1-1,1 0 1,0-1 0,0 1 0,0 0 0,0-1-1,1 0 1,-1 1 0,1-1 0,1-1-1,-1 1 1,0-1 0,1 1 0,-1-1 0,1-1-1,0 1 1,0-1 0,0 1 0,1-1 0,-1-1-1,1 1-37,1-2 33,1 0 0,-1 0 0,1-1 0,-1 0 0,0 0 0,0-1 0,0 0 0,0 0 0,0 0 0,0-1 0,0 0 0,-1-1 0,1 1 0,-1-1 0,0-1 0,0 1 0,-1-1 0,1 0 0,-1 0 0,0 0 0,0-1-1,-1 0 1,1-2-33,-2 5 3,0 0-1,0-1 0,0 1 1,0-1-1,-1 0 0,0 0 1,0 0-1,0 0 0,0 0 1,-1 0-1,1 0 1,-1-1-1,0 1 0,-1-1 1,1 1-1,-1-1 0,0 1 1,0-1-1,0 1 0,0-1 1,-1 1-1,0-1 0,0 1 1,0 0-1,0-1 0,-1 1 1,0 0-1,0 0 0,0 0 1,0 0-1,-1 0 0,1 1 1,-1-1-1,0 1 0,0-1 1,0 1-1,0 0 0,-1 0 1,0 1-1,1-1 0,-1 1 1,0-1-1,0 1 0,0 1 1,0-1-1,-1 0 0,1 1 1,0 0-1,-1 0 1,1 0-1,-1 1 0,1-1 1,-1 1-1,1 0 0,-1 1 1,1-1-1,-3 1-2,1 0 22,0 0 1,0 1 0,0 0-1,0 0 1,0 1 0,0-1-1,1 1 1,-1 0-1,1 1 1,0-1 0,0 1-1,0 0 1,0 1-1,1-1 1,0 1 0,-1 0-1,2 0 1,-1 0-1,1 0 1,-1 0 0,2 1-1,-1 0 1,1 0 0,-1 0-1,2 0 1,-1 0-1,1 0 1,-1 0 0,2 0-1,-1 1 1,1-1-1,0 0 1,0 1 0,1-1-1,0 0 1,0 0-1,0 0 1,1 0 0,0 0-1,0 0 1,0 0-1,1 0 1,0 0 0,0-1-1,0 0 1,1 0 0,0 0-1,0 0 1,0 0-1,1-1 1,3 4-23,-3-6 3,-1-1 0,1 1 0,0-1 0,0 0 0,0 0 1,1 0-1,-1-1 0,0 0 0,0 0 0,0 0 0,0-1 0,0 1 0,0-1 0,0 0 0,0-1 1,0 1-1,0-1 0,0 0 0,-1 0 0,1-1 0,-1 1 0,1-1 0,-1 0 0,0 0 0,0-1 1,0 1-1,-1-1 0,1 0 0,-1 0 0,0 0 0,0-1-3,22-26-5,-14-18-102,-10 45 100,0 0 0,-1 0 0,1 0 0,-1 0 0,0 0 0,0 0 0,0 0 0,0 0 0,-1 0 0,1 0 0,-1 0 0,0 0 0,0 0 0,-1 0 0,1 1 0,-1-1 0,0 0 0,0 1 0,0-1 1,0 1-1,-1 0 0,1 0 0,-1 0 0,0 0 0,0 0 0,0 1 0,0-1 0,0 1 0,-1 0 0,1 0 0,-1 0 0,1 0 0,-1 0 0,0 1 0,0 0 0,1 0 0,-1 0 0,0 0 0,0 1 0,0-1 0,0 1 0,0 0 0,0 0 0,0 0 0,0 1 0,0 0 0,0-1 0,0 1 0,-1 1 7,-5 5 5,0 1 0,0 1 0,0-1 0,1 2 0,0-1-1,1 1 1,0 0 0,1 1 0,0 0 0,0 0 0,-3 9-5,45-49 336,-29 24-336,-1-2 0,1 1 0,-1 0 0,2 0 0,-1 0 0,0 1 0,1 0 0,0 0 0,0 1 0,1 0 0,-1 0 0,1 0 0,0 1 0,0 0 0,0 1 0,0 0 0,0 0 0,1 1 0,-1 0 0,1 0 0,-1 1 0,0 0 0,1 0 0,6 2 0,-12 3 10,-1 0 1,0 1-1,0-1 0,-1 1 1,1-1-1,-1 1 0,0-1 1,-1 1-1,1-1 0,-1 1 1,0 0-1,-1-1 0,1 1 1,-1 0-1,0-1 0,-1 1 0,1-1 1,-1 0-1,0 1 0,0-1 1,-1 0-1,0 0 0,0 0 1,0-1-1,0 1 0,-1-1 1,1 1-1,-1-1 0,0 0 1,-1-1-1,0 2-10,3-2 6,1-1 13,0 0 0,0 1 0,0-1 1,-1 1-1,1-1 0,-1 0 0,1 0 0,-1 0 1,0 0-1,0 0 0,0 0 0,0-1 0,0 1 1,0 0-1,0-1 0,-1 0 0,1 0 1,-1 1-1,1-1 0,0-1 0,-1 1 0,0 0 1,1-1-1,-1 1 0,1-1 0,-1 0 1,0 1-1,1-1 0,-1-1 0,0 1 0,1 0 1,-1-1-1,0 1 0,1-1 0,-1 0 0,1 0 1,-1 0-1,1 0 0,0 0 0,-1 0 1,1-1-1,0 1 0,0-1 0,0 0 0,-1-1-19,-2-4-10,1 0-1,0-1 1,1 1-1,0-1 1,0 0-1,1 0 1,0 0-1,0-1 1,1 1-1,0 0 1,0-1-1,1 1 1,0 0-1,0-1 1,1 1-1,1 0 1,-1-1-1,1 1 1,0 0-1,1 0 1,0 0-1,0 1 1,1-1-1,0 1 1,0-1-1,1 1 1,0 1-1,0-1 1,1 1-1,-1 0 1,3-1 10,11-24 0,-17 26-1,31-21-23,-23 23 22,-3 8 29,-3 0-11,1 0 0,-1 1 0,-1 0 1,1 0-1,-1 0 0,0 0 0,0 0 0,-1 0 0,1 1 1,-2 0-1,1-1 0,-1 1 0,0 0 0,0 0 0,0-1 1,-1 1-1,-1 0 0,1 0 0,-1 0 0,0-1 1,0 1-1,-1 0 0,0-1 0,0 1 0,-1-1 0,1 1 1,-2-1-1,1 0 0,0-1 0,-1 1 0,0 0 0,-1-1 1,-1 2-17,-7 6 129,12-10-107,0 0-1,0-1 1,-1 1-1,0-1 1,1 1-1,-1-1 1,0 0-1,0 1 1,0-1-1,0 0 0,-1 0 1,1 0-1,0-1 1,-1 1-1,0-1 1,1 1-1,-1-1 1,0 0-1,0 0 0,1 0 1,-1 0-1,0-1 1,0 1-1,0-1 1,0 1-1,0-1 1,0 0-1,0 0 0,0-1 1,0 1-1,0-1 1,0 1-1,0-1 1,0 0-1,0 0 1,1 0-1,-1 0 1,-1-2-22,0-1-5,0-1 0,1 0 0,0 0 0,0 0 0,1-1 0,-1 1 1,1-1-1,0 1 0,1-1 0,-1 0 0,1 0 0,0 0 0,1 0 1,-1 1-1,1-1 0,0 0 0,1 0 0,-1 0 0,1 0 0,0 0 1,1 0-1,0 1 0,0-1 0,0 0 0,0 1 0,1 0 1,0 0-1,0-1 0,0 2 0,1-1 0,-1 0 0,1 1 0,5-5 5,11-4-64,-16 12 69,-1 0-1,1 0 1,0 0-1,0 0 0,-1 0 1,1 1-1,0-1 1,0 1-1,0 0 1,0 0-1,-1 1 0,1-1 1,0 1-1,0 0 1,0 0-1,-1 0 1,1 0-1,0 1 0,-1-1 1,0 1-1,1 0 1,-1 0-1,0 0 1,0 1-1,0-1 1,0 1-1,0-1 0,-1 1 1,1 0-1,-1 0 1,0 1-1,0-1 1,0 0-1,0 1 0,0-1 1,-1 1-1,1-1 1,-1 1-1,0 0 1,0-1-1,-1 1 0,1 0 1,-1 0-1,0 0 1,0 0-1,0 0 1,-1 2-5,-98 152 1153,98-155-1136,-1-1 0,0 0 0,0 0 0,0 0 1,0 0-1,0 0 0,-1 0 0,1-1 1,-1 1-1,1-1 0,-1 0 0,1 1 0,-1-1 1,0 0-1,1 0 0,-1-1 0,0 1 0,0-1 1,0 1-1,1-1 0,-1 0 0,0 0 0,0 0 1,0 0-1,0-1 0,0 1 0,1-1 1,-1 0-1,0 0 0,0 0 0,1 0 0,-1 0 1,1 0-1,-1-1 0,1 1 0,-1-1 0,1 0 1,0 0-1,0 0 0,0 0 0,0 0 0,0 0 1,0 0-1,1-1 0,-1 1 0,1-1 1,-1 1-1,1-1 0,0 1 0,0-1 0,0 0 1,1 0-1,-1 1 0,0-1 0,1 0 0,0 0 1,0 0-1,0 0 0,0 0 0,0 1 0,1-1 1,-1 0-1,1 0 0,0 0 0,-1 1 1,1-1-1,1 0-17,-1-9-31,1 1 0,1-1-1,0 1 1,0 0 0,1 0 0,1 0 0,-1 1 0,2-1 0,0 1 0,0 1 0,0-1 0,1 1 0,1 0-1,0 0 1,0 1 0,0 0 0,8-5 31,-11 12-1,-1 0 0,1 0-1,-1 0 1,1 1 0,0 0 0,-1 0-1,1 0 1,-1 0 0,1 1 0,0 0 0,-1 0-1,1 0 1,-1 0 0,0 1 0,1-1-1,-1 1 1,0 0 0,0 1 0,0-1-1,0 1 1,-1-1 0,1 1 0,-1 0-1,1 1 1,-1-1 0,0 1 0,0-1-1,-1 1 1,1 0 0,0 1 1,-2-1 8,-1 1 1,1 0-1,0 0 1,-1-1-1,0 1 1,0 0-1,-1 0 1,1 0 0,-1 0-1,0-1 1,0 1-1,-1 0 1,1-1-1,-1 1 1,0-1-1,-1 0 1,1 0-1,0 1 1,-1-1-1,0-1 1,0 1-1,0 0 1,-1-1-1,1 0 1,-1 1-1,0-2 1,0 1-1,0 0 1,0-1-1,0 1 1,-1-1 0,1 0-1,-1-1 1,1 1-1,-1-1 1,0 0-1,1 0 1,-1 0-1,0-1 1,0 0-1,0 0 1,0 0-1,1 0 1,-1-1-1,0 0 1,0 0-1,1 0 1,-1 0-1,0-1 1,1 0-1,0 0 1,-3-1-9,3 0-18,0 0 0,1 0 0,-1-1 1,1 1-1,-1-1 0,1 0 0,0 1 0,0-2 0,1 1 0,-1 0 1,1 0-1,0-1 0,0 1 0,1-1 0,-1 0 0,1 1 0,0-1 1,0 0-1,1 0 0,-1 0 0,1 0 0,0 0 0,0 1 1,1-1-1,-1 0 0,1 0 0,0 0 0,1 0 0,-1 1 0,1-1 1,0 1-1,2-5 18,-3 7-24,30-17-246,-24 21 276,-1 0 0,0 0 0,1 1 0,-1 0 0,0 0 0,0 0 0,-1 1 0,1 0 0,-1 0 0,0 0 0,0 1 0,0 0 0,0 0 0,-1 0 1,0 0-1,0 1 0,0 0 0,-1-1 0,0 1 0,0 1 0,0-1 0,-1 0 0,0 1 0,0-1 0,-1 1 0,0 0 0,0-1 0,0 1 0,-1 0 0,0 0 0,0 2-6,0-7 10,-1 0 0,1 0 0,0 0 0,-1 0 0,0 1 0,1-1 0,-1 0 1,0 0-1,0-1 0,0 1 0,0 0 0,0 0 0,-1 0 0,1-1 0,0 1 0,-1 0 0,0-1 0,1 0 0,-1 1 0,0-1 0,1 0 1,-1 0-1,0 0 0,0 0 0,0 0 0,0 0 0,0 0 0,0-1 0,0 1 0,0-1 0,-1 0 0,1 1 0,0-1 0,0 0 0,0 0 1,0 0-1,0-1 0,-1 1 0,1-1 0,0 1 0,0-1 0,0 1 0,0-1 0,0 0 0,0 0 0,0 0 0,1 0 0,-1 0 0,0-1 1,0 1-1,1 0 0,-1-1 0,0 0-10,-3-5-41,0 0 0,0-1 0,0 0 0,1 0 0,1 0 0,-1 0 0,1-1 0,0 1 0,1-1 1,0 0-1,1 0 0,0 0 0,0 0 0,0 0 0,1 0 0,1 0 0,0 0 0,0 1 0,0-1 0,1 0 0,1 0 0,0 1 0,0-1 1,1-1 40,0 9-5,0 1 0,-1 0 0,1 0 0,0 0 0,0 1 0,-1 0 0,1-1 0,0 1 0,-1 0 1,1 0-1,-1 1 0,1-1 0,-1 1 0,0 0 0,1 0 0,-1 0 0,0 0 0,0 1 1,-1-1-1,1 1 0,0-1 0,-1 1 0,0 0 0,3 3 5,51 85-5,-55-91-22,-1 0-48,0 0-176,0 0-37,0 0 112,-6-5 80,-28-29 64,31 28 30,-1 0-1,0 1 1,0-1-1,0 1 1,-1 0-1,1 1 1,-1-1-1,0 1 1,-1 0-1,1 0 1,-1 0-1,1 1 1,-1 0-1,0 0 1,-1 0-1,1 1 1,0 0-1,-1 0 1,1 1-1,-1 0 1,1 0-1,-1 0 1,0 1-1,1 0 1,-1 0-1,0 1 1,1 0-1,-2 0 3,5 2 0,-1-1 0,1 1 0,-1 0 0,1 1-1,0-1 1,0 0 0,0 1 0,1 0 0,-1-1-1,1 1 1,0 0 0,0 0 0,1 0-1,-1 1 1,1-1 0,0 0 0,0 1 0,0-1-1,0 1 1,1-1 0,0 1 0,0-1 0,0 1-1,0-1 1,1 4 0,0-6 0,-1 1 0,1-1 0,0 1 0,-1-1 0,1 1 0,0-1 0,1 0 0,-1 0 0,0 0 0,0 1 0,1-1 0,-1 0 0,1-1 0,0 1 0,0 0 0,0 0 0,0-1 0,0 1 0,0-1 0,0 0 0,0 1 0,0-1 0,1 0 0,-1 0 0,0 0 0,1-1 0,0 1 0,-2-1 0,0 0 0,0 0 0,0 0 0,0 1 0,1-1 0,-1 0 0,0 1 0,0-1 0,0 0 0,0 1 0,0 0 0,0-1 0,0 1 0,0-1 0,0 1 0,0 0 0,-1 0 0,1 0 0,0-1 0,0 1 0,-1 0 0,1 0 0,-1 0 0,1 0 0,0 0 0,-1 0 0,0 0 0,1 0 0,-1 0 0,0 1 0,1-1 0,-1 0 0,0 0 0,0 0 0,0 0 0,0 0 0,0 1 0,0-1 0,0 0 0,-1 0 0,1 0 0,0 0 0,-1 0 0,1 0 0,-1 0 0,1 0 0,-1 1 0,1-3 3,1 0 1,-1 0-1,0 0 0,1 0 0,-1 1 0,0-1 1,1 0-1,-1 0 0,1 0 0,-1 1 1,1-1-1,0 0 0,-1 1 0,1-1 0,0 0 1,-1 1-1,1-1 0,0 1 0,0-1 0,0 1 1,0 0-1,-1-1 0,1 1 0,0 0 1,0-1-1,0 1 0,0 0 0,0 0 0,0 0 1,0 0-1,0 0 0,-1 0 0,1 0 1,0 0-1,0 0 0,0 0 0,0 1 0,0-1 1,0 0-1,0 1 0,0-1 0,-1 0 1,1 1-1,0-1 0,0 1 0,-1 0 0,1-1 1,0 1-1,-1-1 0,1 1 0,0 0 0,-1 0 1,1-1-1,-1 1 0,1 0 0,-1 0 1,1 0-1,-1-1 0,0 1 0,0 0 0,1 0 1,-1 0-1,0 0 0,0 0 0,0 0 1,0 0-1,0 0 0,0 0-3,7-6 0,0 1 0,-1-1 1,0 0-1,0-1 0,0 0 0,-1 0 1,0 0-1,0-1 0,0 1 0,-1-1 1,0 0-1,0 0 0,-1-1 0,0 1 0,0-1 1,-1 0-1,0 1 0,0-1 0,-1 0 1,0 0-1,0 0 0,-1 0 0,0-4 0,-1 10-1,0-1 0,0 1 0,0 0 0,0-1 0,0 1 0,0 0 0,0-1 0,-1 1 0,1 0 0,-1 0 0,0 0 0,0 0 0,1 1 0,-1-1 0,0 0 0,0 1 0,-1-1 0,1 1 0,0 0 0,0 0 0,-1 0 0,1 0 0,-1 0 0,1 0 0,-1 1 0,1-1 0,-1 1 0,1-1 0,-1 1 0,0 0 0,1 0 0,-1 0 0,1 1 0,-1-1 0,1 1 0,-1-1 0,1 1 0,-1 0 0,1 0 0,-1 0 0,1 0 0,0 0 0,0 1 0,-1-1 0,1 1 0,0-1 0,0 1 0,1 0 0,-1 0 0,0 0-1,0 0 1,1 0 0,0 0 0,-1 0 0,1 0 0,0 1 0,0-1 0,0 1 0,0-1 0,0 0 0,1 1 0,-1 0 0,1 1 1,-3 2 2,1 0-1,0 0 1,1 0-1,-1 0 0,1 0 1,0 0-1,1 0 1,-1 1-1,1-1 1,1 0-1,-1 0 0,1 1 1,0-1-1,0 0 1,1 0-1,0 0 0,0 0 1,0 0-1,1-1 1,0 1-1,0-1 1,0 1-1,1-1 0,0 0 1,0-1-1,0 1 1,1-1-1,-1 1 1,1-1-1,2 1-1,-4-4 13,0 0 1,0 0-1,0 0 0,0-1 0,0 1 1,0-1-1,0 0 0,1 0 1,-1 0-1,0-1 0,0 1 1,0-1-1,0 1 0,0-1 0,0 0 1,0 0-1,-1 0 0,1-1 1,0 1-1,0-1 0,-1 1 1,1-1-1,-1 0 0,0 0 0,1 0 1,-1 0-1,0-1 0,0 1-13,39-27 28,-17 22-23,-23 7-5,1 1 0,-1-1 0,0 0 0,0 0 0,0 0 0,0 0 0,1 0 1,-1 0-1,0 0 0,0-1 0,0 1 0,0 0 0,1-1 0,-1 1 0,0 0 0,0-1 0,0 0 1,0 1-1,0-1 0,0 1 0,0-1 0,0 0 0,-1 0 0,1 0 0,0 0 0,0 1 1,-1-1-1,1 0 0,0 0 0,-1 0 0,1 0 0,-1-1 0,1 1 0,-1 0 0,0 0 1,1 0-1,-1 0 0,0 0 0,0 0 0,0-1 0,0 1 0,0 0 0,0 0 0,0 0 1,0-1-1,0 1 0,0 0 0,-1 0 0,1 0 0,-1 0 0,1 0 0,-1 0 0,1 0 1,-1 0-1,1 0 0,-1 0 0,0 0 0,0 0 0,-5-11 12,5 8-12,0 0 0,0 0 1,0 0-1,0 0 0,0 1 1,-1-1-1,1 0 0,-1 1 1,0-1-1,-1 1 1,1-1-1,0 1 0,-1 0 1,0 0-1,0 0 0,1 1 1,-2-1-1,1 0 1,0 1-1,-1 0 0,1 0 1,-1 0-1,1 0 0,-1 1 1,0-1-1,0 1 1,0 0-1,0 0 0,0 1 1,0-1-1,0 1 0,0 0 1,0 0-1,0 0 1,0 0-1,0 1 0,0-1 1,0 1-1,0 0 0,1 0 1,-4 2-1,-1 5-3,1 1 0,0-1-1,1 2 1,0-1 0,0 0 0,1 1 0,1 0 0,-1 1 0,2-1 0,-1 1-1,1-1 1,-1 9 3,4-19-76,1-1 47,-1 1 0,1 0 0,-1-1 0,1 1 0,-1 0 0,0-1 0,1 1 0,-1 0 0,1 0 0,-1 0 0,1-1 1,-1 1-1,1 0 0,0 0 0,-1 0 0,1 0 0,-1 0 0,1 0 0,-1 0 0,1 0 0,-1 0 0,1 0 0,-1 0 0,1 0 0,-1 1 0,1-1 0,-1 0 0,1 0 0,-1 1 1,1-1-1,-1 0 0,1 0 0,-1 1 0,1-1 0,-1 0 0,0 1 0,1-1 0,-1 1 0,0-1 0,1 1 0,-1-1 0,0 0 0,0 1 0,1-1 0,-1 1 0,0-1 0,0 1 1,0-1-1,0 1 29,64-100-123,-36 53 229,-20 32-166,-24 42-472,-8 14-1304,9-9-1042</inkml:trace>
  <inkml:trace contextRef="#ctx0" brushRef="#br0" timeOffset="28403.563">3169 11862 512,'-57'-56'2323,"39"29"-1827,17 24-298,1 3-113,2-6-48,2-8 30,1 1-1,0 0 0,1 0 0,0 1 0,1 0 1,0 0-1,1 0 0,1 1 0,0 0 0,7-7-66,-14 17 26,-1 0 0,1 0-1,-1 0 1,1 0-1,-1 0 1,1 1 0,0-1-1,-1 0 1,1 1-1,0-1 1,0 1 0,0 0-1,-1-1 1,1 1-1,0 0 1,0 0 0,0 0-1,-1 1 1,1-1-1,0 0 1,0 1 0,-1-1-1,1 1 1,0-1-1,0 1 1,-1 0 0,1 0-1,-1-1 1,1 1-1,-1 1 1,1-1 0,-1 0-1,1 0 1,-1 0-1,0 1 1,0-1 0,0 1-1,0-1 1,0 1-1,0-1 1,0 1 0,0 0-26,35 77 910,-47 36 130,10-111-1017,0-1 0,0 0 1,0 0-1,-1 0 0,1 0 0,-1 0 1,1 0-1,-1 0 0,0-1 1,0 1-1,-1-1 0,1 1 0,0-1 1,-1 0-1,1 0 0,-1 0 1,0 0-1,0 0 0,0-1 0,0 1 1,0-1-1,0 0 0,0 0 1,0 0-1,0 0 0,-1-1 0,1 1 1,0-1-1,-1 0 0,1 0 1,0 0-1,0 0 0,-1 0 0,1-1-23,-3-2-2,-1-1-1,2 0 1,-1 0 0,0-1-1,1 1 1,0-1-1,0 0 1,0-1-1,1 1 1,0-1-1,0 0 1,0 0-1,1 0 1,0-1-1,0 1 1,0-1 0,1 0-1,0 1 1,0-5 2,-3-1-12,19-15-42,-12 24 57,-1 1-1,1 0 0,0 0 1,0 0-1,0 0 0,0 0 1,0 0-1,1 0 0,-1 1 1,0-1-1,1 1 0,-1-1 1,1 1-1,0 0 0,-1 0 1,1 0-1,0 1 1,0-1-1,0 1 0,-1-1 1,1 1-1,0 0 0,0 0 1,0 0-1,0 0 0,-1 1 1,1-1-1,0 1 0,0 0 1,-1 0-1,1 0 0,0 0 1,-1 0-1,1 0 0,-1 1 1,1-1-1,-1 1 1,0 0-1,0 0 0,1 0 1,-1 0-1,-1 0 0,1 0 1,0 0-1,0 1 0,-1-1 1,0 1-1,1-1 0,-1 1 1,1 1-3,-1 0 5,-1 0 0,1 0-1,0 0 1,-1 0 0,0 0 0,0 0 0,0 1 0,-1-1 0,1 0 0,-1 0 0,0 0 0,0 0 0,0-1 0,-1 1-1,1 0 1,-1 0 0,0-1 0,0 1 0,0-1 0,-1 1 0,1-1 0,-1 0 0,0 0 0,0 0 0,0-1 0,0 1-1,0 0 1,0-1 0,-1 0 0,1 0 0,-1 0 0,0 0 0,0-1 0,1 0 0,-1 1 0,0-1 0,0-1 0,-4 2-5,4-2-6,-1 0 1,0-1 0,1 1-1,-1-1 1,0 0 0,1 0-1,-1 0 1,1-1-1,-1 0 1,1 0 0,0 0-1,0 0 1,0 0 0,0-1-1,0 0 1,0 0 0,1 0-1,-1 0 1,1-1 0,0 1-1,0-1 1,0 0 0,1 0-1,-1 0 1,1 0 0,0 0-1,0 0 1,0-1 0,1 0 5,-6-9-14,5 10 5,-1-1 1,1 1 0,0-1 0,0 1 0,0-1 0,1 1 0,-1-1 0,1 0 0,0 0 0,1 0 0,-1 0-1,1 0 1,0 1 0,0-1 0,0 0 0,1 0 0,0 0 0,0 0 0,0 0 0,1 1 0,-1-1 0,3-3 8,-3 4 0,1 1 1,-1-1-1,1 1 1,0 0-1,0 0 1,1-1-1,-1 1 1,1 0-1,-1 1 1,1-1-1,0 0 1,0 1-1,0 0 1,1 0-1,-1 0 1,0 0-1,1 0 1,-1 1-1,1-1 1,0 1-1,-1 0 1,1 0-1,0 0 1,0 1-1,0-1 1,0 1-1,-1 0 1,1 0-1,0 0 1,0 1-1,0-1 1,0 1-1,-1 0 1,1 0-1,0 0 1,-1 1-1,1-1 1,-1 1-1,1 0 1,-1 0-1,0 0 1,0 1-1,0-1 1,0 1-1,0-1 1,0 1-1,-1 0 1,1 0-1,-1 0 1,0 0-1,0 1 1,0-1-1,0 1 0,0 0 1,0-1-1,0 1 1,0-1 0,0 1-1,0 0 1,-1 0-1,0 0 1,0 0-1,0 0 1,0 0 0,-1 0-1,0 0 1,0 1-1,0-1 1,0 0 0,0 0-1,-1 0 1,0 0-1,0 0 1,0 0-1,0 0 1,-1 0 0,1 0-1,-1-1 1,0 1-1,0 0 1,0-1-1,-1 0 1,1 1 0,-1-1-1,0 0 1,0 0-1,0-1 1,0 1 0,-1-1-1,1 1 1,-1-1-1,1 0 1,-1 0-1,0 0 1,0-1 0,1 0-1,-1 1 1,0-1-1,0-1 1,-1 1-1,-1-4-15,0 0 0,0 0 0,0 0 0,1-1 0,-1 0 0,1-1 1,0 1-1,0-1 0,0 0 0,1 0 0,0 0 0,0-1 0,0 1 0,1-1 0,-1 0 0,1 0 0,1 0 1,-1 0-1,1-1 0,0 1 0,1-1 0,-1 0 0,1 1 0,1-1 0,-1 0 0,1 0 0,0 1 0,1-1 1,0-2 14,25-18-6,13 25 44,-30 5-31,-1 0 0,0 0 1,0 1-1,0 1 1,0-1-1,-1 1 0,0 0 1,0 1-1,0-1 0,-1 2 1,1-1-1,-1 0 1,-1 1-1,1 2-7,3 0 14,-8-6-9,0 1-1,0-1 1,0 1-1,-1-1 1,1 1-1,-1-1 1,1 1 0,-1-1-1,-1 1 1,1 0-1,0-1 1,-1 1-1,0-1 1,1 1 0,-1-1-1,-1 0 1,1 1-1,0-1 1,-1 0 0,0 0-1,0 0 1,0 0-1,0 0 1,0 0-1,0 0 1,-1-1 0,1 1-1,-1-1 1,0 0-1,0 0 1,0 0-1,0 0 1,0 0 0,0-1-1,-1 1 1,1-1-1,0 0 1,-1 0-1,1 0 1,-1 0 0,1-1-1,-1 0-4,-5-1-16,1 0 0,0-1 0,0 0 0,1 0 0,-1-1 0,0 0 0,1-1-1,0 1 1,0-1 0,0-1 0,0 1 0,0-1 0,1-1 0,0 1 0,0-1 0,1 0 0,-3-4 16,5 8-8,0-1 1,0 0 0,1 0 0,-1 0 0,1 0 0,0-1-1,0 1 1,0-1 0,0 1 0,1-1 0,-1 0-1,1 1 1,0-1 0,0 0 0,0 0 0,1 0 0,-1 0-1,1 0 1,0 0 0,0 0 0,1 0 0,-1 0-1,1 0 1,0 0 0,0 1 0,0-1 0,0 0 0,0 0-1,1 1 1,0-1 0,0 1 0,0-1 0,0 1 0,1 0-1,-1 0 1,1 0 0,0 0 7,59-4 0,-47 9 10,-10-3-9,1 1 1,-1 0-1,1 1 1,0 0 0,-1-1-1,1 2 1,-1-1-1,1 1 1,-1 0-1,0 0 1,0 0 0,0 1-1,0-1 1,0 1-1,0 1 1,-1-1 0,0 1-1,1-1 1,-1 1-1,-1 0 1,1 1-1,-1-1 1,1 1 0,-1-1-1,0 1 1,-1 0-1,1 0 1,-1 1 0,0-1-1,0 0 1,0 3-2,-1-3-32,-1-5-32,-6 3-27,-124 35-129,126-37 216,0-1 0,1 1-1,-1-1 1,0 0-1,0-1 1,0 1 0,1 0-1,-1-1 1,0 0-1,1 0 1,-1 0-1,0-1 1,1 1 0,0-1-1,-1 0 1,1 0-1,0 0 1,0 0 0,0 0-1,0-1 1,0 1-1,0-1 1,1 0 0,0 0-1,-1 0 1,1 0-1,0 0 1,0-1 0,1 1-1,-1-1 1,1 1-1,-1-1 1,1 1 0,0-1-1,0-2 5,-1-87-75,55 65 75,-48 26 7,1 0-1,0 1 0,0 0 0,0 0 0,0 0 0,0 0 0,0 1 0,1 0 0,-1 0 0,0 1 0,0 0 0,0 0 0,0 0 0,0 1 0,0 0 0,-1 0 0,1 0 1,-1 1-1,1-1 0,-1 1 0,0 1 0,0-1 0,0 1 0,0 0 0,-1 0 0,1 1 0,-1-1 0,0 1 0,0 0 0,-1 0 0,0 0 0,0 0 0,0 1 0,0-1 1,-1 1-1,0 0 0,0 0-6,3 11 18,-1 77 209,-6-90-219,0 1-1,0 0 1,0 0 0,-1-1-1,1 1 1,-1-1 0,0 0-1,-1 0 1,1 0-1,-1 0 1,0-1 0,0 1-1,0-1 1,0 0 0,0 0-1,-1-1 1,1 1 0,-1-1-1,0 0 1,0 0-1,1-1 1,-1 1 0,-1-1-1,1 0 1,0 0 0,0-1-1,0 1 1,0-1-1,0-1 1,-1 1 0,1-1-1,0 1 1,0-1 0,0-1-1,-5-1-7,3-1-3,-1 0-1,0-1 1,1 0-1,0-1 1,0 0 0,1 0-1,0 0 1,0-1-1,0 0 1,1 0-1,-1 0 1,2-1 0,-1 1-1,1-1 1,1 0-1,-1-1 1,1 1-1,1 0 1,-1-1 0,2 0-1,-1 0 1,1 1-1,0-1 1,1 0-1,0 0 1,0 0-1,1 0 1,1-4 3,12-10 5,-8 21 9,0 1 0,0-1 0,0 1-1,0 1 1,0-1 0,0 1-1,0 0 1,0 1 0,0-1-1,0 1 1,0 0 0,0 1 0,0-1-1,-1 1 1,1 0 0,-1 1-1,1 0 1,-1-1 0,0 2 0,0-1-1,0 0 1,0 1 0,0 0-1,-1 0 1,0 1 0,0-1-1,0 1 1,0 0 0,-1 0 0,0 0-1,0 0 1,0 1 0,-1-1-1,1 1 1,-1 0 0,-1-1 0,2 7-14,-3-7 8,1 0 0,-1 0 0,0 0 1,-1 1-1,1-1 0,-1 0 0,0 0 1,-1 0-1,1 0 0,-1 0 0,0 0 1,0-1-1,0 1 0,-1-1 1,1 1-1,-1-1 0,0 0 0,-1 0 1,1 0-1,-1 0 0,0-1 0,0 1 1,0-1-1,0 0 0,0 0 0,-1-1 1,1 1-1,-1-1 0,0 0 1,1 0-1,-1 0 0,0-1 0,0 0 1,0 0-1,-1 0 0,1-1 0,0 1 1,0-1-1,0 0 0,0-1 0,-1 1 1,1-1-1,0 0 0,0-1 1,0 1-1,0-1 0,1 0 0,-1 0 1,0 0-1,1-1 0,-1 1 0,1-1 1,0 0-1,0-1 0,0 1 0,0-1 1,1 0-1,-1 1 0,1-2 1,0 1-1,0 0 0,0-2-8,-2-63 5,16 61 22,-6 4-23,0 1 0,1 0 0,-1 0 0,1 0 0,0 1 0,0 0 0,0 0 0,0 1 0,0-1 0,0 1 0,0 0 0,0 1 0,1 0 0,-1 0-1,0 0 1,0 1 0,0-1 0,1 2 0,-1-1 0,0 1 0,0 0 0,-1 0 0,1 0 0,0 1 0,-1 0 0,1 0 0,-1 0 0,0 1 0,0 0 0,0 0 0,0 0-4,-3-2 5,0 0 1,0 0-1,0 0 1,0 0-1,0 0 0,0 0 1,0 0-1,-1 1 1,1-1-1,-1 1 1,1-1-1,-1 1 1,0-1-1,0 1 0,0 0 1,-1 0-1,1-1 1,-1 1-1,1 0 1,-1 0-1,0 0 1,0 0-1,0-1 0,-1 1 1,1 0-1,0 0 1,-1 0-1,0-1 1,0 1-1,0 0 0,0-1 1,0 1-1,-1-1 1,1 1-1,-1-1 1,1 1-1,-1-1 1,0 0-1,0 0 0,0 0 1,0 0-1,0 0 1,0-1-1,-1 1 1,1 0-1,-1-1 0,1 0 1,-1 0-1,0 0 1,1 0-1,-1 0 1,0 0-1,-1 0-5,-1-4-8,0 1-1,0-1 0,0 1 1,0-1-1,0-1 1,1 1-1,-1-1 1,1 0-1,0 0 0,0 0 1,1 0-1,-1-1 1,1 1-1,0-1 1,0 0-1,0 0 0,1 0 1,0-1-1,0 1 1,0-1-1,0 1 0,1-1 1,0 1-1,0-1 1,1 0-1,0 1 1,0-1-1,0 0 0,0 1 1,1-1-1,0 0 1,0 1-1,1-2 9,-1 1-59,7 4 33,-2 1 26,-1-1 3,0 1-1,0-1 0,0 1 1,0 0-1,0 1 1,0-1-1,0 1 0,1 0 1,-1 0-1,0 0 0,0 1 1,0 0-1,0 0 1,0 0-1,0 1 0,0 0 1,0-1-1,-1 2 0,1-1 1,4 3-3,-5-2 3,-1 0-1,1 1 1,0-1 0,-1 1 0,0 0 0,0 0 0,0 0-1,0 0 1,-1 0 0,0 0 0,0 1 0,0-1-1,0 1 1,-1 0 0,1-1 0,-1 1 0,0 0 0,-1 0-1,1 0 1,-1 0 0,0 0 0,0 0 0,-1 0-1,1 0 1,-1-1 0,0 1 0,-1 0 0,1 0 0,-1-1-1,0 1 1,0-1 0,0 1 0,0-1 0,-1 0-1,0 0 1,-2 3-3,2-5-31,1 0 1,-1-1-1,0 1 0,0 0 0,0-1 0,0 0 0,0 0 0,-1 0 0,1 0 1,0 0-1,0 0 0,-1-1 0,1 0 0,0 0 0,0 0 0,-1 0 1,1 0-1,0-1 0,-1 1 0,1-1 0,0 0 0,0 0 0,0 0 0,-1 0 1,1-1-1,1 1 0,-1-1 0,0 0 0,0 0 0,1 0 0,-1 0 1,1 0-1,-1 0 0,1-1 0,0 1 0,0-1 0,0 0 0,0 0 0,0 1 1,1-1-1,0 0 0,-1 0 0,1-1 0,0 1 0,0 0 0,1 0 1,-1 0-1,1-1 0,-1 1 0,1 0 0,0-1 0,0 1 0,1 0 1,-1-1-1,1 1 31,-2-2 11,0 1 0,1 0 1,-1-1-1,1 1 1,0-1-1,0 1 0,1 0 1,-1-1-1,1 1 1,0 0-1,0-1 0,1 1 1,-1 0-1,1 0 1,0 0-1,0 0 0,0 0 1,1 1-1,-1-1 1,1 0-1,0 1 0,0 0 1,0 0-1,0 0 1,0 0-1,1 0 0,0 1 1,-1-1-1,1 1 0,0 0 1,0 0-1,0 1 1,0-1-1,1 1 0,-1 0 1,0 0-1,1 0 1,-1 1-1,0-1 0,1 1 1,-1 0-1,1 0 1,-1 1-1,0-1 0,1 1 1,-1 0-1,0 0 1,0 1-1,1-1 0,-1 1 1,0 0-1,1 1-11,-1 1 53,0 1 1,-1-1-1,0 1 0,0 0 0,0 0 1,-1 0-1,0 1 0,1-1 0,-2 0 0,1 1 1,-1-1-1,0 1 0,0 0 0,0-1 1,-1 1-1,0 0 0,0-1 0,0 1 1,-1 0-1,0-1 0,0 1 0,0 0 0,-1-1 1,0 0-1,0 1 0,0-1 0,-1 0 1,0 0-1,0 0 0,0 0 0,0-1 0,-1 1 1,0-1-1,-2 2-53,5-5 6,0 1 0,0-1 1,-1 0-1,1 0 0,-1 0 0,1 0 0,0 0 1,-1 0-1,0 0 0,1 0 0,-1-1 0,1 1 1,-1-1-1,0 1 0,0-1 0,1 1 0,-1-1 1,0 0-1,0 0 0,1 0 0,-1 0 1,0 0-1,0-1 0,1 1 0,-1 0 0,0-1 1,1 1-1,-1-1 0,0 0 0,1 1 0,-1-1 1,1 0-1,-1 0 0,1 0 0,-1 0 0,1 0 1,0 0-1,-1-1 0,1 1 0,0 0 0,0-1 1,0 1-1,0-1 0,0 1 0,1-1 1,-1 1-1,0-1 0,1 0 0,-1 1 0,1-1 1,-1-1-7,-25-92-333,25 91 312,-1-1 1,1 0 0,1 0-1,-1 0 1,0 0-1,1 0 1,0 0-1,0 0 1,1 0-1,0 1 1,-1-1-1,1 0 1,1 0-1,-1 0 1,1 1-1,0-1 1,0 1 0,0-1-1,1 1 1,-1 0-1,1 0 1,0 0-1,0 0 1,1 0-1,-1 1 1,1-1-1,0 1 1,0 0-1,0 0 1,4-2 20,29 14-107,-36 15-432,4 13-1287,-10-28-165</inkml:trace>
  <inkml:trace contextRef="#ctx0" brushRef="#br0" timeOffset="32351.111">2837 8753 416,'9'-38'3726,"-8"35"-3704,0 1 0,0 0 0,-1-1 0,1 1-1,0 0 1,1 0 0,-1 0 0,0 0-1,1 0 1,-1 0 0,1 0 0,-1 0 0,1 1-1,0-1 1,0 1 0,0-1 0,0 1-1,0-1 1,0 1 0,0 0 0,0 0 0,1 0-1,-1 1 1,0-1 0,1 0 0,-1 1-1,0-1 1,1 1 0,-1 0 0,1 0 0,-1 0-1,0 0 1,1 0 0,-1 1 0,1-1-1,-1 1 1,0-1 0,1 1-22,102 9 203,67-22 806,24 4-753,-26-2-224,-12 14 0,72 12-64,-189-28 27,-38 10-11,123 10 32,-9 17-43,30-62-293,-48 56 293,-87-23 22,197-45-65,-197 45-1403,-12 4 453</inkml:trace>
  <inkml:trace contextRef="#ctx0" brushRef="#br0" timeOffset="33015.087">5103 8827 448,'0'0'129,"0"0"-97,0 0-64</inkml:trace>
  <inkml:trace contextRef="#ctx0" brushRef="#br0" timeOffset="33801.566">5105 8854 416,'5'2'166,"6"12"-111,-29 10 7,18-25-56,0 1-1,1 0 0,-1-1 0,0 1 0,0 0 1,0-1-1,1 1 0,-1-1 0,0 1 1,0-1-1,0 1 0,0 0 0,0-1 1,0 1-1,0-1 0,0 1 0,0-1 0,0 1 1,0-1-1,0 1 0,0 0 0,0-1 1,0 1-1,-1-1 0,1 1 0,0-1 1,0 1-1,0 0 0,-1-1 0,1 1 0,0 0 1,-1-1-1,1 1 0,0 0 0,-1-1 1,1 1-1,0 0 0,-1 0 0,1-1 1,0 1-1,-1 0 0,1 0 0,-1 0 0,1-1 1,0 1-1,-1 0 0,1 0 0,-1 0 1,1 0-1,-1 0 0,1 0 0,-1 0 1,1 0-1,-1 0 0,1 0 0,0 0 0,-1 0 1,1 0-1,-1 1 0,1-1-5,-1-4 44,1-3 244,0 7-96,-1 6-31,-13 171 687,-19-55-9,16-51-637,-18 10-15,14 18 299,8-11-288,-22 73-97,12-79 230,-36 89-224,21-50-65,-71 213 882,26-92-572,-14 211 577,50-195-262,25-201-3079,10-57 1109</inkml:trace>
  <inkml:trace contextRef="#ctx0" brushRef="#br0" timeOffset="35351.295">2548 8796 480,'0'0'166,"0"0"-123,0 0-75,2 3 106,21 11 732,22 85 2931,52 54-2653,53 42-337,48-28-741,-107-73-1,78 215 22,-30-104-27,7-15 32,-43-89-32,-22-15-6,39 26 12,-72-51-28,61 70 44,1-3-54,18 29-64,139 147 16,-167-201 5,-97-99-1906,-10-3 241</inkml:trace>
  <inkml:trace contextRef="#ctx0" brushRef="#br0" timeOffset="42328.726">2621 8142 545,'0'0'133,"0"0"-10,0 0-59,0 0 256,0 0 198,0 0 0,0 0-155,0 0 155,0 0 26,0 0-42,0 0-80,0 0-97,0 0-154,0 0-11,0 0 70,0 0 176,0 0 21,0 0-123,0 0-160,0 0 6,0 0-1,0 0-48,0 0-37,5-1-26,258-34 309,-489 78 1003,204-42-1339,18-1 59,4 0 74,0 0 16,0 0-16,0 0-64,16-2 16,186-38-96,-328 70 128,93-30 59,48-5 260,76-12 550,-56 10-791,122-17-20,-155 24-569,3 2 1023,-3 10-5311,-2-12 1809</inkml:trace>
  <inkml:trace contextRef="#ctx0" brushRef="#br0" timeOffset="43391.374">2258 9244 577,'0'0'224,"0"0"-133,0 0 21,0 0 331,0 0 229,0 0 60,0 0-12,0 0-122,0 0-208,0 0 101,0 0-10,0 0-70,0 0-70,0 0-26,0 0-112,5-2-11,135-46 278,-87 35-443,-18 7 15,-34 6 39,-24 10 383,-197 58-352,295-101 753,86 13-1575,-161 20-1933</inkml:trace>
  <inkml:trace contextRef="#ctx0" brushRef="#br0" timeOffset="47464.013">3801 11417 641,'-23'-7'9319,"19"-3"-9173,4 9 195,0 1-170,0 0-96,0 0 16,0 0 175,12 0-89,334-36-97,-325 37 45,-57 5 125,-20 4-49,-202 16-201,186-22-26,394-41 704,-321 37-1149,6 0 1065,-4 1-6632,-3-1 2333</inkml:trace>
  <inkml:trace contextRef="#ctx0" brushRef="#br0" timeOffset="48239.772">3898 11175 609,'-6'-4'74,"9"14"5553,58 217-3262,-52-178-2055,22 40 442,-18-91-79,-59-236-705,14 169 59,27 65-44,4 4 39,20 117 63,-7-32 145,-2-60-193,-9-24 22,-1-1 85,0 0-64,0 0-59,0 0-69,0 0-16,-4-7 11,-40-122 42,37 93-15,9 36 58,-2 0 58,45 82 615,-6 7-513,-32-60-2744,1-26-85</inkml:trace>
  <inkml:trace contextRef="#ctx0" brushRef="#br0" timeOffset="49264.015">5069 11336 577,'0'0'277,"0"0"1,0 0 330,0 0 759,0 0 234,0 0-282,0 0-326,16 19 870,-8-15-1803,0 0 0,0 0 0,0-1 0,1 0 1,-1 0-1,1-1 0,-1 0 0,1 0 0,0-1 0,0 0 0,0-1 0,0 0 0,0 0 0,0-1 1,0 0-1,2-1-60,7 0 106,80 2 1,-259-2 341,-4 8-69,164-6-342,1 0-5,0 0 6,8 0 36,190-19 834,-390 29-438,462-6 96,-249-7-4757,-20 3 1260,-1 0 759</inkml:trace>
  <inkml:trace contextRef="#ctx0" brushRef="#br0" timeOffset="49967.989">5184 11175 929,'-4'-6'6507,"-9"65"-5919,27 154 1349,-10-115-1307,-4-90-5,-6-44-625,-11-177-160,15 174 427,2 254 501,-2-199-777,-2-53-211,-13-167-84,17 194 346,1 8 156,-1 2 106,1 11 75,28 138-320,-30-125-1715,-1-15-1541,2-9 1468</inkml:trace>
  <inkml:trace contextRef="#ctx0" brushRef="#br0" timeOffset="50263.729">4887 11394 673,'-3'3'224,"3"-3"-128,0 0 160,0 0 737,0 0 641,0 0 63,0 0-672,0 0-448,0 0-481,83 2-416,-23-9-1570</inkml:trace>
  <inkml:trace contextRef="#ctx0" brushRef="#br0" timeOffset="56656.436">4104 8210 512,'0'0'241,"0"0"-86,0 0-11,0 0 357,0 0 156,0 0 48,0 0 133,0 0 43,0 0-118,-13-13 3412,2 90-3738,25 8-95,-21-187 918,19 206 5,-22-108-485,2-118-791,8 236 1153,0-109-1167,0-1 0,0 0-1,0 0 1,1 1 0,0-1 0,-1 0-1,2 0 1,-1 0 0,0 0-1,1 0 1,0 0 0,0-1 0,0 1-1,0 0 1,0-1 0,1 1-1,0-1 1,0 0 0,1 1 25,-4-4-723,2 0 1012,-2-1-7884,0 1 4232</inkml:trace>
  <inkml:trace contextRef="#ctx0" brushRef="#br0" timeOffset="57456.782">3958 8474 545,'6'3'3868,"1"3"1043,1-4-5816,281 4 4220,-426 0-2034,64-10-923,205-26 485,-341 29-373,168 14-75,36-16-395,14 4-16,89 6-753,-95-7 494,0 1 0,0-1 0,0 0 0,-1 1-1,1-1 1,0-1 0,0 1 0,0 0 0,0-1 0,0 1 0,0-1-1,-1 0 1,1 0 0,0 0 0,-1 0 0,1-1 0,0 1 0,-1-1-1,0 1 1,1-1 0,-1 0 0,0 0 0,0 0 0,1-1 275,4-3-3049</inkml:trace>
  <inkml:trace contextRef="#ctx0" brushRef="#br0" timeOffset="58200.142">3949 8150 801,'0'0'309,"0"0"546,0 0 431,0 0 17,0 0-396,0 0 150,0 0-139,0 0-181,0 0-160,0 0-172,0 0-116,0 0 164,0 0-79,9-1-86,220-20 380,-226 21-583,-3 0 65,0 0 95,0 0-58,-23 4-102,-142 17-111,149-30-336,54 1 139,-33 7 290,91-10-57,-88 17 103,-109 1 15,100-8-150,1 1-148,0 0-348,0 0-876,0 0-960,0 0-838</inkml:trace>
  <inkml:trace contextRef="#ctx0" brushRef="#br0" timeOffset="60745.71">4790 8101 512,'0'0'177,"0"0"-60,0 0 27,0 0 166,0 0 330,0 0 129,0 0 53,0 0-58,0 0-225,0 0 128,0 0-16,0 0-63,0 0-124,0 0-106,0 0-134,0 0 64,0 0 6,0 0-6,0 0 6,0 0-6,0 0-69,0 0 91,0 0-22,0 0-48,0 0 22,0 0 15,0 0-106,5-1-11,138-26 177,-58 34 292,-83-7-239,-2 0-11,0 0-107,0 0-154,-18-1-75,-187 23-43,128-9-6,73-12-10,4-1 38,13-3 10,228-41 96,-371 52-96,12 13-32,82-29 0,32 10 21,4-1 97,86-2 181,-20-17 85,37-20-107,-100 37-228,-3 1-12,0 0-21,7-3-534,-5 2-5157,-2 1 1538</inkml:trace>
  <inkml:trace contextRef="#ctx0" brushRef="#br0" timeOffset="61703.82">4800 7844 673,'0'0'117,"0"0"-10,0 0 181,0 0 289,0 0 79,0 0 76,0 0 52,0 0-74,0 0-224,0 0 59,0 0-70,2 9 3676,13 46-3567,13 83 820,-1-56-790,-19-37 651,-5-51-1137,-42-208-144,40 206-11,-1 6-10,0 2-6,18 143 59,0-77 155,-30-65 763,-2-112-950,8 58-21,-8 24-75,27 202 955,5-121-222,-11-41-6073,-7-11 813</inkml:trace>
  <inkml:trace contextRef="#ctx0" brushRef="#br0" timeOffset="62665.131">2628 10043 480,'-30'-2'401,"26"1"-102,4 1 566,0 0 384,0 0 144,0 0-96,0 0-277,0 0-395,0 0 143,0 0-58,0 0-106,0 0 15,6 6 491,41 88 1367,-28 43-1206,-7-70-1293,-11-64-394,-1-3-379,0 0-1047,0 0-651,0 0-438,0 0-587</inkml:trace>
  <inkml:trace contextRef="#ctx0" brushRef="#br0" timeOffset="63063.606">2731 10017 769,'0'0'432,"0"0"513,0 0 37,0 0 460,0 0-204,0 0-320,0 0-176,0 0-53,0 0-80,0 0 287,0 0 60,0 0 32,3 7-59,71 244 2519,-62-194-3341,-11-55-257,-1-2-378,0 0-983,0 0-1078,0 0-817,0 0-656</inkml:trace>
  <inkml:trace contextRef="#ctx0" brushRef="#br0" timeOffset="63513.219">2527 10508 769,'-13'7'-529,"12"-7"2852,3 0 4317,1 0-127,246-35-5696,-85 6-625,-131 34 307,-17-3-7452,-16-2 3088</inkml:trace>
  <inkml:trace contextRef="#ctx0" brushRef="#br0" timeOffset="63911.935">2389 10132 1025,'-91'-17'9294,"90"17"-8776,1 0 69,0 0 22,0 0 53,0 0-123,19-3-251,431-97 1020,-379 93-1084,-69 7-213,-2 0-449,0 0-1190,0 0-1143,0 0-667</inkml:trace>
  <inkml:trace contextRef="#ctx0" brushRef="#br0" timeOffset="64839.828">5186 9864 512,'1'0'495,"0"2"-824,0 2 3716,0 2 3342,43 292-3494,-46-286-3727,0 13 1071,11-17-10045,-9-8 6994</inkml:trace>
  <inkml:trace contextRef="#ctx0" brushRef="#br0" timeOffset="65248.637">5274 9842 641,'17'-36'603,"-16"35"128,-1 1 166,0 0-37,0 0-145,0 0-251,0 0 113,0 0 106,0 0 97,0 0 10,0 0-91,0 0-128,1 9 219,14 130 1538,10 87-385,-18-147-1895,-4-76 383,-2-2-3157,-1-1-2229,0 0 2345</inkml:trace>
  <inkml:trace contextRef="#ctx0" brushRef="#br0" timeOffset="65651.143">5393 9916 577,'9'-17'2625,"-10"27"2792,-2 16-1681,3-8-4742,8 45 2040,-4-26-594,1 0 0,1 0 0,2-1 0,2 0-1,1-1 1,3 2-440,-12-29-411,-2-6-5119,0-2 2118</inkml:trace>
  <inkml:trace contextRef="#ctx0" brushRef="#br0" timeOffset="65999.472">5090 10481 993,'-1'0'1052,"1"-6"-2452,4 4 4962,3 0 5209,350-62-7501,-212 65-1200,-122-1-7,-18-5-6602,-5 5 2989</inkml:trace>
  <inkml:trace contextRef="#ctx0" brushRef="#br0" timeOffset="66479.707">5096 9875 865,'-1'-3'8597,"9"1"-4353,55-6-3745,-8 5 302,-45-4-603,0-26-43,-7 24 42,-3 9 1,108 13 576,51-25-326,-137 11-942,-15 1-3758,-7 0 94</inkml:trace>
  <inkml:trace contextRef="#ctx0" brushRef="#br0" timeOffset="73783.77">5287 8815 673,'0'0'101,"0"0"-106,0 0 47,0 0 337,0 0 251,0 0 144,0 0-37,0 0-187,0 0 197,0 0-15,0 0-113,0 0-80,0 0-112,0 0-133,0 0 85,0 0 0,6 9 2931,3-17-3256,0 0 0,0 1 0,1 0 0,0 0 1,0 1-1,1 1 0,0 0 0,0 0 0,0 1 1,0 0-1,1 1 0,-1 0 0,1 1 0,0 1 0,0-1 1,0 2-1,0 0 0,0 0 0,0 1 0,1 1-54,19 5 568,-42 1-9,-224 60-559,146-71 0,94 4 0,26 3 5,-24-3 22,61-19 37,133-39 32,-314 78 860,-30-1-956,121-18 288,71-13-169,31-7 61,27-18 236,-98 36-312,3-3-2594,-13 3-1471</inkml:trace>
  <inkml:trace contextRef="#ctx0" brushRef="#br4" timeOffset="132047.564">4845 12183 737,'36'-90'3368,"-37"89"-3334,1 0 0,-1 0-1,1 1 1,0-1 0,-1 0-1,1 0 1,0 0 0,0 0-1,0 0 1,-1 0 0,1 0 0,0 0-1,0 0 1,0 0 0,1 0-1,-1 0 1,0 0 0,0 0-1,1 0 1,-1 0 0,0 0-1,1 0 1,-1 0 0,1 0 0,-1 0-1,1 1 1,-1-1 0,1 0-1,0 0 1,-1 0 0,1 1-1,0-1 1,0 1 0,-1-1-1,1 0 1,0 1 0,0-1-1,0 1 1,0 0 0,0-1 0,0 1-1,0 0 1,0-1 0,0 1-1,0 0-33,1-1 374,-2 1 21,0 0 118,0 0 154,0 0-112,4 53 828,-7 116-294,-19-34-337,17 78-74,14-111-560,-15-96-91,4-5 5</inkml:trace>
  <inkml:trace contextRef="#ctx0" brushRef="#br4" timeOffset="132511.316">4806 12137 865,'-33'-27'1815,"32"26"-219,1 1-288,0 0-614,0 0-53,0 0-113,0 0-69,0 0 96,0 0-5,0 0-192,0 0 0,9-4-43,351-128 437,-334 124-725,-5-1-22</inkml:trace>
  <inkml:trace contextRef="#ctx0" brushRef="#br4" timeOffset="132879.159">5048 12506 705,'0'0'1313,"0"0"320,-99-6 65,53-9-1025,-43-1 224,44 6-385,23 3 33,24 3 447,24 0-127,-26 4-512</inkml:trace>
  <inkml:trace contextRef="#ctx0" brushRef="#br2" timeOffset="189284.869">17283 7865 480</inkml:trace>
  <inkml:trace contextRef="#ctx0" brushRef="#br4" timeOffset="129960.848">13713 12692 705,'-12'-17'2896,"20"39"3129,5 15-5535,-5 6-107,-1 1 0,-3 0 1,-2 1-1,-1-1 0,-3 0 0,-2 2-383,5 187 830,7-149-804,-7-82 203,-1-1-3066,0 0-43,0-1 350</inkml:trace>
  <inkml:trace contextRef="#ctx0" brushRef="#br4" timeOffset="130343.186">13729 12635 993,'-4'0'1436,"-89"7"6193,85-7-6708,5-3 2797,106-10-2117,125-29-496,4 23-571,-189 27-539,-40-7-86,-3-1-277,0 0-316,0 0-912,0 0-876,0 0-544,0 0-299,0 0-352</inkml:trace>
  <inkml:trace contextRef="#ctx0" brushRef="#br4" timeOffset="130632.106">13828 12866 897,'-158'134'10399,"190"-122"-5664,188-75-2567,94-17-1256,-298 80-1032,-8 1-7329,-8-1 4619</inkml:trace>
  <inkml:trace contextRef="#ctx0" brushRef="#br3" timeOffset="222367.662">12749 12823 673,'-28'-18'8647,"27"4"-4418,43-7-2997,-21 13-1263,-11 2 57,1 2 0,-1-1 0,0 1 0,1 1 0,0 0 0,0 1 0,0 0 0,0 0 0,0 1 0,1 1 0,-1 0 0,0 0 0,0 1 0,0 0 0,0 1 0,3 1-26,-11-2 390,-3-1-27,0 0-160,0 0-123,0 0-53,-13 3-43,-50 6 22,-165 46 116,118-26 956,109-28-1035,1-1 16,0 0-1,8-3-26,209-117 6,-108 55 229,-108 65-81,-14 4-100,-192 84-81,96 1-31,156-100 154,-6-5-131,-3 0 49,1 2 1,0 1 0,1 2 0,1 2-1,0 1 1,18 0-47,-45 11 134,0-1-647,-11-3-6544,-21-20 3357,-3-4 940</inkml:trace>
  <inkml:trace contextRef="#ctx0" brushRef="#br3" timeOffset="223173.711">12726 12595 1025,'-6'-3'6139,"2"0"-3456,-10-7-2625,8 4 3420,10 20-2837,61 312 1270,-56-251-1046,0-165 304,-6 64-1169,-2 0 0,-1 0 0,-1 0 0,-2 1 0,0-1 0,-2 0 0,0 1 0,-2 0 0,-5-11 0,-3-11 0,9 27-21,9 57 10,3 143 16,26-67 897,-31-112-565,-1-1-214,-25-246-139,12 208-27,24 226 75,3-119-80,-10-75-203,-1-162-419,-9 116 625,-10 6 2,15 40 43,4 51-585,1 17-3805,5-46 386,0-12 753</inkml:trace>
  <inkml:trace contextRef="#ctx0" brushRef="#br4" timeOffset="128175.49">14396 6909 961,'8'2'8555,"-16"8"-6155,1 3-3799,-25 175 4073,-21 43-1419,53-230-1240,-2 3 6,0 0 0,1 0-1,-1 0 1,1 0 0,0 0-1,0 0 1,1 0 0,-1 0 0,1 0-1,0 1 1,0-1 0,0 0-1,0 0 1,1 0 0,0 0 0,0 0-1,0 0 1,0 0 0,1 0-1,-1 0 1,1 0 0,0-1-1,0 1 1,3 2-21,31 6 240,-18-13 155,208-67-432,-160 57-3529,-63 12 1634,-3-1-1272</inkml:trace>
  <inkml:trace contextRef="#ctx0" brushRef="#br0" timeOffset="90303.633">12147 7210 577,'0'0'112,"0"0"-48,0 0 75,0 0 181,0 0 283,4-2 176,38-18 1666,-40 19-1516,-2 1-112,0 0-59,0 0-128,0 0-203,0 0 128,0 0 1,0 0-135,0 0-122,0 0-75,-5-2-53,-18-7 56,0 0 0,-1 1-1,0 1 1,0 1-1,0 2 1,-1 0 0,1 1-1,-1 2 1,0 0 0,1 2-1,-15 2-226,25 0 67,1 0-1,0 0 0,0 1 0,0 1 1,0 1-1,1-1 0,0 2 1,0 0-1,0 0 0,1 1 0,0 0 1,1 1-1,0 1 0,0-1 1,1 1-1,0 1 0,1 0 0,0 0 1,1 1-1,0 0 0,0 0 1,2 0-1,-1 1 0,-1 8-66,-5 82 310,40 156-252,6-167-52,-33-80-4,1 0 0,1 0 0,0 0-1,1 0 1,0 0 0,1-1 0,0 1 0,1-1 0,0-1 0,0 1 0,1-1 0,1 0 0,0 0-1,3 1-1,57 79 27,15-27-54,-17-28 27,22 5-26,79-10-690,-141-30 599,-1-2-1,1 0 0,-1-1 0,0-2 0,0 0 0,0-2 1,0-1-1,-1 0 0,-1-2 0,1-1 0,-2-1 1,0-1-1,0-1 0,10-9 118,52-78-43,-60 78 48,-2-1-1,-1-1 1,-1-1-1,-1-1 0,-1 0 1,6-15-5,5-108 149,-42-79 433,11 217-576,-2 0-1,1 0 0,-2 0 1,1 1-1,-2-1 0,0 1 1,0 1-1,-1-1 0,0 1 1,0 0-1,-1 1 0,-1 0 1,0 0-1,0 0 0,0 1 1,-1 1-1,-1 0 0,1 0 1,-1 1-1,-8-3-5,-234-109-133,240 112-387,-2 0 1,1 1 0,0 1-1,-1 0 1,0 1 0,0 0 0,0 1-1,0 1 1,0 1 0,0 0-1,-10 1 520,-31 9-4244</inkml:trace>
  <inkml:trace contextRef="#ctx0" brushRef="#br0" timeOffset="92314.115">12099 8312 512,'0'0'139,"0"0"-75,0 0 11,0 0-6,0 0 156,0 0 282,0 0 149,0 0-15,0 0-182,0 0 128,0 0 17,0 0-49,0 0 0,0 0-10,0 0-177,0 0 38,0 0-43,12 27 768,0 126 1234,-24-73-1900,38 95 432,-11-39-465,11 23 166,-15-75-289,9 55 188,16 8-358,-11 139 176,-9-106-315,-15-110 0,18 39 26,-15-6-20,4 26-6,-7-3 0,-6 199 32,17-264-32,-16-56 0,0-1 5,3-4 22,-26 48 69,-60 74 0,-27 55-64,-41 45-32,69-88 0,-98 180 32,102-178-32,81-135 0,1 1 0,-1-1 0,1 0 0,0 0 0,0 1 0,-1-1 0,1 0 0,0 0 0,0 1 0,0-1 0,1 0 0,-1 1 0,0-1 0,0 0 0,1 0 0,-1 0 0,1 1 0,-1-1 0,1 0 0,-1 0 0,1 0 0,0 0 0,-1 0 0,1 0 0,0 0 0,0 0 0,0 0 0,0 0 0,0 0 0,0 0 0,0-1 0,0 1 0,0 0 0,0-1 0,0 1 0,1-1 0,-1 1 0,0-1 0,0 0 0,1 1 0,-1-1 0,0 0 0,0 0 0,1 0 0,-1 0 0,1 0 0,13 8 0,-44 4 0,24-11-56,-38 9-804,25-15-5191,18 5 3377</inkml:trace>
  <inkml:trace contextRef="#ctx0" brushRef="#br0" timeOffset="93121.899">12425 10660 609,'0'0'122,"0"0"6,0 0 182,0 0 299,0 0 21,0 0 517,0 0 199,0 0-279,15 28 748,-11 55-26,-16-34-818,12-48-576,0-1 38,1 3-113,149 271 1634,16-31-1853,60 29 487,-133-180-610,-74-88 1,-17-6-6225,-2 2 2685</inkml:trace>
  <inkml:trace contextRef="#ctx0" brushRef="#br0" timeOffset="93867.339">12448 9707 609,'-7'-5'-485,"5"5"1812,2-2 4915,17-32-6093,2 1 1,2 0 0,1 2 0,1 1-1,2 0 1,1 2 0,1 1 0,1 1-1,31-21-149,-41 31 57,111-103 111,-7-6 0,-4-5 0,-7-4 0,16-36-168,-26-4 192,-91 161-230,-10 18-3516,0-5 612</inkml:trace>
  <inkml:trace contextRef="#ctx0" brushRef="#br0" timeOffset="94567.099">12096 9713 737,'5'11'271,"-14"-15"8528,-173-113-7646,-499-369-150,283 126 209,335 306-491,64 48-1027,-1 6-3440,0 0 1237</inkml:trace>
  <inkml:trace contextRef="#ctx0" brushRef="#br1" timeOffset="100375.936">10792 8857 545,'0'0'181,"0"0"-26,0 0 112,0 0 219,3-7-75,6-15-161,46-65 872,-54 86-813,16 33 919,-18-24-1146,-1 0 0,0 1 1,-1-1-1,0 0 0,0 0 0,-1 0 0,1-1 1,-2 1-1,1-1 0,-1 0 0,0 0 1,-1-1-1,1 1 0,-1-1 0,-1 0-82,6-4 17,1-1-1,-1 1 1,0-1-1,0 1 0,0-1 1,0 0-1,0 1 1,0-1-1,0 0 1,0 0-1,0 1 1,-1-1-1,1 0 0,0 0 1,-1 0-1,1-1 1,-1 1-1,1 0 1,-1 0-1,0-1 1,1 1-1,-1-1 0,1 0 1,-1 1-1,0-1 1,1 0-1,-1 0 1,0 0-1,1 0 1,-1 0-1,0 0 0,1-1 1,-1 1-1,0-1 1,1 1-1,-1-1 1,1 1-1,-1-1 1,0 0-1,1 0 0,0 0 1,-1 0-1,1 0 1,0 0-1,-1 0 1,1 0-1,0 0 1,0-1-1,0 1 0,0 0 1,0-1-1,0 1 1,0-1-1,1 1 1,-1-1-1,1 1 1,-1-1-1,1 0 0,-1 1 1,1-1-1,0 0 1,0 0-17,1-12 21,3 0-22,0-1-1,1 1 0,0 0 0,1 0 1,1 1-1,0-1 0,1 1 1,0 1-1,1 0 0,0 0 1,1 1-1,0 0 0,1 0 1,0 1-1,1 1 0,10-7 2,-21 15 13,0-1-1,1 1 0,-1-1 0,1 1 0,0 0 1,-1-1-1,1 1 0,0 0 0,0 0 1,-1 0-1,1 0 0,0 1 0,0-1 0,0 0 1,0 1-1,0-1 0,0 1 0,0 0 0,0 0 1,1 0-1,-1 0 0,0 0 0,0 0 0,0 1 1,0-1-1,0 0 0,0 1 0,0 0 0,0-1 1,0 1-1,-1 0 0,1 0 0,0 0 0,0 0 1,-1 1-1,1-1 0,0 0 0,-1 1 0,1-1 1,-1 1-1,0-1 0,0 1 0,1 0 0,-1 0 1,0-1-1,0 1 0,-1 0 0,1 0 0,0 2-12,-28 72 833,20-62-738,0 0 1,-1-1-1,-1 1 0,0-1 1,0-1-1,-1 0 0,-1 0 0,0-1 1,-1-1-1,0 0 0,0 0 0,-1-1 1,-11 5-96,14-20 176,13-8-192,-1 6 17,2-11-16,1-1 1,1 2 0,1-1-1,1 1 1,0 0 0,1 0-1,1 1 1,1 0 0,11-13 14,-21 29 0,-1 0 0,1 0 0,-1 0 0,1 0 0,0 0 0,-1 0 0,1 1 0,0-1 0,0 0 0,0 0 0,0 1 1,-1-1-1,1 1 0,0-1 0,0 1 0,0-1 0,0 1 0,0-1 0,1 1 0,-1 0 0,0 0 0,0-1 0,0 1 0,0 0 0,0 0 0,0 0 0,0 0 1,0 0-1,0 0 0,1 1 0,-1-1 0,0 0 0,0 1 0,0-1 0,0 0 0,0 1 0,0-1 0,0 1 0,0 0 0,-1-1 0,1 1 0,0 0 1,0-1-1,0 1 0,-1 0 0,1 0 0,0 0 0,-1 0 0,1 0 0,0 0 0,-1 0 0,1 0 0,-1 0 0,0 0 0,1 0 0,-1 0 0,0 0 0,1 63 71,-4-53-41,0 0 0,-1-1 0,0 1-1,-1-1 1,0 0 0,0 0 0,-1-1-1,0 0 1,-1 0 0,0 0 0,0-1-1,-1 0 1,0 0 0,-1-1 0,1 0-1,-1 0 1,-1-1 0,1 0 0,-1-1-1,0 0 1,-5 1-30,14-5 3,0 0-1,0-1 1,1 1-1,-1 0 1,0-1-1,0 1 1,0-1 0,0 1-1,0-1 1,0 1-1,0-1 1,0 0-1,0 1 1,0-1 0,0 0-1,0 0 1,0 0-1,0 0 1,0 0-1,0 0 1,0 0-1,0 0 1,0 0 0,0 0-1,0 0 1,0-1-1,0 1 1,0 0-1,0-1 1,0 1 0,0-1-1,1 1 1,-1-1-1,0 0 1,0 1-1,0-1 1,1 0 0,-1 1-1,0-1 1,0 0-1,1 0 1,-1 0-1,1 0 1,-1 0 0,1 1-1,-1-1 1,1 0-1,0 0 1,-1 0-1,1 0 1,0 0-1,0-1-2,35-98-368,32 18 256,-66 81 113,1 0 0,0 0 0,-1 0 1,1 0-1,0 0 0,0 1 0,0-1 0,-1 1 0,1-1 0,0 1 1,0 0-1,0-1 0,0 1 0,0 0 0,0 0 0,0 1 0,0-1 0,0 0 1,0 1-1,0-1 0,0 1 0,-1-1 0,1 1 0,0 0 0,0 0 1,-1 0-1,1 0 0,0 0 0,-1 0 0,1 1 0,-1-1 0,0 0 1,1 1-1,-1-1 0,0 1 0,0 0 0,0-1 0,0 1 0,0 0 0,0-1 1,0 1-1,-1 0 0,1 0 0,-1 0 0,1 0 0,-1 0 0,0 0-1,-2 8 22,-1-1 0,0 1 0,-1-1 0,0 0 0,0 0 0,-1 0 0,0 0 0,-1-1 0,0 0 0,0 0 0,-1 0 0,0-1 0,0 0 0,-1 0 0,0-1-22,-3 4-4,-23 12 218,29-26-182,2-57-91,5 50 47,2 0 1,0 0-1,0 1 1,0-1-1,2 1 1,-1 0-1,1 1 1,0-1-1,1 1 1,0 0-1,1 1 1,0 0-1,7-6 12,-14 13 2,1-1-1,0 0 1,0 1-1,-1-1 1,1 1-1,0 0 1,0 0-1,0 0 1,1 0-1,-1 0 1,0 0-1,0 1 1,0-1-1,1 0 0,-1 1 1,0 0-1,1 0 1,-1 0-1,0 0 1,1 0-1,-1 0 1,0 0-1,0 1 1,1-1-1,-1 1 1,0 0-1,0-1 1,1 1-1,-1 0 0,0 0 1,0 1-1,0-1 1,-1 0-1,1 1 1,0-1-1,0 1 1,-1-1-1,1 1 1,-1 0-1,1 1-1,0-2 80,-27 34 150,18-24-224,0-1 0,-1 0 0,0-1 1,-1 0-1,0 0 0,0-1 0,-1 0 1,0-1-1,0 0 0,-1-1 0,0 0 1,-2 1-7,11-9-11,0 1 1,0-1 0,0 0 0,0 1 0,1-1 0,-1 0 0,0 0-1,1 0 1,-1 0 0,1 0 0,0 0 0,0-1 0,0 1 0,0 0 0,0-1-1,0 1 1,0-1 0,1 1 0,-1-1 0,1 1 0,0-1 0,0 1 0,0-1-1,0 1 1,0-1 0,1 1 0,-1-1 0,1 1 0,-1-1 0,1 1-1,0 0 1,0-1 0,0 1 0,0 0 0,1-1 0,-1 1 0,0 0 0,1 0-1,0 0 11,42-61-85,-42 56 64,0 9 23,1 1 1,-1-1-1,1 1 0,-1-1 1,0 1-1,0 0 1,0 0-1,0 0 1,-1 0-1,1 0 1,-1 0-1,0 0 0,0 1 1,0-1-1,0 0 1,0 1-1,-1-1 1,0 1-1,1-1 1,-1 1-1,0-1 0,-1 1 1,1-1-1,-1 0 1,0 1-1,1-1 1,-1 1-1,-1-1 0,1 0 1,0 0-1,-1 0 1,0 0-1,0 0 1,0 0-1,0 0-2,-7 8 20,8-9-7,0 0 1,0 1 0,-1-1 0,1 0 0,-1 0-1,0 0 1,0 0 0,1 0 0,-1-1 0,0 1-1,-1 0 1,1-1 0,0 0 0,0 1 0,-1-1-1,1 0 1,0 0 0,-1 0 0,1-1 0,-1 1-1,0 0 1,1-1 0,-1 0 0,1 0-1,-1 1 1,0-2 0,1 1 0,-2 0-14,5-8-86,3-11 13,0-1-1,2 1 1,0 0-1,1 0 1,0 0-1,2 1 1,0 1-1,2-1 0,8-10 74,26 11-74,-39 28 79,-7-3 22,-67 130 213,68-137-236,-1 0 0,0-1 0,0 1 0,0-1-1,0 1 1,0-1 0,0 1 0,0-1 0,0 1 0,0-1 0,0 0 0,0 0 0,0 1 0,0-1-1,0 0 1,0 0 0,0 0 0,0 0 0,0 0 0,0-1 0,0 1 0,0 0 0,0 0-1,0-1 1,0 1 0,0-1 0,0 1 0,0-1 0,0 1 0,0-1 0,0 1 0,0-1 0,1 0-1,-1 1 1,0-1 0,0 0 0,1 0 0,-1 0 0,0 0 0,1 1 0,-1-1 0,1 0-1,-1 0 1,1 0 0,0 0 0,-1 0 0,1 0 0,0 0 0,0-1 0,0 1 0,0 0 0,0 0-1,0 0 1,0 0 0,0 0-4,-20-26-209,20 27 205,0 1-1,0-1 0,0 0 0,0 1 0,0-1 1,0 1-1,0-1 0,0 1 0,0-1 0,0 1 0,0-1 1,0 1-1,0-1 0,0 1 0,-1-1 0,1 0 1,0 1-1,0-1 0,-1 1 0,1-1 0,0 0 1,0 1-1,-1-1 0,1 0 0,0 1 0,-1-1 1,1 0-1,-1 1 0,1-1 0,0 0 0,-1 0 1,1 1-1,-1-1 0,1 0 0,-1 0 0,1 0 1,-1 0-1,1 0 0,-1 0 0,1 0 0,0 0 1,-1 0-1,1 0 0,-1 0 0,1 0 0,-1 0 1,1 0-1,-1 0 0,1 0 0,-1 0 0,1-1 1,-1 1-1,1 0 0,0 0 0,-1-1 0,1 1 1,-1 0-1,1 0 0,0-1 0,-1 1 0,1 0 1,0-1-1,0 1 0,-1-1 5,-1 20 24,-22 101-45,43-92 80,-6-38-33,6-10-21,-8 9-5,0 0 0,-1-1 0,0 0 0,0 0 0,-1-1 0,-1 0 0,0-1 0,-1 0 1,-1 0-1,0 0 0,1-7 0,-5 14-2,-1 1 0,0-1 0,-1 1-1,1-1 1,-1 0 0,0 1 0,-1-1 0,0 1 0,0-1 0,0 0 0,-1 1 0,0 0 0,0-1 0,-1 1 0,1 0 0,-1 0-1,-1 1 1,-2-5 2,-6 11-21,2 5 19,1 0 0,1 0 0,-1 1 0,1-1 1,0 2-1,1-1 0,0 1 0,0 1 0,0-1 0,1 1 0,1 0 0,-1 1 0,1-1 0,-1 6 2,-43 96 22,48-106-12,0-1 0,1 1 0,-1 0 0,1 0 0,0-1 0,0 1 0,0 0 0,1 0 0,0 0 0,0-1 0,0 1 0,0-1 1,1 1-1,0-1 0,0 1 0,0-1 0,0 0 0,1 0 0,0 0 0,-1 0 0,2 0 0,-1-1 0,0 1 0,1-1 0,-1 0 0,2 1-10,2-6 3,-1 0 0,1-1-1,-1 1 1,0-2 0,0 1-1,0 0 1,0-1 0,0 0-1,-1-1 1,0 1 0,0-1-1,0 0 1,0 0 0,-1-1-1,0 1 1,0-1 0,-1 0-1,1 0 1,-1 0 0,1-3-3,-1 3-14,0 0 0,-1 0 0,1-1 1,-1 1-1,0-1 0,-1 0 0,1 0 0,-1 1 1,-1-1-1,1 0 0,-1 0 0,-1 0 0,1 0 1,-1 0-1,0 1 0,-1-1 0,1 0 0,-1 1 1,-1-1-1,1 1 0,-1-1 0,0 1 1,-1 0-1,-2-4 14,-18 30-75,-65 112 75,68-94 22,19-36-17,0-1 0,0 1 0,1 0 0,-1 0 0,1 0 0,0 0 0,0 0 0,-1 1 0,1-1-1,0 0 1,1 1 0,-1-1 0,0 0 0,1 1 0,-1-1 0,1 1 0,0-1 0,0 1 0,0-1 0,0 1-1,0-1 1,1 1 0,-1-1 0,1 0 0,-1 1 0,1-1 0,0 0 0,0 1 0,0-1 0,0 0 0,1 0 0,-1 0-1,1 0 1,-1 0 0,1 0 0,-1 0 0,1 0 0,0-1 0,0 1 0,1 0-5,1-2 4,0 0 0,0 0-1,0-1 1,0 1 0,1-1 0,-1 0 0,0 0 0,-1-1-1,1 1 1,0-1 0,0 0 0,0 0 0,-1 0 0,0 0 0,1-1-1,-1 1 1,0-1 0,0 0 0,0 0 0,0 0 0,-1 0-1,1-1 1,-1 1 0,0-1 0,1-1-4,3-2-11,-1 1 1,0-1 0,0 0-1,0-1 1,-1 1-1,0-1 1,-1 0-1,0 0 1,0 0-1,-1 0 1,0-1 0,0 1-1,-1-1 1,0 1-1,0-1 1,-1 1-1,0-1 1,-1 0-1,0 1 1,0-1 0,-1 1-1,0 0 1,-1-4 10,3 13-4,0 0 1,0 0 0,0 0-1,0 0 1,0-1-1,-1 1 1,1 0 0,0 0-1,-1 0 1,1-1 0,0 1-1,-1 0 1,1 0-1,-1-1 1,1 1 0,-1 0-1,1-1 1,-1 1-1,1-1 1,-1 1 0,0-1-1,1 1 1,-1-1 0,0 1-1,1-1 1,-1 0-1,0 1 1,0-1 0,0 0-1,1 1 1,-1-1 0,0 0-1,0 0 1,0 0-1,0 0 1,1 0 0,-1 0-1,0 0 1,0 0 0,0 0-1,1 0 1,-1-1-1,0 1 1,0 0 0,0 0-1,1-1 1,-1 1-1,0 0 1,0-1 0,1 1-1,-1-1 1,0 1 0,1-1-1,-1 0 1,1 1-1,-1-1 1,1 1 0,-1-1-1,1 0 1,-1 0 0,1 1-1,-1-1 1,1 0-1,0 0 1,0 1 0,-1-1-1,1 0 4,-13 16-14,8-9 15,-3 3 14,0-1 0,0 1 0,0 1 0,1 0 0,1 0 0,0 0 0,0 0 0,1 1 0,0 0 0,1 0 0,0 1 0,1-1 0,0 1 0,1 0 0,0 0 0,1 5-15,1-16 4,1-1 0,0 1-1,0-1 1,0 0 0,0 1 0,0-1 0,0 0 0,0 0 0,0 1 0,0-1 0,0 0-1,0 0 1,0 0 0,0 0 0,0 0 0,-1-1 0,1 1 0,0 0 0,0 0 0,0 0-1,0-1 1,0 1 0,0-1 0,0 1 0,0-1 0,-1 1 0,1-1 0,0 1 0,0-1 0,-1 0-1,1 1 1,0-1 0,-1 0 0,1 0 0,0 1 0,-1-1 0,1 0 0,-1 0 0,0 0-1,1 0 1,-1 0 0,0 1 0,1-1 0,-1 0 0,0 0 0,0 0 0,0 0 0,0 0 0,0 0-1,0-1-3,2 0-2,35-57-810,-38 54-778,0 5-1117</inkml:trace>
  <inkml:trace contextRef="#ctx0" brushRef="#br3" timeOffset="106422.143">13087 11877 1057,'-5'17'2008,"6"-3"3746,-25-7-4233,23-6-1506,-1 0 0,0 0 0,1 0 0,-1 0 0,0 0-1,1-1 1,-1 1 0,0-1 0,0 1 0,0-1-1,1 0 1,-1 0 0,0 0 0,0 0 0,0 0-1,0 0 1,1 0 0,-1 0 0,0-1 0,0 1 0,0-1-1,1 0 1,-1 1 0,0-1 0,1 0 0,-1 0-1,0 0 1,1 0 0,0 0 0,-1 0 0,1-1-1,-1 1 1,1 0 0,0-1 0,0 1 0,0-1 0,0 1-1,0-1 1,0 1 0,0-2-15,1 0 11,3-3-15,-1 1 0,1-1 0,1 1 0,-1 0 1,1 0-1,-1 0 0,2 1 0,-1-1 0,0 1 1,1 0-1,0 0 0,0 1 0,0-1 0,0 1 0,0 0 1,1 1-1,0-1 0,-1 1 0,1 0 0,0 0 1,2 1 3,-5 2 3,0 0 0,0 0 1,1 1-1,-1 0 0,0-1 0,0 1 1,-1 0-1,1 0 0,0 1 1,-1-1-1,1 1 0,-1-1 1,1 1-1,-1 0 0,0 0 1,-1 0-1,1 0 0,0 0 1,-1 0-1,1 0 0,-1 1 1,0-1-1,0 0 0,-1 1 0,1-1 1,-1 1-1,1-1 0,-1 1 1,0-1-4,-4 10 110,-1 0 1,-1-1-1,1 1 1,-2-1-1,0-1 0,0 1 1,-1-1-1,0 0 1,-1-1-1,-1 0 1,1-1-1,-1 0 1,-11 8-111,17-14 26,-1 0 0,1 0 0,0-1 1,-1 0-1,1 0 0,-1 0 0,0 0 0,1-1 1,-1 1-1,0-1 0,0-1 0,0 1 0,0-1 1,0 1-1,0-1 0,0-1 0,0 1 0,0-1 1,0 0-1,0 0 0,1 0 0,-4-2-26,5-3-10,9-20-72,1 1 0,1 0 0,1 0 0,1 1 0,1 0 0,2 1 1,0 0-1,1 1 0,1 1 0,1 0 0,1 1 0,4-2 82,28 54 75,-45-24-17,-1 0 0,0-1 0,0 1 0,-1 1 0,0-1 0,0 0 0,-1 0 0,0 1 0,-1-1 0,1 0 0,-2 1 0,1-1 0,-1 1 0,-1-1 0,1 0 0,-1 0 0,-1 0 0,1 0 0,-1 0 0,-1 0 0,0-1 0,0 1 0,0-1 0,-1 0 0,0 0 0,0-1 0,-1 0 0,0 0 0,-3 3-58,-56 28 400,63-37-397,-1-1 0,0 0 0,1 0 0,-1 0 0,0 0 0,1-1 0,0 1 0,-1-1 0,1 1 0,0-1 0,0 0 0,0 0 0,0 0 0,0 0 0,0 0 0,1-1 0,-1 1 0,1 0 0,-1-1 0,1 1 0,0-1 0,0 1 0,0-1 0,0 0 0,1 0 0,-1 1 0,1-1-1,-1-1-2,-2-3 2,2-1-52,-1-1-1,1 0 0,1 0 1,0 1-1,0-1 0,1 0 0,0 0 1,0 1-1,1-1 0,0 1 1,0-1-1,1 1 0,0 0 0,1 0 1,0 0-1,4-7 51,-4 9-133,1 2 90,-2 0 47,1 0 0,-1 1 0,1-1 0,0 1 0,0-1 0,1 1 0,-1 0 0,1 1 0,0-1 0,-1 1 1,1 0-1,0 0 0,0 1 0,0-1 0,1 1 0,-1 0 0,0 0 0,0 1 0,1 0 0,-1 0 0,0 0 0,1 0 0,-1 1 0,0 0 0,0 0 0,0 0 1,0 1-1,0 0 0,0 0 0,0 0 0,0 0 0,0 1 0,-1 0 0,0 0 0,1 0 0,-1 0 0,0 1 0,-1 0 0,1 0 0,-1 0 0,1 0 0,-1 0 0,0 1 1,-1-1-1,1 1 0,1 4-4,-3-1 42,0 0 1,0-1-1,-1 1 1,0 0 0,-1-1-1,0 1 1,0 0-1,0-1 1,-1 0-1,0 1 1,-1-1 0,0 0-1,0 0 1,0 0-1,-1 0 1,0-1-1,0 1 1,-1-1 0,1 0-1,-1 0 1,-1-1-1,1 1 1,-1-1-1,0 0 1,0-1 0,-1 0-1,1 0 1,-1 0-1,0-1 1,0 1-1,0-2 1,0 1 0,-1-1-1,1 0 1,0-1-1,-1 0 1,0 0-1,1 0 1,-7-1-43,7-8-48,-14-145-630,21 145 646,0-1 0,1 0 1,0 0-1,1 1 0,0-1 0,0 0 1,1 1-1,0 0 0,0 0 0,1 0 1,0 0-1,1 0 0,0 1 0,0 0 0,0 0 1,1 0-1,0 1 0,0 0 0,1 0 1,4-3 31,-7 7 11,0 0 0,0 1 0,0 0 0,0 0 0,0 0 0,1 0 0,-1 1 0,0-1 0,1 1-1,-1 0 1,0 0 0,0 1 0,1-1 0,-1 1 0,0 0 0,0 0 0,0 1 0,0-1 0,0 1 0,0 0 0,0 0 0,0 0 0,-1 1 0,1-1 0,-1 1 0,1 0 0,-1 0 0,0 0 0,0 0 0,-1 0 0,1 1 0,-1-1 0,1 1 0,-1 0 0,0 0 0,-1 0 0,1 0 0,-1 0 0,1 0 0,-1 0 0,0 0 0,-1 1 0,1-1 0,-1 0 0,0 0 0,0 1 0,0-1 0,0 0 0,-1 1 0,0-1 0,0 0 0,-1 2-11,-1 2 96,0 0 0,-1 0 0,0 0 0,-1-1 0,0 1 0,0-1 0,0-1 1,-1 1-1,0-1 0,0 0 0,-1 0 0,0 0 0,0-1 0,0 0 0,0-1 0,-1 0 0,-4 2-96,9-5 6,1 1 0,-1-1 0,0 0 0,0 0 0,0 0-1,0-1 1,0 1 0,0-1 0,0 0 0,0 0 0,0 0-1,0 0 1,0 0 0,0 0 0,0-1 0,0 0 0,0 1-1,1-1 1,-1 0 0,0-1 0,0 1 0,1 0 0,-1-1 0,0 1-1,1-1 1,0 0 0,-1 0 0,1 0 0,0 0 0,0 0-1,0-1 1,-1-1-6,-40-78-26,41 76 9,0 0 0,1 1 1,-1-1-1,1 0 0,0 0 1,0 0-1,1 0 0,0 0 1,0 0-1,0 0 0,1 0 1,0 1-1,0-1 0,0 0 1,1 0-1,0 1 0,0-1 1,0 1-1,1-1 0,0 1 1,0 0-1,0 0 0,1 0 1,-1 0-1,1 1 0,0 0 1,1-1-1,-1 2 0,1-1 1,-1 0-1,1 1 0,1 0 1,4-3 16,-6 4-3,0-1 0,0 1 1,1 0-1,-1 0 0,1 0 1,0 1-1,-1-1 0,1 1 1,0 0-1,0 1 0,0-1 1,0 1-1,-1 0 0,1 0 1,0 1-1,0-1 0,0 1 1,0 0-1,0 0 0,-1 1 1,1-1-1,-1 1 0,1 0 1,1 2 2,-2 1 12,1 1 1,-2 0-1,1 0 1,-1 0 0,0 1-1,0-1 1,-1 1 0,0 0-1,0 0 1,0 0-1,-1 0 1,0 0 0,0 0-1,-1 0 1,0 0 0,0 0-1,-1 0 1,0 0-1,0 0 1,-1 0 0,1 0-1,-4 5-12,3-8 11,0 0 0,-1 0 0,1 0-1,-1 0 1,0 0 0,-1-1 0,1 1 0,-1-1 0,1 0-1,-1 0 1,0 0 0,0-1 0,0 0 0,0 1-1,-1-1 1,1 0 0,-1-1 0,1 1 0,-1-1-1,1 0 1,-1 0 0,0-1 0,0 1 0,1-1-1,-1 0 1,0 0 0,0-1 0,1 1 0,-1-1 0,0 0-1,1 0 1,-1-1 0,1 1 0,-1-1 0,1 0-1,0-1 1,-1 1 0,1 0 0,1-1 0,-1 0-11,0 0-3,0-1 1,1 1 0,0-1-1,0 1 1,0-1-1,0 0 1,0 0 0,1-1-1,0 1 1,0 0 0,0-1-1,0 1 1,1-1-1,-1 0 1,1 0 0,1 1-1,-1-1 1,1 0 0,-1 0-1,1 0 1,1 0-1,-1 0 1,1 1 0,0-1-1,0 0 1,0 0 0,1 0 2,3-11-32,-5 15 23,0 1-1,1-1 1,-1 0 0,0 0 0,0 1 0,0-1 0,1 0-1,-1 1 1,0-1 0,1 0 0,-1 1 0,1-1 0,-1 0-1,1 1 1,-1-1 0,1 1 0,-1-1 0,1 1 0,-1-1-1,1 1 1,0-1 0,-1 1 0,1 0 0,0-1 0,-1 1-1,1 0 1,0 0 0,0-1 0,-1 1 0,1 0-1,0 0 1,0 0 0,-1 0 0,1 0 0,0 0 0,0 0-1,-1 0 1,1 0 0,0 0 0,0 1 0,-1-1 0,1 0-1,0 0 1,-1 1 0,1-1 0,0 0 0,-1 1 0,1-1-1,0 1 1,-1-1 0,1 1 0,-1-1 0,1 1 0,-1-1-1,1 1 1,-1 0 0,1-1 0,-1 1 0,0 0 0,1-1-1,-1 1 10,4 1 31,121 50-116,-124-39-43,-147-83 42,142 69 97,0 1 0,0 0 1,0 0-1,0 0 0,0 1 0,1-1 0,-1 1 0,0 0 0,0 0 1,0 0-1,1 1 0,-1-1 0,1 1 0,-1 0 0,1 0 1,-1 0-1,1 0 0,0 1 0,0-1 0,0 1 0,1 0 0,-1 0 1,1 0-1,-1 0 0,1 0 0,0 1 0,0-1 0,0 1 0,1-1 1,-1 1-1,1 0 0,0-1 0,0 1 0,0 0 0,1 0 1,-1 0-1,1 0 0,0 0 0,0 0 0,0 0 0,1-1 0,-1 1 1,1 0-1,0 0 0,1 2-11,-2-4-14,1-1 1,-1 1-1,1-1 1,-1 1-1,1-1 1,0 0-1,0 1 1,0-1-1,0 0 1,0 0-1,0 1 1,0-1-1,0 0 1,0 0-1,0 0 0,1 0 1,-1-1-1,0 1 1,1 0-1,-1 0 1,1-1-1,-1 1 1,1-1-1,-1 1 1,1-1-1,-1 0 1,1 0-1,0 1 1,-1-1-1,1 0 1,-1 0-1,1-1 0,-1 1 1,1 0-1,0 0 1,-1-1-1,1 1 1,-1-1-1,0 1 1,1-1-1,-1 0 1,1 0-1,-1 1 1,0-1-1,1 0 1,-1 0-1,0 0 1,0-1-1,0 1 1,0 0-1,0 0 0,0-1 14,67-60-583,-64 58 573,0 0 0,0 0-1,0 0 1,-1-1 0,0 0-1,1 0 1,-2 0 0,1 0-1,-1 0 1,1-1 0,-1 1-1,-1-1 1,1 1 0,-1-1-1,0 0 1,-1 1 0,1-1-1,-1 0 1,0 0 0,0 0-1,-1 1 1,0-1 0,0 0-1,0 1 1,-1-1 0,1 0-1,-1 1 1,-1 0 0,1-1-1,-1 1 1,-1-1 10,2 5 18,-1 0 0,1 0 0,-1 0 0,0 0 0,0 1 0,0-1 0,1 1 0,-1-1 0,0 1 0,0 0 0,0 0 0,0 1 0,1-1 0,-1 0 0,0 1 0,0 0 0,1 0 0,-1 0 0,0 0 0,1 0 0,-1 0 0,1 1-1,-1-1 1,1 1 0,0-1 0,-1 1 0,1 0 0,0 0 0,0 0 0,1 0 0,-1 1 0,0-1 0,1 0 0,-1 1 0,1-1 0,0 1 0,0 0 0,0-1 0,0 1 0,0 0 0,0-1 0,1 1 0,-1 0 0,1 1-18,-6 6 95,-46 114 396,51-123-494,0 0 0,0 0 0,0 0 0,1 1 0,-1-1 0,0 0 0,1 1 0,-1-1 0,1 1 0,-1-1 0,1 0 0,0 1 0,-1-1 0,1 1 0,0-1 0,0 1 0,0-1 0,0 1 0,0-1 0,1 1 0,-1-1 0,0 1 0,1-1 0,-1 1-1,1-1 1,-1 0 0,1 1 0,0-1 0,0 0 0,-1 1 0,1-1 0,0 0 0,0 0 0,0 0 0,0 0 0,0 0 0,1 0 0,-1 0 0,0 0 0,0 0 0,1-1 0,-1 1 0,0 0 0,1-1 0,-1 1 0,1-1 0,-1 0 0,1 1 0,-1-1 0,1 0 0,0 0 3,5-1-20,-1 0 0,0 0 0,0-1 0,0 0 0,0 0 0,0-1 0,0 0 0,-1 0 0,1 0 0,-1 0 0,0-1 0,0 0 0,0 0 0,-1 0 0,1-1 0,-1 0 0,0 0 0,0 0 0,-1 0 0,1 0 0,-1-1 0,0 0 0,-1 1 0,0-1 0,1 0 0,-2 0 0,1 0 0,-1-1 0,0 1 0,0 0 0,0-3 20,-2 8-76,1 0 0,0 0 0,0 0 0,0 0 0,-1 0-1,1 0 1,-1 0 0,1 1 0,0-1 0,-1 0 0,0 0 0,1 0-1,-1 1 1,1-1 0,-1 0 0,0 1 0,0-1 0,1 0 0,-1 1-1,0-1 1,0 1 0,0-1 0,1 1 0,-1-1 0,0 1-1,0 0 1,0 0 0,0-1 0,0 1 0,0 0 0,0 0 0,0 0-1,0 0 1,0 0 0,0 0 0,0 0 0,0 0 0,0 1 0,1-1-1,-1 0 1,0 0 0,0 1 0,0-1 0,0 1 0,0-1 0,0 1-1,1-1 1,-1 1 0,0-1 0,0 1 0,1 0 0,-1-1 0,0 1-1,1 0 1,-1 0 0,1-1 0,-1 1 0,1 0 0,-1 0 0,1 0-1,0 0 1,-1 0 0,1 0 0,0 0 76,-7 3-118,-55 35-3784</inkml:trace>
  <inkml:trace contextRef="#ctx0" brushRef="#br2" timeOffset="112279.885">13403 8662 769,'-10'-51'3320,"11"46"-3261,0 0 0,0 0 1,0 0-1,0 1 0,1-1 0,0 1 0,0-1 0,0 1 1,1 0-1,-1-1 0,1 1 0,0 1 0,0-1 0,0 0 0,1 1 1,-1-1-1,1 1 0,0 0 0,0 0 0,0 1 0,0-1 0,1 1 1,-1 0-1,0 0 0,5-1-59,115 2 657,-111 1-375,-13 0 71,0 0 21,2 10-298,-1 0 1,0-1 0,-1 1 0,0 0 0,0-1 0,-1 1 0,0 0 0,-1-1 0,0 1 0,-1-1 0,0 0 0,0 0 0,-1 0 0,0 0 0,0 0 0,-1-1 0,0 0 0,-1 0-1,0 0 1,0-1 0,-1 0 0,1 0 0,-2 0 0,1-1 0,-1 0 0,0-1 0,0 0 0,0 0 0,-2 0-77,6-4 11,0-1 0,0 0 0,0 0 0,0 0 0,0-1 0,0 1 0,-1-1 0,1 0 0,0 0 0,1 0 0,-1-1 0,0 1 0,0-1 1,1 0-1,-1 0 0,1 0 0,-1-1 0,1 1 0,0-1 0,0 0 0,0 0 0,0 0 0,1 0 0,-1 0 0,1-1 0,0 1 0,0-1 0,0 1 0,0-1 0,1 0 0,-1 0 0,1 0 0,0 0 0,0 0 0,0 0 0,1 0 0,0 0 0,0 0 1,0 0-1,0 0 0,0-1 0,1 1 0,0 0 0,0 0-11,40-92-22,-40 93 27,0 0 0,0 0-1,0 0 1,1 0 0,0 0-1,-1 0 1,1 1 0,0-1-1,0 1 1,0-1 0,1 1-1,-1 0 1,1 0 0,-1 0-1,1 0 1,0 0 0,0 1-1,-1-1 1,1 1 0,0-1-1,0 1 1,1 0 0,-1 1-1,0-1 1,0 0 0,0 1 0,1 0-1,-1 0 1,0 0 0,0 0-1,1 0 1,-1 0 0,0 1-1,0 0 1,0 0 0,0 0-1,0 0 1,0 0 0,0 0-1,3 2-4,-3 4 49,0-1 0,-1 1 0,1 0 0,-1 0-1,-1 0 1,1 0 0,-1 0 0,0 0 0,-1 1 0,0-1-1,0 0 1,0 0 0,-1 1 0,0-1 0,-1 0 0,0 0-1,0 0 1,0 0 0,-1-1 0,1 1 0,-2-1 0,1 1-1,-1-1 1,0 0 0,0 0 0,-1-1 0,0 1-1,0-1 1,0 0 0,0 0 0,-1-1 0,0 1 0,0-1-1,-3 1-48,6-3 6,0-1-1,0 0 0,0 0 1,0 0-1,0 0 0,-1 0 0,1-1 1,0 1-1,0-1 0,0 0 0,-1 0 1,1 0-1,0-1 0,0 1 1,0-1-1,-1 0 0,1 1 0,0-1 1,0-1-1,0 1 0,0 0 0,1-1 1,-1 1-1,0-1 0,1 0 1,-1 0-1,1 0 0,-1 0 0,1-1 1,0 1-1,0-1 0,0 1 0,0-1 1,0 0-1,1 1 0,-2-4-5,-3-1 3,3-1-36,0 0 1,1 0-1,0-1 0,0 1 1,1-1-1,0 1 1,1-1-1,0 0 1,0 1-1,0-1 0,1 0 1,1 1-1,-1-1 1,2 1-1,-1 0 1,1 0-1,0 0 0,0 0 1,1 0-1,1 0 33,74-92-133,-76 97 131,-1 1 0,1 0 0,-1 1 0,1-1 0,0 0 0,0 1 0,0 0 0,0-1 1,0 1-1,0 0 0,0 1 0,0-1 0,1 0 0,-1 1 0,0 0 0,0 0 0,0 0 0,1 0 0,-1 0 0,0 1 0,0-1 1,0 1-1,0 0 0,0 0 0,1 0 0,-2 1 0,1-1 0,0 0 0,0 1 0,0 0 0,-1 0 0,1 0 0,-1 0 0,1 0 0,-1 0 1,1 2 1,0 0 19,0 1 0,-1 0 0,1 0 0,-1 0 0,0 1 0,0-1 0,-1 0 0,0 1 0,0-1 1,0 1-1,0 0 0,-1-1 0,0 1 0,0-1 0,-1 1 0,1 0 0,-1-1 0,0 1 1,-1-1-1,1 0 0,-1 1 0,0-1 0,-1 0 0,-1 2-19,-9 45 145,-13 2 202,24-51-339,0 0 1,0-1-1,-1 1 0,1-1 1,-1 1-1,0-1 0,1 0 1,-1 0-1,0-1 1,0 1-1,0 0 0,-1-1 1,1 0-1,0 0 1,0 0-1,-1 0 0,1 0 1,0-1-1,-1 1 1,1-1-1,-1 0 0,1 0 1,-1 0-1,1-1 0,-1 1 1,1-1-1,0 0 1,-1 0-1,1 0 0,0 0 1,0-1-1,0 1 1,0-1-1,0 0 0,0 1 1,0-1-1,0-1 1,1 1-1,-1 0 0,1-1 1,0 1-1,-2-3-8,-1-3-35,0-1 0,0 0-1,1 0 1,0 0 0,0-1 0,1 1-1,1-1 1,-1 0 0,2 0 0,-1 0 0,1 0-1,1 0 1,0 0 0,0-1 0,1 1-1,0 0 1,1 0 0,0 0 0,1 1-1,3-10 36,-3 14-3,0 1 0,1-1-1,0 1 1,0 0 0,0 0-1,0 0 1,0 0 0,1 1-1,0 0 1,0 0 0,0 0-1,0 1 1,0-1-1,0 1 1,1 0 0,-1 1-1,1-1 1,-1 1 0,1 0-1,0 1 1,-1-1 0,1 1-1,0 0 1,0 1 0,-1-1-1,1 1 1,0 0 0,-1 1-1,1-1 1,-1 1-1,0 0 1,1 0 0,-1 1-1,0 0 1,0 0 0,-1 0-1,1 0 1,-1 1 0,1-1-1,-1 1 1,0 1 0,0-1-1,0 1 4,-4-2 7,0-1 0,0 1-1,0 0 1,0 0 0,-1-1 0,1 1-1,-1 0 1,1 0 0,-1-1-1,0 1 1,0-1 0,-1 1-1,1-1 1,0 1 0,-1-1 0,1 0-1,-1 1 1,0-1 0,0 0-1,0 0 1,0 0 0,0-1 0,0 1-1,0 0 1,-1-1 0,1 0-1,0 1 1,-1-1 0,0 0-1,1 0 1,-1 0 0,1-1 0,-1 1-1,0 0 1,0-1 0,1 0-1,-1 0 1,0 0 0,-2 0-7,-7 2 13,0 0 0,1-1 0,-1 0 0,0-1 0,1 0 0,-1-1 0,0 0 0,1-1 0,-1 0 0,1-1-1,0 0 1,0 0 0,0-2 0,-3-1-13,-16-47-37,34 47 16,0 3 20,1 0 1,-1 0 0,1 1 0,-1-1-1,1 1 1,0 0 0,0 0 0,0 0-1,0 1 1,0-1 0,0 1 0,0 1-1,0-1 1,1 1 0,-1 0 0,0 0-1,1 0 1,-1 1 0,0 0 0,0 0-1,3 1 1,3 0 3,1 1-1,-1 0 1,1 1-1,-1 1 0,0-1 1,-1 2-1,1 0 1,-1 0-1,0 1 1,-1 0-1,4 3-2,-6 66 59,-7-76-59,0-1 0,-1 1 0,1-1 0,-1 1 1,1 0-1,-1-1 0,1 1 0,-1 0 0,1-1 0,-1 1 1,1 0-1,-1 0 0,0 0 0,1 0 0,-1-1 0,1 1 1,-1 0-1,1 0 0,-1 0 0,0 0 0,1 0 0,-1 0 1,1 0-1,-1 1 0,0-1 0,1 0 0,-1 0 0,1 0 1,-1 0-1,1 1 0,-1-1 0,1 0 0,-1 1 0,1-1 1,-1 0-1,1 1 0,-1-1 0,1 1 0,0-1 1,-1 1-1,1-1 0,-1 1 0,1-1 0,0 1 0,0-1 1,-1 1-1,1-1 0,0 1 0,0-1 0,0 1 0,0-1 1,-1 1-1,1 0 0,0-1 0,0 1 0,0-1 0,0 1 1,0 0-1,1-1 0,-1 1 0,0-1 0,0 1 0,0 0 0,-62-67-96,61 63 94,0 0-1,-1-1 1,1 1-1,-1 0 0,0 0 1,0 0-1,0 0 1,0 0-1,-1 0 0,1 0 1,-1 1-1,1-1 1,-1 1-1,0 0 0,0 0 1,0 0-1,0 0 1,0 0-1,-1 1 0,1 0 1,-1-1-1,1 1 1,-1 0-1,1 1 0,-1-1 1,1 1-1,-1-1 1,0 1-1,1 0 1,-1 0-1,1 1 0,-1-1 1,0 1-1,1 0 1,-2 0 2,-19 45-6,32 91 6,-7-133 11,0 0 0,0-1 0,1 1-1,-1 0 1,1-1 0,-1 1 0,1-1 0,0 0 0,0 1-1,1-1 1,-1 0 0,1 0 0,-1-1 0,1 1-1,0-1 1,0 1 0,0-1 0,1 0 0,-1 0-1,0 0 1,1 0 0,-1-1 0,1 1 0,3 0-11,-3-1 12,8-3 90,-6 0-98,0-1 0,0-1 1,0 1-1,0-1 0,-1 0 0,0 0 1,1 0-1,-2-1 0,1 0 0,0 0 1,-1 0-1,0-1 0,0 1 0,-1-1 1,1 0-1,-1 0 0,0 0 0,-1-1 1,0 1-1,0-1 0,0 1 0,-1-1 0,0 0 1,0 1-1,0-1 0,-1 0 0,0 0 1,-1 1-1,0-1 0,1 0 0,-2 0 1,1 1-1,-1-1 0,0 1 0,-1-1 1,1 1-1,-1 0 0,-1 0 0,-1-3-4,1 5 0,1 0-1,-1 0 1,0 1-1,0-1 1,0 1-1,-1 0 1,1 0-1,-1 1 1,0-1-1,0 1 1,0 0-1,0 0 1,0 0-1,0 1 1,0 0-1,-1 0 0,1 0 1,0 1-1,-1 0 1,1 0-1,0 0 1,-1 0-1,1 1 1,0 0-1,0 0 1,-1 1-1,1-1 1,0 1-1,0 0 1,0 0-1,1 1 1,-1 0-1,0 0 1,1 0-1,0 0 1,0 0-1,0 1 0,0 0 1,0 0-1,1 0 1,0 0-1,0 1 1,0-1-1,0 1 1,1 0-1,-1-1 1,1 1-1,1 0 1,-1 1-1,1-1 1,-1 4 0,0-3 1,1 0 0,0 1 0,0-1-1,1 0 1,0 1 0,0-1 0,0 0 0,1 0 0,0 1 0,0-1 0,1 0 0,0 0 0,0 0 0,0 0 0,1 0 0,-1-1 0,2 1 0,-1-1 0,0 0 0,1 0-1,0 0 1,0 0 0,1-1 0,-1 1 0,1-1 0,0 0 0,0 0 0,0-1 0,1 0 0,-1 0 0,1 0 0,0 0 0,-1-1 0,5 1-1,-3-5-5,1-1-1,0 0 1,-1 0 0,1-1 0,-1 0 0,0 0 0,0-1 0,-1 1 0,1-2 0,-1 1-1,0-1 1,0 1 0,-1-2 0,0 1 0,0-1 0,0 1 0,-1-1 0,0-1 0,0 1-1,-1 0 1,0-1 0,0 0 0,-1 0 0,0 0 5,-1 4-1,0 1-1,-1-1 1,1 1 0,-1-1-1,0 1 1,1-1 0,-2 1-1,1-1 1,0 1 0,-1-1-1,0 1 1,1-1 0,-2 1-1,1-1 1,0 1 0,-1 0-1,1-1 1,-1 1 0,0 0-1,0 0 1,0 1 0,0-1-1,-1 0 1,1 1 0,-1-1-1,1 1 1,-1 0 0,0-1-1,0 1 1,0 1 0,0-1-1,-1 0 2,-1 1 2,1 1 0,-1 0 0,0 0-1,0 0 1,1 0 0,-1 0 0,0 1 0,1 0 0,-1 0-1,1 1 1,-1-1 0,1 1 0,0 0 0,-1 0-1,1 0 1,0 0 0,0 1 0,1 0 0,-1 0-1,0 0-1,2-1 7,-3 2 12,1 1 1,-1-1-1,2 1 0,-1 0 1,0 0-1,1 1 0,0-1 1,0 1-1,0 0 0,1 0 1,0-1-1,0 2 0,1-1 0,-1 0 1,1 0-1,1 0 0,-1 1 1,1-1-1,0 0 0,0 0 1,1 1-1,0-1 0,0 0 1,1 0-1,-1 0 0,1 0 1,0 0-1,1 0 0,0 0 1,0-1-1,0 1 0,3 3-19,-3-6-159,-1 0 0,1 0 0,0 0 0,1 0 0,-1 0 0,0 0 0,1-1 0,-1 1 0,1-1 0,0 0 0,0 0 0,0-1 0,0 1 0,0-1 0,0 0 0,0 0 0,1 0 0,-1-1 0,0 1 0,5-1 159,24-3-3337</inkml:trace>
  <inkml:trace contextRef="#ctx0" brushRef="#br4" timeOffset="118583.614">11001 8716 416,'0'0'96,"0"0"-63,0 0-33</inkml:trace>
  <inkml:trace contextRef="#ctx0" brushRef="#br4" timeOffset="118750.188">10987 8788 448,'0'0'129,"0"0"-97,0 0 0,0 0-32,0 0 0,0 0-32</inkml:trace>
  <inkml:trace contextRef="#ctx0" brushRef="#br4" timeOffset="119831.027">10987 8798 480,'0'0'321,"0"0"-1,0 0-26,0 0-86,0 0 43,0 0-27,0 0 54,0 0 42,0 0 11,16 1 80,28-12-107,23 0 273,49 15 37,-22-4-614,38-15 437,-64 1-426,73 30 80,-9-12 176,-82 2-203,-45-6-37,-5 0 5,7 2 0,296 56 160,-128-51-192,-27-20 0,-27-4 0,-51 1-6,237-36 17,-161 9 5,-63 24-155,-81 19-709,-2 0-1165</inkml:trace>
  <inkml:trace contextRef="#ctx0" brushRef="#br4" timeOffset="121288.53">13338 8817 480,'0'0'123,"0"0"-48,0 0-107,0 0-5,0 0 21,0 0 90,0 0 118,0 0 11,0 0 22,0 0 15,0 0-37,0 0-6,0 0 65,0 0 143,1 2-100,3 88 538,-13 2-79,-39 45-247,24-14-420,-8 6 452,9-23-490,-21 126 197,16-100-256,-5 32 347,25-75-309,23-76-34,-14-13-4,0 1 0,0-1 0,-1 0 0,1 1 0,0-1 0,-1 1 0,1-1 0,-1 1 0,1-1 0,0 1 0,-1-1 1,1 1-1,-1 0 0,1-1 0,-1 1 0,0 0 0,1-1 0,-1 1 0,0 0 0,1 0 0,-1-1 0,0 1 0,0 0 0,0 0 0,0-1 0,0 1 0,0 0 0,0 0 0,0-1 0,0 1 0,0 0 0,0 0 0,0 0 0,0-1 0,-1 1 0,1 0 0,0 0 0,0-1 0,-1 1 0,1 0 0,-1-1 0,1 1 0,-1 0 0,1-1 0,-1 1 0,1-1 0,-1 1 0,1-1 0,-1 1 0,0-1 0,1 1 0,-1-1 0,-64 122 59,38-3 42,9-56 49,-14 106-38,-19 150-118,25-129 33,-1-40 411,7-64-331,12 7-123,-11-53-1410,20-30-170</inkml:trace>
  <inkml:trace contextRef="#ctx0" brushRef="#br4" timeOffset="123174.038">10985 9316 512,'-1'-26'6545,"27"36"-4662,-3 2-2073,9 2 371,0 2 1,-1 0-1,-2 3 1,1 0-1,-2 1 1,24 24-182,-26-16 40,0 2 0,-2 1 1,-1 0-1,-2 2 1,-1 1-1,-2 0 1,4 13-41,115 136 5,-5 0 48,-67-84-53,2-2-16,8 11 32,-7-11-5,-30-37-11,54 105-5,42 64 37,-28-96-70,-26-35-52,-24-28-193,45 107-75,-75-129 358,-2-30 0,35 8-5,-70-19-17,17 10 17,86 98 5,-21-23 0,-9-38-27,-75-52 62,24-1-374,21 8-2154,-33-8 833</inkml:trace>
  <inkml:trace contextRef="#ctx0" brushRef="#br4" timeOffset="123559.074">12982 10982 448,'0'0'161,"0"0"31,0 0-96,0 0 224,11 40 609,-2 0-513,-11 36-31,2 13-609</inkml:trace>
  <inkml:trace contextRef="#ctx0" brushRef="#br4" timeOffset="126656.592">8687 6971 2691,'0'0'859,"0"0"449,0 0 422,1-3-22,73-128 4260,-71 73-5076,-5 57-754,2 1-47,0 0 107,0 0 336,13 35 469,24 203 1800,-27 3-1874,-8-120-897,25-50-1095,-26-69 316,-1-2-769,0 0-657,0 0-635,-1-7-176,-4-29 496,-7-22-1318</inkml:trace>
  <inkml:trace contextRef="#ctx0" brushRef="#br4" timeOffset="127295.044">8793 6902 673,'0'0'293,"0"0"294,0 0 294,0 0 625,0-5-17,-1-2-1312,1 0 0,-1 0 0,1 0 0,1 1 0,-1-1 0,1 0 0,0 0 0,1 1-1,-1-1 1,1 1 0,1-1 0,-1 1 0,1 0 0,0 0 0,1 0 0,-1 0 0,1 0 0,0 1 0,1 0 0,-1-1 0,1 2 0,0-1 0,0 1-1,1-1 1,-1 1 0,1 1 0,0-1 0,3 0-177,13-2 313,93-1 1034,-110 9-1257,0-1-1,0 1 1,0 0-1,0 0 1,0 0-1,0 1 1,0 0-1,-1 0 1,1 0-1,-1 0 0,0 1 1,0 0-1,0 0 1,0 0-1,-1 0 1,0 0-1,0 1 1,0-1-1,0 1 1,-1 0-1,1 0 0,-1 0 1,-1 0-1,1 1 1,-1-1-1,0 0 1,0 1-1,0-1 1,-1 0-1,0 1 1,0-1-1,0 1 1,-1 0-90,-4 14 109,-1 0 1,-1-1 0,-1 0 0,0 0 0,-1-1-1,-2 0 1,1-1 0,-2 0 0,0-1 0,-1 0-1,-1-1 1,-1 0 0,0-1 0,-15 11-110,15-11 48,-120 85 91,137-99-139,-1-1 0,0 0 0,0 1 0,0-1-1,0 0 1,0 0 0,0 0 0,0 0 0,0 0 0,0 0 0,0 0 0,0 0 0,0 0 0,-1 0 0,1 0 0,-1-1 0,1 1-1,-1 0 1,1 0 0,-1-1 0,1 1 0,-1 0 0,0-1 0,0 1 0,0 0 0,0-1 0,0 1 0,0 0 0,0-1 0,0 1-1,-1-1 1,1 1 0,0 0 0,-1 0 0,1-1 0,-1 1 0,1 0 0,-1 0 0,0 0 0,0-1 0,1 1 0,-1 0 0,0 0-1,0 0 1,0 0 0,0 0 0,0 1 0,0-1 0,-1 0 0,1 0 0,0 1 0,0-1 0,0 1 0,-1-1 0,1 1 0,0-1-1,-1 1 1,1 0 0,0 0 0,-1 0 0,1-1 0,0 1 0,-1 0 0,1 1 0,0-1 0,-1 0 0,1 0 0,0 1 0,-1-1-1,0 1 1,10-4-21,5 3 23,0 1 0,0 1-1,0 0 1,-1 0 0,1 1 0,-1 1-1,0 0 1,0 1 0,0 0 0,-1 1-1,1 0 1,-2 1 0,9 6-2,35 16 223,9 6 272,-50-27-387,0 0 1,0 0-1,1-1 0,0-1 1,1-1-1,-1 0 0,1 0 1,0-2-1,0 1 0,0-2 1,5 0-109,96-19 74,-99 10-344,-1 1-4857,-16 6 889</inkml:trace>
  <inkml:trace contextRef="#ctx0" brushRef="#br1" timeOffset="141023.895">8990 8391 769,'1'7'6424,"6"22"-5125,-7-28-1084,2 17 671,19 6 1420,-19-24-1703,-2 0 33,0 0-268,0 0-240,0 0-85,-1-6-16,2 0-27,-1 0 0,1 0 0,-2 0 0,1 0 0,0 0 1,-1 0-1,0 0 0,-1 0 0,0 0 0,1 0 0,-2 0 0,1 1 1,-1-1-1,0 1 0,0 0 0,0 0 0,-1 0 0,1 0 0,-1 0 1,0 1-1,-1 0 0,1-1 0,-1 2 0,0-1 0,0 0 0,0 1 1,-1 0-1,1 1 0,-1-1 0,1 1 0,-1 0 0,0 0 1,0 0-1,0 1 0,0 0 0,-5 0 0,4 2 10,0 0 0,0 0 0,0 1 0,1 0 0,-1 1 0,1-1 1,-1 1-1,1 0 0,0 1 0,0-1 0,0 1 0,0 1 0,1-1 0,-1 1 0,1 0 0,0 0 0,1 0 0,-1 1 1,1-1-1,0 1 0,1 0 0,-1 1 0,1-1 0,1 0 0,-1 1 0,1 0 0,0 0-10,-40 94 545,41-93-525,-1-4-13,1 0 1,-1 0-1,1 0 1,0 0-1,0 0 1,1 0-1,-1 1 1,1-1-1,0 0 1,0 0-1,1 1 1,-1-1-1,1 0 1,0 0-1,0 0 1,0 1-1,1-1 1,-1 0-1,1-1 0,0 1 1,0 0-1,0 0 1,1-1-1,-1 1 1,1-1-1,0 0 1,0 0-1,0 0 1,0 0-1,1-1 1,-1 1-1,1-1 1,2 2-8,1-5-2,-1-1 0,1 0 0,-1 0 0,0 0 0,0-1 0,0 1 1,0-2-1,0 1 0,-1-1 0,1 1 0,-1-1 0,0-1 0,0 1 1,-1-1-1,1 0 0,-1 0 0,0 0 0,0-1 0,-1 1 0,1-2 2,46-87-352,-24 47 235,-24 44 101,-2 3 144,0 0 352,0 0 134,0 0-27,49 108 470,-20 25-897,-20-102-277,-4-18-1732,-5 1-4464,0-12 1940</inkml:trace>
  <inkml:trace contextRef="#ctx0" brushRef="#br1" timeOffset="141750.816">9099 8144 993,'5'-19'4134,"2"0"2598,7 36-5176,38 50 719,92 212 404,-80-139-2353,-16-33-305,-39-83 156,-11-38 522,26-185-683,18 32-27,-16 9 11,-17 128-277,-10 29-289,1 1-219,0 0-875,0 0-828,0 0-806,0 0-571</inkml:trace>
  <inkml:trace contextRef="#ctx0" brushRef="#br1" timeOffset="142224.018">9649 8140 993,'0'-2'3525,"0"-9"1618,4-15-4437,-4 26-60,0 0 21,0 0 75,2 6-58,34 214 1900,-29-66-1426,-1-4-720,0-79-422,-6-69-16,0-2-208,0 0-572,0 0-688,0 0-438,0 0 123,-2-7-1083,-9-28-685</inkml:trace>
  <inkml:trace contextRef="#ctx0" brushRef="#br1" timeOffset="143294.154">9658 8111 865,'36'-82'7869,"-34"79"-7784,1 0-1,0 1 0,1-1 0,-1 1 0,0 0 0,1 0 0,-1 0 0,1 0 0,0 1 0,-1 0 0,1-1 0,0 1 0,0 1 0,0-1 0,0 1 0,0-1 0,0 1 0,0 0 0,0 0 1,-1 1-1,1-1 0,0 1 0,0 0 0,0 0 0,0 0 0,0 0 0,-1 1 0,1 0 0,-1 0 0,1 0 0,-1 0 0,3 2-84,-2-1 91,-1-1 0,1 1 1,-1-1-1,0 1 0,1 0 0,-1 1 0,-1-1 0,1 0 0,0 1 0,-1 0 0,0 0 1,0-1-1,0 1 0,0 0 0,0 1 0,-1-1 0,0 0 0,0 0 0,0 1 1,-1-1-1,1 0 0,-1 1 0,0-1 0,0 1 0,0-1 0,-1 0 0,0 1 1,0-1-1,0 3-91,-47 157 1494,-76-16-1200,32-108-235,79-95-86,87-21-10,-72 74 21,27 15 37,-15-6 13,0 0-1,-1 1 1,0 0 0,-1 1-1,0 1 1,0-1-1,-1 2 1,0 0 0,-1 0-1,0 1 1,-1 0 0,0 1-1,-1 0 1,-1 0-1,0 1 1,0 0 0,-2 0-1,0 1 1,0-1 0,-1 1-34,-5-12 20,1 1 0,0-1 0,0 0 0,0 0 0,0 1 0,1-1 0,-1 0 0,1 0 1,0 1-1,0-1 0,0 0 0,0 0 0,1 0 0,-1 0 0,1-1 0,0 1 0,0 0 1,0-1-1,0 1 0,0-1 0,0 0 0,1 1 0,-1-1 0,1 0 0,0 0 0,-1-1 0,1 1 1,0-1-1,0 1 0,0-1 0,0 0 0,0 0 0,1 0 0,-1-1 0,0 1 0,0-1 1,0 1-1,1-1 0,-1 0 0,0 0 0,0-1 0,1 1 0,-1-1 0,0 0 0,0 1 0,0-1 1,2-1-21,111-96 464,-70 52 102,-46 44-443,0 2 37,0 0-59,0 0-58,0 0-11,0 0 0,0 0 0,0 0-11,0 0-31,30 5 4,-20-6 28,-8 1-49,-2 0-106,0 0-545,-2-2-961,-9-11-1666,-6-10-1542</inkml:trace>
  <inkml:trace contextRef="#ctx0" brushRef="#br1" timeOffset="147031.328">10640 8842 545,'9'9'240,"-9"-8"-224,0-1 181,0 0 358,0 0 305,0 0 229,0 0-16,0 0-352,30 12 1756,-30-11-2024,0-1-122,0 0 107,0 0 11,0 0-44,0 0-79,0 0-86,0 0-96,1-5 38,-1-2-162,0 0 0,0 0-1,1 0 1,0 0 0,1 0 0,-1 0 0,1 0 0,0 0 0,1 1-1,0-1 1,0 1 0,0 0 0,1 0 0,0 0 0,0 0 0,0 1-1,1-1 1,0 1 0,0 0 0,0 1 0,1-1 0,-1 1 0,1 0-1,0 0 1,2 0-20,1 2 112,-2 12 1082,-7 9-1245,0-14 79,2 4 9,-2 1 0,1-1 0,-1 1 0,0-1 0,-1 1 0,0-1 0,-1 0 0,0 1 0,0-1 0,-1 0 0,0 0 0,0 0 0,-1-1 0,0 1 0,-1-1 0,0 0 0,0 0 0,-1-1 0,-6 7-37,9-12 3,1-1-1,-1 0 1,1 0-1,-1 0 1,1-1-1,-1 1 1,0-1-1,1 1 1,-1-1-1,0 0 1,1 0-1,-1 0 1,0 0-1,0-1 1,1 1-1,-1-1 1,0 1 0,1-1-1,-1 0 1,1 0-1,-1 0 1,1 0-1,0-1 1,-1 1-1,1-1 1,0 0-1,0 1 1,0-1-1,0 0 1,0 0-1,0 0 1,1 0-1,-1 0 1,1-1-1,-1 1 1,1-1-1,0 1 1,0 0-1,0-1 1,0 0-1,0 1 1,1-1-1,-1 0 1,1 1 0,0-1-1,0 0 1,0 1-1,0-1 1,0 0-1,0 0 1,1 1-1,-1-1 1,1 0-3,31-93 149,-18 54-160,15 52 140,-21-6-89,-1 0 1,1 1-1,-1-1 1,0 2-1,0-1 1,-1 1 0,0 0-1,0 0 1,0 0-1,-1 1 1,0 0-1,0 0 1,0 1 0,-1-1-1,0 1 1,-1 0-1,0 0 1,0 0-1,0 0 1,0 5-41,-19 58 358,16-68-356,0 0 0,-1 0 1,1 0-1,-1-1 1,0 1-1,0 0 0,0-1 1,0 1-1,-1 0 0,1-1 1,-1 1-1,1-1 1,-1 0-1,0 0 0,0 1 1,0-1-1,0 0 1,0-1-1,-1 1 0,1 0 1,0-1-1,-1 1 0,0-1 1,1 0-1,-1 0 1,0 0-1,1 0 0,-1 0 1,0 0-1,0-1 1,0 0-1,0 1 0,1-1 1,-1 0-1,0 0 0,0-1 1,0 1-1,0-1 1,0 1-1,1-1 0,-1 0 1,0 0-1,0 0 1,1 0-1,-1-1 0,1 1 1,-1-1-1,1 1 0,0-1 1,-1 0-1,1 0 1,0 0-1,0 0 0,1 0 1,-1-1-1,0 1-2,-2-5-1,0 0 0,0 1 0,1-1 0,-1-1-1,2 1 1,-1 0 0,1-1 0,0 1 0,1-1 0,0 0 0,0 1-1,1-1 1,0 0 0,0 0 0,0 1 0,1-1 0,0 0 0,1 1-1,0-1 1,0 1 0,1-1 0,0 1 0,0 0 0,0 0 0,1 0-1,0 1 1,1-1 0,4-4 1,-6 7 2,0 1 0,0 1 0,1-1 0,0 0 0,-1 1-1,1 0 1,0 0 0,0 0 0,0 0 0,0 0 0,1 1 0,-1 0 0,0 0-1,1 0 1,-1 1 0,1-1 0,-1 1 0,0 0 0,1 0 0,-1 1 0,1-1 0,-1 1-1,0 0 1,1 0 0,-1 0 0,0 1 0,0 0 0,0-1 0,0 1 0,0 1 0,0-1-1,-1 1 1,1-1 0,2 3-2,0 0 5,0 0 0,0 0 0,0 0 0,0 0 0,-1 1 1,0 0-1,0 0 0,-1 0 0,0 1 0,0-1 0,0 1 0,-1 0 0,0 0 0,0 1 0,-1-1 0,0 1 0,0-1 0,-1 1 0,0 1-5,1-4 7,-1 0 1,0 0-1,0 0 0,0 0 0,-1 0 0,0 0 1,0 0-1,0 1 0,-1-1 0,1 0 1,-1 0-1,-1 0 0,1-1 0,0 1 0,-1 0 1,0 0-1,0-1 0,-1 1 0,1-1 0,-1 0 1,0 0-1,0 0 0,0 0 0,-1 0 0,0 0 1,1-1-1,-1 0 0,0 0 0,-1 0 0,1 0 1,0-1-1,-1 1 0,1-1 0,-1 0 0,0-1 1,0 1-1,0-1 0,0 0 0,0 0 1,0 0-8,0-1-3,0 0 1,0-1-1,0 1 1,-1-1-1,1 0 1,0 0-1,0 0 1,0-1-1,1 0 1,-1 0-1,0 0 1,1-1 0,-1 1-1,1-1 1,0 0-1,-1 0 1,2-1-1,-1 1 1,0-1-1,1 0 1,-1 0-1,1 0 1,0 0-1,1-1 1,-1 1 0,1-1-1,0 0 1,0 1-1,0-1 1,1 0-1,-1 0 1,1-4 2,-2-3-6,1 1-1,1-1 1,0 0 0,0 1 0,1-1 0,1 0-1,0 0 1,0 1 0,2-1 0,-1 1 0,1-1-1,1 1 1,0 0 0,3-6 6,-6 12 0,0 1 0,0-1 0,1 1 0,-1-1 0,1 1 0,0-1 0,0 1 0,0 0 0,1 0 0,-1 0 0,1 0 0,0 0 0,0 1 0,0-1 0,1 1 0,-1 0 0,1 0 0,0 0 0,0 1 0,0-1 0,0 1 0,0 0 0,1 0 0,-1 0 0,1 1 0,-1-1 0,1 1 0,0 0 0,-1 1 0,1-1 0,0 1 0,0 0 0,-1 0 0,1 0 0,0 1 0,-1 0 0,1-1 0,0 2 0,-1-1 0,4 2 0,-2 4 7,1 0-1,-2 1 1,1 0-1,-1 0 1,0 1-1,0-1 1,-1 1 0,0 0-1,-1 0 1,0 1-1,-1-1 1,0 0-1,0 1 1,-1 0 0,0-1-1,0 1 1,-1 0-1,-1 0 1,0-1-1,0 1 1,-1 0 0,0-1-1,-3 8-6,5-11 4,0 0-3,0 0 0,0 0 0,0 0 0,-1 0 0,0 0 0,0-1 0,-1 1 0,1 0 0,-1 0 0,0-1 0,-1 1 0,0-1 0,1 0 0,-2 0 0,1 0 0,0 0 0,-1 0 0,0-1 0,0 1 0,-1-1 0,1 0 0,-1-1 0,0 1 0,0-1 0,0 0 0,0 0 0,0 0 0,-1-1 0,1 0 0,-1 0 0,0 0 0,0-1 0,0 0 0,1 0 0,-1 0 0,0-1 0,-3 0-1,1-5-3,1 0-1,0-1 1,0 0-1,0-1 1,0 0-1,1 1 1,0-2-1,1 1 1,0-1 0,0 0-1,0 0 1,1 0-1,0-1 1,1 0-1,0 1 1,0-1-1,1 0 1,0-1-1,1 1 1,-1-7 3,2 9-1,-1-1-1,1 0 1,0 0 0,1 0 0,0 1-1,0-1 1,0 0 0,1 1 0,1-1-1,-1 1 1,1-1 0,0 1-1,1 0 1,-1 0 0,2 1 0,-1-1-1,3-2 2,-5 6 2,0-1-1,0 1 1,0 0-1,1 0 1,-1 0-1,1 0 1,0 1 0,-1-1-1,1 1 1,1-1-1,-1 1 1,0 0-1,0 0 1,1 1-1,-1-1 1,1 1-1,0-1 1,-1 1-1,1 0 1,0 0-1,0 1 1,0-1-1,0 1 1,-1 0-1,1 0 1,0 0-1,0 1 1,0-1-1,0 1 1,-1 0-1,1 0 1,0 0-1,-1 1 1,1-1-1,-1 1 1,1 0-1,-1 0 1,0 0-1,1 1-1,1 2 18,0 0-1,-1 0 1,0 0-1,0 1 1,0 0-1,0 0 0,-1 0 1,0 0-1,-1 0 1,1 1-1,-1-1 1,-1 1-1,1 0 1,-1 0-1,0-1 1,0 1-1,-1 0 1,0 0-1,0 0 1,-1 0-1,0-1 1,0 1-1,0 0 0,-1 0 1,0-1-1,-1 1 1,1-1-1,-1 0 1,0 0-1,-1 0 1,1 0-1,-1 0 1,0-1-1,-1 0 1,1 0-1,-1 0 1,0 0-1,-1-1 1,1 1-1,-1-2 0,1 1 1,-1 0-1,0-1 1,-2 0-18,2-3-2,1-1 1,-1-1-1,1 1 1,0-1-1,0 0 1,-1 0-1,1 0 1,0-1-1,1 1 0,-1-1 1,0-1-1,1 1 1,0-1-1,-1 1 1,1-1-1,1 0 1,-1-1-1,1 1 1,0-1-1,0 1 0,0-1 1,0 0-1,1 0 1,0 0-1,0-1 1,0 1-1,1 0 1,-1-1-1,1 1 1,1-1-1,-1 1 0,1-1 1,0 0-1,0 1 1,1-1-1,-1 1 1,1-1-1,1 0 2,-2 0-1,0 1 1,0-1-1,1 1 0,0 0 1,0-1-1,0 1 0,1 0 0,0 0 1,0 0-1,0 0 0,1 0 1,-1 0-1,1 1 0,0-1 1,0 1-1,1 0 0,-1 0 0,1 0 1,0 0-1,0 1 0,1-1 1,-1 1-1,0 0 0,1 1 0,0-1 1,0 1-1,0 0 0,0 0 1,0 0-1,5-1 1,-2 5 27,0 0 0,0 0 1,-1 1-1,1 0 0,0 0 0,-1 1 1,0 0-1,0 0 0,0 1 0,0-1 1,-1 2-1,0-1 0,0 1 0,0 0 1,-1 0-1,0 0 0,0 1 0,0 0 1,-1 0-1,0 0 0,-1 0 0,1 1 1,-1-1-1,-1 1 0,1 0 0,-1 0 1,-1 0-1,0 0 0,0 0 0,0 0 1,-1 1-1,0-1 0,-1 0 0,0 0 0,0 0 1,-1 0-1,0 0 0,0 0 0,0 0 1,-1-1-1,-1 1 0,1-1 0,-1 1 1,-1-1-1,1-1 0,-1 1 0,0-1 1,-2 2-28,4-6-1,0 0 1,0-1 0,1 1 0,-1-1 0,0 0-1,0 0 1,0 0 0,0-1 0,0 1-1,-1-1 1,1 1 0,0-1 0,0 0-1,0 0 1,0 0 0,0-1 0,0 1-1,0-1 1,-1 0 0,1 0 0,1 0-1,-1 0 1,0 0 0,0-1 0,0 1 0,1-1-1,-1 0 1,0 0 0,1 0 0,0 0-1,-1 0 1,1 0 0,0 0 0,0-1-1,1 0 1,-1 1 0,0-1 0,1 0-1,-1 1 1,1-1 0,0 0 0,-1-3 0,-10-9-17,-40-43-52,48 48 63,1-1 0,0 0 0,0 1 0,1-1 0,1 0 0,0 0 0,0 0 0,1 0 0,0 0 1,1 0-1,0 0 0,1 0 0,1 0 0,-1 1 0,2-1 0,-1 1 0,1-1 0,1 1 0,0 1 0,0-1 1,1 1-1,0-1 0,1 2 0,0-1 0,0 1 0,1 0 0,0 1 0,7-5 6,-11 10 0,0 1 1,1 1-1,-1-1 0,1 0 1,-1 1-1,1 0 0,-1 0 1,1 1-1,-1-1 0,1 1 0,-1 0 1,1 0-1,-1 0 0,0 1 1,0-1-1,1 1 0,-1 0 0,0 0 1,-1 1-1,1-1 0,0 1 1,-1 0-1,1 0 0,-1 0 1,0 0-1,0 1 0,0-1 0,-1 1 1,1 0-1,-1 0 0,0 0 1,0 0-1,0 0 0,0 0 1,-1 0-1,1 4 0,3 1 8,-2 1 0,1-1 0,-1 1-1,0-1 1,-1 1 0,0 0 0,-1 0 0,0 0 0,-1 0 0,0 0 0,0 0 0,-1 0 0,0 0 0,-1-1-1,0 1 1,0 0 0,-1-1 0,-1 1 0,0-1 0,0 0 0,0 0 0,-1 0 0,-1-1 0,1 0 0,-1 0-1,-1 0 1,-6 6-8,9-9-5,0-1-1,-1-1 1,1 1-1,-1 0 1,1-1 0,-1 0-1,0 0 1,-1-1-1,1 1 1,0-1-1,-1 0 1,1 0-1,-1-1 1,0 0-1,1 0 1,-1 0-1,0-1 1,0 1-1,0-1 1,1-1 0,-1 1-1,0-1 1,0 0-1,1-1 1,-1 1-1,1-1 1,-1 0-1,1 0 1,0-1-1,0 1 1,0-1-1,0-1 1,0 1-1,0-1 1,1 1-1,0-1 1,0 0 0,0-1-1,0 1 1,1-1-1,-1 0 6,1-4-6,0 0-1,1 0 0,0 0 1,0 0-1,1-1 0,0 1 1,1-1-1,0 1 1,0 0-1,1-1 0,0 1 1,1 0-1,0-1 0,1 1 1,-1 0-1,2 0 0,-1 1 1,1-1-1,1 1 1,-1 0-1,2 0 0,-1 0 1,1 1-1,0-1 0,0 2 1,1-1-1,0 1 1,0 0-1,6-4 7,-9 9 0,1-1 0,-1 1 0,1 0 0,0 1 0,0-1 0,-1 1 0,1 0 0,0 0 0,0 0 0,0 1 0,-1 0 0,1 0 0,0 0 0,-1 0 0,1 1 0,-1-1 0,1 1 0,-1 1 0,0-1 0,0 0 0,0 1 0,0 0 0,0 0 0,-1 0 0,1 1 0,-1-1 0,0 1 0,0-1 0,0 1 0,0 0 0,-1 0 0,1 1 0,-1-1 0,0 0 0,-1 1 0,1-1 0,-1 1 0,0 0 0,0-1 0,0 1 0,-1 0 0,1 0 0,-1 4 0,16 34 27,-42-84-50,-39-52-6,63 91 28,-1 0 0,1 0 0,-1 1 0,1-1-1,-1 0 1,0 1 0,1-1 0,-1 1 0,0 0 0,0 0-1,0 0 1,0 0 0,0 1 0,0-1 0,0 1 0,0 0 0,0 0-1,0 0 1,0 0 0,-1 0 0,1 1 0,0 0 0,0-1-1,0 1 1,1 0 0,-1 0 0,0 1 0,0-1 0,0 0 0,1 1-1,-1 0 1,1 0 0,-1 0 0,-1 2 1,-52 93 0,50-28 32,0-51-15,16 19 35,46-3 34,-48-33-83,-5 0-3,0-1 0,0 1 1,0-1-1,1 0 0,-1 0 1,0 0-1,0 0 0,0-1 1,0 1-1,0-1 0,0 0 1,0 1-1,0-2 0,0 1 1,-1 0-1,1 0 0,0-1 1,-1 0-1,1 1 0,-1-1 0,1 0 1,-1 0-1,0 0 0,1-2 0,72-119 40,-73 118-46,0 0-1,0 1 1,0-1 0,-1 0-1,0 0 1,0 0-1,0 0 1,0 0 0,-1 0-1,0 0 1,0 0-1,0-1 1,-1 1-1,0 0 1,0 0 0,0 0-1,0 1 1,-1-1-1,0 0 1,0 0-1,0 1 1,-1-1 0,1 1-1,-1 0 1,0 0-1,-1 0 1,1-1 6,-1 2-6,1 0 0,-1 0 1,0 0-1,0 0 0,0 1 0,0 0 1,0 0-1,-1 0 0,1 0 0,-1 0 0,1 1 1,-1 0-1,1 0 0,-1 0 0,0 0 1,0 1-1,1 0 0,-1 0 0,0 0 1,0 1-1,1 0 0,-1-1 0,0 2 0,1-1 1,-1 0-1,1 1 0,0 0 0,-1 0 1,1 0-1,0 1 0,0-1 0,0 1 1,0 0-1,1 0 0,-1 0 0,1 1 0,-1 1 6,-2 2 9,1 0 0,1 0 0,-1 0 0,1 1 0,0 0 0,1 0 0,0 0 0,0 0 0,1 0-1,0 1 1,0-1 0,1 1 0,0-1 0,1 1 0,0 0 0,0-1 0,1 1 0,0-1-1,0 1 1,1-1 0,0 1 0,0-1 0,1 0 0,1 0 0,-1 0 0,1 0 0,3 4-9,-5-10 5,0 1 0,0-1 0,0 0 0,1 0 0,-1 0 0,1 0 0,-1 0 0,1-1 0,0 1 0,0-1 0,0 0 0,-1 1 0,1-1 0,0-1 0,1 1 0,-1 0 0,0-1 0,0 1 0,0-1 0,0 0 0,0 0 0,0 0 0,1-1 0,-1 1 0,0-1 0,0 0 0,0 0 0,0 0 0,0 0 0,0 0 0,-1 0 0,1-1 0,0 0 1,0 0-7,3-1 6,0 0-1,0-1 1,0 0-1,-1 0 0,1 0 1,-1 0-1,0-1 1,0 0-1,-1 0 0,1 0 1,-1-1-1,-1 0 0,1 0 1,-1 0-1,0 0 1,0 0-1,0 0 0,-1-1 1,0 1-1,-1-1 1,1 0-1,-1 0 0,0 1 1,-1-1-1,0 0 0,0 0 1,0 0-1,-2-4-4,2 7 0,0 0 0,-1 0 0,1 0 0,-1 0 0,0 0-1,0 0 1,0 0 0,-1 0 0,0 1 0,1-1 0,-1 0-1,-1 1 1,1-1 0,0 1 0,-1 0 0,0 0 0,1 0 0,-1 0-1,0 0 1,-1 1 0,1-1 0,0 1 0,-1 0 0,0 0 0,1 0-1,-1 0 1,0 1 0,0-1 0,0 1 0,0 0 0,0 0 0,0 1-1,0-1 1,0 1 0,0 0 0,-1 0 0,0 1-2,-1 0 0,0 1 0,0-1 0,1 1 0,-1 0 0,1 1 0,0-1 0,0 1 0,0 0 1,0 1-1,0-1 0,0 1 0,1 0 0,0 0 0,0 0 0,0 0 0,0 1 0,1 0 0,-1 0 0,1 0 0,1 0 0,-1 0 0,1 1 0,-1-1 0,2 1 0,-1-1 1,1 1-1,-1 0 0,2 0 0,-1 0 0,1-1 0,-1 1 0,2 2 2,-2-3-1,1 1 0,0-1 0,0 1 0,1-1 0,-1 1 0,1-1 0,0 1 0,1-1 1,-1 0-1,1 0 0,0 0 0,1 0 0,-1 0 0,1 0 0,0-1 0,0 1 0,0-1 0,1 1 0,0-1 0,-1-1 0,1 1 0,1 0 1,0 0 0,68-22-75,30-49-155,-105 77 230,-1-1-1,0 1 1,-1 0-1,0-1 0,0 1 1,-1-1-1,0-1 1,0 1-1,-1-1 1,-1 1-1,1-2 0,-1 1 1,0-1-1,-1 0 1,0 0-1,0-1 1,0 0-1,-1-1 1,-7 4 0,14-8 9,0 0 1,0-1 0,-1 1-1,1-1 1,0 0 0,0 0 0,-1 1-1,1-1 1,0-1 0,-1 1-1,1 0 1,0-1 0,0 1-1,-1-1 1,1 1 0,0-1 0,0 0-1,0 0 1,0 0 0,0 0-1,0-1 1,0 1 0,0 0 0,0-1-1,1 1 1,-1-1 0,0 0-1,1 0 1,0 1 0,-1-1-1,1 0 1,0 0 0,-1-2-10,-10-10 37,10 7-37,0 0-1,1-1 0,0 1 1,0-1-1,0 1 0,1-1 1,0 0-1,1 1 0,0-1 1,0 1-1,0-1 1,1 1-1,0 0 0,1 0 1,0-1-1,0 2 0,0-1 1,1 0-1,0 1 0,0-1 1,0 1-1,1 0 0,0 1 1,1-1-1,-1 1 1,54-33 0,22 53 0,-76-12 32,-1 1-1,0 0 1,0 0-1,0 0 1,-1 0 0,0 1-1,1 0 1,-1-1-1,-1 1 1,1 0-1,-1 0 1,0 1 0,0-1-1,0 0 1,-1 1-1,0-1 1,0 1-1,0 0 1,-1-1 0,0 1-1,0-1 1,0 1-1,-2 4-31,0-1 54,-1 1 0,0 0-1,0-1 1,-1 0 0,-1 0-1,1 0 1,-1 0-1,-1-1 1,0 0 0,0 0-1,-1 0 1,0-1 0,0 0-1,0 0-53,4-4 3,1-1 1,-1 1-1,0-1 0,0 1 0,0-1 0,0 0 0,0 0 0,0-1 0,-1 1 0,1-1 0,0 0 0,-1 1 0,1-1 0,-1-1 0,0 1 0,1-1 0,-1 1 0,0-1 0,1 0 0,-1 0 0,0 0 1,1-1-1,-1 0 0,1 1 0,-1-1 0,1 0 0,-1-1 0,1 1 0,-1 0 0,1-1 0,0 0 0,0 0 0,0 0 0,0 0 0,0-1 0,0 1 0,1-1 0,-1 1 0,1-2-3,-1 3 0,0-1-1,1-1 0,-1 1 0,1 0 1,0-1-1,0 1 0,0-1 0,0 1 1,0-1-1,0 0 0,1 0 0,-1 0 1,1 0-1,0 0 0,0 0 1,0 0-1,0 0 0,1-1 0,-1 1 1,1 0-1,0 0 0,0-1 0,0 1 1,0 0-1,1-1 0,-1 1 0,1 0 1,0 0-1,0 0 0,0 0 0,0 0 1,1 0-1,-1 0 0,1 0 0,0 0 1,-1 0 0,18-39 0,4-27-6,-4 56-15,-12 14 23,1-1 1,-1 2-1,0-1 0,1 1 1,-1 0-1,0 1 0,0 0 1,0 0-1,-1 0 1,1 1-1,-1 0 0,0 0 1,0 1-1,0-1 0,0 1 1,-1 1-1,0-1 0,0 1 1,-1 0-1,1 0 0,-1 0 1,0 1-1,-1-1 0,0 1 1,2 4-3,-5-5 12,1 1 0,-1-1 0,-1 0-1,1 1 1,-1-1 0,0 0 0,0 0 0,-1 0 0,0 1 0,0-2 0,-1 1 0,1 0 0,-1 0 0,0-1 0,-1 1 0,1-1 0,-1 0 0,0 0-1,-1-1 1,1 1 0,-1-1 0,0 0 0,0 0 0,0 0 0,0-1 0,-1 0 0,1 0 0,-1 0 0,0 0 0,0-1 0,0 0 0,0-1 0,0 1-1,-6 0-11,7-5 9,0 1 0,0-1-1,0 1 1,0-1 0,0-1-1,1 1 1,-1-1-1,1 0 1,0 0 0,0 0-1,1 0 1,-1-1 0,1 1-1,0-1 1,0 0-1,0 0 1,1 0 0,0 0-1,0-1 1,0 1 0,1-1-1,-1 1 1,1-1-1,1 1 1,-1-1 0,1 0-1,0 1 1,0-1 0,1 0-1,-1 1 1,1-1-1,0 1 1,1-1 0,0 1-1,0-1 1,0 1-1,0 0 1,1 0 0,1-2-9,-4 3 0,2-1 0,-1 0 0,0 1 0,1 0 0,0-1 0,0 1 0,0 0 0,1 0 0,-1 0 0,1 0 0,0 0 0,0 1 0,0-1 0,1 1 0,-1 0 0,1 0 0,0 0 0,0 0 0,0 1 0,0 0 0,0 0 0,0 0 0,1 0 0,-1 0 0,1 1 0,-1 0 0,1 0 0,0 0 0,-1 1 0,1-1 0,0 1 0,3 0 0,-3 3 8,0 0 0,-1 1 0,1-1 1,-1 1-1,0-1 0,0 1 0,0 1 0,-1-1 0,1 0 1,-1 1-1,0 0 0,0-1 0,-1 1 0,1 1 1,-1-1-1,0 0 0,-1 0 0,1 1 0,-1-1 0,0 1 1,0-1-1,-1 1 0,0 0 0,0-1 0,0 1 1,-1-1-1,1 1 0,-1-1 0,-1 1 0,-1 4-8,1-5 6,0-1-1,0 1 1,-1-1 0,0 0-1,0 0 1,0 0-1,-1 0 1,1-1-1,-1 1 1,0-1 0,0 0-1,0 0 1,0 0-1,0-1 1,-1 1-1,1-1 1,-1 0 0,0-1-1,0 1 1,1-1-1,-1 0 1,0 0-1,-1 0-5,4-1 0,0 1 0,0-1 0,0 0 0,0-1-1,0 1 1,0 0 0,0 0 0,0-1 0,0 1-1,0-1 1,1 0 0,-1 1 0,0-1 0,0 0-1,1 0 1,-1 0 0,0 0 0,1-1 0,-1 1-1,1 0 1,-1-1 0,1 1 0,0-1-1,0 1 1,-1-1 0,1 1 0,0-1 0,0 0-1,1 0 1,-1 0 0,0 1 0,1-1 0,-1 0-1,1 0 1,-1 0 0,1 0 0,0 0 0,0 0-1,0 0 1,0 0 0,0 0 0,0 0 0,1 0-1,-1 0 1,1 0 0,29-85-17,-28 84 16,0 0 0,0 0 0,1 0 0,-1 0 0,1 0 0,0 1 1,0 0-1,0-1 0,0 1 0,0 0 0,0 1 0,1-1 0,-1 0 0,1 1 0,-1 0 1,1 0-1,0 0 0,-1 0 0,1 0 0,0 1 0,-1 0 0,1 0 0,0 0 0,0 0 1,-1 0-1,1 1 0,0 0 0,-1 0 0,1 0 0,0 0 0,-1 0 0,1 1 0,-1-1 1,0 1-1,0 0 0,3 2 1,6 15-75,-12 13-1096,-8-24-5452,0-7 847</inkml:trace>
  <inkml:trace contextRef="#ctx0" brushRef="#br1" timeOffset="148343.143">10399 8184 705,'-1'-1'-32,"-6"0"1811,-5-2 9783,1-2-12737,-29 13 3187,152-7 108,41 10-1981,-152-11-43,-1 0 58,0 0 113,0 0-74,0 0-113,-11 0-54,-280 0-26,272 1-26,18 0 15,1-1 70,10-1 79,329-24 701,-327 21-643,0 0-917,12 3-7232,-24 1 3592</inkml:trace>
  <inkml:trace contextRef="#ctx0" brushRef="#br1" timeOffset="149566.999">10439 8038 480,'0'0'150,"0"0"58,0 0 32,0 0 492,0 0 319,0 0 1,0 0-262,0 0 246,0 0-43,0 0-150,0 0-101,0 0-123,0 0-218,0 0 106,0 0-64,0 0-133,0 0-59,0 0-38,0 0 102,0 0 283,0 0 48,2 6 0,30 179 1756,-18-96-1852,-21-81 811,-18-196-1382,18 119 16,22 58-22,40 12 16,-106 83-15,43 89 255,21-175 481,-63-245-1036,51 237 280,4 44 55,-11 122 295,-12-115 529,10-242-1778,8 198 929,0 3 107,0 11 197,-10 136 636,27-45-321,-17-101-571,0-1-11,0 0-63,0 0-273,0 0-700,0 0-324,0 0-1106,-1-3-823,-5-13-661</inkml:trace>
  <inkml:trace contextRef="#ctx0" brushRef="#br1" timeOffset="149942.294">10221 8182 1153,'-7'0'3716,"3"1"-962,5-1 3209,367 1-2813,-315 0-3769,-139 11-6375,30-13 3380</inkml:trace>
  <inkml:trace contextRef="#ctx0" brushRef="#br1" timeOffset="163415.41">13101 10140 448,'0'0'113,"0"0"-65,0 0-27,0 0-10,0 0 106,0 0 0,0 0 38,0 0 59,0 0 117,0 0 59,0 0 5,0 0-123,0 0 96,0 0-5,0 0-10,0 0-12,0 0-69,0 0-106,0 0 5,0 0-22,0 0 38,0 0 27,0 0-22,-29 0 806,70 21-891,-80-17 357,6-14-336,31 9-90,2 1-6,0 0 0,0 0 0,68 24-27,-69-16 22,1-6 10,0-2 17,0 0-12,24 13 54,-73-26-32,54 19-106,32-9 143,-127-37-160,93 40 62,33 5 115,-50-10-20,-28-2-114,40 7-64,2 0-21,0 0-33,0 0-26,0 0 75,7 2 26,20 7-48,4 1 499,-55-26-138,68 20-110,-34-2-87,-39-10-34,12 0 47,60 15 36,-31-5-89,47 7 45,-43-5 65,-39-5-92,-80-6-62,162 37 145,-4-18 912,-54-11-779,-1-1-182,-104-17-2060,97 15 267</inkml:trace>
  <inkml:trace contextRef="#ctx0" brushRef="#br1" timeOffset="169584.292">10707 8869 1505,'-18'-3'566,"15"2"694,3 1 464,0 0-314,0 0-652,0 0-347,-1-8-91,0-5-200,-1 8-41,1 0 0,0-1-1,0 1 1,0-1 0,1 1 0,0-1-1,0 1 1,0 0 0,1-1-1,0 1 1,0-1 0,0 1-1,1 0 1,0 0 0,0-1-1,0 1 1,0 1 0,1-1-1,0 0 1,0 1 0,0-1-1,0 1 1,1 0 0,0 0-1,3-3-77,9-4 218,25 5 731,-38 9-847,1-1 0,-1 1 1,0 0-1,0 0 0,0 0 1,0 0-1,-1 0 0,1 1 1,-1-1-1,0 1 0,0 0 1,0 0-1,0-1 0,-1 1 0,0 0 1,1 1-1,-2-1 0,1 0 1,0 0-1,-1 0 0,0 0 1,0 1-1,0-1 0,0 0 1,-1 0-1,1 0 0,-1 1 1,0-1-1,-2 3-103,-1 34 511,2-35-486,0 0-1,-1 0 1,0-1 0,0 1-1,0-1 1,-1 1 0,0-1-1,0 0 1,-1 0 0,1-1-1,-1 1 1,0-1 0,0 0-1,0-1 1,-1 1 0,1-1-1,-1 0 1,0 0 0,0 0-1,0-1 1,0 0 0,0-1-1,0 1 1,-1-1 0,1 0-1,-1 0 1,1-1 0,-1 0-1,-3-1-24,8 0 2,0 0 0,1 0 0,-1 0 1,0-1-1,0 1 0,1-1 0,-1 1 0,1-1 0,-1 0 0,1 0 0,0 0 0,0 1 0,0-1 0,0 0 0,0 0 0,0-1 0,0 1 0,1 0 1,-1 0-1,1 0 0,-1 0 0,1-1 0,0 1 0,0 0 0,0 0 0,0 0 0,0-1 0,1 1 0,-1 0 0,1 0 0,-1-1-2,84-147-117,-47 144 117,-35 7 37,0 5 65,18 63 394,-21 6-122,0-67-342,0 0 0,-1-1 0,0 1 0,-1 0 0,1 0 0,-1-1 0,-1 1 0,0-1 0,0 0 0,0 0 0,-1-1 0,0 1 0,0-1 0,-1 0 0,1 0 0,-4 1-32,8-7 7,-1 0 0,1 0 0,-1 0 0,1 0 0,-1 0 0,1 0 0,-1 0 0,1-1-1,-1 1 1,1-1 0,0 1 0,-1-1 0,1 0 0,0 1 0,-1-1 0,1 0 0,0 0 0,0 0-1,0 0 1,-1 0 0,1 0 0,0 0 0,1 0 0,-1 0 0,0-1 0,0 1 0,0 0 0,1-1-1,-1 1 1,1 0 0,-1-1 0,1 1 0,-1-1 0,1 1 0,0-1 0,0 1 0,0-1 0,0 0-7,-7-11 26,5 10-28,0 0 0,0-1 0,1 1 0,-1-1 0,1 1 0,0-1 0,-1 0 0,2 1 0,-1-1 0,0 0 0,1 0 0,0 0 1,-1 0-1,1 0 0,1 1 0,-1-1 0,1 0 0,0 0 0,-1 0 0,2 1 0,-1-1 0,0 0 0,2-2 2,1-5-3,11-78-29,-15 85 29,0 1 1,1-1-1,0 1 1,-1 0-1,1-1 1,0 1-1,0 0 1,1 0 0,-1 0-1,1-1 1,-1 1-1,1 1 1,0-1-1,0 0 1,1 0-1,-1 1 1,0-1 0,1 1-1,0 0 1,-1 0-1,1 0 1,0 0-1,0 0 1,0 1 0,0-1-1,3 0 3,21-16-33,-23 17 34,-1 1 0,0 0 0,0-1 0,0 1 0,1 1-1,-1-1 1,0 0 0,0 1 0,0 0 0,0 0-1,1 0 1,-1 0 0,0 0 0,-1 0 0,1 1 0,0-1-1,0 1 1,-1 0 0,1 0 0,-1 0 0,1 0-1,-1 1 1,0-1 0,0 1 0,0-1 0,0 1 0,0 0-1,-1-1 1,1 1 0,-1 0 0,0 0 0,0 0 0,0 0-1,0 0 1,0 1 0,-1-1 0,1 0 0,-1 0-1,0 2 0,0 8 14,0 0-1,-1-1 0,-1 1 1,0 0-1,0-1 1,-2 0-1,1 1 0,-1-1 1,-1 0-1,-1-1 0,1 1 1,-2-1-1,1 0 0,-9 9-13,-50 30 257,41-68-167,18 12-91,1 0-1,0 0 1,0 0-1,1-1 0,-1 1 1,1-1-1,1 0 1,-1-1-1,1 1 1,1-1-1,-1 1 0,1-1 1,1 0-1,-1 0 1,1 0-1,1 0 1,-1 0-1,1 0 0,1 0 1,0 1-1,0-1 1,0 0-1,1 0 1,0 0-1,1 1 0,-1-1 1,1 1-1,1 0 1,0 0-1,0 0 1,0 0-1,1 0 0,0 1 1,1-1 1,54-69-43,-56 76 43,-1 0 1,1 0-1,0 0 0,-1 1 0,1-1 1,-1 1-1,1 0 0,-1 0 0,1 0 0,-1 0 1,0 1-1,1-1 0,-1 1 0,0 0 1,0 0-1,0 0 0,0 1 0,0-1 0,-1 1 1,1-1-1,-1 1 0,0 0 0,0 0 1,1 0-1,0 3 7,-1 0 0,0 0 0,0 0 0,0 0 0,-1 0 0,0 1 1,0-1-1,-1 0 0,1 1 0,-1-1 0,-1 0 0,1 1 1,-1-1-1,0 0 0,-1 0 0,1 1 0,-1-1 0,0 0 0,-1-1 1,0 1-1,0 0 0,0-1 0,0 1 0,-1-1 0,-3 4-7,-3 10 40,4-8-2,-1 0-1,0 0 1,0-1-1,-1 0 0,0 0 1,-1-1-1,0 0 0,-1-1 1,0 0-1,0 0 0,-1-1-37,9-6 7,1-1-1,0 1 0,-1-1 0,1 0 0,0 0 0,-1 1 0,1-1 0,-1 0 0,1 0 0,0-1 0,-1 1 0,1 0 0,-1 0 0,1-1 0,0 1 0,-1-1 0,1 1 0,0-1 0,0 1 1,-1-1-1,1 0 0,0 0 0,0 0 0,0 1 0,0-1 0,0 0 0,0 0 0,0 0 0,0-1 0,0 1 0,1 0 0,-1 0 0,0 0 0,1-1 0,-1 1 0,1 0 0,-1-1 0,1 1 1,0 0-1,-1-1 0,1 1 0,0-1 0,0 1 0,0 0 0,0-1 0,0 1 0,1-2-6,-4-74-44,5 60 34,1 0 0,1-1 1,0 1-1,1 0 0,1 1 0,1-1 1,0 1-1,1 1 0,1-1 1,0 1-1,7-7 10,-4 19-16,-5 10 32,-1 0-9,0 0-1,-1 0 1,0 0 0,-1 1 0,1-1-1,-1 1 1,-1 0 0,0 0 0,0 1-1,0-1 1,-1 1 0,0-1 0,-1 1-1,0 0 1,0-1 0,-1 1 0,0 0-1,-1 0 1,0-1 0,0 1 0,-1 0-1,0-1 1,0 1 0,-1-1 0,0 0-1,-1 0 1,1 0 0,-2 0 0,1 0-1,-1-1 1,0 0 0,-1 0 0,1 0-1,-3 0-6,5-6 2,0 0-1,0 0 1,-1-1-1,1 1 1,-1-1-1,1 0 1,0 0-1,-1 0 0,1 0 1,-1-1-1,1 1 1,0-1-1,-1 0 1,1 0-1,0 0 0,0-1 1,0 1-1,0-1 1,0 1-1,0-1 1,0 0-1,0 0 0,1 0 1,-1-1-1,1 1 1,-1-1-1,1 1 1,0-1-1,0 0 0,0 0 1,1 0-1,-1 0 1,1 0-1,-1 0 1,1 0-1,0 0 0,0-1 1,1 1-1,-1 0 1,1-1-1,-1-1-1,-2-105-59,68-32-5,-63 140 64,0 0-1,0 1 1,0-1-1,1 0 1,-1 1-1,0 0 1,1-1-1,-1 1 1,1 0-1,0 1 0,-1-1 1,1 0-1,0 1 1,-1-1-1,1 1 1,0 0-1,0 0 1,-1 0-1,1 0 1,0 0-1,-1 1 0,1-1 1,0 1-1,-1 0 1,1 0-1,0 0 1,-1 0-1,1 0 1,-1 0-1,0 1 1,1-1-1,-1 1 0,0 0 1,0 0-1,0-1 1,0 1-1,0 0 1,-1 1-1,1-1 1,0 0-1,-1 1 1,0-1-1,1 0 0,-1 1 1,0 0-1,-1-1 1,1 1-1,0-1 1,0 2 0,2 11 9,-2 99 46,-66-17-22,64-95-33,-1-1 0,0 1 0,0-1 0,0 1 0,0-1-1,0 0 1,0 0 0,0 0 0,0 0 0,-1 0 0,1 0 0,0-1-1,0 1 1,-1-1 0,1 1 0,-1-1 0,1 0 0,0 0 0,-1 0-1,1 0 1,0 0 0,-1-1 0,1 1 0,-1-1 0,1 0 0,0 1-1,0-1 1,0 0 0,-1 0 0,1-1 0,0 1 0,0 0 0,0-1-1,1 1 1,-1-1 0,0 1 0,0-1 0,1 0 0,-1 0-1,1 0 1,0 0 0,0 0 0,-1 0 0,1 0 0,0 0 0,1-1-1,-1 0 1,-22-98-69,22 97 66,1-1 1,0 1-1,1-1 1,-1 1-1,1-1 0,0 1 1,0 0-1,0-1 1,1 1-1,-1 0 0,1 0 1,0 0-1,0 0 1,1 0-1,-1 0 0,1 1 1,0-1-1,0 1 1,0-1-1,0 1 0,0 0 1,1 1-1,0-1 0,-1 0 1,1 1-1,3-1 3,3-6-1,-6 6-10,0 14 32,-3-9-19,3 6 7,0 0 0,-1 1 1,0 0-1,0 0 1,-1 0-1,-1 0 1,1 0-1,-1 0 1,-1 0-1,0 1 0,0-1 1,-1 0-1,0 0 1,-1 3-10,-51 108 181,44-147-149,7 14-41,-1 7 6,0 0 0,1-1 0,0 1 1,1 0-1,-1-1 0,1 0 0,0 1 0,1-1 1,0 0-1,0 1 0,0-1 0,1 1 0,0-1 0,0 0 1,1 1-1,-1-1 0,1 1 0,1 0 0,-1 0 1,1 0-1,0 0 0,1 0 0,-1 1 0,1-1 1,1 1-1,-1 0 0,4-3 3,28 10-21,-20-8 53,-8 20 183,-7-1-174,-1 4 40,0 0 0,-1 0 0,-1 0 0,-1 0 0,0 0 0,-2 0 0,1-1 0,-2 1 0,0-1 0,-1 0 0,-9 13-81,-11 1 331,27-29-261,0-1-44,-1-42-52,-33-3-4848,16 10-689</inkml:trace>
  <inkml:trace contextRef="#ctx0" brushRef="#br1" timeOffset="181544.143">10870 8911 480,'0'0'214,"0"0"-27,0 0 53,0 0 75,-2-16 1068,6-32 1862,-4 47-2572,0 1-118,0 0-101,0 0-112,0 0 165,0 0 91,0 0 5,0 0-69,0 0-150,0 0 139,0-1 343,0-9-919,2-4 4274,6-29-3767,-6 32-208,-2 11-49,5 5 134,140 112 886,-79-85-921,-37-16-133,1-1 1,1-2 0,0 0 0,1-3-1,0 0 1,0-3 0,2 0-164,167 74 315,-98-39 37,-30 3-293,16 26 336,-71-26-363,19-8-11,61 44 0,-27-33-10,8 6 235,-1 6-198,38 35-21,-76-54-22,105 76 54,-89-74 5,85 42 181,-1-9-266,-28-13 48,-91-42-27,25-2 0,-4 5-6,-26-8 17,9 1-38,-24-17 54,-1 0 5,0 0 0,0 0 0,-4-2 0,-89-63-11,-105-106 1,58 54 319,47 57-277,-79-79 0,103 95-53,23 8-16,-65-35 32,-33-6-33,69 40-21,-36-18 33,5 1 21,3 7-27,-86-11 0,10-27-33,101 2 1,30 53 6,-122-82-497,59 66-75,105 40 560,4 4 6,-30-19 6,126 26-396,7 19 427,38 51 22,67 16 5,94 44 689,-203-98-583,84 38-9,-103-37-55,77 43 22,4 5 406,-101-42-470,1 7-58,38 41 52,1 32-20,-46-58 20,71 43-47,-104-79 42,38 36-15,16 24-28,46 29 44,-71-95-17,-41-27 385,-160-35-9305,45 17 2476</inkml:trace>
  <inkml:trace contextRef="#ctx0" brushRef="#br1" timeOffset="185263.95">10831 7962 673,'-207'-110'811,"-60"-11"1517,30 61-1410,177 47-878,-1 3 1,0 2 0,0 4-1,0 1 1,-53 7-41,-52-13 32,-41 29-32,149-5 0,1 2 0,0 2 0,1 3 0,2 3 0,-25 15 0,-34 13 0,79-40-4,0 1 1,1 2 0,1 1 0,1 1 0,0 2-1,1 1 1,1 2 0,1 0 0,1 2 0,-23 28 3,-62 157 0,91-46 5,14-77 1,4 1 1,4-1-1,3 1 1,4-1-1,6 15-6,-2-73 91,0 0-1,2-1 1,1-1 0,1 0 0,1-1-1,2-1 1,0 0 0,1-2 0,2 0-1,0-2 1,2 0 0,0-2-1,23 15-90,-39-27 1,25 17 54,1-1 0,1-2 0,1-1 0,0-2 0,28 9-55,67 35 109,104 69-7,-178-109-59,1-3 1,1-3 0,0-2 0,1-3-1,26 0-43,295-9 0,-332-11 3,-1-2 0,0-3 0,-2-1 0,1-3 0,-2-1 0,-1-3 0,0-1 0,-2-3 0,34-25-3,-55 37-2,0-1-1,-1 0 1,-1-2-1,0 0 1,-1-1 0,-1-1-1,0-1 1,-2 0-1,0-1 1,-2-1-1,5-10 3,78-105 262,28-146 400,-118 236-649,-2-1 1,-3 0-1,-1 0 0,-3 0 1,-2 1-1,-2-1 0,-1 1 1,-3 0-1,-2 1 0,-6-9-13,7 15-218,-3 1-1,-1 0 0,-2 1 0,-1 1 0,-17-22 219,-15-22-1660</inkml:trace>
  <inkml:trace contextRef="#ctx0" brushRef="#br2" timeOffset="194039.81">13407 8475 577,'0'0'234,"0"0"-52,0 0 240,0 0 635,0 0 411,0 0-6,5-4-340,91-61 1499,-94 63-2597,0-1 0,0 1 0,0 0 0,0 0 0,0 0-1,0 0 1,0 0 0,1 1 0,-1-1 0,0 1 0,1-1 0,0 1 0,-1 0 0,1 0 0,0 0 0,-1 0 0,1 1 0,0-1 0,0 1 0,0-1 0,0 1 0,0 0 0,-1 0 0,1 1 0,0-1 0,0 0 0,0 1 0,0 0 0,-1 0 0,1-1 0,0 2 0,-1-1 0,1 0 0,-1 1 0,1-1 0,-1 1 0,1-1 0,-1 1-1,0 0 1,0 0 0,0 0 0,0 1 0,0-1 0,-1 0 0,1 1 0,-1-1 0,1 1 0,-1-1 0,0 1 0,0 0 0,0 1-24,1 1 62,0 0-1,0 0 0,-1 1 1,0-1-1,0 0 0,-1 1 1,1-1-1,-1 0 1,0 1-1,-1-1 0,1 0 1,-1 1-1,0-1 1,-1 0-1,1 0 0,-1 0 1,0 0-1,0 0 1,0 0-1,-1 0 0,0 0 1,-1 1-62,-9 24 235,18-15-159,-28 6 120,14-18-95,-95-25 59,99 19-162,0-1-1,1 1 0,0-1 0,0 0 0,0 0 0,1 0 0,-1-1 1,1 1-1,0-1 0,0 0 0,0 0 0,1 0 0,0 0 1,0 0-1,0-1 0,0 1 0,1 0 0,0-1 0,0 1 0,1-1 1,-1 0-1,1 1 0,1-1 0,-1 1 0,1-1 0,0 0 0,0 1 1,0 0-1,1-1 0,0 1 0,0 0 0,0 0 0,1 0 0,-1 0 1,1 0-1,1 0 0,-1 1 0,0 0 0,1-1 0,0 1 0,0 0 1,0 1-1,1-1 3,119-42 77,-121 46-71,1-1-1,-1 1 0,0-1 1,0 1-1,0 0 1,1 0-1,-1 1 0,0-1 1,0 1-1,0-1 1,0 1-1,1 0 0,-1 0 1,0 0-1,-1 1 1,1-1-1,0 1 0,0 0 1,-1-1-1,1 1 1,0 0-1,-1 1 0,0-1 1,0 0-1,0 1 1,0-1-1,0 1 0,0 0 1,0-1-1,-1 1 1,0 0-1,1 0 0,-1 0 1,0 0-1,0 0 1,-1 0-1,1 1 0,-1-1 1,1 0-1,-1 0 1,0 2-6,-61 187 1623,59-184-1588,0-1 1,-1 1-1,0-1 1,0 1-1,-1-1 1,1 0-1,-1 0 1,-1-1-1,0 1 1,0-1-1,0 0 1,0 0 0,-1-1-1,0 1 1,0-1-1,-1-1 1,1 1-1,-1-1 1,0 0-1,0-1 1,0 1-1,-1-1 1,1-1-1,-1 0 1,0 0 0,0 0-1,0-1 1,1 0-1,-1 0 1,0-1-1,0 0 1,0-1-1,0 0 1,0 0-1,-2-1-35,-38-68 6,47-27-33,2 86 26,2-1 0,-1 0-1,2 1 1,0 0 0,0 0 0,1 0 0,0 0-1,1 1 1,0 0 0,0 0 0,1 0-1,1 1 1,0 0 0,0 1 0,0 0 0,1 0-1,1 0 1,-1 1 0,1 1 0,0 0 0,1 0-1,8-3 2,-14 9 2,1 0 0,-1 0 0,0 1-1,0 0 1,1 0 0,-1 0 0,0 0 0,0 1-1,0 0 1,-1 0 0,1 0 0,0 1-1,-1 0 1,1 0 0,-1 0 0,0 0 0,0 1-1,0 0-1,-4 55 160,-81 137 529,78-190-672,-1 1 0,0-1 1,0 1-1,-1-1 0,1 0 0,-1-1 0,-1 1 0,1-1 0,-1 0 1,0-1-1,0 1 0,0-1 0,-1 0 0,0-1 0,1 1 0,-1-1 0,0-1 1,-1 1-1,0-1-17,4-4 0,0 0-1,-1-1 1,1 1 0,0-1 0,0 1 0,0-1-1,1 0 1,-1-1 0,1 1 0,0-1-1,0 1 1,0-1 0,0 0 0,0 0 0,1-1-1,0 1 1,0 0 0,0-1 0,1 1 0,-1-1-1,1 0 1,0 1 0,0-1 0,1 0-1,-1-4 1,0 1-2,-1 1 0,2-1 0,-1 0-1,1 0 1,0 0 0,1 0-1,0 0 1,0 0 0,1 0-1,0 1 1,0-1 0,1 1-1,-1-1 1,2 1 0,-1 0 0,1 0-1,0 0 1,1 1 0,0-1-1,0 1 1,0 0 0,0 0-1,1 1 1,0 0 0,0 0-1,1 0 1,0 1 0,-1 0 0,1 0-1,1 1 1,-1-1 0,0 2-1,1-1 1,0 1 0,-1 0-1,1 1 1,7-1 2,-11 2 1,-1 1-1,0 0 1,0 0 0,1 0-1,-1 0 1,0 0 0,0 1-1,0-1 1,-1 1 0,1 0-1,0 0 1,-1 0 0,1 0-1,-1 1 1,1-1 0,-1 1-1,0-1 1,0 1 0,0 0-1,-1 0 1,1 0 0,-1 0-1,1 0 1,-1 0 0,0 0-1,0 0 1,0 0 0,-1 1-1,1-1 1,-1 0 0,0 1-1,0-1 1,0 0 0,0 3-1,-19 125 35,16-118-34,-7 28-1,10-40-1,0 17-6,10-55 9,-7 19 2,1 9-6,0-1 0,-1 0 0,0 1 0,-1-1 0,0 0 0,0 0 0,-1 0 0,-1-1-1,1 1 1,-2 0 0,1 0 0,-2 0 0,1 0 0,-1 0 0,-1 0 0,1 0 0,-2 0 0,1 1 0,-2 0 0,1 0 0,-1 0 0,0 0 0,-1 1 0,0-1 0,0 1 0,-1 1 0,0-1 0,-5-3 2,6 10-2,0 1-1,0-1 1,0 1-1,0 1 1,0-1 0,0 1-1,1 0 1,-1 0-1,0 0 1,1 1 0,-1 0-1,1 0 1,-1 1-1,1-1 1,0 1 0,0 0-1,0 1 1,0-1-1,1 1 1,-1 0 0,1 0-1,0 1 1,0-1-1,1 1 1,-1-1 0,1 1-1,0 0 1,0 1-1,1-1 1,0 0 0,0 1-1,0-1 1,0 1-1,1 0 1,0 0 0,0 0-1,0-1 1,1 1-1,0 0 1,0 1 2,21 92-5,10-50-17,-5-54 38,72-110-80,-6-36-496,-92 148 549,1 0 0,0 0 0,-1 0 0,1 0 0,-1 0-1,0-1 1,0 1 0,0 0 0,-1 0 0,1 0 0,-1 0 0,0 0 0,1 0 0,-1 1 0,-1-1 0,1 0 0,0 0 0,-1 0 0,1 1 0,-1-1 0,0 1 0,0-1 0,0 1 0,0 0 0,0 0 0,0 0 0,-1 0 0,1 0 0,-1 0 0,1 1 11,-18-2-27,10 5 29,0 0 0,0 1 0,1 0 0,-1 0 0,1 1 0,0 0 0,0 0 0,0 1 0,0 1 0,1 0-1,0 0 1,0 0 0,1 1 0,0 0 0,0 0 0,0 1 0,1 0 0,0 0 0,1 0 0,0 1 0,0 0 0,1 0 0,0 0 0,0 1 0,1-1 0,0 1 0,1 0 0,0 0 0,1 0 0,0 0 0,1 0 0,-1 0-1,2 0 1,0 0 0,0 0 0,1 0 0,0 0 0,0 0 0,1-1 0,0 1 0,5 7-2,-7-14 17,0 0-1,1 0 0,0 0 1,-1 0-1,1-1 1,0 1-1,0 0 0,0-1 1,1 0-1,-1 1 1,1-1-1,-1 0 1,1 0-1,0-1 0,-1 1 1,1 0-1,0-1 1,0 0-1,0 1 1,1-1-1,-1-1 0,0 1 1,0 0-1,0-1 1,1 1-1,-1-1 1,0 0-1,1 0 0,-1-1 1,0 1-1,0 0 1,1-1-1,-1 0 1,0 0-1,0 0 0,0 0 1,0-1-1,0 1 1,0-1-1,0 1 1,-1-1-1,1 0 0,0-1-16,93-110 36,-92 105-44,-1 1-1,1-1 1,-2 0 0,1-1-1,-1 1 1,-1 0-1,1-1 1,-1 1 0,-1-1-1,1 1 1,-2-1-1,1 0 1,-1 1 0,0-1-1,-1 1 1,0 0 0,0-1-1,-1 1 1,0 0-1,-1 1 1,-2-6 8,-4 7-75,-83 4-48,80 9 122,-1 0 0,1 1-1,0 0 1,1 1-1,0 1 1,0-1 0,1 2-1,1 0 1,0 0-1,0 1 1,1 0 0,0 1-1,1 0 1,1 0-1,0 0 1,1 1 0,0 0-1,1 1 1,-2 10 1,6-24 48,9-9-16,187-183-86,-193 189 53,1-1 0,0 1 0,0 0-1,0 0 1,0 0 0,0 0 0,0 1-1,1-1 1,-1 1 0,1 0-1,-1 0 1,1 0 0,-1 0 0,1 1-1,-1-1 1,1 1 0,0 0 0,-1 0-1,1 1 1,0-1 0,2 1 1,-6 0 21,-3 5 0,-31 51-36,-95 124 409,126-180-388,0 1 0,1-1-1,-1 0 1,0-1 0,0 1-1,0 0 1,-1-1 0,1 0-1,0 0 1,0 0 0,0 0-1,0 0 1,0 0-1,0-1 1,0 0 0,0 1-1,0-1 1,0 0 0,0-1-1,0 1 1,0 0 0,1-1-1,-1 0 1,1 1-1,-1-1 1,1 0 0,0 0-1,-1-1 1,1 1 0,0 0-1,0-1 1,1 1 0,-1-1-1,0 0 1,1 1 0,0-1-1,-1 0 1,1 0-1,0 0 1,1 0 0,-1 0-1,0 0 1,1 0 0,0 0-1,0 0 1,0 0 0,0-1-1,0 1 1,0 0-1,1 0 1,0 0 0,0 0-1,-1 0-5,1-6-2,0-1 0,1 1 0,0 0 0,0-1 0,1 1-1,0 0 1,0 0 0,1 1 0,0-1 0,1 1-1,0 0 1,0 0 0,1 0 0,0 1 0,0 0 0,1 0-1,-1 0 1,2 1 0,-1 0 0,1 1 0,0-1 0,0 2-1,0-1 1,1 1 0,-1 0 0,1 1 0,2-1 2,-8 4 1,1-1 0,-1 1 0,0 0 0,1 0 0,-1 0 0,1 0 0,-1 1-1,0-1 1,1 1 0,-1 0 0,0 0 0,0 0 0,0 1 0,0-1 0,0 1 0,0 0 0,0-1 0,0 1 0,0 0 0,-1 1 0,1-1 0,-1 0 0,0 1 0,1 0 0,-1-1 0,-1 1 0,1 0 0,0 0 0,-1 0 0,1 0 0,-1 0 0,0 0 0,0 1 0,0-1 0,0 1-1,4 8 3,-4-7 6,-1 1 0,0-1 0,0 0-1,0 0 1,-1 1 0,0-1 0,0 0 0,0 0 0,-1 0-1,1 0 1,-1 0 0,-1 0 0,1 0 0,-1-1 0,1 1-1,-1-1 1,-1 0 0,1 0 0,0 0 0,-4 2-9,-8 17 90,10-16-71,1 0 1,-1 0-1,0 0 1,0-1-1,-1 1 0,0-1 1,0-1-1,0 1 0,-1-1 1,0 0-1,0 0 1,0-1-1,-1 0 0,1-1 1,-1 1-1,0-1 1,0-1-1,0 0 0,-2 1-19,7-3 3,0 2-2,0-1-1,0 1 1,-1-1 0,1 0-1,0 0 1,0-1 0,-1 1-1,1 0 1,-1-1 0,1 0 0,0 0-1,-1 0 1,1 0 0,-1-1-1,1 1 1,0-1 0,-1 0-1,1 0 1,0 0 0,0 0-1,0-1 1,0 1 0,0-1-1,0 0 1,0 0 0,0 0-1,1 0 1,-1 0 0,1-1-1,-1 1 1,1-1 0,0 1 0,0-1-1,0 0 1,1 0 0,-1 0-1,1 0 1,-1 0 0,1 0-1,0-1 1,0 1 0,0 0-1,1-1 0,-2-12-8,0-1 0,1 0 0,1 1 0,1-1 0,0 0 0,2 1 0,-1-1 0,2 1 0,0 0 0,2-3 8,-4 14-2,0-1 1,0 0-1,0 0 1,1 1-1,0-1 1,0 1-1,0 0 1,1 0 0,0 0-1,0 0 1,0 1-1,0-1 1,1 1-1,0 0 1,0 1-1,0-1 1,0 1-1,0 0 1,1 0 0,-1 1-1,1-1 1,0 1-1,0 0 1,0 1-1,0 0 1,0 0-1,0 0 1,0 0 0,3 1 1,-5 0 1,-1 0 0,1 0 0,-1 0 0,0 1 0,1-1 0,-1 1 0,0 0 0,1 0 0,-1 0 0,0 0 0,0 0 0,0 1 0,0-1 0,0 1 0,0 0 0,-1 0 0,1 0 0,0 1 0,-1-1 1,0 0-1,1 1 0,-1 0 0,0-1 0,0 1 0,-1 0 0,1 0 0,0 0 0,-1 0 0,0 0 0,0 1 0,0-1 0,0 0 0,0 0 0,-1 1 0,0-1 0,1 1 0,-1-1 0,0 3-1,-36 125 46,29-114-43,-49 50 37,47-64-33,7-1-5,1-1-1,-1 0 1,0 0-1,0 0 0,0 0 1,0-1-1,0 1 0,0-1 1,0 1-1,0-1 1,0 1-1,0-1 0,0 0 1,-1 0-1,1 0 1,0 0-1,0-1 0,0 1 1,0 0-1,0-1 0,0 1 1,0-1-1,0 0 1,0 0-1,0 0 0,0 0 1,0 0-1,1 0 1,-1 0-1,0-1 0,1 1 1,-1-1-1,0 0-1,-2-2-2,1 0 0,0 0 0,0 0 1,0 0-1,0 0 0,1-1 0,-1 1 0,1-1 0,0 1 0,0-1 0,1 0 0,0 0 1,0 0-1,0 0 0,0 0 0,1 0 0,0 0 0,0 0 0,0 0 0,0 0 0,1-1 0,0 1 1,0 1-1,0-1 0,1 0 0,0 0 0,0 0 0,0 1 0,0-1 0,1 1 0,0 0 1,0-1-1,0 1 0,0 1 0,1-1 0,-1 0 0,1 1 0,0 0 0,0 0 0,0 0 1,0 0-1,1 0 0,-1 1 0,1 0 0,0 0 0,0 0 0,-1 1 0,5-1 2,-2 0 2,-1 0 0,1 1 0,-1 0 0,1 0 0,0 1 0,-1 0 0,1 0 0,0 0 0,-1 1 0,1 0 0,-1 0 0,1 1 0,-1 0 0,1 0-1,-1 0 1,0 1 0,0 0 0,0 0 0,0 1 0,-1-1 0,0 1 0,1 0 0,-1 1 0,0-1 0,-1 1 0,1 0 0,-1 1 0,0-1 0,-1 0 0,1 1 0,-1 0-1,0 0 1,2 6-2,-3-5 5,-1 0-1,0 0 0,0 0 0,-1 0 0,0 0 1,0 0-1,0 0 0,-1 0 0,0-1 1,-1 1-1,1 0 0,-1 0 0,-1-1 0,1 1 1,-1-1-1,0 0 0,-1 0 0,1 0 0,-1 0 1,0 0-1,-1-1 0,1 0 0,-1 0 1,0 0-1,-1 0 0,1-1 0,-1 0 0,0 0 1,0-1-1,0 1 0,0-1 0,0 0 0,-1-1 1,1 0-1,-1 0 0,0 0 0,0-1 1,-2 0-5,5-2-2,0 0 1,0 0 0,0-1-1,1 1 1,-1-1 0,0 0-1,1 0 1,-1-1 0,1 1-1,0-1 1,0 1 0,0-1-1,0 0 1,0 0 0,1 0-1,-1-1 1,1 1 0,0-1-1,0 1 1,0-1 0,0 0-1,1 0 1,-1 0 0,1 0-1,0 0 1,1 0 0,-1 0-1,0-4 2,4-32-27,34-38-5,-33 73 33,0 0-1,0 0 0,1 0 0,0 1 0,-1 0 0,2 0 0,-1 0 0,0 1 0,1-1 1,0 2-1,0-1 0,0 0 0,0 1 0,0 0 0,0 1 0,0-1 0,1 1 0,-1 0 0,1 1 1,-1-1-1,1 1 0,-1 1 0,1-1 0,-1 1 0,0 0 0,1 1 0,-1-1 0,0 1 1,0 1-1,0-1 0,0 1 0,0 0 0,-1 0 0,1 1 0,6 0 2,-8-3 0,-1 0 1,1 0-1,-1 0 0,1 1 1,-1-1-1,0 1 0,0 0 1,0 0-1,0 0 1,0 1-1,0-1 0,0 1 1,-1 0-1,1-1 1,-1 1-1,0 0 0,0 0 1,0 0-1,0 1 0,0-1 1,-1 1-1,0-1 1,1 0-1,-1 1 0,-1 0 1,1-1-1,0 1 1,-1 0-1,0-1 0,0 1 1,0 0-1,0 0 0,0-1 1,-1 1-1,0 0 1,0-1-1,0 1 0,0-1-2,-1 5 4,-1-1-1,0 1 1,0-1-1,0 0 1,-1 0-1,0-1 1,0 1-1,-1-1 1,0 0-1,0 0 0,0 0 1,-1-1-1,0 0 1,0 0-1,0 0 1,-1-1-1,-2 1-3,7-3-1,0-1-1,0 0 0,0 0 1,0-1-1,0 1 1,-1 0-1,1-1 0,0 1 1,-1-1-1,1 0 1,0 0-1,-1 0 0,1 0 1,0 0-1,-1 0 1,1-1-1,0 1 0,0-1 1,-1 1-1,1-1 1,0 0-1,0 0 0,0 0 1,0 0-1,0-1 1,0 1-1,0 0 0,0-1 1,0 1-1,1-1 1,-1 0-1,1 0 0,-1 1 1,1-1-1,0 0 1,-1 0-1,1 0 0,0-1 1,0 1-1,1 0 1,-1 0-1,0 0 0,1-1 1,-1 1-1,1 0 1,0-1-1,0-1 2,-2-106-378,1 106 372,1 0 0,1 0 0,-1 1 0,1-1 1,-1 0-1,1 1 0,0-1 0,0 1 0,0-1 1,1 1-1,-1-1 0,1 1 0,0 0 0,0 0 1,0 0-1,0 0 0,1 0 0,-1 0 0,1 1 1,0-1-1,0 1 0,0 0 0,0 0 0,0 0 1,0 0-1,0 0 0,1 0 0,-1 1 0,1 0 1,-1 0-1,1 0 0,-1 0 0,1 0 0,0 1 1,2 0 5,-3 0 1,0 0 1,0 1-1,-1 0 1,1 0-1,0 0 1,0 0 0,-1 0-1,1 0 1,-1 1-1,1-1 1,-1 1-1,0-1 1,1 1 0,-1 0-1,0 0 1,0 0-1,-1 1 1,1-1-1,0 0 1,-1 1 0,1-1-1,-1 1 1,0-1-1,1 1 1,-1 0-1,-1-1 1,1 1 0,0 0-1,-1 0 1,1 0-1,-1-1 1,0 1-1,0 0 1,0 1-2,0 12 23,0 0-1,-2 0 1,0 0 0,0-1-1,-2 1 1,0-1 0,0 0 0,-2 0-1,0 0 1,0-1 0,-2 0-1,1 0 1,-2 0 0,0-1-1,0-1 1,-8 8-23,12-17 1,0 0 0,0 0 1,0-1-1,0 0 0,-1 0 0,1 0 0,-1-1 0,1 0 0,-1 0 1,1 0-1,-1 0 0,0-1 0,1 0 0,-1 0 0,1-1 0,-1 0 1,0 0-1,1 0 0,-1 0 0,1-1 0,0 0 0,-1 0 1,1-1-1,0 1 0,0-1 0,1 0 0,-1 0 0,0-1 0,1 0 1,0 1-1,0-1 0,0-1 0,1 1 0,-1 0 0,1-1 1,0 0-1,0 0 0,0 0 0,1 0 0,0 0 0,0 0 0,0-1 1,1 1-1,0-1 0,0 1 0,0-1 0,0 0 0,1 1 1,0-1-1,0 0 0,1-3-1,-2 3-2,1 0 0,-1 0 0,1 0 0,0 0 0,0 1 0,0-1 0,1 0 0,0 0 0,0 0 0,1 1 0,-1-1 0,1 0 0,1 1 0,-1 0 0,1-1 0,0 1 0,0 0 0,0 0 0,1 1 0,-1-1 0,1 1 0,1-1 0,-1 1 0,0 1 0,1-1 0,0 1 0,0-1 0,0 1 0,0 1 0,0-1 0,1 1 0,-1 0 0,1 0 0,0 0 0,0 1 2,-2 1 2,-1 0-1,1 0 1,0 0-1,0 0 1,0 1-1,-1 0 1,1 0-1,0 0 1,-1 0-1,1 1 1,-1-1-1,1 1 1,-1 0-1,0 0 1,1 0-1,-1 0 1,0 1-1,-1-1 1,1 1-1,0 0 1,-1 0-1,1 0 1,-1 0-1,0 0 1,0 0-1,0 1 1,-1-1-1,1 1 1,-1-1-1,0 1 1,0-1-1,0 1 1,0 0-1,0 0 1,-1-1-1,0 1 1,0 0-1,0 0 1,-1 3-2,1 0 3,-1-1-1,0 1 1,0-1 0,0 1 0,-1-1 0,0 0 0,-1 0 0,1 0 0,-1 0 0,0 0 0,0-1 0,-1 1-1,0-1 1,0 0 0,0 0 0,-1 0 0,1-1 0,-1 1 0,0-1 0,-1 0 0,1-1 0,-1 1 0,1-1-1,-3 1-2,4-2 0,1 0 0,0-1 0,-1 1 0,1-1 0,-1 0 0,1 0 0,-1 0-1,0 0 1,1-1 0,-1 1 0,0-1 0,0 0 0,1 0 0,-1 0-1,0-1 1,0 0 0,1 1 0,-1-1 0,0 0 0,1-1 0,-1 1-1,1-1 1,0 1 0,-1-1 0,1 0 0,0 0 0,0 0 0,0-1-1,0 1 1,1-1 0,-1 0 0,1 0 0,-1 1 0,1-2 0,0 1-1,0 0 1,1 0 0,-2-3 0,-21-147-123,25 147 117,1 1-1,0-1 0,1 1 0,-1 0 1,1 0-1,0 0 0,0 1 1,0-1-1,1 1 0,0-1 0,0 1 1,0 0-1,0 1 0,1-1 0,-1 1 1,1 0-1,0 0 0,0 0 0,0 0 1,0 1-1,0 0 0,1 0 1,1 0 6,0 2 3,0 0 1,1 0 0,-1 0-1,1 1 1,-1 0 0,0 1-1,0-1 1,0 1 0,0 1-1,0 0 1,0 0 0,0 0-1,-1 0 1,1 1 0,-1 0-1,0 1 1,-1-1 0,1 1-1,-1 0 1,1 1-1,-2-1 1,1 1 0,-1 0-1,1 0 1,-2 0 0,1 1-1,-1 0 1,0-1 0,0 1-1,-1 0 1,0 0 0,0 0-1,0 1 1,-1-1 0,-1 0-1,1 1 1,-1-1 0,0 1-1,0-1 1,-1 0 0,0 1-1,-1-1 1,0 0 0,0 0-1,0 0 1,-1 0 0,0 0-1,0 0 1,-1-1 0,1 0-1,-2 2-3,-1-3 1,0-1 0,0 1 0,0-1-1,0-1 1,0 1 0,-1-1 0,0 0-1,0 0 1,1-1 0,-1 0 0,-1 0 0,1-1-1,0 0 1,0 0 0,-1-1 0,1 0-1,0 0 1,0 0 0,-1-1 0,1 0-1,0-1 1,0 0 0,0 0 0,0 0-1,0-1 1,0 0 0,1 0 0,0-1-1,-1 1 1,1-1 0,0-1 0,1 1 0,-1-1-1,1 0 1,-1-2-1,-40-108-73,45 112 65,0 0 1,0-1-1,0 1 1,1 0-1,-1-1 1,1 1-1,0 0 1,0-1-1,0 1 1,0-1-1,1 1 1,0 0-1,-1-1 1,1 1-1,0 0 1,0 0-1,1 0 1,-1 0-1,1 0 1,0 0-1,-1 0 1,1 0-1,0 0 0,1 1 1,-1-1-1,0 1 1,1 0-1,0-1 1,-1 1-1,1 1 1,0-1-1,0 0 1,0 1-1,0-1 1,0 1 7,8 0 0,-1 0-1,1 1 1,0 0 0,-1 1 0,1 0-1,-1 0 1,0 2 0,1-1-1,-1 1 1,0 0 0,-1 1 0,1 1-1,-1-1 1,1 1 0,-1 1 0,-1 0-1,1 0 1,-1 1 0,0 0 0,0 0-1,0 1 1,-3 0 4,1-1 0,-1 1-1,-1-1 1,0 1 0,0 1-1,0-1 1,-1 0 0,0 1-1,-1 0 1,0 0 0,0-1-1,-1 1 1,0 0 0,0 0-1,-1 3-3,0-7 4,0 85 60,9-74-49,-8-15-14,0-1 0,-1 1 0,1 0 0,-1-1-1,1 1 1,-1 0 0,0 0 0,1-1 0,-1 1-1,0 0 1,1 0 0,-1 0 0,0-1-1,0 1 1,0 0 0,0 0 0,0 0 0,0 0-1,0 0 1,0 0 0,0-1 0,0 1 0,0 0-1,-1 0 1,1 0 0,0 0 0,-1-1-1,1 1 1,0 0 0,-1 0 0,1-1 0,-1 1-1,1 0 1,-1-1 0,0 1 0,1 0 0,-1-1-1,0 1 1,1-1 0,-1 1 0,0-1 0,1 1-1,-1-1 1,0 0 0,0 1 0,0-1-1,0 0 1,1 0 0,-1 0 0,0 1 0,0-1-1,0 0 1,0 0 0,0 0 0,1 0 0,-1 0-1,0-1 1,0 1 0,0 0 0,0 0 0,1 0-1,-2-1 0,-7 4-1,-1 0 0,0 0 0,0-1 0,0-1 0,0 0 0,-1 0 0,1-1 0,0 0 0,0-1 0,-1 0 0,1 0-1,0-1 1,0-1 0,0 0 0,1 0 0,-1-1 0,1 0 0,-1 0 0,1-1 0,1-1 0,-1 1 0,1-2 0,0 1 0,0-1 0,-3-4 1,6 5-16,0-1 1,1 1-1,0-1 1,0 0-1,1-1 1,-1 1 0,2-1-1,-1 1 1,1-1-1,0 0 1,0 0 0,1 0-1,0 0 1,1 0-1,0 0 1,0 0-1,1 0 1,0-1 0,0 1-1,1 1 1,0-1-1,0 0 1,1 0-1,0 1 1,0-1 0,1 1-1,0-1 16,25-21-10,-21 27 11,0-1 1,0 2 0,1-1 0,-1 1 0,0 0 0,1 0 0,-1 1 0,0 1 0,1-1-1,-1 1 1,0 1 0,0-1 0,0 1 0,0 1 0,0-1 0,0 1 0,0 1 0,-1 0 0,1 0-1,-1 0 1,0 1 0,-1 0 0,1 0 0,-1 1 0,0 0 0,0 0 0,-1 0 0,0 0-1,0 1 1,0 0 0,-1 1-2,7 78 86,-11-80-77,-1 0 1,1 0 0,-1 0 0,0-1 0,0 1 0,0 0-1,-1 0 1,0-1 0,0 1 0,0-1 0,-1 1 0,0-1-1,0 0 1,0 0 0,-1 0 0,0-1 0,0 1 0,0-1-1,0 0 1,0 0 0,-1 0 0,0-1 0,0 0 0,0 0-1,0 0 1,-1 0 0,1-1 0,-1 0 0,1 0-1,-1 0 1,0-1 0,1 0 0,-1 0 0,0 0 0,0-1-1,0 0 1,0 0 0,0 0 0,0-1 0,0 0 0,0 0-1,1 0 1,-1-1 0,0 0-10,2 0-2,0 0 0,0 0 0,0-1 0,1 0 0,-1 1 0,1-1 0,-1 0 0,1-1 0,0 1 0,0-1 0,0 1 0,1-1 0,-1 0 0,1 0 0,0 0 0,0 0 0,1 0 0,-1 0 0,1-1 0,0 1 0,0-1 0,0 1 0,0-1 0,1 1 0,0-1 0,0 1 0,0-1 0,1-2 2,24-128-40,-24 132 38,-1-1 0,1 1 1,0-1-1,0 1 0,1-1 0,-1 1 1,1 0-1,-1-1 0,1 1 1,0 0-1,0 0 0,0 0 0,1 1 1,-1-1-1,1 0 0,-1 1 0,1 0 1,0-1-1,0 1 0,0 0 0,0 1 1,1-1-1,-1 0 0,0 1 0,1 0 1,-1 0-1,1 0 0,-1 0 0,1 0 1,0 1-1,-1 0 0,1-1 0,-1 1 1,1 1-1,0-1 0,-1 0 0,1 1 1,-1 0-1,1 0 0,-1 0 0,1 0 1,-1 1-1,1-1 0,-1 1 0,0 0 1,0 0-1,0 0 0,0 0 0,0 0 1,-1 1-1,1-1 0,2 4 2,65 144-42,-70-149-112,-2 12-25,-6-15-6359,-28-28 3298</inkml:trace>
  <inkml:trace contextRef="#ctx0" brushRef="#br2" timeOffset="195327.603">14189 8320 673,'0'0'325,"0"0"166,0 0 241,0 0 581,0 0 160,-5-1-90,-35-15 774,39 11 4542,190-18-6234,-187 23-241,-2 0-64,0 0-80,0 0-10,-8 2 20,-361 51 1064,457-42-1026,153-22-96,-220 6-27,-17 5 43,-4 0 91,0 0 5,-124 24-59,-191 41 12,335-59 479,216-53-384,-45 8-101,-159 46-59,-38-2-5,-234 71-49,231-74 19,0 0 1,0-1-1,0-1 0,0 0 0,0 0 0,0 0 0,0-1 0,0-1 0,0 0 1,0 0-1,1 0 0,-1-1 0,-2-2 3,45-7 0,147-12-374,-178 24-902,-3 0-806,0 0-282,0 0-1768,0 0-983</inkml:trace>
  <inkml:trace contextRef="#ctx0" brushRef="#br2" timeOffset="196558.997">14111 8167 1698,'0'0'2055,"0"0"155,0 0-795,0 0 90,0 0-309,0 0-390,0 0-59,0 0 70,0 0-198,0 0 171,1 7 22,35 142 1243,26 37-224,-44-150-1185,-35-252 1329,-32 50-2049,41 128 15,6 49 32,26 219 22,0-141 69,-40-73 886,14-23-912,-60-229-65,47 205-32,14 30 32,2 8 43,25 345 161,-25-349-23,-1-3-95,-4-181-27,4 61-138,0 75 11,2 102 51,8 216 65,-10-246 16,-7-31 11,7-117-42,11-107-295,-18 200 204,22 192 112,8-39 79,-19-61 268,-3-61-96,-1-3-139,0 0-54,0 0-53,0 0-43,3-30-74,-5-29-6567,-6 28 1816</inkml:trace>
  <inkml:trace contextRef="#ctx0" brushRef="#br2" timeOffset="200964.154">11919 10380 512,'0'0'65,"0"0"-33,0 0-32,0 0-32</inkml:trace>
  <inkml:trace contextRef="#ctx0" brushRef="#br2" timeOffset="201208.038">11905 10399 480,'0'0'32</inkml:trace>
  <inkml:trace contextRef="#ctx0" brushRef="#br2" timeOffset="201742.922">11861 10457 673,'1'-7'186,"53"-76"-148,-54 81 5,0 2 58,0 0 75,-39 41 171,17-4-304,50-85 16,-12 11-49,-17 36 97,1 1 224,0 0 43,-4 4-43,-113 106 608,116-110-859,9-7-48,20-26-26,-21 8-6,87-56 58,-75 71-15,-16 9-16,-3 1 37,-11 8 133,-117 91 369,254-222-534,-145 151-1014,-2-3-176</inkml:trace>
  <inkml:trace contextRef="#ctx0" brushRef="#br2" timeOffset="205502.389">13322 8616 673,'25'-19'3603,"-25"15"-3160,0 4-192,0 0 75,0 0-49,25-13 225,-20 10-315,-5 3-64,0 0 21,0 0-16,0 0-11,0 0 76,0 0 68,0 0 1,0 0 101,0 5 64,-52 148 1621,20-85-1534,-97 127 1146,19-51-827,53-65-395,-86 92 640,61-60-1035,21-19-11,35-38-11,-1-2 0,-3-1-1,-3-1 1,-1-1 0,-3-2 0,-1-2-1,-3-2 1,-1-1 0,-29 20-21,-43 36 165,-118 57-133,115-66-32,39-44 0,61-42 22,23-7-33,271-217 33,-45 9-55,69-186 28,-158 213-22,31-19 27,-40 68 0,64-99-10,-162 201-17,-35 33 0,-1 1-5,-8 6 6,-176 190 20,62-64 6,-43 36-32,-434 597 155,299-455-91,276-296-38,24-14 19,0 1 0,0-1-1,0 0 1,1 0-1,-1 1 1,0-1 0,0 0-1,0 0 1,0 1-1,0-1 1,1 0-1,-1 1 1,0-1 0,0 0-1,0 0 1,0 1-1,0-1 1,0 0-1,0 1 1,0-1 0,0 0-1,0 1 1,0-1-1,0 0 1,0 0 0,0 1-1,-1-1 1,1 0-1,0 1 1,0-1-1,0 0-12,6-6 33,262-267-87,-197 199 56,-3-2 1,-4-4-1,38-63-2,103-129-284,-183 247 188,57-66-200,-5-2-1,-3-4 1,-5-3-1,8-25 297,-60 82-105,22-19-3,-34 61 81,-7 7 0,-85 112 49,-45 103 79,-139 126 508,81-103-422,-106 136-118,219-295-64,215-241 22,138-205-144,343-364-1170,-403 449 1154,-193 240-17,-171 207 139,-57 83 599,-43 16 186,-202 300-347,374-471-404,70-81 11,49-60-27,134-181-34,313-354-517,-264 320 325,-181 206 216,-2-2 0,-3-1 1,-2-2-1,7-19 3,-162 237-187,48-63 426,-3-4 1,-4-3-1,-84 74-239,-39 43 243,-181 202-211,312-320-59,84-94 22,118-111-107,290-315-982,-100 80 181,-270 291 862,-3-1-1,-3-2 1,-3-3 0,-2-1 0,24-55 51,-33 45 58,-28 55-42,-3 17 22,-14 22 122,-353 504 1692,47-83-2733,210-260-5786,82-140 2551</inkml:trace>
  <inkml:trace contextRef="#ctx0" brushRef="#br2" timeOffset="206598.079">14978 8254 769,'0'0'453,"1"14"4736,-7-19-1185,1-28-3252,-2-9-1002,3 39 249,1 0 0,-1 0 0,1 0 0,-1 0 0,0 1 1,0-1-1,0 1 0,0 0 0,0 0 0,-1 1 0,1-1 0,-1 1 0,1 0 0,-1 0 0,1 1 0,-1-1 0,0 1 1,1 0-1,-1 0 0,0 0 0,1 1 0,-1 0 0,1 0 0,-1 0 0,1 0 0,-1 1 0,1 0 0,0-1 0,0 2 1,0-1-1,0 0 0,0 1 0,0 0 0,1 0 0,-4 3 1,-6 3 52,1 1 0,0 1 0,1 0 0,0 1 0,0 0 0,1 0 0,1 1 0,0 1 0,1-1 0,1 2 1,0-1-1,0 1 0,2 0 0,0 0 0,0 0 0,1 3-52,47 31 662,27-86-427,-54 24-235,0 0 1,-1-1 0,0 0-1,-1-1 1,-1-1 0,-1-1-1,0 1 1,8-17-1,-10-26 0,-14 55-5,2 4 15,2 0 220,0 0 298,3 6-10,0 7-310,0 1-1,-1-1 1,-1 1 0,0 0-1,-1 0 1,0-1 0,-1 1-1,-1 0 1,0 0 0,-4 11-208,7 33 174,4-32-6781,-5-26 2443</inkml:trace>
  <inkml:trace contextRef="#ctx0" brushRef="#br2" timeOffset="207270.486">15095 7822 1634,'11'-5'10738,"-7"20"-10757,45 76 2058,16 84 369,6 19-315,-10-58-529,-44-108-817,-16-27-507,-1-1-26,0 0 122,0 0-16,0 0-85,0 0-144,2-12-64,41-201-17,9 38-42,7 16 32,-48 82 0,-24 63-12705,13 14 8755</inkml:trace>
  <inkml:trace contextRef="#ctx0" brushRef="#br2" timeOffset="207890.713">15790 7695 1569,'0'0'1970,"0"0"-416,1-4 421,27-85 3225,-24 81-2158,-5 44-2694,-1-1 0,-1 0-1,-3 0 1,0 0 0,-2 0-1,-2-1 1,-1-1 0,-11 23-348,-71 206 1521,49-71-827,60-143 118,-13-47-540,5-3-165,372-48 234,-269 43-298,-103 8-16,-7-1 5,-1 0-11,0 0-85,0 0-336,0 0-785,0 0-807,0 0-586,0 0 106,0 0-1574</inkml:trace>
  <inkml:trace contextRef="#ctx0" brushRef="#br2" timeOffset="208607.109">16554 7761 609,'-5'-10'96,"0"2"-96,-6-13 32,-5-10-96,18 21 64,-20-20-64</inkml:trace>
  <inkml:trace contextRef="#ctx0" brushRef="#br2" timeOffset="210111.191">16262 7498 1153,'-82'-33'1762,"-95"6"-1223,88 16-401,-1 3 0,1 4 0,-1 4 0,0 4-1,0 4 1,-59 15-138,85-9 35,2 3-1,0 2 0,2 4 0,0 1 0,-5 7-34,-269 166 0,299-167 7,-2-1 0,-1-3 0,0-1 0,-2-1 0,-1-3-1,-1-1 1,-3-1-7,22-11 54,13-4-2,0 0 1,-1 0-1,0-1 1,0 0-1,0-1 0,0 0 1,0-1-1,0 0 0,0 0 1,0-2-1,-11 0-52,-84-15 216,-1 4 0,1 6 0,-1 3 0,-50 9-216,127-5 1,5 2 45,0 1 0,1 2 0,-1 0 0,1 2 1,1 0-1,-1 2 0,2 0 0,-1 2 0,2 0 0,-1 2 0,-18 15-46,26-18 94,1 1 0,-1 0 1,2 1-1,0 1 0,0-1 0,2 2 0,-1 0 0,2 0 0,0 1 1,1 0-1,0 2-94,-6 58 432,10-64-367,0 0 0,1 0 0,0 0 0,1 0 0,0 1 0,1 0 0,1-1 0,0 1 0,0-1 0,1 1 0,1-1 0,1 5-65,9 35 240,-9-34-162,0 1-1,1-2 0,2 1 1,0 0-1,0-1 0,2 0 1,0-1-1,1 0 1,0 0-1,8 8-77,23 31 23,-31-41-18,0 0 0,1-1 1,0 0-1,1 0 0,1-1 0,0-1 0,1 0 0,0-1 0,0 0 1,6 2-6,369 153 176,-353-155-111,0-2 0,1-1 1,0-1-1,0-2 0,1-2 0,-1-1 1,1-2-1,-1-2 0,0-1 1,31-8-66,35 0 62,74-13-62,-1-7 0,81-31 0,-237 59 0,50-15 0,-42 9 0,1 2 0,0 1 0,0 1 0,0 2 0,0 1 0,1 1 0,0 1 0,-1 1 0,17 4 0,177-8 0,-70-7 0,-51 16 0,-77 0 2,1 0-1,0-2 1,1-1-1,-1-1 0,0-1 1,1-2-1,-1 0 1,0-1-1,0-2 1,0-1-1,-1 0 1,0-2-1,0-1 1,-1-1-1,0-1 0,0 0 1,-1-2-1,-1-1 1,0-1-1,-1 0 1,-1-1-1,9-11-1,133-138 59,-91 68 357,-34 32-219,-27 50-185,0 1 0,-1-1 0,-1-1 0,0 0 0,-1 0 0,-1 0 0,0 0 0,-1-1 0,0-7-12,-12-113 267,-49-6-134,-76-67-128,-22 66-1142,28 64-1217</inkml:trace>
  <inkml:trace contextRef="#ctx0" brushRef="#br2" timeOffset="213111.869">12480 9973 512,'11'-4'380,"36"8"-108,-35-3 155,-12-1-21,-19 3 15,7-4-374,-57 21 477,-181 202 1884,40-62-2034,354-308-155,91-91-214,-195 168 209,-40 70-177,0 1 0,-8 5 43,-131 97 756,5 5 0,-46 53-836,180-159-1,-65 65 193,76-71-127,342-336-60,-296 279-16,-90 95 0,-326 280 140,293-253 9,386-393-111,-310 309 78,-56 54-98,-244 189 335,231-165-86,73-59-186,263-248-33,-258 237 8,-34 35 59,-49 48 110,-109 96 304,143-118-219,38-51-267,319-273-59,-210 172 27,-116 101 32,-50 41-5,-171 175 464,133-119 219,212-179-1046,-5-6-1,92-92 337,-312 260-5,-111 80-1292,204-146 933,8-8-794,2-9-3369,18-53 2419</inkml:trace>
  <inkml:trace contextRef="#ctx0" brushRef="#br3" timeOffset="221121.087">12993 11850 929,'0'0'838,"0"0"27,0 0 459,0 0-107,10 6 1014,-33-31-2183,20 24-27,-1 0 0,1 0 0,-1 1-1,1-1 1,-1 1 0,1 0 0,-1 0 0,1 0-1,-1 0 1,1 0 0,-1 1 0,1-1-1,0 1 1,-1 0 0,1 0 0,0 1 0,-1-1-1,1 1 1,0-1 0,0 1 0,0 0-1,0 0 1,1 0 0,-1 1 0,0-1 0,1 1-1,0-1 1,0 1 0,-1 0 0,1 0-1,1 0 1,-1 0 0,0 0 0,1 0 0,0 1-1,0-1 1,-1 3-21,-11 108 822,13-110-814,1 0 0,-1 0 0,1-1 0,0 1 1,0 0-1,0-1 0,0 1 0,1-1 0,0 1 0,-1-1 0,1 1 0,0-1 0,1 0 0,-1 0 0,1 0 0,-1-1 0,1 1 0,0 0 0,0-1 0,0 0 0,0 1 1,0-1-1,0-1 0,1 1 0,-1 0 0,1-1 0,-1 0 0,1 0 0,0 0 0,0 0 0,-1 0 0,1-1 0,0 1 0,0-1 0,-1 0 0,1-1 0,0 1 1,0-1-1,0 1 0,-1-1 0,1 0 0,0 0 0,-1-1 0,1 1 0,-1-1 0,0 0 0,1 0 0,-1 0 0,0 0 0,0 0 0,0-1-8,2 0 7,1 0-1,-1 0 0,0-1 0,0 0 1,0 0-1,0 0 0,-1-1 0,0 0 1,0 1-1,0-1 0,0-1 0,-1 1 1,0 0-1,0-1 0,-1 0 0,1 0 1,-1 0-1,0 0 0,-1 0 0,1 0 1,-1 0-1,-1 0 0,1-1 0,-1 1 1,0 0-1,0-1 0,-1 1 0,0 0 1,0 0-1,-1 0 0,1 0 0,-1 0 1,0 0-1,-1 0 0,-1-3-6,0 6 0,0-1 0,0 1 0,0 0 0,-1 0 0,1 0 0,-1 0 0,0 1 0,0 0 0,0 0 0,0 0 0,0 0 0,0 1 0,0 0 0,0 0 0,-1 1 0,1-1 0,0 1 0,-1 0 0,1 1 0,0-1 0,-1 1 0,1 0 0,0 0 0,0 1 0,0-1 0,0 1 0,0 0 0,0 1 0,1-1 0,-1 1 0,1 0 0,-1 0 0,1 0 0,0 1 0,0 0 0,1-1 0,-1 1 0,-2 4 0,1-2 19,1 0-1,0 0 1,1 1-1,-1-1 1,1 1-1,0 0 1,1-1-1,0 1 1,0 1-1,0-1 1,1 0-1,0 0 1,0 0-1,1 1 1,0-1-1,0 0 1,1 1-1,0-1 1,0 0-1,1 0 1,-1 0-1,2 0 1,-1 0-1,1 0 0,0 0 1,0-1-1,1 0 1,2 4-19,2 1 33,40 19 30,-12-46-42,-27 10-23,-1-1-1,1 0 0,-2 0 0,1-1 0,-1 0 1,0 0-1,-1-1 0,1 0 0,-2 0 0,1-1 1,-2 1-1,1-1 0,-1 0 0,-1 0 0,1-1 1,-2 1-1,0-1 0,0 1 0,0-1 1,-2 0-1,1-2 3,-1 10-4,-1 0 1,1 0 0,0 0-1,-1 0 1,0 1 0,1-1 0,-1 0-1,0 0 1,-1 0 0,1 1-1,0-1 1,-1 1 0,1-1-1,-1 1 1,0 0 0,0-1-1,0 1 1,0 0 0,0 0-1,-1 1 1,1-1 0,0 0-1,-1 1 1,1-1 0,-1 1 0,0 0-1,0 0 1,1 0 0,-1 0-1,0 0 1,0 1 0,0-1-1,0 1 1,0 0 0,0 0-1,1 0 1,-1 0 0,0 0-1,0 1 1,0-1 0,0 1 0,0 0-1,0 0 1,1 0 0,-1 0-1,0 0 1,1 1 0,-1-1-1,1 1 1,-1-1 0,1 1-1,0 0 1,0 0 0,0 0-1,0 1 1,0-1 0,0 0 0,0 1 3,-46 218 197,40-154 145,5-32 220,17-80 239,-2 3-525,-3 15-283,2 0 1,1 1-1,2 0 0,0 0 1,2 2-1,0 0 1,2 0-1,0 2 1,6-5 6,-21 26 0,-1 0 0,0-1 0,1 1 0,-1 0 0,1 0 0,-1 1 0,1-1 0,-1 0 0,1 1 0,0-1 0,-1 1 0,1 0 0,0 0 0,-1 0 0,1 0 0,0 1 0,-1-1 0,1 1 0,-1-1 0,1 1 0,0 0 0,-1 0 0,0 0 0,1 0 0,-1 1 0,0-1 0,1 1 0,-1-1 0,0 1 0,0 0 0,0 0 0,-1 0 0,1 0 0,0 0 0,-1 0 0,1 0 0,-1 1 0,1-1 0,4 25 27,-7-9 18,-2 0 1,1 0-1,-2 0 1,0 0-1,-2-1 1,0 1 0,0-1-1,-2-1 1,0 1-1,-1-1 1,0-1 0,-2 1-1,-2 2-45,1-4 59,11-11-51,-1 1 0,0 0 0,0-1 0,-1 1-1,1-1 1,-1 0 0,1 0 0,-1 0 0,0 0-1,0 0 1,-1 0 0,1-1 0,0 0 0,-1 0-1,0 0 1,1 0 0,-1 0 0,0-1 0,0 1 0,0-1-1,0 0 1,0 0 0,0-1 0,0 1 0,0-1-1,-1 0 1,1 0 0,0 0 0,0-1 0,-1 0-8,1-1-2,1-1 1,0 0 0,0 0-1,0 0 1,0 0-1,0 0 1,1-1 0,-1 1-1,1-1 1,0 0 0,0 0-1,0 0 1,1 0-1,-1 0 1,1 0 0,0 0-1,0 0 1,1 0 0,-1-1-1,1 1 1,0 0-1,0 0 1,0-1 0,1 1-1,-1 0 1,1 0 0,0-1-1,1-1 2,41-122-51,-39 119 55,-1 1-4,2 1 0,-1-1 0,1 1 0,0 0 0,0 0 0,1 0 0,0 1 0,0 0 0,0 0 0,1 1 0,0-1 0,0 2 0,0-1 0,8-3 0,7 1 6,-13 20 15,-4 3-17,1-3 3,-1 1 0,-1-1 0,0 1 0,-1 0 0,-1 0 0,0 0 1,-1 0-1,0 0 0,-1 0 0,-2 13-7,1-17 27,-2 1 0,1-1 1,-1 0-1,-1-1 0,0 1 1,0 0-1,-1-1 0,0 0 1,0 0-1,-1-1 0,0 1 1,-1-1-1,0 0 0,0-1 1,-1 0-1,0 0 0,0 0-27,-1-3 52,9-4-47,-1 1 1,0 0-1,0 0 1,0 0-1,-1 0 1,1-1-1,0 1 1,0-1 0,0 1-1,0-1 1,-1 1-1,1-1 1,0 1-1,0-1 1,-1 0-1,1 0 1,0 0-1,-1 0 1,1 0-1,0 0 1,-1 0 0,1 0-1,0 0 1,0-1-1,-1 1 1,1-1-1,0 1 1,0-1-1,-1 1 1,1-1-1,0 1 1,0-1 0,0 0-1,0 0 1,0 0-1,0 0 1,0 1-1,0-1 1,0 0-1,1-1 1,-1 1-1,0 0 1,1 0-1,-1 0 1,1 0 0,-1 0-1,1-1 1,-1 1-1,1 0 1,0-1-1,0 1 1,-1 0-1,1 0 1,0-1-1,0 1 1,0 0 0,1-1-1,-1 1 1,0 0-1,0-1 1,1 1-1,0-1-5,7-130-85,38-49-171,-44 176 254,-1-1 0,0 1 1,1 0-1,0 0 0,0 1 1,0-1-1,1 0 0,0 1 1,0-1-1,0 1 0,0 0 1,1 0-1,-1 0 1,1 1-1,0-1 0,0 1 1,1 0-1,-1 0 0,1 0 1,-1 1-1,1-1 0,0 1 1,0 0-1,0 1 0,0-1 1,2 0 1,-3 3 1,0 0 0,0 0 1,0 1-1,-1-1 0,1 1 1,0-1-1,-1 1 0,1 1 0,-1-1 1,0 0-1,0 1 0,0-1 1,0 1-1,0 0 0,0 0 0,-1 0 1,1 0-1,-1 1 0,0-1 1,0 1-1,0-1 0,-1 1 0,1 0 1,-1 0-1,0 0 0,0-1 1,0 1-1,0 0 0,-1 2-1,1 5 3,0 1 0,-1-1 0,-1 1 0,0-1 0,-1 0 0,0 1 0,0-1 0,-1 0 0,0 0 0,-1 0 0,-1-1 0,0 0 0,0 1 0,-4 4-3,-14 34 12,21-44-10,1 0 1,-1 0 0,-1-1-1,1 1 1,-1-1 0,1 0-1,-1 0 1,-1 0 0,1 0-1,0 0 1,-1 0 0,0-1-1,0 0 1,0 0 0,0 0-1,0 0 1,-1 0 0,1-1-1,-1 0 1,0 0 0,0 0-1,0-1 1,1 0 0,-5 1-3,-34-62-38,40-46-84,4 89 88,1-1 1,1 1-1,0 0 1,2 0 0,0 0-1,1 1 1,0 0 0,1 0-1,1 0 1,1 1-1,0 0 1,1 1 0,0 0-1,1 1 1,1 0 0,1-1 33,-12 12 0,1-1 1,-1 1 0,1-1-1,0 1 1,0-1-1,0 1 1,0 0 0,1 0-1,-1 0 1,0 0-1,1 1 1,0-1 0,-1 1-1,1-1 1,0 1-1,0 0 1,0 0 0,-1 0-1,1 0 1,0 1-1,0-1 1,0 1 0,1 0-1,-1 0 1,0 0 0,0 0-1,0 0 1,0 1-1,0-1 1,0 1 0,0 0-1,-1 0 1,1 0-1,0 0 1,2 2-1,48 47 37,-45-33 6,-4-1-4,0 0-1,-2 1 1,0-1 0,-1 0-1,0 1 1,-1-1-1,-1 1 1,-1-1 0,0 0-1,-1 0 1,-1 0-1,-1 0 1,-3 8-39,6-18 7,0 0 0,-1 0 0,0 0 0,0 0 0,0-1 0,-1 1 0,0-1 0,0 0 0,0 0 0,-1 0 0,1-1 0,-1 0 0,0 0 0,-1 0 0,1 0 0,-1-1 0,1 0 0,-1 0 0,0 0 0,0-1 0,0 0 0,-1 0 0,1-1 0,0 1 0,-1-1 0,1-1 0,-1 1 0,1-1 0,-1 0 0,1-1 0,0 1 0,-4-2-7,6 1 0,0-1-1,0 1 1,0-1-1,1 0 1,-1 0-1,0 0 1,1-1 0,-1 0-1,1 1 1,0-1-1,0 0 1,0 0-1,0-1 1,0 1-1,1 0 1,0-1 0,0 0-1,0 0 1,0 1-1,0-1 1,1 0-1,-1 0 1,1-1-1,0 1 1,0 0 0,1 0-1,-1 0 1,1-1-1,0 1 1,1-4 0,17-128-22,-16 124 20,60-134-25,-8 96 27,-51 42 5,3 12 27,65 81 86,-67-77-105,0 0 1,0 1-1,0 0 0,-1 0 1,-1-1-1,1 2 0,-2-1 1,1 0-1,-1 0 0,0 1 1,-1-1-1,0 0 0,-1 1 1,0-1-1,0 0 0,-1 0 1,0 0-1,-1 0 0,0 0 1,0 0-1,-1-1 0,0 1 1,0-1-1,-1 0 1,0 0-1,-1-1 0,1 1 1,-2-1-1,1 0 0,-1-1 1,0 0-1,-2 2-13,5-7 0,0 0-1,0 0 1,0 0 0,-1 0 0,1-1 0,0 0-1,-1 0 1,1 0 0,0 0 0,-1-1-1,1 1 1,0-1 0,0 0 0,0 0 0,-1-1-1,1 1 1,0-1 0,1 0 0,-1 0-1,0 0 1,0-1 0,1 1 0,0-1-1,-1 0 1,1 0 0,0 0 0,0 0 0,1-1-1,-1 1 1,1-1 0,0 0 0,-1 1-1,2-1 1,-1 0 0,0 0 0,1 0 0,0-1-1,0 1 1,0 0 0,0 0 0,1-1-1,0 1 1,-1 0 0,2-1 0,-1 1-1,0 0 1,1-2 0,0-7-5,-1 1 1,1-1-1,1 1 0,0 0 0,1 0 0,1 0 0,-1 0 0,2 1 1,0-1-1,0 1 0,5-6 5,-9 15 0,0 0 1,1 0-1,-1 0 1,1 1-1,0-1 0,0 0 1,-1 1-1,1 0 1,0-1-1,0 1 1,0 0-1,0 0 0,0 0 1,1 0-1,-1 1 1,0-1-1,0 1 0,1-1 1,-1 1-1,0 0 1,1 0-1,-1 0 1,0 0-1,1 0 0,-1 0 1,0 0-1,0 1 1,1 0-1,-1-1 0,0 1 1,0 0-1,0 0 1,0 0-1,0 0 1,0 0-1,0 1 0,0-1 1,1 2-1,62 67 75,-63-60-48,-1-1 1,1 0 0,-1 0 0,-1 0-1,0 1 1,0-1 0,-1 0-1,0 0 1,0 0 0,-1 0 0,-1 0-1,1 0 1,-2 0 0,1 0 0,-1-1-1,0 0 1,-1 0 0,1 0-1,-2 0 1,1-1 0,-1 0 0,0 0-1,-1 0 1,0-1 0,0 0 0,0 0-1,0-1 1,-1 0 0,0 0-1,0-1 1,-2 1-28,8-4 0,-2 2 12,0-1-1,-1 1 1,1-1 0,-1 0 0,1 0-1,-1 0 1,0-1 0,1 0 0,-1 0-1,0 0 1,0 0 0,0-1 0,0 0-1,0 0 1,0 0 0,0 0 0,0-1-1,0 0 1,0 0 0,1 0 0,-1-1-1,0 0 1,1 0 0,-1 0 0,1 0-1,-1-1 1,1 1 0,0-1 0,0 0-1,0-1-11,-14-41-26,17 31 23,1 1 1,0-1 0,1 1 0,1-1-1,0 1 1,1 0 0,1 0-1,0 0 1,0 0 0,1 0 0,1 1-1,0 0 1,1 0 0,1-1 2,39-44 0,6 28 0,-53 28 0,0 0 0,0 0 0,1 0 0,-1 0 0,1 0 0,-1 0 0,0 0 0,1 0 0,0 0 0,-1 0 0,1 0 0,0 0 0,-1 0 0,1 0 0,0 1 0,0-1 1,0 0-1,-1 1 0,1-1 0,0 0 0,0 1 0,0-1 0,0 1 0,0 0 0,0-1 0,0 1 0,1 0 0,-1-1 0,0 1 0,0 0 0,0 0 0,0 0 0,0 0 0,0 0 0,0 0 0,0 0 0,1 1 1,-1-1-1,0 0 0,0 1 0,0-1 0,0 0 0,0 1 0,0-1 0,0 1 0,0 0 0,0-1 0,-1 1 0,1 0 0,0-1 0,0 1 0,0 0 0,-1 0 0,1 0 0,0 0 0,-1 0 0,1 0 0,-1 0 0,1 0 1,-1 0-1,0 0 0,1 0 0,-1 0 0,0 0 0,0 0 0,0 1 0,2 5 2,35 165 30,-38-165-29,0-1-1,0 1 1,-1-1 0,1 0-1,-1 0 1,-1 0 0,1 0-1,-1 0 1,0 0 0,-1-1-1,1 1 1,-1-1 0,0 0-1,0 0 1,-1 0 0,0-1-1,1 1 1,-1-1 0,-1 0-1,1-1 1,-1 1 0,1-1-1,-1 0 1,-4 1-3,7-3-11,-1 0 0,0-1 0,1 1 0,-1-1 0,1 0 0,-1 0 0,0 0 0,1 0 0,-1-1 0,1 1 0,-1-1 0,1 0 0,-1 0 0,1 0 0,-1-1 0,1 1 0,0-1 0,0 0 0,0 0 0,0 0 0,0 0 0,0 0 0,0-1 0,1 1 0,-1-1 0,1 0 0,0 0 0,0 0 0,0 0 0,0 0 0,0 0 0,1 0 0,-1-1 0,1 1 0,0-1 0,0 1 0,0-1 0,0 1 0,1-1 0,0 1 0,0-1 0,0 0 0,0 1 0,0-1 0,0 0 0,1 1 0,0-1 0,0 1 0,0-1 11,2-22-203,-3 20 186,0 1 1,0-1-1,0 1 0,1-1 0,0 1 1,0-1-1,0 1 0,0 0 1,1-1-1,0 1 0,0 0 1,0 0-1,1 0 0,0 1 0,0-1 1,0 1-1,0-1 0,1 1 1,0 0-1,0 0 0,0 0 0,0 1 1,1-1 16,45 17-65,9 23 92,-3-10-16,-55-26 0,-8-16-65,-84-109-186,89 124 237,0-1 0,1 1 0,-1-1-1,0 1 1,0 0 0,0 0 0,0 0 0,0 0 0,0 0-1,0 0 1,-1 1 0,1-1 0,0 1 0,0-1-1,0 1 1,-1 0 0,1 0 0,0 0 0,0 0 0,-1 0-1,1 1 1,0-1 0,0 1 0,-1-1 0,1 1-1,0 0 1,0 0 0,0 0 0,0 0 0,0 0 0,0 0-1,0 1 1,1-1 0,-1 0 0,0 1 0,1 0 0,-1-1-1,1 1 1,-1 0 0,1 1 3,-38 83-12,35 32 12,3-115 10,1 0 0,0 1 0,1-1 0,-1 0 0,1 1 0,-1-1 0,1 0 0,0 0 0,0 1 0,0-1 0,1 0 0,-1 0 0,1 0-1,-1-1 1,1 1 0,0 0 0,0-1 0,1 1 0,-1-1 0,0 1 0,1-1 0,-1 0 0,1 0 0,0 0 0,0-1 0,0 1 0,0-1 0,0 1 0,1-1-10,0-1 12,1-1 1,0 0-1,0 0 1,-1 0 0,1 0-1,-1-1 1,1 0 0,-1 0-1,1 0 1,-1 0-1,0-1 1,0 1 0,0-1-1,-1 0 1,1 0-1,-1-1 1,1 1 0,-1-1-1,0 0 1,0 0 0,-1 0-1,2-3-12,53-118 35,-56 122-38,0-1 1,0 0-1,-1-1 1,0 1-1,1 0 1,-1 0-1,0 0 1,-1 0-1,1 0 1,-1 0-1,0 0 1,0 0-1,0 0 1,0 0-1,-1 0 1,0 1-1,1-1 1,-2 0-1,1 1 1,0 0-1,0-1 1,-1 1-1,0 0 1,0 0-1,0 0 1,0 1-1,0-1 1,0 1-1,-1 0 1,1-1-1,-3 1 3,-56 17-42,48-8 38,1 1 1,0 0-1,0 1 1,1 1 0,0 0-1,1 0 1,0 1-1,0 1 1,1 0-1,1 0 1,0 1-1,0 0 1,2 0-1,0 1 1,0 0 0,1 0-1,-2 8 4,11 99 44,-3-118-34,1 0-1,0 0 1,1 0-1,-1-1 1,0 1-1,1 0 1,-1-1-1,1 1 1,0-1 0,0 0-1,0 1 1,0-1-1,0 0 1,1 0-1,-1-1 1,0 1-1,1 0 1,0-1-1,-1 1 1,1-1 0,0 0-1,0 0 1,-1 0-1,1 0 1,0 0-1,0-1 1,0 1-1,0-1 1,0 0 0,0 0-1,0 0 1,0 0-1,0-1 1,0 1-1,0-1 1,0 0-1,0 0 1,0 0-1,2-1-9,8-4 8,0-1-1,-1-1 0,0 1 1,-1-2-1,0 0 1,0 0-1,-1-1 0,0 0 1,0-1-1,-1 0 0,-1 0 1,0-1-1,-1 0 0,0-1 1,0 1-1,2-10-7,-7 14-5,1 1-1,-1-1 1,-1 0 0,0 0-1,0 0 1,0 0 0,-1 0-1,0-1 1,-1 1 0,0 0-1,0 0 1,-1 0 0,0 1-1,0-1 1,0 0-1,-4-5 6,-42-14-154,41 27 151,0 1 0,0 0 0,-1 0 0,1 0 0,0 1 0,1 0 0,-1 1 0,0-1 0,0 1 0,1 0 0,0 1 0,0 0 0,0 0 0,0 0 0,0 0 0,1 1 0,0 0 0,0 0 0,0 1 0,1 0 0,0-1 0,0 1 0,0 1 0,0-1 0,0 5 3,-32 109 0,33-96 1,14 26 35,10-46 12,72-86-37,-82 73-9,-1-2 0,0 1-1,-1-2 1,0 1 0,0-1 0,-1 0-1,-1-1 1,0 0 0,-1 0 0,0-1 0,-1 1-1,0-4-1,11-48-26,-51 188 31,-4 40 299,32-132-1814,7-31-1304,0 0-981</inkml:trace>
  <inkml:trace contextRef="#ctx0" brushRef="#br3" timeOffset="226254.672">12163 8776 448,'0'0'91,"0"0"-27,0 0-26,0 0-6,0 0 0,8-27 950,-1 39 2520,21 89-2749,-18-67-326,-15-45 544,-7-28-964,9 27 16,0 0-1,0 1 1,-2-1 0,1 1-1,-1 0 1,-1 0 0,0 1-1,0 0 1,-1 0 0,-1 0 0,-6-6-23,13 15 26,1 1 6,0 6 16,0-4-39,-3 18 70,2-1-1,0 1 1,1 0-1,1-1 1,1 1-1,1 0 1,1-1-1,0 0 1,2 3-79,-5-21 336,-1-1-90,0 0-156,-1-4-58,-17-96-26,17 87-1,1 10 22,0 3-6,3 32-1441,2 4-710,0-19 278</inkml:trace>
  <inkml:trace contextRef="#ctx0" brushRef="#br3" timeOffset="230909.377">12091 8854 609,'0'0'122,"0"0"-31,0 0-16,0 0 202,0 0 417,0 0 273,0 0 122,0 0 48,0 0-139,0 0-213,0 0-267,0 0 154,0 0 28,0 0-65,0 0-123,0 0-181,0 0 43,0 0-48,0 0-70,0 0-37,0 0 32,0 0-48,0 0 69,15 40 1169,26 69 433,-3-8-1196,-25-60-198,32 14 284,12 22-556,-30-38-117,19 24-81,49 60 17,-72-79 0,-3 3-49,-14-17 39,40 103 20,-32-67-32,-14-63 22,0-3 10,0 0 43,11 76 225,19 21-252,-16-34-53,14 17 224,-11-22-219,2 27 28,16 75-33,-23-127 21,1 118-16,-21-85 1,30 44-6,-2 67 0,-9-129 0,2 45 0,-22 15 5,40 36 16,-15-86-21,-9 12 6,22-10 20,-17-43-26,4-10-6,-15-7 6,0 0-1,0 0 1,1 0 0,-1 0 0,0 0-1,0 0 1,0 0 0,0 1 0,0-1-1,0 0 1,0 1 0,0-1-1,0 1 1,0-1 0,0 1 0,0 0-1,0-1 1,-1 1 0,1 0 0,0-1-1,0 1 1,-1 0 0,1 0 0,0 0-1,-1 0 1,1 0 0,-1 0-1,1 0 1,-1 0 0,1 0 0,-1 0-1,0 0 1,1 0 0,-1 0 0,0 0-1,0 0 1,0 0 0,0 0 0,0 0-1,0 1 1,0-1 0,0 0-1,-1 0 1,1 0 0,0 0 0,-1 0-1,1 0 1,-1 0 0,1 0 0,-1 0-1,1 0 1,-1 0 0,0-1-1,1 1 1,-1 0 0,0 0 0,-19 39 21,23-12-21,11 38 6,-11-39-33,-3-10 27,15 59 32,3 11-27,-12-65 70,4-212-155,-5-32 75,-22 109 5,21 68 0,-3 0 0,-2 0 0,-1 0 0,-3 1 0,-1-1 0,-6-15 0,-4-39 0,-5-36 0,-4-25-6,-8 44 1,6-67-16,-5 60 47,-56-21-20,38 40-6,-71-121-27,55 79 22,3 15-27,-10-24-380,-9 15-116,23-22-86,11 18-197,40 113 522,7 28 252,1 3 16,0 0 31,28 82-31,73 192 427,-41-108 63,6 17-244,6 133 367,-36-126-202,0-37-166,-6 26-128,11 18 219,-27-107-184,3-1 0,5-1 0,4-1-1,10 19-130,60 115 187,-44-71 278,-16-65-359,-31-24-100,3-33-6,1 15 21,-10-38 86,1-5 32,1 1 21,4-6-85,-52-202-65,-108-568-426,132 702 306,-3 1 0,-3 2 0,-3 0-1,-18-24 111,-79-186-226,-59-290-1146,151 394 758,19 73 117,-18-36-133,25 139 417,108 236 202,-58-72 43,34 182 475,-16-72-128,27 186 86,92 106 133,-98-361-49,-77-203-48,-1-1-8812,0-1 5669,0 0-70</inkml:trace>
  <inkml:trace contextRef="#ctx0" brushRef="#br3" timeOffset="232806.143">11376 13081 1569,'0'0'545,"0"0"250,0 0 49,-2-7 31,-1-9-681,-1 1 0,-1-1-1,0 1 1,-1 0-1,-1 0 1,0 1-1,-1 0 1,-1 0 0,0 1-1,-1 0 1,0 0-1,-1 1 1,0 1 0,-1 0-1,-1 0 1,1 2-1,-1-1 1,-1 1 0,-7-3-194,15 10 64,4 0-19,-1 1-1,1-1 0,-1 1 1,0 0-1,1 0 1,-1 0-1,0 0 1,0 0-1,1 0 0,-1 1 1,0 0-1,0-1 1,0 1-1,0 0 0,0 0 1,0 0-1,0 1 1,1-1-1,-1 1 1,0 0-1,0 0 0,0 0 1,1 0-1,-1 0 1,0 0-1,1 1 0,0-1 1,-1 1-1,1 0 1,0 0-1,-1 0 1,1 0-1,0 0 0,0 1-44,-10 14 159,2 0-1,0 0 0,1 2 0,0-1 1,2 1-1,0 0 0,1 0 0,1 1 1,1 0-1,1 0 0,1 0 0,0 0 1,1 0-1,3 17-158,31 50 258,-32-85-249,1-1 0,-1 1 0,1-1 0,-1 0 0,1 0 0,0 1 0,0-1 1,0 0-1,0-1 0,-1 1 0,1 0 0,0-1 0,0 1 0,1-1 0,-1 1 0,0-1 1,0 0-1,0 0 0,0 0 0,0 0 0,0 0 0,0 0 0,0-1 0,0 1 0,0-1 1,0 1-1,0-1 0,0 0 0,0 0 0,0 0 0,0 0 0,-1 0 0,1 0 0,0-1 1,-1 1-1,1 0 0,-1-1 0,1 1 0,-1-1 0,0 0 0,0 0 0,1 1-9,15-21 8,-1 0 0,0-1-1,-2 0 1,0-1 0,-2-1-1,-1 0 1,6-20-8,17-38 470,-30 73-578,9 17 2564,119 315-2733,-118-306-2821,-12-15-402,-2-1-205</inkml:trace>
  <inkml:trace contextRef="#ctx0" brushRef="#br3" timeOffset="233293.928">11495 12467 3171,'0'0'2376,"-18"-17"2404,18 22 647,53 98-4274,33 131-102,-5 16-378,-52-150-417,4-9-37,-31-81 451,3-22-518,3-22-189,48-331-33,-52 343 18,2-8-23,0 0-1,-2 0 0,-2 0 1,0-1-1,-2 1 0,-1-1 1,-3-7 75,-5-19-6818,2 48 3407,5 7-1180</inkml:trace>
  <inkml:trace contextRef="#ctx0" brushRef="#br3" timeOffset="233942.472">12024 12362 1954,'0'0'2055,"0"0"-69,0 0-417,0 0-330,0 0-171,0 0-278,0 0 251,2 8-11,56 281 1575,39 145-1009,-74-383-2044,-23-51-769,0 0-465,-2-8-10,-84-393-3919,25 157 6497,2 153 4271,73 85-2594,281-62-1213,-210 67-1478,-85 2-1185,0-1-694,0 0 101,-4-2-1212,-15-6-998</inkml:trace>
  <inkml:trace contextRef="#ctx0" brushRef="#br3" timeOffset="234230.809">12064 12577 1153,'-22'35'6124,"21"-35"-5978,-1 1-1,1 0 0,0-1 1,-1 1-1,1 0 1,0 0-1,0 0 0,0 0 1,0 0-1,0 0 1,0 1-1,0-1 0,0 0 1,0 0-1,1 1 1,-1-1-1,1 0 0,-1 1 1,1-1-1,-1 1 1,1-1-1,0 1 0,-1-1 1,1 1-1,0-1 1,0 1-1,0-1 0,0 1 1,0-1-1,1 1 1,-1-1-1,0 0 0,1 1 1,-1-1-1,1 1 1,-1-1-1,1 0 0,0 1 1,0-1-1,-1 0 1,1 0-1,0 1 0,0-1 1,0 0-1,0 0 1,1 0-1,-1 0 0,0 0 1,0-1-1,1 1-145,9 4 211,0-1 0,1-1 0,0 0 1,0 0-1,0-1 0,0-1 0,0 0 0,0-1 0,0 0 0,0 0 0,0-2 0,0 1 1,0-2-1,0 1 0,0-2 0,-1 0 0,1 0 0,4-3-211,26-5 295,212-54 345,-228 51-2372,-17 3-2952,-9 11 434</inkml:trace>
  <inkml:trace contextRef="#ctx0" brushRef="#br3" timeOffset="236152.172">13462 12218 769,'0'0'-38,"0"0"12,0 0 154,7-3 235,-6 2-356,4 0 155,1-1 0,0 0 0,0-1 0,-1 0 0,1 0 0,-1 0 0,0 0 0,0-1 0,0 1 0,0-2 0,-1 1 0,0 0 0,0-1 1,0 0-1,0 1 0,-1-2 0,1 1 0,-1 0 0,-1-1 0,1 1 0,-1-1 0,0 0 0,0 0 0,-1 0 0,1 0 0,-1 0 0,-1 0 0,1 0 0,-1 0 0,0-3-162,-54-157 1522,49 143-1428,5 18-72,-1 0 1,0 1 0,1-1-1,-2 1 1,1-1-1,-1 1 1,1-1-1,-1 1 1,0 0 0,-1 0-1,1 0 1,-1 0-1,0 0 1,0 0 0,0 1-1,0-1 1,0 1-1,-1 0 1,-2-1-23,-83-82 475,59 60-338,0 2 1,-2 0-1,-1 2 0,0 2 0,-1 1 1,-1 2-1,-26-9-137,42 20 44,1 1 0,-1 1 1,0 1-1,0 0 0,0 2 0,0 0 0,0 1 0,0 1 0,0 1 1,0 0-1,-10 4-44,-55 3 99,61-8-84,0 1-1,0 1 0,0 1 0,1 1 1,-1 1-1,1 0 0,1 2 0,-1 1 1,1 0-1,1 2 0,-4 2-14,-241 217 619,119-69-384,34-56-165,48-72-62,-2-4 0,0-2 0,-2-3 0,-1-3 0,-1-4 0,0-2 0,-1-3 0,-56 1-8,-123 15 0,221-23-4,1 2 1,-1 0-1,1 2 0,1 1 1,-1 2-1,2 0 1,0 2-1,0 0 1,-13 12 3,27-16 0,-1 1 1,2 1-1,0 0 1,0 0-1,1 1 1,0 0-1,1 1 1,1 0-1,0 0 1,-5 16-1,-35 96 0,53 153 544,40 36-52,-30-260-422,-12-38-31,2 0 0,-1 0 0,2-1 0,0 0 0,1 0 0,1 0 0,1-1 0,0 0 0,9 12-39,18 8 101,0-1 0,3-2-1,0-1 1,2-2-1,1-2 1,10 3-101,34 24 48,-61-37-38,1-2 0,1 0 1,0-2-1,0-1 0,2-1 1,-1-1-1,1-2 0,1 0 1,0-2-1,0-2 0,0-1 0,0-1 1,0-1-1,0-2 0,1-1-10,115-45 6,-96 30-6,-1-2 0,-1-3 0,-1-1 0,-2-3 0,12-9 0,175-106 5,196-129 22,-288 165-33,5-8 12,-79 59-12,-11-37 12,-24-18-33,6-170 11,-36 272-21,17-32 26,107-236 38,-75 189 10,-45 76-16,-2-1-1,1 1 1,-1-1-1,-1 0 1,0 0-1,0 0 1,-1 0-1,-1-1 1,0 1-1,0 0 1,-1 0 0,-1 0-1,-1-7-20,-53-201 609,46 201-624,-1 1 0,-1 0 0,-1 1 1,0 0-1,-1 0 0,-1 2 0,0 0 1,-1 0-1,-1 2 0,0 0 0,0 1 1,-1 0-1,-8-2 15,-96-38-2905,17 19-837</inkml:trace>
  <inkml:trace contextRef="#ctx0" brushRef="#br0" timeOffset="251799.981">23236 7678 448,'-6'-13'369,"5"12"-316,1 1 294,0 0 192,0 0 17,0 0-44,0 0-208,0 0 11,0 0-48,0 0-32,-5-16 310,-4 1 181,9 15-486,0 0 53,0 0 44,0 0-97,0 14 363,2 55-85,-3 74 64,8-16-64,2-56-385,3 101-5,0 68-90,9 65 26,-22-204-38,-4-25-20,22 105 53,2 30-49,-12-72-149,-6-129-1526,-7-6-609</inkml:trace>
  <inkml:trace contextRef="#ctx0" brushRef="#br0" timeOffset="252583.124">23224 7498 448,'0'0'118,"0"0"-49,0 0-42,0 0-16,13 2 106,49 7 166,-62-9-182,-5 0-63,-29-6-33,15 38 22,17-23-54</inkml:trace>
  <inkml:trace contextRef="#ctx0" brushRef="#br0" timeOffset="256406.811">23172 7616 545,'0'0'138,"0"0"-68,0 0 85,-1 10 213,-16 226 2632,0 104-743,-4-120-1615,8 11-71,30 258 139,-33-338-614,20 101 96,-1-128-101,-30 298-6,20-212-10,2 31 502,2-87-433,-14 104 133,-28 65-154,37-253 133,8-68-218,0-2-17,2 4-37,37 89 107,-5-36 85,50 252 32,-39-86-208,-21-156 32,-11-39-90,60-148-295,-63 31-52,0 67 314,90-123-544,-27-4 229,-3 40 219,-70 109 187,1 1 0,-1-1-1,0 1 1,0-1 0,0 1 0,1-1 0,-1 1 0,0-1-1,1 1 1,-1-1 0,0 0 0,1 1 0,-1-1-1,1 1 1,-1-1 0,0 0 0,1 1 0,-1-1 0,1 0-1,-1 0 1,1 1 0,-1-1 0,1 0 0,-1 0-1,1 0 1,-1 0 0,1 0 0,0 0 0,-1 0 0,1 0-1,-1 0 1,1 0 0,-1 0 0,1 0 0,-1 0-1,1 0 1,-1 0 0,1 0 0,-1-1 0,1 1-1,-1 0 1,1 0 0,-1-1 0,1 1 0,-1 0 0,1-1-1,-1 1 1,1 0 0,-1-1 0,0 1 0,1 0-1,-1-1 1,0 1 0,0-1 0,1 1 0,-1-1 0,0 0 0,3 8-1,8-105 24,3 42-14,60-378 408,-48 159-230,4 60-182,-7-144-5,-4-29 0,4 122-5,0 68 10,0-261-5,-7 100-27,-7 300 15,-7 50 11,0 0-1,0 1 0,-1-1 1,0 0-1,-1 0 0,0 0 0,0 0 1,-1 0-1,0 1 0,0-1 1,-1 0-1,0 0 0,-1 1 1,0-1-1,-2-3 2,-16-35 0,20 42 0,-1-1 0,1 2 0,-1-1 0,0 0 0,-1 0 0,1 1 0,-1-1 0,0 1 0,0 0 0,0 0 0,-1 0 0,1 0 0,-1 0 0,0 1 0,0 0 0,0-1 0,-4-1 0,-23-45 0,-100-7 0,-72-26-59,84 48 86,113 34-26,-1 0 0,1 0 0,0-1 1,0 0-1,0 0 0,1 0 0,-1-1 1,0 0-1,1 0 0,-1 0 0,1-1 0,0 1 1,0-1-1,1-1 0,-1 1 0,1-1 0,0 1 1,0-1-1,0 0 0,1-1 0,0 1 1,-2-5-2,-7-196-27,2 131 32,23 16-10,33-96-1,-37 144 1,2 0-1,-1 1 0,2 1 0,-1-1 0,1 2 0,1 0 0,-1 0 0,1 1 0,1 1 0,-1 0 0,1 0 0,0 2 0,0 0 0,0 0 0,1 2 0,0-1 0,-1 2 0,1 0 0,0 1 0,0 0 0,7 2 6,15-4-109,-27 1 92,-1 2 0,1-1 0,0 1 1,-1 1-1,1 0 0,-1 0 0,1 1 1,-1 0-1,0 0 0,0 1 0,0 0 1,-1 1-1,1 0 0,-1 1 0,0-1 1,-1 1-1,0 1 0,1 0 0,-2 0 1,1 0-1,-1 1 0,3 4 17,6 48 0,33 107 0,41 88 32,-46-64 294,-43-185-348,0 0 1,0 0-1,-1 0 1,0 0-1,0 0 1,0 0-1,-1-1 1,0 1-1,0 0 1,-1-1-1,1 1 1,-1-1-1,0 0 1,-1 0-1,1 0 1,-1 0-1,0 0 1,0-1-1,0 0 1,-1 0-1,0 0 1,1-1-1,-1 1 1,-1-1-1,1 0 1,0 0-1,-1-1 1,1 0-1,-1 0 1,0 0-1,0-1 1,0 1-1,0-1 1,0-1-1,0 1 22,-36 4-2487</inkml:trace>
  <inkml:trace contextRef="#ctx0" brushRef="#br0" timeOffset="260511.541">23859 7712 416,'0'0'118,"0"0"-43,0 0-17,0 0-36,9-20-86,14-112 1001,-15 37 474,18 174 1243,31 180-1501,-51-246-385,42-373-1040,-37 336 241,-6 59 23,-3-17 10,23 73 249,-13-134-214,64-105-218,-37 99-22,-39 48 202,0 1-1,1-1 1,-1 1 0,0-1 0,0 1-1,1-1 1,-1 1 0,1-1 0,-1 1-1,1 0 1,-1-1 0,0 1 0,1-1 0,0 1-1,-1 0 1,1 0 0,-1-1 0,1 1-1,-1 0 1,1 0 0,-1-1 0,1 1 0,0 0-1,-1 0 1,1 0 0,-1 0 0,1 0-1,0 0 1,-1 0 0,1 0 0,-1 0-1,1 0 1,0 1 0,-1-1 0,1 0 0,-1 0-1,1 1 1,-1-1 0,1 0 0,-1 0-1,1 1 1,-1-1 0,1 1 0,-1-1 0,1 0-1,-1 1 1,1-1 0,-1 1 0,0-1-1,1 1 1,-1-1 0,0 1 0,0-1-1,1 1 1,-1 0 0,0-1 0,0 1 0,0-1-1,1 1 1,-1 0 0,0-1 0,0 1-1,0-1 1,0 2 1,28 23 282,28-23-250,-42-7 5,0-83-235,6 27-154,10 112 464,-24-39 48,12-13-106,112-127-70,-94 118 16,-17 15 5,-10-1 29,0 0 0,0-1 0,0 0-1,0 0 1,1-1 0,-1 0 0,1-1 0,0 0-1,-1 0 1,1-1 0,0 0 0,0-1 0,-1 0-1,1-1 1,9-2-34,187-59-26,2 64 52,24-16-26,-197 13 1,-27 0-1,1 1 0,-1 0 0,1 0 1,0 1-1,-1 0 0,1 1 0,-1 0 1,1 0-1,-1 0 0,1 1 0,-1 1 1,0-1-1,0 2 0,0-1 0,0 1 1,0 0-1,-1 0 0,0 1 0,0 0 1,2 2-1,10 39 26,50 58 433,-8-32-122,10 24-81,76 271 427,-90-309-539,-50-46-108,1 0 0,0 0 0,1-1 0,0 0-1,1 0 1,0-1 0,1-1 0,0 1 0,0-2-1,1 0 1,0 0 0,1-1 0,-1 0 0,1-1-1,1-1 1,-1 0 0,5 0-36,3 2 46,-1-1 0,1-2 0,0 0 0,0-1 0,1-1 0,-1-1 0,0-1 0,13-2-46,167-41 187,-90-6-160,-20-23-22,-42 2-36,-27 41-6,-1-1 0,-1-1 1,-1 0-1,-2-2 0,-1 0 1,-2-1-1,9-32 37,2 29-48,-24 36 53,-1 1-26,0 0-11,-4 8 5,-8 14 25,-14 31 1,-3-1 0,-2-1 1,-3-2-1,-29 33 1,26-38 4,30-34-1,0 0-1,-1-1 0,0 0 0,-1 0 0,1-1 0,-2 0 0,1-1 0,-1 1 0,0-2 1,-1 0-1,0 0 0,0-1 0,-9 4-2,-3-3 3,6 2 18,-1-2 0,0-1 0,0 0 1,0-1-1,-1-1 0,1 0 0,-1-2 0,1 0 0,-1-1 0,0-1 0,0-1 1,1 0-1,0-2 0,-16-4-21,24 3 23,1 0 1,-1-1 0,1 0-1,0-1 1,1 0 0,0 0-1,0-1 1,0 0 0,1 0-1,0-1 1,1 0-1,0 0 1,0-1 0,0-1-24,-125-156 112,44 35 75,37 50 197,20-27 62,-13-18-283,-92 25-163,-5 55 0,-55 34-14,176 14 22,-318 38-2,-95 30-54,327-30 58,93-23-22,17-12 24,-121 31-6,-93 143 20,144-111-20,35-47 26,29-19-11,4-9-37,19-25 11,1 0-1,1 1 1,2 1 0,1 2-1,2 0 1,0 2 0,2 1-1,1 2 1,1 1 0,1 1-1,1 2 1,28-11 5,-12 6-2,2 3-1,1 3 1,0 1-1,2 3 1,0 3-1,0 2 1,1 2-1,0 3 1,0 2-1,0 3 1,0 2-1,0 3 1,3 3 2,-27-1 3,0 1-1,0 2 1,-1 1 0,0 2-1,-1 1 1,0 1 0,-2 2-1,0 1 1,0 1 0,20 19-3,128 119 32,18 75 10,-176-218 3,1-1 0,0-1-1,1 0 1,1-2 0,0-1 0,0 0-1,1-2 1,0 0 0,0-2-1,1 0 1,-1-2 0,1 0 0,0-2-1,0-1 1,0 0 0,2-2-45,5 1-32,-1-2 0,0 0 0,1-2 0,-2-2 0,1 0 0,-1-2 0,28-12 32,51-60-3369,-81 38 1399</inkml:trace>
  <inkml:trace contextRef="#ctx0" brushRef="#br0" timeOffset="264047.3">23009 7701 609,'18'25'966,"-6"-16"1188,-10-12 3769,-57-133-5672,-26 26-102,-21 25-85,-32-15-26,44 61 26,45 32-58,27 3 0,0 1 0,-1 0 0,1 2 0,-1 0-1,0 1 1,1 0 0,-1 2 0,0 0-1,-6 3-5,-39 7 0,28 15 0,-87 37 363,-90 5-26,126-45-300,22 1 61,-44 31 349,-42 11-314,41-31-133,32-7 27,72-29-43,-1 3 41,0-2 0,1 1 0,-1-1 0,0 0 0,-1 0 0,1-1 0,0 0 0,0 0 0,0-1 0,0 0 0,0 0 0,0-1 0,0 0 0,1 0 0,-1 0 0,-1-2-25,-51-12 32,-26-12 139,3-50 283,-14-14-150,30 13-272,25 34-27,29 31-5,-1 0 0,0 1 0,-1 0 0,0 1 0,-1 1 0,0 0 0,-1 1 0,0 0 0,0 2 0,-1 0 0,-1 1 0,1 0 0,-1 2 0,-14-4 0,-7-5 0,-112-34-32,39 41 27,108 6-11,3 1 27,1 0-33,233 57 22,-84-1-26,-125-44 29,0 0 0,-1 1 0,0 1 0,-1 1-1,0 2 1,-1 0 0,-1 1 0,-1 0 0,6 10-3,55 65 27,-34-54 127,23 4 487,-56-42-623,0-1 0,0-1 0,0 0 0,0-1 0,0 0-1,-1-1 1,1-1 0,-1 0 0,1 0 0,-1-1-1,-1-1 1,1 0 0,-1 0 0,2-2-18,-4 3 12,330-128-7,-100 47 27,114-34-58,-225 97 20,-93 26 12,145 72 20,-141-56-21,-2 3-1,0 1 1,-2 2 0,0 1-1,-2 2 1,9 11-5,31 24 4,-43-36-5,-27-23 5,1 1 0,0-1 1,0 0-1,0-1 0,1 1 0,-1-1 1,1 1-1,0-1 0,0-1 0,0 1 1,0-1-1,0 0 0,1 0 0,-1 0 0,1-1 1,-1 1-1,1-2 0,3 1-4,20-19 150,-27-15-92,-12 23-599,-1 1 0,1 0-1,-2 0 1,1 1 0,-1 0-1,0 1 1,-1 1 0,1 0 0,-1 0-1,-12-2 542,13 3-491,-27-11-1639</inkml:trace>
  <inkml:trace contextRef="#ctx0" brushRef="#br0" timeOffset="265095.62">24041 7970 480,'0'0'161,"0"0"-161,0 0 0,0 0-32</inkml:trace>
  <inkml:trace contextRef="#ctx0" brushRef="#br0" timeOffset="267982.79">23901 8022 737,'0'0'112,"0"0"-37,0 0 159,0 0 258,0 0-87,0 0 108,0 0 106,0 0 208,0 0 60,0 0-188,2 3-288,3 12-251,0-1 0,-2 1 0,1 0 0,-2 0 1,0 1-1,0-1 0,-2 0 0,0 1 0,-1-1 0,0 0 0,-2 9-160,1 2 193,56-106 303,-71 186-309,37-48-192,-19-57-11,17-16 10,32-11 6,-49 26 27,12 107 5,5-83-58,-17-21 15,21-26-16,28-20-64,-49 43 92,0 0 0,0 0-1,0 0 1,0 0-1,-1 0 1,1 0-1,0 0 1,0 0-1,0 0 1,0 0 0,0 1-1,-1-1 1,1 0-1,0 1 1,0-1-1,0 0 1,-1 1-1,1-1 1,0 1 0,0-1-1,-1 1 1,1-1-1,-1 1 1,1 0-1,0-1 1,-1 1-1,1 0 1,-1 0 0,1-1-1,-1 1 1,0 0-1,1 0 1,-1-1-1,0 1 1,0 0-1,1 0 1,-1 0 0,0 0-1,0 0 1,0 0-1,0-1 1,0 1-1,0 0 1,0 0-1,0 0 1,-1 0 0,1 0-1,0-1 1,0 1-1,-1 0 1,1 0-1,0 0 1,-1-1 0,1 1-1,-1 0 1,1 0-1,-1-1 1,0 1-1,1-1 1,-1 1-1,1 0 1,-1-1 0,0 1-1,0-1 1,1 1-1,-1-1 1,0 0-1,-21 121 384,30-70-314,-8-47-119,3-10-4,72-104-118,-77 153 171,-2 176 262,3-218-262,1 0-1,-1 1 1,1-1 0,0 0-1,-1 0 1,1 1 0,0-1-1,0 0 1,0 0 0,0 1-1,0-1 1,0 0 0,1 0-1,-1 1 1,0-1 0,0 0-1,1 0 1,-1 0 0,1 0-1,-1 1 1,1-1 0,0 0-1,-1 0 1,1 0 0,0 0-1,0 0 1,0 0 0,0 0-1,0-1 1,0 1 0,0 0-1,0 0 1,0-1 0,0 1-1,0-1 1,0 1 0,0-1-1,1 1 1,-1-1 0,0 0-1,0 1 1,0-1 0,1 0-1,-1 0 1,0 0 0,1 0-1,-1 0 1,0 0 0,0 0-1,1-1 1,-1 1 0,0 0-1,0-1 1,0 1 0,0-1-1,1 1 1,-1-1 0,0 0-1,0 0 1,62-57-109,-52 46 56,56-102-278,-58 91 299,-11 22 59,2 1 26,1 16 92,0 229 335,-1-236-470,1 0 0,0 0 0,0-1 0,1 1 0,0 0 0,0-1 0,1 1 0,0-1 0,1 0 0,-1 0 0,2 0 0,-1-1 0,1 1 0,0-1-1,2 2-9,-4-10-32,0 1 0,0 0 0,0-1-1,0 0 1,0 1 0,0-1 0,0 0-1,0-1 1,-1 1 0,1 0-1,0-1 1,-1 1 0,1-1 0,-1 0-1,0 0 1,1 0 0,-1 0-1,0-1 1,0 1 0,0 0 0,-1-1-1,1 1 1,0-1 0,0-1 32,0 1-37,65-99-443,-65 103 491,-1 0 1,1 0 0,-1 1-1,0-1 1,1 0-1,-1 1 1,0-1 0,0 1-1,0-1 1,0 1 0,0-1-1,0 1 1,0 0 0,-1 0-1,1-1 1,0 1 0,-1 0-1,0 0 1,1 0 0,-1-1-1,0 1 1,0 0-1,0 0 1,0 0 0,0 0-1,-1 0 1,1 0 0,0-1-1,-1 1 1,0 0 0,1 0-1,-1-1 1,0 1-12,-9 140 197,0-89-137,8-50-56,1 0 0,0 0 0,0 1 0,0-1-1,0 0 1,0 1 0,1-1 0,0 1 0,-1-1 0,1 1-1,1-1 1,-1 1 0,0-1 0,1 0 0,0 1 0,0-1-1,0 0 1,0 1 0,0-1 0,0 0 0,1 0 0,0 0-1,0 0 1,0 0 0,0 0 0,0-1 0,0 1-1,1-1 1,0 2-4,1-5-11,0 1 0,0 0-1,0-1 1,0 0-1,0 0 1,0 0 0,0 0-1,0 0 1,-1-1 0,1 0-1,0 0 1,-1 0-1,0 0 1,1-1 0,-1 1-1,0-1 1,0 0-1,0 1 1,-1-1 0,1-1-1,-1 1 1,1 0 0,-1-1-1,1-1 12,-2 3-10,65-77-305,-51 125 1089,-17-19-711,15 86 168,18-130-679,-26 11 408,-2 1 20,0 1 1,1 0-1,-1 0 1,1 0-1,-1 0 0,1 0 1,0 1-1,1 0 0,-1 0 1,1 0-1,-1 0 0,1 1 1,0-1-1,0 1 1,0 0-1,0 1 0,0-1 1,0 1-1,0 0 0,1 1 1,-1-1-1,0 1 1,2 0 19,3 12 21,0 63 89,-10-66-84,0 0-1,1 0 1,0 0-1,0 0 1,1 0 0,0 0-1,1 0 1,0 0 0,0-1-1,1 1 1,0-1-1,0 0 1,3 2-26,-4-9-13,1 0 1,-1-1-1,1 0 1,0 1-1,-1-1 1,1 0-1,0-1 1,-1 1 0,1-1-1,-1 0 1,1 1-1,-1-1 1,1-1-1,-1 1 1,1-1-1,-1 1 1,0-1-1,0 0 1,0 0-1,0 0 1,0-1-1,-1 1 1,1-1-1,0 1 1,-1-1-1,0 0 13,49-28-118,-11 40 150,-39-7 16,0 3 75,29 203 186,-29-206-311,-1-1 0,1 1 0,-1-1 0,1 1 0,0-1 0,-1 1 0,1-1 0,0 1 0,0-1 0,0 0 0,0 0 0,1 1 0,-1-1 0,0 0 0,0 0 0,1 0 0,-1 0 0,0 0 0,1-1 0,-1 1 0,1 0 0,0-1 0,-1 1 0,1-1 0,-1 1 0,1-1 0,0 0 0,-1 0 0,1 0 0,0 0 0,-1 0 0,1 0 0,-1 0 0,1 0 0,0-1 0,-1 1 0,1-1 0,-1 1 0,1-1 0,0 1 0,-1-1 0,0 0 0,1 0 2,64-53-284,-39 30 211,-14 20 68,5 12 10,-6 15 22,-5 6-20,-8-27-7,1 1 1,1-1 0,-1 1-1,0-1 1,0 0 0,1 1 0,0-1-1,-1 1 1,1-1 0,0 0-1,0 1 1,0-1 0,1 0 0,-1 0-1,0 0 1,1 0 0,-1 0-1,1 0 1,0 0 0,0-1 0,0 1-1,0-1 1,0 1 0,0-1 0,0 1-1,0-1 1,0 0 0,3 0-1,39-36-657,64-71 395,-106 106 264,-1-1-1,1 1 0,0-1 0,0 1 0,0-1 0,0 1 0,0 0 0,0 0 0,-1 0 0,1 0 0,0 0 0,0 1 1,0-1-1,0 1 0,0-1 0,0 1 0,-1-1 0,1 1 0,0 0 0,-1 0 0,1 0 0,0 0 0,-1 0 1,1 0-1,-1 1 0,1-1 0,-1 0 0,0 1 0,0-1 0,0 1 0,1-1 0,-1 1 0,-1 0 0,1-1 0,0 1 1,0 0-1,-1 0 0,1 0 0,-1 0-1,25 27 22,-20-29-30,-1 0 0,1-1 0,0 0 0,0 0 1,-1-1-1,1 1 0,-1-1 0,1 0 0,-1 0 1,0-1-1,0 1 0,0-1 0,0 0 1,0 0-1,0 0 0,-1 0 0,0-1 0,1 0 1,-1 1-1,-1-1 0,2-2 8,0 2-18,147-146-356,-98 115 449,-21 78 715,-28-42-798,0 0-1,-1 0 0,1-1 1,-1 1-1,1-1 0,0 0 1,-1 0-1,1 0 0,0-1 1,-1 1-1,1-1 0,0 0 1,-1 0-1,0 0 1,1-1-1,-1 1 0,1-1 1,-1 0-1,0 0 0,0 0 1,0 0-1,0 0 0,-1-1 1,1 1-1,-1-1 0,1 0 1,1-3 8,2 1-28,98-99-416,-103 103 446,0-1-1,1 0 0,-1 0 0,0 0 0,1 0 0,0 1 0,-1-1 0,1 1 0,0-1 0,0 1 0,0 0 0,0 0 0,0 0 0,0 0 0,0 0 1,0 0-1,0 1 0,0-1 0,1 0 0,-1 1 0,0 0 0,0 0 0,1-1 0,-1 1 0,0 1 0,1-1 0,-1 0 0,0 0 0,0 1 1,2 0-2,15 10 32,30-1 0,-68 28 395,16-29-351,18-11-259,184-195-324,-198 196 515,0-1 1,0 0-1,1 1 0,-1-1 1,1 1-1,-1-1 1,1 1-1,-1 0 1,1-1-1,0 1 1,-1 0-1,1 0 0,0 0 1,0 0-1,0 1 1,0-1-1,0 0 1,0 1-1,0-1 0,0 1 1,0 0-1,0 0 1,0 0-1,0 0 1,0 0-1,1 0 1,-1 0-1,0 1 0,0-1 1,0 1-1,1 0-8,-3 0 176,0-1-47,2 0-55,27-10-15,-12-4-82,-1 0 0,0-1 1,0 0-1,-2-2 0,0 1 0,-1-2 0,0 0 1,-2-1-1,0 0 0,-1 0 0,6-17 23,1 10 675,-21 58-261,-14 17-158,22 14-165,-3-59-118,16-31-47,100-175-273,-117 197-1132,-1 5-752</inkml:trace>
  <inkml:trace contextRef="#ctx0" brushRef="#br0" timeOffset="268598.725">27377 7908 833,'0'0'368,"0"0"444,0 0-1,0 0-315,0 0 193,0 0 320,0 0-32,-3 12-251,-88 300 1201,91-312-1919,0-1 0,1 1 0,-1 0 0,0 0 0,0 0 0,1 0 0,-1 0 0,0 0 0,0 0 0,1 0 0,-1 0 0,0 0 0,1 1 0,-1-1 0,0 0 0,0 0 0,1 0 0,-1 0 0,0 0 0,0 0 0,0 0 0,1 1 0,-1-1 0,0 0 0,0 0 0,0 0 0,1 1 0,-1-1 0,0 0 0,0 0 0,0 1 0,0-1 0,0 0 0,1 0 0,-1 0 0,0 1 0,0-1 0,0 0-8,20-25 273,-8 2-196,0 1 1,-1-2 0,-1 0 0,-1 0-1,-2 0 1,0-1 0,-1 0-1,-2-1 1,1-19-78,-49 154 1826,42-104-1953,-9 30 234,13-16-3151,1-17 123</inkml:trace>
  <inkml:trace contextRef="#ctx0" brushRef="#br0" timeOffset="269134.521">27091 8355 1602,'11'-2'9557,"-2"-3"-7563,28-13-2938,206-8 1408,-202 14-144,-66 1 257,-244 42-555,165-19 1371,367 11-1756,-250-27-1751,-7-2-2819,-5 6 689</inkml:trace>
  <inkml:trace contextRef="#ctx0" brushRef="#br0" timeOffset="269494.543">27138 7941 1505,'-12'-23'7936,"35"17"-3541,-2 4-5072,-17 1 63,421-22 2605,-387 21-2089,-29 2-6738,-9 0 2309</inkml:trace>
  <inkml:trace contextRef="#ctx0" brushRef="#br0" timeOffset="269779.795">27710 8405 4452,'14'4'3075,"-14"-4"-2050,0 0 320,0 0-832,0 0-545,0 0-1506,53-54-2978</inkml:trace>
  <inkml:trace contextRef="#ctx0" brushRef="#br0" timeOffset="272717.547">23838 9223 577,'0'0'192,"5"-6"-32,60-80 4468,-82 130-1967,-22 76-1964,40-120-691,-1-1 0,1 1 0,-1 0 0,1 0 0,0 0 0,-1 0 0,1 0 0,0 0 0,-1 0 0,1 0 1,-1 0-1,1 0 0,0 0 0,-1 0 0,1 0 0,0 1 0,-1-1 0,1 0 0,-1 0 0,1 1 0,-1-1 0,1 0 0,-1 1 0,1-1 0,-1 0 0,1 1 0,-1-1 0,1 1 0,-1-1 0,0 1 0,1-1 0,-1 1 0,0-1 0,1 1 0,-1 0 0,0-1 1,0 1-1,1-1 0,-1 1 0,0 0 0,0-1 0,0 1 0,0-1 0,0 1 0,0 0 0,0-1 0,0 1 0,0 0 0,0-1 0,0 1 0,-1-1 0,1 1 0,0 0 0,0-1 0,-1 1 0,1-1 0,0 1 0,0-1 0,-1 1 0,1-1 0,-1 1 0,1-1 0,-1 1 1,1-1-1,-1 1 0,1-1 0,-1 0-6,38-31 105,-33 26-145,57-59-163,-60 63 246,-1 1 181,-1 5 118,-1 4-260,-1 0-54,0-1 0,1 1 0,0 0 0,1 0 0,0-1-1,0 1 1,1 0 0,0 0 0,1 0 0,0 0 0,0 0 0,1-1 0,0 1-1,0-1 1,1 1 0,1 1-28,64-25 27,55-67-625,-101 93 561,-21-9 74,-1 3 54,-14 142 346,14-144-444,0-1 0,1 0 0,-1 1 0,1-1 0,0 0 0,-1 1 0,1-1 0,0 0 0,1 0 0,-1 0 0,0 0 0,1 0 0,-1 0 0,1 0 0,-1-1 0,1 1 0,0 0 0,0-1 0,0 1 0,0-1 0,0 0 0,0 0 0,0 0 0,0 0 0,0 0 0,1 0 0,-1 0 0,0-1-1,1 1 1,-1-1 0,0 0 0,1 1 0,-1-1 0,1 0 0,-1-1 0,0 1 0,1 0 0,-1-1 0,0 1 0,1-1 0,0 0 7,123-94-945,-120 91 940,-6 4 42,0 0 65,-8 78 231,8 51 279,5-122-628,-3-6-91,-2-1-117,5-3 10,89-43-26,-82 94 437,-22 85-143,11-109-107,-1-23 41,-1 0 1,1 0 0,0 0 0,-1 0-1,1 0 1,0 0 0,0 0-1,0 0 1,0 0 0,0 1 0,0-1-1,0 0 1,1 0 0,-1 0 0,0 0-1,1 0 1,-1 0 0,0 0 0,1 0-1,-1 0 1,1 0 0,0 0 0,-1 0-1,1 0 1,0 0 0,-1-1-1,1 1 1,0 0 0,0 0 0,0-1-1,0 1 1,0-1 0,0 1 0,0-1-1,0 1 1,0-1 0,0 1 0,0-1-1,0 0 1,0 0 0,0 1 0,0-1-1,0 0 1,0 0 0,1 0 0,-1 0 11,27-9-299,-17 160 907,-12-144-643,0 0 1,0 0-1,1 0 0,0 0 1,0 0-1,1 0 0,0 1 1,0-1-1,1 0 0,-1 0 0,2-1 1,-1 1-1,1 0 0,0-1 1,0 1-1,1 0 35,48 19-139,-49-20 179,0 1 0,0 0 0,-1-1 0,0 1-1,0 0 1,-1 0 0,0 0 0,0 0 0,-1 0 0,1 1 0,-2-1-1,1 0 1,-1 0 0,0 0 0,0 0 0,-1 0 0,0 0 0,0-1 0,-2 4-40,-8 47 171,13-55-194,0-1 0,0 1 0,0-1 0,0 1 0,1-1 0,-1 1-1,0-1 1,1 0 0,-1 0 0,0 0 0,1 0 0,0 0 0,-1 0 0,1 0 0,-1 0 0,1 0 0,0-1 0,0 1-1,-1-1 1,1 1 0,0-1 0,0 0 0,0 0 0,0 0 0,-1 0 0,1 0 0,0 0 0,0 0 0,0 0-1,-1-1 1,1 1 0,0-1 0,0 0 0,-1 1 0,1-1 0,0 0 0,1-1 23,1 0-272,-4 2 111,9-3 17,121-26 16,-127 31 146,0-1 0,0 1 0,0 0-1,0 0 1,-1 1 0,1-1 0,-1 1 0,1-1 0,-1 1-1,0 0 1,0-1 0,0 1 0,-1 0 0,1 1-1,-1-1 1,0 0 0,0 0 0,0 0 0,0 1-1,0-1 1,0 1 0,-1 1-18,39 62-23,-32-66-32,1-1 1,-1 0 0,0 0 0,1 0-1,-1-1 1,0 0 0,1-1 0,-1 0-1,0 0 1,0 0 0,0-1 0,-1 0 0,1 0-1,-1-1 1,1 0 0,-1 0 0,0 0-1,-1-1 1,1 0 0,-1 0 0,3-3 54,21-14-148,-14 11 11,-11 7 157,-1 0 0,1 0 0,0 0 0,0 1-1,0-1 1,0 1 0,1 0 0,-1 0 0,1 1-1,0-1 1,-1 1 0,1 0 0,1 0 0,-1 0 0,0 1-1,0 0 1,0 0 0,1 0 0,-1 1 0,0 0-1,1 0 1,-1 0 0,1 1 0,-1-1 0,0 1-1,0 1 1,1-1 0,-1 1 0,0 0 0,0 0 0,0 0-1,-1 0 1,1 1 0,-1 0 0,1 0 0,1 2-20,0-3-30,1-1 0,-1 1 1,0-2-1,1 1 0,-1-1 1,0 0-1,1 0 1,-1-1-1,1 1 0,-1-1 1,0-1-1,0 1 0,0-1 1,0 0-1,0-1 1,0 0-1,0 0 0,-1 0 1,1 0-1,-1-1 0,0 0 1,0 0-1,0 0 1,1-3 29,3 1-63,141-88-162,-148 94 255,0 0 0,1 1 0,-1 0 0,0-1-1,0 1 1,0 0 0,0 0 0,0 0 0,0 1 0,0-1-1,0 0 1,0 1 0,0-1 0,-1 1 0,1-1 0,-1 1 0,1 0-1,-1 0 1,1 0 0,-1 0 0,0 0 0,0 0 0,0 0-1,0 0 1,-1 0 0,1 1 0,-1-1 0,1 0 0,-1 0-1,0 1 1,1-1 0,-1 0 0,0 0 0,-1 1 0,1-1-1,0 0 1,-1 1-30,6 18-4,-4-15-53,-1-5 43,0-1-1,0 1 0,0 0 0,0-1 0,0 1 0,0 0 0,0-1 1,0 1-1,0 0 0,1-1 0,-1 1 0,0 0 0,0-1 1,1 1-1,-1 0 0,1-1 0,-1 1 0,0-1 0,1 1 0,-1-1 1,1 1-1,-1-1 0,1 1 0,0-1 0,-1 0 0,1 1 1,-1-1-1,1 0 0,0 1 0,-1-1 0,1 0 0,0 0 1,-1 1-1,1-1 0,0 0 0,-1 0 0,1 0 0,0 0 0,-1 0 1,1 0-1,0 0 0,-1 0 0,1 0 0,0-1 0,0 1 1,-1 0-1,1 0 0,-1-1 0,1 1 0,0 0 0,-1-1 0,1 1 1,-1 0-1,1-1 0,0 1 0,-1-1 0,0 1 0,1-1 1,-1 1-1,1-1 0,-1 1 0,1-1 15,229-157-2621,-179 126 4201,-49 60-720,-2-26-854,0 0 1,1 0 0,-1 0 0,1 0 0,-1 0 0,1 0 0,0 0-1,-1 0 1,1 0 0,0 0 0,0-1 0,1 1 0,-1 0 0,0-1-1,0 1 1,1-1 0,-1 1 0,1-1 0,-1 0 0,1 1 0,0-1 0,0 0-1,-1 0 1,1 0 0,0-1 0,0 1 0,0 0 0,0-1 0,0 1-1,0-1 1,0 1 0,0-1 0,0 0 0,0 0 0,0 0 0,0 0-1,0-1 1,0 1 0,0 0 0,0-1 0,0 1 0,0-1 0,0 0-1,0 0 1,0 0 0,1-1-7,76-55-753,69-105-582,-148 161 1358,1 0 0,-1 0 0,0 0 0,0 1 0,1-1 0,-1 0 1,1 0-1,-1 1 0,0-1 0,1 0 0,0 1 0,-1-1 0,1 0 0,-1 1 0,1-1 0,0 1 0,-1-1 0,1 1 0,0-1 0,0 1 0,-1-1 0,1 1 0,0 0 0,0-1 0,0 1 0,-1 0 0,1 0 0,0 0 1,0 0-1,0 0 0,0 0 0,0 0 0,-1 0 0,1 0 0,0 0 0,0 0 0,0 0 0,0 1 0,-1-1 0,1 0 0,0 1 0,0-1 0,-1 0 0,1 1 0,0-1 0,0 1 0,-1-1 0,1 1 0,0 0 0,-1-1 0,1 1 1,-1-1-1,1 1 0,-1 0 0,1 0 0,-1-1 0,0 1 0,1 0 0,-1 0 0,0 0-23,2 2 544,-4 1-111,-26 92-27,28-95-421,1 0 1,-1-1-1,0 1 1,1 0-1,-1 0 1,0-1 0,1 1-1,-1-1 1,1 1-1,-1 0 1,1-1 0,-1 1-1,1-1 1,-1 1-1,1-1 1,0 0-1,-1 1 1,1-1 0,0 0-1,-1 1 1,1-1-1,0 0 1,0 0 0,-1 1-1,1-1 1,0 0-1,0 0 1,-1 0-1,1 0 1,0 0 0,0 0-1,-1 0 1,1 0-1,0 0 1,0-1 0,-1 1-1,1 0 1,0 0-1,-1-1 1,1 1-1,0 0 1,-1-1 0,1 1-1,0-1 1,-1 1-1,1-1 1,-1 1 0,1-1-1,-1 1 1,1-1-1,-1 0 1,1 1 0,-1-1-1,0 0 1,1 1-1,-1-1 1,0 0-1,1 1 1,-1-1 0,0 0-1,0 0 1,0 1-1,0-1 1,0 0 0,0 0 14,6-4 66,164-140-279,-169 145 237,0-1 1,0 1-1,0-1 1,0 0-1,0 1 1,0 0-1,0-1 1,0 1-1,1 0 1,-1-1-1,0 1 1,0 0 0,0 0-1,0 0 1,1 0-1,-1 0 1,0 0-1,0 0 1,0 1-1,0-1 1,1 0-1,-1 1 1,0-1-1,0 0 1,0 1-1,0 0 1,0-1-1,0 1 1,0 0-1,0-1 1,0 1-1,-1 0 1,1 0-1,0 0 1,0 0-1,-1-1 1,1 1-1,0 0 1,-1 0-1,1 1 1,-1-1 0,1 0-1,-1 0 1,0 0-1,1 0 1,-1 0-1,0 0 1,0 1-1,0-1 1,0 0-25,20 29 407,28-65-1133,77-187-971,-83 168 1665,-23 39 69,-15 37-384,-3-23 307,-1 1 1,1-1-1,-1 0 0,1 1 1,0-1-1,-1 0 0,1 1 1,0-1-1,-1 1 0,1-1 1,0 1-1,-1-1 0,1 1 1,0 0-1,0-1 0,0 1 1,0 0-1,-1-1 0,1 1 1,0 0-1,0 0 1,0 0-1,0 0 0,0 0 1,0 0-1,-1 0 0,1 0 1,0 0-1,0 1 0,0-1 1,0 0-1,-1 0 0,1 1 1,0-1-1,0 1 0,0-1 1,-1 1-1,1-1 0,0 1 1,-1-1-1,1 1 0,0-1 1,-1 1-1,1 0 0,-1 0 1,1-1-1,-1 1 0,1 0 1,-1 0-1,0-1 0,1 1 1,-1 0-1,0 0 0,0 0 1,1 0 39,11-17 323,51-47 329,-43 57-1128</inkml:trace>
  <inkml:trace contextRef="#ctx0" brushRef="#br0" timeOffset="273151.532">27572 9022 737,'-2'-2'288,"2"2"641,0 0 320,0 0 64,0 0 97,0 0-225,0 0-641,0 0 449,-9 44-256,-14 26-353,7-16-288,-5-3-64,16-30-32,-8 18-576,-2-12-834,9-10-479,10-15-578</inkml:trace>
  <inkml:trace contextRef="#ctx0" brushRef="#br0" timeOffset="273485.328">27705 9034 801,'2'-3'1145,"4"3"8943,-8 23-10693,-67 212 1205,26-130-4731,31-76 1753,3-17 194,3-9 770</inkml:trace>
  <inkml:trace contextRef="#ctx0" brushRef="#br0" timeOffset="273753.147">27503 9461 577,'-117'32'5477,"112"-33"-4522,5 1 209,0 0 107,-28 0 2028,290-44-3465,-201 33-534,-35-11-2817,-27 8 538</inkml:trace>
  <inkml:trace contextRef="#ctx0" brushRef="#br0" timeOffset="273989.817">27386 9039 4132,'-3'-9'3043,"3"9"-865,0 0-224,49-12-449,-7-1-928,47 1 127,-4-7-447,-7 7-225,-11 1-417,-11-3-1024,-37 8 384,19-9-1570,-10-3-1889</inkml:trace>
  <inkml:trace contextRef="#ctx0" brushRef="#br0" timeOffset="276485.432">23783 10119 512,'12'-16'-126,"-10"11"4985,-1 4-2566,-31 120-1669,41-114-891,0-10 177,-5 1 86,1 1-1,-1 0 1,1 0 0,0 0 0,-1 1-1,1 0 1,0 1 0,1-1-1,-1 1 1,0 1 0,0-1 0,0 1-1,1 0 1,-1 1 0,1 0 4,15 71 724,-22-51-584,-1-20-141,0 0 0,0 1 0,0-1 0,0 1-1,0-1 1,0 0 0,0 1 0,0-1-1,1 0 1,-1 1 0,1-1 0,-1 0-1,1 1 1,-1-1 0,1 0 0,0 0-1,-1 0 1,1 0 0,0 1 0,0-1-1,0 0 1,0 0 0,0-1 0,0 1-1,0 0 1,0 0 0,0 0 0,0-1-1,1 1 1,-1 0 0,0-1 0,1 0 0,-1 1-1,0-1 1,1 0 0,-1 1 0,0-1-1,1 0 1,-1 0 0,0 0 0,1 0-1,-1 0 1,1 0 0,-1-1 0,0 1-1,1 0 1,-1-1 0,0 1 0,0-1-1,1 1 1,-1-1 0,0 0 0,0 0-1,0 1 1,0-1 0,0 0 0,0 0-1,0 0 1,0 0 0,1-1 1,-2 2 0,19-9-93,-16 7 96,-1 0-1,1 0 0,0 0 1,0 0-1,0 1 1,0-1-1,1 1 1,-1 0-1,0 0 1,0 0-1,1 0 1,-1 0-1,1 1 1,-1 0-1,0-1 0,1 1 1,-1 1-1,1-1 1,-1 0-1,1 1 1,-1 0-1,0-1 1,1 2-1,-1-1 1,0 0-1,0 0 0,0 1 1,0 0-1,2 1-2,-4-2 155,-3 172 486,2-171-640,0 0 1,0 0-1,0-1 0,1 1 1,-1 0-1,0 0 0,0-1 1,1 1-1,-1 0 0,1 0 1,0-1-1,0 1 0,-1-1 1,1 1-1,0-1 1,0 1-1,0-1 0,0 1 1,1-1-1,-1 0 0,0 0 1,1 0-1,-1 1 0,0-1 1,1 0-1,0-1 1,-1 1-1,1 0 0,-1 0 1,1-1-1,0 1 0,-1-1 1,1 1-1,0-1 0,0 0 1,-1 0-1,1 0 0,0 0 1,0 0-1,0 0 1,-1 0-1,1 0 0,0-1 1,0 1-1,-1-1 0,1 1 1,0-1-1,-1 0 0,1 0 1,-1 0-1,2 0-1,58-24-400,-44 19 346,-13 4 76,-4 2 63,52 160 801,-31-20-619,-19-139-281,0-1-1,0 0 0,0-1 1,0 1-1,0 0 1,0 0-1,0-1 0,0 0 1,0 1-1,0-1 0,0 0 1,0 0-1,0 0 0,-1 0 1,1 0-1,0 0 1,-1 0-1,1 0 0,-1-1 1,1 1-1,-1-1 0,0 1 1,0-1-1,0 0 1,0 1-1,0-1 0,1-2 15,51-22-507,-51 27 518,-2-1 31,0 0 76,1 13 133,26 230 512,-25-174-599,13 17-322,18-99-1166,-29 9 1324,0 0 0,1 0 0,-1 1 0,1 0 1,0 0-1,0 0 0,0 1 0,0-1 0,0 1 0,0 0 1,1 1-1,-1 0 0,1-1 0,-1 1 0,1 1 1,0-1-1,-1 1 0,1 0 0,0 1 0,-1-1 1,1 1-1,-1 0 0,1 1 0,-1-1 0,1 1 0,-1 0 1,0 0-1,0 1 0,2 0 0,13 62 448,-20-65-447,0 3 2,0 1 1,0 0 0,0 0 0,1-1-1,-1 1 1,1 0 0,0-1-1,0 1 1,0 0 0,1-1 0,-1 0-1,1 1 1,0-1 0,0 0 0,0 0-1,0 0 1,0 0 0,1 0-1,-1 0 1,1-1 0,0 1 0,0-1-1,0 1 1,0-1 0,0 0 0,0-1-1,1 1 1,-1 0 0,1-1 0,-1 0-1,1 0 1,-1 0 0,1 0-1,0-1 1,0 1 0,-1-1 0,1 0-1,0 0 1,0 0 0,1-1-4,206-107-1847,-208 107 1857,-1-1 0,0 1 1,1 0-1,-1 0 0,0-1 0,1 2 0,-1-1 1,1 0-1,0 0 0,-1 1 0,1 0 1,0-1-1,-1 1 0,1 0 0,0 0 1,-1 0-1,1 1 0,0-1 0,-1 1 0,1-1 1,-1 1-1,1 0 0,-1 0 0,1 0 1,-1 0-1,1 1 0,-1-1 0,0 1 1,0-1-1,0 1 0,0 0 0,0 0 1,0 0-1,0 0 0,-1 0 0,2 2-10,24 100 1024,-7-21-868,-16-81-209,0-1 0,0 0 0,1 0 0,-1 0-1,0-1 1,0 1 0,1-1 0,-1 0 0,0 0 0,0 0 0,0-1 0,1 0 0,-1 1 0,0-2 0,0 1-1,0 0 1,0-1 0,0 0 0,0 1 0,-1-2 0,1 1 0,2-2 53,4-1 20,160-49-687,-168 54 678,0 0 0,0 0 0,0 0 0,-1 0 0,1 0 0,0 1 0,0-1 0,0 1-1,0-1 1,0 1 0,0 0 0,0 0 0,-1 0 0,1 0 0,0 0 0,-1 0 0,1 0 0,-1 0 0,1 1 0,-1-1 0,0 0 0,1 1 0,-1 0 0,0-1 0,0 1 0,0 0 0,0-1 0,0 1-1,-1 0 1,1 0 0,0 0 0,-1 0 0,1-1 0,-1 1 0,0 0 0,0 0 0,0 0 0,0 0 0,0 0 0,0 0 0,0 0 0,-1 0-11,1 1 13,0-1 0,0 1 0,0 0 0,0-1 0,1 1 0,-1-1 0,0 1 0,1-1 1,0 1-1,0-1 0,0 0 0,0 1 0,0-1 0,0 0 0,0 0 0,1 1 0,-1-1 0,1 0 0,0 0 0,-1-1 0,1 1 1,0 0-1,0-1 0,0 1 0,0-1 0,1 1 0,-1-1 0,0 0 0,0 0 0,1 0 0,-1 0 0,1-1 0,0 1-13,95-44-395,20-54-10,-29 32 225,-54 47 216,6 7 641,265-269-1680,-306 279 1024,0 0 1,0 0-1,0 1 0,1-1 1,-1 0-1,0 0 1,0 1-1,1-1 0,-1 0 1,1 1-1,-1-1 0,1 0 1,-1 1-1,1-1 1,-1 0-1,1 1 0,0-1 1,-1 1-1,1-1 1,-1 1-1,1 0 0,0-1 1,0 1-1,-1 0 0,1-1 1,0 1-1,0 0 1,-1 0-1,1 0 0,0 0 1,0-1-1,0 1 1,-1 0-1,1 0 0,0 1 1,0-1-1,0 0 0,-1 0 1,1 0-1,0 0 1,0 1-1,-1-1 0,1 0 1,0 1-1,0-1 0,-1 1 1,1-1-1,0 1 1,-1-1-1,1 1 0,-1-1 1,1 1-1,-1-1 1,1 1-1,-1 0 0,1-1 1,-1 1-1,1 0 0,-1 0 1,0-1-1,0 1 1,1 0-22,25 20 67,25-51-723,-26 11 480,-1-2 0,-1-1 0,-1 0 1,-1-2-1,-1 0 0,-1-2 1,-1 0-1,14-28 176,-19 34-4,-25 129 3351,9-99-3263,1-3-46,0 1 1,1-1 0,-1 1-1,1-1 1,1 1 0,-1-1-1,1 1 1,1 0 0,-1-1-1,1 1 1,1-1 0,-1 1-1,1-1 1,3 6-39,-4-11-27,34-27-362,205-159-396,-237 182 785,-2 1-29,0 0 0,0 0 0,0 0 0,0 0 0,0 0-1,0 0 1,0 0 0,0 1 0,0-1 0,1 0 0,-1 0 0,0 1 0,1-1 0,-1 1-1,0-1 1,1 1 0,-1 0 0,1 0 0,-1-1 0,0 1 0,1 0 0,-1 0 0,1 0 0,-1 1-1,1-1 1,-1 0 0,0 0 0,1 1 0,-1-1 0,0 1 0,1-1 0,-1 1 0,0 0 0,1-1-1,-1 1 1,0 0 0,0 0 0,0 0 0,0 0 0,0 0 0,0 0 0,0 0 0,0 0 0,0 0-1,-1 1 1,1-1 0,0 0 0,-1 1 0,1-1 0,-1 0 0,1 1 29,1 1-1345,-1-1-49,2 7-1045</inkml:trace>
  <inkml:trace contextRef="#ctx0" brushRef="#br0" timeOffset="276823.134">27287 10059 1057,'-4'-6'1185,"8"2"-288,-7 2 961,3 2-161,0 0-127,0 0-257,-11 43-256,-3-3-641,-9 26 65,5-6-321,-5-6-96,9-19-64,5-16-64,4 16-673,-2-20-640,5-10-673,2-5-737</inkml:trace>
  <inkml:trace contextRef="#ctx0" brushRef="#br0" timeOffset="277054.698">27434 10047 897,'0'0'1003,"0"0"663,0 0-267,0 0 277,0 0-213,0 0-113,-3 6-186,-51 160-6,43-134-1769,7 15-3892,7-46 2507,-3-1-364</inkml:trace>
  <inkml:trace contextRef="#ctx0" brushRef="#br0" timeOffset="277320.338">27676 9970 609,'3'-3'1060,"11"-8"-1301,-11 12 3742,-3 5 3982,-55 219-6789,52-214-1300,-1 1 1,-1-1 0,0-1 0,0 1-1,-1-1 1,-1 0 0,1 0-1,-2 0 1,1-1 0,-1 0 0,-1-1-1,1 0 1,-2 0 605,-9 6-2611</inkml:trace>
  <inkml:trace contextRef="#ctx0" brushRef="#br0" timeOffset="277590.553">27312 10454 512,'-71'5'2365,"-9"7"2616,14 6 747,175-38-2875,64 1-3966,-137 15 1210,152-6-1330,-111 10-2702,-78-8 1410,-5-29-432</inkml:trace>
  <inkml:trace contextRef="#ctx0" brushRef="#br0" timeOffset="277886.184">27223 9985 1954,'-5'-11'2242,"1"-16"-32,13 3-64,16-10-224,-11 20-993,45-9 832,24 13-351,16 4-321,0-3-224,0 3-353,-90 6-384,81-4-32,-28 4-192,-21-7-993,-1-9-1025,-18 14 673,-8-4-2179,-14 2-1633</inkml:trace>
  <inkml:trace contextRef="#ctx0" brushRef="#br0" timeOffset="280358.713">23634 10860 545,'31'-30'2797,"-28"28"-1692,-3 2-251,0 0 166,1 7-161,10 323 1212,-10-330-2078,-1 1 0,0 0 0,1 0-1,-1 0 1,1-1 0,-1 1 0,1 0-1,-1-1 1,1 1 0,0 0 0,-1-1-1,1 1 1,0-1 0,0 1 0,-1-1-1,1 1 1,0-1 0,0 0 0,0 1-1,-1-1 1,1 0 0,0 0 0,0 1-1,0-1 1,0 0 0,0 0 0,-1 0-1,1 0 1,0 0 0,0 0 0,0 0-1,0-1 1,0 1 0,0 0 0,-1 0-1,1-1 1,0 1 0,0 0 0,0-1-1,-1 1 1,1-1 0,0 1 0,0-1-1,-1 0 1,1 1 0,-1-1 0,1 1-1,0-1 1,-1 0 0,1 0 0,-1 1-1,0-1 1,1 0 0,-1 0 0,1 0-1,-1 1 1,0-1 0,0 0 0,0 0-1,1 0 1,-1 0 0,0 0 0,0 0-1,0 0 8,2-2 59,54-69-65,-47 114 1197,18 101-748,-25-141-464,0 0 1,0 0-1,1 0 0,-1 0 1,1-1-1,-1 1 1,1-1-1,0 1 0,0-1 1,0 0-1,-1 0 0,1 0 1,0-1-1,0 1 1,0-1-1,0 1 0,0-1 1,0 0-1,0 0 0,1 0 1,-1-1-1,0 1 1,-1-1-1,1 0 0,0 0 1,0 0-1,0 0 0,0 0 1,0 0-1,-1-1 1,1 0-1,-1 1 0,1-1 1,-1 0-1,0 0 0,0 0 1,1-1 20,26-11-150,-28 14 257,-1 0 122,0 0 1,4 12-102,40 159 160,-44-167-290,0 1 0,1 0 0,0 0 0,0-1 0,0 1 0,0 0 0,1-1 0,0 1 1,-1-1-1,2 0 0,-1 0 0,0 0 0,1 0 0,0 0 0,0 0 0,0-1 0,0 1 0,1-1 0,-1 0 0,1 0 0,0 0 0,0 0 0,0-1 0,0 1 0,1-1 0,-1 0 0,2 0 2,43-23-449,-28 14 378,-20 6 75,1-1 0,0 1 0,0-1 0,0 1 0,0-1-1,1 1 1,-1 0 0,0 0 0,0 0 0,1 0-1,-1 1 1,1-1 0,-1 1 0,0-1 0,1 1-1,-1 0 1,1 0 0,-1 0 0,1 0 0,-1 0 0,1 1-1,-1-1 1,1 1 0,-1 0 0,0-1 0,1 1-1,-1 0 1,0 0 0,0 1 0,0-1 0,0 0 0,0 1-1,0-1 1,0 1 0,0 0 0,0-1 0,-1 1-1,1 0 1,-1 0 0,1 0 0,-1 0 0,0 1 0,0-1-1,0 0 1,0 0 0,0 1 0,0-1 0,0 2-4,1 79 179,-4-68-151,2 0-1,-1 0 1,2 0 0,0 0 0,1 0-1,0 0 1,1-1 0,1 1 0,0-1 0,1 0-1,1 0 1,5 10-28,-2-12-10,36 15-252,-41-27 22,3-2 10,-3 0 228,1 1-1,-1-1 1,0 1-1,1 0 1,-1 0 0,1 0-1,0 1 1,-1-1 0,1 1-1,0 0 1,-1 1-1,1-1 1,-1 1 0,1 0-1,-1 0 1,1 0-1,-1 0 1,1 1 0,-1 0-1,0 0 1,0 0-1,0 1 1,0-1 0,0 1-1,-1 0 1,1 0-1,-1 0 1,0 0 0,2 2 2,43 155 363,-48-158-377,0-1 0,0 0 0,1 1 0,-1-1 0,0 1 1,1-1-1,-1 0 0,1 1 0,-1-1 0,1 0 0,-1 1 1,1-1-1,0 0 0,0 0 0,0 0 0,-1 0 0,1 0 1,0 0-1,1 0 0,-1 0 0,0 0 0,0 0 0,0 0 1,0-1-1,1 1 0,-1 0 0,0-1 0,1 1 0,-1-1 1,0 1-1,1-1 0,-1 0 0,1 0 0,-1 0 0,0 0 1,1 0-1,-1 0 0,1 0 0,-1 0 0,0 0 0,1-1 1,-1 1-1,1 0 0,-1-1 0,0 1 0,1-1 0,-1 0 1,0 1-1,0-1 14,9-4-32,-4 1 26,-1 1 0,1 0 0,0 0-1,0 1 1,0-1 0,0 1 0,0 0 0,1 1 0,-1 0-1,1 0 1,-1 0 0,1 1 0,-1-1 0,1 2 0,-1-1 0,1 1-1,-1 0 1,0 0 0,1 1 0,3 1 6,31 39 86,-39-38-116,1-1-1,-1 1 1,1-1 0,-1 0 0,1 0 0,0 0 0,0 0 0,1 0 0,-1-1 0,0 1 0,1-1 0,0 0 0,-1 0 0,1 0 0,0-1 0,0 1 0,0-1 0,0 0 0,0 0 0,0-1 0,1 1 0,-1-1 0,0 0 0,4 0 30,62-15-32,-65 12 45,0 1 0,0 0 0,0 0 0,0 1 0,0-1 0,1 1 0,-1 0-1,0 0 1,1 1 0,-1 0 0,1 0 0,-1 0 0,0 0 0,1 1 0,-1 0 0,0 0 0,1 1 0,-1-1 0,0 1-1,0 0 1,0 1 0,0-1 0,-1 1 0,1 0 0,-1 0 0,4 3-13,46 107 427,-51-112-460,0 0 0,-1 1 0,1-1 0,0-1-1,0 1 1,0 0 0,0-1 0,0 0 0,0 1 0,0-1 0,0 0 0,0-1 0,0 1-1,0 0 1,0-1 0,0 0 0,0 1 0,0-1 0,0-1 0,0 1 0,-1 0 0,1-1-1,0 1 1,-1-1 0,1 0 0,-1 0 0,0 0 0,1 0 0,-1 0 0,0 0 0,1-3 33,10-4-148,-8 6 150,1 0 0,0 0 0,1 1 0,-1 0 0,0 0 0,0 0 0,1 0 0,-1 1 0,1 0 0,0 1 0,-1 0 0,1 0 0,0 0 0,-1 0 0,1 1 0,-1 1 0,1-1 0,-1 1 0,0 0 0,1 0 0,-1 1 0,0-1 0,0 1 0,1 2-2,-9 22 133,73 35-432,89-93-758,-4-24 395,-155 52 673,-2 2 69,70 31 630,-53-31-814,0-1 0,0 0 0,0 0 0,-1-2 0,1 0 0,-1-1 0,0 0 0,0-2 0,-1 1 0,0-2 0,0 0 0,0-1 0,-1 0 0,0 0 0,-1-2 0,0 0 0,-1 0 0,4-6 104,8-3-178,113-82-148,-134 100 389,1 1 1,0-1-1,0 0 0,0 1 0,0 0 0,0 0 1,1 0-1,-1 0 0,0 0 0,1 0 0,-1 1 1,0 0-1,1 0 0,-1 0 0,0 0 0,1 0 1,-1 1-1,0-1 0,1 1 0,-1 0 0,0 0 1,0 0-1,0 0 0,0 1 0,0-1 0,0 1 1,0 0-1,0 0 0,-1 0 0,1 0 0,2 2-63,-4-2 91,-1-2-85,10-2-177,21-6 2,-1-1 0,0-2 0,-1-1 0,0-1 1,-1-2-1,-1-1 0,0-1 0,21-17 169,29-6 214,-70 36 106,-7 4-32,0 0 107,9 4-58,34 9-161,-11-13-118,-26 0-132,-6 0-177,9-7-144,303-250-812,-263 239 3631,-47 23-1938,-1 2-451,1 0 1,0 0-1,0-1 1,1 1-1,0-1 1,0 0-1,0 0 1,1 0-1,0 0 1,0 0-1,0-1 1,1 0-1,0 0 1,0 0-1,0 0 1,1-1-1,5 4-35,28-15-208,188-78-593,-139 72 1100,87 11 438,-74-11-3924,-80 4 619</inkml:trace>
  <inkml:trace contextRef="#ctx0" brushRef="#br0" timeOffset="280758.589">27982 10833 705,'5'-14'2634,"-7"25"2800,-3 18-4924,1 8 75,-2 17-48,-2 0 0,-2-1 0,-3 0 1,-15 39-538,-15 45-2344,31-123-1169,11-14 908</inkml:trace>
  <inkml:trace contextRef="#ctx0" brushRef="#br0" timeOffset="281093.972">28218 10788 1505,'-4'-6'6773,"0"37"-4618,-5 26-1682,-50 223 1636,58-275-2078,-1 0-4,0 1 0,1-1-1,-1 1 1,1 0 0,0-1 0,1 1-1,0 0 1,-1-1 0,2 1 0,-1 0-1,1-1 1,0 1 0,0 0 0,0-1-1,1 1 1,0-1 0,0 1-1,1 0-26,11-19-2332,146-221-3498,-118 164 2771</inkml:trace>
  <inkml:trace contextRef="#ctx0" brushRef="#br0" timeOffset="281430.677">27756 11461 801,'-43'7'2605,"40"-4"5787,271-29-8328,-123 11-1570,-69-15-1883,-61 18 1291</inkml:trace>
  <inkml:trace contextRef="#ctx0" brushRef="#br0" timeOffset="281821.899">27894 10583 2306,'0'0'1660,"0"0"65,0 0-503,0 0 262,9-3-165,50-13-792,-1 2 1,2 3-1,-1 3 1,1 2-1,49 2-527,135 3 256,-202-7-881,-33 0-3517,-15 7 1756,-22-4-764</inkml:trace>
  <inkml:trace contextRef="#ctx0" brushRef="#br0" timeOffset="282159.702">28434 10810 512,'-6'-8'161,"12"2"-33,-6 2 128,0 4 513,0 0 224,0 0 320,0 0-224,-16 49-833,-29 49-224,-4-11-1473</inkml:trace>
  <inkml:trace contextRef="#ctx0" brushRef="#br0" timeOffset="284558.792">23620 11597 448,'-2'93'6952,"-25"84"-7033,18-123 812,0-10-587,6-33-132,0-1-1,0 1 1,1 0-1,0 0 0,1 0 1,1 0-1,-1 0 1,2 0-1,-1 0 0,2-1 1,-1 1-1,2 0 0,-1 0 1,1-1-1,1 1-11,-3-10-14,1-1 0,-1 0 0,1 1 0,-1-1 0,1 0 1,-1 0-1,1 1 0,-1-1 0,1 0 0,-1-1 0,1 1 0,-1 0 0,0 0 0,1-1 0,-1 1 0,1-1 0,-1 1 0,0-1 0,1 1 0,-1-1 0,0 0 0,1 0 0,-1 0 0,0 0 0,0 0 0,0 0 0,0 0 1,0 0-1,0 0 0,0 0 0,0 0 0,-1-1 0,1 1 0,0 0 0,-1-1 0,1 1 0,-1-1 0,1 1 0,-1 0 0,1-2 14,4-5 56,72-83-98,-76 91 62,0 0 0,1 1 1,-1-1-1,0 0 0,0 1 1,1 0-1,-1-1 0,0 1 0,0 0 1,0-1-1,0 1 0,0 0 1,0 0-1,0 0 0,0 0 0,0 0 1,0 0-1,0 0 0,-1 0 1,1 0-1,0 0 0,-1 1 1,1-1-1,-1 0 0,1 0 0,-1 1 1,0-1-1,0 0 0,1 1 1,-1-1-1,0 0 0,0 1 0,0-1 1,0 0-1,-1 1 0,1-1 1,0 0-1,-1 2-20,1-2 13,-18 365 1514,38-328-3443,86-145 1510,-84 163 1266,-53 195 58,46-107-651,-14-143-283,0 0 0,0-1 1,0 1-1,0 0 0,0-1 1,0 1-1,0-1 0,0 1 1,1-1-1,-1 1 0,0-1 1,0 0-1,0 0 0,1 1 1,-1-1-1,0 0 0,0 0 1,0 0-1,1 0 1,-1-1-1,0 1 0,0 0 1,1 0-1,-1-1 0,0 1 1,0-1-1,0 1 0,0-1 1,0 1-1,0-1 0,0 0 1,0 1-1,0-1 0,0 0 1,0 0-1,0 0 0,0 0 1,-1 0-1,1 0 0,0 0 1,-1 0-1,1-1 16,3-1-79,77-57-604,-78 60 691,0 0 0,0 0 0,0 0 0,0 1 0,1 0 0,-1-1 0,0 1 0,0 0 0,0 0 1,-1 1-1,1-1 0,0 1 0,0-1 0,-1 1 0,1 0 0,-1 0 0,1 0 0,-1 0 0,0 0 1,0 1-1,0-1 0,0 1 0,0-1 0,0 1 0,-1 0 0,0 0 0,1 0 0,-1 0 0,0 0 0,0 0 1,0 2-9,74 336 629,-69-314-664,-6-27 28,0 1-1,0 0 0,1 0 0,-1 0 1,0 0-1,0 0 0,1 0 0,-1 0 0,0 0 1,1 0-1,-1 0 0,1 0 0,-1 0 1,1-1-1,0 1 0,-1 0 0,1 0 1,0-1-1,0 1 0,-1 0 0,1-1 0,0 1 1,0-1-1,0 1 0,0-1 0,-1 1 1,1-1-1,0 0 0,0 1 0,0-1 0,0 0 1,0 0-1,0 0 0,0 0 0,0 0 1,0 0-1,0 0 0,0 0 0,0 0 1,0 0-1,0 0 0,0-1 0,0 1 0,0 0 1,0-1-1,0 1 0,0-1 8,38-21-550,88-60 433,-122 84 168,0 0 0,0 1 0,0 0 0,-1 0 0,1 0 1,-1 0-1,0 0 0,0 1 0,0 0 0,0 0 0,-1 0 0,0 0 0,1 1 1,-2-1-1,1 1 0,0 0 0,-1 0 0,0 0 0,0 0 0,-1 0 0,1 0 1,-1 1-1,0-1 0,0 0 0,-1 1 0,0-1 0,0 3-51,1-6 2,16 88 127,-17-84-131,-1 0 0,1 1 0,1-1 0,-1 0 0,1 0 0,1 0 0,-1 0 1,1 0-1,0 0 0,0-1 0,0 1 0,1-1 0,0 1 0,0-1 1,0 0-1,1 0 0,0 0 0,0 0 0,0-1 0,5 4 2,-2-6-75,0 0 1,0-1-1,0-1 0,0 1 0,1-1 1,-1 0-1,0 0 0,0-1 0,0 0 0,0-1 1,1 1-1,-2-1 0,1-1 0,0 1 1,0-1-1,-1 0 0,0-1 0,1 0 1,-1 0-1,-1 0 0,1 0 0,0-1 0,-1 0 1,0 0-1,1-3 75,27-14-336,-30 19 301,144-60-506,-143 65 579,0 0 1,0 0-1,0 0 1,0 0-1,-1 1 1,1-1-1,-1 1 0,1 0 1,-1 0-1,0 1 1,0-1-1,0 0 1,-1 1-1,1 0 1,-1-1-1,0 1 1,0 0-1,0 0 0,-1 1 1,1-1-1,-1 0 1,0 0-1,0 1 1,-1-1-1,1 0 1,-1 1-1,0 4-38,4 6 30,1 11-10,-5-22-21,-1 1 0,1-1 0,0 0 0,0 1 1,1-1-1,-1 1 0,1-1 0,0 0 0,0 0 0,0 1 0,1-1 0,-1 0 0,1 0 1,0 0-1,0 0 0,1-1 0,-1 1 0,1-1 0,0 1 0,0-1 0,0 0 0,0 0 1,1 0-1,-1 0 0,1-1 0,-1 1 0,1-1 0,0 0 0,0 0 0,0-1 0,0 1 1,0-1-1,1 0 0,-1 0 0,0 0 0,1 0 0,-1-1 0,0 0 0,1 0 0,-1 0 1,1 0 0,322-151-1762,-325 150 1756,1-1 25,1-1-1,-1 1 1,1 0-1,0 0 1,0 0-1,0 1 1,0-1-1,0 1 1,0 0-1,0 0 1,0 1-1,0-1 1,1 1-1,-1 0 1,0 0-1,0 0 1,1 1-1,-1-1 1,0 1-1,0 0 1,0 0-1,0 1 0,0-1 1,0 1-1,0 0 1,-1 0-1,1 0 1,0 0-1,-1 1 1,0 0-1,0-1 1,1 1-1,-2 0 1,1 1-1,0-1 1,-1 0-1,1 1 1,-1-1-1,1 2-18,4 155 860,-6-135-840,-1-21-19,-1-1 1,1 0 0,0 1-1,0-1 1,0 1 0,0-1-1,1 1 1,-1-1 0,1 0 0,0 1-1,0-1 1,0 0 0,0 0-1,1 0 1,-1 0 0,1 0-1,0 0 1,0 0 0,0 0-1,0 0 1,0-1 0,1 1-1,1 1-1,0-3-149,7-7-43,322-176-1170,-331 180 1369,0-1 0,1 1 0,-1-1 0,1 1 0,0 0-1,-1 0 1,1 0 0,0 1 0,0-1 0,0 1 0,0-1-1,1 1 1,-1 0 0,0 0 0,1 1 0,-1-1-1,0 0 1,1 1 0,-1 0 0,1 0 0,-1 0 0,0 0-1,1 1 1,-1 0 0,0-1 0,1 1 0,-1 0-1,0 0 1,0 1 0,0-1 0,0 1 0,0-1 0,0 1-1,0 0 1,0 0 0,-1 0 0,1 1 0,-1-1 0,1 1-1,-1-1 1,0 1 0,0 0 0,0 0 0,-1 0-1,1 0 1,0 0 0,-1 0 0,0 0 0,0 0 0,0 1-1,0-1 1,-1 0 0,1 1 0,-1 1-7,36 79-1121,62-173 208,121-91 304,-211 176 658,0 1 0,1 0-1,-1 0 1,1 1-1,-1 0 1,1 0 0,0 1-1,-1 0 1,1 1 0,0 0-1,0 0 1,0 1-1,0 0 1,7 2-49,-10-2-104,8-4-243,-3-2 158,1-1 0,-1 0 1,-1-1-1,1 0 0,-1 0 0,0-1 0,-1-1 1,0 0-1,0 0 0,-1 0 0,4-7 189,88-120-1345,10 70 2471,-101 67-368,44 65 492,-31-55-2393,-21-11-5</inkml:trace>
  <inkml:trace contextRef="#ctx0" brushRef="#br0" timeOffset="284829.842">27257 12785 993,'0'0'641,"0"0"544,0 0 229,1 8-143,7 86 264,-6-25-3449,3-77 1257,237-268-1382,-157 204 4232,-20 27-1674,-49 29-1315,7-3-666</inkml:trace>
  <inkml:trace contextRef="#ctx0" brushRef="#br0" timeOffset="285398.466">28391 12022 609,'0'-50'2327,"0"46"-1563,0 4-273,0 0 197,0 0 236,0 0 5,-3 15-257,-51 271 1330,51-264-1828,2-21-149,0 1 0,1-1 0,-1 1 0,0-1-1,1 1 1,0 0 0,-1 0 0,1-1 0,0 1 0,0 0 0,0-1 0,0 1-1,0 0 1,0 0 0,0-1 0,1 1 0,-1 0 0,0-1 0,1 1 0,0 0-1,-1-1 1,1 1 0,0-1 0,0 1 0,0-1 0,0 1 0,0-1 0,0 0-1,0 1 1,1-1 0,-1 0 0,0 0 0,1 0 0,-1 0-25,9-6 32,17-13-294,-1-1 1,-1-1-1,0-1 1,-2-1-1,0-1 0,-2-1 1,0-1-1,-2-1 1,2-4 261,-7-42-3823,-17 61 1912</inkml:trace>
  <inkml:trace contextRef="#ctx0" brushRef="#br0" timeOffset="285766.167">28043 12626 769,'-20'0'1362,"17"-3"6634,324-64-7115,-141 66-2525,-166-6-1047,-13 6 534</inkml:trace>
  <inkml:trace contextRef="#ctx0" brushRef="#br0" timeOffset="286029.874">28124 11902 5317,'0'0'1730,"0"0"-385,0 0 288,58-23-736,54-19 609,-1 24-449,-17 5-673,-14 9-416,-15-8-961,-35 10 128,18-6-1761,-22-9-1442</inkml:trace>
  <inkml:trace contextRef="#ctx0" brushRef="#br0" timeOffset="287701.449">22820 9986 769,'0'3'-64,"0"-3"-32,67 4 96,-67-4 64,0 0-32,0 0-128</inkml:trace>
  <inkml:trace contextRef="#ctx0" brushRef="#br0" timeOffset="290118.497">22930 9910 929,'0'0'240,"0"0"-80,0 0-37,0 0 181,0 0 107,0 0-165,2-3-123,24-57 3010,-19 34-3031,-3-30-33,-5 71 11,1 11 125,-1-1 0,-2 0 0,0 0 0,-2-1 0,-1 1 0,-1-1 0,-1 0 0,0 0 0,-2-1 0,-11 17-205,9-146 6,12 106-1,-1 1 1,1-1-1,0 0 1,-1 0-1,1 1 1,0-1-1,-1 0 1,1 0-1,0 1 1,-1-1-1,1 0 1,0 0-1,-1 0 1,1 0-1,-1 0 1,1 0 0,0 0-1,-1 0 1,1 0-1,-1 0 1,1 0-1,0 0 1,-1 0-1,1 0 1,-1 0-1,1 0 1,0 0-1,-1 0 1,1 0-1,0 0 1,-1-1-1,1 1 1,-1 0 0,1 0-1,0-1 1,0 1-1,-1 0 1,1 0-1,0-1 1,-1 1-1,1 0 1,0-1-1,0 1 1,0 0-1,-1-1 1,1 1-1,0 0 1,0-1-1,0 1 1,0 0 0,0-1-6,-13 17 129,-100 130 751,95-145-276,18-2-732,1-5-27,30-170-427,-33 150 555,1 25 129,4 9 170,-3-1-248,1-1 1,-2 1-1,1-1 1,-1 1-1,0 0 0,0-1 1,0 0-1,-1 1 1,0-1-1,-1 0 1,1 0-1,-1 0 0,0 0 1,-1 0-1,1-1 1,-1 0-1,0 1 1,-1-1-1,1-1 1,-1 1-1,-5 3-24,-56 96 821,65-104-813,0 0 0,0 0 0,0 0 0,-1-1 0,1 1 0,0 0 0,0 0 1,0-1-1,0 1 0,0-1 0,0 1 0,0-1 0,1 1 0,-1-1 0,0 0 0,0 1 0,0-1 0,0 0 0,1 0 0,-1 0 0,0 1 0,1-1 0,-1 0 0,1 0 0,-1 0 0,1 0 0,-1 0 0,1 0 0,0 0 0,-1 0 0,1 0 0,0 0 0,0-1 0,0 1 0,0 0 0,0 0 0,0 0 0,0 0 0,0 0 0,0 0 0,0 0 0,1 0 0,-1 0 0,0 0 0,1 0 0,-1 0 0,1 0 0,-1 0-8,0-135-1303,0 135 1293,0 1 84,-6 12 44,-72 138 458,27-68-351,50-80-252,1-2-37,0 0-32,0 0-48,0 0-97,0 0 1,-51 54 384,30-20 54,-66 78 314,18-12-250,68-100-286,-1 0 1,1 0-1,-1 0 1,1 0-1,0 0 1,-1 0-1,1 0 0,0 0 1,-1 0-1,1-1 1,0 1-1,-1-1 1,1 1-1,0-1 1,0 1-1,-1-1 1,1 0-1,0 0 1,0 1-1,0-1 0,0 0 1,0 0-1,0 0 1,0 0-1,0 0 1,0 0-1,1-1 1,-1 1-1,0 0 1,1 0-1,-1-1 1,1 1-1,-1 0 0,1 0 1,0-1-1,-1 1 1,1-1-1,0 1 1,0 0-1,0-1 1,0 1-1,0 0 1,1-2 23,-3-1-83,-1-2-349,2 0-112,-13-142-140,-37 183 1159,-134 167 1533,184-201-2008,0 0 1,0 1 0,0-1 0,-1 0 0,1 1 0,0-1 0,-1 0 0,1 0 0,-1 0 0,1 0 0,-1 0 0,0 0 0,1-1 0,-1 1-1,0-1 1,1 1 0,-1-1 0,0 1 0,0-1 0,1 0 0,-1 0 0,0 0 0,0 0 0,0 0 0,1 0 0,-1-1 0,0 1 0,0 0-1,1-1 1,-1 0 0,0 1 0,1-1 0,-1 0 0,0 0 0,1 0 0,-1 0 0,1 0 0,0 0 0,-1 0 0,1-1 0,0 1 0,0 0-1,-1-1 1,1 1 0,0-1 0,0 1 0,0-2-1,-8-87-1399,-6-4 694,-5 114 668,-93 126 933,48-46-303,62-101-604,1 1 0,-1 0 0,1-1-1,-1 1 1,1-1 0,-1 0 0,1 1 0,-1-1 0,1 0 0,0-1 0,-1 1-1,1 0 1,0-1 0,0 1 0,0-1 0,0 0 0,0 1 0,1-1 0,-1 0-1,0 0 1,1 0 0,-1-1 0,1 1 0,0 0 0,0 0 0,0-1 0,0 1-1,0-1 1,0 1 0,1-1 0,-1 1 11,-1-3-114,-44-95-730,5 151 898,-50 86 725,13-43-149,78-93-625,0 1-1,0-1 1,0 0 0,0 1-1,0-1 1,-1 0 0,1 0-1,-1 0 1,1 1 0,-1-1-1,1 0 1,-1 0 0,0 0-1,1 0 1,-1 0 0,0 0-1,0 0 1,0 0-1,0 0 1,0 0 0,0-1-1,0 1 1,0 0 0,0-1-1,0 1 1,0 0 0,0-1-1,-1 0 1,1 1 0,0-1-1,0 0 1,0 1 0,-1-1-1,1 0 1,0 0-1,-1 0 1,1 0 0,0 0-1,0 0 1,-1-1 0,1 1-1,0 0 1,0-1 0,-1 1-1,1-1 1,0 1 0,0-1-1,0 1 1,0-1 0,0 0-1,0 0 1,0 1 0,0-1-1,0 0 1,0 0-1,0 0 1,1 0 0,-1 0-1,0 0 1,1 0 0,-1-1-1,0 1-4,-55-189-747,44 145 646,11 44 149,0 9 85,-61 196 1036,49-156-672,9-36-262,-9-14-155,3-11-234,0 0 1,1 0 0,1-1-1,0 0 1,1 0 0,0-1 0,1 0-1,1 0 1,1-1 0,0 1-1,-2-16 154,-18-56-385,17 60 334,7 26 50,1 0 1,-1 0-1,1 0 0,-1 0 1,1 0-1,-1 0 0,1 0 1,-1 0-1,0 0 0,0-1 1,0 1-1,0 0 0,1 0 0,-2 0 1,1 0-1,0 0 0,0 0 1,0 0-1,0 0 0,-1-1 1,1 1-1,0 0 0,-1 0 1,1 0-1,-1 0 0,1 0 0,-1 0 1,0 1-1,1-1 0,-1 0 1,0 0-1,0 0 0,1 0 1,-1 1-1,0-1 0,0 0 1,0 1-1,0-1 0,0 1 0,0-1 1,0 1-1,0 0 0,0-1 1,0 1-1,0 0 0,0 0 1,0-1-1,-1 1 0,1 0 1,0 0-1,0 0 0,0 0 1,0 1-1,0-1 0,0 0 0,0 0 1,0 1-1,0-1 0,0 0 1,0 1-1,0-1 0,0 1 1,0 0-1,0-1 0,-1 1 1,-72 57 139,59-42-67,12-11-38,1 1-1,-1-1 0,-1 0 1,1 0-1,-1 0 0,0 0 1,0-1-1,0 1 0,-1-1 0,1 0 1,-1-1-1,0 1 0,0-1 1,0 0-1,-1 0 0,1 0 1,-1-1-1,0 0 0,1 0 1,-1 0-1,0-1 0,0 0 1,0 0-1,0-1 0,0 1 1,-1-1-1,1 0 0,0-1 1,0 0-1,0 0 0,0 0 1,0-1-1,1 1 0,-1-1 1,0-1-34,-69-136-778,33 40 349,38 93 424,4 3 4,-1 1 0,1 0 0,-1 0 0,0 0 0,1 0 1,-1 1-1,0-1 0,-1 0 0,1 0 0,0 0 0,0 1 0,-1-1 0,1 1 0,-1-1 0,1 1 0,-1-1 0,0 1 1,0 0-1,1 0 0,-1 0 0,0 0 0,0 0 0,0 0 0,0 1 0,0-1 0,0 1 0,0-1 0,0 1 0,-1 0 0,1 0 1,0 0-1,0 0 0,0 0 0,0 0 0,0 0 0,0 1 0,0-1 0,0 1 0,0 0 0,0-1 0,-1 2 1,-49 29 238,-70 21 571,116-53-809,-1 0 1,1 0 0,0-1 0,0 0 0,0-1-1,0 1 1,0-1 0,0 0 0,1 0 0,-1-1 0,1 0-1,0 0 1,0 0 0,0 0 0,1-1 0,-1 0-1,1 0 1,0 0 0,1-1 0,-1 1-1,-44-47-11,47 51 9,-1 0 1,1-1-1,-1 1 1,1 0-1,-1 0 1,0 0-1,1 0 1,-1 0-1,0 0 1,0 0-1,0 1 0,0-1 1,0 1-1,0-1 1,0 1-1,0 0 1,0-1-1,0 1 1,0 0-1,0 1 1,0-1-1,0 0 0,0 0 1,0 1-1,0 0 1,0-1-1,1 1 1,-1 0-1,0 0 1,0 0-1,0 0 0,1 0 1,-1 0-1,0 0 1,1 0-1,-1 1 1,1 0 1,-34 13 329,34-21-281,-27-116-80,6-25-181,2 99 133,13 25-123,1 19-3475,6 4 1964</inkml:trace>
  <inkml:trace contextRef="#ctx0" brushRef="#br0" timeOffset="292222.93">23009 10864 545,'0'1'150,"0"-1"0,-1 1 1,1-1-1,0 1 0,0-1 0,0 1 1,-1-1-1,1 1 0,0-1 1,-1 1-1,1-1 0,0 1 1,-1-1-1,1 0 0,0 1 1,-1-1-1,1 1 0,-1-1 1,1 0-1,-1 0 0,1 1 1,-1-1-1,1 0 0,-1 0 1,1 0-1,-1 1 0,1-1 1,-1 0-1,1 0 0,-1 0 1,0 0-1,1 0 0,-1 0 1,1 0-1,-1 0 0,1 0 1,-1 0-1,1-1 0,-1 1 1,1 0-1,-1 0 0,1 0 1,-1-1-1,1 1 0,-1 0 1,1-1-1,-1 1 0,1 0 1,-1-1-1,1 1 0,0 0 1,-1-1-1,1 1 0,0-1 1,-1 1-1,1-1-150,-6 24-961,-82 250 1709,82-277-1998,49-138 354,-17 47 933,-26 94 369,0 1-11,-25 49 662,-155 266 272,178-316-1362,1 1-1,0-1 1,-1 1-1,1-1 1,0 0-1,0 1 1,0-1 0,-1 0-1,1 0 1,0 0-1,0 0 1,0 0 0,0 0-1,1 0 1,-1 0-1,0 0 1,0-1-1,1 1 1,-1 0 0,1-1-1,-1 1 1,1 0-1,-1-1 1,1 1 0,0 0-1,0-1 1,-1 1-1,1-1 1,0 1-1,0 0 1,1-1 0,-1 1-1,0-1 1,0 1-1,1 0 1,-1-1 0,1 1-1,-1 0 1,1-1-1,-1 1 1,1 0-1,0 0 1,0-1 0,0 1-1,0 0 34,-1-13-231,0 14 423,-5 7 155,-199 250 1281,201-252-1664,0 0 0,0 0-1,0 0 1,-1 0 0,0-1-1,0 0 1,0 1 0,-1-1-1,1-1 1,-1 1-1,0-1 1,0 1 0,0-1-1,0-1 1,-1 1 0,1-1-1,-1 0 1,0 0 0,1-1-1,-1 0 1,0 0-1,0 0 1,0 0 0,0-1-1,0 0 1,0 0 0,0-1-1,0 0 1,1 0 0,-1 0-1,0-1 1,0 0 0,1 0-1,-1 0 1,1-1-1,0 1 1,-1-2 36,-64-68-1105,55 90 1201,6-6 2,-25 36 310,-2-2 0,-3-2 0,-1-1 0,-34 27-408,68-67-18,1 0 1,0-1-1,-1 0 1,0 0-1,0 0 1,1-1-1,-1 0 1,0 0 0,0 0-1,0-1 1,0 0-1,0 0 1,0 0-1,0-1 1,0 0-1,0 0 1,0 0-1,1-1 1,-1 0-1,0 0 1,1-1-1,0 1 1,-1-1-1,1 0 1,0-1 0,0 1-1,1-1 1,-1 0-1,1 0 1,0 0-1,0-1 1,0 0-1,-1-2 18,2 7 0,0-1-1,0 1 1,0-1-1,0 1 1,-1 0-1,1 1 1,0-1-1,0 0 1,0 1-1,0-1 1,0 1-1,0 0 1,0 0-1,0 0 1,0 1-1,1-1 0,-1 1 1,0-1-1,1 1 1,-1 0-1,1 0 1,-1 0-1,1 1 1,0-1-1,0 0 1,0 1-1,0-1 1,1 1-1,-1 0 1,1-1-1,-1 1 1,1 0-1,0 0 1,0 0-1,0 0 1,0 3 0,-12 14 136,-194 233 2159,205-250-2302,1-1-1,-1 1 0,0-1 1,1 0-1,-1 0 0,-1 0 1,1 0-1,0 0 0,0 0 1,-1 0-1,1-1 0,-1 1 1,1-1-1,-1 1 0,0-1 1,1 0-1,-1 0 0,0-1 1,0 1-1,0-1 0,0 1 1,0-1-1,0 0 0,1 0 1,-1 0-1,0 0 0,0-1 1,0 1-1,0-1 0,0 1 1,0-1-1,1 0 0,-1 0 1,0-1-1,1 1 0,-1 0 1,1-1-1,-1 0 0,1 0 1,0 1-1,-1-1 0,1 0 1,0-1-1,0 1 0,1 0 1,-2-3 7,-116-181-1730,117 184 1733,0 0 0,0 0 0,0 1 0,0-1 0,0 1 0,-1-1 0,1 1 0,-1 0 0,1 0 0,-1 0 0,1 0 0,-1 0 0,1 0 0,-1 1 0,0-1 0,1 1 0,-1 0 0,0 0 0,0 0 0,1 0 0,-1 0 0,0 1 0,1-1 0,-1 1 0,0 0 0,1-1 0,-1 1 0,1 0 0,-1 1 0,1-1 0,0 0 0,-1 1 0,1-1 0,0 1 0,0 0 0,0 0 0,0 0 0,0 0 0,1 0 0,-1 0 0,1 0 0,-1 1 0,0 1-3,-1-1 21,-126 120 1089,122-117-1100,0 0 0,0-1-1,0 1 1,0-2 0,-1 1 0,1-1-1,-1 0 1,0-1 0,-1 0 0,1 0-1,0-1 1,-1 0 0,0 0 0,1-1-1,-1 0 1,0-1 0,1 0 0,-1 0-1,0-1 1,0 0 0,1 0 0,-1-1-1,0 0-9,-46-81-1019,-1-123 122,56 205 897,0-1 1,0 0-1,-1 1 1,1-1-1,-1 0 1,1 1-1,-1-1 1,0 1-1,0-1 1,1 1-1,-1-1 1,0 1-1,0 0 1,0-1-1,-1 1 1,1 0-1,0 0 1,0 0-1,-1 0 1,1 0-1,-1 0 1,1 0-1,-1 0 1,1 1-1,-1-1 1,1 0-1,-1 1 1,1-1-1,-1 1 1,0 0-1,1 0 1,-1 0-1,0-1 1,0 1-1,1 1 1,-1-1-1,0 0 1,1 0-1,-1 1 1,1-1-1,-1 1 1,0-1-1,1 1 1,-1 0-1,1-1 1,-1 1-1,1 0 1,0 0 0,-1 0-1,1 0 1,0 0-1,-1 1 1,1-1-1,-127 132 1126,124-126-1093,0-1-1,-1 0 1,0 0-1,0-1 1,0 1 0,-1-1-1,0 0 1,0-1-1,0 1 1,0-1 0,-1 0-1,0-1 1,0 0-1,0 0 1,0 0 0,0-1-1,-1 0 1,1 0-1,0-1 1,-1 0 0,0 0-1,1-1 1,-1 0-1,1 0 1,-1-1 0,0 0-1,1 0 1,-3-2-33,-38-58-502,29 27 350,18 29 145,-1 1 1,0-1 0,0 0-1,0 0 1,0 1 0,-1-1-1,0 1 1,0-1 0,0 1-1,0 0 1,-1 1 0,0-1-1,0 1 1,0-1 0,0 1-1,0 0 1,0 0-1,-1 1 1,0-1 0,1 1-1,-1 0 1,0 1 0,0-1-1,0 1 1,0 0 0,0 0-1,0 0 1,-1 1 0,1 0 6,-13 6 10,0 2 0,1 0 0,0 1 1,1 1-1,0 0 0,1 1 1,0 1-1,0 1 0,1 0 0,1 0 1,0 2-1,1-1 0,-3 7-10,8-14 63,1 0 1,-1-1-1,0 0 1,-1 0-1,1-1 0,-1 0 1,0-1-1,0 1 1,-1-1-1,1-1 0,-1 0 1,0 0-1,0-1 1,0 0-1,0 0 0,-9 0-63,14-4-14,0 1 0,0-1-1,0 0 1,0 0-1,0 0 1,1 0 0,-1-1-1,1 0 1,-1 0-1,1 0 1,0 0 0,0 0-1,0 0 1,1-1-1,-1 1 1,1-1 0,0 0-1,0 0 1,0 0-1,0 0 1,1 0 0,-1 0-1,1-1 1,0 1-1,1 0 1,-1-1 0,1 1-1,-1 0 1,1-1-1,1 1 1,-1-1 0,1 1-1,0 0 1,0-1-1,0 1 1,0 0 0,1 0-1,-1 0 1,2-2 14,-2-3 12,28-194-87,-18 105 246,-12 96-65,1 2 39,0 0 41,-4 7-84,-95 154-1266,86-145-2546,3-29 688</inkml:trace>
  <inkml:trace contextRef="#ctx0" brushRef="#br0" timeOffset="293453.741">18500 10347 833,'10'-24'3288,"-11"23"-1772,1 1-256,0 0-128,0 0-337,0 0 177,-4 16-102,-15 62-391,4 1 0,4 1 0,3 0 1,3 0-480,9-44-2,-5-13-3248,3-23 293</inkml:trace>
  <inkml:trace contextRef="#ctx0" brushRef="#br0" timeOffset="293854.989">18730 10324 929,'0'0'502,"0"0"736,9 3 673,30 12-192,-29-12-790,-15 11-27,-52 190 1218,62-71-903,8-97-363,-11-34-673,3-10-127,168-249-91,-60 99-2686,-111 153 1907,-3 4-2441,1 1 1025</inkml:trace>
  <inkml:trace contextRef="#ctx0" brushRef="#br0" timeOffset="294351.385">18183 11231 769,'-12'5'1406,"-5"3"6658,366-116-5993,99-23-3048,-373 110-2493,-61 9 956</inkml:trace>
  <inkml:trace contextRef="#ctx0" brushRef="#br0" timeOffset="294654.441">18233 10324 737,'-19'-4'32,"-29"4"1121,27 0-288,-16 4 896,13 4-127,5-3-321,17-8-512,-10 1-257,12 2-287,0 0 223,118-39-96,-3-7-127,-5 1 31,-60 24-224,52-16-32,-19 12-288,-30 9-1410,-16 9-992</inkml:trace>
  <inkml:trace contextRef="#ctx0" brushRef="#br0" timeOffset="295438.076">17879 5995 961,'1'1'144,"0"-1"0,-1 1 0,1 0 0,-1-1 0,1 1 1,-1 0-1,1-1 0,-1 1 0,1 0 0,-1 0 0,1 0 0,-1-1 0,0 1 1,0 0-1,1 0 0,-1 0 0,0 0 0,0 0 0,0 0 0,0 0 0,0-1 0,0 1 1,0 0-1,-1 0 0,1 0 0,0 0 0,0 0 0,-1 0 0,1-1 0,0 1 0,-1 0 1,1 0-1,-1-1 0,1 1 0,-1 0 0,1 0 0,-1-1 0,1 1 0,-1-1 0,0 1 1,0 0-1,1-1 0,-1 1 0,0-1 0,0 0 0,1 1 0,-1-1 0,0 0 0,0 1 1,0-1-1,0 0 0,0 0 0,1 0 0,-1 1 0,0-1 0,0 0 0,0 0 1,0-1-1,0 1 0,0 0 0,0 0 0,1 0 0,-1-1 0,0 1 0,0 0 0,0-1 1,0 1-145,2 9-955,85 389 3326,-18-86-4800,-64-289-1708,-5-22 1296</inkml:trace>
  <inkml:trace contextRef="#ctx0" brushRef="#br0" timeOffset="296126.02">17752 6068 737,'3'-2'46,"1"1"1,-2 0-1,1-1 1,0 0 0,0 1-1,0-1 1,-1 0-1,1 0 1,-1-1-1,0 1 1,0-1 0,0 1-1,0-1 1,0 1-1,0-1 1,0 0-1,-1 0 1,0 0 0,1 0-1,-1 0 1,0 0-1,-1-1 1,1 1-1,0 0 1,-1 0 0,0 0-1,0-2-46,6-17 723,3-15 185,-7 29-310,-2 8-310,0 0 27,0 0-27,0 0-21,1 40 2087,9-33-2251,0 1 0,-1-1 0,0 2 0,0-1-1,-1 1 1,0 0 0,-1 1 0,0 0 0,-1 0-1,0 1 1,0 0 0,-1 0 0,0 0 0,-1 0-1,-1 1 1,1 0 0,-2-1 0,0 1 0,0 0-1,-1 0 1,-1 1 0,0-1 0,0 0 0,-1 0-1,-1 0 1,0 0 0,-1 0 0,0-1 0,0 1 0,-2-1-1,-3 9-102,1-2 22,0-1-1,-1 1 0,-1-1 1,-1-1-1,0 0 0,-1 0 1,-1-1-1,0 0 1,-1-1-1,-1-1 0,0 0 1,0-1-1,-2 0 0,1-1 1,-1-1-1,-1-1 0,0 0 1,-3 0-22,17-9-5,0 0 1,0-1-1,1 1 0,-1-1 1,0 0-1,0 0 1,1 0-1,-1 0 0,0 0 1,1 0-1,-1-1 1,1 1-1,-1-1 0,1 0 1,0 0-1,0 0 1,0 0-1,0 0 0,0 0 1,0-1-1,1 1 1,-1 0-1,1-1 0,-1 0 1,1 1-1,0-1 1,0 0-1,0 1 0,1-1 1,-1 0-1,1 0 1,-1 0-1,1 0 1,0 0-1,0 1 0,0-1 1,0 0-1,1 0 1,-1 0-1,1 0 0,0 0 1,0 1-1,1-3 5,58-121-121,-58 123 124,1-1-1,0 1 1,0-1-1,0 1 1,0 0-1,1 1 1,-1-1-1,1 1 1,0-1 0,0 1-1,0 0 1,0 0-1,0 1 1,0-1-1,0 1 1,1 0-1,-1 0 1,0 0-1,1 1 1,-1 0-1,1-1 1,-1 1-1,1 1 1,-1-1-1,0 1 1,1 0-1,-1 0 1,0 0-1,0 0 1,1 1-1,2 1-2,13 9 146,-2 1-1,1 0 0,-2 1 0,0 1 0,0 1 0,-1 0 0,-2 1 0,1 1 0,-2 0 0,0 1 0,2 6-145,82 102 860,-87-114-860,0-1-1,1 0 1,0-1-1,1 0 1,0-1 0,1 0-1,0-1 1,0 0-1,1-1 1,0-1-1,1 0 1,-1-1 0,1 0-1,0-1 1,1-1-1,-1 0 1,1-2-1,0 1 1,0-2 0,0 0-1,0-1 1,0-1-1,0 0 1,-1-1-1,11-3 1,-16 2-312,0-1 0,-1-1 0,1 1 0,-1-2-1,0 1 1,0-1 0,-1-1 0,0 1-1,0-1 1,0-1 0,-1 1 0,3-5 312,19-18-1512,23-17-1360</inkml:trace>
  <inkml:trace contextRef="#ctx0" brushRef="#br0" timeOffset="297062.525">27735 6461 1121,'8'-29'1358,"-12"33"4315,-32 66-4757,18-41-630,1 0 0,2 1 0,1 1 0,1 0 0,2 1 0,1 0 0,2 1 0,1 0 0,1 0 0,2 1 0,1 8-286,33 48 1111,-24-85-1091,0 0 0,0 0 0,0-1 0,1 0 0,-1 0 0,1-1 0,0 1 0,0-2 0,0 1 1,0-1-1,1 0 0,-1 0 0,1-1 0,-1 0 0,1 0 0,-1-1 0,1 0 0,0 0 0,1-1-20,1 1 8,180-29-1385,-66-13-3099,-107 36 3518,29-9-2902</inkml:trace>
  <inkml:trace contextRef="#ctx0" brushRef="#br0" timeOffset="306903.73">22907 10519 737,'0'0'171,"0"0"426,0 0 621,0 0 218,0 0-171,40 12 1553,-27-20 1459,-15-62-4272,-3 63 13,0 0 0,0 1 1,-1-1-1,0 1 0,-1 0 0,1 1 1,-1-1-1,0 1 0,-1 1 0,1-1 1,-1 1-1,0 1 0,0-1 1,0 1-1,0 1 0,-1 0 0,1 0 1,-1 0-1,-4 0-18,-132-29 165,-30 52-133,151-17 64,1 2 1,-1 1-1,1 1 0,1 1 0,-1 0 0,1 2 0,1 1 0,0 1 0,-17 13-96,-55 62 342,50-18-33,-21 96 70,53-112-262,8-44-110,0 0 0,1 0 1,0 0-1,0 0 0,1 0 1,1 0-1,-1 1 0,2-1 1,0 0-1,0 0 0,0 1 1,1-1-1,1 0 0,2 6-7,51 73 102,-8-36 15,-45-32-111,7-12 5,0-2 1,0 1-1,1-1 0,0 0 1,0-1-1,1-1 1,-1 0-1,1 0 1,1-1-1,-1-1 1,0 0-1,1 0 1,0-2-1,-1 1 1,1-2-1,0 1 1,0-2-1,-1 0 1,1 0-1,8-3-11,145-30 27,4-26 0,-84-7 79,24-50 257,-78 77 73,11-45-215,-25-21 254,-36 6-219,17 91-255,1 1-1,-1-1 0,0 1 1,-1-1-1,0 1 1,-1 0-1,1-1 0,-1 1 1,-1 1-1,0-1 0,0 0 1,0 1-1,-1 0 1,-5-6-1,-63-67 0,-81 47 0,26 19 0,-79 33-27,102 20 27,1 16-5,51-24 5,-38 31 0,82-53 0,0 0 0,0-1 0,1 1 0,0 1 0,1 0 0,0 0 0,0 0 0,1 1 0,0 0 0,1 0 0,1 0 0,0 1 0,-2 6 0,-8 26 0,-7 78 0,34-18-1186,-7-90-1531,6-7 117</inkml:trace>
  <inkml:trace contextRef="#ctx0" brushRef="#br0" timeOffset="311376.359">22279 10736 545,'0'0'218,"0"0"-159,0 0-54,0 0 124,0 0 207,7-10 1207,-14-21 1089,7 31-2227,0 0 86,0 0-21,0 0-107,0 0-75,0 0-69,0 0-53,0 0 85,0 0 85,0 0 11,0 0-21,0 0-38,0 0-107,0 0 49,0 0 0,0 0-22,0 0-59,0 0-10,0 0-48,0 0 53,0 0 144,0 0 150,0 0 80,0 0-81,0 5-180,26 225 1494,-11-164-1185,-12-43-491,9-13-49,28-82 1036,-27 44-1066,0-1-1,-2 0 0,-1-1 1,-2 0-1,0 0 0,-2-1 1,-2 0-1,0-8 5,18-10-53,-22 48-129,0 1-293,0 0-443,0 0-385,0 0-95,0 0-1234,0 0-747</inkml:trace>
  <inkml:trace contextRef="#ctx0" brushRef="#br0" timeOffset="311958.372">22636 10577 448,'17'27'7162,"-13"-11"-7042,-17 104 2426,22 42-944,-6-129-1538,-3-31-416,0-2-1020,0 0-1105,0 0-748</inkml:trace>
  <inkml:trace contextRef="#ctx0" brushRef="#br0" timeOffset="312445.461">22504 10993 737,'0'0'245,"0"0"182,0 0 411,0 0 33,0 0-268,0 0 176,0 0-10,0 0-96,-26 17 1158,-11 7-187,34-23-1399,3-1 49,0 0-6,0 0-15,12 3 906,255-104-202,-230 87-929,-36 12-42,-1 2-193,0 0-635,0 0-881,0 0-710,0 0-577</inkml:trace>
  <inkml:trace contextRef="#ctx0" brushRef="#br0" timeOffset="312870.12">22573 10595 545,'-11'2'5399,"-17"10"-3680,32-12 3019,278-85-3275,-268 79-1397,-12 5-4120,-2 1 1737</inkml:trace>
  <inkml:trace contextRef="#ctx0" brushRef="#br0" timeOffset="320150.535">24451 10970 609,'42'50'2199,"-13"11"427,-25-39-106,-3-20-1820,-1-2-167,0 0 177,0 0 32,0 0-160,0 0-267,0 0-171,0 0-53,0 0 69,1-5 65,29-127 874,-46-19 220,3 89-1063,14 47-167,-1 0 1,0 1-1,-1-1 0,-1 0 0,-1 1 1,0-1-1,0 1 0,-1 0 0,-1 0 1,-2-2-90,-3-15 4,-7-11 12,-18-31 139,-57 23-6,109 41-149,-41-4 6,-169-14-12,55 31 6,33 24 0,-25 30-32,34 44 59,87-93-22,1 1-1,0 1 1,1-1 0,0 1 0,1 1-1,0-1 1,1 1 0,0 0 0,1 0-1,0 1 1,1-1 0,0 1-5,-18 51 71,31 87 162,-8-145-210,26 81 148,66 66 362,-79-135-532,-7-9 5,0-1 1,0-1-1,1 0 1,1 0-1,-1 0 1,1-1-1,0-1 1,0 0-1,1 0 1,-1-1 0,1 0-1,0-1 1,0 0-1,10 1-6,62 22 10,-64-21-9,-1 0-1,1 0 1,0-2-1,0-1 0,0 0 1,1-1-1,-1-1 1,0-1-1,0-1 0,0 0 1,0-2-1,0 0 1,17-6-1,101-44 651,-48-39-107,-87 90-442,-2 3-59,3-8-17,31-104 28,-16 4 335,-13-20-218,-7 113-169,1 3-2,0 1 1,0-1-1,-1 0 0,-1 1 0,0 0 0,0-1 0,-1 1 1,-1 0-1,1 1 0,-2-1 0,0 1 0,0 0 1,-1 0-1,0 1 0,0 0 0,-1 0 0,0 1 1,-5-3-1,-97-70 21,40 52-1165,-4 16-5234,31 9 1285</inkml:trace>
  <inkml:trace contextRef="#ctx0" brushRef="#br0" timeOffset="323789.919">23846 10633 641,'-3'-18'994,"8"-12"7615,13 14-8929,-16 15 630,-2 1-38,0 0-16,0 0 0,0 0-10,0 0 10,0 0 225,0 0 117,3 6-91,119 346 2680,-103-238-2141,-10-74-598,-10-38-341,1-2-11,0 0 86,0 0 69,0 0 16,0 0-59,0 0-32,0 0-69,0 0-43,0-13-32,0-18-36,1-1 0,1 0 0,2 1 1,1 0-1,1-1 0,2 2 0,5-13 4,63-175 0,-81 202-21,3 15-155,2 1-390,0 0-395,0 0-198,0 0-1120,0 0-881,0 0-497</inkml:trace>
  <inkml:trace contextRef="#ctx0" brushRef="#br0" timeOffset="324503.417">24228 10860 1762,'0'0'1799,"-22"-17"7906,90-51-9428,-62 49-223,-6 16 95,0 3 166,0 0 48,26 55 625,-24-47-911,-1 0 1,1-1-1,-2 2 1,1-1-1,-1 0 0,0 0 1,-1 0-1,0 0 1,0 0-1,-1 0 0,1-1 1,-2 1-1,1 0 1,-1-1-1,-1 1 0,1-1 1,-1 0-1,0 0 1,-1-1-1,-4 7-77,-105 111 566,98-146-481,28-45-111,-2 57 26,24 2-27,30 59 22,-41-26 10,26 36 187,-48-58-154,0-1 1,0 1-1,0-1 0,0 0 0,1 1 1,-1-1-1,1 0 0,-1 0 0,1 0 1,0 0-1,-1 0 0,1 0 0,0 0 1,0-1-1,1 1 0,-1-1 0,0 1 1,1-1-1,-1 0 0,0 0 0,1 0 1,-1 0-1,1 0 0,-1-1 0,1 1 1,0-1-1,-1 0 0,1 0 0,0 0 1,-1 0-1,1 0 0,0 0 0,-1-1 1,1 1-1,-1-1 0,1 0-38,12 1 113,8-21-178,-18-8-5070,-11 14 2802,13 9 86,-5 5-1287</inkml:trace>
  <inkml:trace contextRef="#ctx0" brushRef="#br0" timeOffset="329911.472">25813 12663 705,'-3'-7'7515,"3"-3"-3902,8-23-4334,-5 23 1428,-24-65-72,4 51-426,-19-28 314,1 30-368,24 12-38,-68-34 134,22 17-123,-23 24-128,126 7 107,-33-3-59,-13-1-11,-7 0-10,-196 31 10,91 24-10,45-5 48,37 5 117,-21 44 443,33 72-112,39-34-37,-13-165-384,-8 19-6,0 9-16,3 6 5,67 168 364,-51-148-405,62 53 429,-44-65-435,1-1-1,1-2 1,0-2-1,1-1 0,-1-3 1,1-1-1,0-1 0,0-3 1,0-1-1,0-2 0,3-2-37,103-45 43,-132 45 3,0 0 0,0-1 0,-1 0 0,0-2 0,0 1 0,-1-2 0,0 1-1,0-2 1,-1 0 0,0 0 0,-1-1 0,0 0 0,-1 0 0,0-1 0,-1-1 0,0 0 0,-1 0 0,0 0-1,-1-1 1,1-6-46,13-54 6,8-18 197,-41-31 74,-39-26-245,18 111-5,27 25-27,-1 0 1,-1 1 0,0 0-1,-1 1 1,0 0-1,0 0 1,-1 1-1,-1 0 1,1 1-1,-6-2 0,-59-26 6,-7 17-99,56 20-455,-83 12-7054,65-5 3123</inkml:trace>
  <inkml:trace contextRef="#ctx0" brushRef="#br0" timeOffset="330868.927">25354 12636 801,'-5'-29'977,"4"27"-198,1 2 438,0 0 64,0 0-202,0 0-252,23-19 684,-22 19-1431,-1-1 0,1 0 0,0 1 1,-1-1-1,1 1 0,0-1 0,0 1 0,-1-1 0,1 1 0,0 0 1,0-1-1,0 1 0,-1 0 0,1 0 0,0-1 0,0 1 0,0 0 1,0 0-1,0 0 0,0 0 0,-1 0 0,1 0 0,0 0 0,0 1 1,0-1-1,0 0 0,0 0 0,-1 1 0,1-1 0,0 0 0,0 1 0,-1-1 1,1 1-1,0-1 0,0 1 0,-1-1 0,1 1 0,-1 0 0,1-1 1,0 1-1,-1 0 0,1-1 0,-1 1 0,1 0 0,-1 0 0,0 0 1,1-1-1,-1 1 0,0 0 0,0 0 0,0 0 0,1 0 0,-1 0 1,0-1-1,0 1 0,0 0 0,0 0 0,0 0 0,-1 0-80,1 0-41,48 225 2438,-40-153-1863,13 57 80,-10-103 512,15-142-1115,35-22-11,-34 38 0,-22 51-5,-4 44-33,-1 4-95,0 0-262,0 0-395,-7-39-7266,3 30 4148</inkml:trace>
  <inkml:trace contextRef="#ctx0" brushRef="#br0" timeOffset="331632.07">25698 12856 929,'-1'-16'991,"1"16"2429,0 1 3331,-32 181-4813,46-144-934,14-51-956,46-20-3032,-72 33 1708,-2 0 411,0 0-117,0 0 74,0 0 22,0 0 32,0 0 144,0 0 278,24 19-722,47-197 3776,-63 104 47,-8 73-2226,0 1 48,0 0 155,-1 5 101,-33 194 2926,-3-40-2445,36-155-1452,1-4-684,0 0-453,0 0-1474,0 0-1051</inkml:trace>
  <inkml:trace contextRef="#ctx0" brushRef="#br0" timeOffset="338318.834">24778 11568 545,'0'0'154,"0"0"-52,0 0-129,0 0 70,0 0 384,0 0 320,0 0 75,0 0-85,0 0-219,0 0 176,0 0 11,0 0-81,0 0-111,0 0-44,0 0-100,0 0 127,0 0 11,0 0-90,0 0-204,0 0-133,0 0-42,1-5-12,-6-74 514,-3 72-527,1-1 0,-2 1 0,1 1 0,-1 0 1,0 0-1,0 0 0,-1 1 0,1 1 0,-1 0 1,0 0-1,0 1 0,-1 0 0,1 1 1,-1 0-1,-8-1-13,-33-9 68,-10-1 61,-36 24 202,80-9-290,0 1 0,0 1 0,1 0 0,0 1 0,0 1 0,0 1 0,0 0 0,1 1 0,0 1 0,1 0 0,0 1 0,0 1 0,1 0 0,1 1 0,0 1 0,0 1-41,-34 31 256,27-6-154,-10 45 229,24-70-277,0 0 0,1 0-1,1 1 1,0 0 0,1 0 0,0 0 0,1 0 0,1 0 0,0 0 0,2 1-1,0 9-53,2 185 705,-1-198-706,38 90 45,4-33-12,43-7-5,-22-23-27,32-11 0,-37-19 26,-59-8-52,1 1 4,102 17 44,14-29-22,-43-28 0,80-37 32,-95-7-11,-48 74 41,-1-1 0,-1-1 0,1 0 0,-1 0 0,-1-1 1,0-1-1,0 1 0,-2-1 0,1-1 0,-1 1 0,1-5-62,33-192 513,-53 52-38,-26 10-187,-37 42 428,14 37-3220,23 25-4297,26 29 3897</inkml:trace>
  <inkml:trace contextRef="#ctx0" brushRef="#br0" timeOffset="339238.227">24306 11512 641,'0'-2'704,"5"-3"-1478,0 4 3871,5 1 3506,55-2-5396,-68 4-1113,1 0 1,0-1 0,-1 1 0,1 0 0,0 0-1,0 0 1,0 0 0,0 1 0,0-1 0,1 0-1,-1 1 1,1-1 0,0 1 0,-1 0 0,1-1-1,0 1 1,0 0 0,1 0 0,-1 0 0,1-1 0,-1 1-1,1 0 1,0 0 0,0 0 0,0 1-95,-15 106 1174,-5 114 75,34-55-475,-36-126-742,29-42 657,115-206-678,23-24-11,-79 126-38,-59 97 216,-5 5-3907,-1 1-4032,-1 0 4185</inkml:trace>
  <inkml:trace contextRef="#ctx0" brushRef="#br0" timeOffset="340103.082">24557 11885 929,'-14'-3'7647,"20"-5"-4975,30-12-3630,-22 13 1756,61-4-350,-56 53 1047,-19-35-1440,0 0-1,-1 0 1,1 0-1,-1 0 1,-1 0 0,1-1-1,-1 1 1,0 0-1,-1-1 1,0 1-1,0-1 1,0 0 0,-1 0-1,0 0 1,0 0-1,0-1 1,-1 1 0,1-1-1,-2 0 1,0 0-55,-3 6 8,-61 73 82,68-80-95,2-3-11,0-4 17,0 0 0,0 0 0,1 0 0,-1 0 0,1 0 0,0 0 0,0 0 0,0 0 0,0 0 0,0 1 0,0-1 0,1 0 0,0 1 0,-1-1 0,1 1 1,0 0-1,0-1 0,0 1 0,1 0 0,-1 0 0,0 0 0,1 1 0,-1-1 0,1 1 0,0-1 0,2 0-1,-3 1 43,-2 1 63,75 48 465,-72-47-543,-1 0-1,0 0 1,1 0-1,-1 1 0,0-1 1,0 1-1,0-1 0,0 1 1,0 0-1,0-1 0,-1 1 1,1 0-1,0 0 1,-1 1-1,0-1 0,1 0 1,-1 0-1,0 1 0,0-1 1,0 0-1,-1 1 0,1-1 1,0 1-1,-1 0 0,0-1 1,0 1-1,1-1 1,-1 1-1,-1-1 0,1 1 1,0-1-1,-1 1 0,1 0 1,-1-1-1,0 0 0,0 1 1,0-1-1,0 1 0,0-1 1,0 0-1,-1 0 1,1 0-1,-1 0 0,0 0 1,1 0-1,-1 0 0,0 0 1,-2 1-28,-141 60 261,135-61-158,-1 0-1,1-1 1,0 0 0,-1 0-1,0-1 1,1-1-1,-1 0 1,1 0-1,-1-1 1,1 0 0,0-1-1,0 0 1,0-1-1,-5-2-102,-58-59 849,61 50-731,5 2-90,20-3-5149,-13 16 161</inkml:trace>
  <inkml:trace contextRef="#ctx0" brushRef="#br0" timeOffset="348542.186">27008 12221 384,'0'0'225,"0"0"-28,0 0-106,0 0 48,0 0 325,13-6 636,-8 7 1863,54 40-962,-96-94 12,33 49-1993,-1-1 1,1 1-1,-1 1 0,-1-1 0,1 1 0,0 0 1,-1 0-1,1 0 0,-1 1 0,0 0 1,0 0-1,0 0 0,0 1 0,0 0 1,0 0-1,0 0 0,-1 1 0,1 0 0,-5 1-20,-127 50 593,91-27-385,42-20-151,-1 1 0,1-1 0,1 1-1,-1 0 1,1 0 0,0 0 0,0 0 0,0 1-1,1 0 1,0-1 0,0 1 0,0 1 0,1-1-1,0 0 1,0 1 0,0-1 0,0 4-57,-18 47 289,-18 31 122,41 15-43,4-66-237,24 25 5,76 8 51,-80-64-171,74-20 11,-90 11-62,12 0 120,0-1 0,0-1 0,0-1 0,-1-1 1,0-2-1,0 0 0,-1-1 0,0-1 0,18-13-85,124-93 229,-154 111-212,-1-1-1,0-1 0,0 1 0,0-1 1,-1-1-1,0 1 0,-1-1 0,0-1 1,0 1-1,-1-1 0,0 0 0,-1 0 1,0 0-1,-1 0 0,0-1 0,0 0 1,-1 0-1,-1 1 0,0-1 0,0 0 0,-1 0 1,-1 0-1,1 0 0,-3-9-16,2 6 20,-1 0 0,-1 0-1,0 1 1,0-1 0,-1 1-1,-1 0 1,0 0 0,-1 0-1,-1 1 1,0 0 0,0 0-1,-1 0 1,-1 1 0,0 1-1,0-1 1,-3-1-20,-103-75 32,-38 44 166,150 43-194,-2-1 4,-1 1-1,1 0 1,0 0 0,-1 0 0,1 1 0,-1-1 0,1 1 0,0 1 0,-1-1 0,1 1 0,0 0 0,0 0 0,0 0 0,1 1 0,-1-1 0,0 1 0,1 1 0,0-1 0,-2 2-8,-144 182 138,95-107-3314,17-38-299,5-18 763</inkml:trace>
  <inkml:trace contextRef="#ctx0" brushRef="#br0" timeOffset="349246.544">26808 12335 705,'7'-5'11573,"-4"7"-9126,3 16-2305,62 130 1086,-27-90-625,-37-54 780,66-129-1372,-12 34-38,-29 46 86,-26 36-3590,-1 1-3748,-2 8 3681</inkml:trace>
  <inkml:trace contextRef="#ctx0" brushRef="#br0" timeOffset="349914.125">27227 12272 801,'0'0'325,"0"0"348,0 0 848,0 0 193,-8 3 502,0 2-1961,0 0 1,1 1 0,0 0 0,0 0 0,1 1 0,0 0 0,0 0 0,1 0 0,-1 1-1,2 0 1,-1 0 0,1 0 0,0 0 0,1 1 0,0 0-256,-4 0 648,20-22-58,-10 11-560,0-1-1,0 0 0,0 1 1,1 0-1,-1-1 0,0 1 1,1 1-1,0-1 1,-1 0-1,1 1 0,0 0 1,0 0-1,0 0 0,0 0 1,0 1-1,-1-1 0,1 1 1,0 0-1,0 0 1,0 1-1,0-1 0,0 1 1,0 0-1,0 0 0,0 0 1,0 1-1,-1-1 0,1 1 1,-1 0-1,1 0 1,-1 0-1,0 0 0,1 0 1,-1 1-1,0 0 0,-1 0 1,1 0-1,0 0 0,-1 0 1,0 0-1,1 0 1,-2 1-1,1-1 0,1 3-29,12 67 812,-18-68-729,-1 1 1,-1-1 0,1 0 0,-1 0-1,0 0 1,0-1 0,0 1 0,-1-1-1,0-1 1,1 1 0,-1-1 0,0 0-1,-1 0 1,1-1 0,-1 1-1,1-2 1,-1 1 0,1-1 0,-7 1-84,-27 10 282,-48-6 412,81-8-683,-14 16-38,19-11-181,2-3-379,0 0-369,0 0-512,-7-26-5055,5 8 3096</inkml:trace>
  <inkml:trace contextRef="#ctx0" brushRef="#br0" timeOffset="350247.133">27147 12258 833,'10'-8'10018,"12"3"-10132,-7 2 646,211-36 2009,-218 38-2042,-4 1-4537,-4 0 525</inkml:trace>
  <inkml:trace contextRef="#ctx0" brushRef="#br0" timeOffset="352350.939">28060 11678 577,'0'0'85,"0"0"64,0 0-31,0 0 175,0 0 348,0-3 256,0-71 2562,-54 42-1393,37 32-1795,0 0 1,1 2-1,-1 0 0,0 1 0,0 0 0,1 2 1,0 0-1,0 1 0,0 0 0,0 2-271,-66 69 539,-6 48-234,16-10-44,68-105-227,0 1 1,1 0-1,0 0 0,1 0 1,0 0-1,0 0 0,2 0 1,-1 1-1,1-1 0,1 0 1,0 0-1,1 1 0,0-1 1,1 1-35,47 116 363,-43-120-333,1 0 1,-1 0 0,2-1 0,-1 0-1,1-1 1,0 0 0,1 0-1,0-1 1,-1 0 0,2 0 0,-1-1-1,0-1 1,1 0 0,0 0 0,-1-1-1,1 0 1,0-1 0,0 0 0,0-1-1,0 0 1,0-1 0,6-1-31,20 3 23,-30-1 62,-7 0 81,0 0-11,16-2-54,19-4-50,0-2-1,0-1 1,-1-2 0,0-1 0,-1-2-1,0-1 1,-1-1 0,27-20-51,-41 26 36,-1-2-1,0 1 1,0-2 0,-1 0 0,-1-1-1,0-1 1,-1 0 0,0-1 0,-2-1-1,0 0 1,-1 0 0,0-1 0,-1-1 0,-2 1-1,0-2 1,0 1 0,-2-1 0,-1 0-1,0 0 1,0-11-36,-49-125 283,36 145-278,-1 1-1,0 0 1,0 1 0,-1 0-1,0 0 1,-1 1-1,0 0 1,0 1 0,-1 0-1,1 1 1,-2 0 0,1 1-1,0 1 1,-1-1-1,-11-1-4,-100-5-843,-5 6-6204,94 1 2931</inkml:trace>
  <inkml:trace contextRef="#ctx0" brushRef="#br0" timeOffset="353032.978">27832 11722 737,'5'15'7357,"0"8"-3619,6 102-2203,-10-41-531,-1-70-869,1 0 0,-1 0 0,2 0 0,0 0 0,1-1 0,0 1 0,1 0 0,1-1 0,0 0 1,5 9-136,-2 39 528,4-5 476,-13-54-535,1-2-191,0 0-80,0 0-124,4-5-84,59-195 4,11 26 6,-66 106-352,-7 66-145,-1 2-111,0 0-43,0 0-27,0 0-769,0 0-961,1-11-966,2-49-1120</inkml:trace>
  <inkml:trace contextRef="#ctx0" brushRef="#br0" timeOffset="353688.947">28218 11926 545,'0'0'106,"0"0"54,0 0 166,0 0 507,0 0 288,0 0-27,0 0-159,0 0-391,0 0-5,0 0-16,-1-13 273,1 12-757,0 0 0,-1 1 0,1-1 0,0 0 0,-1 1 0,1-1 0,-1 0 0,1 1 0,-1-1 0,1 1 0,-1-1 0,1 0 0,-1 1 0,0-1 0,1 1 0,-1 0 0,0-1 0,0 1 0,1 0 0,-1-1 0,0 1 0,0 0 0,1 0 0,-1-1 0,0 1 0,0 0 0,0 0 0,1 0 1,-1 0-1,0 0 0,0 0 0,0 0 0,1 1 0,-1-1 0,0 0 0,0 0 0,1 1 0,-1-1 0,0 0 0,0 1 0,1-1 0,-1 1 0,0-1 0,1 1 0,-1-1 0,1 1 0,-1-1 0,1 1 0,-1-1 0,1 1 0,-1 0 0,1-1 0,-1 1 0,1 0 0,0 0 0,-1-1 0,1 1 0,0 0-39,3 21 278,-108 68 758,75-27-593,28-61-430,0 0 0,0 0 0,0 0 0,0 0 0,0 1 0,0-1 0,0 1 0,1-1 0,-1 1 0,1 0 0,0-1 0,0 1 0,0 0 1,0 0-1,0 0 0,1 0 0,-1 0 0,1 0 0,0 0 0,0 0 0,0 0 0,0 0 0,1 0 0,-1 0 0,1 0 0,-1-1 0,1 1 1,0 0-1,1 2-13,-2-1 19,0-1 0,0 1 0,1 0 1,-1-1-1,1 1 0,0-1 0,0 1 1,0-1-1,0 1 0,0-1 0,1 0 0,-1 0 1,1 1-1,0-1 0,0 0 0,0-1 1,1 1-1,-1 0 0,1-1 0,-1 1 1,1-1-1,0 0 0,0 1 0,0-2 1,0 1-1,0 0 0,1-1 0,-1 1 1,0-1-1,1 0 0,-1 0 0,1 0 1,-1 0-1,1-1 0,0 0 0,-1 1 1,1-1-1,-1-1 0,1 1 0,0 0 0,-1-1 1,1 0-1,-1 0 0,1 0 0,-1 0 1,0 0-1,1-1 0,1-1-19,-2 2 46,3-1 16,0 0 0,0 0 0,-1 0 0,1 0 1,-1-1-1,0 0 0,1 0 0,-1-1 0,-1 0 0,1 1 0,0-2 1,-1 1-1,0 0 0,0-1 0,0 0 0,-1 0 0,0 0 0,0 0 0,0 0 1,0-1-1,-1 1-62,-8-9 251,-8 8-225,-82 28-1007,59-5-4684,36-15 2035</inkml:trace>
  <inkml:trace contextRef="#ctx0" brushRef="#br1" timeOffset="374959.868">18750 6995 545,'76'-82'6347,"-75"80"-6293,0 1 0,0 0 0,0 0 0,0 0 0,0 0 0,0 0 0,0 0 0,1 1 1,-1-1-1,0 0 0,1 0 0,-1 1 0,0-1 0,1 1 0,-1 0 0,1-1 0,-1 1 0,1 0 0,-1 0 0,1 0 0,-1 0 1,1 0-1,-1 0 0,1 0 0,-1 0 0,1 1 0,-1-1 0,1 0 0,-1 1 0,0-1 0,1 1 0,-1 0 0,0-1 0,1 1 1,-1 0-1,0 0 0,0 0 0,0 0 0,0 0 0,0 0 0,0 0 0,0 1 0,0-1 0,0 0 0,0 0 0,-1 1 0,1-1 0,0 0 1,-1 1-1,1-1 0,-1 1 0,0-1 0,1 1 0,-1 0-54,-1 9 278,-2-1-212,0 0 1,0 0-1,-1-1 1,0 1-1,-1-1 1,0 0-1,0-1 1,-1 1-1,0-1 1,-1 0-1,0-1 1,0 1-1,0-1 1,-1-1-1,0 1 1,0-1-1,-1-1 1,0 0 0,0 0-1,0 0 1,0-1-1,-1-1 1,0 0-1,0 0 1,1 0-1,-2-2-66,9 0 13,0 0 1,0-1-1,0 0 0,0 1 0,0-1 0,0 0 1,0 0-1,-1 0 0,1-1 0,0 1 0,0 0 1,0-1-1,0 0 0,0 1 0,0-1 0,0 0 1,0 0-1,0 0 0,0 0 0,1 0 0,-1 0 1,0-1-1,1 1 0,-1-1 0,1 1 0,-1-1 1,1 1-1,-1-1 0,1 0 0,0 0 0,0 0 1,0 0-1,0 0 0,1 0 0,-1 0 0,0-1-13,0-9 1,0 0-1,1 0 1,1 1-1,0-1 0,1 0 1,0 0-1,0 1 1,1-1-1,1 1 1,0 0-1,1 0 0,0 0 1,0 1-1,1 0 1,1 0-1,-1 0 1,2 1-1,-1-1 0,1 2 1,1-1-1,0 1 1,0 1-1,0 0 1,1 0-1,1 0 0,89-68 27,-96 72-23,1 0 0,-1 1 1,0-1-1,1 1 1,-1-1-1,1 1 0,-1 1 1,1-1-1,0 1 1,0-1-1,0 2 0,0-1 1,0 0-1,0 1 1,0 0-1,0 0 0,0 0 1,0 1-1,0 0 1,0 0-1,0 0 0,0 1 1,0-1-1,-1 1 1,1 0-1,0 0 0,-1 1 1,0 0-1,0-1 1,0 2-1,0-1 0,0 0 1,0 1-1,1 2-4,-3-6 6,0 1-1,-1 0 1,1 0 0,-1 0-1,1 0 1,-1 1-1,1-1 1,-1 0-1,0 0 1,0 1 0,0-1-1,0 1 1,0-1-1,0 1 1,0 0 0,0-1-1,0 1 1,-1 0-1,1 0 1,-1-1 0,1 1-1,-1 0 1,0 0-1,1 0 1,-1 0 0,0-1-1,0 1 1,-1 0-1,1 0 1,0 0 0,-1 0-1,1-1 1,-1 1-1,1 0 1,-1 0-1,0-1 1,0 1 0,0 0-1,0-1 1,0 1-1,0-1 1,-1 1-6,-10 26 196,-1 0 0,-2-1-1,-1 0 1,-1-1 0,-1-1-1,-20 20-195,32-39 20,0-1 0,-1 0-1,1-1 1,-1 1 0,0-1-1,0-1 1,-1 1-1,1-1 1,-1-1 0,1 1-1,-1-1 1,0-1 0,0 1-1,0-1 1,0-1-1,0 0 1,-4 0-20,9 0 5,0 0 0,0 0 1,0 0-1,0-1 0,0 1 0,0-1 0,1 0 1,-1 0-1,0 0 0,0 0 0,1-1 0,-1 1 0,0-1 1,1 1-1,0-1 0,-1 0 0,1 0 0,0 0 0,0 0 1,0-1-1,0 1 0,0 0 0,1-1 0,-1 0 0,1 1 1,0-1-1,-1 0 0,1 1 0,0-1 0,1 0 1,-1 0-1,0 0 0,1 0 0,0 0 0,-1 0 0,1 0 1,0 0-1,1 0 0,-1 0 0,1 0 0,-1 0 0,1 0 1,0 1-1,0-1 0,0 0 0,0 0 0,0 1 1,1-1-1,0 0-5,4-11-2,0-1-1,1 2 1,1-1 0,0 1 0,1 0 0,0 1 0,1 0 0,0 1-1,1 0 1,1 0 0,-1 1 0,2 1 0,-1 0 0,1 0 0,10-4 2,-19 13 0,-1-1 0,1 1 0,-1-1 0,1 1 0,0 0 1,-1 0-1,1 1 0,-1-1 0,1 1 0,-1 0 0,1 0 1,-1 0-1,1 0 0,-1 0 0,0 1 0,0 0 0,1 0 0,-1 0 1,0 0-1,-1 0 0,1 0 0,0 1 0,1 0 2,1 2 13,-1 0 0,1 1 1,-1-1-1,0 1 0,-1 0 0,1 1 0,-1-1 1,0 1-1,-1-1 0,1 1 0,-1 0 0,-1 0 1,1 0-1,-1 0 0,0 0 0,-1 0 0,0 0 0,0 0 1,-1 0-1,1 0 0,-1 0 0,-1 0 0,0 0 1,0 0-1,0 0 0,-1-1 0,1 1 0,-2-1 1,1 0-1,-1 0 0,0 0 0,0 0 0,0 0 1,-1-1-1,0 0 0,0 0 0,-1 0 0,1-1 1,-4 2-16,-82 52 175,89-56-173,-1-1 1,1 0 0,-1 0-1,0-1 1,0 1 0,1-1-1,-1 1 1,0-1-1,0 0 1,0 0 0,0 0-1,1 0 1,-1 0-1,0-1 1,0 0 0,1 1-1,-1-1 1,0 0 0,1 0-1,-1 0 1,0-1-1,1 1 1,0-1 0,-1 1-1,1-1 1,0 0 0,0 0-1,0 0 1,0 0-1,0 0 1,0 0 0,1 0-1,-1-1 1,1 1-1,-2-3-2,2-2-14,-1-1 0,1 0 0,1 1 0,-1-1 0,1 0 0,1 1 0,-1-1 0,1 1 0,1-1-1,-1 1 1,1-1 0,1 1 0,-1 0 0,1 0 0,0 0 0,1 0 0,0 0 0,1-1 14,0-3-45,-2 4 35,0 0 0,0 0 0,1 1 1,0-1-1,0 1 0,0 0 1,1 0-1,0 0 0,0 0 0,1 1 1,-1 0-1,1 0 0,0 0 1,0 1-1,1 0 0,0 0 1,-1 1-1,1 0 0,0 0 0,0 0 1,1 1-1,6-1 10,14 9 0,142 96 0,-169-102-5,-1 1 0,1-1-1,0 0 1,0 0 0,0 1 0,-1-1-1,1 0 1,0 0 0,0 0 0,0 0-1,0 0 1,-1 0 0,1 0 0,0 0-1,0 0 1,0-1 0,-1 1 0,1 0-1,0 0 1,0-1 0,0 1 0,-1 0-1,1-1 1,0 1 0,-1-1 0,1 1-1,0-1 1,-1 0 0,1 1 0,-1-1-1,1 1 1,-1-1 0,1 0 0,-1 1-1,1-1 1,-1 0 0,0 0 0,1 1-1,-1-1 1,0 0 0,0 0 0,1 0-1,-1 1 1,0-1 0,0 0 0,0 0-1,0 0 1,0 0 5,0-1-15,1-2-124,-5-4-58,1 0 184,0 0 0,-1 0 0,0 0 0,0 1 0,0 0 0,-1-1 0,0 1 0,0 1 0,-1-1 0,0 1 0,0 0 0,-1 0 0,1 1 0,-1 0 0,0 0 0,-1 1 0,1 0 0,-1 0 0,0 0 0,0 1 1,0 0-1,0 1 0,0 0 0,-1 0 0,1 1 0,-1 0 0,1 1 0,-1-1 0,0 2 0,1-1 0,-1 1 0,1 0 0,-1 1 0,1 0 0,-2 1 13,1 5 10,1 0 0,-1 0 1,1 1-1,1 0 0,0 1 0,0 0 0,1 0 1,0 0-1,0 1 0,1 0 0,1 0 0,0 0 0,0 1 1,2-1-1,-1 1 0,1 0 0,1 0 0,0 0 1,0 0-1,2 0 0,-1-1 0,3 10-10,-4-19 8,1 1-1,0-1 0,0 0 1,0 0-1,0 0 0,1 1 1,-1-1-1,1 0 1,-1 0-1,1 0 0,0 0 1,0 0-1,0 0 1,0 0-1,0 0 0,0 0 1,0 0-1,0-1 0,1 1 1,-1 0-1,1-1 1,0 1-1,-1-1 0,1 0 1,0 1-1,0-1 0,0 0 1,0 0-1,0 0 1,0 0-1,0-1 0,0 1 1,0 0-1,0-1 1,0 0-1,1 1 0,-1-1 1,0 0-1,0 0 0,0 0 1,1 0-1,-1-1 1,0 1-1,0-1 0,0 1 1,0-1-1,0 0 0,0 1 1,0-1-1,0 0 1,1-1-8,91-64 328,-89 62-334,-1 0 1,0 0-1,0 0 1,-1-1-1,1 0 0,-1 1 1,0-1-1,0 0 1,-1 0-1,0-1 1,1 1-1,-2 0 0,1-1 1,-1 1-1,1-1 1,-2 0-1,1 0 1,-1 1-1,1-1 0,-2 0 1,1 1-1,0-1 1,-1 0-1,0 0 0,-1 1 1,1-1-1,-1 1 1,0 0-1,-1-1 1,1 1-1,-1 0 0,0 0 1,0 0-1,0 1 1,-1-1-1,0 1 1,0 0-1,0 0 0,0 0 1,-1 0-1,1 1 1,-1 0-1,0 0 1,0 0-1,-3-1 6,2 3-2,1 0 0,0 1 0,0-1 0,-1 1-1,1 0 1,0 1 0,-1-1 0,1 1 0,0 0 0,0 0 0,0 1 0,0 0-1,0 0 1,0 0 0,0 0 0,0 1 0,1-1 0,0 1 0,-1 0 0,1 1 0,0-1-1,0 1 1,1 0 0,-1 0 0,1 0 0,0 0 0,0 1 0,0-1 0,0 3 2,-62 148 18,64-153-17,0 0-1,0 0 1,1 0 0,-1 0-1,0 0 1,1 0-1,-1 0 1,1 0 0,0 0-1,0 0 1,-1 0-1,1 0 1,1 0 0,-1 0-1,0 0 1,0 0-1,1 0 1,-1 0 0,1 0-1,0 0 1,0 0-1,0 0 1,0 0-1,0 0 1,0 0 0,0-1-1,0 1 1,1 0-1,-1-1 1,1 1 0,-1-1-1,1 0 1,-1 1-1,1-1 1,0 0 0,0 0-1,0 0 1,0 0-1,-1-1 1,1 1 0,0 0-1,0-1 1,1 1-1,-1-1 1,0 0 0,0 0-1,0 1 1,0-1-1,0-1 1,0 1-1,0 0 1,0 0 0,0-1-1,0 1 1,0-1-1,0 0 1,0 0 0,0 0-1,0 0 1,0 0-1,-1 0 1,1 0 0,0 0-1,179-119-70,-181 120 68,0 0-1,0 0 0,0 0 1,0 1-1,0-1 0,0 0 1,0 0-1,0 1 0,1-1 1,-1 0-1,0 0 0,0 0 1,0 0-1,0 1 0,0-1 1,1 0-1,-1 0 0,0 0 1,0 0-1,0 0 0,1 0 1,-1 0-1,0 1 0,0-1 1,1 0-1,-1 0 0,0 0 1,0 0-1,1 0 0,-1 0 1,0 0-1,0 0 3,-26 20 92,-1-1 0,-1-1 0,0-2 0,-2 0 0,0-2 0,0-2 0,-1 0 1,-2-2-93,-8-13 453,36-12-431,56-82-156,52-16-127,-99 109 260,0 1 1,0 1-1,0-1 0,0 1 0,1-1 1,-1 1-1,0 0 0,1 1 0,0-1 1,-1 1-1,1 0 0,0 0 0,-1 0 1,1 1-1,0 0 0,0 0 0,0 0 1,0 0-1,-1 1 0,1 0 0,0 0 1,0 0-1,-1 1 0,1-1 0,-1 1 1,1 0-1,-1 0 0,0 1 0,2 0 1,-2 2 4,0 0 0,-1 0 1,0 1-1,0-1 0,0 1 0,-1-1 0,1 1 0,-1 0 0,0 0 0,-1 0 0,0 0 0,0 0 0,0 0 1,-1 0-1,0 1 0,0-1 0,0 0 0,-1 0 0,0 0 0,0 0 0,0 0 0,-1 0 0,0 0 0,0 0 1,-1 0-1,1-1 0,-1 1 0,-1-1 0,1 0 0,-2 2-4,-2 3 40,0-1 0,0 0 0,0 0 0,-1 0 0,-1-1 0,1-1 0,-2 1 0,1-1 0,0-1 0,-1 0 0,-1 0 0,1-1 1,-1 0-1,1-1 0,-1 0 0,-5 0-40,13-4 1,0 1 0,1-1 0,-1 0 0,0 0 0,0-1 0,0 1 0,1-1 0,-1 1 0,0-1 0,0 0 0,1 0 0,-1 0 0,1 0 0,-1 0 0,1-1 0,-1 1 0,1-1 0,0 0 1,0 0-1,0 0 0,0 0 0,0 0 0,0 0 0,0 0 0,1 0 0,-1-1 0,1 1 0,0-1 0,-1 1 0,1-1 0,0 0 0,1 1 0,-1-1 0,0 0 0,1 0 0,-1 1 0,1-1 0,0 0 0,0 0 1,0 0-1,1 1 0,-1-1 0,1 0 0,-1 0 0,1 1 0,0-1 0,0 0 0,0 1 0,0-1 0,0 1 0,2-3-1,1-9-45,1 0 0,1 0 0,0 1-1,1 0 1,0 0 0,1 0 0,0 1 0,1 0-1,0 1 1,1 0 0,0 0 0,1 1 0,7-5 45,-15 14 0,0-1 1,1 1 0,-1 0-1,1 0 1,0 1 0,-1-1-1,1 1 1,0-1 0,-1 1-1,1 0 1,0 0 0,-1 1-1,1-1 1,0 1 0,-1 0-1,1 0 1,-1 0 0,1 0-1,-1 1 1,0-1 0,1 1-1,-1 0 1,0 0 0,0 0-1,0 1 1,0-1 0,-1 1-1,1-1 1,-1 1 0,1 0-1,-1 0 1,0 0 0,0 0-1,0 0 1,-1 1 0,1-1-1,-1 0 1,0 1 0,0-1-1,0 1 1,0 0 0,0-1-1,-1 1 1,0 0 0,0-1-1,0 1 1,0 0 0,-1 3-1,0 0 26,-1 1 1,0 0-1,0-1 1,-1 1-1,0-1 1,0 0-1,-1 0 1,0 0-1,0 0 1,-1-1-1,0 0 1,0 0-1,0 0 1,-1 0-1,0-1 1,0 0-1,0 0 1,-1-1-1,1 1 1,-1-1-1,0-1 1,0 1-1,-1-1 1,1-1-1,-1 1 1,1-1-1,-3 0-26,-35-14 224,44 12-224,0-1-1,1 1 1,-1 0-1,0 0 1,0 0-1,1 0 0,-1 0 1,0-1-1,0 1 1,1 0-1,-1-1 1,0 1-1,1-1 0,-1 1 1,0 0-1,1-1 1,-1 0-1,1 1 1,-1-1-1,1 1 0,-1-1 1,1 0-1,-1 1 1,1-1-1,0 0 1,-1 1-1,1-1 0,0 0 1,-1 1-1,1-1 1,0 0-1,0 0 1,0 0-1,0 1 1,0-1-1,0 0 0,0 0 1,0 1-1,0-1 1,0 0-1,0 0 1,1 1-1,-1-1 0,0 0 1,0 0-1,1 1 1,-1-1-1,0 0 1,1 1-1,-1-1 0,1 0 1,-1 1-1,1-1 1,-1 1-1,1-1 1,0 1-1,-1-1 0,1 1 1,0-1-1,-1 1 1,1-1 0,3-3-8,25-33-122,2 1 1,1 1 0,2 2 0,1 1 0,17-10 129,-53 40-2,0 0 0,0 1 0,0-1 1,-1 0-1,1 1 0,-1-1 0,1 1 0,-1-1 1,1 1-1,-1 0 0,0 0 0,1 0 1,-1-1-1,0 2 0,0-1 0,0 0 0,0 0 1,0 1-1,0-1 0,0 1 0,0-1 1,0 1-1,0 0 0,0 0 0,0 0 0,0 0 1,0 0-1,0 0 0,0 1 0,0-1 1,0 1-1,0 0 0,0-1 0,0 1 0,0 0 1,-1 0 1,-6 7 0,1 0 1,-1 1 0,2 0 0,-1 0-1,1 1 1,0-1 0,1 2-1,0-1 1,1 1 0,0-1 0,1 1-1,0 1 1,1-1 0,0 0-1,-1 7 0,2-7 28,1-9-20,0 0 0,0 0 0,0 1 0,0-1 0,0 0 0,1 0 1,-1 1-1,1-1 0,0 1 0,-1-1 0,1 0 0,0 1 0,1-1 1,-1 1-1,0-1 0,1 0 0,-1 1 0,1-1 0,0 0 0,-1 1 0,1-1 1,0 0-1,1 0 0,-1 0 0,0 0 0,1 0 0,-1 0 0,1 0 0,-1 0 1,1 0-1,0-1 0,0 1 0,0-1 0,0 0 0,0 1 0,0-1 1,0 0-1,2 1-8,92-57 197,-91 52-208,-1-1-1,1 1 0,0-1 1,-1-1-1,0 1 0,0 0 1,0-1-1,-1 0 0,1 0 1,-1 0-1,0-1 0,-1 1 1,1 0-1,-1-1 0,0 0 1,-1 0-1,1 1 0,-1-1 1,0 0-1,-1 0 0,1 0 1,-1 0-1,0 0 0,-1 0 1,1 0-1,-1 0 0,0 0 1,-1 0-1,0 0 0,0 1 1,0-1-1,0 1 1,-1-1-1,0 1 0,0 0 1,0 0-1,-1 0 0,0 0 1,0 1-1,0-1 0,0 1 1,-1 0-1,1 1 0,-1-1 1,0 1-1,-1 0 0,1 0 1,0 0-1,-1 1 12,-3 2-3,1 1-1,-1 0 1,1 1-1,-1 0 1,1 0-1,0 1 1,0 0-1,0 1 1,0-1-1,0 2 1,1-1-1,-1 1 1,1 0-1,1 0 1,-1 1-1,1 0 1,0 0 0,0 1-1,0-1 1,-1 4 3,-51 72-22,55-80 25,1 1-1,-1 0 1,1 0 0,0 0-1,0 0 1,0 0-1,0 0 1,0 0-1,0 1 1,1-1 0,0 1-1,0-1 1,0 1-1,0 0 1,1-1-1,-1 1 1,1 0 0,0-1-1,0 1 1,0 0-1,0-1 1,1 1-1,-1 0 1,1-1 0,0 1-1,0 0 1,1-1-1,-1 0 1,2 4-3,-2-4 2,0 1 1,1-1-1,-1 1 1,1-1-1,-1 1 1,1-1-1,0 0 1,0 0-1,0 0 1,1 0-1,-1 0 0,1 0 1,0-1-1,0 1 1,0-1-1,0 0 1,0 0-1,0 0 1,0 0-1,1 0 1,-1-1-1,1 1 1,-1-1-1,1 0 0,0 0 1,-1-1-1,1 1 1,0-1-1,0 0 1,-1 0-1,1 0 1,0 0-1,0 0 1,-1-1-1,1 0 0,0 0 1,-1 0-1,3-1-2,127-60 78,-49 9-84,-82 52-20,-10 3-6,-116 29 0,-31 1 69,153-32-34,0 0 0,0 0 0,0 0-1,0 0 1,0-1 0,0 1 0,0-1 0,0 0 0,0 1-1,0-1 1,1 0 0,-1 0 0,0 0 0,0 0 0,1 0-1,-1-1 1,1 1 0,-1-1 0,1 1 0,-1-1 0,1 1-1,0-1 1,0 0 0,0 1 0,0-1 0,0 0 0,0 0-1,0 0 1,1 0 0,-1 0 0,1 0 0,-1-1-3,5-15 0,2 6-2,1 0 1,1 0 0,0 1-1,0 0 1,1 0 0,1 1-1,-1 0 1,2 1 0,-1 0-1,1 1 1,1 0 0,-1 1-1,1 0 1,1 0 0,-1 2-1,1-1 1,0 2 0,0-1-1,1 2 1,-1 0 0,1 1-1,0 0 1,-1 1 0,10 0 1,-18 3 2,0-1 1,0 1-1,0 0 0,-1 0 1,1 1-1,-1 0 1,0-1-1,0 2 1,0-1-1,0 0 0,0 1 1,-1-1-1,1 1 1,-1 0-1,0 0 1,0 1-1,-1-1 0,1 1 1,-1-1-1,0 1 1,0 0-1,-1-1 1,1 1-1,-1 0 0,0 0 1,0 0-1,-1 0 1,1 1-1,-1-1 1,0 0-1,-1 0 0,1 0 1,-1 0-1,0 0 1,0 0-1,-1 0 1,0 0-1,1-1 0,-2 1 1,1 0-1,0-1 1,-1 1-1,0-1 1,0 0-1,0 0 0,0 0 1,-1-1-1,0 1 1,0-1-1,0 0 1,0 0-1,0 0 0,0 0 1,-1-1-1,0 1-2,-134 63 85,135-65-85,-1 1 0,1-1-1,0 1 1,0-1 0,-1-1 0,1 1 0,0-1 0,-1 1 0,1-1-1,-1 0 1,1-1 0,0 1 0,-1-1 0,1 0 0,0 0 0,-1 0 0,1-1-1,0 1 1,0-1 0,0 0 0,0 0 0,1-1 0,-1 1 0,0-1 0,1 0-1,0 0 1,0 0 0,0 0 0,0 0 0,0-1 0,0 1 0,1-1-1,0 0 1,-1-1 0,2-6-14,0 1-1,1-1 1,0 0-1,1 1 0,0-1 1,1 1-1,0-1 1,1 1-1,0 0 1,0 0-1,1 0 0,1 0 1,0 1-1,0-1 1,0 1-1,1 1 1,1-1-1,-1 1 0,2 0 1,-1 0-1,1 1 1,0 0-1,0 0 0,1 1 1,0 0-1,3-1 15,-9 6 2,1 0 0,-1 0 0,0 0 0,1 1 0,-1-1 0,1 1 0,-1 0 0,0 0 0,1 0-1,-1 0 1,1 0 0,-1 1 0,1 0 0,-1 0 0,0 0 0,1 0 0,-1 0 0,0 1 0,0-1 0,0 1-1,0 0 1,0 0 0,-1 0 0,1 0 0,0 0 0,-1 1 0,1-1 0,-1 1 0,0 0 0,0-1 0,0 1 0,0 0-1,-1 0 1,1 0 0,-1 1 0,0-1 0,0 0 0,0 1 0,0-1 0,0 0 0,-1 1 0,0-1 0,1 1 0,-1-1-1,-1 1 1,1-1 0,0 0 0,-1 1 0,0-1 0,1 1 0,-2-1 0,1 0 0,-1 2-2,-2 5 17,0 1-1,-2-1 1,1 0 0,-1 0 0,-1-1 0,1 1 0,-2-1 0,1-1-1,-1 0 1,-1 0 0,1 0 0,-1-1 0,-1 0 0,1-1 0,-1 0-1,0-1 1,0 0 0,-1 0 0,-3 0-17,7-1 1,0 0 1,0-1-1,-1 0 1,1-1-1,-1 1 1,0-2-1,1 1 1,-1-1-1,0 0 1,0 0-1,0-1 1,0 0-1,0-1 0,1 0 1,-1 0-1,0 0 1,0-1-1,1-1 1,-1 1-1,1-1 1,0 0-1,-4-2-1,9 1-20,0 1 0,0-1 1,0 0-1,1 0 0,-1 0 0,1 0 0,0 0 0,0 0 1,0 0-1,1 0 0,-1 0 0,1 0 0,0-1 0,0 1 1,1 0-1,-1 0 0,1 0 0,0 0 0,0 0 0,0 0 1,1-2 19,8-13-70,1 1 0,1 1 0,0 0 0,1 0 0,1 1 0,0 1 0,1 0 0,1 1 0,0 1 0,9-5 70,-23 15 1,1 1 0,0 0-1,-1-1 1,1 1 0,0 0-1,0 0 1,0 1 0,0-1-1,1 1 1,-1-1 0,0 1 0,1 0-1,-1 0 1,1 1 0,-1-1-1,1 1 1,-1-1 0,1 1-1,-1 0 1,1 0 0,-1 1-1,1-1 1,-1 1 0,1 0-1,-1 0 1,1 0 0,-1 0 0,0 1-1,0-1 1,1 1 0,-1 0-1,0 0 1,-1 0 0,1 0-1,0 0 1,0 1 0,-1-1-1,0 1 1,2 1-1,-3 2 25,-1 0-1,1 0 1,-1 0 0,0 0-1,-1 0 1,0 0-1,0-1 1,0 1 0,0 0-1,-1 0 1,0-1 0,0 1-1,-1-1 1,1 0-1,-1 0 1,0 0 0,-1 0-1,1 0 1,-1-1 0,-1 3-25,-5 7 100,4-4-64,0 1 0,-1-1 0,-1-1 0,0 0 0,0 0 0,-1 0 0,0-1 0,0 0 0,0-1 0,-1 0 1,-1-1-1,1 0 0,-1 0 0,0-1 0,0-1 0,-1 0 0,1 0 0,-1-1 0,0 0 0,0-1 0,0-1 1,0 0-1,0 0 0,0-1 0,-5-1-36,17 0 0,1 1 1,-1-1-1,0 1 0,1 0 1,-1-1-1,0 1 0,1-1 1,-1 1-1,0-1 0,0 1 1,1-1-1,-1 1 1,0-1-1,0 1 0,0-1 1,0 0-1,0 1 0,0-1 1,0 1-1,0-1 0,0 1 1,0-1-1,0 1 1,0-1-1,0 1 0,0-1 1,-1 0-1,1 1 0,0-1 1,0 1-1,-1-1 0,1 1 1,0 0-1,-1-1 1,1 1-1,0-1 0,-1 1 1,1 0-1,-1-1 0,1 1 1,0 0-1,-1-1 0,1 1 1,-1 0-1,1 0 1,-1-1-1,1 1 0,-1 0 0,42-10-12,-28-4-25,13-112-225,5 67 155,-29 52 104,2-1 0,-1 1 0,1 0 0,0 0 0,0 0 0,1 0 0,0 1 0,0 0 0,0 0 0,1 0 0,0 1 0,0-1 0,1 1 0,-1 1 0,1-1 0,0 1 0,0 1 0,1-1 0,-1 1 0,1 0 0,0 1 0,-1 0 0,5 0 3,-9 1 2,0 1 0,-1-1 1,1 1-1,0 0 0,-1 0 0,1 0 0,-1 1 1,1-1-1,0 1 0,-1-1 0,1 1 1,-1 0-1,1 0 0,-1 0 0,0 0 0,1 1 1,-1-1-1,0 0 0,0 1 0,0 0 0,0-1 1,0 1-1,0 0 0,0 0 0,-1 0 1,1 0-1,-1 1 0,1-1 0,-1 0 0,0 1 1,0-1-1,0 0 0,0 1 0,-1 0 0,1-1 1,0 1-1,-1-1 0,0 1 0,0 0 1,0-1-1,0 1-2,-13 105 219,-60 22 453,65-121-633,-1-1 0,0 0-1,0 0 1,-1-1-1,1 0 1,-2 0 0,1-1-1,-1-1 1,0 1 0,0-2-1,0 0 1,-1 0-1,1-1 1,-1 0 0,0-1-1,0-1 1,-3 0-39,12-2-8,0 0-1,1-1 1,-1 1 0,0-1 0,1 0-1,-1 0 1,1 0 0,0 0 0,0 0-1,0-1 1,0 1 0,0-1-1,0 1 1,0-1 0,1 0 0,0 0-1,-1 1 1,1-1 0,0 0 0,0 0-1,1 0 1,-1 0 0,1-1 0,-1 1-1,1 0 1,0 0 0,0 0 0,0 0-1,1 0 1,-1 0 0,1 0 0,-1 0-1,1 0 1,0 0 0,0 0-1,1 0 1,-1 0 0,1 0 0,-1 1-1,1-1 1,0 1 0,1-3 8,154-161-529,-153 163 531,-1 0 0,1 1 1,0 0-1,0 0 0,0 0 0,0 1 0,0-1 0,0 1 0,0 0 0,1 0 0,-1 1 0,0-1 0,1 1 0,-1 0 0,0 0 0,1 0 0,-1 0 0,1 1 0,-1 0 0,0 0 0,0 0 0,0 1 0,0-1 0,0 1 0,0 0 0,0 0 0,0 0 0,0 1 1,-1-1-1,1 1 0,-1 0 0,0 0 0,0 0 0,0 0 0,0 1 0,-1-1 0,1 1 0,-1 0 0,0-1 0,0 1 0,0 0 0,-1 0 0,1 1 0,-1-1 0,0 0 0,0 0 0,0 1 0,-1-1 0,0 0 0,1 1 0,-2-1 0,1 0 0,0 1 0,-1-1 1,0 2-4,-3 8 50,-1 0 0,0-1 0,-1 0 0,0 0 0,-1 0 0,0-1-1,-1 0 1,0-1 0,-1 1 0,-1-2 0,1 1 0,-2-1-1,1-1 1,-2 0 0,1 0 0,-1-1 0,0-1 0,-1 0 0,0 0-1,-12 4-48,-2-10 6,4-17-49,23-78-539,7 77 536,1 0-1,0 0 1,2 1-1,0 0 1,0 0 0,1 2-1,1-1 1,1 1-1,0 1 1,13-11 46,-24 22 3,1 0 0,0 0 0,-1 0 0,1 0 0,0 0 1,0 0-1,0 1 0,0 0 0,0-1 0,1 1 0,-1 0 0,0 1 1,0-1-1,1 0 0,-1 1 0,1 0 0,-1 0 0,0 0 1,1 0-1,-1 0 0,0 1 0,1 0 0,-1-1 0,0 1 0,1 0 1,-1 1-1,0-1 0,0 1 0,0-1 0,0 1 0,0 0 0,-1 0 1,1 0-1,-1 0 0,1 1 0,-1-1 0,0 1 0,1-1 0,-1 1 1,-1 0-1,1 0 0,0 0 0,-1 0 0,1 0 0,-1 0 0,0 0 1,0 0-1,0 1 0,-1-1 0,1 0 0,-1 1 0,1-1 0,-1 1 1,0-1-1,-1 0 0,1 3-3,-1 5 75,-1-1-1,0 0 1,0 0 0,-1 0 0,0 0-1,-1 0 1,0 0 0,-1-1 0,0 0-1,0 0 1,-1 0 0,0 0-1,0-1 1,-1 0 0,0-1 0,-1 1-1,1-1 1,-1-1 0,-1 0 0,1 0-1,-1 0 1,0-1 0,-1 0 0,1-1-1,-1 0 1,0-1 0,-1 1-75,-33-30 400,45 7-592,96-191-523,39 30 597,-134 179 118,-1 0 1,1 0-1,-1 0 0,1 0 0,-1 0 0,1 0 1,-1 0-1,1 1 0,0-1 0,-1 1 0,1-1 1,0 1-1,0-1 0,0 1 0,-1 0 0,1 0 0,0 0 1,0 0-1,0 0 0,-1 0 0,1 1 0,0-1 1,0 1-1,-1-1 0,1 1 0,0-1 0,-1 1 1,1 0-1,0 0 0,-1 0 0,1 0 0,-1 0 1,0 0-1,1 0 0,-1 1 0,0-1 0,0 0 1,1 1-1,-1-1 0,0 1 0,-1-1 0,1 1 1,0 0-1,0-1 0,-1 1 0,1 0 0,-1 0 0,1-1 1,-1 1-1,0 0 0,1 0 0,-1 0 0,0-1 1,0 1-1,-1 1 0,-2 16 53,-65 186-250,42-163-1988,-7-31-2074,4-12-246</inkml:trace>
  <inkml:trace contextRef="#ctx0" brushRef="#br2" timeOffset="380430.386">27825 7359 448,'0'0'129,"0"0"-7,0 0-26,0 0 38,0 0 368,2-6 571,1-63 2776,-4 65-3721,0 0 0,1 0 0,-1 0 1,1 0-1,-1 0 0,1 0 1,0 0-1,1 0 0,-1 0 0,1 0 1,0 0-1,0 0 0,0 0 1,0 0-1,1 1 0,-1-1 0,1 0 1,0 1-1,0 0 0,1-1 0,-1 1 1,1 0-1,-1 0 0,1 0 1,0 0-1,2-1-128,-3 2 25,-1 1 1,1-1-1,-1 1 0,1-1 1,0 1-1,0 0 1,0-1-1,0 1 1,0 0-1,0 0 0,0 1 1,0-1-1,0 0 1,0 1-1,0-1 0,1 1 1,-1 0-1,0-1 1,0 1-1,1 0 0,-1 0 1,0 1-1,0-1 1,0 0-1,1 1 1,-1 0-1,0-1 0,0 1 1,0 0-1,0 0 1,0 0-1,0 0 0,0 0 1,0 1-1,-1-1 1,1 0-1,0 1 0,-1 0 1,1-1-1,-1 1 1,1 0-1,-1 0 1,0 0-1,0 0 0,0 0 1,0 0-1,0 0 1,0 0-1,-1 1-25,2 0 42,0 1 0,-1 0 0,0 0 0,0 0 0,0 0 0,-1 0 0,1 0 0,-1 0 0,0 0 0,0 0 0,-1 0 0,1 1 0,-1-1 0,0 0 0,0 0 0,0-1 0,0 1 0,-1 0 0,0 0 0,1-1 0,-1 1 0,-1 0 0,1-1 0,0 0 0,-1 0 0,0 0 0,0 0 0,0 0 0,0 0 0,0-1 0,0 1 0,-1-1 0,1 0 0,-1 0 0,0 0-42,-137 54 1034,129-53-980,7-1-14,0 1 1,-1-1 0,1 0 0,-1 0-1,1-1 1,-1 0 0,1 0-1,-1 0 1,0-1 0,1 1 0,-1-1-1,0-1 1,1 1 0,-1-1 0,0 0-1,1 0 1,-1-1 0,1 1 0,0-1-1,-1 0 1,1-1 0,0 0-1,0 1 1,0-1 0,1-1 0,-1 1-1,1-1 1,0 0 0,0 0 0,0 0-41,3-1 1,0 1-1,1-1 1,0 1 0,0-1 0,0 1 0,0-1 0,1 1 0,0-1 0,0 1 0,0-1 0,0 1 0,1 0 0,0 0 0,0-1 0,0 1 0,0 0 0,1 1-1,-1-1 1,1 0 0,0 1 0,0-1 0,0 1 0,1 0 0,0 0-1,5-8-1,1 0-2,0 1 1,1 0-1,0 0 1,0 2-1,1-1 0,1 1 1,-1 1-1,1 1 1,0-1-1,1 2 0,-1 0 1,4 0 2,2-2-1,-9 1 0,1 1 0,0 0-1,0 1 1,0 0 0,0 1 0,1 0 0,-1 1-1,1 0 1,0 1 0,0 0 0,0 1 0,-1 1-1,1-1 1,0 2 0,0 0 0,-1 0 0,1 1 0,1 1 1,-11-2 5,0 0 1,-1-1-1,1 1 1,0 0 0,0 1-1,-1-1 1,1 0-1,-1 0 1,0 1 0,0-1-1,0 1 1,0-1 0,0 1-1,0-1 1,-1 1-1,1 0 1,-1-1 0,0 1-1,1 0 1,-1 0-1,-1-1 1,1 1 0,0 0-1,-1-1 1,1 1 0,-1-1-1,0 1 1,0 0-1,0-1 1,0 1 0,0-1-1,0 0 1,-1 1 0,1-1-1,-1 0 1,0 0-1,0 0 1,0 0 0,0 0-1,0-1 1,0 1-1,0 0 1,0-1 0,-1 0-1,1 1 1,0-1 0,-1 0-1,0 0-5,1 0 13,-57 63 612,44-54-547,0-1-1,0 0 1,-1-1 0,0-1-1,-1 0 1,1-1-1,-1-1 1,0-1 0,-1 0-1,1-1 1,-1-1-1,1-1 1,-3 0-78,4-30 80,16 23-139,5-2-149,4-7 186,0 1 0,1 0 0,1 1 1,1 0-1,0 0 0,0 1 0,1 1 0,1 0 0,0 1 0,0 0 0,1 1 0,0 1 0,0 0 0,1 1 0,0 1 1,1 1-1,-1 0 0,1 1 0,13-2 22,28 28 26,-52-10-4,-5-4-19,-1-1 0,-1 0 1,1 0-1,-1 0 0,-1 1 1,1-1-1,-1 0 0,0-1 1,-1 1-1,1 0 0,-2-1 0,1 1 1,0-1-1,-1 0 0,-1 0 1,1 0-1,-1-1 0,1 1 1,-2-1-1,1 0 0,0-1-3,-11 9 19,-1-1 1,0 0-1,0-2 0,-1 0 0,0-1 0,-1 0 0,0-2 0,0 0 0,-1-1 1,0-1-1,0-1 0,0-1-19,18-2-5,0-1 1,0 1-1,0 0 1,0-1-1,0 1 1,0-1-1,0 0 1,0 0-1,0 0 1,0 0-1,0 0 0,0 0 1,0-1-1,0 1 1,0 0-1,0-1 1,0 0-1,0 1 1,0-1-1,0 0 1,0 0-1,0 0 1,1 0-1,-1-1 1,0 1-1,1 0 1,-1-1-1,1 1 0,0-1 1,-1 1-1,1-1 1,0 0-1,0 0 1,0 1-1,0-1 1,0 0-1,0 0 1,1 0-1,-1 0 1,1 0-1,-1 0 1,1 0-1,0 0 1,0 0-1,0 0 0,0 0 1,0 0-1,0 0 1,0 0-1,1 0 1,-1 0-1,1 0 1,0 0-1,-1 0 1,1 0-1,0 0 1,0 0-1,0 0 1,0 1-1,1-1 1,-1 0-1,0 1 0,1-1 1,-1 1-1,1 0 1,0-1 4,132-94-577,81 39-21,-304 29 657,78 26-59,0 0 0,-1 0 0,1 1 0,0 0 0,-1 1 0,1 1 0,-1 0 0,1 0 0,0 1 0,0 0 0,0 1 0,0 0 0,0 1 0,1 1 0,-1-1 0,1 1 0,0 1 0,0 0 0,1 1 0,-2 1 0,9-5 15,0-1 0,0 1-1,1 0 1,-1-1 0,1 1 0,0 0-1,0 0 1,0 0 0,0 0-1,1 0 1,-1 0 0,1 0 0,-1 0-1,1 0 1,0 0 0,0 0 0,1 0-1,-1 0 1,1 0 0,-1 0 0,1 0-1,0 0 1,0 0 0,0 0-1,1-1 1,-1 1 0,1 0 0,-1-1-1,1 1 1,0-1 0,0 0 0,0 1-1,0-1 1,0 0 0,1 0 0,-1 0-1,1-1 1,-1 1 0,1 0-1,0-1 1,-1 0 0,1 1 0,0-1-1,0-1 1,0 1 0,0 0 0,0-1-1,0 1 1,0-1 0,1 0-15,13 2 7,1 0 1,-1-2-1,1 0 1,-1-1 0,0-1-1,1 0 1,-1-2-1,0 0 1,0 0-1,-1-2 1,1 0-1,-1-1 1,0-1-1,-1 0 1,0-1-1,0 0 1,3-5-8,-15 11-7,-1 0-1,1 0 1,-1 0-1,0 0 1,0 0 0,0-1-1,-1 1 1,1-1-1,-1 1 1,1-1 0,-1 1-1,-1-1 1,1 0-1,0 0 1,-1 1 0,0-1-1,0 0 1,0 0 0,0 0-1,0 0 1,-1 1-1,0-1 1,0 0 0,0 1-1,0-1 1,-2-3 7,1 2-8,-1-1 0,0 1 0,0 0 1,0 0-1,-1 0 0,0 0 0,0 0 1,0 1-1,0 0 0,-1 0 0,1 0 1,-1 0-1,0 1 0,0 0 0,-1 0 0,1 0 1,-1 0-1,1 1 0,-1 0 0,0 0 1,0 1-1,0 0 0,0 0 0,0 0 1,0 0-1,0 1 0,0 0 0,0 1 1,-1-1 7,-10 1-1,0 0 1,0 1-1,0 1 1,0 0-1,1 2 1,-1-1-1,1 2 1,0 0-1,-10 7 1,-43 54 16,63-61 12,0 0-1,0 1 1,1 0 0,0 0-1,0 0 1,1 0-1,0 1 1,0 0 0,1-1-1,-1 1 1,2 1 0,-1-1-1,1 0 1,1 1-1,-1-1 1,2 1 0,-1-1-1,1 1 1,0 0-1,1-1 1,0 1 0,0-1-1,1 1 1,0-1-1,0 0 1,1 0 0,0 1-1,1-2 1,0 1-1,0 0 1,0-1 0,1 0-1,0 0 1,1 0-1,5 4-27,24 25 107,-16-29-48,-3-5-58,0-1 1,0-1-1,0 0 0,1-1 0,-1-1 1,0-1-1,-1 0 0,1-1 0,0 0 1,-1-1-1,0-1 0,0-1 0,-1 0 1,1 0-1,-2-2 0,1 0 1,-1 0-1,0-1 0,-1-1 0,-1 0 1,11-12-2,-18 16-25,0 0 0,-1 0 1,0-1-1,0 1 0,0-1 1,-1 0-1,0 1 0,-1-1 1,0 0-1,0 0 0,0 0 1,-1 0-1,0 0 0,-1 0 1,0 0-1,0 0 0,-1 0 1,0 0-1,0 1 0,-1-1 1,0 1-1,0 0 0,-1-1 1,1 1-1,-2 1 0,1-1 1,-1 1-1,0-1 0,-2 0 25,0 1-3,0 1-1,-1 1 0,0-1 0,0 2 1,0-1-1,0 1 0,0 0 0,-1 0 1,0 1-1,1 0 0,-1 1 0,0 0 1,0 0-1,0 1 0,0 0 1,1 1-1,-1 0 0,0 0 0,0 1 1,-4 1 3,4-2-2,0 1 0,0 0 0,1 1 0,-1 0 1,1 0-1,0 1 0,0 0 0,0 0 1,0 1-1,1 0 0,0 0 0,0 1 0,0 0 1,1 0-1,-1 1 0,1 0 0,1 0 1,0 0-1,0 0 0,0 1 0,1 0 0,0 0 1,0 0-1,1 1 0,0-1 0,1 1 1,-1 1 1,2 12 12,1-1 0,0 1 1,2-1-1,0 0 1,1 0-1,1 0 1,1 0-1,2 0 1,4 10-13,-32-153-16,18 112-30,1 0 0,0 0 0,1 0 0,0 0 0,1 0 1,-1 0-1,2 0 0,0 0 0,0 0 0,1 0 0,0 0 1,1 0-1,0 0 0,0 1 0,1-1 0,0 1 0,1 0 1,0 0-1,0 1 0,1-1 0,0 1 0,1 1 0,0-1 1,0 1-1,0 0 0,1 1 0,0-1 0,0 1 0,3-1 46,-6 7 0,0 0 0,0 0-1,0 0 1,0 1 0,0 0-1,0-1 1,0 2 0,-1-1-1,1 1 1,0-1 0,-1 1-1,1 0 1,-1 1 0,0-1 0,0 1-1,0 0 1,0 0 0,0 0-1,0 1 1,-1-1 0,0 1-1,0 0 1,0 0 0,0 0-1,0 0 1,-1 0 0,0 1-1,0-1 1,0 1 0,0-1-1,-1 1 1,0 0 0,1 1 0,1 3 68,0 0 1,-1 0-1,1 0 1,-2 0 0,1 1-1,-2-1 1,1 1-1,-1-1 1,0 1 0,-1-1-1,0 0 1,-1 1-1,0-1 1,0 0 0,-1 0-1,0 0 1,-1 0-1,1-1 1,-2 1-1,1-1 1,-1 0 0,-1 0-1,1-1 1,-1 1-1,-1-1 1,1 0 0,-1-1-1,-1 0 1,1 0-1,-1-1 1,0 1 0,0-2-1,-7 4-68,3-3 43,3 0-34,0-1-1,0 1 1,-1-2 0,0 1-1,0-1 1,0-1-1,0 1 1,0-2 0,0 0-1,-1 0 1,1-1 0,0 0-1,-1 0 1,1-1 0,0-1-1,0 0 1,-1 0-1,1-1 1,1 0 0,-1-1-1,-6-3-8,12 3-12,1 0-1,-1-1 1,1 1-1,0-1 0,0 0 1,0 0-1,1 0 1,0 0-1,0 0 0,0 0 1,1-1-1,-1 1 1,1-1-1,0 1 0,1-1 1,0 0-1,-1 1 1,2-1-1,-1 1 1,1-1-1,0 0 0,0 1 1,0-1-1,1 1 1,0 0-1,0 0 0,0-1 1,1 1-1,-1 1 1,1-1-1,1 0 0,-1 1 1,0-1-1,1 1 1,0 0-1,0 0 0,0 1 1,1-1-1,1 0 13,10-9-9,1 2-1,0 0 1,0 1-1,1 1 1,0 0 0,1 1-1,0 1 1,0 1-1,1 1 1,-1 1-1,1 0 1,0 2-1,12-1 10,-28 4 7,0 0 0,0-1 0,0 2 0,0-1 0,0 0 0,-1 1 0,1-1 0,0 1 0,-1 0-1,1 1 1,-1-1 0,0 0 0,0 1 0,0 0 0,0 0 0,0 0 0,-1 0 0,1 0 0,-1 0-1,0 1 1,0-1 0,0 1 0,0 0 0,0-1 0,-1 1 0,0 0 0,0 0 0,0 0 0,0 0-1,-1 0 1,1 0 0,-1 0 0,0 0 0,0 0 0,-1 0 0,1 0 0,-1 0 0,0 0 0,0 0-1,0 0 1,-1 2-7,-4 4 38,0-1 0,0 1 0,-1-1 0,0 0 0,-1-1 0,0 1 0,0-2 0,-1 1 0,0-1 0,0 0 0,-1-1 0,1 0 0,-2-1 0,1 0 0,0 0 0,-1-1 0,0-1 0,-10 3-38,-81 5 326,100-11-325,0 0 0,0 0 0,0 0 0,0 0 0,0 0 0,0-1 0,0 1 0,1 0 0,-1-1-1,0 0 1,0 1 0,0-1 0,1 0 0,-1 0 0,0 0 0,1 0 0,-1 0 0,0 0 0,1-1 0,0 1 0,-1 0 0,1-1-1,0 1 1,0-1 0,0 1 0,0-1 0,0 0 0,0 0 0,0 1 0,0-1 0,1 0 0,-1 0 0,1 0 0,-1 0 0,1 1 0,0-1-1,0 0 1,0 0 0,0 0 0,0 0 0,0 0 0,0 0 0,1 0 0,-1 0 0,1 0 0,-1 1 0,1-1 0,0 0 0,0 0-1,0 1 1,0-1-1,80-105-469,-71 93 453,1 1 1,0 1 0,1 0-1,1 0 1,0 1 0,0 1-1,1 0 1,1 1 0,-1 0 0,1 2-1,1-1 1,-1 2 0,1 0-1,0 1 1,12-2 15,-23 8 20,1 0 1,-1 1-1,0 0 0,0 0 1,1 0-1,-1 0 0,0 1 1,-1 0-1,1 0 0,-1 0 1,1 1-1,-1-1 0,0 1 1,0 0-1,0 0 0,-1 1 1,1-1-1,-1 1 0,0 0 1,-1-1-1,1 1 0,-1 1 1,0-1-1,0 0 0,0 0 1,-1 1-1,0-1 1,0 1-1,-1-1 0,1 1 1,-1-1-1,0 1 0,0 0 1,-1-1-1,0 1 0,0-1 1,0 1-1,-1-1 0,1 0 1,-1 0-1,-1 1 0,0 0-20,1 3 55,0-1-1,0 1 0,-1-1 1,0 0-1,0 0 0,-1 0 1,0 0-1,-1-1 1,0 1-1,0-1 0,0 0 1,-1-1-1,0 1 0,0-1 1,-1-1-1,0 1 1,0-1-1,0 0 0,0 0 1,-1-1-1,0 0 0,0 0 1,0-1-1,0 0 0,-1-1 1,1 0-1,-7 1-54,-28-66-1105,41 56 621,0-1 0,1 0 0,0 0 0,1 0 0,-1 0 0,1 0 0,1 0 0,-1 1 0,2-1 0,-1 0 0,1 0 0,0 1 0,0-1 0,1 1 0,0-1 0,1 1 0,-1 0 0,1 0 0,1 1 0,-1-1 0,6-5 484,11-12-4570</inkml:trace>
  <inkml:trace contextRef="#ctx0" brushRef="#br3" timeOffset="386983.041">26162 16253 1762,'14'-21'752,"-10"18"-664,1 1-1,0-1 0,0 1 0,0 1 0,1-1 0,-1 1 0,0 0 0,1 0 0,-1 0 1,0 1-1,1 0 0,-1 0 0,1 0 0,-1 1 0,0 0 0,1 0 0,-1 0 1,0 0-1,0 1 0,1 0 0,-2 0 0,1 1 0,0-1 0,0 1 0,-1 0 1,1 0-1,-1 1 0,0-1 0,0 1 0,0 0 0,-1 0 0,1 0 0,-1 1 1,0-1-1,0 1 0,0 0 0,-1-1 0,0 1 0,0 1 0,0-1 0,-1 0 1,1 0-1,-1 0 0,0 1 0,-1-1 0,1 1 0,-1-1 0,0 1 0,-1-1 0,0 4-86,-1-1 95,-1-1 1,-1 0 0,1 0 0,-1 0 0,0 0 0,-1 0 0,1-1 0,-1 0 0,-1 0 0,1 0 0,-1-1 0,0 0 0,0 0 0,-1 0 0,1-1 0,-1 0 0,0 0 0,0 0-1,-1-1 1,1 0 0,-1-1 0,1 0 0,-1 0 0,0 0 0,-3-1-97,8-1 10,-1-1 1,1 1-1,0-1 0,1 0 1,-1 0-1,0-1 0,0 1 1,0 0-1,1-1 0,-1 0 1,0 1-1,1-1 0,0 0 1,-1-1-1,1 1 0,0 0 1,0 0-1,0-1 0,0 0 1,1 1-1,-1-1 0,1 0 1,0 1-1,-1-1 0,1 0 1,1 0-1,-1 0 0,0 0 1,1 0-1,-1 0 0,1-1 1,0 1-1,0 0 0,0 0 1,0 0-1,1 0 0,-1 0 1,1 0-1,0 0 0,0 0 1,0 0-1,0 0 0,1 0 1,-1 1-1,1-1 0,1-2-10,3-11 6,1 0 1,1 0-1,0 0 0,1 1 0,1 1 1,0-1-1,1 2 0,0-1 0,1 1 1,1 1-1,0 1 0,1-1 0,0 2 0,0 0 1,1 1-1,0 0 0,1 1 0,8-2-6,-20 9 35,-1 0-1,0 0 0,0 0 0,0 0 0,1 1 1,-1 0-1,0 0 0,0 0 0,1 0 0,-1 0 1,0 0-1,0 1 0,1 0 0,-1 0 1,0 0-1,0 0 0,0 0 0,0 0 0,0 1 1,0-1-1,0 1 0,-1 0 0,1 0 0,-1 0 1,1 0-1,-1 1 0,0-1 0,0 1 1,0-1-1,0 1 0,0 0 0,0 0 0,-1-1 1,1 1-1,-1 0 0,0 1 0,0-1 0,0 0 1,0 0-1,-1 0 0,1 0 0,-1 1 1,0-1-1,0 3-34,-4 9 120,0 0-1,-2 0 1,1-1 0,-2 0-1,0 0 1,0 0 0,-1-1 0,-1 0-1,0-1 1,-1 0 0,-1 0 0,1-1-1,-2-1 1,1 1 0,-2-2-1,1 0 1,-1 0 0,-1-1 0,1-1-1,-1 0 1,-12 3-120,24-9 8,0-1-1,-1 1 1,1-1-1,0 0 1,0 0-1,-1 0 0,1-1 1,0 1-1,0 0 1,0-1-1,-1 1 1,1-1-1,0 0 1,0 0-1,0 0 1,0 0-1,0 0 1,0 0-1,1 0 1,-1-1-1,0 1 1,0-1-1,1 1 1,-1-1-1,1 0 0,0 1 1,-1-1-1,1 0 1,0 0-1,0 0 1,0 0-1,0 0 1,0 0-1,1 0 1,-1-1-1,1 1 1,-1 0-1,1 0 1,0 0-1,0-1 1,0 1-1,0 0 1,0 0-1,0-1 0,1 1 1,-1 0-1,1 0 1,0 0-1,-1 0 1,1 0-1,0 0 1,0 0-1,0 0 1,1 0-1,0-1-7,61-121-26,-57 114 23,0 1 0,0 0 1,1 0-1,1 0 1,-1 1-1,1 1 1,1-1-1,-1 1 0,1 0 1,0 1-1,1 0 1,-1 0-1,1 1 1,1 1-1,-1 0 1,0 0-1,1 1 0,0 0 1,0 1-1,0 0 1,0 0-1,0 1 1,0 1-1,0 0 0,9 2 3,-17 0 12,0 0-1,1 0 0,-1 0 0,-1 1 0,1 0 0,0 0 0,-1-1 0,1 1 0,-1 1 0,0-1 0,0 0 0,0 1 0,0-1 0,-1 1 0,0-1 1,1 1-1,-1 0 0,0-1 0,-1 1 0,1 0 0,-1 0 0,0 0 0,1-1 0,-2 1 0,1 0 0,0 0 0,-1 0 0,0 0 0,0-1 0,0 1 1,0 0-1,0-1 0,-1 1 0,0-1 0,0 1 0,0-1 0,0 0 0,0 0 0,-1 0 0,1 0 0,-3 2-11,-4 10 50,-1-1-1,0 1 1,-1-2 0,0 0-1,-2 0 1,1-1-1,-1 0 1,-1-1-1,0-1 1,0 0-1,-1-1 1,0 0 0,-1-2-1,-12 5-49,25-11-8,0 0 1,0 0-1,0 0 0,0-1 1,0 0-1,0 1 0,0-1 0,-1 0 1,1 0-1,0-1 0,0 1 1,0-1-1,0 0 0,0 1 0,0-1 1,0-1-1,0 1 0,0 0 1,1-1-1,-1 1 0,0-1 0,1 0 1,-1 0-1,1 0 0,0 0 0,0 0 1,0-1-1,0 1 0,0-1 1,0 1-1,0-1 0,1 1 0,-1-1 1,1 0-1,0 0 0,0 0 1,0 0-1,0 0 0,1 0 0,-1 0 1,1 0-1,0 0 0,0-1 1,0 1-1,0 0 0,0 0 0,1 0 1,-1 0-1,1 0 0,0 0 0,0 0 1,0 0-1,0 0 0,1 0 1,-1 1-1,1-1 0,-1 0 0,1 1 1,0-1-1,0 1 0,0 0 1,1 0-1,-1-1 0,0 2 0,2-2 8,9-11-76,0 2 0,0 0-1,1 0 1,1 2 0,0-1-1,0 2 1,1 0-1,0 1 1,0 0 0,1 2-1,0 0 1,0 1-1,14-3 77,-26 8 1,-1 0 0,0 0 0,1 1 0,-1-1 0,1 1-1,-1 0 1,0 0 0,0 0 0,1 1 0,-1 0 0,0-1-1,0 1 1,-1 1 0,1-1 0,0 1 0,-1-1 0,1 1-1,-1 0 1,0 0 0,0 1 0,0-1 0,0 0 0,-1 1-1,1 0 1,-1 0 0,0 0 0,0 0 0,-1 0 0,1 0-1,-1 0 1,0 0 0,1 4-1,22 30 54,-24-39-47,0 1-1,-1 0 1,1 0 0,0 0 0,0 0 0,-1 0 0,1 0 0,0 0 0,0 0 0,-1-1 0,1 1 0,0 0 0,0 0 0,-1 0 0,1 0 0,0 0 0,0 0 0,-1 0 0,1 1 0,0-1 0,0 0 0,-1 0 0,1 0 0,0 0 0,0 0 0,-1 0 0,1 0 0,0 1 0,0-1 0,-1 0 0,1 0 0,0 0 0,0 0 0,0 1 0,0-1 0,-1 0 0,1 0 0,0 0 0,0 1-7,-101-120-6,97 115 6,0 1 0,0-1 0,-1 1 0,0 0 1,1 1-1,-1-1 0,0 1 0,0 0 0,-1 0 1,1 0-1,0 1 0,-1 0 0,1 0 1,0 0-1,-1 1 0,1-1 0,-1 2 0,1-1 1,-1 0-1,1 1 0,-1 0 0,1 0 1,-1 1-1,1 0 0,0-1 0,0 2 0,0-1 1,0 1-1,0-1 0,-4 5 22,0 1 0,1-1 1,0 1-1,0 1 0,1 0 0,-1 0 1,2 0-1,0 1 0,0-1 1,0 1-1,2 1 0,-1-1 0,1 1 1,1 0-1,0 0 0,0 0 1,1 0-1,0 1 0,1-1 0,1 1 1,0-1-1,0 1 0,2 6-22,-1-12 6,1 0-1,0 0 1,1 0-1,0-1 1,0 1-1,0-1 0,0 1 1,1-1-1,0 0 1,0 0-1,0-1 1,0 1-1,1-1 1,0 0-1,0 0 1,0-1-1,0 1 1,1-1-1,-1 0 0,1 0 1,0-1-1,0 0 1,0 0-1,0 0 1,0-1-1,0 0 1,1 0-1,-1-1 1,0 1-1,1-1 0,-1-1 1,0 1-1,0-1 1,1 0-1,-1-1 1,0 1-1,0-1 1,0 0-1,-1-1 1,1 0-1,0 1 0,-1-2 1,1 1-1,-1-1 1,1-1-6,3 1-14,0-1 1,0 0-1,0 0 0,-1-1 1,0 0-1,0 0 0,-1-1 1,1 0-1,-1 0 0,-1-1 1,0 0-1,0 0 0,0-1 1,-1 0-1,0 1 0,-1-2 1,0 1-1,-1 0 0,0-1 1,0 0-1,-1 0 0,0 0 1,0 0-1,-1 0 0,-1 0 1,0 0-1,0 0 0,-1 0 1,0 0-1,-1 0 0,0 0 1,0 0-1,-1 1 0,-4-9 14,3 13-4,1 0 0,-1-1 0,-1 1 0,1 1 0,-1-1 0,0 1 0,0 0 0,0 0 0,-1 0 0,1 1 0,-1-1 0,0 1 0,0 1 0,0-1 0,0 1 0,0 0 0,-1 1 0,1-1 0,-1 1 0,1 1 0,-1-1 0,1 1 0,-1 0 0,1 0 0,-1 1-1,1 0 1,-1 0 0,1 1 0,0 0 0,-1 0 0,1 0 0,0 1 0,0-1 0,1 2 0,-1-1 0,1 0 0,-1 1 0,1 0 0,0 1 0,0-1 0,1 1 4,-5 2 24,1 1 0,0 0 0,1 1 0,0-1 0,1 1-1,-1 0 1,2 1 0,-1 0 0,1 0 0,1 0 0,0 0 0,0 1 0,1-1 0,0 1 0,1 0 0,1 0 0,-1 0 0,2 0-1,-1 0 1,2 1 0,-1-1 0,2 0 0,-1 0 0,1 0 0,1-1 0,0 1 0,3 5-24,-2-9 4,1-1 1,0-1-1,0 1 0,0-1 1,1 0-1,0 0 1,0-1-1,0 1 0,0-1 1,1 0-1,0-1 1,-1 0-1,1 0 0,0-1 1,1 1-1,-1-1 1,0-1-1,1 0 0,-1 0 1,1 0-1,-1-1 1,1 0-1,-1 0 0,1-1 1,-1 0-1,1 0 1,-1-1-1,0 0 0,1 0 1,-1-1-1,0 0 1,-1 0-1,1-1 0,2-1-4,40-45-181,-48 41-145,-85-138 33,83 144 299,-1 0 1,0 0-1,0 0 1,0 1-1,-1-1 1,1 1-1,-1 0 1,1-1 0,-1 1-1,0 0 1,0 0-1,1 1 1,-1-1-1,-1 1 1,1-1-1,0 1 1,0 0 0,0 0-1,-1 1 1,1-1-1,0 0 1,-1 1-1,1 0 1,-1 0-1,1 0 1,0 0-1,-1 1 1,1-1 0,-1 1-1,1 0 1,0 0-1,0 0 1,0 1-1,-1-1 1,1 1-1,0-1 1,1 1 0,-1 0-1,0 0 1,0 0-1,1 1 1,0-1-1,-1 0 1,0 2-7,-80 126 352,74-81 791,28-87-1239,1 1 1,2 1 0,1 1 0,2 1 0,2 1-1,23-22 96,-41 47-7,0 1-1,0 1 0,0-1 0,1 1 0,0 1 0,1 0 1,-1 1-1,1 0 0,0 0 0,0 1 0,0 0 0,0 1 1,0 1-1,1-1 0,7 2 8,24 19 21,-32 7 6,-30 82 395,12-91-338,-1-1 0,0 0 1,-1 0-1,-1 0 0,-1-1 1,0-1-1,0 0 0,-2-1 1,0 0-1,-3 2-84,-68 21 240,79-33-216,-1 0-1,0-1 0,-1 0 0,1 0 0,0-1 0,-1 1 0,1-1 0,0-1 1,-1 1-1,1-1 0,-1 0 0,1-1 0,-1 1 0,1-1 0,-1-1 1,1 1-1,0-1 0,0 0 0,0 0 0,0-1 0,0 0 0,0 0 0,0 0 1,1-1-1,0 0 0,0 0 0,0 0 0,0-1 0,1 1 0,-1-1 1,1 0-1,1-1 0,-3-2-23,1-27-112,52-113-43,-43 137 152,0 1 1,1 0-1,0 0 1,1 1-1,0 0 1,1 0-1,0 0 1,0 0-1,1 1 1,0 1-1,0-1 1,1 1 0,0 1-1,0 0 1,10-5 2,-16 8-1,0 1 0,0 0 0,1 0 0,-1 1 0,1-1 0,-1 1 0,1-1 0,0 1 0,-1 0 0,1 0 0,0 1 0,0-1 0,0 1 0,0 0 0,0 0 0,-1 0 0,1 1 0,0-1 0,0 1 0,0 0 0,-1 0 0,1 0 0,0 1 0,-1-1 0,1 1 0,-1 0 0,0 0 1,1 0-1,-1 0 0,0 0 0,0 1 0,0 0 0,-1-1 0,1 1 0,-1 0 0,2 3 1,49 130 2,-59-3 25,4-124-24,0 0 1,0-1-1,0 1 0,-1-1 0,0 0 0,-1 0 1,0 0-1,0 0 0,-1 0 0,0-1 0,0 0 1,-1 0-1,1 0 0,-4 1-3,-7 11 41,14-14-31,-1 0 1,0-1 0,0 0 0,-1 1 0,1-1-1,-1 0 1,0-1 0,0 1 0,0-1 0,0 0-1,-1 0 1,0 0 0,1 0 0,-1-1 0,0 0-1,0 0 1,0 0 0,0-1 0,-1 1-1,1-1 1,0-1 0,-1 1 0,1-1 0,0 0-1,-1 0 1,1 0 0,0-1 0,-1 0 0,1 0-1,0 0 1,0-1 0,0 1 0,0-1 0,0 0-1,0-1 1,0 1 0,1-1 0,-1 0 0,1 0-1,0-1 1,0 1 0,0-1 0,0 0 0,1 0-1,-1 0-10,0-2-17,-1 0 0,1-1 0,1 1 0,-1-1 0,1 1 0,0-1 0,1 0 0,0 0 0,0-1 0,0 1-1,1 0 1,0-1 0,0 1 0,1 0 0,0-1 0,0 1 0,1-1 0,0 1 0,0 0 0,2-5 17,1-6-14,1 0 1,0 1 0,1-1-1,1 1 1,1 0 0,1 1-1,0 0 1,1 0 0,1 1-1,0 0 1,1 1 0,0 1-1,1 0 1,2-1 13,-12 12 0,-1 0 0,1 0 0,0 1 0,0-1 1,0 1-1,0-1 0,1 1 0,-1 0 0,0 1 0,0-1 0,1 0 0,-1 1 1,0 0-1,1-1 0,-1 1 0,1 1 0,-1-1 0,0 0 0,1 1 0,-1 0 1,0 0-1,0 0 0,1 0 0,-1 0 0,0 1 0,0-1 0,0 1 0,0 0 1,-1 0-1,1 0 0,0 0 0,-1 0 0,0 1 0,1-1 0,-1 1 0,0 0 1,0-1-1,0 1 0,-1 0 0,1 0 0,-1 0 0,1 1 0,31 136 54,-34-127-23,0 0 1,-1-1 0,0 1 0,-1-1-1,0 0 1,-1 0 0,-1 0 0,0 0-1,0-1 1,-1 0 0,0 0 0,-1 0 0,0-1-1,-1 0 1,0 0 0,-1-1 0,0 0-1,0 0 1,-1-1 0,-4 2-32,9-9 4,0-1 0,0 1 0,0-1 0,0 0 0,1-1 0,-1 1-1,0-1 1,0 0 0,1 0 0,-1-1 0,0 1 0,1-1 0,-1 0 0,1 0 0,0 0 0,0-1 0,0 0 0,0 0 0,0 0 0,0 0 0,1 0 0,0-1 0,-1 1 0,1-1 0,1 0-1,-1 0 1,0 0 0,1 0 0,0-1 0,0 1 0,0-1 0,1 1 0,0-1 0,-1 0 0,1 1 0,1-1 0,-1 0 0,1 0 0,0 0 0,0 0 0,0 1 0,1-1 0,0 0-1,0 0 1,0 1 0,2-5-4,-2-5-19,2 1-1,0 0 1,0-1-1,2 2 1,-1-1-1,2 0 0,-1 1 1,2 0-1,0 0 1,0 1-1,1 0 0,0 0 1,1 1-1,0 0 1,4-3 19,-10 11-1,0 0 1,0 0-1,0 0 1,0 0-1,0 0 1,1 1-1,-1-1 0,0 1 1,1 0-1,-1 0 1,1 0-1,-1 1 1,1-1-1,-1 1 1,1 0-1,-1 0 1,1 0-1,0 0 1,-1 1-1,1-1 0,-1 1 1,1 0-1,-1 0 1,1 1-1,-1-1 1,3 2 0,2-1-2,58 11-14,-49 3 32,-18 9-7,0-10-4,1-1 0,0 0 0,0 1 0,2-1 0,0 0 0,0 0 0,1 0 0,1 0 0,0 0-1,3 4-4,-6-17-42,-1-1-92,0 0-37,-8-15-127,1 3 234,-3-8 5,0 1 0,-1 0-1,-2 0 1,0 1-1,0 1 1,-2 0-1,0 1 1,-1 1 0,-17-13 59,30 25-3,-1 1 0,0 0-1,0 0 1,0 0 0,0 1 0,0-1 0,0 1 0,0 0 0,0 0 0,-1 1 0,1-1 0,0 1 0,-1 0 0,1 0 0,0 0 0,-1 0 0,1 1 0,0 0 0,0 0 0,0 0 0,-1 0 0,1 1-1,0 0 1,1 0 0,-1 0 0,0 0 0,0 0 0,-1 2 3,-5 4 11,1 0 1,0 1-1,0 0 0,1 0 1,0 1-1,1-1 0,0 2 0,0-1 1,1 1-1,0 0 0,1 1 0,1-1 1,0 1-1,0 0 0,1 0 1,0 0-1,1 1 0,1-1 0,0 0 1,1 1-1,0-1 0,1 1 0,0-1 1,1 0-1,0 1 0,1-1 0,2 4-10,-3-12 13,1 0 1,0-1 0,0 1 0,0-1 0,1 0 0,-1 0 0,1 0 0,0 0 0,0 0 0,0-1 0,0 0 0,0 0 0,0 0 0,1 0 0,-1-1 0,1 1 0,-1-1 0,1 0 0,0-1 0,-1 1 0,1-1 0,0 0 0,-1 0 0,1 0 0,0-1 0,1 0-15,3-1-13,-1-2 0,1 1 0,-1-1 0,0 0 0,0-1 0,0 0 0,0 0 0,-1 0 0,0-1 0,0 0 0,-1-1 0,1 0 0,-1 0 0,-1 0-1,1 0 1,-1-1 0,-1 0 0,0 0 0,0-1 0,0 1 0,-1-1 0,0 1 0,-1-1 0,0 0 0,0 0 0,-1 0 0,0-1 0,0 1 0,-1 0 0,-1 0 0,1 0 0,-2 0 0,1 0-1,-1 0 1,0 0 0,-4-8 13,-83-82-160,86 97 160,0 0-1,1 1 0,-1-1 1,0 1-1,0 0 1,0 0-1,0 0 0,0 0 1,0 0-1,0 1 1,-1-1-1,1 1 0,0 0 1,0 0-1,0 0 1,-1 0-1,1 1 0,0-1 1,0 1-1,0 0 1,0 0-1,0 0 0,0 0 1,0 0-1,0 1 0,0-1 1,1 1-1,-1 0 1,1 0-1,-1 0 0,1 0 1,-1 0-1,1 1 1,0-1-1,0 1 0,0-1 1,1 1-1,-1 0 1,1-1-1,-1 1 0,1 0 1,0 0-1,0 0 1,0 1 0,-12 14 2,1 1 1,1 0 0,0 0-1,2 1 1,0 0 0,2 1-1,0 0 1,1 1 0,1-1-1,-1 14-2,5-30 6,0 0 1,1-1-1,0 1 0,0 0 0,0-1 0,1 1 1,-1 0-1,1-1 0,0 1 0,0-1 0,1 1 0,-1-1 1,1 0-1,0 1 0,1-1 0,-1 0 0,0 0 1,1-1-1,1 2-6,17 4 32,11-21-32,1-6-124,-1-2 0,-1-1 1,-1-1-1,-1-2 0,-1-1 1,22-25 123,-46 46-123,-3 4 150,-5 7 101,-11 16-38,-1-2 0,-1 0 0,-1 0 0,-1-2 0,0 0 0,-2-2 0,0 0 0,-4 1-90,24-16 9,1-1 0,-1 1 0,0-1 0,1 0 0,-1 1 0,0-1 0,0 0 0,0 0 0,0 0 0,0 0 0,0 0 0,0 0 0,0 0 0,0 0 0,-1 0 0,1 0 0,0 0 0,0-1 0,-1 1 0,1-1 0,-1 1 0,1-1 0,-1 1-1,1-1 1,0 0 0,-1 0 0,1 0 0,-1 0 0,1 0 0,-1 0 0,1 0 0,-1 0 0,1 0 0,-1-1 0,1 1 0,-1-1 0,1 1 0,0-1 0,-1 1 0,1-1 0,0 0 0,-1 0 0,1 0 0,0 0 0,0 0 0,0 0 0,0 0 0,0 0 0,0 0-1,0 0 1,0 0 0,0-1 0,1 1 0,-1 0 0,0-1 0,0 0-9,1 0-64,7-13-32,5-15 58,1 2 0,2-1 0,0 2 0,2 0 0,1 1 0,1 0 0,2 2 0,17-17 38,-36 39 2,1 1 0,-1 0 0,1 0 0,-1 0 0,1 0 0,-1 1 1,1-1-1,-1 1 0,1-1 0,0 1 0,-1 0 0,1 0 0,-1 0 0,1 0 0,0 0 1,-1 1-1,1 0 0,-1-1 0,1 1 0,-1 0 0,1 0 0,-1 0 0,1 0 0,-1 0 1,0 1-1,0-1 0,0 1 0,0 0 0,0-1 0,0 1 0,0 0 0,0 0 0,-1 0 1,1 1-1,-1-1 0,1 0 0,-1 0 0,0 1 0,0-1 0,0 1 0,0-1 0,-1 1 1,1 1-3,1 15 106,-29 89 156,-95 49 443,106-142-573,16-14-124,0 0 0,0 0 0,-1 0 0,1 0 0,0 0 0,-1-1 0,1 1 0,-1 0 0,1 0 0,-1 0 0,1 0 0,-1 0 0,0-1 0,1 1 0,-1 0 0,0-1 0,0 1 0,1 0 0,-1-1 0,0 1 0,0-1 0,0 1 0,0-1 0,0 0 0,0 1 0,0-1 0,0 0 0,0 0 0,0 1-1,0-1 1,0 0 0,0 0 0,0 0 0,0 0 0,0 0 0,0-1 0,0 1 0,0 0 0,0 0 0,1-1 0,-1 1 0,0 0 0,0-1 0,0 1 0,0-1 0,0 1 0,0-1 0,1 0 0,-1 1 0,0-1 0,0 0 0,1 1 0,-1-1 0,1 0 0,-1 0 0,1 0 0,-1 0 0,1 1 0,-1-2-8,5-34-561,123-203-74,-126 237 633,3-6-1,0 0-1,1 1 1,-1-1-1,2 1 0,-1 0 1,1 0-1,0 1 1,0 0-1,1 0 1,-1 0-1,1 1 1,1 0-1,-1 0 0,1 1 1,0 0-1,0 0 1,0 1-1,0 0 1,8-2 3,-15 5 4,1 0 0,0 0 0,0 1 0,0-1 0,0 0 0,-1 0 0,1 1 0,0-1 0,0 1 0,-1 0 0,1 0 1,0-1-1,-1 1 0,1 0 0,-1 0 0,1 0 0,-1 1 0,1-1 0,-1 0 0,0 0 0,1 1 0,-1-1 0,0 1 0,0-1 1,0 1-1,0 0 0,-1-1 0,1 1 0,0 0 0,-1-1 0,1 1 0,-1 0 0,1 0 0,-1 0 0,0-1 0,0 1 0,0 0 1,0 0-1,0 0 0,0 0 0,-1-1 0,1 1 0,-1 1-4,-29 89 81,-130 124-4603,100-148 11</inkml:trace>
  <inkml:trace contextRef="#ctx0" brushRef="#br0" timeOffset="392124.909">18755 7107 545,'0'0'101,"0"0"6,0 0-17,3-7 572,-1 5-622,6-7 225,1 0-1,0 1 0,0 0 0,1 1 1,0 0-1,0 0 0,1 1 0,0 0 1,0 1-1,0 0 0,12-2-264,411-103 1853,-225 68-983,200-15-870,159 28 331,-356 17-246,87 20 129,56 6-75,-23-5-23,106 15-78,49 57 678,88-47-588,-98-32 187,38-25-315,-31 23 32,-47-10-38,169 29 6,-400 16-26,-14-7 26,-69-24 2,1 6-1,-2 5 1,117 30-2,56 57 5,-229-75-418,102 30-4026,-148-54 2138</inkml:trace>
  <inkml:trace contextRef="#ctx0" brushRef="#br0" timeOffset="394439.421">18774 7007 480,'0'0'145,"0"0"-71,0 0-52,0 0-54,0 0 80,0 0 165,0 0 108,0 0 68,3 8 321,44 129 1559,11-15-1057,304 614 662,-135-420-1655,-44-75-193,125 262-20,34-88-6,-255-260-6,-62-117 1,-3 2 0,-1 0-1,-2 1 1,-2 0 0,10 37 5,-13-42 0,1 0 0,2-2 0,1 0 0,2-1 0,2-1 0,1 0 0,1-2 0,3 1 0,48 66 0,-8-5 0,39 40 26,-78-87-47,-26-5 21,112 135 32,-52-74-7,-23-34-16,2-1-1,4-2 0,2-2 1,45 45-9,295 307 37,-39 5 177,-187-232-140,51 14-4,-69-59 36,-6 5 1,21 42-107,150 110 32,-133-120 171,114 147 331,-38-72-470,15-23 182,-122-119-172,157 158-4,-93-68 399,124 69-335,126 72-102,-416-301-64,-3 2 0,-2 1 0,-1 3 0,-3 0 0,-2 3 0,-2 0 0,-1 6 32,76 145-16,-55-146-2691,-38-63 241</inkml:trace>
  <inkml:trace contextRef="#ctx0" brushRef="#br0" timeOffset="395391.238">28007 7148 448,'0'0'161,"0"0"-161,-5 0 0,1 0 0</inkml:trace>
  <inkml:trace contextRef="#ctx0" brushRef="#br0" timeOffset="395661.612">27988 7170 512,'0'0'33</inkml:trace>
  <inkml:trace contextRef="#ctx0" brushRef="#br0" timeOffset="395662.612">27945 7258 545,'0'17'0</inkml:trace>
  <inkml:trace contextRef="#ctx0" brushRef="#br0" timeOffset="396894.747">27885 7428 448,'0'0'203,"1"7"27,0 11-137,-1 1 0,-1-1-1,-1 0 1,-1 0 0,0 0 0,-1 0 0,-1 0 0,-1-1 0,-3 7-93,-12 46 151,-21 67-33,-2 84 416,-66 85-428,96-283-45,2 0-1,0 0 1,1 1-1,1 1 1,1 0-1,2 0 1,0 0-1,2 1 1,-2 19-61,-83 335 448,-62 68-410,59-45-12,33-167-26,-55 149 0,82-132 0,-57 124 0,25-109 0,4-61 33,36-84 121,-5-2 1,-6-1 0,-30 65-155,-6 75 619,-3-16-549,19 100 186,-2-37 21,5-32-138,44 97 117,-65 115-250,29-206-44,38 55 38,3-72 32,15 52-26,11-106-44,6 82-282,-27-222 187,10-73 330,-30-55-191,2-48-706,7-12-448,1-36-565</inkml:trace>
  <inkml:trace contextRef="#ctx0" brushRef="#br0" timeOffset="413646.107">22649 10353 577,'0'0'138,"0"0"-95,0 0 5,0 0 304,0 0 214,-9-2 3044,-32-6-3328,-26 8 182,-5-4-31,-29 10-284,26 4-149,-8 9 0,41-17 6,-14 27 197,-24 19 47,53-9-52,-47 70 10,38 21 75,27-3 80,17-94-262,-6-19-86,1-1 0,0 1-1,1-1 1,1 0 0,0 0-1,1-1 1,0 0 0,1 0 0,0 0-1,1 0 1,0-1 0,4 3-15,6 1-93,1-1-1,0 0 1,1-2 0,0 0 0,1-2 0,0 0 0,1-1 0,0-1 0,11 1 93,17-6-1292,-11-6 32</inkml:trace>
  <inkml:trace contextRef="#ctx0" brushRef="#br0" timeOffset="438213.907">27153 16446 993,'11'-13'850,"0"2"1,1-1-1,0 1 1,1 1-1,0 0 0,1 1 1,0 0-1,1 1 1,-1 1-1,11-3-850,-12 39 2424,-100 471-988,72-225-1960,8-249-740,3-24-1849,1-6 390</inkml:trace>
  <inkml:trace contextRef="#ctx0" brushRef="#br0" timeOffset="438484.644">27220 16434 3267,'0'-5'2434,"0"5"-608,0 0-1025,0 0 896,0 0-223,58-10-417,38-7-384,-2-1-289,-54 11-256,38-7 32,-2 3-96,-30 5-32,-5 2-32,-27 6-160,0 0-769,2-2-704,-16 0-577,0 0-705</inkml:trace>
  <inkml:trace contextRef="#ctx0" brushRef="#br0" timeOffset="438733.624">27112 16734 4452,'-2'-9'2947,"-3"7"-1281,3 4-33,2-2 129,0 0-417,0 0-864,115-17 31,-7-6-352,-5 10-192,-22-2-833,-56 11 33,21-4-1347,-8-1-703,-14 3-1538</inkml:trace>
  <inkml:trace contextRef="#ctx0" brushRef="#br0" timeOffset="456781.68">18797 7090 545,'0'0'202,"0"0"-106,0 0-106,0 0 47,0 0 299,0 0 177,0 0 128,0 0 106,0 0-42,0 0-193,0 0 177,0 0-22,0 0-112,0 0-69,0 0-48,0 0-107,0 0-144,0 0 47,0 0 17,0 0-21,0 0 16,0 0 58,0 0-69,0 0 10,0 0-69,0 0 49,0 0-44,4 14 38,-1-6-122,1 0 1,0-1-1,1 0 0,0 0 1,0 0-1,0 0 0,1-1 1,0 0-1,0 0 0,1 0 1,0-1-1,-1 0 0,6 3-97,46 39 235,122 50-176,55 23-27,-82 5 470,-67-57-326,-1 10 16,93 66-96,-26-40-64,-66-54 0,183 61-32,-36-19 0,-70-24 0,61 35 0,-54 14 0,-29-30 0,-64-19-5,81 35-22,14-35 27,72 9 0,15 4 32,235 96-32,-53-49 0,-192-61 0,-134-38 0,-44-12 0,-64-14-40,-2-1-152,1 1-1,-1-1 1,1 0 0,0 0-1,-1-1 1,1 1 0,0-1-1,0 0 1,0-1 0,0 0-1,0 0 1,0 0 0,0-1-1,0 1 1,0-1 0,0-1-1,2 0 193,4-11-2808</inkml:trace>
  <inkml:trace contextRef="#ctx0" brushRef="#br0" timeOffset="460390.149">27970 7314 577,'-6'-12'27,"13"-5"19,-2 10-45,-4 6 31,-1 1 96,0 0 187,0 0 54,0 0-54,0 0-75,0 0 16,0 0 102,0 0-16,0 0 186,0 0-16,-8 2 17,-106 35 736,-202 84 988,55-4-1281,53-35-380,112-29-296,-2-4-1,-2-5 0,-102 31-295,-112 42 620,-80 23-183,97-2 33,7-2-433,-9 8-31,90 18 20,96-69 81,-31 39 37,-7-26-138,-28 1-6,-38-23 0,110-48 0,31-17 0,25 1 0,-23 1 0,72-13 363,130 153 229,-28 13-586,136 225-1,-200-347 4,47 98 9,1 2-50,-35 83 32,-10 21 0,-26-160 0,-12 52 0,5-13 0,-21 6 0,7-22 0,7-107 0,1 0 0,0 0 0,1 0 0,0 0 0,0 0 0,2 0 0,-1 0 0,1-1 0,1 1 0,0-1 0,5 9 0,19 132 0,-23 30 0,32 28 26,11-23-68,-32-110-279,20 48 200,-34-109 118,1 0 0,0-1 0,2 1 0,0-1 1,0 0-1,1 0 0,1 0 0,1-1 1,0 0-1,8 10 3,24 61 5,87 91-539,-71-28 358,16-3-230,16 22 300,-4-68-268,8 54-309,-64-72 555,75 185-412,-53-155 193,2-8-261,-22-24 506,167 341 129,-157-307 48,-8-33-14,-2 1 1,-5 2-1,-3 1 0,0 19-61,-3 13 70,27 16 47,7-24-106,-45-86-22,-6-17-117,23-15-2744,-18 10 950</inkml:trace>
  <inkml:trace contextRef="#ctx0" brushRef="#br0" timeOffset="465558.249">23786 9515 801,'0'0'197,"0"0"289,0 0 651,-14 0 353,-167-12 1723,178 11-3137,0 0 0,-1-1 0,1 1 1,0-1-1,0 0 0,0 0 0,0 0 0,0 0 0,0-1 0,0 1 0,1-1 0,-1 1 0,1-1 0,0 0 0,0 0 0,0 0 0,0 0 1,0-1-1,1 1 0,-1 0 0,1-1 0,0 1 0,0-1 0,1 1 0,-1-1 0,1 0 0,-1 1 0,1-1-76,31-29 544,-19 28-452,29-40 575,127-11 59,-153 51-690,-1 2-1,1 0 1,0 0 0,0 1 0,0 1-1,0 1 1,0 0 0,0 1 0,0 0 0,3 2-36,-14-1 50,0-1 0,-1 1 1,0 0-1,1 1 1,-1-1-1,0 0 1,0 1-1,0 0 0,-1-1 1,1 1-1,-1 0 1,1 1-1,-1-1 1,0 0-1,0 1 0,0-1 1,-1 1-1,1-1 1,-1 1-1,0 0 1,0 0-1,0 0 0,-1-1 1,1 1-1,-1 0 1,0 0-1,0 0 1,0 0-1,-1 0 0,1 0 1,-1 0-1,0-1 1,0 1-1,0 0 1,-1 0-1,1-1 0,-1 1 1,0-1-1,0 0 1,0 1-1,0-1 1,-1 0-1,0 0 1,1 0-1,-1-1 0,0 1 1,-3 2-51,-20 35 354,-2-1 0,-1-1 0,-2-1 0,-2-2 0,-1-1 0,-22 16-354,52-46 14,0 0-1,0 0 0,-1 0 0,1 0 1,-1-1-1,0 0 0,0 0 1,0-1-1,0 1 0,-1-1 0,1 0 1,-1 0-1,1-1 0,-1 1 0,0-1 1,1-1-1,-1 1 0,0-1 0,0 0 1,1 0-1,-1-1 0,0 1 0,0-1 1,1-1-1,-1 1 0,1-1 0,-1 0 1,1 0-1,0-1 0,0 1 0,-1-2-12,1-3-11,0-1 1,1 0 0,0 0 0,0-1 0,1 1 0,0-1 0,1 1 0,0-1 0,0 0-1,0 0 1,2 0 0,-1 0 0,1 0 0,0-1 0,1 1 0,0 0 0,2-6 9,2-6-15,2 0 0,0 1 0,1 0 0,1 0 0,1 1 0,1 0 0,0 1 1,2 0-1,0 1 0,0 1 0,2 0 0,0 0 0,1 2 0,1 0 0,0 1 0,0 0 1,1 1-1,1 2 0,13-7 15,-26 13 0,1 0 1,-1 0-1,1 0 0,-1 1 1,1 0-1,0 0 1,0 1-1,0-1 0,1 2 1,-1-1-1,0 1 1,1 0-1,-1 1 0,1-1 1,-1 2-1,1-1 0,-1 1 1,0 0-1,1 0 1,-1 1-1,0 0 0,0 1 1,0-1-1,0 1 1,0 1-1,-1-1 0,1 1 0,9 23 91,-14-14 112,-5 4-70,-1-1 0,-1 0 0,0-1 0,-1 1 0,-1-1 1,0 0-1,-1-1 0,0 0 0,-2 0 0,1 0 0,-2-1 0,0-1 0,0 0 0,-13 10-133,-1-1 94,19-12-71,-1-2-1,0 1 1,-1-1 0,0 0-1,0-1 1,0 0-1,-1 0 1,0-1 0,0 0-1,0 0 1,-1-1-1,1 0 1,-1-1 0,0 0-1,0-1 1,-1 0-1,1 0 1,0-1 0,-1 0-1,1-1 1,0 0-1,-1-1 1,-4-1-23,7-1-10,1 0 1,0-1-1,0 0 0,0-1 1,0 1-1,1-1 0,0 0 1,0-1-1,0 1 0,1-1 1,0-1-1,0 1 0,0-1 1,1 1-1,0-1 0,0 0 0,0-1 1,1 1-1,1-1 0,-1 0 1,1 1-1,0-1 0,1 0 1,0 0-1,0 0 0,1 0 1,0 0-1,0 0 0,1 0 1,0 0-1,0 0 0,1 0 1,0 0-1,0 0 0,1 1 0,0-1 1,1 1-1,-1 0 0,1 0 1,1 0-1,-1 0 0,1 1 1,2-2 9,2-6-4,1 1 0,1 0 0,0 1 0,0 0 0,1 1 1,1 0-1,0 1 0,0 1 0,1 0 0,0 0 0,0 2 1,1 0-1,0 0 0,1 1 0,-1 1 0,1 1 0,0 0 0,0 1 1,1 1-1,-1 0 0,0 1 0,1 1 0,-1 1 0,1 0 1,3 2 3,-16-2 9,0 1 0,1 0 0,-1 1 0,0-1 1,0 1-1,0 0 0,-1 0 0,1 0 0,-1 0 0,1 1 1,-1-1-1,0 1 0,0 0 0,-1 0 0,1 0 1,-1 0-1,0 0 0,0 1 0,0-1 0,-1 1 1,0-1-1,1 1 0,-2 0 0,1-1 0,0 1 0,-1 0 1,0 0-1,0-1 0,0 1 0,-1 0 0,0 0 1,0-1-1,0 1 0,-1 1-9,-2 9 86,-1 0 0,0-1 1,-1 0-1,0 0 0,-2 0 0,1-1 0,-2 0 1,0 0-1,0-1 0,-6 5-86,-165 133 790,175-144-787,-1-1 1,0 1-1,0-1 0,0 0 0,-1-1 0,0 0 1,0 0-1,0 0 0,0-1 0,-1 0 0,1 0 1,-1-1-1,0 0 0,1 0 0,-1-1 0,0 0 1,0 0-1,0-1 0,0 0 0,0 0 0,0-1 1,0 0-1,0 0 0,0-1 0,0 0 0,1-1 1,-1 0-1,1 0 0,0 0 0,0-1 0,0 0 1,0 0-1,0-1 0,1 0 0,0 0 0,0-1 1,0 1-1,1-1 0,0 0 0,0-1 0,1 1 1,-1-1-1,1 0 0,1 0 0,-3-6-3,2 4-39,1-1-1,0 0 1,0-1 0,1 1-1,0 0 1,0-1-1,1 0 1,1 1 0,0-1-1,1 1 1,-1-1-1,2 1 1,0-1 0,0 1-1,1 0 1,0 0-1,1 0 1,0 0 0,0 0-1,1 1 1,4-6 39,4-1-16,0 1 1,1 0-1,1 1 1,0 0-1,1 2 0,0 0 1,1 0-1,0 2 1,1 0-1,0 1 1,1 0-1,19-4 16,-35 10 0,1 1 0,0 1 0,0-1 0,0 0 0,0 1 0,0 0 0,0 0 0,0 0 0,0 1 0,0-1 0,0 1 0,0 0 0,1 0 0,-1 0 0,0 1 0,0-1 0,0 1 0,0 0 0,0 1 0,0-1 0,0 1 0,0-1 0,0 1 0,-1 0 0,1 0 0,0 1 0,-1-1 0,0 1 0,0 0 0,0 0 0,0 0 0,0 0 0,0 0 0,-1 1 0,0-1 0,0 1 0,0-1 0,0 1 0,0 0 0,-1 0 0,1 0 0,-1 0 0,0 0 0,0 0 0,-1 0 0,1 1 0,-1-1 0,0 0 0,0 0 0,-1 0 0,1 1 0,-1-1 0,0 0 0,0 0 0,0 0 0,0 0 0,-1 0 0,-1 2 0,-116 181 32,22-64 214,96-122-241,1 0 1,-1 0 0,1 0-1,-1-1 1,1 1 0,-1 0-1,0 0 1,1 0 0,-1-1-1,0 1 1,0 0 0,0-1 0,1 1-1,-1-1 1,0 1 0,0-1-1,0 1 1,0-1 0,0 0-1,0 1 1,0-1 0,0 0-1,0 0 1,0 0 0,0 0 0,0 0-1,0 0 1,0 0 0,0 0-1,0 0 1,0 0 0,0-1-1,0 1 1,0 0 0,0-1-1,0 1 1,0 0 0,0-1 0,0 1-1,1-1 1,-1 0 0,0 1-1,0-1 1,0 0 0,1 1-1,-1-1 1,0 0 0,1 0 0,-1 0-1,1 0 1,-1 1 0,1-1-1,-1 0 1,1 0 0,0 0-1,0 0 1,-1 0 0,1 0-1,0 0 1,0 0 0,0 0 0,0 0-1,0-1-5,-1-1-11,-1-3-75,5-10-15,67-226-663,-56 112 300,-15 128 459,-1 1 1,0 0-1,1 0 1,-1 0-1,0 0 1,0 0-1,0 0 1,0 1-1,0-1 1,0 1-1,0-1 1,0 1-1,0 0 1,0-1-1,0 1 1,0 0-1,-1 1 1,1-1-1,0 0 0,0 1 1,0-1-1,0 1 1,0-1-1,0 1 1,0 0-1,1 0 1,-1 0-1,0 0 1,0 0-1,0 0 1,1 1-1,-1-1 1,0 1 4,-4 2-11,-6 1 12,1 0 0,0 1 1,0 0-1,0 1 0,1 0 1,0 1-1,1 0 0,0 1 1,0 0-1,0 0 0,1 1 1,-6 9-2,-16 26 32,28-43 10,44 45 55,-36-41-94,-1 0 1,1 0-1,0 0 0,0-1 1,1 0-1,0 0 1,0-1-1,0 1 1,0-1-1,0-1 1,1 0-1,0 0 1,0 0-1,0-1 1,0 0-1,0-1 1,0 0-1,0 0 1,1 0-1,-1-1 1,0-1-1,0 1 1,7-2-4,2-1 9,0 0 1,0-1-1,0-1 1,0-1-1,-1 0 1,0-1-1,0-1 1,-1 0-1,1-1 1,-2-1-1,0 0 1,0-1 0,-1 0-1,1-3-9,-11 11 5,-1 0 0,1 0 0,-1 0 0,0 0 0,-1 0 0,1-1 0,0 1 0,-1-1 0,0 1 0,0-1 0,0 0 0,0 1 0,-1-1 0,1 0 0,-1 0 0,0 0 0,0 1 0,0-1 0,-1 0 0,1 0 0,-1 1 0,0-1 0,0 0 0,0 1 0,0-1 0,-1 1 0,0-1 0,0 1 0,0 0 0,0 0 0,0-1 0,0 2 0,-2-3-5,-3-3 2,0 1 1,0 0-1,0 0 0,-1 0 0,0 1 1,-1 0-1,1 1 0,-1 0 0,0 0 1,0 1-1,-1 0 0,-5-2-2,6 3 8,-1 0 0,1 0-1,-1 0 1,0 1 0,1 1 0,-1 0-1,0 0 1,0 1 0,0 0-1,0 0 1,0 2 0,0-1 0,0 1-1,1 0 1,-1 1 0,1 0-1,-1 1 1,1 0 0,0 0-1,0 1 1,1 0 0,-1 1 0,1-1-1,1 2 1,-1-1 0,1 1-1,0 0 1,0 1 0,1-1 0,0 1-1,0 1 1,1-1 0,0 1-1,1 0 1,0 0 0,-1 5-8,0 71 165,5-81-158,1 0-1,0 1 1,-1-1-1,2 0 1,-1 1-1,0-1 1,1 0 0,0 0-1,0 0 1,0 0-1,0-1 1,1 1-1,-1 0 1,1-1-1,0 0 1,0 0-1,0 0 1,1 0-1,-1 0 1,1 0-1,0-1 1,-1 0-1,1 0 1,0 0-1,0 0 1,0 0-1,1-1 1,-1 0-1,2 0-6,133 24 68,-124-26-65,0-1 0,0 0 1,0-1-1,0 0 0,0-1 1,-1-1-1,0 0 1,0-1-1,0-1 0,-1 0 1,0-1-1,0 0 0,-1-1 1,0 0-1,0-1 1,-1-1-1,-1 1 0,0-2 1,3-3-4,-12 13-1,1-1 0,-1 0 0,1 0 0,-1 0 0,0 1 0,0-1 0,0 0 0,-1-1 0,1 1 0,-1 0 0,1 0 0,-1 0 0,0 0 0,0 0 0,-1 0 0,1 0 0,-1-1 0,1 1 0,-1 0 0,0 0 0,0 0 0,0 1 0,0-1 0,-1 0 0,1 0 0,-1 1 0,-1-2 1,-20-17 0,16 20 0,0-1 0,0 1-1,0 0 1,0 1 0,-1 0 0,1 0 0,0 0-1,0 1 1,0 0 0,0 1 0,0-1 0,0 1 0,1 1-1,-1-1 1,0 1 0,1 0 0,0 1 0,0-1-1,0 1 1,0 1 0,1-1 0,-1 1 0,1 0-1,0 0 1,0 0 0,1 1 0,0 0 0,0 0 0,0 0-1,1 0 1,0 0 0,0 1 0,0-1 0,1 2 0,-22 24 6,-113 180-1,114-199 49,23-15-81,1-5-32,8-20 33,0 1-1,2 0 0,1 1 1,1 0-1,1 1 0,1 0 0,1 1 1,1 1-1,1 0 0,1 2 1,1 0-1,1 1 0,0 1 1,1 1-1,1 1 0,1 1 1,0 1-1,4 0 27,-25 11 1,1 1 1,-1-1-1,1 1 0,0 0 1,0 1-1,-1-1 0,1 0 1,1 1-1,-1 0 1,0 0-1,0 0 0,0 1 1,0-1-1,1 1 0,-1 0 1,0 0-1,0 1 1,1-1-1,-1 1 0,0 0 1,0 0-1,0 0 0,0 1 1,0 0-1,0-1 1,0 1-1,-1 0 0,1 1 1,0-1-1,-1 1 1,2 1-2,6 22 144,-18-8 144,-8 5-189,0-2 0,-1 0 0,-1-1 1,-1 0-1,0-2 0,-2 0 0,0-1 0,-1-1 0,-1-1 0,0-1 0,-1-1 1,0-1-1,-1 0 0,-5-1-99,19-9 13,6 0-12,0-1-1,0 1 0,0-1 0,-1 0 1,1 0-1,0 0 0,-1-1 1,1 0-1,0 1 0,-1-1 0,1-1 1,0 1-1,-1-1 0,1 0 0,0 0 1,-1 0-1,1 0 0,0-1 0,0 0 1,0 0-1,1 0 0,-1 0 0,0 0 1,1-1-1,-1 0 0,1 0 1,0 0-1,0 0 0,0 0 0,-1-1 0,1-7-50,1 1 0,0 0 0,1-1 0,0 1 0,0-1 0,1 1 0,1-1 0,-1 0 0,2 1 0,-1 0 0,2-1 0,-1 1 0,1 0 0,1 0 0,0 0 0,0 0 0,1 1 0,0 0 0,1 0 0,0 0 0,0 1 0,1 0 0,0 0 0,1 0 0,-1 1 0,2 0 0,-1 1-1,0 0 1,1 0 0,0 0 0,1 2 0,-1-1 0,1 1 0,0 0 0,2 0 50,-6 3 0,0 0 0,0-1-1,0 2 1,0-1 0,0 1-1,0 0 1,0 0 0,0 1-1,0 0 1,0 0 0,0 0-1,0 1 1,0 0 0,0 0-1,-1 0 1,1 1 0,-1 0-1,0 0 1,1 0 0,-1 0-1,-1 1 1,1 0 0,-1 0 0,1 1-1,-1-1 1,0 1 0,-1 0-1,1 0 1,-1 0 0,0 0-1,0 1 1,-1-1 0,3 6 0,-3-1 24,-1 0 1,1-1 0,-2 1 0,1 0 0,-1-1 0,-1 1 0,0 0-1,0-1 1,-1 1 0,0-1 0,-1 1 0,0-1 0,0 0-1,-1 0 1,0 0 0,-1-1 0,0 1 0,0-1 0,-1 0-1,0 0 1,0-1 0,-1 0 0,0 0 0,0-1 0,-1 1 0,-6 3-25,8-5 9,0 0 0,-1 0 0,1-1 0,-1 0 0,-1 0 0,1 0 0,0-1 0,-1 0 1,0-1-1,1 1 0,-1-2 0,0 1 0,0-1 0,0 0 0,0-1 0,0 0 1,0 0-1,-1 0 0,1-1 0,0-1 0,1 1 0,-1-1 0,0-1 0,0 1 0,1-1 1,-1-1-1,1 1 0,0-1 0,0-1 0,1 1 0,-1-1 0,1 0 0,0 0 0,0-1 1,0 0-1,1 0 0,0 0 0,0-1 0,1 0 0,0 0 0,-3-6-9,3 2-31,1-1 0,1 0 0,-1 0 1,2 1-1,0-1 0,0 0 0,1 0 0,1 0 0,0 0 0,0 0 0,1 0 0,1 0 0,0 0 0,0 1 0,1 0 0,1-1 0,0 2 0,0-1 1,1 0-1,1 1 0,0 0 0,0 1 0,1 0 0,0 0 0,0 0 0,1 1 0,0 0 0,1 1 0,-1 0 0,2 0 0,-1 1 0,1 1 1,-1 0-1,8-2 31,-10 3 2,0 0 0,0 0 0,0 2 0,0-1-1,1 1 1,-1 0 0,1 0 0,0 1 0,-1 0 0,1 1 0,0 0 0,-1 0 0,1 1 0,0 0 0,-1 1 0,1 0 0,-1 0 0,1 1 0,-1 0 0,0 0 0,0 1 0,0 0 0,-1 0 0,1 1 0,-1 0 0,0 0 0,-1 1 0,1 0 0,-1 0 0,0 0 0,-1 1 0,1 0 0,-1 0 0,-1 0 0,2 3-2,-5-3 33,0 0 0,0 0 1,-1 0-1,1 0 0,-2 0 0,1 0 0,-1 0 0,0 0 1,0 0-1,-1 0 0,0-1 0,0 1 0,-1 0 0,0-1 1,0 0-1,0 1 0,-1-1 0,0 0 0,0-1 0,0 1 1,-1-1-1,0 0 0,0 0 0,0 0 0,-1-1 1,1 0-1,-1 0 0,-6 3-33,1 1 21,0-1-1,0 0 1,-1-1-1,0 0 1,0-1 0,0 0-1,-1-1 1,1 0 0,-1-1-1,0 0 1,0-1 0,-1-1-1,1 0 1,0-1 0,0 0-1,-1-1 1,1-1 0,0 0-1,0 0 1,0-2 0,1 1-1,-1-2 1,-11-4-21,21 7-8,0 0 1,0 0-1,0 0 1,0-1-1,0 1 1,0-1-1,1 0 1,-1 1-1,1-1 0,-1 0 1,1 0-1,0-1 1,0 1-1,1 0 1,-1-1-1,1 1 1,0-1-1,-1 1 1,2-1-1,-1 0 0,0 0 1,1 1-1,-1-1 1,1 0-1,0 0 1,1 1-1,-1-1 1,1 0-1,-1 0 1,1 1-1,0-1 0,1-2 8,54-101-265,-49 99 262,0 1 0,1 0 0,0 1 0,0-1 0,0 2 0,0-1 1,1 1-1,0 0 0,0 1 0,1 0 0,-1 0 0,1 1 0,0 0 0,0 1 0,0 0 1,0 1-1,0 0 0,0 0 0,0 1 0,0 1 0,1 0 0,-1 0 0,0 1 0,2 0 3,-7 0 3,-1 0 0,0-1 0,0 1 0,0 1 0,0-1 0,0 1 0,-1-1 0,1 1 0,-1 0 0,0 0 0,1 1 0,-1-1 0,-1 1 0,1-1 0,-1 1 0,1 0 0,-1 0 0,0 0 0,0 0-1,-1 0 1,1 1 0,-1-1 0,0 0 0,0 1 0,-1-1 0,1 1 0,-1-1 0,0 1 0,0-1 0,0 1 0,-1 0 0,1-1 0,-1 0 0,-1 1 0,1-1 0,0 0 0,-1 1 0,0-1 0,0 0 0,0 0-1,0 0 1,-1-1 0,0 1 0,0-1 0,0 1 0,0-1 0,-3 3-3,-6 8 18,-1-1 0,0-1-1,0 0 1,-1-1 0,-1 0-1,0-1 1,0-1 0,-1 0 0,0-1-1,-1-1 1,0-1 0,0 0-1,0-1 1,0-1 0,-1 0-1,0-2 1,0 0 0,0 0 0,-6-2-18,21 0 1,-1-1 0,1 1 1,0-1-1,-1 0 0,1 0 1,0 0-1,0 0 0,-1 0 1,1-1-1,0 1 0,0-1 1,0 0-1,1 0 0,-1 0 1,0-1-1,1 1 0,-1 0 1,1-1-1,0 0 0,0 1 1,0-1-1,0 0 0,1 0 1,-1 0-2,4-11-59,97-101-347,95 47 299,-188 66 108,-1 1 0,1 0-1,-1 0 1,1 0 0,-1 1 0,1-1-1,0 1 1,-1 1 0,1-1-1,-1 1 1,1 0 0,0 0 0,-1 0-1,0 1 1,1 0 0,-1 0-1,0 1 1,0-1 0,0 1-1,-1 0 1,1 0 0,0 1 0,-1-1-1,0 1 1,0 0 0,0 0-1,-1 0 1,1 1 0,-1 0-1,0-1 1,0 1 0,-1 0 0,1 0-1,-1 0 1,0 1 0,0-1-1,-1 0 1,1 4-1,-37 54 68,25-54-35,-3 3 2,0-1 0,0 0 0,-1-1-1,-1-1 1,1 0 0,-1-1-1,-1 0 1,0-2 0,0 0-1,0 0 1,0-2 0,-1 0 0,0 0-1,0-2 1,0 0 0,0-1-1,0-1 1,0-1 0,0 0-1,-13-3-34,25 3-1,1 0-1,0 0 0,0-1 0,0 1 0,0-1 0,1 0 0,-1 0 0,0 0 0,1-1 0,0 1 0,-1-1 0,1 0 0,0 0 0,0 0 0,0 0 0,1 0 0,-1-1 0,1 1 0,0-1 0,0 0 0,0 0 0,0 0 0,1 0 0,0 0 0,0 0 0,0 0 0,0 0 0,0 0 0,1 0 0,0-1 1,0 1-1,0 0 0,0 0 0,1-1 0,-1 1 0,1 0 0,0 0 0,1-1 2,6-13-23,0 1 0,2 0 0,0 1 1,0 0-1,2 0 0,0 1 0,0 1 1,2 0-1,0 1 0,0 0 0,1 1 1,1 1-1,0 0 0,0 1 0,1 1 1,0 1-1,1 0 0,0 1 0,16-3 23,-31 8 0,0 1 0,1 0 0,0 0 0,-1 0 0,1 0 0,-1 1 0,1 0 0,0-1 0,-1 1 0,1 1 0,0-1 0,-1 0 0,1 1 0,0 0 0,-1 0 0,1 0 0,-1 0 0,0 0 0,1 1 0,-1 0 0,0 0 0,0 0 0,0 0 0,0 0 0,0 0 0,0 1 0,-1-1 0,2 2 0,4 23 11,-14-9 37,-5 2 17,-1-1 1,-1-1-1,-1 0 1,0-1-1,-2 0 0,1-1 1,-2-1-1,0-1 1,-1 0-1,-1-1 0,0-1 1,0-1-1,-1-1 1,-1 0-1,1-2 0,-7 2-65,25-10-19,-1 0 0,0-1-1,1 1 1,-1 0-1,1-1 1,-1 0-1,1 1 1,-1-1-1,1 0 1,-1 0 0,1-1-1,0 1 1,0 0-1,0-1 1,-1 1-1,1-1 1,1 0 0,-1 0-1,0 1 1,0-1-1,1-1 1,-1 1-1,1 0 1,-1 0 0,1 0-1,0-1 1,0 1-1,0-1 1,0 1-1,1-1 1,-1 1 0,1-1-1,-1 1 1,1-1-1,0 0 1,0 1-1,0-1 1,0 1 0,1-1-1,-1 0 1,1 1-1,-1-1 1,1 1-1,0-1 1,0 1 0,0 0-1,0-1 1,0 1-1,1 0 1,0-2 19,13-40-178,1 1 0,2 1 1,3 0-1,0 1 0,3 1 1,1 2-1,3-2 178,-26 39-1,-1 1 0,1-1 1,-1 0-1,1 0 0,-1 0 1,1 1-1,-1-1 0,1 1 0,-1-1 1,1 1-1,0 0 0,-1 0 0,1 0 1,0-1-1,-1 2 0,1-1 1,0 0-1,-1 0 0,1 0 0,0 1 1,-1-1-1,1 1 0,-1-1 0,1 1 1,-1 0-1,1 0 0,-1-1 1,1 1-1,-1 0 0,0 0 0,1 0 1,-1 1-1,0-1 0,0 0 0,0 0 1,0 1-1,0-1 0,0 1 1,0-1-1,-1 0 0,1 1 0,0 0 1,-1-1-1,1 1 0,-1-1 0,0 1 1,1 0-1,-1-1 0,0 1 1,0 0-1,0-1 0,0 1 0,0 0 1,-1-1-1,1 1 0,0 0 0,-1-1 1,1 1-1,-1-1 0,1 1 1,-2 1 0,3 0 1,-27 194 613,24-189-609,-1-1-1,0 0 1,0 0-1,-1 0 1,0 0 0,0-1-1,0 1 1,-1-1-1,0 0 1,0-1-1,-1 1 1,1-1 0,-1 0-1,0 0 1,-1-1-1,1 0 1,-1 0 0,0 0-1,0-1 1,0 0-1,0 0 1,0-1-1,-1 0 1,1 0 0,-1-1-1,0 0 1,1 0-1,-1-1 1,0 0-1,0 0 1,1-1 0,-1 0-1,0 0 1,1-1-1,-1 1 1,1-2-1,0 1 1,-1-1 0,1-1-1,1 1 1,-1-1-1,-6-4-4,5-61-758,9 61 714,-1 0-1,1 0 0,1-1 1,-1 1-1,1 0 0,1 1 1,-1-1-1,1 0 0,1 1 1,-1-1-1,1 1 0,1 0 1,-1 1-1,1-1 0,0 1 0,1 0 1,0 0-1,0 0 0,0 0 45,-1 6 1,0 1 0,0-1 0,0 1 0,-1 0 0,1 0 0,0 1 0,-1-1 0,1 1-1,-1 0 1,1 1 0,-1-1 0,0 0 0,0 1 0,0 0 0,0 0 0,-1 1 0,1-1 0,-1 1-1,0-1 1,0 1 0,0 0 0,0 0 0,-1 0 0,0 1 0,1-1 0,-2 0 0,1 1-1,0 0 1,-1-1 0,0 3-1,2 3 74,0 0-1,-1 0 0,-1 1 1,0-1-1,0 1 1,-1-1-1,0 1 0,-1-1 1,0 1-1,0-1 1,-2 0-1,1 1 0,-1-1 1,-1 0-1,1-1 1,-3 3-74,4-7 24,0 0 1,-1-1 0,1 1 0,-1-1-1,0 1 1,0-1 0,-1 0 0,1 0-1,-1-1 1,0 1 0,0-1 0,0 0-1,-1 0 1,1 0 0,-1 0 0,0-1-1,1 0 1,-1 0 0,0 0 0,0-1-1,0 1 1,-1-1 0,1 0 0,0-1-1,0 1 1,0-1 0,-1 0 0,1-1-1,0 1 1,0-1 0,-1 0 0,1 0-1,-2-1-24,2-1-13,1 0-1,-1 0 0,1 0 1,0-1-1,0 1 1,1-1-1,-1 0 0,1 0 1,-1 0-1,1-1 0,1 1 1,-1-1-1,1 1 0,-1-1 1,1 0-1,1 0 1,-2-4 13,3 9-9,-1-9-49,1 0 0,-1 1 0,2-1-1,-1 0 1,1 0 0,1 1 0,0-1 0,0 1-1,0-1 1,1 1 0,0 0 0,1 0-1,0 0 1,0 0 0,1 1 0,0 0 0,0 0-1,1 0 1,-1 0 0,1 1 0,1 0 0,0 0 58,-6 5-12,4-6 7,1 1-1,-1 0 1,1 1-1,1-1 1,-1 1-1,1 0 1,-1 1-1,1-1 1,1 1-1,-1 1 1,0 0 0,1 0-1,0 0 1,0 1-1,0 0 1,0 0-1,0 1 1,0 0-1,0 1 1,0-1-1,0 2 1,0-1-1,1 1 1,-1 0-1,0 1 1,0 0-1,-1 0 1,1 1-1,0 0 1,-1 0-1,1 1 1,-1 0-1,0 0 1,0 0 0,-1 1-1,1 0 1,-1 1-1,3 3 6,-4-6 44,1 1 0,-1 0 0,1 1 0,-1 0 0,0-1 1,-1 2-1,1-1 0,-1 0 0,0 1 0,0 0 0,-1 0 0,0 0 0,0 0 0,0 1 0,-1-1 0,0 1 0,0-1 1,-1 1-1,0 0 0,0 0 0,0-1 0,-1 1 0,0 0 0,0 0 0,-1 0 0,0 0 0,0 0 0,0-1 0,-1 1 1,0 0-1,-1-1 0,1 0 0,-1 1 0,0-1 0,-1 0-44,-4 2 49,-1 0 0,1-1 0,-1 0 1,-1 0-1,1-1 0,-1-1 0,0 1 0,0-2 0,-1 1 1,0-1-1,1-1 0,-1 0 0,-2 0-49,-4 2 28,8-3-28,0 0-1,-1 0 0,1-1 1,0 0-1,0-1 1,-1 0-1,1-1 1,0 1-1,0-2 0,0 1 1,0-1-1,0-1 1,0 0-1,0 0 1,1 0-1,-1-1 0,1-1 1,0 1-1,0-1 1,1-1-1,0 1 1,-1-1-1,2-1 0,-1 1 1,1-1-1,0 0 1,0 0-1,1-2 1,2 3-50,0-1 0,1 0 0,0 1 0,0-1 0,1-1 0,0 1 0,0 0 0,1 0 0,-1 0 0,2 0 0,-1 0 0,1-1 0,0 1 0,0 0 0,1 0 0,0 0 0,0 1 0,1-1 0,0 0 0,0 1 0,1 0 0,-1-1 0,1 1 0,1 1 0,-1-1 0,1 1 0,0 0 0,0 0 0,0 0 0,5-2 50,0-3-6,1 1 0,1 0 0,0 1 0,0 0 0,0 1 0,1 0 0,0 1-1,1 1 1,-1 0 0,1 1 0,0 0 0,0 1 0,0 1 0,0 0 0,1 1 0,-1 0 0,1 1 0,-1 1 0,0 0 0,1 1 0,-1 1-1,0 0 1,0 1 0,-1 0 0,1 1 0,-1 1 0,0 0 0,0 0 0,2 4 6,60 74 507,-72-75-452,0-1 0,0 1-1,-1 0 1,0-1 0,0 1 0,-1 0-1,0 0 1,-1 0 0,0 0 0,0 0 0,-1 0-1,0 0 1,-1 0 0,0 0 0,0 0-1,-1 0 1,0-1 0,0 0 0,-1 1 0,0-1-1,-1-1 1,0 1 0,-3 4-55,-92 88 432,91-90-426,0-1 0,-1-1-1,0 0 1,0 0 0,-1-1-1,0 0 1,0-1-1,0 0 1,-1-1 0,0 0-1,0-1 1,0 0 0,0-1-1,-1 0 1,0-1 0,1 0-1,-1-1 1,0-1 0,0 0-1,0-1 1,1 0-1,-1-1 1,0 0 0,1-1-1,0 0 1,-1-1 0,1-1-1,1 0 1,-1-1 0,1 0-1,0 0 1,0-1 0,1-1-1,-1 1 1,0-3-6,7 5-43,0 1 1,-1-1-1,2 0 1,-1-1-1,1 1 1,-1-1-1,2 1 1,-1-1-1,0 0 1,1 0-1,0 0 0,1-1 1,-1 1-1,1 0 1,1-1-1,-1 1 1,1 0-1,0-1 1,0 1-1,1-1 1,0 1-1,0 0 1,0-1-1,1 1 1,0 0-1,0 0 1,1 0-1,0 0 0,0 1 1,1-2 42,11-14-33,1 0 1,1 1-1,0 1 1,2 1-1,0 1 1,1 0-1,1 1 1,0 2 0,1 0-1,1 1 1,0 1-1,0 1 1,1 2-1,1 0 1,0 1-1,0 2 1,0 0-1,1 2 1,0 1-1,-1 1 1,1 1-1,0 1 1,23 3 32,45 56 213,-91-42-21,-8-1-145,0-1 1,-1 0-1,-1 0 0,0-1 0,-1 0 0,0 0 0,-1-1 1,0 0-1,-2 0 0,1-1 0,-1-1 0,-7 5-47,-138 92 422,155-109-455,-1-1 0,1 0 0,0 1 0,0-1 0,0 0 0,0 1 0,0-1 1,0 0-1,0 0 0,1 0 0,-1 0 0,1 0 0,-1 0 0,1 0 0,0 0 0,-1 0 0,1 0 0,0 0 0,1 0 1,-1 0-1,0 0 0,0 0 0,1 0 0,-1 0 0,1 0 0,0 0 0,0 0 0,0 1 0,0-1 0,0 0 0,0 0 1,0 1-1,0-1 0,1 1 0,-1-1 0,0 1 0,1-1 33,-1 1 38,14-33-190,35-115-449,-49 145 592,-1 0 0,1-1-1,-1 1 1,0-1 0,0 1-1,-1-1 1,1 1 0,-1-1-1,0 1 1,0-1 0,0 1-1,-1 0 1,1 0 0,-1 0-1,0 0 1,-1 0 0,1 0-1,-1 0 1,1 1 0,-1-1-1,0 1 1,0-1 0,-1 1-1,1 0 1,0 1 0,-1-1-1,0 1 1,0-1 0,0 1-1,0 0 1,0 1-1,-3-2 10,-1 0 5,0 1-1,1 0 1,-1 1-1,0-1 0,0 1 1,0 1-1,0 0 0,0 0 1,0 0-1,0 1 0,0 0 1,0 1-1,0 0 0,0 0 1,1 1-1,-1 0 0,1 0 1,0 0-1,0 1 0,0 0 1,0 1-1,0 0 0,1 0 1,0 0-1,-1 1-4,-6 8 98,0 0-1,0 0 1,1 1 0,1 1-1,0 0 1,2 0 0,0 1-1,0 0 1,-4 17-98,10-27 42,0 1-1,0 0 1,1 0-1,1 0 1,-1 0 0,1 1-1,1-1 1,-1 0-1,1 0 1,1 1 0,0-1-1,0 0 1,0 0-1,1 0 1,0 0 0,1 0-1,0 0 1,0-1 0,1 1-1,0-1 1,0 0-1,0 0 1,1 0 0,0-1-1,1 1 1,-1-1-1,1 0 1,0-1 0,3 2-42,24 2 74,-6-12-65,-1 0-1,0-1 0,0-2 0,-1-1 1,0-1-1,0-1 0,0-1 0,-2-1 1,1-1-1,-1-1 0,20-16-8,-31 22-32,0-1 1,0-1-1,0 0 0,-1-1 1,-1 0-1,1-1 0,-2 0 1,0 0-1,0-1 1,-1 0-1,0-1 0,-1 0 1,0 0-1,-1-1 32,-4 10-13,1 0-1,-1-1 1,0 1 0,0-1 0,-1 0-1,1 1 1,-1-1 0,0 0 0,0 0-1,-1 0 1,1 0 0,-1 1 0,0-1-1,-1 0 1,1 0 0,-1 0 0,0 0-1,0 0 1,0 1 0,-1-1-1,1 0 1,-1 1 0,-1-1 0,1 1-1,0 0 1,-1 0 0,0 0 0,0 0-1,0 0 1,-1 1 0,-1-2 13,-8-3-4,0 1 1,-1 1-1,0 0 0,0 1 1,-1 0-1,1 1 0,-1 1 1,0 1-1,0 0 0,0 0 1,0 2-1,0 0 0,0 0 1,-1 2-1,1 0 0,1 0 1,-1 2-1,0 0 0,-5 2 4,8-1 13,0-1-1,0 2 1,0 0-1,1 0 0,0 1 1,0 0-1,1 1 0,0 0 1,1 1-1,-1 0 1,2 1-1,-1 0 0,1 0 1,1 0-1,0 1 0,0 0 1,1 1-1,0-1 1,1 1-1,1 1 0,0-1 1,-1 5-13,5-11 19,-1 0 0,1 0 0,0 0-1,0 0 1,1 0 0,0 0 0,0 0 0,0 0 0,1-1 0,0 1 0,0 0 0,0-1 0,1 1 0,0-1 0,0 0 0,0 0 0,1 0-1,0 0 1,-1-1 0,2 1 0,-1-1 0,4 2-19,3 0 7,2 0 1,-1-1-1,1 0 0,-1-1 1,1-1-1,1 0 1,-1-1-1,0 0 0,0-1 1,1-1-1,-1 0 0,1 0 1,-1-1-1,0-1 0,0-1 1,0 0-1,0 0 0,0-1 1,0-1-1,-1 0 0,0-1 1,0 0-1,0-1 0,0-1-7,126-89-101,-134 94 82,-1 0 0,1 0 0,0-1 0,-1 1 0,0-1 0,0 0 0,0 0 0,0 0 1,0 0-1,-1-1 0,0 1 0,0-1 0,0 1 0,-1-1 0,1 0 0,-1 1 0,0-1 0,0 0 0,-1 0 0,0 0 0,0 0 0,0 0 1,0 0-1,-1 0 0,1 1 0,-1-1 0,-1 0 0,1 0 0,-1 1 0,1-1 0,-1 0 0,-1 1 0,1 0 0,-1 0 0,1-1 0,-1 1 1,0 1-1,-1-1 0,1 0 0,-1 1 0,1 0 0,-1 0 0,0 0 0,-2-1 19,-10-2-16,-1 0-1,1 1 1,-1 1-1,0 0 0,-1 1 1,1 1-1,0 1 1,-1 1-1,1 0 1,-1 1-1,1 1 1,0 0-1,0 2 1,0 0-1,0 1 1,0 0-1,1 1 1,0 1-1,0 1 1,1 0-1,-7 6 17,14-9 21,0 0-1,0 0 0,0 1 1,1 0-1,0 1 1,0 0-1,1 0 1,-1 0-1,2 1 0,-1 0 1,1 0-1,0 0 1,1 1-1,0-1 1,0 1-1,1 0 1,0 0-1,1 1 0,0-1 1,0 0-1,1 1 1,0-1-1,1 1 1,0 0-1,0-1 1,1 1-1,0-1 0,1 1 1,0-1-1,0 0 1,1 0-1,1 0 1,-1 0-1,1 0 0,5 6-20,-4-11 10,0 1-1,1-1 1,-1-1-1,1 1 1,0-1 0,0 0-1,0 0 1,0-1-1,1 0 1,-1 0-1,1 0 1,-1-1-1,1 0 1,0 0-1,-1-1 1,1 0-1,0 0 1,-1 0-1,1-1 1,0 0-1,-1 0 1,1-1-1,4-1-9,11-2-4,-1-1-1,0-1 1,0-1 0,0-1-1,-1-1 1,-1 0-1,0-1 1,0-2-1,-1 0 1,-1 0-1,0-2 1,10-11 4,-24 24-14,1-1-1,-1 0 1,0 0 0,0 0 0,-1-1-1,1 1 1,-1-1 0,1 1-1,-1-1 1,0 0 0,-1 0 0,1 0-1,-1 0 1,1 0 0,-1 0 0,0 0-1,-1-1 1,1 1 0,-1 0-1,0-1 1,0 1 0,0 0 0,0 0-1,-1-1 1,0 1 0,0 0 0,0 0-1,0 0 1,-1 0 0,0 0-1,1 0 1,-2 0 0,1 0 0,0 1-1,-1-1 1,1 1 0,-1 0-1,0-1 1,0 1 0,0 1 0,-1-1-1,1 0 1,-1 1 0,1 0 0,-1-1-1,-1 1 15,-9-1-11,0 1-1,0 0 0,0 2 1,-1-1-1,1 2 0,0 0 1,0 0-1,0 1 0,0 1 1,1 0-1,-1 1 0,1 1 1,0 0-1,0 1 0,0 0 0,-6 5 12,14-8 9,-1 0-1,1 1 1,-1 0-1,1 0 1,0 0 0,1 0-1,-1 1 1,1 0-1,0 0 1,0 0-1,0 1 1,1-1-1,0 1 1,0 0-1,0 0 1,1 0-1,0 0 1,0 0-1,0 1 1,1-1-1,0 1 1,0-1-1,1 1 1,0-1-1,0 1 1,0-1-1,1 0 1,0 1-1,0-1 1,1 1-1,0-1 1,1 4-9,1-6 19,0 0 0,0 0 0,1-1 0,-1 1 0,1-1-1,0 0 1,0 0 0,0 0 0,0-1 0,0 0 0,1 0 0,-1 0 0,1-1 0,-1 0 0,1 0 0,0 0 0,-1 0 0,1-1 0,0 0 0,0 0 0,-1-1 0,1 0 0,0 0 0,-1 0 0,1 0 0,-1-1 0,0 0 0,1 0 0,3-3-19,36-25-1822,-53-13-7215,-8 26 3533</inkml:trace>
  <inkml:trace contextRef="#ctx0" brushRef="#br0" timeOffset="507702.104">869 13460 512,'0'0'209,"0"0"-92,0 0-85,0 0 150,0 0 234,0 0 385,0 0 64,0 0-49,0 0-116,0 0-177,0 0-181,0 0 85,0 0-32,0-16 2493,211 39-2141,-146-8-411,201-26-10,-128 18-326,250-37 513,-96 0-513,-109 18 0,138 12 5,-97 5-10,-58-12 5,89 12-32,-74 9-1,11-25 7,-55 14 47,172 9-48,-93-22-95,138-4 58,-85-5-102,-37 11-85,50 0 54,-185 6 133,247-22 32,-153 18 37,-84 1-85,137-12-363,21 20 69,-99-3 80,94 17-31,-214-4 154,-73 13 160,3-15 38,-12 27 37,-8 12-64,11-9 5,-52 69 22,15-7 165,-25 37-5,-123 207-149,79-133 186,34-90 0,-40 138 150,102-161-113,-23 95-165,-35-25-58,77-106-12,-92 111 145,-38 66-112,-61 135 32,74-185-113,78-99 54,-8 2 187,-33 74-187,27-72 27,23-32-54,37-7-10,-41 41-16,-15 35 15,35-68 12,-145 204 501,43-37-150,79-109-15,3 42-86,3 40 11,-11-67 363,17-14-1062,42-110-3342,7-15 971</inkml:trace>
  <inkml:trace contextRef="#ctx0" brushRef="#br0" timeOffset="510837.036">834 13483 480,'0'0'86,"0"0"-43,1 0-17,2 0-15,-2 0 58,-1 0 188,0 0 79,0 0-21,4 3 11,65 29 2289,-48-18-2252,168 121 609,-108-68-689,36 79 176,34 59-310,-112-139-117,17-1 182,16 45 368,-16-27-513,15-19 65,31 42 336,-27-56-465,39 66-5,-21 10 0,70 133 37,-90-126-10,-35-66-27,73 72 0,68 89 32,-105-59-27,12 16 604,-46-79-225,38 141 481,-41-171-769,28 18-64,29 32-5,-31-19-27,-24-37 32,52 170 0,-31-108-32,14-14 0,44 16 32,-75-54-32,34-8-5,-20 64 10,3-32-5,-16-22 0,32 57 0,-40-62 0,48 45 0,-7 0 0,-15-48 149,-61-73-106,-1-1-86,0 0-293,0 0-176,0 0-583,0 0-709,0 0-908</inkml:trace>
  <inkml:trace contextRef="#ctx0" brushRef="#br0" timeOffset="514357.238">291 12313 673,'0'0'288,"0"0"262,0 0 224,0 0 587,0 0 177,0 0-316,12-14 236,-3 26 2593,5 40-3625,-1 0 1,-3 1-1,-2 0 0,-2 1 0,-3 0 0,-2 3-426,6 55 319,-9 110-88,5-154-834,-3-66-61,-5-9-5959,-14-30 3367</inkml:trace>
  <inkml:trace contextRef="#ctx0" brushRef="#br0" timeOffset="514980.287">217 12409 480,'-2'-5'393,"1"-6"-622,4-7 4165,44-92-1995,-46 107-1884,1 0 0,0 0 0,0 0 1,0 0-1,0 0 0,0 1 0,1-1 0,-1 1 1,1 0-1,0 0 0,0 0 0,0 0 0,0 0 1,0 0-1,0 1 0,0-1 0,0 1 1,0 0-1,1 0 0,-1 0 0,1 1 0,-1-1 1,1 1-1,-1 0 0,0 0 0,1 0 0,-1 0 1,1 0-1,-1 1 0,1 0 0,-1-1 0,0 1 1,1 1-1,-1-1 0,0 0 0,0 1 1,2 0-58,1 2 96,0 0 1,0 0 0,0 0 0,-1 0 0,1 1 0,-1 0 0,0 0 0,0 0 0,-1 1 0,0 0 0,0 0 0,0 0 0,-1 0 0,1 1 0,-2-1 0,1 1 0,-1-1 0,0 1 0,0 0 0,-1 0 0,0 0 0,0 0 0,0 1 0,-1-1 0,0 0 0,-1 0 0,0 0 0,0 0 0,0 0 0,-3 7-97,-173 280 939,106-212-901,46-85-17,24-33-42,1 32 21,-1-1 1,1 0 0,-1 0 0,1 0 0,0 0 0,1 0 0,-1 0-1,1 0 1,0 0 0,0 0 0,0 0 0,1 1 0,0-1 0,0 0 0,0 1 0,0-1 0,1 1 0,-1 0-1,1 0 1,0 0 0,1 0 0,-1 0 0,1 1 0,-1-1 0,1 1 0,0 0 0,1 0 0,-1 1 0,0-1-1,1 1 1,-1 0 0,1 0 0,0 0 0,-1 1 0,1 0 0,1-1-1,65 6 91,-70-4 133,-1 0 101,8 12-122,134 165 491,-140-173-667,0-1 0,1 1-1,0-1 1,0 1 0,0-1-1,0 0 1,0 0 0,0 0 0,1-1-1,-1 1 1,1-1 0,0 0-1,0 0 1,0 0 0,0 0-1,0-1 1,0 0 0,0 1-1,1-2 1,-1 1 0,0 0 0,1-1-1,-1 0 1,0 0 0,1 0-1,-1-1 1,0 1 0,1-1-1,-1 0 1,0 0 0,0 0-1,0-1 1,0 0 0,0 0 0,0 0-1,0 0 1,0 0 0,1-2-27,42-118-7469,-44 91 3578</inkml:trace>
  <inkml:trace contextRef="#ctx0" brushRef="#br0" timeOffset="515877.876">7689 12423 1025,'0'0'646,"7"-20"3028,-6 20 1055,-101 481-1329,86-357-2978,14-117-397,0-1 0,1 1 0,0-1-1,0 1 1,0-1 0,1 0 0,0 1 0,0-1 0,1 0 0,0 0 0,0-1 0,0 1 0,1 0 0,-1-1-1,1 0 1,1 0 0,-1 0 0,3 2-25,2-1-17,0-1-1,1 0 0,-1-1 1,1 0-1,0 0 1,0-1-1,0 0 0,0-1 1,1 0-1,-1-1 0,1 0 1,-1 0-1,1-1 1,0-1-1,-1 0 0,0 0 1,1-1-1,-1 0 0,0-1 1,0 0-1,0-1 1,0 0-1,7-4 18,57-11-2504,-43 17-1895,-29 2 1655</inkml:trace>
  <inkml:trace contextRef="#ctx0" brushRef="#br0" timeOffset="516765.346">5248 17930 545,'0'0'96,"0"0"5,0 0 65,5-3 261,58-36 1815,-59 35-1212,-4 4-37,2 7-187,14 44 171,-1 53-513,-5 0 1,-4 1-1,-6-1 1,-3 6-465,-15 41-972,8-139-139,7-11-1899,3-1 1168</inkml:trace>
  <inkml:trace contextRef="#ctx0" brushRef="#br0" timeOffset="517181.796">5198 18278 577,'-11'-52'213,"19"-1"434,-9 46-506,2 1 0,-1-1 0,1 1 0,0 0 0,0-1 0,1 1 1,0 0-1,0-1 0,1 1 0,-1 0 0,1 1 0,0-1 0,1 0 0,0 1 0,0 0 0,2-3-141,54-68 2002,-27 39-278,-18 36-1483,458-48 1606,-458 45-1815,-14 4-54,0-1 0,0 0-1,1 1 1,-1-1 0,0 0-1,0 1 1,0 0 0,0-1-1,0 1 1,1-1 0,-1 1-1,0 0 1,0 0 0,1 0-1,-1 0 1,0 0 0,0 0-1,1 0 1,-1 0 0,0 1-1,0-1 1,1 0 0,-1 1-1,0-1 1,0 1 0,0-1-1,0 1 1,0 0 0,0-1-1,1 1 1,-2 0 0,1 0 0,0-1-1,0 1 1,0 0 0,0 0-1,0 0 1,-1 0 0,1 1 22,0 2-743,-1-4-25,0 0-812,0 0-796</inkml:trace>
  <inkml:trace contextRef="#ctx0" brushRef="#br0" timeOffset="517541">5331 18355 769,'-67'41'3448,"64"-42"-3177,14 0 2319,-5 0-1367,240-33 448,-215 30-1466,38-5 282,1 2-1,-1 3 1,1 3-1,6 4-486,-63-2 68,-8-1-3867,-5 0 1301</inkml:trace>
  <inkml:trace contextRef="#ctx0" brushRef="#br0" timeOffset="520629.947">4036 13413 545,'0'0'85,"10"-13"-83,-6 14 4085,10 61-2688,-16 42-588,-5 43 11,1 115-256,-9-85-181,33 114 175,-9-150-410,-21-80-118,20 33-22,3 55 17,5 44 5,14 73 27,-17-75 298,9-11-287,-22-176-44,0-4-4,1 7-38,13 245 197,2-84-143,-18 110 90,-15-201-64,25 18 0,-10-3 27,-3 5-81,-8 89-15,0-131 10,7 129-5,7-65-10,-2 82-241,-3-124 91,7-32 160,1 39-22,5 10 12,2 31 10,-4-62 26,8 121-47,-12-79-1751,-12-88-513,2-9-390</inkml:trace>
  <inkml:trace contextRef="#ctx0" brushRef="#br0" timeOffset="521437.309">4392 18563 737,'2'0'85,"-2"0"129,0 0 175,0 0-47,0 0-102,-3-4 86,3 3-327,-1-1 68,0 0-1,0 0 0,0 0 1,0 1-1,0-1 0,0 0 1,0 1-1,0-1 0,0 0 1,-1 1-1,1 0 0,-1-1 1,1 1-1,-1 0 0,0 0 1,0-1-1,1 1 0,-1 1 1,0-1-1,0 0 0,0 0 1,0 1-1,0-1 1,0 1-1,0 0 0,0-1 1,0 1-1,0 0 0,0 0 1,0 0-1,0 0 0,0 1 1,0-1-1,0 1 0,0-1 1,0 1-1,0 0 0,0-1 1,1 1-1,-2 1-66,-3 3 51,0 1 0,0 0 0,1 1-1,-1-1 1,1 1 0,1 0 0,0 0 0,0 0 0,0 1-1,1 0 1,0-1 0,0 1 0,1 0 0,0 1 0,0-1-1,1 0 1,0 0 0,1 1 0,0-1 0,0 0 0,1 1-1,0-1 1,0 1-51,28 31-11,-8-49-122,62-100-621,-42 38 243,-2-13 927,-37 80-26,-2 4 26,0 0-10,0 0 229,0 0 11,0 0-165,20 64 69,64 118-2147,-78-170 23,5-7 287</inkml:trace>
  <inkml:trace contextRef="#ctx0" brushRef="#br0" timeOffset="521917.881">4709 18211 1473,'0'0'540,"0"0"106,0 0 64,0 0 165,0 0 102,0 0-86,0 0-367,2 7 9,78 223 1064,-3-34-583,-47-123-507,-9-49-245,-21-21-43,0-3-1,0 0-138,2-8-85,21-188 101,13-17 75,91-101 160,-96 257-3214,-31 56 577,0 1-1153</inkml:trace>
  <inkml:trace contextRef="#ctx0" brushRef="#br0" timeOffset="525187.922">7261 13357 512,'0'0'75,"0"0"-75,0 0 22,0 0-6,0 0-59,8 1 22,4 0-150,-12-1 219,-1 1 0,1-1 1,-1 1-1,1-1 0,0 0 0,-1 1 0,1-1 0,0 1 0,-1-1 0,1 1 0,0-1 0,-1 1 0,1-1 0,0 1 0,0-1 0,0 1 0,0-1 0,-1 1 0,1 0 0,0-1 0,0 1 0,0-1 0,0 1 0,0-1 0,0 1 0,0 0 0,1-1 0,-1 1 0,0-1 0,0 1-48,-53 25 1068,50-25-833,3-1-33,-6 3 17,-65 32 465,-36 37 202,22-33-769,-46 21 305,-9-9-315,72-15 304,-52 61-128,27-9-75,-75 56 107,82-85-288,-11 14 5,-50 25-27,-19-14 22,-361 106 133,290-101 37,109-20 118,-92 94 257,14-24-508,-227 129 5,196-126-37,89-59 155,-7 1-54,-19 6-133,40-18 32,49-26-32,-9 36 0,-1 11 0,9-58 32,62-43-1377,17-9-1281</inkml:trace>
  <inkml:trace contextRef="#ctx0" brushRef="#br0" timeOffset="526509.117">6810 12941 897,'0'0'-27,"0"0"385,0 0 501,0 0 38,2-6-283,59-118 1345,-60 122-1940,0 0 0,0 0-1,0 0 1,0 0 0,0 0 0,-1 0-1,1-1 1,-1 1 0,0 0 0,0 0-1,1 0 1,-1-1 0,-1 1-1,1 0 1,0 0 0,0 0 0,-1-1-1,0 1 1,1 0 0,-1 0 0,0 0-1,0 0 1,0 0 0,0 0 0,0 0-1,0 0 1,-1 1 0,1-1-1,-1 0 1,1 1 0,-1-1 0,0 1-1,1-1 1,-1 1 0,0 0 0,0 0-1,0 0 1,0 0 0,0 0 0,0 0-1,0 1 1,-1-1 0,1 1-1,0-1 1,0 1 0,0 0 0,-1 0-1,1 0 1,0 0 0,0 0 0,0 0-1,-1 1 1,1-1 0,0 1-1,0-1 1,0 1 0,0 0-19,-14 12 75,2 0-1,-1 1 1,2 1 0,0 0 0,1 0-1,0 2 1,1-1 0,1 1 0,1 1-1,0 0 1,2 0 0,0 1 0,1 0-1,0 0 1,2 0 0,0 1-1,1 0 1,1 15-75,1-31 1,1-1 1,0 0-1,0 1 0,0-1 0,1 1 0,-1-1 1,1 0-1,0 1 0,0-1 0,0 0 0,0 0 0,0 1 1,1-1-1,0 0 0,-1 0 0,1-1 0,0 1 1,0 0-1,1-1 0,-1 1 0,1-1 0,-1 0 0,1 1 1,0-1-1,-1-1 0,1 1 0,1 0-1,1-3 0,-1 0 1,1-1-1,0 1 0,-1-1 0,1 0 0,-1 0 1,0-1-1,0 1 0,0-1 0,0 0 0,0 0 1,0-1-1,-1 1 0,0-1 0,1 1 0,-1-1 1,-1 0-1,1 0 0,0 0 0,-1-1 0,0 1 1,0-1-1,0 1 0,-1-1 0,0 0 0,0 1 1,1-3-1,0 1 0,52-130 197,-49 123 328,-5 13-171,2 27 32,16 106-2443,-15-112-34,-1-9-476</inkml:trace>
  <inkml:trace contextRef="#ctx0" brushRef="#br0" timeOffset="526908.33">6984 12519 865,'-2'16'5832,"5"5"-3298,19 52-3210,-15-54 1469,66 232 530,-24-115-404,-28-93 4,6-56 75,-15-36-960,15-113-38,-32 90 0,15 29-284,1-1 1,3 2-1,2 0 0,1 1 1,22-37 283,-14 23-2618,-18 39-41</inkml:trace>
  <inkml:trace contextRef="#ctx0" brushRef="#br0" timeOffset="528206.638">896 13444 416</inkml:trace>
  <inkml:trace contextRef="#ctx0" brushRef="#br0" timeOffset="530573.521">878 13446 448,'0'0'64,"0"0"1,0 0-7,2 14 17,-2-14 32,1 1-1,-1-1 1,0 0-1,1 0 1,-1 1-1,1-1 1,-1 0-1,0 1 1,1-1-1,-1 0 1,0 1-1,0-1 1,1 1-1,-1-1 1,0 0-1,0 1 1,0-1-1,1 1 1,-1-1 0,0 1-1,0-1 1,0 1-1,0-1 1,0 0-1,0 1 1,0-1-1,0 1 1,0-1-1,0 1 1,0-1-1,0 1 1,0-1-1,-1 1 1,1-1-1,0 0 1,0 1 0,0-1-1,-1 1 1,1-1-1,0 1-106,15-1-321,-7 0 673,-8 0-80,0 0-53,0 0 80,11 7-136,0 0-1,0-1 0,1-1 1,-1 0-1,1 0 0,0-1 1,0-1-1,1 0 1,-1-1-1,1 0 0,-1-1 1,9 0-163,17 4-48,-7 25 101,114 39-16,-27 35 182,-84-76-144,-22-19-54,180 168-15,-91-96 26,71 6-32,46 37 0,17 12 0,-154-92 0,30 26 26,-99-41-20,121 36-6,155 55 213,-201-76-202,7 6 21,-7-16-32,38 38 32,-111-69-27,-5 4 17,136 131-49,-91-103 27,79 64 5,-69-41 27,-22-30-5,96 52 486,-2-30-513,104 38 32,-110-42-32,19 7 0,-55-2 0,27-3 32,-6 33-64,10 39 64,-39-24-22,-13-36 17,82 52 5,-94-81-37,-53-38-2088,-8 7 310</inkml:trace>
  <inkml:trace contextRef="#ctx0" brushRef="#br0" timeOffset="531876.6">183 13481 609,'-4'0'176,"-1"-2"-53,-2 1 0,1 0 1,0 0-1,0 1 0,0 0 1,0 0-1,0 0 0,-1 1 1,1-1-1,0 2 0,0-1 1,0 1-1,0 0 0,1 0 0,-1 0 1,0 1-1,1 0 0,0 0 1,-1 0-1,0 2-123,4 0 18,1 0 0,-1 0 0,1 1 0,-1-1 0,2 1 0,-1-1-1,0 1 1,1-1 0,0 1 0,1-1 0,-1 1 0,1-1 0,0 1 0,0-1 0,1 1 0,0-1-1,0 0 1,0 0 0,0 0 0,1 0 0,0 0 0,0 0-18,-2-2 6,51 71 694,-48-73-375,-4-1-127,0 0-33,57-144 252,-52 105 197,-5 38-144,0 1-177,0 0-42,7 15-112,70 216-1180,-56-196-16,-6 2-865</inkml:trace>
  <inkml:trace contextRef="#ctx0" brushRef="#br0" timeOffset="532340.694">119 13125 929,'40'39'8798,"83"91"-8382,37 80 118,-69-133 453,-85-83-725,-61-200-283,-62-291-2590,113 444 1202,-1-13-1351</inkml:trace>
  <inkml:trace contextRef="#ctx0" brushRef="#br0" timeOffset="534644.352">3914 13127 641,'0'0'112,"12"-15"-26,-8 14 4296,1 44-4013,-6-39-337,1-1-1,0 0 1,-1 1 0,1-1 0,0 1-1,0-1 1,1 0 0,-1 1 0,1-1-1,-1 0 1,1 1 0,0-1-1,1 0 1,-1 0 0,0 0 0,1 0-1,0 0 1,-1 0 0,1 0-1,0-1 1,1 1 0,-1-1 0,0 1-1,1-1 1,-1 0 0,1 0 0,0 0-1,0 0 1,0 0 0,0-1-1,0 1 1,0-1 0,0 0 0,0 0-1,1 0 1,-1 0 0,1-1-32,3 1 23,-1 0 1,1-1-1,-1 1 1,1-2 0,0 1-1,-1-1 1,1 0-1,-1 0 1,1-1-1,-1 1 1,1-2-1,-1 1 1,0-1 0,0 0-1,0 0 1,-1 0-1,1-1 1,-1 0-1,0 0 1,0 0 0,0-1-1,0 0 1,-1 0-1,0 0 1,0 0-1,0-1 1,0 1-1,-1-1 1,1-2-24,-7 0 28,0 1 0,-1 0-1,1 1 1,-2-1 0,1 1 0,0-1 0,-1 1-1,0 1 1,-1-1 0,1 1 0,-1 0 0,0 0-1,-1 0 1,1 1 0,-1 0 0,1 0 0,-1 1 0,-1 0-1,1 0 1,0 1 0,-1-1 0,1 2 0,-1-1-1,-1 1-27,5 1-88,1 1-1,-1-1 0,0 1 1,0 0-1,0 1 1,0-1-1,0 0 0,1 1 1,-1 0-1,1 0 1,-1 0-1,1 0 0,0 1 1,0-1-1,0 1 0,0 0 1,0 0-1,1 0 1,-1 0-1,1 0 0,0 1 1,0-1-1,0 1 1,0-1-1,0 3 89,-10 22-2984</inkml:trace>
  <inkml:trace contextRef="#ctx0" brushRef="#br0" timeOffset="535828.816">5743 16263 480,'0'0'91,"0"0"-27,0 0-21,13-20 96,-2 12 137,8-5 445,-34 12 2851,-20 28-3161,32-24-399,0 0-1,0-1 1,0 1-1,0 0 0,1 0 1,-1 1-1,1-1 0,-1 1 1,1-1-1,1 1 1,-1 0-1,0-1 0,1 1 1,0 0-1,0 0 0,0 0 1,0 0-1,1 0 1,-1 0-1,1 1 0,0-1 1,0 0-1,1 0 0,-1 0 1,1 0-1,0 0 1,0 0-1,0 0 0,1 0 1,-1 0-1,1-1 0,0 1 1,0 0-1,0-1 1,1 0-1,-1 1 0,1-1 1,0 0-1,0 0 0,0-1 1,0 1-1,0 0 1,0-1-1,1 0 0,0 0 1,0 0-12,3-2 15,0-1 1,0 1 0,0-2-1,0 1 1,0-1 0,-1 0 0,1 0-1,-1-1 1,1 0 0,-1 0-1,0-1 1,0 0 0,0 0-1,0 0 1,-1 0 0,0-1 0,0 0-1,0 0 1,0-1 0,-1 1-1,0-1 1,0 0 0,-1 0-1,1 0 1,-1-1 0,-1 1 0,1-1-1,-1 0 1,0 1 0,-1-1-1,1 0 1,-1 0 0,-1 0-1,1-2-15,-22-58 214,20 53-181,1 13-33,0 0 1,1 0 0,-1 0-1,0 1 1,0-1-1,1 0 1,-1 0 0,0 0-1,0 0 1,0 0 0,0 0-1,0 0 1,0 0-1,-1 0 1,1 0 0,0 0-1,0 1 1,-1-1 0,1 0-1,0 0 1,-1 0-1,1 0 1,-1 1 0,1-1-1,-1 0 1,1 0 0,-1 1-1,0-1 1,1 0 0,-1 1-1,0-1 1,1 1-1,-1-1 1,0 1 0,0-1-1,0 1 1,0-1 0,1 1-1,-1 0 1,0 0-1,0-1 1,0 1 0,0 0-1,0 0 1,0 0 0,0 0-1,0 0 1,0 0-1,0 0 1,0 0 0,1 0-1,-1 1 1,0-1 0,0 0-1,0 1 1,0-1-1,0 0 1,1 1 0,-1-1-1,0 1 1,0-1 0,1 1-1,-1 0 1,0-1-1,1 1 1,-1 0 0,0 0-1,-86 53-790,56-31-534</inkml:trace>
  <inkml:trace contextRef="#ctx0" brushRef="#br0" timeOffset="537012.628">2380 16108 673,'0'0'32,"0"0"0,-3-29 171,3 28-177,0 1 0,0-1 0,0 0 0,0 1 0,0-1 0,-1 0 1,1 1-1,0-1 0,-1 0 0,1 1 0,0-1 0,-1 1 0,1-1 1,-1 1-1,1-1 0,0 1 0,-1-1 0,1 1 0,-1-1 0,0 1 1,1-1-1,-1 1 0,1 0 0,-1 0 0,0-1 0,1 1 0,-1 0 1,0 0-1,1-1 0,-1 1 0,0 0 0,1 0 0,-1 0 0,0 0 1,1 0-1,-1 0 0,0 0 0,0 0 0,1 1 0,-1-1 0,0 0 1,1 0-1,-1 0 0,1 1 0,-1-1 0,0 0 0,1 1 0,-1-1 1,1 1-1,-1-1 0,1 0 0,-1 1 0,1-1 0,-1 1 0,1 0 1,-1-1-1,1 1 0,0-1 0,-1 1 0,1 0 0,0-1 0,-1 1 1,1-1-1,0 1 0,0 0 0,0 0-26,-25 52 741,24-42-665,0 0-1,1-1 1,1 1 0,-1 0 0,2 0-1,0 0 1,0-1 0,1 1 0,0-1-1,0 0 1,1 0 0,1 0-1,0 0 1,0-1 0,1 0 0,1 1-76,-5-8 8,1-1-1,-1 0 1,0 0 0,1 0 0,0 0 0,-1-1 0,1 1 0,-1-1 0,1 0-1,0 0 1,-1 1 0,1-2 0,-1 1 0,1 0 0,0 0 0,-1-1 0,1 0-1,-1 1 1,1-1 0,-1 0 0,1 0 0,-1 0 0,0-1 0,1 1 0,-1 0-1,0-1 1,0 0 0,0 1 0,0-1 0,0 0 0,-1 0 0,1 0 0,0 0-1,-1 0 1,0-1 0,1 1 0,-1 0 0,0-1 0,0 1 0,0-3-8,2 1 29,0 0 1,-1-1 0,1 1-1,-1-1 1,0 1 0,-1-1-1,1 0 1,-1 0 0,0 0-1,0 0 1,0 0 0,-1 0-1,0 0 1,0 0 0,0 0-1,-1 0 1,1 0 0,-1 0-1,0 0 1,-1 1 0,1-1-1,-1 0 1,0 1 0,0-1-1,-1 1 1,1-1 0,-1 1-1,0 0 1,0 0 0,0 0-1,-1 0 1,1 1 0,-1 0-1,0-1 1,0 1 0,0 0 0,0 1-1,-1-1 1,1 1 0,-1 0-1,1 0 1,-1 0 0,-2 0-30,53 9 138,-32-5-180,-26 9-658,-47 44-1125</inkml:trace>
  <inkml:trace contextRef="#ctx0" brushRef="#br0" timeOffset="539012.816">963 12869 1153,'8'6'7805,"36"-15"-7655,-6 1 132,116-20 172,-38 10-235,-68 15 891,-377 8-923,172 32 1222,280-70-629,29 2-748,-97 35-37,-91 11-1,-270 95-15,462-152 1105,12-19-1133,-90 54-5166,-66 1 1099</inkml:trace>
  <inkml:trace contextRef="#ctx0" brushRef="#br0" timeOffset="539653.096">489 14107 993,'0'0'364,"-8"-7"545,15 1 3605,318-135-697,-282 144-3566,-42-2-182,-9 0-37,-64 6-26,45-6-5,-1 0 0,1 2 0,0 2 0,0 0 0,0 1 1,0 2-1,1 1 0,0 1 0,-20 11-1,26 11 1340,21-31-1228,14-6-614,57-22-1574,2-7-1677</inkml:trace>
  <inkml:trace contextRef="#ctx0" brushRef="#br0" timeOffset="541940.864">6004 12816 865,'0'0'-86,"0"0"108,0 0 383,0 0 460,0 0-107,0 0 155,0 0-256,0 0-305,0 0-133,0 0-21,0 0-70,0 0 26,0 0 28,0 0-17,0 0 12,0 0 47,0 0-27,0 0 65,0 0 0,0 0-1,0 0 27,0 0 27,0 0-21,0 0-91,0 0 26,0 0-42,0 0-85,0 0-60,0 0 1,0 0 59,0 0 68,0 0-4,0 0-6,0 0-11,0 0-36,-3 2 2876,463-40-2242,-387 42-1691,-122 3-4267,24-14 2179</inkml:trace>
  <inkml:trace contextRef="#ctx0" brushRef="#br0" timeOffset="542268.633">6264 12578 1505,'-12'5'6844,"30"28"-1508,-12-23-6620,11 19 1515,-2 0 0,-1 2 0,-2-1 0,0 2 0,-2 0 0,-2 0 0,-1 2-231,-5-19-622,0 0-1,-1 0 1,-1 0-1,-1 0 1,0 0 0,-1 0-1,0-1 1,-1 1-1,-1 0 1,-5 12 622,-6 8-4495</inkml:trace>
  <inkml:trace contextRef="#ctx0" brushRef="#br0" timeOffset="542733.96">7162 13521 1057,'-5'-1'887,"8"0"7654,128-6-6588,135-44-452,-197 22-3119,-69 29-651,0 0-832</inkml:trace>
  <inkml:trace contextRef="#ctx0" brushRef="#br0" timeOffset="543733.744">3711 18263 480,'-12'0'289,"56"1"-225,-32 0 192,-12-1 326,-8 1 283,-282 88 5551,290-89-6348,0 1-34,1-1 0,-1 0 0,1 0 0,-1 1 0,0-1 0,1 0 0,-1 0 0,1 1 0,-1-1 0,0 1 0,1-1 1,-1 0-1,0 1 0,0-1 0,1 1 0,-1-1 0,0 0 0,0 1 0,0-1 0,1 1 0,-1-1 0,0 1 0,0-1 0,0 1 0,0-1 0,0 1 0,0-1 0,0 1 0,0-1 0,0 1 0,0-1 0,0 1 0,0-1 0,-1 1 0,1-1 0,0 0 0,0 1 0,0-1 0,-1 1 0,1-1 0,0 1 0,0-1 0,-1 0 0,1 1 0,0-1 0,-1 0 0,1 1 0,-1-1 0,1 0-34,66 1 230,-50 0 234,-16-1 86,0 0-75,9-5-117,309-114-23,-283 108-398,-10 12-455,-21 0-6384,-29 8 3624</inkml:trace>
  <inkml:trace contextRef="#ctx0" brushRef="#br0" timeOffset="544021.187">3643 18030 833,'0'0'96,"0"0"833,0 0 384,0 0-672,0 0 704,0 0-64,0 0-32,0 0-128,18 82-128,5-45-544,-18 38 159,4-3-255,0-12-225,3-2-96,-12-10-609,0-27-159,-9 18-1378,10-6-673</inkml:trace>
  <inkml:trace contextRef="#ctx0" brushRef="#br0" timeOffset="544405.374">4466 17936 897,'-7'-3'934,"-4"-1"4812,26 1-2841,2 0-3869,299-93 2491,-142 88-4650,-157 7 897,-9-5 374</inkml:trace>
  <inkml:trace contextRef="#ctx0" brushRef="#br0" timeOffset="544668.792">4827 17607 3395,'3'-6'1922,"-3"6"-513,0 0-832,0 0 928,0 0 129,0 0-449,4 93-673,-4-2-383,2-35-225,-6 49-897,-8-1-1442,-20-5-2113</inkml:trace>
  <inkml:trace contextRef="#ctx0" brushRef="#br0" timeOffset="562268.202">4206 12212 641,'-9'-89'2663,"15"32"1464,-22 188-3145,11 51-31,-20-377-129,10 147-849,15 48 54,0 7-1,-4 193 12,11-152 458,-20-221-63,2 145-423,11 28 44,0 0 42,0 0 117,4 12-5,66 191-1836,-59-171-2877,-4-27 2529</inkml:trace>
  <inkml:trace contextRef="#ctx0" brushRef="#br0" timeOffset="562955.218">4036 12566 2787,'-90'5'7009,"454"-76"-5536,-345 69-1444,-13 0-9,0 1 0,0 0 0,0 0-1,0 0 1,0 1 0,1 0 0,-1 0 0,0 1 0,0 0 0,0 0 0,0 0 0,0 1 0,0-1 0,0 1-1,0 1 1,2 1-20,-6-2 321,-2-2-156,0 0-63,-8 0-17,-516 46 1121,517-46-1152,6 2-22,17-5-5,48-8-12,11-3 29,0 3 0,1 3 1,-1 3-1,21 5-44,-93 0 176,-19 1-75,-401 47-111,590-82-3967,-129 23 1030</inkml:trace>
  <inkml:trace contextRef="#ctx0" brushRef="#br0" timeOffset="563509.52">3895 12185 2723,'-13'-17'1746,"6"-11"2487,32 10-3996,1 1 1,0 2-1,1 1 1,1 1-1,0 1 1,1 1-1,0 2 1,0 1 0,1 1-1,0 1 1,0 2-1,31 0-237,80 5 321,-147 3-257,-57 23-62,0-2 1,-2-3 0,-1-3-1,-65 10-2,13 1-26,269-37 84,-120 3 18,0-2 0,0-1 0,0-2 0,-1-1 0,0-1 0,-1-1 0,-1-2 0,0-1 0,18-13-76,-44 28 8,-1 0 0,0 0 0,0-1 0,0 1 0,0-1 0,0 1 0,0-1 0,0 1 0,0-1 0,0 0 0,0 0 0,0 1 0,0-1 0,0 0 0,-1 0 0,1 0 0,0 0 0,-1 0-1,1 0 1,0 0 0,-1 0 0,1 0 0,-1 0 0,0 0 0,1 0 0,-1 0 0,0 0 0,1-1 0,-1 1 0,0 0 0,0 0 0,0 0 0,0 0 0,0-1 0,-1 1 0,1 0 0,0 0 0,0 0 0,-1 0 0,1 0 0,-1-1 0,1 1 0,-1 0 0,1 0 0,-1 0 0,0 0 0,1 1 0,-1-1 0,0 0 0,0 0 0,0 0 0,0 0 0,0 1 0,0-1 0,0 1 0,0-1 0,0 0 0,0 1 0,0 0 0,0-1-8,-73-14-164,-63 23-2191,97-1 604</inkml:trace>
  <inkml:trace contextRef="#ctx0" brushRef="#br0" timeOffset="564828.848">533 16611 705,'0'0'283,"0"0"117,0 0 161,0 0 378,14-16 3940,79 442-3688,-114-635-508,-19 19-651,22 175 1223,41 159-914,10-18-2295,-32-114 59,3-8 369</inkml:trace>
  <inkml:trace contextRef="#ctx0" brushRef="#br0" timeOffset="565412.725">866 16527 801,'-30'-35'498,"25"30"5735,64 201-4657,-47-132-1262,17 113 92,-8-85-203,-78-526-625,52 422 2317,110 320-635,-82-222-1615,-11-30-3966,-10-47 1870</inkml:trace>
  <inkml:trace contextRef="#ctx0" brushRef="#br0" timeOffset="565940.902">555 17609 4837,'-33'-1'2159,"-4"-4"4933,304-118-6547,82 6-508,-261 98-37,-242 52-972,-1-6 1,-62-2 971,192-22-11,-68 6 177,141 4 1109,163-23-391,-76-34-3524,-110 25-2,-17-2-839</inkml:trace>
  <inkml:trace contextRef="#ctx0" brushRef="#br0" timeOffset="566308.955">105 16543 4612,'0'0'1730,"0"0"-401,0 0-539,8-11 225,17-18-764,1 2 0,2 0 1,0 2-1,2 1 0,1 2 1,0 1-1,2 1 0,0 2 1,1 1-1,1 2 0,1 1 1,19-4-252,-260 129 448,45-27-992,130-79-2206,28-6 199,2 1-124</inkml:trace>
  <inkml:trace contextRef="#ctx0" brushRef="#br0" timeOffset="567347.996">6838 15663 2210,'-11'-5'3701,"16"45"-2517,80 405 1298,-71-388-2117,-18-93 108,-90-442-777,57 398 720,27 77-143,11 42 1531,79 335-1260,-63-303-871,2 33-4433,-23-86 1824</inkml:trace>
  <inkml:trace contextRef="#ctx0" brushRef="#br0" timeOffset="567645.023">7155 15568 4132,'0'0'2541,"0"0"-838,0 0-603,-8 15 757,-7 83 711,33 43-1938,44 34-1997,-54-165 869,-2 0-4582,-6-10 1306</inkml:trace>
  <inkml:trace contextRef="#ctx0" brushRef="#br0" timeOffset="567949.373">7332 15427 2466,'6'6'7858,"0"12"-4441,10 59-3955,-14-63 1556,59 207 506,-1 0-4996,-45-186-356,-15-29 988</inkml:trace>
  <inkml:trace contextRef="#ctx0" brushRef="#br0" timeOffset="568276.729">6987 16487 3587,'-88'35'10490,"86"-35"-9582,2 0-454,0 0 21,19-5-6,290-108 209,37 4-539,-185 49-2690,-171 25-4945,-9 16 3546</inkml:trace>
  <inkml:trace contextRef="#ctx0" brushRef="#br0" timeOffset="568606.989">6560 15636 4164,'-106'-75'6983,"132"56"-4645,691-185 2440,-449 145-4704,-266 58-322,-1 0 0,0 0 0,1 0-1,-1 0 1,0 0 0,0-1-1,0 1 1,0 0 0,0-1 0,0 1-1,0-1 1,0 1 0,0-1 0,-1 1-1,1-1 1,-1 0 0,1 1-1,-1-1 1,0 0 0,1 1 0,-1-1-1,0 0 1,0 0 0,0 1 0,0-1-1,-1 0 1,1 1 0,0-1 0,-1 0-1,1 1 1,-1-1 0,0 0-1,1 1 1,-1-1 0,0 1 0,0-1-1,0 1 1,0 0 0,0-1 0,0 1-1,-2-1 249,1-2-22,-23-38-4815</inkml:trace>
  <inkml:trace contextRef="#ctx0" brushRef="#br0" timeOffset="583812.654">10814 15282 609,'0'0'144,"0"0"-86,0 0-100,0 0 15,0 0 225,0 0 378,0 0 273,0 0 149,0 0-64,0 0-309,0 0 74,0 0-154,0 0-118,0 0-32,0 0-21,0 0-118,14-26 1009,-32 23-987,18 3 143,0 0 103,0 0 25,1 6-175,47 196 923,-46-139-1222,-2-74 229,4-7-307,-1-1 0,-1 1 0,-1-1 0,0 1 1,-1-1-1,-1 1 0,-1-1 0,-1 1 0,-2-9 3,-20-43-32,20 74 10,6 221 44,5-181-167,-3-31-3090,-2-2 22</inkml:trace>
  <inkml:trace contextRef="#ctx0" brushRef="#br0" timeOffset="584414.698">10718 15754 1890,'-14'12'8836,"37"-6"-4960,-4-2-4606,-15-4 92,233 61 889,-198-50-182,-39-10-5,0-1 16,-13 2-42,-224 31-33,91 0 294,134-30 1553,169-36-1190,-29 8-768,-116 24-292,-10 0-1877,1 1-3370,-3 0 782</inkml:trace>
  <inkml:trace contextRef="#ctx0" brushRef="#br0" timeOffset="584829.56">10511 15340 833,'-4'-23'7055,"33"4"-4868,50-3-1559,-74 20-200,297-35 3068,-234 24-2759,-66 13-694,-2 0-70,0 0-496,0 0-1388,0 0-1591,0 0-1073</inkml:trace>
  <inkml:trace contextRef="#ctx0" brushRef="#br0" timeOffset="585380.874">10775 17508 512,'-15'-59'4746,"20"52"-3867,-3 11 2871,26 220-2603,-14-166-993,0 0-616,-12-20-3175,-3-35 1363,1-3 598</inkml:trace>
  <inkml:trace contextRef="#ctx0" brushRef="#br0" timeOffset="585700.444">10920 17371 961,'-2'-23'4311,"5"43"346,7 94-2948,17 22-562,-9-80-861,-6 27-3033,-12-70-1502,-10-5 768</inkml:trace>
  <inkml:trace contextRef="#ctx0" brushRef="#br0" timeOffset="586045.209">10775 18079 1666,'-81'29'8904,"95"-34"-3147,27-14-4941,10-4-908,178-78 236,-121 82-171,-72 24-2167,-35-5 758,-1 0-1201,0 0-694,0 0-780</inkml:trace>
  <inkml:trace contextRef="#ctx0" brushRef="#br0" timeOffset="586349.68">10439 17305 5862,'-26'-28'6422,"25"27"-5638,1 1 300,0 0 176,0 0-139,9-2-347,395-67 331,-301 61-2765,-86 4-3823,-12-5 1229</inkml:trace>
  <inkml:trace contextRef="#ctx0" brushRef="#br0" timeOffset="597541.286">11679 15448 512,'0'0'38,"0"0"15,0 0 17,0 0 138,0 0 69,1 10 6220,-2-6-7105,-9 5 3394,23-1-2780,38-6 10,-84-13-6,29 11-15,61 4 21,-43-3 80,-14-1 144,0 0-106,130-11 245,17 7-155,-32-17-26,-56 28-204,-11-3 17,-48-4 5,3 0-32,104 11 43,-62-13-22,-43 1 27,-2 1 21,0 0-10,0 0 16,0 0 5,0 0 5,0 0 11,0 0-32,0 0 6,0 0-17,0 0-16,13-32-21,-7-1-16,-7 32 32,18-31-32,26-31 6,15 1-17,-43 37 22,24 4-22,83-29 27,-74 39-5,-47 12-11,-1-1 26,5 1-26,126 24 43,-106-5-27,43 29 0,-30-24 27,-15-10-22,33 48 27,-46-45-59,57 67 81,-54-72-49,30 3-5,-12-16 0,41 6 27,-10-6-54,-53-6 32,49 8 17,80 2-49,-60-1 59,42-18-37,-118 14-11,-2 1 26,4 1-26,73-2 11,-74-1-48,-2 2-353,-1 0-592,0 0-406,0 0-1308</inkml:trace>
  <inkml:trace contextRef="#ctx0" brushRef="#br0" timeOffset="602350.179">13932 15412 512,'0'0'145,"0"0"-81,0 0-48,0 0 176,0 0 304,0 0 81,0 0-107,0 0 224,0 0 58,0 0 6,0 0-138,0 0-156,0 0-144,0 0 65,0 0 21,0 0 63,-2-4 12,-6-59 688,55-157 929,-47 33-1714,1 101-356,5 65-24,-2-93 23,8 42-27,6-45-5,0 21 5,-8-22-22,-22 99 44,21 43-49,9 57 27,4 81 432,-5-76-282,-1-11 47,4 91 140,1-46-332,7 70 27,-2-81 27,-18-54-43,23 46 187,-1-2 58,-18-35-197,18 2-26,7 163-6,6-64-32,-28-61 26,1-31-20,24-173 26,-33 22-131,-3 0 0,-3-1 0,-4 1 1,-3-4 98,8-67-299,2 97 256,29 30 43,129 2 64,-39-4 256,44 1 65,-102 16-321,105-18 155,-150 21-235,-16 3 26,-4 1-20,7-1 26,141-13 21,-46 10-5,30-6-32,-102-6 5,-28 13 22,-4-4 0,-4-135-54,5 125 27,0-1 0,1 1 0,1 0 0,0 0 0,2-1 0,0 1 0,0 1 0,2-1 0,6-16 0,28-150 0,16-22 32,-6 89-59,0 46 43,3 20-37,85-28-11,-65 63 32,20 13-27,-58 9 22,52 18 5,92 54 32,-149-68-28,-1 1 0,-1 2-1,0 0 1,-1 2 0,0 1 0,-1 1 0,10 11-4,37 103 5,-40-90-5,1 14 27,-1-16-18,-34-33-2,8 151 244,16-46 0,1-47-219,-23 8-32,18-36 0,-8 15 0,-8-22 0,16 12 0,67-25-6,379-117-36,-156 49 58,-43 10 1163,-69 16-335,-91 14-599,-103 9-261,-2 2 0,0 0-267,0 0-507,0 0-171,0 0-880,0 0-647,0 0-688</inkml:trace>
  <inkml:trace contextRef="#ctx0" brushRef="#br0" timeOffset="603460.842">12414 14545 641,'0'0'138,"0"0"151,0 0 442,0 0 75,0 0-112,0 0 320,0 0 11,0 0-219,0 0-208,0 0-149,0 0-188,0 0 38,0 0 54,0 0 127,0 0 33,0 0-38,0 0-107,2 7 134,86 279 1260,-38-163-1234,-28-90-507,-21-30-255,-1-3-727,0 0-684,0 0 33,0 0-892</inkml:trace>
  <inkml:trace contextRef="#ctx0" brushRef="#br0" timeOffset="603868.932">12229 14574 929,'-18'-17'513,"17"16"-469,1 1 0,-1 0 1,0-1-1,1 1 1,-1-1-1,0 1 0,1 0 1,-1-1-1,1 1 1,-1-1-1,1 0 0,-1 1 1,1-1-1,-1 1 1,1-1-1,-1 0 0,1 1 1,0-1-1,0 0 1,-1 0-1,1 1 1,0-1-1,0 0 0,0 0 1,0 1-1,0-1 1,-1 0-1,2 0 0,-1 1 1,0-1-1,0 0 1,0 0-1,0 1 0,0-1 1,1 0-1,-1 0 1,0 1-1,0-1 0,1 0 1,-1 1-1,1-1 1,-1 0-1,1 1 0,-1-1 1,1 1-1,-1-1 1,1 1-1,-1-1 0,1 1 1,0-1-1,-1 1 1,1 0-1,0-1 1,-1 1-1,1 0 0,0-1 1,-1 1-1,1 0 1,0 0-1,0 0 0,0 0 1,-1 0-1,1 0 1,0 0-1,0 0 0,-1 0 1,1 0-1,0 0 1,0 0-45,18-9 356,1 1 1,-1 0-1,2 1 1,-1 1 0,1 2-1,0 0 1,0 0-1,0 2 1,0 1 0,1 1-1,-1 0 1,0 2-1,0 0 1,0 2 0,19 5-357,-41-9 45,0 0 0,1 0 0,-1 1 0,0-1 0,0 0 0,0 1 0,0-1 0,0 0 0,1 1 0,-1-1 0,0 1 0,0 0 0,1-1 0,-1 1 0,0 0 0,1-1 0,-1 1 0,1 0 0,-1-1 0,1 1 0,-1 0 0,1 0 0,-1 0 0,1 0 0,0-1 0,0 1 0,-1 0 0,1 0 0,0 0 0,0 0 0,0 0 0,0 0 0,0 0 0,0 0 0,0 0 0,0 0 0,0-1 0,1 1 0,-1 0 0,0 0 0,0 0 0,1 0 0,-1 0 0,1-1 0,-1 1 0,1 0 0,-1 0 0,1 0 0,-1-1 0,1 1 0,0 0 0,-1-1 0,1 1 0,0-1 0,0 1 0,-1-1 0,1 1 0,0-1 0,0 1 0,0-1 0,0 0-45,-83 23 767,-29-14-704,38-21-4327,54 3 1664</inkml:trace>
  <inkml:trace contextRef="#ctx0" brushRef="#br0" timeOffset="605819.259">13849 13750 737,'0'0'592,"0"0"358,0 0-149,0 0 299,2-3-6,14-10 406,-14 15-1024,-2-2-167,0 0 230,0 0 161,0 0-22,2 6-43,35 149 614,-37 142-240,3-220-1447,-3-76-272,0-1-939,0 0-572,0 0-390</inkml:trace>
  <inkml:trace contextRef="#ctx0" brushRef="#br0" timeOffset="606413.569">13851 13835 577,'8'-18'2889,"27"-82"88,6 62-1663,-19 46-252,-18-6-992,-1-1 1,1 1-1,-1 0 0,0 0 1,0 0-1,0 0 1,0 0-1,0 1 0,-1-1 1,1 1-1,-1 0 0,1 0 1,-1 0-1,0 0 1,0 0-1,0 0 0,-1 1 1,1-1-1,-1 1 0,0-1 1,0 1-1,1 3-70,-18 83 552,2-52-410,10-25-135,-1-1 1,-1 0-1,0 0 0,0 0 1,-1-1-1,0 0 1,-1 0-1,-1-1 0,1 0 1,-2-1-1,1 1 0,-1-2 1,-1 0-1,1 0 0,-1 0 1,-7 2-8,-7-10-33,11-12 39,12 12 21,2 0 10,26-3 326,65 46 285,-84-37-570,1-1 0,-1 0 1,1-1-1,0 1 0,0-2 0,0 1 0,1-1 0,-1 0 0,1-1 1,0 0-1,-1 0 0,1-1 0,0 0 0,0-1 0,1 0-78,-6-1 54,-4 1-49,0 0-176,7-2-373,31-17-524,-15-4-2994,-22 22 1542</inkml:trace>
  <inkml:trace contextRef="#ctx0" brushRef="#br0" timeOffset="607422.69">14578 15998 480</inkml:trace>
  <inkml:trace contextRef="#ctx0" brushRef="#br0" timeOffset="608469.36">14574 15971 512,'0'0'198,"0"0"26,0 0 86,0 0 256,0 0 128,1-3 42,8-28 775,-9 28-918,0 3-278,0 0 10,0 0-15,0 0-75,0 0-38,0 0-15,0 0-43,0 0-22,0 0-47,0 0-22,0 0 26,0 0-20,0 0 26,0 0-6,15 32 209,-15-22-288,37-21 304,28-9 107,-64 20-310,-1 0-21,0 0 21,0 0 21,0 0-5,0 0 43,0 0 21,0 0-16,0 0 70,0 0-22,0 0-96,0 0-48,0 0-26,-41-7 20,35 8-57,1 0-1,0 0 0,0 0 0,0 0 0,1 1 0,-1-1 1,0 1-1,0 1 0,1-1 0,-1 1 0,1-1 1,0 1-1,0 0 0,0 1 0,0-1 0,1 1 0,-1 0 1,1 0-1,0 0 0,0 0 0,0 0 0,1 1 1,-1-1-1,1 1 0,0 0 0,0-1 0,1 1 1,0 0-1,-1 1 0,19 36 0,0-32 0,239 86 608,-254-95-567,-1 0 0,1 0 0,0 0-1,0 1 1,-1-1 0,1 0 0,-1 1-1,1-1 1,-1 1 0,1 0 0,-1-1-1,0 1 1,0 0 0,0 0 0,0 0-1,0 0 1,0 0 0,-1 0 0,1 0-1,-1 0 1,1 0 0,-1 0 0,0 0-1,0 0 1,0 1 0,0-1 0,0 0-1,0 0 1,-1 0 0,1 0 0,-1 0 0,1 0-1,-1 0 1,0 0 0,0 0 0,0 0-1,0 0 1,0 0 0,0 0 0,0-1-1,-1 1 1,1-1 0,-1 1 0,1-1-1,-1 1 1,1-1 0,-2 1-41,-86 55 679,-70-24-359,122-46-2406,18 2-1802,16 10 1086</inkml:trace>
  <inkml:trace contextRef="#ctx0" brushRef="#br0" timeOffset="609132.72">16110 13754 545,'-7'-51'997,"-5"18"6296,-17 359-3903,38-82-2648,4-207-254,-5-14-2181,-6-5-5232,-2-18 4875</inkml:trace>
  <inkml:trace contextRef="#ctx0" brushRef="#br0" timeOffset="609531.515">15919 13835 673,'-53'-48'2226,"51"46"-956,-24-9 914,-31-13-695,295-19 3125,-105 12-3938,130-18 915,-226 54-1206,-36-5-220,-1 0-15,-2 16-89,1-11-6384,1-5 1999</inkml:trace>
  <inkml:trace contextRef="#ctx0" brushRef="#br0" timeOffset="616429.573">11822 17675 480,'0'0'209,"0"0"-71,0 0 55,0 0 431,0 0 417,0 0 80,0 0-288,0 0 213,-29-4 1118,27 1 4828,208-45-6389,-66 20-448,197-4-155,-176 25 21,-95 9-37,29-5 43,-86 1-33,-7 1-10,60 0 86,-60 2 10,-2-1 21,0 0 6,0 0-59,0 0-26,0 0-33,-1-3 22,-21-112-33,48-54-10,-26 111 27,2 55-11,17-20 32,55-46-43,6 45 27,-5 8-27,-9 19 49,50 25-17,2 25-5,-12 20 27,-67-43-22,10 20-10,15 22 10,7 25-5,-37-54 0,-5-40 0,110 14 0,-53-22 0,74-22 0,-8 21-11,-66-3-170,5 0 53,-19 8 122,-70 1-20,-2 0-6,0 0 0,0 0 10,0 0 33,7 19-6,20 55 1,-6-26-33,53 63 54,-29-55-27,-11-30-6,-36-73-20,-4-31-129,6 78 112,0 0-26,0 0-49,1-12-10,16-176-187,14-22 257,-30 181 61,-2 24-2,0 1 0,1 0-1,-1 0 1,1 0 0,0 0 0,1-1 0,-1 1 0,1 0 0,0 0-1,0 0 1,0 0 0,0 0 0,1 0 0,-1 0 0,1 1 0,0-1-1,0 0 1,1 1 0,-1-1 0,1 1 0,2-2-1,28-9 1,-32 14-1,0 0 0,0 0-1,0 0 1,0 0 0,0 0 0,1 0 0,-1 0 0,0-1 0,0 1 0,0 0 0,0-1 0,0 1-1,0-1 1,0 0 0,0 1 0,-1-1 0,1 0 0,0 1 0,0-1 0,0 0 0,-1 0 0,1 0 0,0 1-1,-1-1 1,1 0 0,-1 0 0,1 0 0,-1 0 0,1 0 0,-1 0 0,0 0 0,1 0 0,-1-1-1,0 1 1,0 0 0,0 0 0,0 0 0,0 0 0,0 0 0,0 0 0,0 0 0,0 0 0,-1-1-1,1 1 1,0 0 0,-1 0 0,1 0 0,-1 0 0,1 0 0,-1 0 0,1 0 0,-1 1 0,0-1 0,1 0-1,-1 0 1,0 0 0,0 1 0,0-1 0,0 0 0,0 1 0,1-1 0,-1 1 0,0-1 0,-1 0 0,-5-15-2,0-1 0,1-1 1,1 1-1,1-1 0,0 0 1,1 0-1,1 0 0,1-1 1,1 1-1,0 0 0,1 0 1,1-1-1,1 1 0,1 0 1,0 1-1,6-17 2,32-86 5,18-168-672,-64 114 26,19 71 225,5-24 309,8-38-80,-21 126 177,4 27 10,38 6-22,-50 4 22,1 1 0,-1 0 0,0 0 0,1 0 0,-1-1-1,0 1 1,0 0 0,0 0 0,0 0 0,0 0 0,0 0 0,0 0 0,0 1-1,0-1 1,0 0 0,0 1 0,-1-1 0,1 0 0,0 1 0,-1-1-1,1 1 1,0 0 0,-1-1 0,1 1 0,0 0 0,-1 0 0,1 0 0,0 0-1,-1 0 1,1 0 0,0 0 0,-1 1 0,1-1 0,0 0 0,-1 1-1,1-1 1,0 1 0,-1 0 0,1-1 0,-1 2 0,-1 5 14,0 0 0,0 1 0,1-1 0,0 1 0,1 0 0,0-1 0,0 1 0,0 0 0,1 0 0,0 0 1,1 0-1,0 0 0,0-1 0,0 1 0,1 0 0,0-1 0,1 1 0,0 1-14,13 94 137,-12-24-41,12 90 438,-11-138-453,-3 139 158,5-26-164,-9 11-49,-2 115 1,21 3-22,-19-170-5,20 41 32,-21-94-37,7 22 37,18 60 37,-15-117-42,2 33-22,2 14-10,-2-46 2,-15 9 17,-3 27 77,23 58-33,-19-47-52,7 21-6,9-65 5,-10-18 11,-1-1-27,4-20 6,27-119-64,30-127-353,-39 195 310,9-86-342,-15 88 411,-16 67 27,0 2 38,0 0 10,87 6 53,-84-6-96,3 0 27,65 0-6,0-3-1,0-3 0,-1-3 1,30-10-10,-50 6-7,0 3 1,1 1 0,0 3-1,0 2 1,9 2 6,-55 2 0,208 2-38,-77 1-42,-84 0-395,0 6 299,-43-32 0,19-108-22,-12 59 124,38-21 74,-29 12 0,5-9-6,33 23 6,49-58-21,-104 115 21,3 7 21,193-11-47,-192 14 26,-8-1 0,0 0 0,1 1 1,-1-1-1,0 1 0,0 0 0,0 1 1,1-1-1,-1 1 0,0-1 0,0 1 1,0 1-1,0-1 0,0 0 0,0 1 1,0 0-1,-1 0 0,1 0 0,-1 0 1,1 1-1,0 0 0,28 15 32,-30-18-5,-2 0 10,6 6 27,72 93 256,-71-92-292,0 1-1,-1 0 1,1 0-1,-2 0 1,1 1-1,-1 0 1,-1 0-1,0 0 1,0 1-1,-1-1 1,0 1-1,0 0 1,0 9-28,17 68 491,-8 59 59,7-109-454,20 44 144,-35-76-235,-1 1 0,1-1-1,1-1 1,-1 1 0,1-1-1,0 1 1,0-1 0,0-1-1,0 1 1,1-1 0,-1 0-1,1 0 1,0 0 0,0-1-1,0 0 1,0 0 0,0-1-1,1 0 1,-1 0 0,0 0-1,1-1 1,-1 1 0,1-2-1,-1 1 1,0-1 0,1 0-1,-1 0 1,0-1 0,1 0-5,0 2-8,328-33 35,-34 16 347,-215 29-326,-82-12-614,-4 0-827,0 0-1063,0 0-891</inkml:trace>
  <inkml:trace contextRef="#ctx0" brushRef="#br0" timeOffset="617029.178">17128 16009 801,'5'0'8384,"17"60"-7955,10 124 943,-33-170-1345,1-1 0,-1 0-1,2 0 1,0 1 0,1-1 0,0 0-1,1 0 1,0 0 0,1 0-1,0-1 1,6 11-27,23 0-934,-32-23-70,-1 0-416,0 0-176,0 0 117,0 0-998</inkml:trace>
  <inkml:trace contextRef="#ctx0" brushRef="#br0" timeOffset="617428.555">16789 16145 705,'-54'-43'2311,"-7"12"2771,70 29-4313,282-69 1094,-41 18-1388,-238 48-444,25-9 94,1 1-1,0 2 1,1 2 0,0 1 0,0 2 0,1 1-125,56-11 357,-90 15-557,-6 1-7116,0 0 5149</inkml:trace>
  <inkml:trace contextRef="#ctx0" brushRef="#br0" timeOffset="618499.068">15724 18282 673,'4'-1'205,"1"-1"0,-1 0 0,1 0 0,-1-1 0,0 1 1,0-1-1,0 0 0,0 0 0,-1 0 0,1 0 1,-1-1-1,0 1 0,0-1 0,0 0 0,0 0 0,-1 0 1,1-1-1,-1 1 0,0 0 0,-1-1 0,1 1 0,-1-1 1,0 0-1,0 1 0,0-1 0,0 0 0,-1 0 0,0 0 1,0 0-1,-1-2-205,-21-4 1484,5 12-1387,0 1 1,1 1 0,-1 1-1,1 0 1,0 2 0,0-1-1,1 2 1,0 0-1,0 1 1,0 0 0,1 1-1,0 1 1,1 0-1,-4 5-97,16-14 1,-1 0-1,1 0 0,0 0 0,0 0 0,0 0 0,0 0 0,0 0 0,0 1 0,0-1 0,0 0 0,1 1 0,-1-1 0,1 1 0,-1-1 0,1 0 0,-1 1 0,1-1 0,0 1 0,-1 0 0,1-1 0,0 1 0,0-1 0,0 1 0,1-1 0,-1 1 0,0-1 0,0 1 0,1-1 0,-1 1 0,1-1 0,-1 1 0,1-1 0,0 0 0,0 1 0,-1-1 0,1 0 0,0 1 0,0-1 1,0 0-1,0 0 0,1 0 0,-1 0 0,0 0 0,0 0 0,1 0 0,-1-1 0,0 1 0,1 0 0,-1-1 0,1 1 0,-1-1 0,79 20-7,66-17 470,93 17 702,-201-7-716,-66 18 795,-104 29-1004,-66 14-4180,157-67 2141</inkml:trace>
  <inkml:trace contextRef="#ctx0" brushRef="#br0" timeOffset="619196.66">15479 15584 1025,'-2'7'512,"2"9"642,5 15 703,-5 13-415,2-17-1026,3 31 32,2 12-127,-3-6-97,1 5-128,-7-24-64,2-27 0,0 16-352,0-15-705,-3-18-705,3-1-736</inkml:trace>
  <inkml:trace contextRef="#ctx0" brushRef="#br0" timeOffset="619595.579">15459 15684 480,'0'-5'179,"-1"-1"-1,1 1 1,0 0-1,1 0 0,-1-1 1,1 1-1,0 0 0,0 0 1,1 0-1,-1 0 0,1 0 1,0 0-1,1 0 0,-1 1 1,1-1-1,0 1 0,0-1 1,0 1-1,1 0 0,-1 1 1,1-1-1,1-1-178,57-8 2317,-60 12-2250,1 0-1,-1 0 1,1 0-1,-1 0 1,1 0-1,-1 1 1,1-1-1,0 1 1,-1 0-1,1 0 1,0 0-1,-1 0 1,1 0 0,0 1-1,-1-1 1,1 1-1,0 0 1,-1-1-1,1 1 1,-1 1-1,0-1 1,1 0-1,-1 0 1,0 1-1,0-1 1,1 1 0,-1 0-1,0 0 1,-1 0-1,1 0 1,0 0-1,-1 0 1,1 0-1,-1 0 1,1 1-1,-1-1 1,0 1 0,0-1-1,0 1 1,-1-1-1,1 1 1,0-1-1,-1 1 1,0 0-1,1-1 1,-1 1-1,0 0 1,-1-1-1,1 1 1,0 0 0,-1-1-1,1 1 1,-1-1-1,0 1 1,0 0-1,-1 0-66,-67 77 1294,-28 47-223,96-119-1013,-1 1-1,1 0 1,1-1 0,-1 1-1,2-1 1,-1 1-1,1 0 1,0-1 0,1 1-1,0-1 1,0 0 0,1 1-1,0-1 1,1 0-1,0-1 1,0 1 0,0-1-1,1 0 1,0 0 0,1 0-1,-1 0 1,1-1-1,0 0 1,1 0 0,0-1-1,0 0 1,0 0 0,0-1-1,1 1 1,-1-1-1,1-1 1,0 0 0,1 0-1,6 1-57,-2-1-67,3 2-159,1 0 0,0-2 0,0 0 0,0-1 0,0 0 0,0-2 0,0 0 0,1-1 0,-1 0 0,1-2 226,-2-9-4378,-15 11 284</inkml:trace>
  <inkml:trace contextRef="#ctx0" brushRef="#br0" timeOffset="620396.952">14344 17823 737,'0'0'-16,"0"0"138,0 0 423,0 0 528,0 0 101,1-18 487,-2 18-1607,1 0 1,0 0-1,-1 1 0,1-1 1,0 0-1,-1 0 1,1 0-1,-1 0 1,1 0-1,0 0 0,-1 0 1,1 0-1,-1 0 1,1 0-1,0 0 1,-1 0-1,1 0 0,0 0 1,-1 0-1,1-1 1,-1 1-1,1 0 1,0 0-1,-1 0 0,1-1 1,0 1-1,-1 0 1,1 0-1,0-1 1,0 1-1,-1 0 0,1 0 1,0-1-1,0 1 1,-1 0-1,1-1 1,0 1-1,0-1-54,-16 42 542,4 121 248,12-152-777,0-1-1,1 1 1,1-1-1,0 1 1,0-1-1,0 0 0,1 0 1,1 0-1,-1 0 1,2-1-1,-1 0 1,1 1-1,0-1 1,1-1-1,0 1 1,0-1-1,0 0 0,1-1 1,0 1-1,1-1 1,-1-1-1,1 1 1,0-1-1,0-1 1,1 1-1,0-2 1,7 4-13,-8-7 10,1 0 1,-1 0 0,1 0-1,-1-1 1,1 0 0,-1-1-1,1 0 1,-1 0 0,0-1-1,0 0 1,0 0 0,-1-1-1,1 0 1,-1-1 0,0 1-1,0-1 1,0-1 0,2-2-11,7-5 9,-2 0 1,1-2 0,-2 0-1,0 0 1,-1-1-1,0-1 1,-2 0 0,0 0-1,0-1 1,-2 0-1,0-1 1,-2 0 0,0 0-1,-1 0 1,0-1-10,-4 16 12,0 0 0,-1 0 0,1 0 0,-1-1 0,0 1 0,0 0 0,0 0 0,-1 0 0,1 0 0,-1 0 0,0 0 0,0 0 0,0 0 0,-1 0 0,1 1 0,-1-1 0,0 0 0,0 1 0,0-1 0,-1 1 0,1 0 0,-1 0 1,0 0-1,0 0 0,0 0 0,0 1 0,0-1 0,-1 1 0,1 0 0,-1 0 0,1 0 0,-3 0-12,-130-8 5,11 58-3454,103-24 1015</inkml:trace>
  <inkml:trace contextRef="#ctx0" brushRef="#br0" timeOffset="620668.589">14499 17909 3075,'0'-2'833,"-6"-12"384,6 14-32,14-4 224,-14 4-95,0 0-514,30 25-608,22 26 1,-12 9-450,-13 6-703,-22 9-994,-26 4-1762</inkml:trace>
  <inkml:trace contextRef="#ctx0" brushRef="#br0" timeOffset="621965.443">12790 16386 609,'14'-16'2231,"-13"16"-2180,38 2-24,-26 1 330,-23-1 1221,-60 0-473,72 3-556,142 278 1838,-129-242-2174,26 34 145,-18-32-294,-14-36 99,-6-30 235,-3 17-587,-7-20-1998,-7 19-594</inkml:trace>
  <inkml:trace contextRef="#ctx0" brushRef="#br0" timeOffset="622397.213">12855 16396 3107,'-57'-77'4815,"57"75"-4564,0 2-32,10-7 133,2-2-244,1 1-1,-1 0 1,1 1-1,1 1 1,-1 0-1,1 1 1,0 0-1,1 1 0,-1 0 1,0 1-1,1 1 1,0 1-1,0 0 1,0 1-1,-1 0 1,1 1-1,0 1 1,-1 0-1,1 1 1,-1 1-1,1 0 0,-1 1 1,1 1-108,-12-4 55,0 0 1,-1 0-1,1 1 0,-1-1 1,0 1-1,1 0 0,-1-1 1,0 1-1,-1 0 0,1 0 0,0 1 1,-1-1-1,0 0 0,0 0 1,0 1-1,0-1 0,0 0 1,-1 1-1,1-1 0,-1 1 1,0-1-1,0 1 0,-1-1 1,1 1-1,-1-1 0,1 1 1,-1-1-1,0 0 0,0 1 1,0-1-1,-1 0 0,1 0 1,-1 0-1,0 0 0,0 0 1,0 0-1,0-1 0,-1 1 1,1-1-1,-2 2-55,-2 3-113,-1 0 0,0-1 0,0 1 0,-1-1 0,1-1 0,-1 0 0,0 0 0,-1 0 0,1-1 0,-1-1 0,0 1 0,0-1 0,0-1 0,-1 1 0,0-1 113,-41-5-2248,2-11-768</inkml:trace>
  <inkml:trace contextRef="#ctx0" brushRef="#br0" timeOffset="623435.55">12271 14506 512,'0'0'43,"0"0"53,0 0 38,0 0-54,0 0 27,0 0 143,0 0-20,0 0 165,0 0 155,3-4 123,8-2-478,1 0 0,-1 0 1,1 1-1,1 1 0,-1 0 1,0 1-1,1 0 1,0 1-1,0 0 0,-1 1 1,1 0-1,0 1 1,0 1-1,0 0 0,0 0 1,0 2-1,-1 0 0,1 0 1,-1 1-1,12 5-195,-22-9 45,0-1-1,0 1 1,0 1-1,1-1 0,-1 0 1,0 0-1,0 1 1,0-1-1,0 1 0,0 0 1,0-1-1,0 1 1,0 0-1,0 0 1,0 0-1,0 1 0,-1-1 1,1 0-1,0 1 1,-1-1-1,1 1 0,-1-1 1,0 1-1,1 0 1,-1 0-1,0 0 1,0-1-1,0 1 0,0 0 1,0 0-1,-1 0 1,1 1-1,-1-1 1,1 0-1,-1 0 0,0 0 1,1 0-1,-1 0 1,-1 1-1,1-1 0,0 0 1,0 0-1,-1 0 1,1 0-1,-1 0 1,0 0-1,1 0 0,-1 0 1,0 0-1,0 0 1,0 0-1,-1 0 1,0 1-46,-6 6 81,-1 1-1,0-2 0,-1 1 0,1-1 0,-1-1 0,-1 0 0,0 0 0,0-1 0,0 0 0,-1-1 0,1-1 0,-1 1 0,0-2 1,-1 0-1,1 0 0,-8 0-79,-2-9 124,16 5-3745,6 1 2190</inkml:trace>
  <inkml:trace contextRef="#ctx0" brushRef="#br0" timeOffset="638469.372">13948 14446 480,'0'0'91,"0"0"-27,0 0-26,0 0-17,0 0-42,0 0 26,0 0 160,0 0 81,0 0 5,0 0-38,0 0-47,0 0 53,0 0-48,0 0-38,0 0 11,0 0 43,0 0-43,0 0 80,0 0 1,0 0-22,0 0 15,0 0 1,0 0-37,0 0-70,0 0-11,0 0 11,0 0-42,0 0-22,0 0 32,0 0 5,0 0 43,0 0-42,0 0 5,0 0-1,0 0-26,0 0-21,0 0 11,0 0-12,0 0 33,0 0 53,0 0-37,0 0 21,0 0-5,0 0 10,0 0-21,0 0-32,0 0-21,0 0 16,0 0 26,0 0 81,3-1-17,106-17 97,-32 14 234,-75 4-453,-2 0-6,0 0-31,6-2 26,69-24-27,-74 25-117,-1 1-427,0 0-412,0 0 38</inkml:trace>
  <inkml:trace contextRef="#ctx0" brushRef="#br0" timeOffset="639332.409">13863 14584 512,'0'0'59,"0"0"-21,0 0-17,0 0-32,0 0 33,0 0 31,0 0 118,0 0 149,4 2 32,26-4 396,-30 2-615,0 0-47,0 0 31,3 0 123,58-12 348,-56 10-466,-5 2 71,0 0 63,0 0-69,24-5-102,107-12 630,-129 17-656,-2 0 21,0 0-37,3-1-16,109-19-11,-111 19-251,-1 1-523,0 0-86</inkml:trace>
  <inkml:trace contextRef="#ctx0" brushRef="#br0" timeOffset="640099.555">13826 14829 609,'0'0'48,"0"0"-54,0 0 49,0 0 128,0 0 154,4-3 54,15-6-26,-14 6-97,-5 3 91,0 0 0,0 0-48,8-3 5,73-33 438,-79 34-539,144-1 822,-94 1-966,-9-4-59,0 21-817,-42-15-571</inkml:trace>
  <inkml:trace contextRef="#ctx0" brushRef="#br0" timeOffset="640932.333">13803 15071 448,'0'0'139,"0"0"-96,0 0-64,0 0-1,0 0 60,0 0 111,0 0 134,3 0-80,88-10 2007,-85 11-1932,133-12 645,-76-4-464,-62 15-405,-1 0-17,27-3 0,124-31 22,-133 33-1367,-18 1-555</inkml:trace>
  <inkml:trace contextRef="#ctx0" brushRef="#br0" timeOffset="641733.432">13764 15270 545,'0'0'58,"0"0"-31,0 0-48,0 0-1,0 0 44,15-5 36,87-9 1918,-101 14-1958,1-1 1,-1 1 0,1-1 0,-1 1 0,1-1 0,-1 1 0,1-1 0,-1 0 0,1 0-1,-1 0 1,0 0 0,1 0 0,-1 0 0,0 0 0,0 0 0,0 0 0,0-1 0,0 1 0,0 0-1,0-1 1,-1 1 0,1-1 0,0 1 0,-1-1 0,1 1 0,-1-1 0,1 1 0,-1-1 0,0 0-1,0 1 1,0-1 0,0 1 0,0-1 0,0 0 0,0 1-19,0-3 59,1-4 123,-1 8-27,0 0 42,0 0-31,6 3-17,130 24 752,-73-23-478,64-19-348,-35 9 544,-60 4-2359,-44 6-188</inkml:trace>
  <inkml:trace contextRef="#ctx0" brushRef="#br0" timeOffset="642955.458">13849 15595 480,'0'0'38,"0"0"15,0 0-26,0 0-38,0 0 38,0 0 69,0 0 166,0 0 79,0 0 12,0 0-33,0 0-107,2 0 44,145-16 2027,-142 16-2241,-5 0 48,0 0 32,4 0 5,162 13 678,-84-13-779,13 3-27,-2-10 0,23-7 0,-61 12-54,-55 2-405,0 0-801,0 0-106</inkml:trace>
  <inkml:trace contextRef="#ctx0" brushRef="#br0" timeOffset="643894.89">13821 15839 480,'0'0'59,"0"0"-11,0 0 27,0 0-48,0 0-70,10-5 16,50-55 897,-57 59-619,1-1 144,132-13 1431,-55 24-1591,-40-15-235,191-25 32,-63-4-32,-116 30 0,-41 5-11,-10 0-160,-2 0-603,0 0-608</inkml:trace>
  <inkml:trace contextRef="#ctx0" brushRef="#br0" timeOffset="644685.397">13844 16079 480,'0'0'171,"0"0"-107,0 0-106,15-5 31,126-11 1970,-48 3-1799,17 13 166,12-22 58,75-12-229,-11 13-27,-179 17-117,-6 3-6,-1 1-224,0 0-597</inkml:trace>
  <inkml:trace contextRef="#ctx0" brushRef="#br0" timeOffset="645354.869">13819 16361 448,'0'0'91,"0"0"-21,4-1-17,194-43 273,71 16 437,-86-4-726,-140 23-63</inkml:trace>
  <inkml:trace contextRef="#ctx0" brushRef="#br0" timeOffset="647893.094">14610 15526 512,'0'0'65</inkml:trace>
  <inkml:trace contextRef="#ctx0" brushRef="#br0" timeOffset="648056.965">14559 15520 448,'0'0'64</inkml:trace>
  <inkml:trace contextRef="#ctx0" brushRef="#br0" timeOffset="648057.965">14511 15522 480</inkml:trace>
  <inkml:trace contextRef="#ctx0" brushRef="#br0" timeOffset="648212.433">14348 15539 480</inkml:trace>
  <inkml:trace contextRef="#ctx0" brushRef="#br0" timeOffset="648987.232">14039 15470 769,'-104'-10'224,"3"-12"-219,-5 23-10,50-3-8,41 2 0,41 1 44,143 15 701,-3-11-700,101 28-379,-104-27 293,-112-2-421,-51-4 358</inkml:trace>
  <inkml:trace contextRef="#ctx0" brushRef="#br0" timeOffset="650860.431">14375 15611 480,'-2'-4'161,"2"4"-129,-2 0 32,0-4-32,2 4-64,0 0 32,0 0 320,0 0-128,0 0 96,0 0-159,0 0-65,0 0-96,0 0-417</inkml:trace>
  <inkml:trace contextRef="#ctx0" brushRef="#br0" timeOffset="651748.272">14353 15733 448,'0'0'118,"0"0"-49,0 0-42,0 0-48,0 0-11,0 0 16,0 0 85,0 0 102,0 0 26,0 0 28,0 0 36,0 0 27,0 0-42,0 0 117,0 0 75,0 0 5,0 0-21,0 0-6,0 0-42,0 0-161,0 0-10,0 0-27,0 0 11,-5 0-481,5 0-1270</inkml:trace>
  <inkml:trace contextRef="#ctx0" brushRef="#br0" timeOffset="652483.562">14284 16077 480,'0'0'59,"0"0"-21,0 0-6,0 0 37,0 0 182,0 0 187,0 0 122,0 0 43,0 0 11,0 0-26,0 0-140,0 0 128,0 0-26,0 0-64,0 0-37,0 0-70,0 0-150,0 0 54,0 0-21,0 0-33,0 0-10,0 0-43,0 0-90,0 0-28,-1 9-20,0-1-44,0-6-58,1-2-267,0 0-581,0 0-610,0 0-544</inkml:trace>
  <inkml:trace contextRef="#ctx0" brushRef="#br0" timeOffset="653196.545">14295 16373 448,'0'0'70,"0"0"10,0 0-37,0 0-6,0 0 48,0 0 124,0 0 170,0 0 432,0 0 177,0 0 42,0 0-90,-12 28 2364,35-6-907,-23-22-2605,0 0-524,0 0-1547,0 0-1896</inkml:trace>
  <inkml:trace contextRef="#ctx0" brushRef="#br0" timeOffset="656035.6">20834 14702 577,'0'0'149,"0"0"6,0 0 267,0 0 384,0 0 53,0 0-42,0 0-59,0 0-230,0 0 38,0 0-235,0 0-133,0 0 15,0 0-101,-5 2-53,-160 58 336,82 19-208,77-68-151,3-9-31,1-1 1,0 1 0,0 0-1,0 0 1,0 1 0,0-1-1,0 0 1,1 0 0,-1 1-1,1-1 1,-1 1-1,1 0 1,0-1 0,0 1-1,0 0 1,1 0 0,-1 0-1,1-1 1,-1 1 0,1 0-1,0 0 1,0 0 0,0 0-1,1 0 1,-1 0 0,1-1-1,-1 1 1,1 0 0,0 0-1,0-1 1,0 1-1,0 0 1,1-1 0,-1 1-1,1-1 1,0 0 0,-1 1-1,1-1 1,0 0 0,1 0-6,23 9 52,-7-5-36,0 2 1,0 0 0,-1 1 0,-1 0-1,1 2 1,-2 0 0,1 1 0,-2 1 0,2 1-17,0 4 37,-12-14 16,0 1 0,1-1 1,-2 1-1,1 0 1,0 1-1,-1-1 0,0 1 1,-1-1-1,1 1 1,-1 1-1,0-1 0,0 0 1,-1 1-1,0-1 1,0 1-1,-1 0 0,0-1 1,0 1-1,0 0 1,-1 0-1,0 0 0,0 0 1,-1 1-54,-3 20 316,5-25-266,-1 1 0,0 0 0,0-1 1,-1 1-1,1 0 0,-1-1 0,0 1 0,0-1 0,0 1 0,0-1 0,-1 0 0,1 1 0,-1-1 0,0 0 1,0 0-1,0 0 0,0 0 0,0 0 0,-1-1 0,1 1 0,-1-1 0,0 1 0,0-1 0,0 0 0,0 0 0,0 0 1,0-1-1,-3 2-50,-85 3 336,30-17-315,33 3-1529,12-13-3363,17 15 2874</inkml:trace>
  <inkml:trace contextRef="#ctx0" brushRef="#br0" timeOffset="656396.016">20945 14993 1025,'0'0'849,"0"0"229,0 0 107,0 0-235,0 0 209,0 0-198,0 0-219,6-1-166,211 9 380,-187-11-972,-28 3-155,-2 0-469,0 0-594,0 0-645</inkml:trace>
  <inkml:trace contextRef="#ctx0" brushRef="#br0" timeOffset="656804.85">20968 15177 673,'33'3'10243,"150"8"-8913,-176-9-1627,31-11-1845,-39-40-1238,1 49 1918</inkml:trace>
  <inkml:trace contextRef="#ctx0" brushRef="#br0" timeOffset="657420.289">21426 15111 480,'0'0'198,"0"0"-113,0 0-47,0 0 74,0 0 379,0 0 251,0 0-107,0 0 294,0 0 43,0 0-139,0 0-155,4-5 3736,193 7-3549,-157 6-694,-39-8-342,-1 0-640,0 0-796,0 0-838,0 0-737</inkml:trace>
  <inkml:trace contextRef="#ctx0" brushRef="#br0" timeOffset="657868.693">21902 14725 801,'0'0'288,"0"0"465,0 0 37,0 0 304,0 0-165,0 0-267,0 0-37,-1 6 69,-65 257 3731,41-142-2893,47-104-1105,-19-16-389,7-5-118,66-34-993,-25 30-1527,-48 9 1463,-3-1-48,0 0-33,9 14-1168,-1 3 1057</inkml:trace>
  <inkml:trace contextRef="#ctx0" brushRef="#br0" timeOffset="658196.416">22109 14887 641,'10'-65'2824,"-15"20"-257,5 43 1939,-101 424 304,68-275-4367,32-140-1047,2-4-4056,-1-3 1052</inkml:trace>
  <inkml:trace contextRef="#ctx0" brushRef="#br0" timeOffset="664725.8">13932 14291 416,'0'0'96,"0"0"-63</inkml:trace>
  <inkml:trace contextRef="#ctx0" brushRef="#br0" timeOffset="665075.918">13943 14305 545,'-23'2'0</inkml:trace>
  <inkml:trace contextRef="#ctx0" brushRef="#br0" timeOffset="665345.33">13911 14326 545,'0'0'192,"0"0"-32,0 0-160,0 0 0</inkml:trace>
  <inkml:trace contextRef="#ctx0" brushRef="#br0" timeOffset="666397.606">20034 13643 865,'0'0'528,"0"0"481,0 0-123,0 0 353,1-4-54,16-86 1148,-19 77 817,35 196-1853,-8 6-737,-3 4-416,-8-120-768,-13-72-817,-2-1-1741,1 0 422</inkml:trace>
  <inkml:trace contextRef="#ctx0" brushRef="#br0" timeOffset="667011.832">20046 13535 833,'-3'-37'4975,"1"37"-4372,2 0 11,0 0-58,9 1-55,-2 0-366,0 0 0,0 0 0,0 1 0,-1 0 0,1 0 0,0 1 0,-1 0 0,1 0 0,-1 0 0,0 1 0,0 0 0,0 0 0,-1 1 0,0-1-1,1 1 1,-2 1 0,1-1 0,2 4-135,-3 4 94,-1 0-1,-1 0 1,0 0-1,-1 1 0,-1-1 1,0 0-1,0 1 1,-1-1-1,-1 0 0,0 0 1,-1 0-1,-1 0 1,0 0-1,0 0 1,-2-1-1,1 0 0,-1 0 1,-2 0-94,2 2 11,-92 141 21,98-154-35,-1-1 1,0 1-1,0-1 1,0 1-1,0-1 1,0 1 0,0-1-1,0 0 1,0 0-1,0 1 1,0-1-1,0 0 1,0 0 0,0 0-1,0 0 1,0 0-1,0 0 1,0 0-1,0-1 1,0 1-1,0 0 1,0 0 0,0-1-1,0 1 1,0-1-1,1 1 1,-1-1-1,0 1 1,0-1 0,0 0-1,0 1 1,1-1-1,-1 0 1,0 1-1,1-1 1,-1 0 0,1 0-1,-1 0 1,1 0-1,-1 0 1,1 0-1,-1 1 1,1-1 0,0 0-1,-1 0 1,1 0-1,0 0 1,0 0-1,0 0 1,0 0-1,0 0 1,0 0 0,0 0-1,0 0 1,1 0-1,-1 0 1,0 0-1,0 0 1,1 0 0,-1 0-1,1 0 1,-1 0-1,1 0 1,-1 0-1,1 0 1,-1 1 0,1-1-1,0 0 3,10-22-16,-8 19 37,1 4 17,6 0-21,0 2 1,0 0-1,0 0 1,0 0-1,0 2 0,-1-1 1,1 1-1,-1 0 1,0 1-1,0 0 1,0 1-1,-1 0 1,0 0-1,0 1 1,0 0-1,-1 0 0,0 0 1,0 1-1,-1 0 1,0 1-1,-1-1 1,0 1-1,0 0 1,-1 1-1,2 4-17,16 19 162,-20-30-210,0 0 0,0 0 0,0 0 0,0 0 1,1-1-1,-1 1 0,1-1 0,0 0 0,-1 1 1,1-1-1,0-1 0,0 1 0,0 0 0,1-1 0,-1 1 1,0-1-1,1 0 0,-1 0 0,1 0 0,-1-1 1,1 1-1,-1-1 0,2 0 48,-4-1-1543,-1 1 38,0 0-1026,0 0-842</inkml:trace>
  <inkml:trace contextRef="#ctx0" brushRef="#br0" timeOffset="667332.122">20545 13842 4164,'0'0'1244,"0"0"694,0 0-86,0-4-341,1-4-1347,1 1 1,1 0-1,-1 0 1,1 0 0,0 0-1,1 0 1,0 0-1,0 1 1,0-1-1,1 1 1,0 1 0,0-1-1,1 1 1,-1-1-1,1 1 1,0 1-1,0-1 1,1 1-1,0 1 1,-1-1 0,1 1-1,0 0 1,1 0-165,104-4 229,-102 9-1220,-7-2-5556,-3 0 2821</inkml:trace>
  <inkml:trace contextRef="#ctx0" brushRef="#br0" timeOffset="667596.174">20515 13928 961,'41'1'11170,"73"-11"-10056,-86 1-1205,40-16-1269,-28-4-4823,-34 23 3903</inkml:trace>
  <inkml:trace contextRef="#ctx0" brushRef="#br0" timeOffset="667878.026">20954 13851 3075,'0'0'2178,"0"0"-192,0 0-1217,0 0 448,0 0-288,23-8-225,28-12-191,-33 9-353,26-5-32,2-3-64,-3 11-32,-1-11-32,-5-3-64,-26 13-160,8-8-769,-4 8-705,2-6-640,-22-4-993</inkml:trace>
  <inkml:trace contextRef="#ctx0" brushRef="#br0" timeOffset="668197.628">21191 13585 993,'0'0'1286,"0"0"279,0 0-1,0 0-347,0 0-432,0 0-358,0 0 139,0 0 96,0 0 5,1 4-48,24 178 620,-27-131-1097,2-17-1260,13-6-3506,-13-27 1517</inkml:trace>
  <inkml:trace contextRef="#ctx0" brushRef="#br0" timeOffset="668764.341">21872 13510 1025,'0'0'416,"0"0"449,0 0 11,0 0 405,4-2-304,1 1-920,0 0 0,0 0 0,-1-1 0,1 0 0,-1 0-1,1 0 1,-1-1 0,0 1 0,0-1 0,0 0 0,0 0 0,-1 0 0,1-1 0,-1 1 0,1-1 0,-1 0 0,-1 0 0,1 0 0,0 0 0,-1-1 0,0 1 0,0-1-1,0 1 1,-1-1 0,0 0 0,0 1 0,0-1 0,0 0 0,0 0 0,-1 0 0,0 0 0,0 0 0,-1 1 0,1-1 0,-1 0 0,-1-2-57,-51 7 566,33 8-465,1 1 1,0 0 0,0 2 0,1 0 0,0 1 0,1 0 0,1 2 0,0 0-1,0 1 1,2 0 0,0 1 0,0 1 0,2 0 0,0 1 0,1 1 0,1-1-1,1 2 1,0-1 0,2 1 0,0 0 0,1 1 0,1-1 0,1 1 0,-1 13-102,4-22-1,-2 2-13,0 1 0,0 0 0,2 0 0,0 0 0,0 0 0,2 0 0,-1 0 0,2 0 0,0 0 0,1 0 0,1-1 0,0 1 0,1-1 0,0 0 0,1 0 0,1-1 0,0 1 0,1-2 0,3 4 14,-6-13-29,0-1 1,1 0-1,-1-1 0,1 1 1,0-1-1,-1 0 1,1-1-1,0 0 0,-1 1 1,1-2-1,0 1 1,0-1-1,-1 0 1,1 0-1,0 0 0,-1-1 1,0 0-1,1 0 1,-1 0-1,0-1 1,0 1-1,0-1 0,0-1 1,0 1-1,-1-1 1,0 1-1,1-1 1,-2-1-1,1 1 0,0 0 1,-1-1-1,0 0 1,0 0-1,2-3 29,1 2 40,-1-1-1,1 0 1,-1 0-1,0-1 1,-1 0-1,0 1 1,0-1-1,-1-1 1,0 1-1,0 0 1,-1-1-1,0 0 1,0 1-1,-1-1 1,0 0-1,-1 0 1,0 0-1,0 0 1,-1 1-1,0-1 1,0 0-1,-1 0 1,-1 1-1,1-1 1,-3-2-40,-4 9 347,-99 107-688,38-27-2970,29-28-175</inkml:trace>
  <inkml:trace contextRef="#ctx0" brushRef="#br0" timeOffset="671196.491">18392 13972 577,'0'0'64,"0"0"0,0 0 0,-1-4 16,-4-15 45,4 12-41,0 1 0,-1-1 0,1 1 0,-1-1 0,-1 1 0,1 0 0,-1 0 0,0 0 0,0 0 0,-1 1 0,1-1 0,-1 1 0,0 0 0,-1 0 0,0 0 0,1 0 0,-3 0-84,-41 32 737,20 2-519,2 1-1,0 1 1,2 2 0,2 0-1,1 1 1,2 2 0,1 0-1,1 1 1,-6 25-218,22-60 0,-1 0-1,1 1 1,0-1-1,0 0 0,0 1 1,1-1-1,-1 1 1,0-1-1,1 1 1,0 0-1,-1-1 1,1 1-1,0-1 0,0 1 1,1 0-1,-1-1 1,0 1-1,1-1 1,0 1-1,-1-1 1,1 1-1,0-1 1,0 1-1,1-1 0,-1 0 1,0 0-1,1 1 1,0-1-1,-1 0 1,1-1-1,0 1 1,0 0-1,0 0 1,0-1-1,0 1 0,0-1 1,0 1-1,1-1 1,1 0 0,7-4-59,7-6-4,-1-1 1,0-1-1,0 0 1,-1-1-1,0 0 0,-1-1 1,-1-1-1,0-1 0,-1 0 1,0-1-1,-2 0 0,0-1 1,0 0-1,-2 0 1,2-6 62,25-31 389,-34 54 129,-22 54 758,-68 184-507,59-161-718,4 2 0,3 0 0,4 2 1,3 0-1,-3 72-51,34-70-224,-15-81 64,4-10-193,15-23 121,-1 0 0,-2-1 0,-2-1-1,0 0 1,-3-1 0,7-27 232,-18 56 3,1 0 1,-2 0 0,1 1-1,0-1 1,-1 0-1,0 0 1,0 0-1,-1 0 1,1 0-1,-1 1 1,0-1 0,0 0-1,-1 0 1,1 1-1,-1-1 1,0 1-1,0-1 1,-1 1-1,1 0 1,-1 0 0,0 0-1,0 0 1,0 1-1,-1-1 1,1 1-1,-1 0 1,0 0 0,0 0-1,0 0 1,0 1-1,-1-1 1,1 1-1,0 0 1,-1 1-1,0-1 1,1 1 0,-1 0-1,0 0 1,-4 0-4,-105 10 1745,114-8-1520,0-1 250,0 0 107,16-6-155,405-151 544,-370 134-3507,-49 23 348</inkml:trace>
  <inkml:trace contextRef="#ctx0" brushRef="#br0" timeOffset="671460.633">18500 14274 1954,'0'0'1858,"-21"-2"-321,14 2 65,5 12-225,2-12-224,0 0-705,0 0 225,0 0-321,55-18-288,26-5-32,-19 0-352,-41 15-96,9-2-930,-17 3-607,-6 7-1539</inkml:trace>
  <inkml:trace contextRef="#ctx0" brushRef="#br0" timeOffset="671734.738">18422 14436 769,'7'0'192,"-7"0"929,0 0 705,0 0 63,112-3-1216,-98-5 128,23-10-545,0 5-448,-12 9-961,7-17-1057,-5 17 672</inkml:trace>
  <inkml:trace contextRef="#ctx0" brushRef="#br0" timeOffset="671996.019">18884 14257 641,'0'0'144,"0"0"213,-4 8 706,-4 9-722,0 1-1,2 0 1,0 0 0,1 1 0,0-1-1,2 1 1,0 0 0,2 1 0,0-1-1,1 0 1,0 0 0,4 19-341,-4-35 6,0-1 1,0 1 0,0 0-1,1-1 1,-1 1-1,1 0 1,-1-1-1,1 1 1,0-1-1,0 1 1,0-1-1,0 1 1,1-1-1,-1 0 1,1 0-1,-1 1 1,1-1-1,0 0 1,0 0-1,0-1 1,0 1-1,0 0 1,0-1 0,0 1-1,1-1 1,-1 0-1,0 1 1,1-1-1,-1 0 1,1-1-1,0 1 1,-1 0-1,1-1 1,0 1-1,-1-1 1,3 0-7,12-6 19,0 0 0,-1-1-1,0-1 1,0-1 0,0 0 0,-1-1 0,-1 0 0,1-1 0,-2-1-1,0-1 1,0 1 0,-1-2 0,7-10-19,-13 17 26,-1 1 0,0-1 1,0 0-1,-1 0 0,0-1 0,0 1 0,0-1 0,-1 0 1,0 0-1,-1 0 0,0-1 0,0 1 0,-1-1 0,0 1 1,0-1-1,-1 1 0,0-1 0,-1 1 0,0-1 0,0 1 1,0 0-1,-1-1 0,-1 1 0,1 0 0,-2 0 0,1 0 1,-1 0-1,0 1 0,0 0 0,-5-7-26,4 9 14,0 0 1,0 0-1,-1 0 0,1 1 1,-1-1-1,0 1 0,0 1 0,0-1 1,-1 1-1,1 0 0,-1 1 1,0-1-1,0 1 0,0 1 0,0-1 1,0 1-1,0 0 0,0 1 1,0 0-1,0 0 0,-1 0 0,1 1 1,0 0-1,0 1 0,0-1 1,0 1-1,1 1 0,-1-1 0,0 1 1,1 0-1,0 1 0,-1 0 1,2 0-1,-1 0 0,0 0 0,1 1 1,-5 5-15,-109 116-1255,67-30-549</inkml:trace>
  <inkml:trace contextRef="#ctx0" brushRef="#br0" timeOffset="675052.28">23229 14599 448,'-1'-11'133,"-1"0"-1,0 0 1,-1 0-1,0 0 0,0 0 1,-1 1-1,-1-1 1,1 1-1,-2 0 1,1 1-1,-2-1 0,1 1 1,-1 0-1,-6-5-132,-39-64-49,-73-144 727,-72-249-662,179 446-67,-1 1 1,-1 1-1,-1 0 0,0 2 1,-2 0-1,-1 2 1,-4-3 50,-38-33-25,32 23 63,-2 1 0,-2 2 0,0 2 0,-2 1 0,-1 2 0,0 2-1,-2 1 1,-1 3 0,-30-9-38,-268-63-32,115 9 6,-7-13 31,33 72-10,-62 1 5,-21 35 0,-131-2-32,122-29 58,-42 36-51,260-11 24,-76 16-8,2 7 0,0 6 0,-76 33 9,173-51-8,0 3 0,2 2 0,1 3 0,-38 26 8,-15 8-5,72-42 9,0 2 0,1 1 0,2 1 0,0 2 0,2 0 0,-9 12-4,23-25 2,-16 22 50,2 1 1,1 1-1,2 1 0,1 1 0,2 1 0,2 1 1,2 0-1,-9 35-52,2-11 324,7-20-168,2 0 1,2 1-1,1 0 0,3 1 0,2 0 0,2 0 0,2 0 1,3 22-157,68 133 288,-3-28 64,-60-161-299,4 11 24,1-1 0,1-1 0,1 0 0,1-1 0,0 0 0,2-1 0,0-1-1,1-1 1,1 0 0,16 10-77,210 71 235,-173-90-203,5-28-5,57 63-22,-47-19 3,2-3 0,0-5 0,1-3 0,65-1-8,-29-8 17,-61-4-13,0 3 0,-1 3 0,1 2 0,-1 4 1,4 3-5,-39-3 15,-1 2 0,0 1 1,-2 1-1,1 1 0,-2 1 0,0 1 1,-2 2-1,0 0 0,-1 1 1,-1 2-1,6 9-15,0-1 42,2-2 0,1-1 0,1-1 1,1-2-1,29 18-42,182 94 32,-210-124-35,1 0 0,1-3 1,0 0-1,0-3 0,1-1 1,0-1-1,1-2 0,-1-2 1,0-1-1,33-4 3,-28-1-98,-1-2 0,1-2 0,-1-2 0,-1-2 0,0-1 0,11-6 98,83-26-362,50-4-335,-2-8 0,170-80 697,-322 120-72,-1-1 0,0-2 0,-2 0-1,-1-2 1,0-1 0,-2-1-1,0-1 1,11-18 72,58-59 226,-61 72-98,-1-1 0,-2-1 0,-2-1 1,0-1-1,-3-2 0,-1 0 0,13-31-128,70-284 96,-101 314-92,-2 1-1,-2-1 1,-1 1 0,-2-1 0,-2 1-1,-1 0 1,-1 0 0,-2 0-1,-2 1 1,-1 1 0,-2 0-1,-1 0-3,7 14-12,-155-311-2337,123 266 1175</inkml:trace>
  <inkml:trace contextRef="#ctx0" brushRef="#br0" timeOffset="689563.731">4330 13334 480,'0'0'86,"0"0"-43,0 0-22,10 5 1757,11 77-91,-7-44-1479,-13-37-160,-1-1-11,0 0-15,-21-35-44,-13-52 22,32 87-5,2 0-11,7 16 395,31 110 774,-49-106-2221,11-20-496</inkml:trace>
  <inkml:trace contextRef="#ctx0" brushRef="#br0" timeOffset="690380.047">4664 13332 609,'30'80'2471,"-14"-13"-1478,-4-57-918,-10-9-150,-2-1-101,0-6 64,-21-105 256,21 112-79,0-1 0,-1 0 1,1 0-1,-1 0 0,1 1 0,-1-1 0,1 0 0,-1 0 1,1 0-1,-1 0 0,1 0 0,-1 0 0,1 0 0,-1 0 1,1 0-1,-1 0 0,1 0 0,-1 0 0,1 0 1,0-1-1,-1 1 0,1 0 0,-1 0 0,1-1-65,8 31-299,9-9-411</inkml:trace>
  <inkml:trace contextRef="#ctx0" brushRef="#br0" timeOffset="690932.415">5129 13264 609,'-3'0'96,"3"0"-96,0 0-32,0 0 64,0 0-32,0 0-32</inkml:trace>
  <inkml:trace contextRef="#ctx0" brushRef="#br0" timeOffset="691254.078">5156 13284 865,'0'0'726,"0"0"-256,2 4 101,23 103 1057,-19-59-1500,-7-45-304,1-3-96,-3-9-11,-39-93-288,28 62 773,14 40-95,0 0 246,0 0 100,0 0 124,0 0-91,1 8-139,12 116-1004,-12-115-1350</inkml:trace>
  <inkml:trace contextRef="#ctx0" brushRef="#br0" timeOffset="692052.164">5540 13322 577,'0'0'85,"0"0"-53,0 0-43,0 0 33,0 0-6,0 0-27,2 5 214,39 102 1628,-61-187 198,11 21-994,9 59-928,0 0 192,0 0-59,33 62 481,6-2-348,-61-125-986,4 51-1112,18 14 38</inkml:trace>
  <inkml:trace contextRef="#ctx0" brushRef="#br0" timeOffset="692653.088">5998 13249 512,'-6'-15'158,"7"16"2573,4 8-2605,0 1 1,-1-1 0,0 1 0,0 0-1,-1 0 1,-1 0 0,0 1 0,0-1 0,-1 1-1,0-1 1,-1 1 0,0-1 0,0 1 0,-1-1-1,-1 1 1,-2 8-127,17-13 208,-34-155-352,20 145 214,1 4-28,0 0-47,-1 6-214,-1 24-587,14 19-1239</inkml:trace>
  <inkml:trace contextRef="#ctx0" brushRef="#br0" timeOffset="693205.699">6407 13230 641,'0'0'58,"0"0"-31,0 0 10,0 0 300,0 0 351,0 0-10,2 6-224,24 165 939,-7-164-2161,20-142 714,-39 138 76,4 33-973</inkml:trace>
  <inkml:trace contextRef="#ctx0" brushRef="#br0" timeOffset="695052.186">4535 13160 641,'0'-2'863,"-1"-15"2839,-21-15-1957,22 31-1495,0 1 81,0 0 43,0 0-27,0 0-48,0 0-32,0 0-75,0 0 6,0 0-38,0 0 37,9-4-42,120-48-1367,-124 47-693,-8 3-759</inkml:trace>
  <inkml:trace contextRef="#ctx0" brushRef="#br0" timeOffset="695355.567">4546 12972 769,'0'0'512,"-5"2"-758,6 7 7993,21 151-9589,-20-145-240,-5-13-662</inkml:trace>
  <inkml:trace contextRef="#ctx0" brushRef="#br0" timeOffset="695955.741">4765 12895 897,'0'0'587,"0"0"337,0 0-188,0 0 161,1-4-75,63-114 401,-54 120 458,-6 12-1580,-1 1 0,0 0 0,-2 0 0,0 0 0,0 0 0,-1 0 0,-1 0 0,-1 0 1,0-1-1,-1 1 0,0 0 0,-1-1 0,-6 14-101,-57 95 112,50-119-75,20-8-35,0 0 0,0 0 1,0 0-1,0 0 0,1 1 0,0-1 0,-1 1 0,1 0 1,0 0-1,1 1 0,-1-1 0,0 1 0,1-1 1,0 2-1,-1-1 0,1 0 0,0 1 0,0 0 0,0 0 1,0 0-1,0 1 0,0 0 0,0 0 0,0 0 0,0 0 1,0 1-1,4 0-2,52 58 539,-26-23-16,-19-32-672,-4-34-4138,-10 27 1031</inkml:trace>
  <inkml:trace contextRef="#ctx0" brushRef="#br0" timeOffset="696989.193">4699 13369 577,'0'0'138,"0"0"-84,0 0 63,0 0 396,1 2 319,14 16 247,-1 28 752,-1-82 550,-15 86-1975,-1-43 138,3-7-507,0 0-63,0 0-38,0 0-27,26-63-37,-8 29 170,-15 34 28,-3 0 95,0 0 86,-5 8-59,-28 73 107,7-60 27,25-22-390,1 1-155,0 0-107,3-8 124,6-50 116,8 38 743,-61 123-49,47-99-1264,8-82 506,-17 164 1293,-1-67-2734,7-19-53</inkml:trace>
  <inkml:trace contextRef="#ctx0" brushRef="#br0" timeOffset="701390">4763 13402 545,'0'0'112,"0"0"-64,11-26 4788,-34 65-4932,6-19 96,8-11 43,8-9 58,1 0 65,0 0-33,0 0-31,0 0-17,0 0-37,0 0 22,0 0 63,0 0 81,0 0 31,0 0-37,0 0-80,0 0 33,0 0 41,0 0-47,4 20 182,-1 26 399,23-2-282,-24 14 235,2 18-139,-6-29-257,12 18-261,4-40-32,-17 158 0,3-93 32,2 2-12,7-40 62,-22 29 323,19 48-394,-11-12 16,15-98-27,-24 82 0,4 2 32,26-4-59,-16 51 54,13-54-27,-22-27-6,9 90 12,4-82-6,-5-11 0,7 0-32,-19 48 32,30-43 5,-22 33-5,5 46 27,-8-4-59,6-33 0,5-107 30,6 73-23,-4 34 20,-3-41-27,-6-12 0,9 3-161,2-33 167,-17 25 20,3-1-26,4-8 33,11-10-34,-7 21-52,-6 37 106,1-45-53,10 39 11,-2-24 10,-10-58 11,6-5 0,-1-1 0,0 1 0,0-1 0,1 1 0,-1-1 0,0 1 0,1 0 0,-1-1 0,0 1 0,1 0 0,-1-1 0,1 1 0,-1 0 0,1 0 0,0 0 0,-1 0 0,1-1 0,0 1 0,-1 0 0,1 0 0,0 0 0,0 0 0,0 0 0,0 0 0,0 0 0,0-1 0,0 1 0,0 0 0,0 0 0,0 0 0,1 0 0,-1 0 0,0 0 0,1 0 0,-1-1 0,0 1 0,1 0 0,-1 0 0,1-1 0,-1 1 0,1 0 0,0 0 0,-1-1 0,1 1 0,0-1 0,-1 1 0,2 0 0,-15 46-21,24 59 42,-12-28-53,-9-62 32,14 5 0,7 30 0,-15-44-2044,4-7-172</inkml:trace>
  <inkml:trace contextRef="#ctx0" brushRef="#br0" timeOffset="707196.208">14456 17624 512,'7'4'33</inkml:trace>
  <inkml:trace contextRef="#ctx0" brushRef="#br0" timeOffset="707466.231">14490 17665 416,'0'0'64,"0"0"1</inkml:trace>
  <inkml:trace contextRef="#ctx0" brushRef="#br0" timeOffset="707467.231">14544 17671 512,'4'-4'33</inkml:trace>
  <inkml:trace contextRef="#ctx0" brushRef="#br0" timeOffset="707971.352">14584 17675 480,'0'0'299,"0"0"32,0 0-42,0 0-76,0 0-95,0 0-22,5-1-6,49 20-15,-20-30-27,87 29 764,-80-26-780,-2 9-32,28 4 0,48-3-6,63-16-501,6-7 310,-120 11-556,-45 6 454</inkml:trace>
  <inkml:trace contextRef="#ctx0" brushRef="#br0" timeOffset="708869.602">14553 17926 641,'0'0'85,"0"0"-53,0 0-43,0 0 65,0 0 191,0 0 252,0 0 58,16-7 385,52-5 58,-1 6-336,-62 6-587,-5 0-6,0 0 22,11 4-1,207 62 108,-127-35-198,122-25 0,-103 6 5,63-8-106,-117-17-1917,-54 17 1217</inkml:trace>
  <inkml:trace contextRef="#ctx0" brushRef="#br0" timeOffset="709420.015">14668 18402 416,'0'0'145,"0"0"-65,0 0-32,0 0-6,0 0 209,0 0 64,0 0 198,0 0 101,8-1-27,489 3 1650,-279-1-2926,-208-3-603</inkml:trace>
  <inkml:trace contextRef="#ctx0" brushRef="#br0" timeOffset="710571.365">14509 17448 512,'0'0'59,"0"0"-21,4-1-12,130-17 1464,42-9-327,-25 34-554,74-22-534,-198 21-7,0-1 0,0-2 0,1 0 0,0-2 0,-1-1 0,1-2 0,0 0 0,22-6-68,-8 4-1596,-41 4 245</inkml:trace>
  <inkml:trace contextRef="#ctx0" brushRef="#br0" timeOffset="711155.953">14592 17148 480,'0'0'86,"0"0"-38,0 0 5,0 0-15,0 0 4,0 0 60,0 0 127,0 0 236,6 0 74,333-46 1858,-295 44-2190,-1 2 1,0 3-1,1 1 0,-1 2 0,0 2 1,16 6-208,54-13-2621,-103-4 1153</inkml:trace>
  <inkml:trace contextRef="#ctx0" brushRef="#br0" timeOffset="711708.887">14601 16914 512,'0'0'166,"0"0"-123,0 0-91,0 0 0,0 0 74,0 0 86,0 0 102,3 0 21,233-2 3454,128-51-3374,-268 69-1089,-93-15-299,-3-1 170</inkml:trace>
  <inkml:trace contextRef="#ctx0" brushRef="#br0" timeOffset="712219.906">14592 16624 577,'0'0'181,"6"0"193,180-20 1644,-71 9-1324,130-14-296,-223 25-385,10-3-19,-26 2-143,-6 1-502,0 0-524</inkml:trace>
  <inkml:trace contextRef="#ctx0" brushRef="#br0" timeOffset="712716.373">14670 16408 545,'0'0'154,"0"0"-148,0 0-38,0 0 96,4 1 389,27-2-21,0-1-1,0-1 0,-1-1 0,1-2 0,-1-2 1,27-9-432,104-20 589,-7 16-1144,-146 16-598</inkml:trace>
  <inkml:trace contextRef="#ctx0" brushRef="#br0" timeOffset="713126.437">14755 16046 577,'0'0'165,"0"0"-117,0 0-69,0 0 53,0 0 245,0 0 86,5-1 241,367-119 1947,-273 72-2807,-100 43-619,0 5 4</inkml:trace>
  <inkml:trace contextRef="#ctx0" brushRef="#br0" timeOffset="713389.453">14732 15672 416</inkml:trace>
  <inkml:trace contextRef="#ctx0" brushRef="#br0" timeOffset="713620.15">14725 15665 705,'0'0'160,"0"0"-160,0 0 480,0 0-31,0 0 640,49-10-64,38-11-96,1 2-257,-18 1-255,-37 12-289,27-9 64,-19 7-128,-14-3-96,-6 10-513,-21 1-1184</inkml:trace>
  <inkml:trace contextRef="#ctx0" brushRef="#br0" timeOffset="715187.756">20506 16239 737,'0'0'235,"0"-3"619,-10-90 4783,9 92-5598,1 1 0,-1-1 0,1 1 0,-1-1 0,1 1 0,-1 0 0,1-1 0,-1 1 1,0-1-1,1 1 0,-1 0 0,0 0 0,1-1 0,-1 1 0,0 0 0,1 0 0,-1 0 0,0 0 0,0 0 0,1 0 0,-1 0 0,0 0 0,1 0 0,-1 0 0,0 0 0,1 0 0,-1 1 0,0-1 0,0 0 1,1 0-1,-1 1 0,1-1 0,-1 0 0,0 1 0,1-1 0,-1 1 0,1-1 0,-1 1 0,1-1 0,-1 1 0,1-1 0,-1 1 0,1 0 0,0-1 0,-1 1 0,1-1 0,0 1 0,0 0 0,-1-1 1,1 1-1,0 0 0,0-1 0,0 1 0,0 0-39,-1 0-11,-8 10 70,1 1-1,-1 0 1,2 0-1,0 0 1,0 1-1,1 1 1,1-1-1,0 1 1,1-1-1,1 1 1,0 0-1,1 1 1,0-1-1,1 0 1,0 1-1,2-1 1,0 1-1,0-1 1,1 0-1,1 0 1,0 0-1,1 0 1,1 0-1,0-1 1,0 1-1,6 6-58,-8-15 1,-1-1 1,1 0-1,0 0 0,0 0 0,1-1 0,-1 1 0,1-1 0,0 0 0,0 0 0,0 0 0,0-1 0,1 1 0,-1-1 0,1 0 0,-1 0 0,1 0 0,0-1 0,-1 0 0,1 0 0,0 0 0,0 0 0,0-1 0,0 0 0,0 0 0,0 0 0,0-1 0,0 1 0,0-1 0,0 0 0,-1-1 0,1 1 0,0-1 0,-1 0 0,1 0 0,-1-1 0,0 1 0,1-1-1,8-4 3,-1-1 1,1-1-1,-1 1 0,-1-2 1,0 0-1,0 0 1,-1-1-1,0 0 0,-1-1 1,-1 0-1,5-8-3,30-75 22,-40 89-21,-1 0 1,0 0-1,0 0 1,-1-1-1,0 1 1,0 0 0,-1-1-1,1 1 1,-1-1-1,-1 1 1,1-1-1,-1 1 1,0 0-1,-1-1 1,1 1 0,-1 0-1,-1 0 1,1 0-1,-1 0 1,0 0-1,0 1 1,-1-1 0,1 1-1,-1 0 1,0 0-1,-1 0 1,1 1-1,-1-1 1,0 1-1,0 0 1,-1 1 0,1-1-1,-1 1 1,1 0-1,-1 0 1,0 1-1,0 0 1,0 0 0,-1 0-1,1 1 1,-6-1-2,-1 2-96,0 1-1,0 0 1,0 1 0,0 0 0,1 1 0,-1 1 0,1 0 0,0 0 0,0 1 0,0 1 0,1 0 0,0 1-1,0 0 1,0 0 0,-4 6 96,-31 45-2279,22-17 106</inkml:trace>
  <inkml:trace contextRef="#ctx0" brushRef="#br0" timeOffset="715525.084">20552 16429 865,'0'0'443,"0"0"224,0 0 513,0 0 165,0 0-106,4-2-273,2 0-724,-3-1-119,1 1 0,0 0-1,0 0 1,0 0-1,0 0 1,0 1-1,0 0 1,1 0-1,-1 0 1,1 0-1,-1 1 1,0-1-1,1 1 1,-1 0-1,1 1 1,-1-1-1,0 1 1,1 0-1,-1 0 1,0 0-1,0 0 1,1 1-1,-1 0 1,0 0 0,-1 0-1,1 0 1,0 1-1,-1-1 1,1 1-123,61 65 923,-57-56-1064,-1 0 1,0 1-1,-1-1 0,0 1 1,-1 0-1,0 1 0,-1-1 1,-1 1-1,0 0 0,-1 0 0,0 0 1,-1 0-1,-1 0 0,0 4 141,-2 6-3320,2-23 165</inkml:trace>
  <inkml:trace contextRef="#ctx0" brushRef="#br0" timeOffset="715995.863">21016 16240 545,'0'0'208,"0"0"-48,0 0 123,-4 18 1196,16-6 3860,73-22-5078,-85 10-229,191-37 309,-190 36-344,0 1 0,0-1 0,0 1 0,0 0 0,0-1 0,0 1 0,0 0 0,-1 0-1,1 0 1,0 0 0,0 0 0,0 0 0,0 0 0,0 0 0,0 0 0,0 0 0,0 0 0,0 1 0,0-1 0,-1 0 0,1 1 0,0-1-1,0 1 1,0-1 0,0 1 0,-1-1 0,1 1 0,0-1 0,-1 1 0,1 0 0,0 0 0,-1-1 0,1 1 0,-1 0 0,1 0-1,-1-1 1,1 1 0,-1 0 0,0 0 0,1 0 0,-1 0 0,0 0 0,0 0 0,1 0 0,-1 0 0,0 0 0,0-1 0,0 1-1,0 0 1,-1 0 0,1 0 0,0 0 0,0 0 0,0 0 0,-1 0 0,1 0 0,0 0 0,-1-1 0,1 1 3,-29 16-1655,25-15-32</inkml:trace>
  <inkml:trace contextRef="#ctx0" brushRef="#br0" timeOffset="716276.518">21106 16427 897,'7'7'384,"-9"-2"1026,2-5 511,0 0-479,0 0-962,0 0 321,53-1-160,25-2-289,-23 2-256,-16-4-96,-21 3-128,-3 6-737,-2-6-736,-11 2-1314</inkml:trace>
  <inkml:trace contextRef="#ctx0" brushRef="#br0" timeOffset="719124.025">21639 16280 929,'-7'8'456,"12"-7"4293,437-28-2454,-426 21-1439,-54 11-660,-233 51-196,137-31-5,141-32 202,185-30 27,-71 19-189,-72 12-3064,-47 6-639</inkml:trace>
  <inkml:trace contextRef="#ctx0" brushRef="#br0" timeOffset="719997.21">22295 16280 2274,'-1'-1'505,"2"-3"-450,6-3 4505,127-137-3130,-128 133-1411,3-3 0,-1 1 0,-1-1 0,0-1 0,-1 1 0,-1-1 0,0 0 0,-1 0 0,0-1 0,-1 0 0,-1 1 1,-1-1-1,0 0 0,-1 0 0,-1 0 0,-1-5-19,-10-38 90,12 51 546,20 435 1761,12-207-2493,-32-204-743,-9-9 327,-160 35 539,416-76 1804,-244 34-1639,-3 0-123,0 0-378,0 0-684,0 0-390,0 0-1297</inkml:trace>
  <inkml:trace contextRef="#ctx0" brushRef="#br0" timeOffset="723365.07">20855 17149 577,'0'0'96,"-6"4"-6,-198 144 967,203-147-1030,0-1-1,0 1 1,1-1-1,-1 1 1,0 0-1,0-1 1,1 1-1,-1 0 1,0 0-1,1-1 1,-1 1-1,1 0 1,-1 0-1,1 0 1,-1 0-1,1-1 1,-1 1-1,1 0 1,0 0-1,0 0 1,-1 0-1,1 0 0,0 0 1,0 0-1,0 0 1,0 0-1,0 0 1,0 0-1,1 0 1,-1 0-1,0 0 1,0 0-1,1 0 1,-1 0-1,0 0 1,1 0-1,-1-1 1,1 1-1,0 0 1,-1 0-1,1 0 1,-1-1-1,1 1 1,0 0-1,0-1 1,-1 1-1,1 0 1,0-1-1,0 1 0,0-1 1,0 0-1,0 1 1,-1-1-1,1 0 1,0 1-1,0-1 1,0 0-1,1 0-26,71 15 1218,-58-14-859,27 5 95,-29-6-346,1 0-1,-1 1 1,1 0-1,-1 1 1,1 1 0,-1 0-1,0 1 1,0 1 0,-1 0-1,1 0 1,-1 1-1,0 1 1,0 0 0,-1 1-1,0 0 1,-1 0 0,1 1-1,2 4-107,-3 3 234,-8-15-210,-1 0 0,0 0-1,0 0 1,0 0 0,0 0 0,0 0 0,0 1-1,0-1 1,-1 0 0,1 0 0,0 1-1,-1-1 1,1 0 0,-1 1 0,1-1-1,-1 1 1,0-1 0,1 1 0,-1-1-1,0 1 1,0-1 0,0 1 0,0-1-1,0 1 1,-1-1 0,1 0 0,0 1-1,-1-1 1,1 1 0,-1-1 0,1 0-1,-1 1 1,0-1 0,0 0 0,1 1 0,-1-1-1,0 0 1,0 0 0,0 0 0,0 0-1,0 0 1,-1 0 0,1 0 0,0 0-1,0-1 1,-1 1 0,0 0-24,-219 107 1708,153-92-1430,50-21-681,11 1-3331,7 4 1246</inkml:trace>
  <inkml:trace contextRef="#ctx0" brushRef="#br0" timeOffset="723635.943">21370 17356 4676,'0'0'3396,"0"0"-1859,0 0-640,0 0 0,0 0-64,33-8-481,15-8 32,-4 5-256,-3 1-128,-8 1-352,-18 8-737,-6-2 320,3 2-1088,0 1-610</inkml:trace>
  <inkml:trace contextRef="#ctx0" brushRef="#br0" timeOffset="723882.909">21382 17501 3235,'-7'-1'2498,"7"5"-480,0-4-416,0 0-65,0 0-95,0 0-834,0 0 257,0 0-545,0 0-192,92-15-160,-60 9-160,31 2-929,-13-2-769,-11-1-480,-4 5-705</inkml:trace>
  <inkml:trace contextRef="#ctx0" brushRef="#br0" timeOffset="724132.359">21953 17390 4196,'0'0'2915,"0"0"-1250,0 0-255,0 0-674,0 0 546,39-13-482,11-8-543,6 13-257,-13-2-705,-22 5 32,0 0-1249,-10 1-736,5-5-1186</inkml:trace>
  <inkml:trace contextRef="#ctx0" brushRef="#br0" timeOffset="724669.3">22458 17201 4805,'5'-7'1291,"3"-2"-1019,0-1-1,1 1 1,0 0-1,1 1 1,0 0-1,0 1 0,1 0 1,0 0-1,0 1 1,0 1-1,1-1 1,0 2-1,0 0-271,-9 3 48,-1 1 1,1-1-1,-1 1 0,1 0 0,0 0 1,-1 0-1,1 0 0,-1 0 0,1 1 0,0-1 1,-1 1-1,1-1 0,-1 1 0,0 0 1,1 0-1,-1 0 0,0 1 0,1-1 1,-1 0-1,0 1 0,0 0 0,0-1 1,0 1-1,-1 0 0,1 0 0,0 0 0,-1 0 1,1 1-49,-2 6 245,-112 241 268,113-248-557,-1 1 0,1 0 0,0-1 0,0 1 0,0-1 0,0 1 0,0-1-1,1 1 1,-1-1 0,1 0 0,0 0 0,-1 0 0,1 0 0,0 0 0,0 0 0,0 0 0,0 0 0,1-1 0,-1 1 0,0-1 0,1 0 0,-1 0 0,1 0 0,-1 0 0,1 0 0,0 0 0,-1-1 0,1 1 0,0-1 0,-1 0 0,1 1 0,0-2 0,0 1-1,-1 0 1,1 0 0,0-1 0,-1 1 0,1-1 44,18 4-51,17 3-62,-30-6 206,-1 0 1,1 0-1,-1 0 0,1 1 1,0 0-1,-1 1 1,0 0-1,1 0 0,-1 0 1,0 1-1,0 0 0,0 0 1,0 1-1,-1 0 1,0 0-1,1 0 0,-2 1 1,1 0-1,0 0 1,-1 1-1,0 0 0,0 0 1,-1 0-1,1 0 0,-1 0 1,-1 1-1,1 0 1,-1 0-1,0 1-93,-5 0 186,0-1 0,-1 0 0,0 0 0,0 0-1,-1-1 1,0 1 0,0-1 0,0 0 0,-1 0 0,0 0 0,0-1 0,0 1 0,-1-1 0,1-1-1,-1 1 1,-1-1 0,-3 2-186,-94 33 1116,56-25-789,34-18-5149,14 3 1571,0-5-502</inkml:trace>
  <inkml:trace contextRef="#ctx0" brushRef="#br0" timeOffset="725359.353">21150 18179 673,'1'-4'320,"9"-88"2931,17 34-881,-25 55-2033,1 17 2385,24 207-1371,0-89-1141,-15-102-212,3 70-2470,-10-91-992,-5-9 602</inkml:trace>
  <inkml:trace contextRef="#ctx0" brushRef="#br0" timeOffset="725852.927">21170 18234 705,'-1'-7'220,"-1"-1"0,1 0 0,0 1 0,1-1 0,0 0 0,0 0 0,1 1 0,0-1 0,0 0 0,1 1 0,-1-1 0,2 1 0,-1 0 1,1-1-1,0 1 0,1 0 0,0 1 0,0-1 0,0 1 0,1-1 0,0 1 0,0 1 0,0-1 0,1 1 0,0 0 0,0 0 0,7-4-220,-10 8 58,-1-1 0,1 1-1,0-1 1,0 1 0,0 0 0,0 0-1,0 0 1,0 0 0,0 1 0,0-1-1,1 1 1,-1 0 0,0 0 0,0 0-1,0 0 1,1 1 0,-1-1-1,0 1 1,0 0 0,0 0 0,0 0-1,0 0 1,0 0 0,0 1 0,-1-1-1,1 1 1,0 0 0,-1 0 0,1 0-1,-1 0 1,0 0 0,1 1-1,-1-1 1,0 1 0,-1-1 0,1 1-1,0 0 1,-1 0 0,1-1 0,-1 1-1,0 0 1,0 0 0,0 0 0,-1 1-1,1-1 1,-1 0 0,1 0 0,-1 0-1,0 0 1,0 1 0,0-1-1,-1 0 1,1 0 0,-1 2-58,0 15 94,-1 1 0,0-1 0,-2 0 0,0 0 0,-1-1 0,-1 1 0,-1-1 0,-1 0 0,0-1-1,-2 0 1,0 0 0,-1-1 0,0 0 0,-1-1 0,-6 5-94,-40 2 0,59-28-21,16-12 34,-11 10 21,-1 1 0,1-1 0,0 1 0,0 1 0,1-1 0,0 1 0,0 0 0,0 0 0,0 1 0,1 0 0,-1 1-1,1-1 1,0 1 0,0 1 0,1 0 0,-1 0 0,0 0 0,1 1 0,-1 0 0,1 1 0,2 0-34,17 6 257,-1 1 1,-1 2 0,0 0-1,0 2 1,-1 1-1,0 1 1,-1 1 0,14 11-258,53 9-1511,-90-34-374,-1 0-565,0 0-390</inkml:trace>
  <inkml:trace contextRef="#ctx0" brushRef="#br0" timeOffset="726123.647">22022 18230 3780,'-8'-6'2466,"8"-3"-672,8 0-129,22 2-896,-10-5 608,10 4-288,12-1-288,-6 1-385,-18-6-320,3 7-31,13-1-97,-5-3-417,-29 11-768,1 0-641,14-6 737,-15 6-1441,0 0-1122</inkml:trace>
  <inkml:trace contextRef="#ctx0" brushRef="#br0" timeOffset="726316.862">22079 18406 4004,'4'4'2402,"8"-1"-384,27 6 0,3-2-224,-51-1-1090,9-6 97,0 0-673,0 0-1185,31-4-1441,18-5-1282,-44 5 1026</inkml:trace>
  <inkml:trace contextRef="#ctx0" brushRef="#br0" timeOffset="734016.032">14889 15704 512,'0'0'33,"0"0"-1,0 0-32,0 0 0,0 0 0,0 0 0,0 0-32</inkml:trace>
  <inkml:trace contextRef="#ctx0" brushRef="#br0" timeOffset="734277.395">14893 15700 512,'0'0'65,"0"0"-65,0 0 0</inkml:trace>
  <inkml:trace contextRef="#ctx0" brushRef="#br0" timeOffset="734278.395">15222 15610 512,'0'0'129,"0"0"-33,0 0-64,0 0-32,0 0 0,0 0 0,-43 16 0,5-8 0,-26 13 0,23-11 0,11-2 0</inkml:trace>
  <inkml:trace contextRef="#ctx0" brushRef="#br0" timeOffset="735611.047">14755 17149 512,'0'0'65,"0"0"-7,-15 11 199,107 0 415,6-23-657,98 5 8,-162 18 32,-40-1 66,-67 2 55,-196-12 16,186-11 321,82 12-284,1-1 134,18 2-155,301 39-389,-217-39-919</inkml:trace>
  <inkml:trace contextRef="#ctx0" brushRef="#br0" timeOffset="736923.388">22673 18311 545,'0'0'101,"0"0"27,0 0 54,0 0 213,0 0 443,0 0 160,-7-3 70,-75-30 3368,433-10-4468,-269 32-1789,-63 9-148</inkml:trace>
  <inkml:trace contextRef="#ctx0" brushRef="#br0" timeOffset="737197.03">22803 17986 2402,'0'0'1346,"0"0"-642,0 0 1026,0 0-257,10 44-640,1 3-417,-4 36-319,5-48-65,2 31-449,-7-8-832,-1-10-993</inkml:trace>
  <inkml:trace contextRef="#ctx0" brushRef="#br0" timeOffset="737732.641">23280 18180 1698,'16'-85'2509,"4"-38"-1063,-18 116-1410,0-1-1,-1 1 1,0-1-1,-1 1 1,1-1 0,-2 1-1,1-1 1,-1 0-1,0 1 1,0 0-1,-1-1 1,0 1-1,-1 0 1,1 0-1,-1 0 1,-1 0-1,1 0 1,-1 1-1,0-1 1,-1 1 0,1 0-1,-1 1 1,-1-1-1,1 1 1,-1 0-1,0 0 1,0 1-1,0-1 1,0 1-1,-1 1 1,0-1-1,-5-1-35,8 6 51,-1-1-1,0 1 1,0 0-1,0 0 1,0 1-1,0-1 1,1 1-1,-1 0 1,1 1-1,-1-1 1,1 1-1,0 0 1,0 0-1,0 0 0,0 0 1,1 1-1,-1-1 1,1 1-1,0 0 1,0 0-1,0 0 1,1 1-1,0-1 1,-1 1-1,1-1 1,1 1-1,-1 0 1,1 0-1,0-1 0,0 1 1,0 0-1,0 3-50,1-6 8,-8 26 86,2 1 0,2-1 0,0 1 0,2 0 0,1 0 0,1 0 0,1 0 0,2 0 0,1 0 0,2 1-94,-6-25 8,1 0-1,0 0 1,0 1 0,0-2-1,1 1 1,0 0 0,0 0 0,0 0-1,0-1 1,1 1 0,0-1-1,0 0 1,0 0 0,0 0 0,1 0-1,-1 0 1,1-1 0,0 0-1,0 0 1,0 0 0,1 0-1,-1 0 1,1-1 0,-1 0 0,1 0-1,0 0 1,0-1 0,0 1-1,0-1 1,0 0 0,0-1 0,0 1-1,0-1 1,0 0 0,1 0-1,3-1-7,-2-6 3,0 0 0,0 0 0,-1 0 0,0-1 0,0 0 0,-1 0-1,0-1 1,0 1 0,-1-1 0,0 0 0,-1 0 0,0 0-1,0-1 1,-1 1 0,1-7-3,17-132 11,-29 112 2108,31 320 428,-12-185-1816,5 52 390,92 110-1100,-105-257-490,4 6-356,2-4-2498,-5-6-756</inkml:trace>
  <inkml:trace contextRef="#ctx0" brushRef="#br0" timeOffset="741571.721">23137 15719 577,'-30'-69'282,"27"63"-67,0 0 0,-1 0 0,0 0-1,0 1 1,0-1 0,-1 1 0,0 0-1,0 0 1,0 1 0,0 0-1,-1-1 1,0 2 0,0-1 0,0 1-1,0 0 1,0 0 0,-1 0-1,-3 0-214,-21-4 335,1 1-1,-1 2 0,0 1 0,0 2 0,0 1 0,-1 1 0,-27 5-334,-33-1 309,-179 46 70,140-16-284,1 7-1,3 4 0,-66 38-94,-49-12 70,-159 15-38,142-98 0,39 22-27,-103 43-10,282-43 5,0 2 0,0 2 0,1 1 0,1 2 0,1 2 0,1 2 0,1 1 0,0 2 0,2 1 0,-3 5 0,-46 51 32,67-52 45,2-1 0,2 2 0,0-1 0,2 2 0,2 0 0,0 0 1,3 0-1,0 1 0,1 25-77,31 259 619,12-76-560,60-14 10,73-10-10,28-15-54,136 94-1793,-188-201-833,-75-45 464</inkml:trace>
  <inkml:trace contextRef="#ctx0" brushRef="#br0" timeOffset="742355.005">23052 15489 673,'86'111'3213,"-61"-88"-2866,-1 2 0,-1 1 0,-1 0 0,-1 2 0,-2 0 0,11 22-347,81 121 214,65 116 539,-156-250-701,-1 0 1,-2 1 0,-2 1 0,-1 1 0,-2 0 0,-2 1 0,-2 0 0,-1 0 0,0 28-53,22 105 84,16-11-125,7-2-1,44 86 42,-79-203-8,-5-6-8,-2 0-1,-1 1 1,-3 0-1,-1 0 1,-1 0 0,-2 1-1,-3-1 1,0 1-1,-3-1 1,-1 0-1,-2 0 1,-9 28 16,-55 83-1329,-2-60-385</inkml:trace>
  <inkml:trace contextRef="#ctx0" brushRef="#br0" timeOffset="753964.415">2851 16183 448,'0'0'129,"0"0"-129,0 0 0,0 0 0,0 0 0,0 0 32,0 0-64</inkml:trace>
  <inkml:trace contextRef="#ctx0" brushRef="#br0" timeOffset="754530.398">2854 16209 448,'0'0'86,"0"0"-27,0 0 47,0 0 22,0 0 107,-2 4 48,-38 47 1249,113-88 1159,47-31-2906,-75 42 414,-8 5 297,-79 49-435,-213 113 572,236-135-579,18-7-28,1 1 6,7-2-5,115-47-1724,-87 30-572</inkml:trace>
  <inkml:trace contextRef="#ctx0" brushRef="#br0" timeOffset="755212.78">2900 16450 448,'0'0'145,"0"0"-65,0 0-22,0 0 44,0 0 266,37 4 3604,132-54-3753,-157 53 943,-30 13-749,-56 35-596,28-20 350,-18 1 286,100-41 103,117-64-156,-123 64-391,-17 9-3146,-13 0 243</inkml:trace>
  <inkml:trace contextRef="#ctx0" brushRef="#br0" timeOffset="755813.722">3086 16694 705,'-4'14'170,"3"-11"-63,1-3 123,0 0 288,0 0 170,0 0-52,5-1-108,213-56 1250,-217 57-1661,-49 21 11,-60 50-128,52-47 27,39-5 886,17-16-636,0-3-122,0 0 64,0 0-27,38-23 1,89-63-1912,-108 77-107</inkml:trace>
  <inkml:trace contextRef="#ctx0" brushRef="#br0" timeOffset="756331.282">3345 17059 577,'0'0'101,"0"0"-96,3-4 11,2-3 70,0 0 0,0 0 0,0 1 0,1 0-1,-1 0 1,2 1 0,-1 0 0,1 0-1,-1 0 1,1 1 0,1 0 0,-1 0 0,1 0-1,6-1-85,20-18 1057,-31 20-597,-3 3-103,0 0 193,0 0 0,-4 4-251,-102 94 277,25-44 134,67-53-2017,14-1 223</inkml:trace>
  <inkml:trace contextRef="#ctx0" brushRef="#br0" timeOffset="756900.34">3578 17305 545,'0'0'144,"0"0"-59,0 0-16,0 0-47,0 0 159,0 0 257,0 0 112,0 0 21,0 0-133,0 0 202,0 0 33,-7 4-166,-132 83 764,297-195-1079,-176 122 107,-58 26-2013,36-19-603</inkml:trace>
  <inkml:trace contextRef="#ctx0" brushRef="#br0" timeOffset="757434.734">3735 17505 609,'16'-7'120,"-13"8"3096,-140 99-1620,137-100-1613,0 0 0,0 1 0,1-1 0,-1 0 0,0 0 0,0 0 0,0 1 0,0-1 0,0 0 0,0 0 0,0 1 0,1-1 0,-1 0 0,0 1 0,0-1 0,0 0 0,0 0-1,0 1 1,0-1 0,0 0 0,0 0 0,-1 1 0,1-1 0,0 0 0,0 0 0,0 1 17,127-76 475,-126 75-213,-1 0-118,-8 6-171,-28 21-581,2-1-764</inkml:trace>
  <inkml:trace contextRef="#ctx0" brushRef="#br0" timeOffset="757883.592">3962 17628 705,'-46'40'2776,"-11"61"-1346,18-50-1152,38-53-219,1 2-33,23-24-47,31-37 58,-89 129 278,26-59-1713,7-9 170</inkml:trace>
  <inkml:trace contextRef="#ctx0" brushRef="#br0" timeOffset="758171.822">4171 17831 673,'0'0'256,"0"0"128,0 0 673,0 0-480,0 0 608,-25 45-192,11-2-481,-6-9-352,12-7-544,11-11-321,-12-8-1889</inkml:trace>
  <inkml:trace contextRef="#ctx0" brushRef="#br0" timeOffset="762155.206">2809 17628 641,'-1'3'170,"-66"69"2179,15-14 961,53-57-3048,-1-1 31,0 0 6,0 0-155,0 0 1,0 0 84,0 0-26,16-4-123,191-56-32,-427 163 422,210-96 723,40-16-779,126-56-1728,-149 60-346,-2 3-811</inkml:trace>
  <inkml:trace contextRef="#ctx0" brushRef="#br0" timeOffset="762620.202">2789 17613 673,'0'0'299,"0"0"282,-7 6 1768,-11 47 1135,64 43-2612,-19-36-744,-27-61-155,-5-25-25,-27-106 3,71 263 2516,-23 0-5382,-15-128 710</inkml:trace>
  <inkml:trace contextRef="#ctx0" brushRef="#br0" timeOffset="763004.305">3054 17586 801,'-54'30'4393,"45"-23"-3891,1-1-197,5-5-242,0 1 0,0-1-1,1 0 1,-1 1 0,1-1 0,0 1-1,-1 0 1,1 0 0,0 0-1,0 0 1,0 0 0,0 0-1,0 1 1,1-1 0,-1 0-1,1 1 1,-1 0 0,1-1-1,0 1 1,0 0 0,0 0-1,0-1 1,1 1 0,-1 1-63,2-2 331,-1-2-22,8 2-47,25 8 45,-18-6-10,-1-1 0,1 2 0,-1 0 0,0 0 0,0 1 0,0 1 0,-1 1-1,0 0 1,0 0 0,-1 1 0,0 1 0,0 1-297,-10-6 78,-1-1-1,1 1 1,-1-1-1,0 1 1,-1 0-1,1-1 1,-1 1-1,0 0 1,0 0-1,0-1 1,-1 1-1,1 0 1,-1-1-1,0 1 1,-1-1-1,1 1 1,-1-1 0,0 1-1,0-1 1,0 0-1,-1 0 1,0 0-1,1 0 1,-1-1-1,-4 4-77,3-1-104,-1 0 0,0-1-1,0 1 1,-1-1 0,0 0-1,0-1 1,0 1 0,0-1 0,-1-1-1,0 1 1,1-1 0,-1 0 0,0-1-1,-1 1 1,-1-1 104,-53-6-5146,43-2 2797</inkml:trace>
  <inkml:trace contextRef="#ctx0" brushRef="#br0" timeOffset="763260.866">2941 17667 929,'7'-6'737,"-5"-4"127,5-5 1314,7 4-192,5-7-576,15-4-65,5-4-96,-18 12-704,25-7 191,-5 2-383,-11 3-257,-19 4-64,-9 12-32,-2 0-769,0 0-1249,0 0-801,0 0-1152</inkml:trace>
  <inkml:trace contextRef="#ctx0" brushRef="#br0" timeOffset="764639.63">3490 17433 641,'0'0'154,"0"0"81,0 0 433,0 0 159,0 0-170,0 0 213,0 0-11,0 0-127,0 0-145,0 0-128,0 0-144,5-4 21,4-6-154,-8 8-158,0-1 0,0 1 0,0 0 0,1 0 0,-1-1 0,1 1 0,-1 0 0,1 0 0,0 0 0,0 1 0,0-1 0,0 0 0,0 1 0,0-1 0,0 1-1,1 0 1,-1-1 0,0 1 0,1 0 0,-1 1 0,1-1 0,-1 0 0,1 1 0,-1-1 0,1 1 0,0 0 0,-1 0 0,1 0 0,0 0 0,-1 0 0,1 1 0,-1-1 0,1 1-1,-1 0 1,1 0 0,-1 0 0,1 0 0,-1 0 0,0 0 0,1 0 0,0 2-24,-2-1 33,0 0 0,0 0 0,-1 0 0,1 1-1,-1-1 1,0 0 0,0 0 0,0 0 0,0 0 0,0 0 0,0 1 0,0-1 0,-1 0-1,1 0 1,-1 0 0,1 0 0,-1 0 0,0 0 0,0 0 0,0 0 0,0 0 0,0 0-1,0 0 1,-1-1 0,1 1 0,0 0 0,-1-1 0,0 1 0,1-1 0,-1 0 0,0 1-1,0-1 1,0 0 0,1 0 0,-1 0 0,0 0 0,-1-1 0,1 1 0,-1 0-33,1 0-1,1 0 1,0 0 0,-1 0-1,1 0 1,0 0 0,-1 0-1,1-1 1,-1 1 0,1-1-1,-1 1 1,0-1 0,1 1-1,-1-1 1,0 0-1,1 0 1,-1 0 0,1 0-1,-1 0 1,0 0 0,1 0-1,-1 0 1,0-1 0,1 1-1,-1-1 1,1 1 0,-1-1-1,1 1 1,-1-1 0,1 0-1,-1 0 1,1 0 0,0 0-1,-1 0 1,1 0-1,0 0 1,0 0 0,0-1-1,0 1 1,0 0 0,0-1-1,0 1 1,0-1 0,1 1-1,-1-1 1,0 1 0,1-1-1,-1 0 1,1 1 0,0-1-1,-1-1 1,1 0-5,0 0 5,1-1-1,-1 1 0,0-1 1,1 0-1,0 1 1,0-1-1,0 1 0,0-1 1,0 1-1,1 0 1,-1 0-1,1-1 0,0 1 1,0 0-1,0 0 1,1 1-1,-1-1 0,1 0 1,-1 1-1,1 0 1,0-1-1,0 1 0,0 0 1,0 1-1,0-1 0,0 0 1,4 0 0,46-9 1110,-56 17-944,2-5-162,-1 4 41,-1 0-1,0 0 0,0 0 1,-1-1-1,0 1 0,0-1 1,0 0-1,0 0 0,0 0 1,-1-1-1,1 0 0,-1 1 1,0-1-1,0-1 0,-1 1 1,1-1-1,-5 2-44,-4-11 32,29 4-54,-5 1 20,-9 3 2,1 0-1,-1-1 1,0 1 0,0-1 0,0 1 0,1-1 0,-1 0 0,0 0 0,0 1-1,1-1 1,-1 0 0,0 0 0,1 0 0,-1-1 0,0 1 0,0 0-1,1 0 1,-1-1 0,0 1 0,0 0 0,0-1 0,1 1 0,-1-1 0,0 0-1,0 1 1,0-1 0,0 0 0,0 0 0,0 0 0,0 0 0,0 0 0,0 0-1,-1 0 1,1 0 0,0 0 0,-1 0 0,1 0 0,-1 0 0,1 0 0,-1-1-1,1 1 1,-1 0 0,0 0 0,1-1 0,-1 1 0,0 0 0,0 0-1,0-1 1,0 1 0,0 0 0,0 0 0,-1-1 0,1 1 0,0 0 0,-1 0-1,1-1 1,-1 1 0,1 0 0,-1 0 0,1 0 0,-1 0 0,-16-39 53,23 90 711,-6-47-762,-1-1 1,0 1 0,0 0 0,0-1 0,0 1 0,0-1-1,-1 0 1,1 1 0,-1-1 0,0 0 0,1 0 0,-1 0 0,0 0-1,0 0 1,0 0 0,-1-1 0,1 1 0,0-1 0,-1 1-1,1-1 1,-1 0 0,1 0 0,-1 0 0,1 0 0,-1-1-1,0 1 1,1-1 0,-1 1 0,0-1 0,0 0 0,1 0 0,-1 0-1,0-1 1,0 1 0,1 0 0,-1-1 0,0 0 0,1 0-1,-1 0 1,1 0 0,-1 0 0,1 0 0,-1-1 0,1 1-1,0-1 1,0 1 0,0-1 0,0 0 0,0 0 0,0 0 0,0 0-1,1 0 1,-1-1 0,1 1 0,-1 0 0,1-1 0,0 1-1,0-1 1,0 0 0,0 1 0,0-1 0,1-2-3,26-33-32,6 32 10,14 27 134,-46 18 668,-1-37-767,1-1-1,0 1 1,0 0 0,-1-1-1,1 1 1,-1-1 0,1 1 0,-1-1-1,0 1 1,1-1 0,-1 1-1,0-1 1,0 1 0,0-1 0,0 0-1,0 0 1,-1 1 0,1-1-1,0 0 1,-1 0 0,1 0 0,0 0-1,-1-1 1,1 1 0,-1 0-1,1 0 1,-1-1 0,0 1 0,1-1-1,-1 0 1,0 1 0,1-1-1,-1 0 1,0 0 0,1 0 0,-1 0-1,0 0 1,1-1 0,-1 1-1,0 0 1,1-1 0,-1 1 0,1-1-1,-1 0 1,1 1 0,-1-1 0,1 0-1,-1 0 1,1 0 0,0 0-1,-1 0 1,1 0 0,0 0 0,0-1-1,0 1-12,4-13-21,27-42 16,-31 53 120,1 3-7218,0 0 3136</inkml:trace>
  <inkml:trace contextRef="#ctx0" brushRef="#br0" timeOffset="765260.143">3595 17427 512,'0'0'65</inkml:trace>
  <inkml:trace contextRef="#ctx0" brushRef="#br0" timeOffset="765524.566">3548 17474 545,'-3'-1'122,"2"1"97,1 0 21,0 0 139,0 0 6,0 0-156,0 0-106,0 0 80,0 0-27,0 0 123,0 0 192,8-8 96,176-198-432,-155 183-1778</inkml:trace>
  <inkml:trace contextRef="#ctx0" brushRef="#br0" timeOffset="765923.974">3546 17421 545,'-1'5'10,"16"-11"4437,329-207-3982,-227 126-2259,-65 65 171</inkml:trace>
  <inkml:trace contextRef="#ctx0" brushRef="#br0" timeOffset="766275.871">3681 17352 545,'-57'36'545,"60"-38"3298,294-192-2904,121-89-2583,-345 223 235</inkml:trace>
  <inkml:trace contextRef="#ctx0" brushRef="#br0" timeOffset="766595.382">4036 17144 512,'0'0'225,"0"0"-65,0 1-96,-2 3 480,2-4 65,0 0 160,0 0-353,0 0 225,0 0-161,96-70-160,1-11-223,-12 11-97,-39 25 0,41-20-64,1 5-449,-3 5-384,-9 9-352</inkml:trace>
  <inkml:trace contextRef="#ctx0" brushRef="#br0" timeOffset="766891.864">4611 16765 545,'-5'0'160,"8"1"-64,-3-1 0,0 0 352,0 0-127,0 0 223,0 0-160,87-62-159,-8 4-193,0 13-192,-42 22-97,37-23-511</inkml:trace>
  <inkml:trace contextRef="#ctx0" brushRef="#br0" timeOffset="767187.647">5014 16516 673,'-5'-2'96,"1"2"-32,4 0 0,0 0 416,0 0 129,39-23-161,31-26-288,-28 26-95,34-31-33,5 4-321,-1-3-287</inkml:trace>
  <inkml:trace contextRef="#ctx0" brushRef="#br0" timeOffset="767491.63">5409 16236 673,'-7'3'96,"7"-3"-32,0 0 320,0 0 513,0 0-449,0 0 65,99-62-257,-39 20-96,38-14-96,4-25-64,-35 42-64,11-40-352,7 13-577</inkml:trace>
  <inkml:trace contextRef="#ctx0" brushRef="#br0" timeOffset="767763.651">6253 15628 480,'0'-2'257,"0"2"-1,0 0 961,0 0-480,0 0 640,41-16-288,34-10-384,-7-6-449,4-8-224,-36 23-128,45-28-545,17-5-704,-19-8-224</inkml:trace>
  <inkml:trace contextRef="#ctx0" brushRef="#br0" timeOffset="767947.432">7290 14984 833,'3'14'96,"13"-11"-192,-16-3 32,0 0 224,0 0-96,69-43-32,-9 3-32</inkml:trace>
  <inkml:trace contextRef="#ctx0" brushRef="#br0" timeOffset="768123.247">7849 14702 641,'19'-8'32,"17"-10"-32,13-5-64,-1-6 0</inkml:trace>
  <inkml:trace contextRef="#ctx0" brushRef="#br0" timeOffset="768275.137">8169 14537 448</inkml:trace>
  <inkml:trace contextRef="#ctx0" brushRef="#br0" timeOffset="772531.78">4091 15315 448,'-8'7'6412,"-13"0"-6704,19-7 861,-21-2 915,32 2-1371,-4-1-79,-1 0 0,0 0 0,1 1 0,-1-1 0,1 1 0,-1 0 0,1 1 0,-1-1 0,0 1 0,1 0 0,-1 0 0,0 0 0,0 0 0,1 1 0,-1 0 0,0 0 0,-1 0 0,1 0 0,0 0 0,-1 1 0,1 0 0,-1 0 0,0 0 0,1 0 0,-2 0 0,1 1 0,2 2-34,-5 3 129,0 0 0,0 0 0,-1 0-1,0 0 1,-1-1 0,0 1 0,0 0 0,-1-1 0,0 0 0,0 1 0,-1-1 0,0 0 0,-1-1 0,1 1 0,-2-1 0,1 0-1,-1 0 1,0 0 0,0-1 0,-5 3-129,9-7 13,0-1-1,0 0 1,0 0-1,0 0 0,-1 0 1,1 0-1,0 0 1,-1-1-1,1 1 0,-1-1 1,1 0-1,-1 1 1,1-1-1,0 0 1,-1-1-1,1 1 0,-1 0 1,1-1-1,-1 1 1,1-1-1,0 0 1,-1 0-1,1 0 0,0 0 1,0 0-1,0 0 1,0 0-1,0-1 0,0 1 1,0-1-1,0 0 1,0 1-1,1-1 1,-1 0-1,1 0 0,-1 0 1,1 0-1,0 0 1,0-1-1,0 1 1,0 0-1,0-1 0,0 1 1,1 0-1,-1-1 1,1 1-1,0-1 0,-1 1 1,1-1-1,0 1 1,1 0-1,-1-3-12,-1-6-1,1 1 0,0-1-1,0 1 1,1-1 0,1 1-1,0 0 1,0-1 0,1 1-1,0 0 1,1 0-1,0 1 1,0-1 0,1 1-1,0 0 1,1 0 0,0 0-1,1 1 1,-1 0 0,1 0-1,1 1 1,0 0 0,0 0-1,0 0 1,5-2 1,-11 9 2,0-1 0,0 0 0,0 1 0,0-1 0,1 1 1,-1-1-1,0 1 0,0 0 0,0 0 0,0 0 0,0 0 0,0 0 0,0 0 0,1 1 0,-1-1 0,0 1 0,0 0 0,0-1 0,0 1 0,0 0 1,-1 0-1,1 0 0,0 0 0,0 1 0,-1-1 0,1 0 0,0 1 0,-1-1 0,1 1 0,-1 0 0,1 0-2,-1 7 91,0 0-10,-1 1 0,-1-1 0,1 1 0,-1-1 0,-1 0 0,1 0 0,-2 0 0,1 0 0,-1 0 0,-1 0 0,0 0 0,0-1 0,0 0 0,-1 0 0,0 0 0,-1 0 0,0-1 0,0 0 0,0 0 0,-1-1 0,0 0 0,-1 0 0,-3 2-81,-48-17 219,56 7-246,1-9 1,-2 0 24,1 0 1,1 0-1,0 0 1,0 0-1,1-1 1,0 1-1,1 0 1,0-1-1,1 1 1,1 0-1,-1-1 1,2 1-1,0 0 1,0 0-1,1 0 1,0 1-1,1 0 1,0-1-1,0 1 1,1 1-1,1-1 1,0 1-1,0 0 1,0 1-1,5-3 2,-9 10 2,0 0-1,0 0 0,1 1 1,-1-1-1,1 1 0,-1 0 1,0 0-1,1 0 0,-1 0 1,1 1-1,-1-1 0,0 1 1,0 0-1,1 0 0,-1 0 1,0 1-1,0-1 0,0 1 1,0 0-1,0 0 0,0 0 1,-1 0-1,1 0 0,-1 0 1,1 1-1,-1-1 0,0 1 1,0 0-1,0-1 0,0 1 1,-1 0-1,1 0 0,-1 0 1,1 1-1,-1-1 0,0 0 1,0 0-1,-1 1 0,1-1 1,-1 0-1,0 1 0,1-1 1,-1 1-1,-1-1 0,1 0 1,-1 1-1,1-1 0,-1 0 1,0 1-1,0-1 0,0 0 1,0 0-1,-1 0 0,0 0 1,1 0-1,-3 2-1,-1 6 69,0-1 1,-1 0-1,-1 0 1,0 0-1,0-1 0,-1 0 1,0-1-1,0 1 1,-1-2-1,0 1 0,-1-1 1,1 0-1,-1-1 1,-8 3-70,14-10 3,1 0 1,-1 0 0,0-1 0,0 0 0,0 1 0,1-1 0,-1-1 0,1 1 0,0 0 0,-1-1-1,1 0 1,0 1 0,1-1 0,-1 0 0,0-1 0,1 1 0,0 0 0,0-1 0,0 0 0,0 1-1,0-1 1,1 0 0,-1 0 0,1 0 0,0 0 0,0-3-4,-1 2-2,0 0 0,1 0 1,0-1-1,0 1 0,0 0 1,0-1-1,1 1 0,0-1 0,0 1 1,1-1-1,-1 1 0,1 0 1,1-1-1,-1 1 0,1 0 0,-1-1 1,1 1-1,1 0 0,-1 1 1,1-1-1,0 0 0,0 1 0,0-1 1,1 1-1,-1 0 0,1 0 0,0 0 1,0 1-1,1-1 0,-1 1 1,2 0 1,13-5-6,-3 7 6,60 46 0,-73-43 1,0 0 1,0 0-1,0 0 0,-1 0 0,1 0 1,-1 0-1,0 1 0,0-1 0,0 1 1,0 0-1,0 0 0,0 0 0,-1 0 1,1 0-1,-1 0 0,0 0 0,0 0 1,0 0-1,0 0 0,-1 1 0,1-1 0,-1 0 1,0 1-1,0-1 0,0 0 0,0 1 1,0-1-1,-1 0 0,0 1 0,0-1 1,0 0-1,0 0 0,0 0 0,0 0 1,-1 0-1,0 0 0,1 0 0,-1 0 1,0-1-1,0 1 0,-1 0 0,1-1 1,-1 0-1,-1 2-1,1 0-1,-1-1 0,1 0 0,-1 1 1,0-1-1,0 0 0,0-1 0,0 1 1,0-1-1,-1 0 0,1 0 0,-1 0 0,1 0 1,-1-1-1,0 0 0,0 0 0,1 0 1,-1-1-1,0 1 0,0-1 0,0-1 0,0 1 1,0 0-1,0-1 0,1 0 0,-1 0 1,0-1-1,1 1 0,-1-1 0,-3-2 1,4 1-24,1 0 0,0 0 1,-1-1-1,1 1 0,1-1 0,-1 0 0,0 0 0,1 0 0,0 0 0,0 0 1,0-1-1,0 1 0,1 0 0,0-1 0,0 1 0,0-1 0,0 0 0,1 1 1,0-1-1,0 0 0,0 1 0,0-1 0,1 0 0,0 1 0,0-1 0,0 1 1,0-1-1,1 1 0,0-1 0,0 1 0,0 0 0,0 0 0,1 0 0,-1 0 1,1 1-1,0-1 0,0 0 0,1 1 0,-1 0 0,1 0 0,-1 0 0,1 0 1,0 1-1,0 0 0,0-1 0,0 1 0,1 1 0,-1-1 0,1 1 0,-1-1 1,1 1-1,-1 1 0,1-1 0,0 0 0,2 1 24,135 15-326,-140-14 284,-2-1-65,-6-1 5,-3 0 74,-7-2 9,0 1 0,0 1 0,0 0 0,0 1 0,0 0 0,0 1 0,0 1 0,0 1 0,1 0 0,-10 4 19,22-4-3,0 1 1,0 0 0,1 0 0,-1 0 0,1 0 0,0 0 0,0 1 0,0-1 0,1 1 0,-1-1-1,1 1 1,0 0 0,0-1 0,1 1 0,-1 0 0,1 0 0,0 0 0,1-1 0,-1 1 0,1 0-1,0 0 1,0-1 0,0 1 0,1-1 0,0 1 0,0-1 0,0 1 0,0-1 0,0 0 0,1 0-1,0 0 1,0 0 0,2 1 2,26 29-32,-26-32-16,-5-2-69,16-24-66,-15 22 179,1 1-1,-1 0 0,0-1 0,1 1 1,-1 0-1,0-1 0,0 1 0,0-1 0,0 0 1,0 1-1,-1-1 0,1 0 0,0 0 1,-1 1-1,1-1 0,-1 0 0,0 0 1,0 0-1,1 0 0,-1 0 0,0 1 0,-1-1 1,1 0-1,0 0 0,0 0 0,-1 0 1,1 1-1,-1-1 0,0 0 0,1 0 0,-1 1 1,0-1-1,0 0 0,0 1 0,0-1 1,-1 1-1,1-1 0,0 1 0,-1 0 5,0-4-3,-1 1-1,0 0 1,-1-1-1,1 1 1,-1 1-1,1-1 1,-1 0-1,0 1 1,-1 0-1,1 0 1,0 0-1,-1 1 1,0-1-1,0 1 1,1 0-1,-1 0 1,0 1-1,-1 0 1,1 0-1,0 0 1,0 0-1,0 1 1,-1 0-1,1 0 1,0 0-1,0 1 1,-1-1-1,1 1 1,-3 1 3,5 1 0,0 0 0,0 0-1,1 1 1,-1-1 0,1 1 0,0-1 0,0 1 0,0 0-1,0 0 1,1-1 0,0 1 0,0 0 0,0 1 0,0-1 0,0 0-1,1 0 1,0 0 0,-1 0 0,2 1 0,-1-1 0,0 0-1,1 0 1,0 0 0,0 0 0,0 0 0,1 0 0,-1 0-1,1 0 1,0 0 0,0-1 0,0 1 0,0-1 0,1 1 0,2 2 0,53 43 32,-49-53-6,56-65 6,-64 65-32,0 1 1,-1 0-1,0 0 0,0-1 0,0 1 0,0 0 0,0-1 0,0 1 0,-1 0 0,0 0 1,0 0-1,0-1 0,0 1 0,0 0 0,-1 0 0,1 0 0,-1 0 0,0 1 1,1-1-1,-2 0 0,1 1 0,0-1 0,0 1 0,-1 0 0,1 0 0,-1 0 0,0 0 1,1 0-1,-1 1 0,0-1 0,0 1 0,0-1 0,0 1 0,-1 0 0,1 0 0,0 1 1,0-1-1,-1 1 0,1 0 0,0-1 0,0 1 0,-1 1 0,1-1 0,0 0 1,-1 1-1,-1 0 0,-1 0-5,-1 0 0,1 0 1,-1 1-1,1 0 1,-1 0-1,1 0 1,0 1-1,0 0 0,0 0 1,1 0-1,-1 1 1,1 0-1,-1 0 1,1 0-1,1 1 0,-1 0 1,1 0-1,-1 0 1,1 0-1,1 1 1,-1-1-1,1 1 0,0 0 1,0 0-1,1 0 1,0 1-1,0-1 1,0 0-1,1 1 0,0 0 1,0-1-1,1 1 1,0-1-1,0 1 0,0 3 5,5-6-33,0 1-1,0-1 1,0 0-1,0 0 0,0 0 1,1-1-1,0 0 0,0 0 1,0 0-1,0-1 1,0 0-1,0 0 0,1 0 1,-1-1-1,0 0 0,1 0 1,-1-1-1,1 0 0,-1 0 1,1 0-1,0-1 1,-1 0-1,0 0 0,1-1 1,-1 0-1,0 0 0,0 0 1,0-1-1,0 0 1,2-1 33,54-40-368,-61 43 359,0 0 1,0 0-1,-1 0 0,1 0 1,0 0-1,0 0 0,-1 0 1,1 0-1,0 0 1,-1-1-1,0 1 0,1 0 1,-1 0-1,0-1 0,1 1 1,-1 0-1,0-1 0,0 1 1,0 0-1,0-1 1,0 1-1,0 0 0,-1 0 1,1-1-1,0 1 0,-1 0 1,1 0-1,-1-1 0,1 1 1,-1 0-1,0 0 0,1 0 1,-1 0-1,0 0 1,0 0-1,0 0 0,1 0 1,-1 0-1,0 0 0,0 0 1,-1 1-1,1-1 0,0 0 1,0 1-1,0-1 1,0 1-1,-1-1 0,1 1 1,0-1-1,0 1 0,-1 0 1,0 0 8,-7-3-6,-1 1 0,0 0 0,0 0 0,0 1 0,0 1 0,0-1 0,0 2 0,0-1 0,0 2 0,0-1 0,1 1 0,-1 1 0,0-1 0,1 2 0,0-1 0,-8 5 6,16-8 3,0 1 1,0-1-1,-1 0 0,1 1 1,0-1-1,0 1 1,0-1-1,0 1 1,0 0-1,0-1 0,0 1 1,0 0-1,0 0 1,1 0-1,-1-1 1,0 1-1,0 0 0,1 0 1,-1 0-1,0 0 1,1 0-1,-1 1 1,1-1-1,0 0 1,-1 0-1,1 0 0,0 0 1,0 0-1,-1 1 1,1-1-1,0 0 1,0 0-1,0 0 0,1 1 1,-1-1-1,0 0 1,0 0-1,1 0 1,-1 0-1,0 1 0,1-1 1,-1 0-1,1 0 1,0 0-1,-1 0 1,1 0-1,0 0 0,-1 0 1,1-1-1,0 1 1,0 0-1,0 0 1,0 0-1,0-1-3,51 31 151,-42-30-150,-1-1 0,1 0 0,0 0 0,-1-1 1,1 0-1,0 0 0,-1-1 0,0-1 0,1 0 0,-1 0 0,0 0 0,0-1 1,-1-1-1,1 1 0,-1-2 0,0 1 0,0-1 0,-1 0 0,1 0-1,-7 5 0,0 0 0,0 0 0,0 0 0,0 1 0,0-1 0,0 0 0,0 0 0,0 0 0,0-1 1,-1 1-1,1 0 0,0 0 0,-1 0 0,1-1 0,-1 1 0,1 0 0,-1 0 0,0-1 0,1 1 0,-1 0 0,0-1 0,0 1 0,0 0 0,0-1 0,0 1 0,0 0 0,0-1 0,-1 1 0,1 0 0,0-1 0,-1 1 0,1 0 0,-1-1 0,1 1 0,-1 0 0,0 0 0,0 0 0,1 0 0,-1 0 0,0 0 0,0 0 0,0 0 0,0 0 0,0 0 0,0 0 0,0 0 0,0 1 0,-2-2 0,-9-11-11,-11 27-16,-67 70 198,85-69 587,8-19-593,75-104-138,-76 107-24,1-1 0,0 0 0,0 1-1,0-1 1,0 1 0,1 0 0,-1 0 0,0 0 0,0 0 0,1 1-1,-1 0 1,0-1 0,1 1 0,-1 0 0,0 0 0,1 1-1,-1-1 1,0 1 0,1 0 0,-1 0 0,0 0 0,0 0 0,0 0-1,0 1 1,0-1 0,0 1 0,0 0 0,0 0 0,-1 0-1,1 1-2,0 5 166,-40 91 786,35-96-922,1-1 0,-1 1 0,1-1 0,-1 1 0,0-1 0,0 0 0,0 0 1,0 0-1,0 0 0,-1 0 0,1 0 0,0-1 0,-1 1 0,0-1 0,1 1 0,-1-1 0,0 0 0,0 0 0,1 0 0,-1-1 0,0 1 0,0-1 0,0 0 0,0 1 0,0-1 0,0 0 0,0-1 0,0 1 1,0 0-1,0-1 0,1 0 0,-1 0 0,0 0 0,0 0 0,1 0 0,-2 0-30,0-1 1,-1 0 0,1-1 1,-1 1-1,1-1 0,0 0 0,0 0 0,0 0 1,0 0-1,1-1 0,-1 1 0,1-1 1,0 0-1,0 0 0,0 0 0,1-1 1,-1 1-1,1 0 0,0-1 0,0 0 1,1 0-1,-1 1 0,1-1 0,0 0 0,1 0 1,-1 0-1,1 0 0,0 0 0,0 0 1,0 0-1,1 0 0,0 0 0,0 0 1,0 0-1,0 0 0,1 1 0,0-1 0,0 0 1,0 1-1,3-4-1,-1 5 11,1 0 1,-1 0-1,1 1 1,-1-1-1,1 1 1,0 0-1,0 1 0,0-1 1,0 1-1,1 0 1,-1 0-1,0 1 1,0-1-1,1 1 0,-1 0 1,0 1-1,0-1 1,1 1-1,-1 0 1,0 1-1,0-1 1,0 1-1,0 0 0,0 0 1,-1 0-1,1 1 1,0 0-1,-1-1 1,0 2-1,0-1 1,0 0-1,0 1 0,0 0 1,-1 0-1,0 0 1,0 0-1,0 1 1,0-1-1,0 1 0,-1 0 1,0-1-1,0 1 1,0 0-1,-1 0 1,0 1-1,0-1 1,0 0-1,0 0 0,-1 1 1,0-1-1,0 0 1,-1 0-1,1 1 1,-1-1-1,0 0 0,-1 2-10,0-3 21,0 1 0,-1-1 0,1-1 0,-1 1 1,0 0-1,0-1 0,-1 1 0,1-1 1,-1 0-1,1 0 0,-1 0 0,0-1 0,0 1 1,0-1-1,-1 0 0,1 0 0,0-1 1,-1 1-1,1-1 0,-1 0 0,1 0 0,-1 0 1,0-1-1,0 1 0,1-1 0,-1-1 1,0 1-1,1 0 0,-1-1 0,0 0 0,1 0 1,-1-1-1,1 1 0,0-1 0,-1 0 1,1 0-1,0 0 0,0-1 0,0 1 1,0-1-1,1 0 0,-1 0 0,1-1 0,0 1 1,0-1-1,0 1 0,0-1 0,0 0 1,0-2-23,-17-99-363,20 103 350,1 0 1,-1 1-1,0-1 1,1 0 0,-1 0-1,1 0 1,-1 0-1,1 1 1,0-1 0,0 0-1,0 1 1,0-1 0,0 1-1,0-1 1,0 1-1,1-1 1,-1 1 0,1 0-1,-1-1 1,0 1 0,1 0-1,0 0 1,-1 0-1,1 0 1,0 1 0,-1-1-1,1 0 1,0 1-1,0-1 1,0 1 0,0 0-1,0-1 13,9-3-31,24 19-6,-31-13 61,0-1 0,-1 1-1,1 0 1,-1 0 0,1 1 0,-1-1-1,0 1 1,0-1 0,0 1 0,0 0-1,0 0 1,-1 1 0,1-1-1,-1 0 1,0 1 0,0 0 0,0-1-1,0 1 1,-1 0 0,0 0 0,0 0-1,0 0 1,0 0 0,0 0 0,-1 0-1,0 0 1,1 0 0,-2 0 0,1 0-1,0 1 1,-1-1 0,0 0 0,0 0-1,0 0 1,0-1 0,-1 1 0,1 0-1,-3 3-23,2-4 42,-1-1-1,1 0 1,-1 1-1,1-1 1,-1 0-1,0 0 1,0-1-1,0 1 1,0-1-1,0 1 1,0-1-1,0 0 0,0 0 1,-1 0-1,1 0 1,0-1-1,-1 0 1,1 1-1,0-1 1,-1 0-1,1-1 1,-1 1-1,1 0 1,0-1-1,-1 0 1,1 0-1,0 0 1,0 0-1,0 0 1,0-1-1,0 0 0,0 1 1,0-1-1,0 0 1,1 0-1,-1-1 1,1 1-1,-1 0 1,0-2-42,-1-6-24,0 1 0,1 0 1,0-1-1,0 0 0,1 0 0,0 0 1,1 0-1,0 0 0,1 0 0,0 0 1,1 0-1,0 0 0,0 0 0,1 0 1,0 0-1,1 1 0,0-1 0,0 1 1,1-1-1,1 1 0,-1 0 0,2 1 1,-1-1-1,1 1 0,0 0 0,1 0 1,0 1-1,0 0 0,0 0 24,-5 5-822,-2 2-1121,4 14-1116,13 59-1020</inkml:trace>
  <inkml:trace contextRef="#ctx0" brushRef="#br0" timeOffset="777708.215">4776 16634 480,'0'0'139,"0"0"-96,0 0-54,0-3 102,8-34 1601,-8 36-1243,0 1-193,0 0-160,0 0-27,0 0 22,0 0-5,0 0-38,2 3 53,80 55 823,-79-57-641,-3-1 5,-10 13-128,-49-40-155,-12-10 300,70 36-156,1 1-96,0 0-20,0 0-1,0 0 0,19 18 26,23 30-47,-34-35 501,-110-79-554,99 62 26,9 9 32,64 62 373,-68-66-282,-2-1-117,0 0-22,-4-6 5,-45-58 16,47 62-5,2 2 37,19 22 44,22 41 479,-41-62-491,-1-1-90,1 0-80,-5-7-28,-69-66 7,72 70 122,3 2-187,-7 30-1351,12 7-101</inkml:trace>
  <inkml:trace contextRef="#ctx0" brushRef="#br0" timeOffset="797291.397">4137 15338 448,'0'0'97,"0"0"-65,0 0-32,0 0 0,0 0 0,0 0-32,0 0 64,0 0 32,0 0-96</inkml:trace>
  <inkml:trace contextRef="#ctx0" brushRef="#br0" timeOffset="797539.607">4125 15288 416</inkml:trace>
  <inkml:trace contextRef="#ctx0" brushRef="#br0" timeOffset="798010.846">4082 15276 961,'0'0'240,"0"0"-64,0 0 16,0 0 91,0 0-122,-15 5-1,-7 98 683,44-39-458,-13-68-359,1-3-34,55-46 206,-64 51-173,0 1 1,1 0-1,-1-1 1,0 1-1,0-1 1,0 1 0,0-1-1,-1 0 1,1 1-1,0-1 1,-1 0-1,1 1 1,-1-1-1,1 0 1,-1 0-1,0 0 1,0 1-1,1-1 1,-2 0-1,1 0 1,0 0-1,0 0 1,0 1-1,-1-1 1,1 0-1,-1 0 1,0 1-1,1-1 1,-1 0-1,0 1 1,0-1-1,0 1 1,0-1-1,0 1 1,0-1-1,-1 1 1,1 0-1,0-1 1,-1 1-1,1 0 1,-1 0-1,1 0 1,-1 0-26,-2 0 15,-1 0 1,1 0-1,0 0 1,0 0-1,0 1 1,0 0-1,-1 0 1,1 0-1,0 0 1,0 1-1,0-1 1,-1 1-1,1 0 1,0 1-1,0-1 0,0 1 1,1-1-1,-1 1 1,0 0-1,1 1 1,-1-1-1,1 1 1,0-1-1,-1 1 1,1 0-1,1 0 1,-1 0-1,0 1 1,1-1-1,-1 1 1,1-1-1,0 1 1,1 0-1,-1 0 1,0 0-1,1 0 1,0 0-1,0 0 1,0 0-1,1 0 1,-1 0-1,1 1 0,0-1 1,0 0-1,1 0 1,-1 1-1,1-1 1,0 0-1,0 0 1,1 2-16,-1-3 2,0 0-1,0 0 1,0 0 0,0-1-1,1 1 1,0 0 0,-1 0 0,1-1-1,0 1 1,0-1 0,0 0-1,1 1 1,-1-1 0,1 0-1,-1 0 1,1-1 0,0 1 0,-1 0-1,1-1 1,0 0 0,0 1-1,0-1 1,0-1 0,0 1 0,0 0-1,1-1 1,-1 1 0,0-1-1,0 0 1,0 0 0,0 0 0,1-1-1,-1 1 1,0-1 0,0 1-1,0-1 1,0 0 0,0 0-1,0-1 1,0 1 0,0-1 0,-1 1-1,1-1 1,0 0 0,-1 0-1,1 0 1,-1 0 0,0 0 0,0-1-1,1 0-1,-2-1 4,0-1 0,-1 1 0,1 0 0,-1-1 0,0 1 0,0 0 1,0-1-1,-1 1 0,0 0 0,0-1 0,0 1 0,0 0 0,0 0 0,-1 0 0,0 0 0,0 0 0,0 0 0,0 0 0,-1 1 0,1-1 0,-1 1 0,0 0 0,0-1 0,0 1 0,-1 1 0,1-1 0,-1 0 0,1 1 0,-1 0 0,0 0 0,0 0 0,0 0 0,0 0 1,0 1-1,0 0 0,0 0 0,-1 0 0,1 1 0,0-1 0,-1 1 0,-2 0-4,5-1 3,-1 1 1,1 0-1,-1-1 1,1 1-1,-1 0 0,1 1 1,0-1-1,-1 0 1,1 1-1,-1-1 1,1 1-1,0 0 1,-1-1-1,1 1 1,0 1-1,0-1 0,-1 0 1,1 0-1,0 1 1,0-1-1,0 1 1,1 0-1,-1-1 1,0 1-1,1 0 1,-1 0-1,1 0 0,0 0 1,-1 0-1,1 1 1,0-1-1,0 0 1,0 0-1,1 1 1,-1-1-1,1 1 1,-1-1-1,1 1 0,0-1 1,0 0-1,0 1 1,0-1-1,0 1 1,0-1-1,1 1 1,-1-1-1,1 1 1,0-1-1,0 0 0,0 1 1,0-1-4,2-1 1,0 0 0,0 0-1,1 0 1,-1-1 0,0 1 0,1-1 0,-1 0 0,0 0 0,1 0-1,-1 0 1,0 0 0,1-1 0,-1 0 0,0 1 0,0-1-1,1 0 1,-1-1 0,0 1 0,0-1 0,0 1 0,0-1 0,-1 0-1,1 0 1,0 0 0,-1 0 0,0-1 0,1 1 0,-1-1 0,0 1-1,0-1 1,0 0 0,0 0 0,-1 0 0,1 0 0,-1 0-1,1-3 0,19-18 71,-21 23 196,0 1 11,0 0-145,0 0-58,0 0-96,0 0-182,0 0-683,0 0-929</inkml:trace>
  <inkml:trace contextRef="#ctx0" brushRef="#br0" timeOffset="799363.315">4756 16597 448,'0'0'161,"0"0"-97,0 0-32,0 0-32,0 0-64</inkml:trace>
  <inkml:trace contextRef="#ctx0" brushRef="#br0" timeOffset="803470.362">4064 15322 609,'0'0'101,"0"0"6,0 0 21,0 0 368,0 0 359,0 0 137,0 0-105,13 34 4633,13 19-3946,43 31-874,-26-34-183,27 47 151,-40-42-556,13 13 214,-8-17-236,-16-24 375,55 137-289,-46-101 69,-6-40-202,23 98 11,-4-50 202,-21-60-224,4-8-24,-24-2-7,-1-1 0,1 1 0,-1 0 0,1 0 1,-1-1-1,1 1 0,-1 0 0,1 0 1,0 0-1,0-1 0,-1 1 0,1 0 0,0 0 1,0 0-1,0 0 0,0 0 0,0 0 1,0-1-1,0 1 0,0 0 0,0 0 0,0 0 1,1 0-1,-1 0 0,0-1 0,0 1 1,1 0-1,-1 0 0,1 0 0,-1-1 1,1 1-1,-1 0 0,1 0 0,-1-1 0,1 1 1,0-1-1,-1 1 0,1-1 0,0 1 1,-1-1-1,1 1 0,0-1 0,0 1 0,0-1 1,0 0-1,0 1-1,-3 0 12,1 0 1,-1 1-1,1-1 1,-1 1-1,1-1 1,0 1-1,0 0 1,0-1-1,0 1 1,0 0 0,0 0-1,1 0 1,-1 0-1,1 0 1,-1 0-1,1 0 1,-1-1-1,1 1 1,0 1-1,0-1 1,0 0-1,0 0 1,1 0-1,-1-1 1,0 1-1,1 0 1,0 0-1,-1 0 1,1 0-1,0 0 1,0 0-1,0-1 1,0 1-1,0 0 1,0-1-1,0 1 1,1-1-1,-1 1 1,1-1-1,-1 1 1,2 0-13,0 2 5,17 38-5,47 35 5,-21-3-10,-9-32 37,17 22-32,-62-43 0,15-4 0,0-14 0,-1 0 0,1 1 0,-1 0 0,0 0 0,0 0 0,0 1 0,-1 0 0,0 0 0,0 0 0,0 1 0,-1 0 0,1 0 0,-1 0 0,-1 0 0,2 3 0,6 33 0,140 109 32,-128-112-59,30 19 54,0-2-49,-4-8 44,18 48-22,-23-25 0,-8-39 0,17 33 0,-7-28 0,89 81 0,-73-74 0,8 40 0,31 11 32,-65-60-32,2 25 0,5-6-32,-24-11 58,105 88-20,-72-90-12,-49-40-10,15 15 38,70 72-49,-43-47 22,31 19-33,-29-21 12,11 10-225,45 33 213,-68-66 17,-34-15-80,-1-1-11,0 0-22,44 20 59,43 37 139,-72-33-1436,-15-24-1489</inkml:trace>
  <inkml:trace contextRef="#ctx0" brushRef="#br0" timeOffset="807812.352">5959 12216 448,'-40'-39'1666,"-98"-15"194,50 29-1099,-313-133 259,198 70-876,170 68-107,-163-74 17,-130 7-49,140 56-10,-233 40-27,249 7 32,140-12-2,0 0 0,1 2 1,-1 1-1,1 1 0,1 2 1,-26 12 1,-47 14 4,-404 111 2,236-47-38,17 49 32,-70-12 0,229-110 0,2 4 0,2 4 0,1 4 0,2 4 0,-7 8 0,78-42 0,0 1 0,0 1 0,1 0 0,0 1 0,1 0 0,1 1 0,0 0 0,0 1 0,2 1 0,0 0 0,0 0 0,1 1 0,1 0 0,-5 16 0,-140 345-32,112-269 42,-5-2 1,-4-1 0,-5-3-11,31-48-3,1 1 1,3 1 0,2 1-1,3 1 1,2 0-1,0 26 3,-24 96 15,-9 136 22,-4 152 646,28-290-585,-8 197 103,32-139 221,30 84-225,3-139-42,7-1 0,34 79-155,89 412-3016,-123-487 913</inkml:trace>
  <inkml:trace contextRef="#ctx0" brushRef="#br0" timeOffset="810605.251">5195 12014 545,'109'-63'3373,"-80"51"-3191,0 1-1,0 1 1,1 2-1,0 0 1,1 2-1,0 2 1,0 1-1,0 1 1,0 1-1,29 4-181,-5 9 174,-1 2-1,-1 2 1,0 3-1,-1 2 1,-2 2-1,22 14-173,2-1 225,582 213 490,-337-91-181,-49 32-70,60 163-26,-263-280-241,3-3 1,2-3-1,24 13-197,24 22 97,-106-91-86,-1 0 1,-1 0 0,0 2-1,0-1 1,-1 2 0,-1-1-1,0 1 1,-1 1-1,-1 0 1,0 0 0,-1 2-12,89 191 58,-8 182 12,-32-73-43,-21-108 5,-5 117-32,-27-234 0,-1 293 64,-57-62 0,-27-2 5,0-171-42,31-45-22,-58 45 22,-21-16-27,-62 62 0,-19 21-27,9-55-240,-54 15-432,-110 61 443,177-108 192,27 23-32,-28 20 96,-84 33-11,194-158-39,-1-3 0,-3-4 0,-47 15 50,39-18-40,-2-3 0,-1-4 0,-2-5 0,-86 12 40,-258-17-32,5-36 32,18-29-32,162 27 32,65-3 0,0 9 0,-22 8 0,-254-20-32,-137-26 32,528 40 0,13 2 0,0-2 0,0-3 0,1-3 0,0-3 0,-32-15 0,-190-97 11,116 0 165,-66-134-107,50 27 17,177 229-78,0 0 0,1-1 0,1 0 1,-1 0-1,1 0 0,1-1 0,0 1 0,0-1 1,1-1-1,0 1 0,1 0 0,0-1 1,0-5-9,-45-340 0,12-254-182,39-59-1932,-5 590 1393,7-22-651</inkml:trace>
  <inkml:trace contextRef="#ctx0" brushRef="#br0" timeOffset="814675.35">8137 15443 545,'3'0'224,"190"-49"2295,-113 39-2428,0 3 0,0 4 0,1 4-1,48 7-90,-303 14-1409,-110-3 2915,155-12 949,230 1-1521,197-13-2882,-254-2-743</inkml:trace>
  <inkml:trace contextRef="#ctx0" brushRef="#br0" timeOffset="815123.151">9510 15036 897,'-26'-27'820,"25"26"-752,1-1 0,-1 0 0,0 1-1,1-1 1,-1 1 0,0-1 0,0 1 0,0-1-1,0 1 1,-1 0 0,1 0 0,0-1 0,0 1 0,-1 0-1,1 0 1,-1 0 0,1 0 0,-1 0 0,0 1-1,1-1 1,-1 0 0,1 1 0,-1-1 0,0 1-1,0 0 1,1-1 0,-1 1 0,0 0 0,0 0 0,1 0-1,-1 0 1,0 1 0,0-1 0,1 0 0,-1 1-1,0-1 1,1 1 0,-1 0 0,0-1 0,1 1 0,-1 0-1,1 0 1,-1 0 0,1 0 0,0 0 0,-2 1-68,-2 8 80,-1 0 0,1 0 0,1 0 1,0 1-1,0 0 0,1 0 0,1 0 1,0 0-1,0 0 0,1 0 0,0 0 1,1 0-1,0 1 0,1-1 0,1 0 1,-1 0-1,2 0 0,-1 0 0,2 0 1,-1 0-1,2-1 0,-1 0 0,1 0 1,1 0-1,0 0 0,0-1 0,1 0 1,0 0-1,1-1 0,-1 0 0,3 2-80,-3-3 13,-1-1-1,1 1 0,0-1 0,1 0 1,-1-1-1,1 0 0,0 0 0,1-1 1,-1 0-1,1 0 0,0-1 1,0 0-1,0 0 0,0-1 0,0-1 1,0 1-1,1-1 0,-1-1 1,0 0-1,1 0 0,-1-1 0,1 0 1,-1-1-1,0 0 0,0 0 1,0-1-1,0 0 0,0-1 0,-1 0 1,0 0-1,1-1 0,-1 1 0,-1-2 1,1 0-1,-1 0 0,0 0 1,0 0-1,-1-1 0,0 0 0,0-1-12,-2-6 5,-1 1-1,0-1 0,-1 0 1,-1 0-1,0 0 0,0-1 1,-2 1-1,0 0 1,0 0-1,-2 0 0,0 0 1,0 1-1,-1-1 0,-1 1 1,0 0-1,0 0 0,-2 0 1,0 1-1,0 0 0,-1 0 1,0 1-1,-1 0 0,-1 0 1,1 1-1,-2 0 0,1 1 1,-11-7-5,18 13-3,0-1 0,0 1-1,0 0 1,-1 1 0,1-1 0,-1 1 0,1-1 0,-1 1 0,0 0-1,0 0 1,0 1 0,0-1 0,0 1 0,-1 0 0,1 0-1,0 0 1,0 1 0,-1-1 0,1 1 0,-1 0 0,1 0 0,0 1-1,-1-1 1,1 1 0,0 0 0,0 0 0,0 1 0,-1-1 0,1 1-1,1 0 1,-1 0 0,0 0 0,0 0 0,1 1 0,-1-1-1,1 1 1,0 0 0,0 0 0,-1 2 3,-56 66-758,-10 35-977</inkml:trace>
  <inkml:trace contextRef="#ctx0" brushRef="#br0" timeOffset="817107.009">4413 18584 512,'10'48'1298,"9"153"-337,2-123-513,-28-164-117,-10-65 411,10 135 122,8 40-846,-1 40-734,-13 31-1148</inkml:trace>
  <inkml:trace contextRef="#ctx0" brushRef="#br0" timeOffset="818012.197">3702 18664 961,'0'0'-69,"0"0"85,0 0 437,0 0 108,-7-12-187,-1-3-301,-69-93 1657,74 105-1658,0 0 0,-1 0-1,1 0 1,0 0 0,-1 1 0,0-1 0,0 1 0,0 0 0,0 0 0,0 0 0,0 1 0,0-1 0,-1 1 0,1 0 0,0 0 0,-1 1-1,1-1 1,-1 1 0,1 0 0,-1 0 0,1 0 0,0 1 0,-1 0 0,1 0 0,-1 0 0,1 0 0,0 0 0,0 1 0,0 0 0,-3 1-72,-9 10 133,1 0 0,0 1 0,1 0 0,1 1 0,0 1 0,1 0 0,0 1 0,2 0 0,0 0 0,1 1 0,0 1 0,2-1 0,-4 15-133,8-26 6,1-1 0,0 1 0,0-1 0,1 1 0,0 0 0,0-1 0,0 1-1,1 0 1,0 0 0,0-1 0,1 1 0,0 0 0,0 0 0,1-1 0,-1 1 0,2-1 0,-1 1-1,1-1 1,2 4-6,6 0-32,-8-9-26,7-16-17,88-169-107,-53 82 278,-44 99 22,-1 3 208,0 0 95,0 0 209,5 14-149,60 184-60,-36-131-506,5 19-656,-19-24-2799,-14-57 1351,-1-5 550</inkml:trace>
  <inkml:trace contextRef="#ctx0" brushRef="#br0" timeOffset="818389.082">3804 18647 897,'0'0'491,"1"3"445,0 7 3792,-3 15-4578,2 0 0,1-1 1,0 1-1,2 0 0,1 0 0,2-1 1,0 1-1,1-1 0,1-1 0,1 0 1,2 0-1,0-1 0,1 0 0,6 6-150,-13-25 0,0 0-1,1 0 1,-1 0-1,1-1 1,0 0-1,0 0 1,-1 0-1,1-1 1,1 0-1,-1 0 1,0-1-1,0 1 1,0-1-1,0 0 1,0-1-1,0 0 0,0 0 1,1 0-1,-2-1 1,1 0-1,0 0 1,0 0-1,-1-1 1,1 1-1,-1-2 1,0 1-1,0 0 1,0-1-1,0 0 1,0 0-1,-1-1 1,0 1-1,0-1 1,0 0-1,-1 0 1,1 0-1,-1 0 1,0-1-1,-1 1 1,1-1-1,0-5 1,8-6-10,-2 0 0,0-1-1,-1 0 1,-1-1 0,-1 0 0,-1 0-1,0 0 1,-1 0 0,-1-1 0,-1 1-1,-1-1 1,-1-1 10,1 14 12,-1 1 1,-1-1-1,1 0 0,-1 1 0,0-1 1,0 0-1,-1 1 0,0-1 1,0 1-1,-1 0 0,1 0 0,-1 0 1,-1 0-1,1 0 0,-1 1 0,0-1 1,0 1-1,-1 0 0,0 0 0,1 1 1,-2-1-1,1 1 0,0 0 0,-1 1 1,0-1-1,0 1 0,0 0 0,0 0 1,0 1-1,0 0 0,-1 0 0,1 1 1,-1-1-1,0 1 0,1 1 0,-1-1 1,0 1-1,0 1 0,1-1 1,-1 1-1,0 0 0,1 0 0,-1 1 1,1 0-1,0 0 0,-1 1 0,1-1 1,0 1-1,0 1 0,1-1 0,-1 1 1,1 0-1,0 0 0,-5 5-12,-8 9-134,1 0 0,1 0 0,0 2 1,2 0-1,0 1 0,1 0 0,1 1 0,1 0 0,1 1 0,2 0 0,0 1 0,-3 13 134,-7 63-2418,-6-33 69</inkml:trace>
  <inkml:trace contextRef="#ctx0" brushRef="#br0" timeOffset="819843.308">137 15638 673,'0'0'138,"0"0"-84,0 0 63,0 0 364,0 0 170,0 0 0,0 0-144,0 0-261,9-4-97,223-82 263,3 13 31,-181 59-326,-51 13-90,-3 1-49,0 0-20,-17 6-33,-437 139 1079,414-128 392,120-34-1159,224-57-765,-248 61-439,6 4-1307</inkml:trace>
  <inkml:trace contextRef="#ctx0" brushRef="#br0" timeOffset="820133.324">1 14828 865,'0'0'0,"0"0"704,0 0-191,0 0 960,0 0-127,0 0-385,19 52-289,24 49-384,-20-51-223,21 46-65,-7-16-193,-5-18-768,-14-18-608,10-11-449</inkml:trace>
  <inkml:trace contextRef="#ctx0" brushRef="#br0" timeOffset="820611.114">139 14809 641,'33'-91'764,"-20"69"-237,-10 19-452,0 0-1,0 0 0,0 0 0,0 1 1,0-1-1,1 1 0,-1 0 0,1-1 1,-1 2-1,1-1 0,0 0 0,0 1 1,0 0-1,0 0 0,0 0 0,0 0 1,0 1-1,0-1 0,1 1 0,-1 0 0,0 0 1,0 1-1,0-1 0,0 1 0,0 0 1,0 0-1,0 0 0,0 1 0,0-1 1,0 1-1,-1 0 0,2 1-74,-1-1 69,-1 1 0,0-1 0,0 1 0,0 0 0,-1 0 0,1 0 0,0 0 0,-1 0 0,0 0 0,0 1 0,0-1 0,0 1 0,-1 0 0,1-1 0,-1 1 0,0 0 0,0 0 0,0 0 0,-1 0 0,0 0 0,1 0 0,-1 0 0,0 0 0,-1 0 0,1 0 0,-2 3-69,-53 254 1121,51-250-1104,1 0 1,0 0 0,1 0-1,0 0 1,0 1-1,2-1 1,-1 1 0,1-1-1,1 1 1,0-1-1,0 0 1,2 1-1,-1-1 1,1 0 0,1 0-1,0-1 1,4 10-18,-3-17-1,-1-1 0,0 0 0,1 1 0,-1-2 0,1 1 0,0 0 1,0-1-1,-1 0 0,1 0 0,0-1 0,0 1 0,0-1 0,0 0 0,0 0 0,0-1 1,0 1-1,0-1 0,-1 0 0,1-1 0,0 1 0,0-1 0,-1 0 0,1 0 0,-1 0 0,0-1 1,1 1-1,-1-1 0,-1 0 0,1 0 0,0-1 0,-1 1 0,1-1 0,2-3 1,-1 3-2,2 0 8,0 0 0,1-1 1,-2 0-1,1-1 1,-1 0-1,1 0 0,-2 0 1,1 0-1,-1-1 0,0 0 1,0 0-1,-1-1 0,0 1 1,0-1-1,0 0 0,-1 0 1,-1 0-1,1 0 1,-2-1-1,1 1 0,0-7-6,-5 10 22,-1 0-1,1 1 1,-1 0 0,0 0-1,0 0 1,0 0-1,0 1 1,-1-1 0,0 1-1,1 0 1,-1 0-1,0 1 1,-1 0 0,1 0-1,0 0 1,-1 0 0,1 1-1,-1 0 1,1 0-1,-5 0-21,7 0 11,-153-22 470,109 17-479,42 6-101,0 0-1,-1 0 0,1-1 1,0 1-1,-1-1 0,1-1 1,0 1-1,0-1 0,0 0 1,0 0-1,0 0 0,0-1 1,1 1-1,-1-1 0,1 0 0,0-1 1,0 1-1,0-1 0,0 0 1,1 0-1,-1 0 0,1 0 1,0-1 99,-10-22-1773</inkml:trace>
  <inkml:trace contextRef="#ctx0" brushRef="#br0" timeOffset="820931.396">687 14746 769,'0'0'125,"1"0"0,0-1 0,0 1 1,0 0-1,0 0 0,0 0 0,0 0 1,-1 1-1,1-1 0,0 0 0,0 0 0,0 0 1,0 1-1,0-1 0,-1 0 0,1 1 1,0-1-1,0 1 0,-1-1 0,1 1 1,0-1-1,0 1 0,-1 0 0,1-1 0,-1 1 1,1 0-1,-1-1 0,1 1 0,-1 0 1,1 0-1,-1-1 0,0 1 0,1 0 1,-1 0-1,0 0 0,0 0 0,1 0 0,-1-1 1,0 1-1,0 0 0,0 0 0,0 0 1,0 0-1,0 0 0,0 0 0,-1-1 0,1 1 1,0 0-1,0 0 0,-1 0 0,1 0-125,3 18-866,-2-10 869,0-1 1,1 0 0,0 0-1,0 0 1,1 0 0,0-1-1,0 1 1,1-1 0,0 1-1,0-1 1,1 0 0,0-1-1,0 1 1,1-1 0,-1 0-1,1 0 1,1-1 0,-1 0-1,1 0 1,0 0 0,0-1-1,0 0 1,1-1 0,-1 1-1,1-1 1,0-1 0,0 1-1,0-1 1,0-1 0,0 0-1,0 0 1,3 0-4,-3-3 1,0-1 0,0 0 0,0 0 0,0-1 1,0 0-1,-1 0 0,1-1 0,-1 0 0,0 0 0,-1 0 0,1-1 0,-1 0 0,0-1 0,-1 1 0,0-1 1,0 0-1,0 0 0,-1-1 0,0 1 0,0-1 0,1-3-1,-3 6 4,-3-6 140,-4 2-139,0 0 1,0 1-1,-1 0 1,0 0-1,-1 0 1,1 1-1,-2 0 1,1 0-1,-1 1 1,0-1-1,0 2 0,-1-1 1,1 1-1,-1 1 1,0 0-1,-1 0 1,1 1-1,-1 0 1,0 0-1,1 1 1,-1 0-1,0 1 1,0 0-1,0 1 0,0 0 1,0 1-1,0-1 1,0 2-1,0 0 1,0 0-1,0 1 1,1 0-1,-1 0 1,1 1-1,0 0 1,0 1-1,0 0 0,1 1 1,0 0-1,0 0 1,0 0-1,1 1 1,-5 6-6,-33 69-1223,19 12-1131</inkml:trace>
  <inkml:trace contextRef="#ctx0" brushRef="#br0" timeOffset="827099.345">4010 15553 577,'0'0'64,"0"0"-6,0 0 38,0 0 278,6-14 1363,-5 13 2772,80 66-2566,10-14-1526,-23-4-373,90 87 221,-53-26-227,-35-12 351,42 69-175,-78-67 21,67 34 101,-69-86-26,18 28-188,-4-8-90,3-14-32,-26-19 27,-26-25-27,5-1 19,23 7 10,21 25 398,5 3-187,-25-3-69,84 117-128,42 58-11,38 13-32,-163-171 0,67 59 11,-65-100-1,-6-12-13,13 4-9,-41 11 11,4-16 2,0 0 0,1 0 0,-1 0 0,1 0 0,0 1-1,0-1 1,-1 0 0,1 0 0,1 0 0,-1 0 0,0 0 0,1 1-1,-1-1 1,1 0 0,-1 0 0,1 0 0,0 0 0,0 0-1,0 0 1,0 0 0,0-1 0,0 1 0,1 0 0,-1-1 0,1 1-1,-1-1 1,1 1 0,-1-1 0,1 1 0,0-1 0,1 1-1,1 2 0,52 80 0,17-3 0,55 117 32,-27-45-32,26-31 0,-6-9 32,-33-8 0,-73-70-32,36 30 6,-49-63 52,-2-2 124,0 0-27,0 0-113,-1-5-154,-187-311-512,25 84 597,132 187 27,-1 20 0,-24-41 0,-21-45-27,4 21 54,-92-47-27,101 69-37,59 55 20,5 10 28,0 3-32,5 5-6,126 109 251,64 136 59,142 175-219,-190-279 48,-417-492 1671,121 151-1761,-156-107-49,-33-90-555,215 212 171,118 142 283,-14 7-13,-1 1 0,-2 1 0,-1 2 0,-1 0 0,-1 1 0,-4-1 141,-21-25-254,-179-178-536,135 93 390,-66-36-1191,23 29-2925,87 98 2183</inkml:trace>
  <inkml:trace contextRef="#ctx0" brushRef="#br0" timeOffset="828099.652">3930 15414 512,'29'29'1607,"155"135"2175,67 114-2492,9 62-826,-88-161 470,37 54 572,-28-35-673,-13 40-497,56 110 64,-41-121-213,36 14-123,-76-2-64,-32-93 27,189 162 16,-109-89-214,-177-197-149,-120-152-2136,-286-313 198,164 143 1259,11 61 39,-79-87-770,138 148 753</inkml:trace>
  <inkml:trace contextRef="#ctx0" brushRef="#br0" timeOffset="828372.467">4119 15779 545,'6'4'128,"22"21"-96,20 41 0,26 23-64,18 22-32,11 5-32</inkml:trace>
  <inkml:trace contextRef="#ctx0" brushRef="#br0" timeOffset="838034.825">6992 18462 512,'0'0'225,"0"0"10,0 0 112,0 0 299,0 0 53,0 0-155,0 0 209,15-2 5668,1-2-6238,118-38-55,0 8-123,-130 31-37,-4 3-155,5 1-133,61 11-509,-37-5-2116,-28-7 115</inkml:trace>
  <inkml:trace contextRef="#ctx0" brushRef="#br0" timeOffset="838483.03">7183 18220 609,'-1'0'763,"-4"2"-1937,5 2 3787,1 3 3763,46 162-4379,-16-36-929,3-21-540,-17-103-5567,-17-9 1206</inkml:trace>
  <inkml:trace contextRef="#ctx0" brushRef="#br0" timeOffset="839163.658">7840 18168 897,'0'0'43,"0"0"432,0 0 635,0 0 203,0 0-240,9-6 2435,-16 5-3438,0 0 1,1 1-1,-1 0 1,0 0-1,1 1 0,-1 0 1,0 0-1,1 0 1,-1 1-1,1 0 1,0 0-1,-1 1 1,1 0-1,0 0 1,1 0-1,-1 1 1,0 0-1,1 0 1,0 0-1,0 1 1,0-1-1,1 1 0,-1 1 1,1-1-1,1 0 1,-1 1-1,1 0 1,-3 5-71,-20 22 322,19-20-199,1 0-1,1 0 1,0 1-1,0 0 1,2 0-1,0 0 1,0 0-1,2 1 1,-1-1-1,2 1 0,0-1 1,1 1-1,0-1 1,1 0-1,1 1 1,0-1-1,1 0 1,3 8-123,-3-13 10,0 1 0,0-1 0,1 0-1,0-1 1,0 1 0,1-1 0,1 0 0,-1 0 0,1-1 0,0 0 0,1 0 0,0 0 0,0-1-1,0-1 1,1 1 0,0-1 0,0-1 0,0 1 0,0-2 0,1 1 0,-1-1 0,1-1-1,0 0 1,0 0 0,0-1 0,0 0 0,0-1 0,1 0 0,-1 0 0,0-1 0,0-1 0,0 1-1,0-2 1,-1 1 0,1-2 0,0 1 0,-1-1 0,0-1 0,0 1 0,0-1 0,6-6-10,-14 8 5,1 0 1,-1 0 0,1 0-1,-1 0 1,0-1-1,-1 1 1,1 0 0,0-1-1,-1 1 1,0-1 0,0 1-1,0 0 1,0-1 0,0 1-1,-1-1 1,1 1 0,-1 0-1,0-1 1,0 1-1,-1 0 1,1 0 0,0 0-1,-1-1 1,0 2 0,0-1-1,0 0 1,0 0 0,0 1-1,-1-1 1,1 1 0,-1-1-1,1 1 1,-1 0-1,0 0 1,-1 0-6,-2-1-16,-1 0-1,1 0 1,-1 1-1,1 0 1,-1 0-1,0 1 1,0-1-1,0 1 1,0 1 0,0 0-1,0 0 1,0 0-1,1 1 1,-1 0-1,0 0 1,0 0-1,0 1 1,1 0-1,-1 1 1,1 0-1,-1 0 1,1 0 0,0 0-1,0 1 1,1 0-1,-1 0 1,1 1-1,0 0 1,0 0-1,0 0 1,1 0-1,0 1 1,0-1-1,0 1 1,0 0 0,0 3 16,1 24-3289,9-12 374</inkml:trace>
  <inkml:trace contextRef="#ctx0" brushRef="#br0" timeOffset="839649.823">8085 18371 2883,'0'0'1991,"0"0"-624,0 0 223,0 0-271,0 0-417,0 0-251,-2 2-181,-1 5-385,1 1 1,-1-1-1,2 1 0,-1 0 1,1 0-1,0-1 0,1 1 0,0 0 1,0 0-1,1 0 0,-1 0 0,2-1 1,-1 1-1,1 0 0,1-1 0,-1 1 1,1-1-1,0 0 0,1 0 0,0 0 1,0 0-1,0-1 0,1 1 1,0-1-1,0 0 0,1-1 0,0 1 1,0-1-1,0 0 0,0-1 0,1 1 1,0-1-1,-1-1 0,2 1 0,3 0-85,1 3 53,1-1-1,0 0 0,0-1 1,0 0-1,0-1 0,1-1 1,-1 0-1,1-1 0,0 0 1,9-1-53,-20-1 12,0 0 0,-1 0 1,1 0-1,0 0 1,-1-1-1,1 1 1,0-1-1,-1 0 0,1 1 1,-1-1-1,1 0 1,-1-1-1,0 1 0,1 0 1,-1-1-1,0 1 1,0-1-1,0 0 1,0 1-1,0-1 0,0 0 1,0 0-1,-1-1 1,1 1-1,-1 0 1,0 0-1,1-1 0,-1 1 1,0-1-1,0 1 1,-1-1-1,1 1 1,0-1-1,-1 0 0,0 1 1,0-1-1,1 0 1,-1 1-1,-1-1 1,1 0-1,0 1 0,-1-1 1,1 1-1,-1-1 1,-1-2-13,-42-116 508,38 113-454,0-1 0,0 1 0,-1 1-1,0-1 1,0 1 0,-1 0 0,0 1-1,0 0 1,-1 0 0,1 0 0,-1 1 0,-1 1-1,1 0 1,0 0 0,-1 1 0,0 0-1,0 0 1,0 1 0,0 0 0,0 1 0,0 0-1,-1 1 1,1 0 0,0 1 0,0 0-1,0 0 1,-10 4-54,-17 70-2050,28-17-3277,20-43 3159</inkml:trace>
  <inkml:trace contextRef="#ctx0" brushRef="#br0" timeOffset="839980.069">8430 18122 4036,'0'0'1815,"0"0"-219,0 0-678,0 0-74,-1 9-188,-1-6-623,1 1 0,0 0-1,0 0 1,0-1 0,0 1-1,0 0 1,1 0 0,0 0-1,0 0 1,0 0 0,0 0 0,0 0-1,1 0 1,0 0 0,0 0-1,0-1 1,0 1 0,1 0-1,-1-1 1,1 1 0,0-1-1,0 1 1,0-1 0,1 0-1,-1 0 1,1 0 0,0 0-1,-1 0 1,1 0 0,1-1-1,-1 0 1,0 0 0,0 1 0,1-2-1,-1 1 1,1 0 0,0-1-1,0 0 1,-1 0 0,1 0-1,3 1-32,41-45 534,-48 4 128,-1 34-619,0 0-1,-1 0 1,1 0 0,-1 0 0,0 0-1,0 1 1,-1-1 0,1 1-1,-1-1 1,0 1 0,0 0 0,0 0-1,-1 1 1,0-1 0,1 0-1,-1 1 1,0 0 0,-1 0-1,-3-2-41,3 5-190,0 1 1,1 0 0,-1 0 0,0 1 0,1-1 0,-1 1 0,1 0 0,0 0-1,0 1 1,0-1 0,0 1 0,0 0 0,0 0 0,0 0 0,1 0 0,0 1 0,0-1-1,0 1 1,0 0 0,0 0 0,-1 3 188,-15 23-4970</inkml:trace>
  <inkml:trace contextRef="#ctx0" brushRef="#br0" timeOffset="848570.806">7994 17294 609,'0'0'112,"0"0"85,0 0 150,0 0 214,0 0 58,0 0 48,0 0-26,0 0-161,0 0 220,0 0 52,0 0-79,0 0-48,0 0 37,0 0-187,-5 2 224,-94 35 3540,98-37-3668,1 0-117,0 0-171,0 0 32,0 0 37,0 0-85,0 0-75,-1 0-69,4-6-81,249-124-31,-225 116 614,-55 20-624,-1 1 0,2 1 1,-1 2-1,1 0 0,1 2 1,0 1-1,-6 5-1,-27 12 1,-74 54-6,129-84-22,4 0 11,17-7 80,184-86 358,-119 58-374,-69 16-26,-8-26-60,-4 35-341,-6 30-4174,4-14-893,1-6 2895</inkml:trace>
  <inkml:trace contextRef="#ctx0" brushRef="#br0" timeOffset="849258.643">8264 17013 929,'-4'-7'6471,"3"-1"-3532,10-16-3641,-5 15 1560,8-22-469,-11 25-317,1 0 0,-1 0 1,2 0-1,-1 1 0,1-1 0,-1 1 1,1-1-1,1 1 0,-1 0 1,1 0-1,0 1 0,0-1 1,1 1-1,-1-1 0,1 2 0,0-1 1,3-2-73,20-6 192,0 21 294,-26-7-436,1-1 0,-1 1 1,0 0-1,1 0 0,-1 0 1,0 0-1,0 0 0,0 0 0,-1 1 1,1-1-1,0 1 0,-1-1 1,0 1-1,0 0 0,1-1 1,-2 1-1,1 0 0,0 0 0,0 0 1,-1 0-1,0-1 0,1 1 1,-1 0-1,0 0 0,-1 0 1,1 0-1,0 0 0,-1 0 0,0 0 1,1 0-1,-1-1 0,0 1 1,-1 0-1,1 0 0,0-1 1,-1 1-1,1-1 0,-3 3-50,-4 20 133,-11 88 86,18-109-216,0-3-1,0 0-1,0 0 1,1 0-1,-1 0 1,0 0-1,1 1 1,-1-1-1,1 0 0,-1 0 1,1 0-1,0 1 1,0-1-1,-1 0 1,1 1-1,0-1 1,0 0-1,0 0 1,0 1-1,0-1 1,1 0-1,-1 1 1,0-1-1,1 0 1,-1 0-1,0 1 1,1-1-1,0 0 1,-1 0-1,1 0 1,0 0-1,-1 0 1,1 0-1,0 0 1,0 0-1,0 0 1,0 0-1,0 0 1,0 0-1,0-1 1,0 1-1,1 0-1,40-8 0,-32-49-26,-9 53 29,0 0 1,0 0-1,1 0 0,-1 0 1,1 0-1,0 0 1,-1 0-1,1 1 1,0-1-1,1 1 1,-1-1-1,0 1 1,1 0-1,-1 0 1,1 0-1,0 0 1,0 0-1,0 1 0,0-1 1,0 1-1,0 0 1,0 0-1,0 0 1,0 0-1,1 0 1,-1 1-1,0 0 1,0-1-1,1 1 1,-1 0-1,0 1 1,1-1-1,-1 0 0,0 1 1,0 0-1,1 0 1,-1 0-1,0 0 1,0 0-1,0 1 1,0 0-1,-1-1 1,1 1-1,0 0 1,-1 0-1,1 0 1,-1 1-1,1-1 0,-1 1 1,0-1-1,0 1 1,0 0-1,-1-1 1,1 1-1,-1 0 1,1 0-1,0 3-3,1 1 106,-1 0 0,1 0 0,-1 0 0,-1 0 0,1 1 0,-1-1 0,0 1 0,-1-1 0,0 0 0,0 1 0,-1-1-1,1 1 1,-2-1 0,1 1 0,-1-1 0,0 0 0,-1 0 0,1 0 0,-1 0 0,-1-1 0,1 1 0,-1-1 0,-1 1 0,1-1 0,-1-1 0,0 1 0,-5 4-106,-12 23 513,20-29-471,0-1 1,0 0-1,-1 0 0,1 0 1,-1-1-1,1 1 1,-1 0-1,0-1 0,0 0 1,0 0-1,-1 0 0,1 0 1,0 0-1,-1-1 1,1 1-1,-1-1 0,1 0 1,-1 0-1,0 0 0,1-1 1,-1 1-1,0-1 1,0 0-1,1 0 0,-1 0 1,0 0-1,1-1 0,-1 0 1,0 1-1,1-2 1,-1 1-1,-2-1-42,-15-33-5050,18 28 502,-1 5 1174</inkml:trace>
  <inkml:trace contextRef="#ctx0" brushRef="#br0" timeOffset="849780.154">8781 16803 2338,'0'0'1757,"0"0"154,-4 0-347,-42 4 2114,45-4-3144,1 0-112,4 8 85,0 7-381,0-1 1,1 0-1,1 0 0,0-1 1,1 1-1,1-1 1,0-1-1,0 0 1,2 0-1,-1 0 0,1-1 1,1-1-1,0 0 1,1 0-1,0-1 1,0 0-1,0-1 1,1-1-1,5 2-126,-11-7 56,1 0-1,-1 0 1,1-1 0,0 0 0,0 0 0,0-1-1,0 0 1,-1-1 0,1 1 0,0-1-1,0-1 1,0 0 0,-1 0 0,1 0-1,-1-1 1,0 0 0,0 0 0,4-3-56,-4-1 14,0 1 0,-1-1 1,0 0-1,0 0 0,-1-1 1,0 0-1,0 0 1,-1 0-1,0-1 0,0 1 1,-1-1-1,0 0 0,-1 0 1,1 0-1,-2 0 1,0 0-1,0-1 0,0 1 1,-1 0-1,-1-1 0,1 1 1,-1 0-1,-1 0 1,0 0-1,0 0 0,-4-7-14,2 8 6,-2 1 0,1 0 0,-1 0-1,0 1 1,-1-1 0,1 2 0,-1-1 0,0 1-1,-1 0 1,1 0 0,-1 1 0,0 0 0,0 0 0,0 1-1,-1 0 1,1 0 0,-1 1 0,0 0 0,0 1-1,1 0 1,-1 0 0,0 1 0,-6 0-6,-134 20 64,108 23 27,36-36-288,1-1 0,-1 1 1,2 1-1,-1-1 0,1 0 1,0 1-1,1 0 0,-1 0 1,2 0-1,-1 0 1,1 0-1,0 0 0,1 0 1,0 0-1,0 0 0,1 0 1,0 0-1,2 8 197,3 32-2957,1 2-567</inkml:trace>
  <inkml:trace contextRef="#ctx0" brushRef="#br0" timeOffset="850139.657">9310 16740 1922,'-14'0'10130,"29"-8"-5171,-1 2-7012,123-43-189,-135 48 846,-2 0-3769,0 1 1733</inkml:trace>
  <inkml:trace contextRef="#ctx0" brushRef="#br0" timeOffset="850594.45">9655 16660 865,'6'4'8536,"-8"9"-4352,-46 78-3569,39-51-423,20-45-5,128-155 214,-140 157-364,0 0 0,0 1 0,0-1 0,0 0 0,0 1 0,-1-1 0,1 1 1,-1-1-1,0 1 0,0 0 0,0 0 0,0 0 0,0 0 0,0 0 1,0 0-1,-1 1 0,1-1 0,-1 1 0,1-1 0,-1 1 0,0 0 1,1 0-1,-1 0 0,0 0 0,0 1 0,0-1 0,1 1 0,-1 0 1,0 0-1,0 0 0,0 0 0,0 0 0,0 0 0,0 1 0,1-1 1,-1 1-1,0 0 0,0 0-37,-6-1 67,-70 1 205,-21-1-4435,82-6 127,14 4 630</inkml:trace>
  <inkml:trace contextRef="#ctx0" brushRef="#br0" timeOffset="851371.196">10009 16718 897,'-7'-5'6986,"-23"-2"-4278,19 7 2460,248-72-4378,-77 2-2012,-149 58-1716,-15-1-1801,3 12 1093</inkml:trace>
  <inkml:trace contextRef="#ctx0" brushRef="#br0" timeOffset="851771.736">10134 16474 1185,'-28'-1'11237,"44"23"-7519,-2-6-4419,96 152 4016,-35-57-2151,-65-105-950,-8-7-4205,-1-1-4324,-1 2 5614</inkml:trace>
  <inkml:trace contextRef="#ctx0" brushRef="#br0" timeOffset="852243.882">10493 16370 1537,'0'0'1522,"0"0"293,0 0-203,0 0-656,0 0 79,26 15 5014,-8 6-5538,-2 1 0,0 0 0,-1 1 0,-1 1 0,-1 0 0,-1 1-1,5 19-510,64 125 849,-63-156-11798,-18-13 6150</inkml:trace>
  <inkml:trace contextRef="#ctx0" brushRef="#br0" timeOffset="852707.311">10720 16335 897,'-21'-13'4368,"18"14"5053,119 173-5471,-39-65-2882,-26-55-1842,-50-54 323,1 1-780,-1-2-7438,-1 1 4863</inkml:trace>
  <inkml:trace contextRef="#ctx0" brushRef="#br0" timeOffset="853243.79">11038 16265 1666,'-8'-3'7533,"2"6"-3637,-9 42-3104,15-43-340,-1 12-325,1 1 0,1-1-1,0 1 1,1-1 0,1 1 0,0-1 0,0 0 0,2 0 0,0 0 0,0 0-1,2-1 1,-1 0 0,2 0 0,0-1 0,0 0 0,1-1 0,6 7-127,-12-15 3,0 1 0,1-1 0,0 0 1,0 0-1,0 0 0,0 0 1,0-1-1,0 1 0,1-1 0,-1 0 1,1-1-1,0 1 0,-1-1 1,1 0-1,0 0 0,0 0 0,0-1 1,0 0-1,0 0 0,0 0 1,0 0-1,-1-1 0,1 0 0,0 0 1,0 0-1,0-1 0,-1 1 1,1-1-1,-1 0 0,1 0 0,-1-1 1,0 0-1,0 1 0,0-1 1,0-1-1,-1 1 0,1 0 0,-1-1 1,3-3-4,6-6 3,0 0 1,-1-1-1,0 0 1,-1-1 0,-1 0-1,-1-1 1,0 1-1,0-2 1,1-9-4,-6 21 1,-2-1 0,1 0 0,0 0 0,-1 0 0,0 0 0,-1 0 0,0 0 0,1 0 0,-2 0 0,1 0 1,-1 0-1,0 0 0,0 0 0,0 0 0,-1 0 0,0 1 0,0-1 0,-1 0 0,0 1 0,0 0 0,0 0 0,0 0 0,-1 0 0,0 0 0,0 0 1,0 1-1,0 0 0,-1 0 0,0 0 0,0 0-1,-7-3 14,-1-1 0,0 2 0,0-1 0,-1 2 0,0 0 0,0 0 0,0 2 0,0-1 0,-1 2 0,1 0 0,-1 1 0,1 0 0,-1 1 0,0 1 0,1 0 0,-5 2-14,13-1-28,0 1-1,-1 0 1,1 0-1,1 1 1,-1 0-1,1 0 1,-1 0 0,1 1-1,0-1 1,0 1-1,1 0 1,0 1-1,0-1 1,0 1-1,0 0 1,1 0 0,0 0-1,1 0 1,-1 1-1,1-1 1,0 1-1,0 0 29,-23 95-6100,19-59 2480</inkml:trace>
  <inkml:trace contextRef="#ctx0" brushRef="#br0" timeOffset="853611.026">11399 15967 2723,'1'2'2518,"15"33"4385,-15-31-6884,1 0 0,-1 1 0,1-1-1,0 0 1,1 0 0,-1 0 0,1 0 0,0 0 0,0-1 0,0 1 0,0-1 0,1 0 0,-1 0 0,1 0-1,0 0 1,0 0 0,0-1 0,0 0 0,0 0 0,0 0 0,1 0 0,-1-1 0,1 0 0,-1 0 0,1 0 0,-1 0-1,1-1 1,4 1-19,-5-3 55,0 0 0,-1-1 0,1 1 0,-1 0-1,1-1 1,-1 0 0,0 0 0,0 0 0,0 0 0,0 0-1,-1-1 1,0 1 0,1-1 0,-1 0 0,0 1 0,-1-1-1,1 0 1,-1 0 0,1 0 0,-1-1 0,0 1 0,-1 0-1,1 0 1,-1-1 0,0 1 0,0-3-55,0 7 5,0-4-17,-1 1-1,0-1 1,0 1-1,0 0 1,0 0 0,0-1-1,-1 1 1,1 0-1,-1 0 1,0 0-1,0 0 1,0 1 0,0-1-1,-1 0 1,1 1-1,-1-1 1,1 1 0,-1 0-1,0 0 1,0 0-1,0 1 1,0-1 0,0 0-1,0 1 1,-1 0-1,1 0 1,0 0-1,-1 0 1,1 1 0,0-1-1,-1 1 1,1 0-1,-1 0 1,1 0 0,-1 0-1,1 1 1,-1-1-1,1 1 1,0 0 0,-1 0 12,-75 29-4762,53-8-80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27T16:51:33.691"/>
    </inkml:context>
    <inkml:brush xml:id="br0">
      <inkml:brushProperty name="width" value="0.05" units="cm"/>
      <inkml:brushProperty name="height" value="0.05" units="cm"/>
    </inkml:brush>
    <inkml:brush xml:id="br1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218 1731 416</inkml:trace>
  <inkml:trace contextRef="#ctx0" brushRef="#br1" timeOffset="29391.601">1449 201 416,'0'0'161,"0"0"-129,0 0-64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27T16:50:34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3841 4960 545,'6'-16'64,"-1"8"0,-2 2-64,3-1 0,1-3-64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27T16:55:28.36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8179 923 384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3DF01-4A3A-491C-AE43-9ED92D590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24CA9-FD24-46BA-A734-AA6EB9939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C27442-2730-40A3-B785-927AF06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D134AD-03E6-44AC-ABA4-95A3AFEB2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DF3BA3-0A87-4649-835F-0B4FDD095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74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FF42E-9193-4005-BEB5-27893D215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63768B-8017-4F54-9D73-AB93A65EC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EDDAD5-3A19-4089-BC80-9910F060A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3E5905-32EA-42CF-8BFE-D3307BE7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0CB440-195C-46BA-A7C7-9AA03FA12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35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5320C6-2D75-4277-9C04-47473E01CC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9BFC18-AFB4-48CF-87B7-0049157EF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F2B0DE-2203-425B-9E2C-A8F2499D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B2D665-CB75-410E-98AB-4AF3E38A8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D6306A-EC77-4B8C-9CA6-E51AE8C5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18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EE218-212E-451B-883A-4CBC326C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3657A2-92C6-4FD8-A399-FEBBA3DBF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BE694E-0C62-48FD-80B0-31A9D8113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D66A51-B492-4CE7-BF0E-D796A32A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F508F7-6276-42E6-840B-01C5C325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12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DC234-92E1-4E90-89B8-1F30969A8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1B58CE4-1EA6-4B3F-BD0B-61201A688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401A20-43E7-4140-838A-AD3BD413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2C8639-3AD1-414F-B9BC-8481DA941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9DE8C6-2B78-4CB5-BA6F-249E9D9C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6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8F676-7BBE-46D5-B99A-94A62248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EC8061-BD8A-4E67-96C1-071E3B9FA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3ADD54-6E72-47EF-89A9-DEB1AB6BC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ABAC65-19AC-4BF7-B21E-CBF907A75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2B4742-3004-4310-98EB-23C6FB78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C09481-0E57-4B97-AAE9-C5694D045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07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AE4B5-8949-4AC8-A9D9-03C1BE49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C3359FD-A56D-4BAA-8656-B03061912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7F6B1A-8A27-4260-93C6-FBD81B5F8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57473EC-50E5-4559-8A8A-6AA4812CC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7B77F0C-E590-4B4B-8764-875E8D712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2727C5-E8B4-43EC-B2DC-101845E4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67A64BC-FCE2-4B81-9B43-720B5AEC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1DE00F6-42F6-4080-9A7F-EE2B05B3F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1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F2DF7-8467-459B-A4D8-C240689D1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82427BD-5B8D-49A9-A66F-BA6DEB041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9C9130-1725-4C83-BE4E-A7EBF4662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9A3564-86BB-40E6-BBB5-56221A3A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38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949B784-8CA1-4D26-8F7A-B462789DE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8080AA-6065-4B5F-AAA6-4C2373C76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CBBBCA-FD39-4306-91BC-B3D334BB4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91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D54F7-3A5D-45B5-9D57-7DB7169E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3F95C5-4B2B-4838-88D5-996AEBB8B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C0756FF-B52F-4B1F-85D6-C3B77EAF2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10AA16-99B3-4968-9B01-07D25504E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58FC67-7112-4E4B-9B71-94944A23A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DEF68D-27DA-47C6-8B6F-88F0A9479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25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D56D56-CB59-410B-9237-BD8967CF1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1FAFC2-CF8F-4C72-81E9-EEC49648A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87DF78A-101F-4600-B172-141730C24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429BE6-52BB-45E2-967F-4525ADA88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FB6B8D-181D-4D31-AFD5-024CAAFD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275622-9CD9-418A-ADC7-75579799D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74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48B5A6-61BF-4B6F-9DBB-B76E38D6A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C8A8D92-48A0-47AA-A0B4-ABD83142E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02B64B-AC1C-48A6-84B9-B0B0B29215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B915C-E4A0-464C-9EF9-695A42FFBC10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96E01C-A274-44DA-9270-89461FAA2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16CF64-6A25-450C-AD76-C0416EE60E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FE8DE-6E3A-4071-A142-6F4DC68E5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02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.xml"/><Relationship Id="rId5" Type="http://schemas.openxmlformats.org/officeDocument/2006/relationships/image" Target="../media/image9.png"/><Relationship Id="rId4" Type="http://schemas.openxmlformats.org/officeDocument/2006/relationships/customXml" Target="../ink/ink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79" name="Rukopis 1078">
                <a:extLst>
                  <a:ext uri="{FF2B5EF4-FFF2-40B4-BE49-F238E27FC236}">
                    <a16:creationId xmlns:a16="http://schemas.microsoft.com/office/drawing/2014/main" id="{88C45DE8-1AA7-4B3E-93C1-6AFD57A905D3}"/>
                  </a:ext>
                </a:extLst>
              </p14:cNvPr>
              <p14:cNvContentPartPr/>
              <p14:nvPr/>
            </p14:nvContentPartPr>
            <p14:xfrm>
              <a:off x="-578208" y="459231"/>
              <a:ext cx="360" cy="360"/>
            </p14:xfrm>
          </p:contentPart>
        </mc:Choice>
        <mc:Fallback xmlns="">
          <p:pic>
            <p:nvPicPr>
              <p:cNvPr id="1079" name="Rukopis 1078">
                <a:extLst>
                  <a:ext uri="{FF2B5EF4-FFF2-40B4-BE49-F238E27FC236}">
                    <a16:creationId xmlns:a16="http://schemas.microsoft.com/office/drawing/2014/main" id="{88C45DE8-1AA7-4B3E-93C1-6AFD57A905D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587208" y="45059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64" name="Rukopis 1463">
                <a:extLst>
                  <a:ext uri="{FF2B5EF4-FFF2-40B4-BE49-F238E27FC236}">
                    <a16:creationId xmlns:a16="http://schemas.microsoft.com/office/drawing/2014/main" id="{F5218309-D621-4AB2-85A1-79DE55A2612E}"/>
                  </a:ext>
                </a:extLst>
              </p14:cNvPr>
              <p14:cNvContentPartPr/>
              <p14:nvPr/>
            </p14:nvContentPartPr>
            <p14:xfrm>
              <a:off x="245955" y="194991"/>
              <a:ext cx="11282400" cy="6716520"/>
            </p14:xfrm>
          </p:contentPart>
        </mc:Choice>
        <mc:Fallback>
          <p:pic>
            <p:nvPicPr>
              <p:cNvPr id="1464" name="Rukopis 1463">
                <a:extLst>
                  <a:ext uri="{FF2B5EF4-FFF2-40B4-BE49-F238E27FC236}">
                    <a16:creationId xmlns:a16="http://schemas.microsoft.com/office/drawing/2014/main" id="{F5218309-D621-4AB2-85A1-79DE55A2612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6955" y="185991"/>
                <a:ext cx="11300040" cy="673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2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75" name="Rukopis 974">
                <a:extLst>
                  <a:ext uri="{FF2B5EF4-FFF2-40B4-BE49-F238E27FC236}">
                    <a16:creationId xmlns:a16="http://schemas.microsoft.com/office/drawing/2014/main" id="{4B3FFD12-EC1A-45FC-8FFB-7555725DA48F}"/>
                  </a:ext>
                </a:extLst>
              </p14:cNvPr>
              <p14:cNvContentPartPr/>
              <p14:nvPr/>
            </p14:nvContentPartPr>
            <p14:xfrm>
              <a:off x="227472" y="29031"/>
              <a:ext cx="11955240" cy="6793560"/>
            </p14:xfrm>
          </p:contentPart>
        </mc:Choice>
        <mc:Fallback>
          <p:pic>
            <p:nvPicPr>
              <p:cNvPr id="975" name="Rukopis 974">
                <a:extLst>
                  <a:ext uri="{FF2B5EF4-FFF2-40B4-BE49-F238E27FC236}">
                    <a16:creationId xmlns:a16="http://schemas.microsoft.com/office/drawing/2014/main" id="{4B3FFD12-EC1A-45FC-8FFB-7555725DA4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8472" y="20391"/>
                <a:ext cx="11972879" cy="681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13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11" name="Rukopis 1310">
                <a:extLst>
                  <a:ext uri="{FF2B5EF4-FFF2-40B4-BE49-F238E27FC236}">
                    <a16:creationId xmlns:a16="http://schemas.microsoft.com/office/drawing/2014/main" id="{8026DE31-FFED-4A62-9E7F-7D148BF978CD}"/>
                  </a:ext>
                </a:extLst>
              </p14:cNvPr>
              <p14:cNvContentPartPr/>
              <p14:nvPr/>
            </p14:nvContentPartPr>
            <p14:xfrm>
              <a:off x="56832" y="232791"/>
              <a:ext cx="12156840" cy="6497640"/>
            </p14:xfrm>
          </p:contentPart>
        </mc:Choice>
        <mc:Fallback>
          <p:pic>
            <p:nvPicPr>
              <p:cNvPr id="1311" name="Rukopis 1310">
                <a:extLst>
                  <a:ext uri="{FF2B5EF4-FFF2-40B4-BE49-F238E27FC236}">
                    <a16:creationId xmlns:a16="http://schemas.microsoft.com/office/drawing/2014/main" id="{8026DE31-FFED-4A62-9E7F-7D148BF978C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832" y="223791"/>
                <a:ext cx="12174480" cy="651527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029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17" name="Rukopis 1316">
                <a:extLst>
                  <a:ext uri="{FF2B5EF4-FFF2-40B4-BE49-F238E27FC236}">
                    <a16:creationId xmlns:a16="http://schemas.microsoft.com/office/drawing/2014/main" id="{07C2357E-DF28-47CD-96D2-6008910231AA}"/>
                  </a:ext>
                </a:extLst>
              </p14:cNvPr>
              <p14:cNvContentPartPr/>
              <p14:nvPr/>
            </p14:nvContentPartPr>
            <p14:xfrm>
              <a:off x="33432" y="31551"/>
              <a:ext cx="11956680" cy="6856879"/>
            </p14:xfrm>
          </p:contentPart>
        </mc:Choice>
        <mc:Fallback>
          <p:pic>
            <p:nvPicPr>
              <p:cNvPr id="1317" name="Rukopis 1316">
                <a:extLst>
                  <a:ext uri="{FF2B5EF4-FFF2-40B4-BE49-F238E27FC236}">
                    <a16:creationId xmlns:a16="http://schemas.microsoft.com/office/drawing/2014/main" id="{07C2357E-DF28-47CD-96D2-6008910231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792" y="22552"/>
                <a:ext cx="11974320" cy="687451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7385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488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9" name="Rukopis 48">
                <a:extLst>
                  <a:ext uri="{FF2B5EF4-FFF2-40B4-BE49-F238E27FC236}">
                    <a16:creationId xmlns:a16="http://schemas.microsoft.com/office/drawing/2014/main" id="{CBBDE381-DC02-4E95-84A5-991A825739A3}"/>
                  </a:ext>
                </a:extLst>
              </p14:cNvPr>
              <p14:cNvContentPartPr/>
              <p14:nvPr/>
            </p14:nvContentPartPr>
            <p14:xfrm>
              <a:off x="572712" y="264831"/>
              <a:ext cx="443520" cy="551160"/>
            </p14:xfrm>
          </p:contentPart>
        </mc:Choice>
        <mc:Fallback xmlns="">
          <p:pic>
            <p:nvPicPr>
              <p:cNvPr id="49" name="Rukopis 48">
                <a:extLst>
                  <a:ext uri="{FF2B5EF4-FFF2-40B4-BE49-F238E27FC236}">
                    <a16:creationId xmlns:a16="http://schemas.microsoft.com/office/drawing/2014/main" id="{CBBDE381-DC02-4E95-84A5-991A825739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072" y="255831"/>
                <a:ext cx="461160" cy="56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8" name="Rukopis 157">
                <a:extLst>
                  <a:ext uri="{FF2B5EF4-FFF2-40B4-BE49-F238E27FC236}">
                    <a16:creationId xmlns:a16="http://schemas.microsoft.com/office/drawing/2014/main" id="{AF071DEB-C68C-44B9-8870-311FC8C40633}"/>
                  </a:ext>
                </a:extLst>
              </p14:cNvPr>
              <p14:cNvContentPartPr/>
              <p14:nvPr/>
            </p14:nvContentPartPr>
            <p14:xfrm>
              <a:off x="2956272" y="3980751"/>
              <a:ext cx="10080" cy="17280"/>
            </p14:xfrm>
          </p:contentPart>
        </mc:Choice>
        <mc:Fallback xmlns="">
          <p:pic>
            <p:nvPicPr>
              <p:cNvPr id="158" name="Rukopis 157">
                <a:extLst>
                  <a:ext uri="{FF2B5EF4-FFF2-40B4-BE49-F238E27FC236}">
                    <a16:creationId xmlns:a16="http://schemas.microsoft.com/office/drawing/2014/main" id="{AF071DEB-C68C-44B9-8870-311FC8C4063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47272" y="3971751"/>
                <a:ext cx="27720" cy="3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3" name="Rukopis 162">
                <a:extLst>
                  <a:ext uri="{FF2B5EF4-FFF2-40B4-BE49-F238E27FC236}">
                    <a16:creationId xmlns:a16="http://schemas.microsoft.com/office/drawing/2014/main" id="{09AC66E9-B40E-4E10-83F4-F5AA5D0945B8}"/>
                  </a:ext>
                </a:extLst>
              </p14:cNvPr>
              <p14:cNvContentPartPr/>
              <p14:nvPr/>
            </p14:nvContentPartPr>
            <p14:xfrm>
              <a:off x="8897712" y="1889511"/>
              <a:ext cx="360" cy="360"/>
            </p14:xfrm>
          </p:contentPart>
        </mc:Choice>
        <mc:Fallback xmlns="">
          <p:pic>
            <p:nvPicPr>
              <p:cNvPr id="163" name="Rukopis 162">
                <a:extLst>
                  <a:ext uri="{FF2B5EF4-FFF2-40B4-BE49-F238E27FC236}">
                    <a16:creationId xmlns:a16="http://schemas.microsoft.com/office/drawing/2014/main" id="{09AC66E9-B40E-4E10-83F4-F5AA5D0945B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89072" y="188051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479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708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222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0</Words>
  <Application>Microsoft Office PowerPoint</Application>
  <PresentationFormat>Širokoúhlá obrazovka</PresentationFormat>
  <Paragraphs>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Ksenia Budinskaya</dc:creator>
  <cp:lastModifiedBy>Ksenia Budinskaya</cp:lastModifiedBy>
  <cp:revision>32</cp:revision>
  <dcterms:created xsi:type="dcterms:W3CDTF">2021-04-27T10:09:59Z</dcterms:created>
  <dcterms:modified xsi:type="dcterms:W3CDTF">2021-05-03T10:22:27Z</dcterms:modified>
</cp:coreProperties>
</file>