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60" r:id="rId7"/>
    <p:sldId id="266" r:id="rId8"/>
    <p:sldId id="281" r:id="rId9"/>
    <p:sldId id="279" r:id="rId10"/>
    <p:sldId id="282" r:id="rId11"/>
    <p:sldId id="283" r:id="rId12"/>
    <p:sldId id="290" r:id="rId13"/>
    <p:sldId id="271" r:id="rId14"/>
    <p:sldId id="288" r:id="rId15"/>
    <p:sldId id="265" r:id="rId16"/>
    <p:sldId id="264" r:id="rId17"/>
    <p:sldId id="272" r:id="rId18"/>
    <p:sldId id="273" r:id="rId19"/>
    <p:sldId id="263" r:id="rId20"/>
    <p:sldId id="269" r:id="rId21"/>
    <p:sldId id="278" r:id="rId22"/>
    <p:sldId id="292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Respiratory system.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A26: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, </a:t>
            </a:r>
            <a:r>
              <a:rPr lang="cs-CZ" dirty="0" err="1"/>
              <a:t>measurement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E9AFA4-26AD-47D7-AF17-91A97558F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268098"/>
            <a:ext cx="8897555" cy="53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12DB0D-F343-41AA-ABBF-1D1BE1EF6A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933473-8DE9-4357-AF6A-D3D40AC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054023-7792-4983-9E98-DCA94BF2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A46: Compliance of lungs. Respiratory work. Pneumothorax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1A55071-8218-4210-ABF7-335EFCCC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/>
              <a:t>According to </a:t>
            </a:r>
            <a:r>
              <a:rPr lang="en-GB" sz="2400" dirty="0" err="1"/>
              <a:t>etiology</a:t>
            </a:r>
            <a:r>
              <a:rPr lang="en-GB" sz="2400" dirty="0"/>
              <a:t>:</a:t>
            </a:r>
            <a:endParaRPr lang="cs-CZ" sz="2400" dirty="0"/>
          </a:p>
          <a:p>
            <a:pPr lvl="1"/>
            <a:r>
              <a:rPr lang="en-GB" sz="1400" b="1" dirty="0"/>
              <a:t>traumatic</a:t>
            </a:r>
            <a:r>
              <a:rPr lang="en-GB" sz="1400" dirty="0"/>
              <a:t> pneumothorax (due to an injury) occurs if the chest wall is perforated or during an injury of the </a:t>
            </a:r>
            <a:r>
              <a:rPr lang="en-GB" sz="1400" dirty="0" err="1"/>
              <a:t>esophagus</a:t>
            </a:r>
            <a:r>
              <a:rPr lang="en-GB" sz="1400" dirty="0"/>
              <a:t>, bronchi, and during rib fractures.</a:t>
            </a:r>
            <a:endParaRPr lang="cs-CZ" sz="1400" dirty="0"/>
          </a:p>
          <a:p>
            <a:pPr lvl="1"/>
            <a:r>
              <a:rPr lang="en-GB" sz="1400" b="1" dirty="0"/>
              <a:t>spontaneous</a:t>
            </a:r>
            <a:r>
              <a:rPr lang="en-GB" sz="1400" dirty="0"/>
              <a:t> pneumothorax </a:t>
            </a:r>
            <a:endParaRPr lang="cs-CZ" sz="1400" dirty="0"/>
          </a:p>
          <a:p>
            <a:pPr lvl="1"/>
            <a:r>
              <a:rPr lang="en-GB" sz="1400" b="1" dirty="0"/>
              <a:t>primary</a:t>
            </a:r>
            <a:r>
              <a:rPr lang="en-GB" sz="1400" dirty="0"/>
              <a:t> idiopathic pneumothorax (without any known cause) may occur in tall healthy young men with an incidence of pneumothoraxes in the family,</a:t>
            </a:r>
            <a:endParaRPr lang="cs-CZ" sz="1400" dirty="0"/>
          </a:p>
          <a:p>
            <a:pPr lvl="1"/>
            <a:r>
              <a:rPr lang="en-GB" sz="1400" b="1" dirty="0"/>
              <a:t>secondary</a:t>
            </a:r>
            <a:r>
              <a:rPr lang="en-GB" sz="1400" dirty="0"/>
              <a:t> pneumothorax arises as a consequence of lung diseases (such as COPD or cystic fibrosis),</a:t>
            </a:r>
            <a:endParaRPr lang="cs-CZ" sz="1400" dirty="0"/>
          </a:p>
          <a:p>
            <a:pPr lvl="1"/>
            <a:r>
              <a:rPr lang="en-GB" sz="1400" b="1" dirty="0"/>
              <a:t>iatrogenic</a:t>
            </a:r>
            <a:r>
              <a:rPr lang="en-GB" sz="1400" dirty="0"/>
              <a:t> pneumothorax (due to medical procedures) occurs during invasive medical examinations such as </a:t>
            </a:r>
            <a:r>
              <a:rPr lang="en-GB" sz="1400" dirty="0" err="1"/>
              <a:t>transparietal</a:t>
            </a:r>
            <a:r>
              <a:rPr lang="en-GB" sz="1400" dirty="0"/>
              <a:t> aspiration biopsy, subclavian vein catheterization, or mechanical ventilation with positive pressure. </a:t>
            </a:r>
            <a:endParaRPr lang="cs-CZ" sz="1400" dirty="0"/>
          </a:p>
          <a:p>
            <a:pPr lvl="1"/>
            <a:r>
              <a:rPr lang="en-GB" sz="1400" b="1" dirty="0"/>
              <a:t>artificially induced</a:t>
            </a:r>
            <a:r>
              <a:rPr lang="en-GB" sz="1400" dirty="0"/>
              <a:t> (deliberate) pneumothorax is used during thoracoscopy, an endoscopic examination the thoracic cavity.</a:t>
            </a:r>
            <a:endParaRPr lang="cs-CZ" sz="1400" dirty="0"/>
          </a:p>
          <a:p>
            <a:r>
              <a:rPr lang="en-GB" sz="2400" dirty="0"/>
              <a:t>According to the communication of the pleural space with its surroundings</a:t>
            </a:r>
            <a:endParaRPr lang="cs-CZ" sz="2400" dirty="0"/>
          </a:p>
          <a:p>
            <a:pPr lvl="1"/>
            <a:r>
              <a:rPr lang="en-GB" sz="1400" b="1" dirty="0"/>
              <a:t>open pneumothorax </a:t>
            </a:r>
            <a:r>
              <a:rPr lang="en-GB" sz="1400" dirty="0"/>
              <a:t>(when the hole in the pleural space remains open, the air in the pleural cavity moves back and forth with each breath of the patient)</a:t>
            </a:r>
            <a:endParaRPr lang="cs-CZ" sz="1400" dirty="0"/>
          </a:p>
          <a:p>
            <a:pPr lvl="1"/>
            <a:r>
              <a:rPr lang="en-GB" sz="1400" b="1" dirty="0"/>
              <a:t>closed pneumothorax</a:t>
            </a:r>
            <a:r>
              <a:rPr lang="en-GB" sz="1400" dirty="0"/>
              <a:t> (when a small opening through which air enters the pleural cavity closes) </a:t>
            </a:r>
            <a:endParaRPr lang="cs-CZ" sz="1400" dirty="0"/>
          </a:p>
          <a:p>
            <a:pPr lvl="1"/>
            <a:r>
              <a:rPr lang="en-GB" sz="1400" b="1" dirty="0"/>
              <a:t>valvular pneumothorax</a:t>
            </a:r>
            <a:r>
              <a:rPr lang="en-GB" sz="1400" dirty="0"/>
              <a:t> (the tissue of the lungs or the chest wall covers the hole in such a way that a valve emerges, this valve allows air to flow inside during inspiration, but it prevents the air from leaving the pleural cavity during exhalation).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1441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A47: Composition of atmospheric and alveolar air. Gas exchange in lungs and tissues</a:t>
            </a:r>
            <a:r>
              <a:rPr lang="cs-CZ" sz="3600" dirty="0"/>
              <a:t>.</a:t>
            </a:r>
            <a:endParaRPr lang="en-US" sz="36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B394103-4E03-42DC-9A85-FE65EB948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492807"/>
            <a:ext cx="8115300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2200" dirty="0">
                <a:latin typeface="+mn-lt"/>
                <a:cs typeface="Times New Roman" pitchFamily="18" charset="0"/>
              </a:rPr>
              <a:t>BAROMETRIC</a:t>
            </a:r>
            <a:r>
              <a:rPr lang="en-US" altLang="cs-CZ" sz="2200" dirty="0">
                <a:latin typeface="+mn-lt"/>
                <a:cs typeface="Times New Roman" pitchFamily="18" charset="0"/>
              </a:rPr>
              <a:t> PRESSURE IN SEA LEVEL</a:t>
            </a:r>
            <a:endParaRPr lang="en-GB" altLang="cs-CZ" sz="2000" dirty="0">
              <a:latin typeface="+mn-lt"/>
              <a:cs typeface="Times New Roman" pitchFamily="18" charset="0"/>
            </a:endParaRPr>
          </a:p>
          <a:p>
            <a:r>
              <a:rPr lang="cs-CZ" altLang="cs-CZ" sz="2200" dirty="0">
                <a:latin typeface="+mn-lt"/>
                <a:cs typeface="Times New Roman" pitchFamily="18" charset="0"/>
              </a:rPr>
              <a:t>1 </a:t>
            </a:r>
            <a:r>
              <a:rPr lang="en-US" altLang="cs-CZ" sz="2200" dirty="0">
                <a:latin typeface="+mn-lt"/>
                <a:cs typeface="Times New Roman" pitchFamily="18" charset="0"/>
              </a:rPr>
              <a:t>atmosphere</a:t>
            </a:r>
            <a:r>
              <a:rPr lang="en-GB" altLang="cs-CZ" sz="2200" dirty="0">
                <a:latin typeface="+mn-lt"/>
                <a:cs typeface="Times New Roman" pitchFamily="18" charset="0"/>
              </a:rPr>
              <a:t> = 760 mm Hg</a:t>
            </a:r>
            <a:endParaRPr lang="en-GB" altLang="cs-CZ" sz="10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ED0369F-B688-4EF0-B59A-56DFE238A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6169334"/>
            <a:ext cx="284321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cs-CZ" altLang="cs-CZ" sz="1800" dirty="0">
                <a:latin typeface="+mn-lt"/>
              </a:rPr>
              <a:t>1</a:t>
            </a:r>
            <a:r>
              <a:rPr lang="cs-CZ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kP</a:t>
            </a:r>
            <a:r>
              <a:rPr lang="en-US" altLang="cs-CZ" sz="1800" i="1" dirty="0">
                <a:latin typeface="+mn-lt"/>
              </a:rPr>
              <a:t>a</a:t>
            </a:r>
            <a:r>
              <a:rPr lang="cs-CZ" altLang="cs-CZ" sz="1800" i="1" dirty="0">
                <a:latin typeface="+mn-lt"/>
              </a:rPr>
              <a:t> = </a:t>
            </a:r>
            <a:r>
              <a:rPr lang="cs-CZ" altLang="cs-CZ" sz="1800" dirty="0">
                <a:latin typeface="+mn-lt"/>
              </a:rPr>
              <a:t>7,5</a:t>
            </a:r>
            <a:r>
              <a:rPr lang="cs-CZ" altLang="cs-CZ" sz="1800" i="1" dirty="0">
                <a:latin typeface="+mn-lt"/>
              </a:rPr>
              <a:t> mm</a:t>
            </a:r>
            <a:r>
              <a:rPr lang="en-US" altLang="cs-CZ" sz="1800" i="1" dirty="0">
                <a:latin typeface="+mn-lt"/>
              </a:rPr>
              <a:t> </a:t>
            </a:r>
            <a:r>
              <a:rPr lang="cs-CZ" altLang="cs-CZ" sz="1800" i="1" dirty="0" err="1">
                <a:latin typeface="+mn-lt"/>
              </a:rPr>
              <a:t>Hg</a:t>
            </a:r>
            <a:r>
              <a:rPr lang="en-US" altLang="cs-CZ" sz="1800" i="1" dirty="0">
                <a:latin typeface="+mn-lt"/>
              </a:rPr>
              <a:t> (</a:t>
            </a:r>
            <a:r>
              <a:rPr lang="en-US" altLang="cs-CZ" sz="1800" i="1" dirty="0" err="1">
                <a:latin typeface="+mn-lt"/>
              </a:rPr>
              <a:t>torr</a:t>
            </a:r>
            <a:r>
              <a:rPr lang="en-US" altLang="cs-CZ" sz="1800" i="1" dirty="0">
                <a:latin typeface="+mn-lt"/>
              </a:rPr>
              <a:t>)</a:t>
            </a:r>
            <a:endParaRPr lang="en-GB" altLang="cs-CZ" sz="1800" i="1" dirty="0"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D61CC47-CEAF-4286-941B-75FE4ACC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9" y="1255648"/>
            <a:ext cx="8177213" cy="209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altLang="cs-CZ" dirty="0">
              <a:latin typeface="+mn-lt"/>
              <a:cs typeface="Times New Roman" pitchFamily="18" charset="0"/>
            </a:endParaRPr>
          </a:p>
          <a:p>
            <a:endParaRPr lang="en-GB" altLang="cs-CZ" sz="1000" dirty="0">
              <a:latin typeface="+mn-lt"/>
              <a:cs typeface="Times New Roman" pitchFamily="18" charset="0"/>
            </a:endParaRPr>
          </a:p>
          <a:p>
            <a:pPr algn="l"/>
            <a:r>
              <a:rPr lang="cs-CZ" altLang="cs-CZ" sz="2000" dirty="0">
                <a:latin typeface="+mn-lt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O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2       </a:t>
            </a:r>
            <a:r>
              <a:rPr lang="cs-CZ" altLang="cs-CZ" sz="2400" baseline="-30000" dirty="0">
                <a:latin typeface="+mn-lt"/>
                <a:cs typeface="Times New Roman" pitchFamily="18" charset="0"/>
              </a:rPr>
              <a:t>  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9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5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%</a:t>
            </a:r>
            <a:r>
              <a:rPr lang="en-US" altLang="cs-CZ" sz="2000" dirty="0">
                <a:latin typeface="+mn-lt"/>
                <a:cs typeface="Times New Roman" pitchFamily="18" charset="0"/>
              </a:rPr>
              <a:t>	                 </a:t>
            </a:r>
            <a:r>
              <a:rPr lang="cs-CZ" altLang="cs-CZ" sz="2000" dirty="0">
                <a:latin typeface="+mn-lt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O2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baseline="-30000" dirty="0">
                <a:latin typeface="+mn-lt"/>
                <a:cs typeface="Times New Roman" pitchFamily="18" charset="0"/>
              </a:rPr>
              <a:t> </a:t>
            </a:r>
            <a:r>
              <a:rPr lang="cs-CZ" altLang="cs-CZ" sz="2400" baseline="-30000" dirty="0">
                <a:latin typeface="+mn-lt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21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  <a:sym typeface="Symbol" pitchFamily="18" charset="2"/>
              </a:rPr>
              <a:t>  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   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78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9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	</a:t>
            </a:r>
            <a:r>
              <a:rPr lang="cs-CZ" altLang="cs-CZ" sz="2200" dirty="0">
                <a:latin typeface="+mn-lt"/>
                <a:sym typeface="Symbol" pitchFamily="18" charset="2"/>
              </a:rPr>
              <a:t>   </a:t>
            </a:r>
            <a:r>
              <a:rPr lang="en-US" altLang="cs-CZ" sz="2200" dirty="0">
                <a:latin typeface="+mn-lt"/>
                <a:cs typeface="Times New Roman" pitchFamily="18" charset="0"/>
                <a:sym typeface="Symbol" pitchFamily="18" charset="2"/>
              </a:rPr>
              <a:t>          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N2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 0</a:t>
            </a:r>
            <a:r>
              <a:rPr lang="cs-CZ" altLang="cs-CZ" sz="2400" dirty="0">
                <a:latin typeface="+mn-lt"/>
                <a:cs typeface="Times New Roman" pitchFamily="18" charset="0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</a:rPr>
              <a:t>78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2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CO</a:t>
            </a:r>
            <a:r>
              <a:rPr lang="en-GB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2    </a:t>
            </a:r>
            <a:r>
              <a:rPr lang="cs-CZ" altLang="cs-CZ" sz="2400" baseline="-30000" dirty="0">
                <a:latin typeface="+mn-lt"/>
                <a:sym typeface="Symbol" pitchFamily="18" charset="2"/>
              </a:rPr>
              <a:t>      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.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3</a:t>
            </a:r>
            <a:r>
              <a:rPr lang="en-GB" altLang="cs-CZ" sz="2400" dirty="0">
                <a:latin typeface="+mn-lt"/>
                <a:cs typeface="Times New Roman" pitchFamily="18" charset="0"/>
                <a:sym typeface="Symbol" pitchFamily="18" charset="2"/>
              </a:rPr>
              <a:t> %</a:t>
            </a:r>
            <a:r>
              <a:rPr lang="en-GB" altLang="cs-CZ" sz="2200" dirty="0">
                <a:latin typeface="+mn-lt"/>
                <a:cs typeface="Times New Roman" pitchFamily="18" charset="0"/>
                <a:sym typeface="Symbol" pitchFamily="18" charset="2"/>
              </a:rPr>
              <a:t>		   </a:t>
            </a:r>
            <a:r>
              <a:rPr lang="cs-CZ" altLang="cs-CZ" sz="2200" dirty="0">
                <a:latin typeface="+mn-lt"/>
                <a:sym typeface="Symbol" pitchFamily="18" charset="2"/>
              </a:rPr>
              <a:t>   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F</a:t>
            </a:r>
            <a:r>
              <a:rPr lang="en-US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CO2 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</a:t>
            </a:r>
            <a:r>
              <a:rPr lang="cs-CZ" altLang="cs-CZ" sz="2400" baseline="-30000" dirty="0">
                <a:latin typeface="+mn-lt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</a:t>
            </a:r>
            <a:r>
              <a:rPr lang="cs-CZ" altLang="cs-CZ" sz="2400" dirty="0">
                <a:latin typeface="+mn-lt"/>
                <a:cs typeface="Times New Roman" pitchFamily="18" charset="0"/>
                <a:sym typeface="Symbol" pitchFamily="18" charset="2"/>
              </a:rPr>
              <a:t>,</a:t>
            </a:r>
            <a:r>
              <a:rPr lang="en-US" altLang="cs-CZ" sz="2400" dirty="0">
                <a:latin typeface="+mn-lt"/>
                <a:cs typeface="Times New Roman" pitchFamily="18" charset="0"/>
                <a:sym typeface="Symbol" pitchFamily="18" charset="2"/>
              </a:rPr>
              <a:t>0004</a:t>
            </a:r>
            <a:endParaRPr lang="en-GB" altLang="cs-CZ" sz="2400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algn="l"/>
            <a:r>
              <a:rPr lang="cs-CZ" altLang="cs-CZ" sz="2000" dirty="0">
                <a:latin typeface="+mn-lt"/>
              </a:rPr>
              <a:t>                                   </a:t>
            </a:r>
            <a:endParaRPr lang="en-US" altLang="cs-CZ" sz="2000" dirty="0">
              <a:latin typeface="+mn-lt"/>
              <a:cs typeface="Times New Roman" pitchFamily="18" charset="0"/>
            </a:endParaRPr>
          </a:p>
        </p:txBody>
      </p:sp>
      <p:grpSp>
        <p:nvGrpSpPr>
          <p:cNvPr id="11" name="Group 28">
            <a:extLst>
              <a:ext uri="{FF2B5EF4-FFF2-40B4-BE49-F238E27FC236}">
                <a16:creationId xmlns:a16="http://schemas.microsoft.com/office/drawing/2014/main" id="{298E0D46-4822-46C1-AB87-C58707B6421A}"/>
              </a:ext>
            </a:extLst>
          </p:cNvPr>
          <p:cNvGrpSpPr>
            <a:grpSpLocks/>
          </p:cNvGrpSpPr>
          <p:nvPr/>
        </p:nvGrpSpPr>
        <p:grpSpPr bwMode="auto">
          <a:xfrm>
            <a:off x="2185027" y="4405185"/>
            <a:ext cx="7830238" cy="1870075"/>
            <a:chOff x="833" y="2433"/>
            <a:chExt cx="4209" cy="1178"/>
          </a:xfrm>
          <a:noFill/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523767F2-8DA5-44CD-A851-0B445E260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9" y="2855"/>
              <a:ext cx="3021" cy="756"/>
            </a:xfrm>
            <a:prstGeom prst="rect">
              <a:avLst/>
            </a:prstGeom>
            <a:grpFill/>
            <a:ln w="1905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GB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GB" altLang="cs-CZ" sz="2400" i="1" baseline="-30000" dirty="0">
                  <a:latin typeface="+mn-lt"/>
                  <a:cs typeface="Times New Roman" pitchFamily="18" charset="0"/>
                </a:rPr>
                <a:t>O2 </a:t>
              </a:r>
              <a:r>
                <a:rPr lang="en-GB" altLang="cs-CZ" sz="2200" i="1" baseline="-30000" dirty="0">
                  <a:latin typeface="+mn-lt"/>
                  <a:cs typeface="Times New Roman" pitchFamily="18" charset="0"/>
                </a:rPr>
                <a:t>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en-GB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21</a:t>
              </a:r>
              <a:r>
                <a:rPr lang="en-GB" altLang="cs-CZ" sz="2200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=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GB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1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60 </a:t>
              </a:r>
              <a:r>
                <a:rPr lang="en-GB" altLang="cs-CZ" sz="2400" dirty="0">
                  <a:latin typeface="+mn-lt"/>
                  <a:cs typeface="Times New Roman" pitchFamily="18" charset="0"/>
                </a:rPr>
                <a:t>mm Hg</a:t>
              </a:r>
            </a:p>
            <a:p>
              <a:pPr algn="l"/>
              <a:r>
                <a:rPr lang="de-DE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de-DE" altLang="cs-CZ" sz="2400" i="1" baseline="-30000" dirty="0">
                  <a:latin typeface="+mn-lt"/>
                  <a:cs typeface="Times New Roman" pitchFamily="18" charset="0"/>
                </a:rPr>
                <a:t>N2</a:t>
              </a:r>
              <a:r>
                <a:rPr lang="de-DE" altLang="cs-CZ" sz="2200" i="1" baseline="-30000" dirty="0">
                  <a:latin typeface="+mn-lt"/>
                  <a:cs typeface="Times New Roman" pitchFamily="18" charset="0"/>
                </a:rPr>
                <a:t>  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de-DE" altLang="cs-CZ" sz="2200" i="1" dirty="0">
                  <a:latin typeface="+mn-lt"/>
                  <a:cs typeface="Times New Roman" pitchFamily="18" charset="0"/>
                </a:rPr>
                <a:t>= 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760 x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de-DE" altLang="cs-CZ" sz="2200" dirty="0">
                  <a:latin typeface="+mn-lt"/>
                  <a:cs typeface="Times New Roman" pitchFamily="18" charset="0"/>
                </a:rPr>
                <a:t>78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    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593 </a:t>
              </a:r>
              <a:r>
                <a:rPr lang="de-DE" altLang="cs-CZ" sz="2400" dirty="0">
                  <a:latin typeface="+mn-lt"/>
                  <a:cs typeface="Times New Roman" pitchFamily="18" charset="0"/>
                </a:rPr>
                <a:t>mm </a:t>
              </a:r>
              <a:r>
                <a:rPr lang="de-DE" altLang="cs-CZ" sz="2400" dirty="0" err="1">
                  <a:latin typeface="+mn-lt"/>
                  <a:cs typeface="Times New Roman" pitchFamily="18" charset="0"/>
                </a:rPr>
                <a:t>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  <a:p>
              <a:pPr algn="l" eaLnBrk="1" hangingPunct="1"/>
              <a:r>
                <a:rPr lang="en-US" altLang="cs-CZ" sz="2400" i="1" dirty="0">
                  <a:latin typeface="+mn-lt"/>
                  <a:cs typeface="Times New Roman" pitchFamily="18" charset="0"/>
                </a:rPr>
                <a:t>P</a:t>
              </a:r>
              <a:r>
                <a:rPr lang="en-US" altLang="cs-CZ" sz="2400" i="1" baseline="-30000" dirty="0">
                  <a:latin typeface="+mn-lt"/>
                  <a:cs typeface="Times New Roman" pitchFamily="18" charset="0"/>
                </a:rPr>
                <a:t>CO2</a:t>
              </a:r>
              <a:r>
                <a:rPr lang="en-US" altLang="cs-CZ" sz="2200" i="1" baseline="-30000" dirty="0">
                  <a:latin typeface="+mn-lt"/>
                  <a:cs typeface="Times New Roman" pitchFamily="18" charset="0"/>
                </a:rPr>
                <a:t>  </a:t>
              </a:r>
              <a:r>
                <a:rPr lang="cs-CZ" altLang="cs-CZ" sz="2200" i="1" baseline="-300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=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760 x 0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,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0004  </a:t>
              </a:r>
              <a:r>
                <a:rPr lang="cs-CZ" altLang="cs-CZ" sz="2200" dirty="0">
                  <a:latin typeface="+mn-lt"/>
                  <a:cs typeface="Times New Roman" pitchFamily="18" charset="0"/>
                </a:rPr>
                <a:t> =  </a:t>
              </a:r>
              <a:r>
                <a:rPr lang="en-US" altLang="cs-CZ" sz="2200" dirty="0">
                  <a:latin typeface="+mn-lt"/>
                  <a:cs typeface="Times New Roman" pitchFamily="18" charset="0"/>
                </a:rPr>
                <a:t>~</a:t>
              </a:r>
              <a:r>
                <a:rPr lang="cs-CZ" altLang="cs-CZ" sz="2200" dirty="0">
                  <a:latin typeface="+mn-lt"/>
                </a:rPr>
                <a:t> 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0</a:t>
              </a:r>
              <a:r>
                <a:rPr lang="cs-CZ" altLang="cs-CZ" sz="2400" dirty="0">
                  <a:latin typeface="+mn-lt"/>
                  <a:cs typeface="Times New Roman" pitchFamily="18" charset="0"/>
                </a:rPr>
                <a:t>,3</a:t>
              </a:r>
              <a:r>
                <a:rPr lang="en-US" altLang="cs-CZ" sz="2400" dirty="0">
                  <a:latin typeface="+mn-lt"/>
                  <a:cs typeface="Times New Roman" pitchFamily="18" charset="0"/>
                </a:rPr>
                <a:t> mm Hg</a:t>
              </a:r>
              <a:endParaRPr lang="en-GB" altLang="cs-CZ" sz="24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98F112C1-799D-4F52-B109-1A6801EFA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2433"/>
              <a:ext cx="4209" cy="252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cs-CZ" sz="2000" dirty="0">
                  <a:latin typeface="+mn-lt"/>
                </a:rPr>
                <a:t>PARTIAL PRESSURE OF DRY AIR IN SEA LEVEL</a:t>
              </a:r>
              <a:endParaRPr lang="en-GB" altLang="cs-CZ" sz="2000" dirty="0">
                <a:latin typeface="+mn-lt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B4BCDD8C-2243-49AE-9C53-2496EFFC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275" y="1342170"/>
            <a:ext cx="8248650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2600" dirty="0">
                <a:latin typeface="+mn-lt"/>
              </a:rPr>
              <a:t>COMPOSITION OF DRY ATMOSPHERIC AIR</a:t>
            </a:r>
            <a:endParaRPr lang="en-GB" alt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3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03128778-2AF6-45F1-9DD2-93A29CE2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13" y="256960"/>
            <a:ext cx="11143574" cy="451576"/>
          </a:xfrm>
        </p:spPr>
        <p:txBody>
          <a:bodyPr/>
          <a:lstStyle/>
          <a:p>
            <a:r>
              <a:rPr lang="en-US" sz="3600" dirty="0"/>
              <a:t>A47: Composition of atmospheric and alveolar air. Gas exchange in lungs and tissues</a:t>
            </a:r>
            <a:r>
              <a:rPr lang="cs-CZ" sz="3600" dirty="0"/>
              <a:t>.</a:t>
            </a:r>
            <a:endParaRPr lang="en-US" sz="3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3EC740-F7EC-4741-A285-DFD4EEE2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30" y="1268760"/>
            <a:ext cx="710674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4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088060" y="1602719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O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 is transported in two forms 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physically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dissolved(</a:t>
            </a:r>
            <a:r>
              <a:rPr lang="cs-CZ" dirty="0">
                <a:latin typeface="+mn-lt"/>
              </a:rPr>
              <a:t>1%)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chemical bond with Hb </a:t>
            </a:r>
            <a:r>
              <a:rPr lang="cs-CZ" dirty="0">
                <a:latin typeface="+mn-lt"/>
              </a:rPr>
              <a:t>(99%)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CA31254-63FE-4FA4-9680-59EE614CB6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18068" b="5186"/>
          <a:stretch/>
        </p:blipFill>
        <p:spPr>
          <a:xfrm>
            <a:off x="1885856" y="1437047"/>
            <a:ext cx="2013284" cy="15316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9E347B0-B25B-48EE-B32D-A44EEA35E5A3}"/>
              </a:ext>
            </a:extLst>
          </p:cNvPr>
          <p:cNvSpPr/>
          <p:nvPr/>
        </p:nvSpPr>
        <p:spPr>
          <a:xfrm>
            <a:off x="1547004" y="317669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/>
              <a:t>Fetal</a:t>
            </a:r>
            <a:r>
              <a:rPr lang="cs-CZ" dirty="0"/>
              <a:t> hemoglobin</a:t>
            </a:r>
            <a:r>
              <a:rPr lang="cs-CZ" dirty="0">
                <a:sym typeface="Symbol"/>
              </a:rPr>
              <a:t>(2</a:t>
            </a:r>
            <a:r>
              <a:rPr lang="el-GR" dirty="0">
                <a:sym typeface="Symbol"/>
              </a:rPr>
              <a:t>α</a:t>
            </a:r>
            <a:r>
              <a:rPr lang="cs-CZ" dirty="0">
                <a:sym typeface="Symbol"/>
              </a:rPr>
              <a:t>, 2)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Methemoglobin</a:t>
            </a:r>
            <a:r>
              <a:rPr lang="cs-CZ" dirty="0">
                <a:sym typeface="Symbol"/>
              </a:rPr>
              <a:t> (Fe</a:t>
            </a:r>
            <a:r>
              <a:rPr lang="cs-CZ" baseline="30000" dirty="0">
                <a:sym typeface="Symbol"/>
              </a:rPr>
              <a:t>3+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en-US" dirty="0">
                <a:sym typeface="Symbol"/>
              </a:rPr>
              <a:t>C</a:t>
            </a:r>
            <a:r>
              <a:rPr lang="cs-CZ" dirty="0" err="1">
                <a:sym typeface="Symbol"/>
              </a:rPr>
              <a:t>arboxyhemoglobin</a:t>
            </a:r>
            <a:r>
              <a:rPr lang="cs-CZ" dirty="0">
                <a:sym typeface="Symbol"/>
              </a:rPr>
              <a:t> (CO)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en-US" dirty="0">
                <a:sym typeface="Symbol"/>
              </a:rPr>
              <a:t>C</a:t>
            </a:r>
            <a:r>
              <a:rPr lang="cs-CZ" dirty="0" err="1">
                <a:sym typeface="Symbol"/>
              </a:rPr>
              <a:t>arbaminohemoglobin</a:t>
            </a:r>
            <a:r>
              <a:rPr lang="cs-CZ" dirty="0">
                <a:sym typeface="Symbol"/>
              </a:rPr>
              <a:t> (CO</a:t>
            </a:r>
            <a:r>
              <a:rPr lang="cs-CZ" baseline="-25000" dirty="0">
                <a:sym typeface="Symbol"/>
              </a:rPr>
              <a:t>2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>
                <a:sym typeface="Symbol"/>
              </a:rPr>
              <a:t>Oxyhemoglobin (O</a:t>
            </a:r>
            <a:r>
              <a:rPr lang="cs-CZ" baseline="-25000" dirty="0">
                <a:sym typeface="Symbol"/>
              </a:rPr>
              <a:t>2</a:t>
            </a:r>
            <a:r>
              <a:rPr lang="cs-CZ" dirty="0">
                <a:sym typeface="Symbol"/>
              </a:rPr>
              <a:t>)</a:t>
            </a:r>
          </a:p>
          <a:p>
            <a:pPr marL="342900" indent="-342900">
              <a:buClr>
                <a:schemeClr val="tx2"/>
              </a:buClr>
              <a:buSzPct val="50000"/>
              <a:buFont typeface="Tahoma" panose="020B0604030504040204" pitchFamily="34" charset="0"/>
              <a:buChar char="―"/>
            </a:pPr>
            <a:r>
              <a:rPr lang="cs-CZ" dirty="0" err="1">
                <a:sym typeface="Symbol"/>
              </a:rPr>
              <a:t>Deoxyhemoglobin</a:t>
            </a:r>
            <a:r>
              <a:rPr lang="cs-CZ" dirty="0">
                <a:sym typeface="Symbol"/>
              </a:rPr>
              <a:t> (</a:t>
            </a:r>
            <a:r>
              <a:rPr lang="en-US" dirty="0">
                <a:sym typeface="Symbol"/>
              </a:rPr>
              <a:t>without any gases</a:t>
            </a:r>
            <a:r>
              <a:rPr lang="cs-CZ" dirty="0">
                <a:sym typeface="Symbo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811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FCB97B4-2E3E-499D-A11C-BA189CB7A191}"/>
              </a:ext>
            </a:extLst>
          </p:cNvPr>
          <p:cNvGrpSpPr/>
          <p:nvPr/>
        </p:nvGrpSpPr>
        <p:grpSpPr>
          <a:xfrm>
            <a:off x="259783" y="1537600"/>
            <a:ext cx="6120680" cy="4690400"/>
            <a:chOff x="-180528" y="1114864"/>
            <a:chExt cx="4764647" cy="3380459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0E434B5C-166B-4441-92B0-0026FBDC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0528" y="1114864"/>
              <a:ext cx="4764647" cy="3380459"/>
            </a:xfrm>
            <a:prstGeom prst="rect">
              <a:avLst/>
            </a:prstGeom>
          </p:spPr>
        </p:pic>
        <p:sp>
          <p:nvSpPr>
            <p:cNvPr id="10" name="Volný tvar 5">
              <a:extLst>
                <a:ext uri="{FF2B5EF4-FFF2-40B4-BE49-F238E27FC236}">
                  <a16:creationId xmlns:a16="http://schemas.microsoft.com/office/drawing/2014/main" id="{73A2E48D-2036-4A4F-B21A-EC8C554B044A}"/>
                </a:ext>
              </a:extLst>
            </p:cNvPr>
            <p:cNvSpPr/>
            <p:nvPr/>
          </p:nvSpPr>
          <p:spPr>
            <a:xfrm>
              <a:off x="613124" y="1440828"/>
              <a:ext cx="3393322" cy="2589919"/>
            </a:xfrm>
            <a:custGeom>
              <a:avLst/>
              <a:gdLst>
                <a:gd name="connsiteX0" fmla="*/ 0 w 3393322"/>
                <a:gd name="connsiteY0" fmla="*/ 2589919 h 2589919"/>
                <a:gd name="connsiteX1" fmla="*/ 190279 w 3393322"/>
                <a:gd name="connsiteY1" fmla="*/ 2336213 h 2589919"/>
                <a:gd name="connsiteX2" fmla="*/ 385845 w 3393322"/>
                <a:gd name="connsiteY2" fmla="*/ 1982081 h 2589919"/>
                <a:gd name="connsiteX3" fmla="*/ 554982 w 3393322"/>
                <a:gd name="connsiteY3" fmla="*/ 1553952 h 2589919"/>
                <a:gd name="connsiteX4" fmla="*/ 708263 w 3393322"/>
                <a:gd name="connsiteY4" fmla="*/ 1104680 h 2589919"/>
                <a:gd name="connsiteX5" fmla="*/ 866830 w 3393322"/>
                <a:gd name="connsiteY5" fmla="*/ 803404 h 2589919"/>
                <a:gd name="connsiteX6" fmla="*/ 1088823 w 3393322"/>
                <a:gd name="connsiteY6" fmla="*/ 528555 h 2589919"/>
                <a:gd name="connsiteX7" fmla="*/ 1432384 w 3393322"/>
                <a:gd name="connsiteY7" fmla="*/ 295991 h 2589919"/>
                <a:gd name="connsiteX8" fmla="*/ 1823514 w 3393322"/>
                <a:gd name="connsiteY8" fmla="*/ 163852 h 2589919"/>
                <a:gd name="connsiteX9" fmla="*/ 2315070 w 3393322"/>
                <a:gd name="connsiteY9" fmla="*/ 63427 h 2589919"/>
                <a:gd name="connsiteX10" fmla="*/ 2796055 w 3393322"/>
                <a:gd name="connsiteY10" fmla="*/ 26428 h 2589919"/>
                <a:gd name="connsiteX11" fmla="*/ 3393322 w 3393322"/>
                <a:gd name="connsiteY11" fmla="*/ 0 h 258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3322" h="2589919">
                  <a:moveTo>
                    <a:pt x="0" y="2589919"/>
                  </a:moveTo>
                  <a:cubicBezTo>
                    <a:pt x="62985" y="2513719"/>
                    <a:pt x="125971" y="2437519"/>
                    <a:pt x="190279" y="2336213"/>
                  </a:cubicBezTo>
                  <a:cubicBezTo>
                    <a:pt x="254587" y="2234907"/>
                    <a:pt x="325061" y="2112458"/>
                    <a:pt x="385845" y="1982081"/>
                  </a:cubicBezTo>
                  <a:cubicBezTo>
                    <a:pt x="446629" y="1851704"/>
                    <a:pt x="501246" y="1700186"/>
                    <a:pt x="554982" y="1553952"/>
                  </a:cubicBezTo>
                  <a:cubicBezTo>
                    <a:pt x="608718" y="1407718"/>
                    <a:pt x="656288" y="1229771"/>
                    <a:pt x="708263" y="1104680"/>
                  </a:cubicBezTo>
                  <a:cubicBezTo>
                    <a:pt x="760238" y="979589"/>
                    <a:pt x="803403" y="899425"/>
                    <a:pt x="866830" y="803404"/>
                  </a:cubicBezTo>
                  <a:cubicBezTo>
                    <a:pt x="930257" y="707383"/>
                    <a:pt x="994564" y="613124"/>
                    <a:pt x="1088823" y="528555"/>
                  </a:cubicBezTo>
                  <a:cubicBezTo>
                    <a:pt x="1183082" y="443986"/>
                    <a:pt x="1309936" y="356775"/>
                    <a:pt x="1432384" y="295991"/>
                  </a:cubicBezTo>
                  <a:cubicBezTo>
                    <a:pt x="1554832" y="235207"/>
                    <a:pt x="1676400" y="202613"/>
                    <a:pt x="1823514" y="163852"/>
                  </a:cubicBezTo>
                  <a:cubicBezTo>
                    <a:pt x="1970628" y="125091"/>
                    <a:pt x="2152980" y="86331"/>
                    <a:pt x="2315070" y="63427"/>
                  </a:cubicBezTo>
                  <a:cubicBezTo>
                    <a:pt x="2477160" y="40523"/>
                    <a:pt x="2616346" y="36999"/>
                    <a:pt x="2796055" y="26428"/>
                  </a:cubicBezTo>
                  <a:cubicBezTo>
                    <a:pt x="2975764" y="15857"/>
                    <a:pt x="3184543" y="7928"/>
                    <a:pt x="3393322" y="0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63044E-77B1-4B13-8C77-82078B6A7D55}"/>
              </a:ext>
            </a:extLst>
          </p:cNvPr>
          <p:cNvSpPr txBox="1"/>
          <p:nvPr/>
        </p:nvSpPr>
        <p:spPr>
          <a:xfrm>
            <a:off x="6380463" y="2310583"/>
            <a:ext cx="5811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Dissociation curve 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Hb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influenced by</a:t>
            </a:r>
            <a:r>
              <a:rPr lang="cs-CZ" dirty="0">
                <a:latin typeface="+mn-lt"/>
              </a:rPr>
              <a:t>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cs-CZ" dirty="0">
                <a:latin typeface="+mn-lt"/>
              </a:rPr>
              <a:t>pH </a:t>
            </a:r>
            <a:r>
              <a:rPr lang="en-US" dirty="0">
                <a:latin typeface="+mn-lt"/>
              </a:rPr>
              <a:t>of blood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 err="1">
                <a:latin typeface="+mn-lt"/>
              </a:rPr>
              <a:t>pCO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of blood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Temperature </a:t>
            </a:r>
            <a:endParaRPr lang="cs-CZ" dirty="0">
              <a:latin typeface="+mn-lt"/>
            </a:endParaRP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C</a:t>
            </a:r>
            <a:r>
              <a:rPr lang="cs-CZ" dirty="0" err="1">
                <a:latin typeface="+mn-lt"/>
              </a:rPr>
              <a:t>oncentra</a:t>
            </a:r>
            <a:r>
              <a:rPr lang="en-US" dirty="0" err="1">
                <a:latin typeface="+mn-lt"/>
              </a:rPr>
              <a:t>tion</a:t>
            </a:r>
            <a:r>
              <a:rPr lang="en-US" dirty="0">
                <a:latin typeface="+mn-lt"/>
              </a:rPr>
              <a:t> of</a:t>
            </a:r>
            <a:r>
              <a:rPr lang="cs-CZ" dirty="0">
                <a:latin typeface="+mn-lt"/>
              </a:rPr>
              <a:t> 2,3 - BPG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39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56" y="176162"/>
            <a:ext cx="10753200" cy="451576"/>
          </a:xfrm>
        </p:spPr>
        <p:txBody>
          <a:bodyPr/>
          <a:lstStyle/>
          <a:p>
            <a:r>
              <a:rPr lang="en-US" sz="3600" dirty="0"/>
              <a:t>A48: Transport of O2. Oxygen - </a:t>
            </a:r>
            <a:r>
              <a:rPr lang="en-US" sz="3600" dirty="0" err="1"/>
              <a:t>haemoglobin</a:t>
            </a:r>
            <a:r>
              <a:rPr lang="en-US" sz="3600" dirty="0"/>
              <a:t> dissociation curve. Transport of CO2</a:t>
            </a:r>
            <a:br>
              <a:rPr lang="en-US" sz="3600" dirty="0"/>
            </a:br>
            <a:endParaRPr lang="cs-CZ" sz="3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9B3938-8362-4521-872A-F0CEBF7388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r="18657" b="4944"/>
          <a:stretch/>
        </p:blipFill>
        <p:spPr>
          <a:xfrm>
            <a:off x="2492778" y="1562685"/>
            <a:ext cx="1511455" cy="1170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F3E1A44-EEBE-4230-8766-508A7C9E4E9C}"/>
              </a:ext>
            </a:extLst>
          </p:cNvPr>
          <p:cNvSpPr txBox="1"/>
          <p:nvPr/>
        </p:nvSpPr>
        <p:spPr>
          <a:xfrm>
            <a:off x="5141761" y="1399062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CO</a:t>
            </a:r>
            <a:r>
              <a:rPr lang="cs-CZ" baseline="-25000" dirty="0">
                <a:latin typeface="+mn-lt"/>
              </a:rPr>
              <a:t>2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transported in next forms </a:t>
            </a:r>
            <a:r>
              <a:rPr lang="cs-CZ" dirty="0">
                <a:latin typeface="+mn-lt"/>
              </a:rPr>
              <a:t>: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physically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dissolved(</a:t>
            </a:r>
            <a:r>
              <a:rPr lang="cs-CZ" dirty="0">
                <a:latin typeface="+mn-lt"/>
              </a:rPr>
              <a:t>5 %)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the form of bicarbonate anions </a:t>
            </a:r>
            <a:r>
              <a:rPr lang="cs-CZ" dirty="0">
                <a:latin typeface="+mn-lt"/>
              </a:rPr>
              <a:t>(85%)</a:t>
            </a:r>
          </a:p>
          <a:p>
            <a:pPr marL="342900" indent="-342900">
              <a:buClr>
                <a:schemeClr val="tx2"/>
              </a:buClr>
              <a:buSzPct val="50000"/>
              <a:buFont typeface="Arial" panose="020B0604020202020204" pitchFamily="34" charset="0"/>
              <a:buChar char="―"/>
            </a:pPr>
            <a:r>
              <a:rPr lang="en-US" dirty="0">
                <a:latin typeface="+mn-lt"/>
              </a:rPr>
              <a:t>in chemical bond with </a:t>
            </a:r>
            <a:r>
              <a:rPr lang="en-US" dirty="0" err="1">
                <a:latin typeface="+mn-lt"/>
              </a:rPr>
              <a:t>Hb</a:t>
            </a:r>
            <a:r>
              <a:rPr lang="en-US" dirty="0">
                <a:latin typeface="+mn-lt"/>
              </a:rPr>
              <a:t> </a:t>
            </a:r>
            <a:r>
              <a:rPr lang="cs-CZ" dirty="0">
                <a:latin typeface="+mn-lt"/>
              </a:rPr>
              <a:t>(10%)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7C1C0D4-4D10-4294-BAF7-3D3BAB0ED6EE}"/>
              </a:ext>
            </a:extLst>
          </p:cNvPr>
          <p:cNvGrpSpPr/>
          <p:nvPr/>
        </p:nvGrpSpPr>
        <p:grpSpPr>
          <a:xfrm>
            <a:off x="725484" y="2915432"/>
            <a:ext cx="6407383" cy="1976473"/>
            <a:chOff x="179512" y="2061225"/>
            <a:chExt cx="6162130" cy="1976473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AEA8F142-A647-40CE-A2AD-CB91068ED4A5}"/>
                </a:ext>
              </a:extLst>
            </p:cNvPr>
            <p:cNvGrpSpPr/>
            <p:nvPr/>
          </p:nvGrpSpPr>
          <p:grpSpPr>
            <a:xfrm>
              <a:off x="179512" y="2492896"/>
              <a:ext cx="6162130" cy="1544802"/>
              <a:chOff x="1082365" y="2784780"/>
              <a:chExt cx="6162130" cy="1544802"/>
            </a:xfrm>
          </p:grpSpPr>
          <p:sp>
            <p:nvSpPr>
              <p:cNvPr id="12" name="Ovál 2">
                <a:extLst>
                  <a:ext uri="{FF2B5EF4-FFF2-40B4-BE49-F238E27FC236}">
                    <a16:creationId xmlns:a16="http://schemas.microsoft.com/office/drawing/2014/main" id="{AFD578C6-34C5-4862-8481-2271A23CA745}"/>
                  </a:ext>
                </a:extLst>
              </p:cNvPr>
              <p:cNvSpPr/>
              <p:nvPr/>
            </p:nvSpPr>
            <p:spPr>
              <a:xfrm>
                <a:off x="1082365" y="2784780"/>
                <a:ext cx="4570028" cy="1030761"/>
              </a:xfrm>
              <a:custGeom>
                <a:avLst/>
                <a:gdLst>
                  <a:gd name="connsiteX0" fmla="*/ 0 w 4536504"/>
                  <a:gd name="connsiteY0" fmla="*/ 792088 h 1584176"/>
                  <a:gd name="connsiteX1" fmla="*/ 2268252 w 4536504"/>
                  <a:gd name="connsiteY1" fmla="*/ 0 h 1584176"/>
                  <a:gd name="connsiteX2" fmla="*/ 4536504 w 4536504"/>
                  <a:gd name="connsiteY2" fmla="*/ 792088 h 1584176"/>
                  <a:gd name="connsiteX3" fmla="*/ 2268252 w 4536504"/>
                  <a:gd name="connsiteY3" fmla="*/ 1584176 h 1584176"/>
                  <a:gd name="connsiteX4" fmla="*/ 0 w 4536504"/>
                  <a:gd name="connsiteY4" fmla="*/ 792088 h 1584176"/>
                  <a:gd name="connsiteX0" fmla="*/ 36818 w 4573322"/>
                  <a:gd name="connsiteY0" fmla="*/ 792088 h 1626476"/>
                  <a:gd name="connsiteX1" fmla="*/ 2305070 w 4573322"/>
                  <a:gd name="connsiteY1" fmla="*/ 0 h 1626476"/>
                  <a:gd name="connsiteX2" fmla="*/ 4573322 w 4573322"/>
                  <a:gd name="connsiteY2" fmla="*/ 792088 h 1626476"/>
                  <a:gd name="connsiteX3" fmla="*/ 2305070 w 4573322"/>
                  <a:gd name="connsiteY3" fmla="*/ 1584176 h 1626476"/>
                  <a:gd name="connsiteX4" fmla="*/ 999384 w 4573322"/>
                  <a:gd name="connsiteY4" fmla="*/ 1441831 h 1626476"/>
                  <a:gd name="connsiteX5" fmla="*/ 36818 w 4573322"/>
                  <a:gd name="connsiteY5" fmla="*/ 792088 h 1626476"/>
                  <a:gd name="connsiteX0" fmla="*/ 36818 w 4594540"/>
                  <a:gd name="connsiteY0" fmla="*/ 792088 h 1586276"/>
                  <a:gd name="connsiteX1" fmla="*/ 2305070 w 4594540"/>
                  <a:gd name="connsiteY1" fmla="*/ 0 h 1586276"/>
                  <a:gd name="connsiteX2" fmla="*/ 4573322 w 4594540"/>
                  <a:gd name="connsiteY2" fmla="*/ 792088 h 1586276"/>
                  <a:gd name="connsiteX3" fmla="*/ 3376824 w 4594540"/>
                  <a:gd name="connsiteY3" fmla="*/ 1383641 h 1586276"/>
                  <a:gd name="connsiteX4" fmla="*/ 2305070 w 4594540"/>
                  <a:gd name="connsiteY4" fmla="*/ 1584176 h 1586276"/>
                  <a:gd name="connsiteX5" fmla="*/ 999384 w 4594540"/>
                  <a:gd name="connsiteY5" fmla="*/ 1441831 h 1586276"/>
                  <a:gd name="connsiteX6" fmla="*/ 36818 w 4594540"/>
                  <a:gd name="connsiteY6" fmla="*/ 792088 h 1586276"/>
                  <a:gd name="connsiteX0" fmla="*/ 36818 w 4594540"/>
                  <a:gd name="connsiteY0" fmla="*/ 792088 h 1464186"/>
                  <a:gd name="connsiteX1" fmla="*/ 2305070 w 4594540"/>
                  <a:gd name="connsiteY1" fmla="*/ 0 h 1464186"/>
                  <a:gd name="connsiteX2" fmla="*/ 4573322 w 4594540"/>
                  <a:gd name="connsiteY2" fmla="*/ 792088 h 1464186"/>
                  <a:gd name="connsiteX3" fmla="*/ 3376824 w 4594540"/>
                  <a:gd name="connsiteY3" fmla="*/ 1383641 h 1464186"/>
                  <a:gd name="connsiteX4" fmla="*/ 2255194 w 4594540"/>
                  <a:gd name="connsiteY4" fmla="*/ 1068787 h 1464186"/>
                  <a:gd name="connsiteX5" fmla="*/ 999384 w 4594540"/>
                  <a:gd name="connsiteY5" fmla="*/ 1441831 h 1464186"/>
                  <a:gd name="connsiteX6" fmla="*/ 36818 w 4594540"/>
                  <a:gd name="connsiteY6" fmla="*/ 792088 h 1464186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6818 w 4594540"/>
                  <a:gd name="connsiteY0" fmla="*/ 792088 h 1409029"/>
                  <a:gd name="connsiteX1" fmla="*/ 2305070 w 4594540"/>
                  <a:gd name="connsiteY1" fmla="*/ 0 h 1409029"/>
                  <a:gd name="connsiteX2" fmla="*/ 4573322 w 4594540"/>
                  <a:gd name="connsiteY2" fmla="*/ 792088 h 1409029"/>
                  <a:gd name="connsiteX3" fmla="*/ 3376824 w 4594540"/>
                  <a:gd name="connsiteY3" fmla="*/ 1383641 h 1409029"/>
                  <a:gd name="connsiteX4" fmla="*/ 2255194 w 4594540"/>
                  <a:gd name="connsiteY4" fmla="*/ 1068787 h 1409029"/>
                  <a:gd name="connsiteX5" fmla="*/ 999384 w 4594540"/>
                  <a:gd name="connsiteY5" fmla="*/ 1250638 h 1409029"/>
                  <a:gd name="connsiteX6" fmla="*/ 36818 w 4594540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409029"/>
                  <a:gd name="connsiteX1" fmla="*/ 2306941 w 4596411"/>
                  <a:gd name="connsiteY1" fmla="*/ 0 h 1409029"/>
                  <a:gd name="connsiteX2" fmla="*/ 4575193 w 4596411"/>
                  <a:gd name="connsiteY2" fmla="*/ 792088 h 1409029"/>
                  <a:gd name="connsiteX3" fmla="*/ 3378695 w 4596411"/>
                  <a:gd name="connsiteY3" fmla="*/ 1383641 h 1409029"/>
                  <a:gd name="connsiteX4" fmla="*/ 2257065 w 4596411"/>
                  <a:gd name="connsiteY4" fmla="*/ 1068787 h 1409029"/>
                  <a:gd name="connsiteX5" fmla="*/ 1001255 w 4596411"/>
                  <a:gd name="connsiteY5" fmla="*/ 1250638 h 1409029"/>
                  <a:gd name="connsiteX6" fmla="*/ 38689 w 4596411"/>
                  <a:gd name="connsiteY6" fmla="*/ 792088 h 1409029"/>
                  <a:gd name="connsiteX0" fmla="*/ 38689 w 4596411"/>
                  <a:gd name="connsiteY0" fmla="*/ 792088 h 1383641"/>
                  <a:gd name="connsiteX1" fmla="*/ 2306941 w 4596411"/>
                  <a:gd name="connsiteY1" fmla="*/ 0 h 1383641"/>
                  <a:gd name="connsiteX2" fmla="*/ 4575193 w 4596411"/>
                  <a:gd name="connsiteY2" fmla="*/ 792088 h 1383641"/>
                  <a:gd name="connsiteX3" fmla="*/ 3378695 w 4596411"/>
                  <a:gd name="connsiteY3" fmla="*/ 1383641 h 1383641"/>
                  <a:gd name="connsiteX4" fmla="*/ 2257065 w 4596411"/>
                  <a:gd name="connsiteY4" fmla="*/ 1068787 h 1383641"/>
                  <a:gd name="connsiteX5" fmla="*/ 1001255 w 4596411"/>
                  <a:gd name="connsiteY5" fmla="*/ 1250638 h 1383641"/>
                  <a:gd name="connsiteX6" fmla="*/ 38689 w 4596411"/>
                  <a:gd name="connsiteY6" fmla="*/ 792088 h 1383641"/>
                  <a:gd name="connsiteX0" fmla="*/ 38689 w 4596411"/>
                  <a:gd name="connsiteY0" fmla="*/ 792088 h 1325452"/>
                  <a:gd name="connsiteX1" fmla="*/ 2306941 w 4596411"/>
                  <a:gd name="connsiteY1" fmla="*/ 0 h 1325452"/>
                  <a:gd name="connsiteX2" fmla="*/ 4575193 w 4596411"/>
                  <a:gd name="connsiteY2" fmla="*/ 792088 h 1325452"/>
                  <a:gd name="connsiteX3" fmla="*/ 3378695 w 4596411"/>
                  <a:gd name="connsiteY3" fmla="*/ 1325452 h 1325452"/>
                  <a:gd name="connsiteX4" fmla="*/ 2257065 w 4596411"/>
                  <a:gd name="connsiteY4" fmla="*/ 1068787 h 1325452"/>
                  <a:gd name="connsiteX5" fmla="*/ 1001255 w 4596411"/>
                  <a:gd name="connsiteY5" fmla="*/ 1250638 h 1325452"/>
                  <a:gd name="connsiteX6" fmla="*/ 38689 w 4596411"/>
                  <a:gd name="connsiteY6" fmla="*/ 792088 h 1325452"/>
                  <a:gd name="connsiteX0" fmla="*/ 38689 w 4604879"/>
                  <a:gd name="connsiteY0" fmla="*/ 792088 h 1325452"/>
                  <a:gd name="connsiteX1" fmla="*/ 2306941 w 4604879"/>
                  <a:gd name="connsiteY1" fmla="*/ 0 h 1325452"/>
                  <a:gd name="connsiteX2" fmla="*/ 4575193 w 4604879"/>
                  <a:gd name="connsiteY2" fmla="*/ 792088 h 1325452"/>
                  <a:gd name="connsiteX3" fmla="*/ 3378695 w 4604879"/>
                  <a:gd name="connsiteY3" fmla="*/ 1325452 h 1325452"/>
                  <a:gd name="connsiteX4" fmla="*/ 2257065 w 4604879"/>
                  <a:gd name="connsiteY4" fmla="*/ 1068787 h 1325452"/>
                  <a:gd name="connsiteX5" fmla="*/ 1001255 w 4604879"/>
                  <a:gd name="connsiteY5" fmla="*/ 1250638 h 1325452"/>
                  <a:gd name="connsiteX6" fmla="*/ 38689 w 4604879"/>
                  <a:gd name="connsiteY6" fmla="*/ 792088 h 1325452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786"/>
                  <a:gd name="connsiteY0" fmla="*/ 792088 h 1275575"/>
                  <a:gd name="connsiteX1" fmla="*/ 2306941 w 4605786"/>
                  <a:gd name="connsiteY1" fmla="*/ 0 h 1275575"/>
                  <a:gd name="connsiteX2" fmla="*/ 4575193 w 4605786"/>
                  <a:gd name="connsiteY2" fmla="*/ 792088 h 1275575"/>
                  <a:gd name="connsiteX3" fmla="*/ 3403633 w 4605786"/>
                  <a:gd name="connsiteY3" fmla="*/ 1275575 h 1275575"/>
                  <a:gd name="connsiteX4" fmla="*/ 2257065 w 4605786"/>
                  <a:gd name="connsiteY4" fmla="*/ 1068787 h 1275575"/>
                  <a:gd name="connsiteX5" fmla="*/ 1001255 w 4605786"/>
                  <a:gd name="connsiteY5" fmla="*/ 1250638 h 1275575"/>
                  <a:gd name="connsiteX6" fmla="*/ 38689 w 4605786"/>
                  <a:gd name="connsiteY6" fmla="*/ 792088 h 1275575"/>
                  <a:gd name="connsiteX0" fmla="*/ 38689 w 4605491"/>
                  <a:gd name="connsiteY0" fmla="*/ 792088 h 1275575"/>
                  <a:gd name="connsiteX1" fmla="*/ 2306941 w 4605491"/>
                  <a:gd name="connsiteY1" fmla="*/ 0 h 1275575"/>
                  <a:gd name="connsiteX2" fmla="*/ 4575193 w 4605491"/>
                  <a:gd name="connsiteY2" fmla="*/ 792088 h 1275575"/>
                  <a:gd name="connsiteX3" fmla="*/ 3403633 w 4605491"/>
                  <a:gd name="connsiteY3" fmla="*/ 1275575 h 1275575"/>
                  <a:gd name="connsiteX4" fmla="*/ 2257065 w 4605491"/>
                  <a:gd name="connsiteY4" fmla="*/ 1068787 h 1275575"/>
                  <a:gd name="connsiteX5" fmla="*/ 1001255 w 4605491"/>
                  <a:gd name="connsiteY5" fmla="*/ 1250638 h 1275575"/>
                  <a:gd name="connsiteX6" fmla="*/ 38689 w 4605491"/>
                  <a:gd name="connsiteY6" fmla="*/ 792088 h 1275575"/>
                  <a:gd name="connsiteX0" fmla="*/ 38689 w 4606114"/>
                  <a:gd name="connsiteY0" fmla="*/ 792088 h 1250638"/>
                  <a:gd name="connsiteX1" fmla="*/ 2306941 w 4606114"/>
                  <a:gd name="connsiteY1" fmla="*/ 0 h 1250638"/>
                  <a:gd name="connsiteX2" fmla="*/ 4575193 w 4606114"/>
                  <a:gd name="connsiteY2" fmla="*/ 792088 h 1250638"/>
                  <a:gd name="connsiteX3" fmla="*/ 3420258 w 4606114"/>
                  <a:gd name="connsiteY3" fmla="*/ 1242324 h 1250638"/>
                  <a:gd name="connsiteX4" fmla="*/ 2257065 w 4606114"/>
                  <a:gd name="connsiteY4" fmla="*/ 1068787 h 1250638"/>
                  <a:gd name="connsiteX5" fmla="*/ 1001255 w 4606114"/>
                  <a:gd name="connsiteY5" fmla="*/ 1250638 h 1250638"/>
                  <a:gd name="connsiteX6" fmla="*/ 38689 w 4606114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38689 w 4606421"/>
                  <a:gd name="connsiteY0" fmla="*/ 792088 h 1250638"/>
                  <a:gd name="connsiteX1" fmla="*/ 2306941 w 4606421"/>
                  <a:gd name="connsiteY1" fmla="*/ 0 h 1250638"/>
                  <a:gd name="connsiteX2" fmla="*/ 4575193 w 4606421"/>
                  <a:gd name="connsiteY2" fmla="*/ 792088 h 1250638"/>
                  <a:gd name="connsiteX3" fmla="*/ 3420258 w 4606421"/>
                  <a:gd name="connsiteY3" fmla="*/ 1242324 h 1250638"/>
                  <a:gd name="connsiteX4" fmla="*/ 2257065 w 4606421"/>
                  <a:gd name="connsiteY4" fmla="*/ 1068787 h 1250638"/>
                  <a:gd name="connsiteX5" fmla="*/ 1001255 w 4606421"/>
                  <a:gd name="connsiteY5" fmla="*/ 1250638 h 1250638"/>
                  <a:gd name="connsiteX6" fmla="*/ 38689 w 4606421"/>
                  <a:gd name="connsiteY6" fmla="*/ 792088 h 1250638"/>
                  <a:gd name="connsiteX0" fmla="*/ 44646 w 4612378"/>
                  <a:gd name="connsiteY0" fmla="*/ 792088 h 1250638"/>
                  <a:gd name="connsiteX1" fmla="*/ 2312898 w 4612378"/>
                  <a:gd name="connsiteY1" fmla="*/ 0 h 1250638"/>
                  <a:gd name="connsiteX2" fmla="*/ 4581150 w 4612378"/>
                  <a:gd name="connsiteY2" fmla="*/ 792088 h 1250638"/>
                  <a:gd name="connsiteX3" fmla="*/ 3426215 w 4612378"/>
                  <a:gd name="connsiteY3" fmla="*/ 1242324 h 1250638"/>
                  <a:gd name="connsiteX4" fmla="*/ 2263022 w 4612378"/>
                  <a:gd name="connsiteY4" fmla="*/ 1068787 h 1250638"/>
                  <a:gd name="connsiteX5" fmla="*/ 1007212 w 4612378"/>
                  <a:gd name="connsiteY5" fmla="*/ 1250638 h 1250638"/>
                  <a:gd name="connsiteX6" fmla="*/ 44646 w 4612378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792088 h 1250638"/>
                  <a:gd name="connsiteX1" fmla="*/ 2313760 w 4613240"/>
                  <a:gd name="connsiteY1" fmla="*/ 0 h 1250638"/>
                  <a:gd name="connsiteX2" fmla="*/ 4582012 w 4613240"/>
                  <a:gd name="connsiteY2" fmla="*/ 792088 h 1250638"/>
                  <a:gd name="connsiteX3" fmla="*/ 3427077 w 4613240"/>
                  <a:gd name="connsiteY3" fmla="*/ 1242324 h 1250638"/>
                  <a:gd name="connsiteX4" fmla="*/ 2263884 w 4613240"/>
                  <a:gd name="connsiteY4" fmla="*/ 1068787 h 1250638"/>
                  <a:gd name="connsiteX5" fmla="*/ 1008074 w 4613240"/>
                  <a:gd name="connsiteY5" fmla="*/ 1250638 h 1250638"/>
                  <a:gd name="connsiteX6" fmla="*/ 45508 w 4613240"/>
                  <a:gd name="connsiteY6" fmla="*/ 792088 h 1250638"/>
                  <a:gd name="connsiteX0" fmla="*/ 45508 w 4613240"/>
                  <a:gd name="connsiteY0" fmla="*/ 821351 h 1279901"/>
                  <a:gd name="connsiteX1" fmla="*/ 1024699 w 4613240"/>
                  <a:gd name="connsiteY1" fmla="*/ 232499 h 1279901"/>
                  <a:gd name="connsiteX2" fmla="*/ 2313760 w 4613240"/>
                  <a:gd name="connsiteY2" fmla="*/ 29263 h 1279901"/>
                  <a:gd name="connsiteX3" fmla="*/ 4582012 w 4613240"/>
                  <a:gd name="connsiteY3" fmla="*/ 821351 h 1279901"/>
                  <a:gd name="connsiteX4" fmla="*/ 3427077 w 4613240"/>
                  <a:gd name="connsiteY4" fmla="*/ 1271587 h 1279901"/>
                  <a:gd name="connsiteX5" fmla="*/ 2263884 w 4613240"/>
                  <a:gd name="connsiteY5" fmla="*/ 1098050 h 1279901"/>
                  <a:gd name="connsiteX6" fmla="*/ 1008074 w 4613240"/>
                  <a:gd name="connsiteY6" fmla="*/ 1279901 h 1279901"/>
                  <a:gd name="connsiteX7" fmla="*/ 45508 w 4613240"/>
                  <a:gd name="connsiteY7" fmla="*/ 821351 h 1279901"/>
                  <a:gd name="connsiteX0" fmla="*/ 45508 w 4582081"/>
                  <a:gd name="connsiteY0" fmla="*/ 793562 h 1252112"/>
                  <a:gd name="connsiteX1" fmla="*/ 1024699 w 4582081"/>
                  <a:gd name="connsiteY1" fmla="*/ 204710 h 1252112"/>
                  <a:gd name="connsiteX2" fmla="*/ 2313760 w 4582081"/>
                  <a:gd name="connsiteY2" fmla="*/ 1474 h 1252112"/>
                  <a:gd name="connsiteX3" fmla="*/ 3476954 w 4582081"/>
                  <a:gd name="connsiteY3" fmla="*/ 287838 h 1252112"/>
                  <a:gd name="connsiteX4" fmla="*/ 4582012 w 4582081"/>
                  <a:gd name="connsiteY4" fmla="*/ 793562 h 1252112"/>
                  <a:gd name="connsiteX5" fmla="*/ 3427077 w 4582081"/>
                  <a:gd name="connsiteY5" fmla="*/ 1243798 h 1252112"/>
                  <a:gd name="connsiteX6" fmla="*/ 2263884 w 4582081"/>
                  <a:gd name="connsiteY6" fmla="*/ 1070261 h 1252112"/>
                  <a:gd name="connsiteX7" fmla="*/ 1008074 w 4582081"/>
                  <a:gd name="connsiteY7" fmla="*/ 1252112 h 1252112"/>
                  <a:gd name="connsiteX8" fmla="*/ 45508 w 4582081"/>
                  <a:gd name="connsiteY8" fmla="*/ 793562 h 1252112"/>
                  <a:gd name="connsiteX0" fmla="*/ 45508 w 4582090"/>
                  <a:gd name="connsiteY0" fmla="*/ 792184 h 1250734"/>
                  <a:gd name="connsiteX1" fmla="*/ 1024699 w 4582090"/>
                  <a:gd name="connsiteY1" fmla="*/ 203332 h 1250734"/>
                  <a:gd name="connsiteX2" fmla="*/ 2313760 w 4582090"/>
                  <a:gd name="connsiteY2" fmla="*/ 96 h 1250734"/>
                  <a:gd name="connsiteX3" fmla="*/ 3560082 w 4582090"/>
                  <a:gd name="connsiteY3" fmla="*/ 186707 h 1250734"/>
                  <a:gd name="connsiteX4" fmla="*/ 4582012 w 4582090"/>
                  <a:gd name="connsiteY4" fmla="*/ 792184 h 1250734"/>
                  <a:gd name="connsiteX5" fmla="*/ 3427077 w 4582090"/>
                  <a:gd name="connsiteY5" fmla="*/ 1242420 h 1250734"/>
                  <a:gd name="connsiteX6" fmla="*/ 2263884 w 4582090"/>
                  <a:gd name="connsiteY6" fmla="*/ 1068883 h 1250734"/>
                  <a:gd name="connsiteX7" fmla="*/ 1008074 w 4582090"/>
                  <a:gd name="connsiteY7" fmla="*/ 1250734 h 1250734"/>
                  <a:gd name="connsiteX8" fmla="*/ 45508 w 4582090"/>
                  <a:gd name="connsiteY8" fmla="*/ 792184 h 1250734"/>
                  <a:gd name="connsiteX0" fmla="*/ 45508 w 4582090"/>
                  <a:gd name="connsiteY0" fmla="*/ 633635 h 1092185"/>
                  <a:gd name="connsiteX1" fmla="*/ 1024699 w 4582090"/>
                  <a:gd name="connsiteY1" fmla="*/ 44783 h 1092185"/>
                  <a:gd name="connsiteX2" fmla="*/ 2297134 w 4582090"/>
                  <a:gd name="connsiteY2" fmla="*/ 273809 h 1092185"/>
                  <a:gd name="connsiteX3" fmla="*/ 3560082 w 4582090"/>
                  <a:gd name="connsiteY3" fmla="*/ 28158 h 1092185"/>
                  <a:gd name="connsiteX4" fmla="*/ 4582012 w 4582090"/>
                  <a:gd name="connsiteY4" fmla="*/ 633635 h 1092185"/>
                  <a:gd name="connsiteX5" fmla="*/ 3427077 w 4582090"/>
                  <a:gd name="connsiteY5" fmla="*/ 1083871 h 1092185"/>
                  <a:gd name="connsiteX6" fmla="*/ 2263884 w 4582090"/>
                  <a:gd name="connsiteY6" fmla="*/ 910334 h 1092185"/>
                  <a:gd name="connsiteX7" fmla="*/ 1008074 w 4582090"/>
                  <a:gd name="connsiteY7" fmla="*/ 1092185 h 1092185"/>
                  <a:gd name="connsiteX8" fmla="*/ 45508 w 4582090"/>
                  <a:gd name="connsiteY8" fmla="*/ 633635 h 1092185"/>
                  <a:gd name="connsiteX0" fmla="*/ 45508 w 4582090"/>
                  <a:gd name="connsiteY0" fmla="*/ 618482 h 1077032"/>
                  <a:gd name="connsiteX1" fmla="*/ 1024699 w 4582090"/>
                  <a:gd name="connsiteY1" fmla="*/ 29630 h 1077032"/>
                  <a:gd name="connsiteX2" fmla="*/ 2297134 w 4582090"/>
                  <a:gd name="connsiteY2" fmla="*/ 258656 h 1077032"/>
                  <a:gd name="connsiteX3" fmla="*/ 3560082 w 4582090"/>
                  <a:gd name="connsiteY3" fmla="*/ 87820 h 1077032"/>
                  <a:gd name="connsiteX4" fmla="*/ 4582012 w 4582090"/>
                  <a:gd name="connsiteY4" fmla="*/ 618482 h 1077032"/>
                  <a:gd name="connsiteX5" fmla="*/ 3427077 w 4582090"/>
                  <a:gd name="connsiteY5" fmla="*/ 1068718 h 1077032"/>
                  <a:gd name="connsiteX6" fmla="*/ 2263884 w 4582090"/>
                  <a:gd name="connsiteY6" fmla="*/ 895181 h 1077032"/>
                  <a:gd name="connsiteX7" fmla="*/ 1008074 w 4582090"/>
                  <a:gd name="connsiteY7" fmla="*/ 1077032 h 1077032"/>
                  <a:gd name="connsiteX8" fmla="*/ 45508 w 4582090"/>
                  <a:gd name="connsiteY8" fmla="*/ 618482 h 1077032"/>
                  <a:gd name="connsiteX0" fmla="*/ 45508 w 4582152"/>
                  <a:gd name="connsiteY0" fmla="*/ 618482 h 1077032"/>
                  <a:gd name="connsiteX1" fmla="*/ 1024699 w 4582152"/>
                  <a:gd name="connsiteY1" fmla="*/ 29630 h 1077032"/>
                  <a:gd name="connsiteX2" fmla="*/ 2297134 w 4582152"/>
                  <a:gd name="connsiteY2" fmla="*/ 258656 h 1077032"/>
                  <a:gd name="connsiteX3" fmla="*/ 3560082 w 4582152"/>
                  <a:gd name="connsiteY3" fmla="*/ 87820 h 1077032"/>
                  <a:gd name="connsiteX4" fmla="*/ 4582012 w 4582152"/>
                  <a:gd name="connsiteY4" fmla="*/ 618482 h 1077032"/>
                  <a:gd name="connsiteX5" fmla="*/ 3427077 w 4582152"/>
                  <a:gd name="connsiteY5" fmla="*/ 1068718 h 1077032"/>
                  <a:gd name="connsiteX6" fmla="*/ 2263884 w 4582152"/>
                  <a:gd name="connsiteY6" fmla="*/ 895181 h 1077032"/>
                  <a:gd name="connsiteX7" fmla="*/ 1008074 w 4582152"/>
                  <a:gd name="connsiteY7" fmla="*/ 1077032 h 1077032"/>
                  <a:gd name="connsiteX8" fmla="*/ 45508 w 4582152"/>
                  <a:gd name="connsiteY8" fmla="*/ 618482 h 1077032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618309 h 1076859"/>
                  <a:gd name="connsiteX1" fmla="*/ 1024699 w 4582182"/>
                  <a:gd name="connsiteY1" fmla="*/ 29457 h 1076859"/>
                  <a:gd name="connsiteX2" fmla="*/ 2297134 w 4582182"/>
                  <a:gd name="connsiteY2" fmla="*/ 258483 h 1076859"/>
                  <a:gd name="connsiteX3" fmla="*/ 3626583 w 4582182"/>
                  <a:gd name="connsiteY3" fmla="*/ 71021 h 1076859"/>
                  <a:gd name="connsiteX4" fmla="*/ 4582012 w 4582182"/>
                  <a:gd name="connsiteY4" fmla="*/ 618309 h 1076859"/>
                  <a:gd name="connsiteX5" fmla="*/ 3427077 w 4582182"/>
                  <a:gd name="connsiteY5" fmla="*/ 1068545 h 1076859"/>
                  <a:gd name="connsiteX6" fmla="*/ 2263884 w 4582182"/>
                  <a:gd name="connsiteY6" fmla="*/ 895008 h 1076859"/>
                  <a:gd name="connsiteX7" fmla="*/ 1008074 w 4582182"/>
                  <a:gd name="connsiteY7" fmla="*/ 1076859 h 1076859"/>
                  <a:gd name="connsiteX8" fmla="*/ 45508 w 4582182"/>
                  <a:gd name="connsiteY8" fmla="*/ 618309 h 1076859"/>
                  <a:gd name="connsiteX0" fmla="*/ 45508 w 4582182"/>
                  <a:gd name="connsiteY0" fmla="*/ 588852 h 1047402"/>
                  <a:gd name="connsiteX1" fmla="*/ 1024699 w 4582182"/>
                  <a:gd name="connsiteY1" fmla="*/ 0 h 1047402"/>
                  <a:gd name="connsiteX2" fmla="*/ 2297134 w 4582182"/>
                  <a:gd name="connsiteY2" fmla="*/ 229026 h 1047402"/>
                  <a:gd name="connsiteX3" fmla="*/ 3626583 w 4582182"/>
                  <a:gd name="connsiteY3" fmla="*/ 41564 h 1047402"/>
                  <a:gd name="connsiteX4" fmla="*/ 4582012 w 4582182"/>
                  <a:gd name="connsiteY4" fmla="*/ 588852 h 1047402"/>
                  <a:gd name="connsiteX5" fmla="*/ 3427077 w 4582182"/>
                  <a:gd name="connsiteY5" fmla="*/ 1039088 h 1047402"/>
                  <a:gd name="connsiteX6" fmla="*/ 2263884 w 4582182"/>
                  <a:gd name="connsiteY6" fmla="*/ 865551 h 1047402"/>
                  <a:gd name="connsiteX7" fmla="*/ 1008074 w 4582182"/>
                  <a:gd name="connsiteY7" fmla="*/ 1047402 h 1047402"/>
                  <a:gd name="connsiteX8" fmla="*/ 45508 w 4582182"/>
                  <a:gd name="connsiteY8" fmla="*/ 588852 h 1047402"/>
                  <a:gd name="connsiteX0" fmla="*/ 43726 w 4613651"/>
                  <a:gd name="connsiteY0" fmla="*/ 547289 h 1047402"/>
                  <a:gd name="connsiteX1" fmla="*/ 1056168 w 4613651"/>
                  <a:gd name="connsiteY1" fmla="*/ 0 h 1047402"/>
                  <a:gd name="connsiteX2" fmla="*/ 2328603 w 4613651"/>
                  <a:gd name="connsiteY2" fmla="*/ 229026 h 1047402"/>
                  <a:gd name="connsiteX3" fmla="*/ 3658052 w 4613651"/>
                  <a:gd name="connsiteY3" fmla="*/ 41564 h 1047402"/>
                  <a:gd name="connsiteX4" fmla="*/ 4613481 w 4613651"/>
                  <a:gd name="connsiteY4" fmla="*/ 588852 h 1047402"/>
                  <a:gd name="connsiteX5" fmla="*/ 3458546 w 4613651"/>
                  <a:gd name="connsiteY5" fmla="*/ 1039088 h 1047402"/>
                  <a:gd name="connsiteX6" fmla="*/ 2295353 w 4613651"/>
                  <a:gd name="connsiteY6" fmla="*/ 865551 h 1047402"/>
                  <a:gd name="connsiteX7" fmla="*/ 1039543 w 4613651"/>
                  <a:gd name="connsiteY7" fmla="*/ 1047402 h 1047402"/>
                  <a:gd name="connsiteX8" fmla="*/ 43726 w 4613651"/>
                  <a:gd name="connsiteY8" fmla="*/ 547289 h 1047402"/>
                  <a:gd name="connsiteX0" fmla="*/ 5242 w 4575167"/>
                  <a:gd name="connsiteY0" fmla="*/ 547289 h 1047402"/>
                  <a:gd name="connsiteX1" fmla="*/ 1017684 w 4575167"/>
                  <a:gd name="connsiteY1" fmla="*/ 0 h 1047402"/>
                  <a:gd name="connsiteX2" fmla="*/ 2290119 w 4575167"/>
                  <a:gd name="connsiteY2" fmla="*/ 229026 h 1047402"/>
                  <a:gd name="connsiteX3" fmla="*/ 3619568 w 4575167"/>
                  <a:gd name="connsiteY3" fmla="*/ 41564 h 1047402"/>
                  <a:gd name="connsiteX4" fmla="*/ 4574997 w 4575167"/>
                  <a:gd name="connsiteY4" fmla="*/ 588852 h 1047402"/>
                  <a:gd name="connsiteX5" fmla="*/ 3420062 w 4575167"/>
                  <a:gd name="connsiteY5" fmla="*/ 1039088 h 1047402"/>
                  <a:gd name="connsiteX6" fmla="*/ 2256869 w 4575167"/>
                  <a:gd name="connsiteY6" fmla="*/ 865551 h 1047402"/>
                  <a:gd name="connsiteX7" fmla="*/ 1001059 w 4575167"/>
                  <a:gd name="connsiteY7" fmla="*/ 1047402 h 1047402"/>
                  <a:gd name="connsiteX8" fmla="*/ 5242 w 4575167"/>
                  <a:gd name="connsiteY8" fmla="*/ 547289 h 1047402"/>
                  <a:gd name="connsiteX0" fmla="*/ 6582 w 4576507"/>
                  <a:gd name="connsiteY0" fmla="*/ 547289 h 1047402"/>
                  <a:gd name="connsiteX1" fmla="*/ 1019024 w 4576507"/>
                  <a:gd name="connsiteY1" fmla="*/ 0 h 1047402"/>
                  <a:gd name="connsiteX2" fmla="*/ 2291459 w 4576507"/>
                  <a:gd name="connsiteY2" fmla="*/ 229026 h 1047402"/>
                  <a:gd name="connsiteX3" fmla="*/ 3620908 w 4576507"/>
                  <a:gd name="connsiteY3" fmla="*/ 41564 h 1047402"/>
                  <a:gd name="connsiteX4" fmla="*/ 4576337 w 4576507"/>
                  <a:gd name="connsiteY4" fmla="*/ 588852 h 1047402"/>
                  <a:gd name="connsiteX5" fmla="*/ 3421402 w 4576507"/>
                  <a:gd name="connsiteY5" fmla="*/ 1039088 h 1047402"/>
                  <a:gd name="connsiteX6" fmla="*/ 2258209 w 4576507"/>
                  <a:gd name="connsiteY6" fmla="*/ 865551 h 1047402"/>
                  <a:gd name="connsiteX7" fmla="*/ 1002399 w 4576507"/>
                  <a:gd name="connsiteY7" fmla="*/ 1047402 h 1047402"/>
                  <a:gd name="connsiteX8" fmla="*/ 6582 w 4576507"/>
                  <a:gd name="connsiteY8" fmla="*/ 547289 h 104740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23899 h 1024012"/>
                  <a:gd name="connsiteX1" fmla="*/ 995817 w 4569925"/>
                  <a:gd name="connsiteY1" fmla="*/ 26486 h 1024012"/>
                  <a:gd name="connsiteX2" fmla="*/ 2284877 w 4569925"/>
                  <a:gd name="connsiteY2" fmla="*/ 205636 h 1024012"/>
                  <a:gd name="connsiteX3" fmla="*/ 3614326 w 4569925"/>
                  <a:gd name="connsiteY3" fmla="*/ 18174 h 1024012"/>
                  <a:gd name="connsiteX4" fmla="*/ 4569755 w 4569925"/>
                  <a:gd name="connsiteY4" fmla="*/ 565462 h 1024012"/>
                  <a:gd name="connsiteX5" fmla="*/ 3414820 w 4569925"/>
                  <a:gd name="connsiteY5" fmla="*/ 1015698 h 1024012"/>
                  <a:gd name="connsiteX6" fmla="*/ 2251627 w 4569925"/>
                  <a:gd name="connsiteY6" fmla="*/ 842161 h 1024012"/>
                  <a:gd name="connsiteX7" fmla="*/ 995817 w 4569925"/>
                  <a:gd name="connsiteY7" fmla="*/ 1024012 h 1024012"/>
                  <a:gd name="connsiteX8" fmla="*/ 0 w 4569925"/>
                  <a:gd name="connsiteY8" fmla="*/ 523899 h 1024012"/>
                  <a:gd name="connsiteX0" fmla="*/ 0 w 4569925"/>
                  <a:gd name="connsiteY0" fmla="*/ 514433 h 1014546"/>
                  <a:gd name="connsiteX1" fmla="*/ 995817 w 4569925"/>
                  <a:gd name="connsiteY1" fmla="*/ 17020 h 1014546"/>
                  <a:gd name="connsiteX2" fmla="*/ 2284877 w 4569925"/>
                  <a:gd name="connsiteY2" fmla="*/ 196170 h 1014546"/>
                  <a:gd name="connsiteX3" fmla="*/ 3614326 w 4569925"/>
                  <a:gd name="connsiteY3" fmla="*/ 8708 h 1014546"/>
                  <a:gd name="connsiteX4" fmla="*/ 4569755 w 4569925"/>
                  <a:gd name="connsiteY4" fmla="*/ 555996 h 1014546"/>
                  <a:gd name="connsiteX5" fmla="*/ 3414820 w 4569925"/>
                  <a:gd name="connsiteY5" fmla="*/ 1006232 h 1014546"/>
                  <a:gd name="connsiteX6" fmla="*/ 2251627 w 4569925"/>
                  <a:gd name="connsiteY6" fmla="*/ 832695 h 1014546"/>
                  <a:gd name="connsiteX7" fmla="*/ 995817 w 4569925"/>
                  <a:gd name="connsiteY7" fmla="*/ 1014546 h 1014546"/>
                  <a:gd name="connsiteX8" fmla="*/ 0 w 4569925"/>
                  <a:gd name="connsiteY8" fmla="*/ 514433 h 1014546"/>
                  <a:gd name="connsiteX0" fmla="*/ 0 w 4569958"/>
                  <a:gd name="connsiteY0" fmla="*/ 514433 h 1014546"/>
                  <a:gd name="connsiteX1" fmla="*/ 995817 w 4569958"/>
                  <a:gd name="connsiteY1" fmla="*/ 17020 h 1014546"/>
                  <a:gd name="connsiteX2" fmla="*/ 2284877 w 4569958"/>
                  <a:gd name="connsiteY2" fmla="*/ 196170 h 1014546"/>
                  <a:gd name="connsiteX3" fmla="*/ 3614326 w 4569958"/>
                  <a:gd name="connsiteY3" fmla="*/ 8708 h 1014546"/>
                  <a:gd name="connsiteX4" fmla="*/ 4569755 w 4569958"/>
                  <a:gd name="connsiteY4" fmla="*/ 555996 h 1014546"/>
                  <a:gd name="connsiteX5" fmla="*/ 3414820 w 4569958"/>
                  <a:gd name="connsiteY5" fmla="*/ 1006232 h 1014546"/>
                  <a:gd name="connsiteX6" fmla="*/ 2251627 w 4569958"/>
                  <a:gd name="connsiteY6" fmla="*/ 832695 h 1014546"/>
                  <a:gd name="connsiteX7" fmla="*/ 995817 w 4569958"/>
                  <a:gd name="connsiteY7" fmla="*/ 1014546 h 1014546"/>
                  <a:gd name="connsiteX8" fmla="*/ 0 w 4569958"/>
                  <a:gd name="connsiteY8" fmla="*/ 514433 h 1014546"/>
                  <a:gd name="connsiteX0" fmla="*/ 0 w 4570028"/>
                  <a:gd name="connsiteY0" fmla="*/ 530648 h 1030761"/>
                  <a:gd name="connsiteX1" fmla="*/ 995817 w 4570028"/>
                  <a:gd name="connsiteY1" fmla="*/ 33235 h 1030761"/>
                  <a:gd name="connsiteX2" fmla="*/ 2284877 w 4570028"/>
                  <a:gd name="connsiteY2" fmla="*/ 212385 h 1030761"/>
                  <a:gd name="connsiteX3" fmla="*/ 3680828 w 4570028"/>
                  <a:gd name="connsiteY3" fmla="*/ 8297 h 1030761"/>
                  <a:gd name="connsiteX4" fmla="*/ 4569755 w 4570028"/>
                  <a:gd name="connsiteY4" fmla="*/ 572211 h 1030761"/>
                  <a:gd name="connsiteX5" fmla="*/ 3414820 w 4570028"/>
                  <a:gd name="connsiteY5" fmla="*/ 1022447 h 1030761"/>
                  <a:gd name="connsiteX6" fmla="*/ 2251627 w 4570028"/>
                  <a:gd name="connsiteY6" fmla="*/ 848910 h 1030761"/>
                  <a:gd name="connsiteX7" fmla="*/ 995817 w 4570028"/>
                  <a:gd name="connsiteY7" fmla="*/ 1030761 h 1030761"/>
                  <a:gd name="connsiteX8" fmla="*/ 0 w 4570028"/>
                  <a:gd name="connsiteY8" fmla="*/ 530648 h 103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0028" h="1030761">
                    <a:moveTo>
                      <a:pt x="0" y="530648"/>
                    </a:moveTo>
                    <a:cubicBezTo>
                      <a:pt x="0" y="364394"/>
                      <a:pt x="127324" y="57184"/>
                      <a:pt x="995817" y="33235"/>
                    </a:cubicBezTo>
                    <a:cubicBezTo>
                      <a:pt x="1731306" y="117351"/>
                      <a:pt x="1837375" y="216541"/>
                      <a:pt x="2284877" y="212385"/>
                    </a:cubicBezTo>
                    <a:cubicBezTo>
                      <a:pt x="2732379" y="208229"/>
                      <a:pt x="3261222" y="-48903"/>
                      <a:pt x="3680828" y="8297"/>
                    </a:cubicBezTo>
                    <a:cubicBezTo>
                      <a:pt x="4399691" y="82123"/>
                      <a:pt x="4578068" y="412885"/>
                      <a:pt x="4569755" y="572211"/>
                    </a:cubicBezTo>
                    <a:cubicBezTo>
                      <a:pt x="4561442" y="731537"/>
                      <a:pt x="4133682" y="1006810"/>
                      <a:pt x="3414820" y="1022447"/>
                    </a:cubicBezTo>
                    <a:cubicBezTo>
                      <a:pt x="2679331" y="913394"/>
                      <a:pt x="2654794" y="847524"/>
                      <a:pt x="2251627" y="848910"/>
                    </a:cubicBezTo>
                    <a:cubicBezTo>
                      <a:pt x="1848460" y="850296"/>
                      <a:pt x="1673117" y="954957"/>
                      <a:pt x="995817" y="1030761"/>
                    </a:cubicBezTo>
                    <a:cubicBezTo>
                      <a:pt x="418270" y="1015125"/>
                      <a:pt x="0" y="696902"/>
                      <a:pt x="0" y="530648"/>
                    </a:cubicBezTo>
                    <a:close/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3E5BE987-0CED-4FE4-A665-F3D7D0355AA7}"/>
                  </a:ext>
                </a:extLst>
              </p:cNvPr>
              <p:cNvGrpSpPr/>
              <p:nvPr/>
            </p:nvGrpSpPr>
            <p:grpSpPr>
              <a:xfrm>
                <a:off x="1123815" y="2824209"/>
                <a:ext cx="6120680" cy="838085"/>
                <a:chOff x="1403648" y="4774043"/>
                <a:chExt cx="6120680" cy="838085"/>
              </a:xfrm>
            </p:grpSpPr>
            <p:sp>
              <p:nvSpPr>
                <p:cNvPr id="18" name="TextovéPole 17">
                  <a:extLst>
                    <a:ext uri="{FF2B5EF4-FFF2-40B4-BE49-F238E27FC236}">
                      <a16:creationId xmlns:a16="http://schemas.microsoft.com/office/drawing/2014/main" id="{B69AC00D-F25C-4B29-90EE-19202FC04210}"/>
                    </a:ext>
                  </a:extLst>
                </p:cNvPr>
                <p:cNvSpPr txBox="1"/>
                <p:nvPr/>
              </p:nvSpPr>
              <p:spPr>
                <a:xfrm>
                  <a:off x="1403648" y="5013176"/>
                  <a:ext cx="612068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 +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O                   H</a:t>
                  </a:r>
                  <a:r>
                    <a:rPr lang="cs-CZ" sz="1600" baseline="-25000" dirty="0">
                      <a:latin typeface="+mn-lt"/>
                    </a:rPr>
                    <a:t>2</a:t>
                  </a:r>
                  <a:r>
                    <a:rPr lang="cs-CZ" sz="1600" dirty="0">
                      <a:latin typeface="+mn-lt"/>
                    </a:rPr>
                    <a:t>CO</a:t>
                  </a:r>
                  <a:r>
                    <a:rPr lang="cs-CZ" sz="1600" baseline="-25000" dirty="0">
                      <a:latin typeface="+mn-lt"/>
                    </a:rPr>
                    <a:t>3</a:t>
                  </a:r>
                  <a:r>
                    <a:rPr lang="cs-CZ" sz="1600" dirty="0">
                      <a:latin typeface="+mn-lt"/>
                    </a:rPr>
                    <a:t> </a:t>
                  </a:r>
                </a:p>
              </p:txBody>
            </p:sp>
            <p:grpSp>
              <p:nvGrpSpPr>
                <p:cNvPr id="19" name="Skupina 18">
                  <a:extLst>
                    <a:ext uri="{FF2B5EF4-FFF2-40B4-BE49-F238E27FC236}">
                      <a16:creationId xmlns:a16="http://schemas.microsoft.com/office/drawing/2014/main" id="{E4731844-871D-4738-A903-AEC44A54EFE9}"/>
                    </a:ext>
                  </a:extLst>
                </p:cNvPr>
                <p:cNvGrpSpPr/>
                <p:nvPr/>
              </p:nvGrpSpPr>
              <p:grpSpPr>
                <a:xfrm>
                  <a:off x="2677662" y="4774043"/>
                  <a:ext cx="2877511" cy="838085"/>
                  <a:chOff x="2677662" y="4774043"/>
                  <a:chExt cx="2877511" cy="838085"/>
                </a:xfrm>
              </p:grpSpPr>
              <p:cxnSp>
                <p:nvCxnSpPr>
                  <p:cNvPr id="20" name="Přímá spojnice se šipkou 19">
                    <a:extLst>
                      <a:ext uri="{FF2B5EF4-FFF2-40B4-BE49-F238E27FC236}">
                        <a16:creationId xmlns:a16="http://schemas.microsoft.com/office/drawing/2014/main" id="{C4FBF970-B856-4712-BF36-993700BB5195}"/>
                      </a:ext>
                    </a:extLst>
                  </p:cNvPr>
                  <p:cNvCxnSpPr/>
                  <p:nvPr/>
                </p:nvCxnSpPr>
                <p:spPr>
                  <a:xfrm>
                    <a:off x="2677662" y="5207070"/>
                    <a:ext cx="792088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30EF8C23-EC89-4736-BB75-5F6CC136AF2D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166" y="4955010"/>
                    <a:ext cx="57606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000" i="1" dirty="0">
                        <a:latin typeface="+mn-lt"/>
                      </a:rPr>
                      <a:t>KAH</a:t>
                    </a:r>
                    <a:endParaRPr lang="cs-CZ" sz="1600" i="1" dirty="0">
                      <a:latin typeface="+mn-lt"/>
                    </a:endParaRPr>
                  </a:p>
                </p:txBody>
              </p:sp>
              <p:cxnSp>
                <p:nvCxnSpPr>
                  <p:cNvPr id="22" name="Přímá spojnice se šipkou 21">
                    <a:extLst>
                      <a:ext uri="{FF2B5EF4-FFF2-40B4-BE49-F238E27FC236}">
                        <a16:creationId xmlns:a16="http://schemas.microsoft.com/office/drawing/2014/main" id="{BA6553EC-77DD-4882-AB9C-611D6FAA8DC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211960" y="4963298"/>
                    <a:ext cx="252028" cy="193894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Přímá spojnice se šipkou 22">
                    <a:extLst>
                      <a:ext uri="{FF2B5EF4-FFF2-40B4-BE49-F238E27FC236}">
                        <a16:creationId xmlns:a16="http://schemas.microsoft.com/office/drawing/2014/main" id="{1E74265F-68FC-4030-9E8D-16FD01B59A6F}"/>
                      </a:ext>
                    </a:extLst>
                  </p:cNvPr>
                  <p:cNvCxnSpPr/>
                  <p:nvPr/>
                </p:nvCxnSpPr>
                <p:spPr>
                  <a:xfrm>
                    <a:off x="4211960" y="5251401"/>
                    <a:ext cx="252028" cy="1892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TextovéPole 23">
                    <a:extLst>
                      <a:ext uri="{FF2B5EF4-FFF2-40B4-BE49-F238E27FC236}">
                        <a16:creationId xmlns:a16="http://schemas.microsoft.com/office/drawing/2014/main" id="{01C085BA-D468-419D-9EA1-096EF5B30568}"/>
                      </a:ext>
                    </a:extLst>
                  </p:cNvPr>
                  <p:cNvSpPr txBox="1"/>
                  <p:nvPr/>
                </p:nvSpPr>
                <p:spPr>
                  <a:xfrm>
                    <a:off x="4403045" y="4774043"/>
                    <a:ext cx="115212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</a:t>
                    </a:r>
                    <a:r>
                      <a:rPr lang="cs-CZ" sz="1600" baseline="30000" dirty="0">
                        <a:latin typeface="+mn-lt"/>
                      </a:rPr>
                      <a:t>+</a:t>
                    </a:r>
                    <a:r>
                      <a:rPr lang="cs-CZ" sz="1600" dirty="0">
                        <a:latin typeface="+mn-lt"/>
                      </a:rPr>
                      <a:t> + </a:t>
                    </a:r>
                    <a:r>
                      <a:rPr lang="cs-CZ" sz="1600" dirty="0" err="1">
                        <a:latin typeface="+mn-lt"/>
                      </a:rPr>
                      <a:t>Hb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  <p:sp>
                <p:nvSpPr>
                  <p:cNvPr id="25" name="TextovéPole 24">
                    <a:extLst>
                      <a:ext uri="{FF2B5EF4-FFF2-40B4-BE49-F238E27FC236}">
                        <a16:creationId xmlns:a16="http://schemas.microsoft.com/office/drawing/2014/main" id="{36B98601-22F0-4E64-A0DC-27B07FC320D1}"/>
                      </a:ext>
                    </a:extLst>
                  </p:cNvPr>
                  <p:cNvSpPr txBox="1"/>
                  <p:nvPr/>
                </p:nvSpPr>
                <p:spPr>
                  <a:xfrm>
                    <a:off x="4405740" y="5273574"/>
                    <a:ext cx="99710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cs-CZ" sz="1600" dirty="0">
                        <a:latin typeface="+mn-lt"/>
                      </a:rPr>
                      <a:t>HCO</a:t>
                    </a:r>
                    <a:r>
                      <a:rPr lang="cs-CZ" sz="1600" baseline="-25000" dirty="0">
                        <a:latin typeface="+mn-lt"/>
                      </a:rPr>
                      <a:t>3</a:t>
                    </a:r>
                    <a:r>
                      <a:rPr lang="cs-CZ" sz="1600" baseline="30000" dirty="0">
                        <a:latin typeface="+mn-lt"/>
                      </a:rPr>
                      <a:t>-</a:t>
                    </a:r>
                    <a:r>
                      <a:rPr lang="cs-CZ" sz="1600" dirty="0">
                        <a:latin typeface="+mn-lt"/>
                      </a:rPr>
                      <a:t> </a:t>
                    </a:r>
                  </a:p>
                </p:txBody>
              </p:sp>
            </p:grpSp>
          </p:grpSp>
          <p:sp>
            <p:nvSpPr>
              <p:cNvPr id="14" name="Ovál 13">
                <a:extLst>
                  <a:ext uri="{FF2B5EF4-FFF2-40B4-BE49-F238E27FC236}">
                    <a16:creationId xmlns:a16="http://schemas.microsoft.com/office/drawing/2014/main" id="{A1887B71-3B3D-4A80-9AE4-0E379B6B967A}"/>
                  </a:ext>
                </a:extLst>
              </p:cNvPr>
              <p:cNvSpPr/>
              <p:nvPr/>
            </p:nvSpPr>
            <p:spPr>
              <a:xfrm>
                <a:off x="4355976" y="3645024"/>
                <a:ext cx="360040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cxnSp>
            <p:nvCxnSpPr>
              <p:cNvPr id="15" name="Přímá spojnice se šipkou 14">
                <a:extLst>
                  <a:ext uri="{FF2B5EF4-FFF2-40B4-BE49-F238E27FC236}">
                    <a16:creationId xmlns:a16="http://schemas.microsoft.com/office/drawing/2014/main" id="{6946FB8C-7185-430E-9B2E-A6D99DE8BC2C}"/>
                  </a:ext>
                </a:extLst>
              </p:cNvPr>
              <p:cNvCxnSpPr/>
              <p:nvPr/>
            </p:nvCxnSpPr>
            <p:spPr>
              <a:xfrm flipH="1">
                <a:off x="4330993" y="3622919"/>
                <a:ext cx="11166" cy="4316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A0F89A1E-A871-41B8-AA65-11D9FB38C34D}"/>
                  </a:ext>
                </a:extLst>
              </p:cNvPr>
              <p:cNvCxnSpPr/>
              <p:nvPr/>
            </p:nvCxnSpPr>
            <p:spPr>
              <a:xfrm flipV="1">
                <a:off x="4716016" y="3610557"/>
                <a:ext cx="0" cy="4305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5B4A126B-5DD6-440E-9C66-346DD00E30B5}"/>
                  </a:ext>
                </a:extLst>
              </p:cNvPr>
              <p:cNvSpPr txBox="1"/>
              <p:nvPr/>
            </p:nvSpPr>
            <p:spPr>
              <a:xfrm>
                <a:off x="4483138" y="3991028"/>
                <a:ext cx="6508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dirty="0">
                    <a:latin typeface="+mn-lt"/>
                  </a:rPr>
                  <a:t>Cl</a:t>
                </a:r>
                <a:r>
                  <a:rPr lang="cs-CZ" sz="1600" baseline="30000" dirty="0">
                    <a:latin typeface="+mn-lt"/>
                  </a:rPr>
                  <a:t>-</a:t>
                </a:r>
              </a:p>
            </p:txBody>
          </p:sp>
        </p:grp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05365BB5-3726-49A1-B668-174D8B2902C2}"/>
                </a:ext>
              </a:extLst>
            </p:cNvPr>
            <p:cNvSpPr txBox="1"/>
            <p:nvPr/>
          </p:nvSpPr>
          <p:spPr>
            <a:xfrm>
              <a:off x="220962" y="2061225"/>
              <a:ext cx="6508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>
                  <a:latin typeface="+mn-lt"/>
                </a:rPr>
                <a:t>CO</a:t>
              </a:r>
              <a:r>
                <a:rPr lang="cs-CZ" sz="1600" baseline="-25000" dirty="0">
                  <a:latin typeface="+mn-lt"/>
                </a:rPr>
                <a:t>2</a:t>
              </a:r>
            </a:p>
          </p:txBody>
        </p:sp>
        <p:cxnSp>
          <p:nvCxnSpPr>
            <p:cNvPr id="11" name="Přímá spojnice se šipkou 10">
              <a:extLst>
                <a:ext uri="{FF2B5EF4-FFF2-40B4-BE49-F238E27FC236}">
                  <a16:creationId xmlns:a16="http://schemas.microsoft.com/office/drawing/2014/main" id="{84415420-30FD-4C7F-AA6B-CB64E16D8D67}"/>
                </a:ext>
              </a:extLst>
            </p:cNvPr>
            <p:cNvCxnSpPr/>
            <p:nvPr/>
          </p:nvCxnSpPr>
          <p:spPr>
            <a:xfrm flipH="1">
              <a:off x="467544" y="2356139"/>
              <a:ext cx="11166" cy="4628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8F2297CA-1867-45BB-968B-66CAB1DBA6B2}"/>
              </a:ext>
            </a:extLst>
          </p:cNvPr>
          <p:cNvGrpSpPr/>
          <p:nvPr/>
        </p:nvGrpSpPr>
        <p:grpSpPr>
          <a:xfrm>
            <a:off x="6714603" y="3763021"/>
            <a:ext cx="4595987" cy="2133319"/>
            <a:chOff x="1865369" y="2071373"/>
            <a:chExt cx="4710193" cy="2133319"/>
          </a:xfrm>
        </p:grpSpPr>
        <p:sp>
          <p:nvSpPr>
            <p:cNvPr id="27" name="Ovál 2">
              <a:extLst>
                <a:ext uri="{FF2B5EF4-FFF2-40B4-BE49-F238E27FC236}">
                  <a16:creationId xmlns:a16="http://schemas.microsoft.com/office/drawing/2014/main" id="{709186C3-D874-4BF5-94F0-4D62DB1BABB9}"/>
                </a:ext>
              </a:extLst>
            </p:cNvPr>
            <p:cNvSpPr/>
            <p:nvPr/>
          </p:nvSpPr>
          <p:spPr>
            <a:xfrm>
              <a:off x="1905573" y="2636912"/>
              <a:ext cx="4570028" cy="1030761"/>
            </a:xfrm>
            <a:custGeom>
              <a:avLst/>
              <a:gdLst>
                <a:gd name="connsiteX0" fmla="*/ 0 w 4536504"/>
                <a:gd name="connsiteY0" fmla="*/ 792088 h 1584176"/>
                <a:gd name="connsiteX1" fmla="*/ 2268252 w 4536504"/>
                <a:gd name="connsiteY1" fmla="*/ 0 h 1584176"/>
                <a:gd name="connsiteX2" fmla="*/ 4536504 w 4536504"/>
                <a:gd name="connsiteY2" fmla="*/ 792088 h 1584176"/>
                <a:gd name="connsiteX3" fmla="*/ 2268252 w 4536504"/>
                <a:gd name="connsiteY3" fmla="*/ 1584176 h 1584176"/>
                <a:gd name="connsiteX4" fmla="*/ 0 w 4536504"/>
                <a:gd name="connsiteY4" fmla="*/ 792088 h 1584176"/>
                <a:gd name="connsiteX0" fmla="*/ 36818 w 4573322"/>
                <a:gd name="connsiteY0" fmla="*/ 792088 h 1626476"/>
                <a:gd name="connsiteX1" fmla="*/ 2305070 w 4573322"/>
                <a:gd name="connsiteY1" fmla="*/ 0 h 1626476"/>
                <a:gd name="connsiteX2" fmla="*/ 4573322 w 4573322"/>
                <a:gd name="connsiteY2" fmla="*/ 792088 h 1626476"/>
                <a:gd name="connsiteX3" fmla="*/ 2305070 w 4573322"/>
                <a:gd name="connsiteY3" fmla="*/ 1584176 h 1626476"/>
                <a:gd name="connsiteX4" fmla="*/ 999384 w 4573322"/>
                <a:gd name="connsiteY4" fmla="*/ 1441831 h 1626476"/>
                <a:gd name="connsiteX5" fmla="*/ 36818 w 4573322"/>
                <a:gd name="connsiteY5" fmla="*/ 792088 h 1626476"/>
                <a:gd name="connsiteX0" fmla="*/ 36818 w 4594540"/>
                <a:gd name="connsiteY0" fmla="*/ 792088 h 1586276"/>
                <a:gd name="connsiteX1" fmla="*/ 2305070 w 4594540"/>
                <a:gd name="connsiteY1" fmla="*/ 0 h 1586276"/>
                <a:gd name="connsiteX2" fmla="*/ 4573322 w 4594540"/>
                <a:gd name="connsiteY2" fmla="*/ 792088 h 1586276"/>
                <a:gd name="connsiteX3" fmla="*/ 3376824 w 4594540"/>
                <a:gd name="connsiteY3" fmla="*/ 1383641 h 1586276"/>
                <a:gd name="connsiteX4" fmla="*/ 2305070 w 4594540"/>
                <a:gd name="connsiteY4" fmla="*/ 1584176 h 1586276"/>
                <a:gd name="connsiteX5" fmla="*/ 999384 w 4594540"/>
                <a:gd name="connsiteY5" fmla="*/ 1441831 h 1586276"/>
                <a:gd name="connsiteX6" fmla="*/ 36818 w 4594540"/>
                <a:gd name="connsiteY6" fmla="*/ 792088 h 1586276"/>
                <a:gd name="connsiteX0" fmla="*/ 36818 w 4594540"/>
                <a:gd name="connsiteY0" fmla="*/ 792088 h 1464186"/>
                <a:gd name="connsiteX1" fmla="*/ 2305070 w 4594540"/>
                <a:gd name="connsiteY1" fmla="*/ 0 h 1464186"/>
                <a:gd name="connsiteX2" fmla="*/ 4573322 w 4594540"/>
                <a:gd name="connsiteY2" fmla="*/ 792088 h 1464186"/>
                <a:gd name="connsiteX3" fmla="*/ 3376824 w 4594540"/>
                <a:gd name="connsiteY3" fmla="*/ 1383641 h 1464186"/>
                <a:gd name="connsiteX4" fmla="*/ 2255194 w 4594540"/>
                <a:gd name="connsiteY4" fmla="*/ 1068787 h 1464186"/>
                <a:gd name="connsiteX5" fmla="*/ 999384 w 4594540"/>
                <a:gd name="connsiteY5" fmla="*/ 1441831 h 1464186"/>
                <a:gd name="connsiteX6" fmla="*/ 36818 w 4594540"/>
                <a:gd name="connsiteY6" fmla="*/ 792088 h 1464186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6818 w 4594540"/>
                <a:gd name="connsiteY0" fmla="*/ 792088 h 1409029"/>
                <a:gd name="connsiteX1" fmla="*/ 2305070 w 4594540"/>
                <a:gd name="connsiteY1" fmla="*/ 0 h 1409029"/>
                <a:gd name="connsiteX2" fmla="*/ 4573322 w 4594540"/>
                <a:gd name="connsiteY2" fmla="*/ 792088 h 1409029"/>
                <a:gd name="connsiteX3" fmla="*/ 3376824 w 4594540"/>
                <a:gd name="connsiteY3" fmla="*/ 1383641 h 1409029"/>
                <a:gd name="connsiteX4" fmla="*/ 2255194 w 4594540"/>
                <a:gd name="connsiteY4" fmla="*/ 1068787 h 1409029"/>
                <a:gd name="connsiteX5" fmla="*/ 999384 w 4594540"/>
                <a:gd name="connsiteY5" fmla="*/ 1250638 h 1409029"/>
                <a:gd name="connsiteX6" fmla="*/ 36818 w 4594540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409029"/>
                <a:gd name="connsiteX1" fmla="*/ 2306941 w 4596411"/>
                <a:gd name="connsiteY1" fmla="*/ 0 h 1409029"/>
                <a:gd name="connsiteX2" fmla="*/ 4575193 w 4596411"/>
                <a:gd name="connsiteY2" fmla="*/ 792088 h 1409029"/>
                <a:gd name="connsiteX3" fmla="*/ 3378695 w 4596411"/>
                <a:gd name="connsiteY3" fmla="*/ 1383641 h 1409029"/>
                <a:gd name="connsiteX4" fmla="*/ 2257065 w 4596411"/>
                <a:gd name="connsiteY4" fmla="*/ 1068787 h 1409029"/>
                <a:gd name="connsiteX5" fmla="*/ 1001255 w 4596411"/>
                <a:gd name="connsiteY5" fmla="*/ 1250638 h 1409029"/>
                <a:gd name="connsiteX6" fmla="*/ 38689 w 4596411"/>
                <a:gd name="connsiteY6" fmla="*/ 792088 h 1409029"/>
                <a:gd name="connsiteX0" fmla="*/ 38689 w 4596411"/>
                <a:gd name="connsiteY0" fmla="*/ 792088 h 1383641"/>
                <a:gd name="connsiteX1" fmla="*/ 2306941 w 4596411"/>
                <a:gd name="connsiteY1" fmla="*/ 0 h 1383641"/>
                <a:gd name="connsiteX2" fmla="*/ 4575193 w 4596411"/>
                <a:gd name="connsiteY2" fmla="*/ 792088 h 1383641"/>
                <a:gd name="connsiteX3" fmla="*/ 3378695 w 4596411"/>
                <a:gd name="connsiteY3" fmla="*/ 1383641 h 1383641"/>
                <a:gd name="connsiteX4" fmla="*/ 2257065 w 4596411"/>
                <a:gd name="connsiteY4" fmla="*/ 1068787 h 1383641"/>
                <a:gd name="connsiteX5" fmla="*/ 1001255 w 4596411"/>
                <a:gd name="connsiteY5" fmla="*/ 1250638 h 1383641"/>
                <a:gd name="connsiteX6" fmla="*/ 38689 w 4596411"/>
                <a:gd name="connsiteY6" fmla="*/ 792088 h 1383641"/>
                <a:gd name="connsiteX0" fmla="*/ 38689 w 4596411"/>
                <a:gd name="connsiteY0" fmla="*/ 792088 h 1325452"/>
                <a:gd name="connsiteX1" fmla="*/ 2306941 w 4596411"/>
                <a:gd name="connsiteY1" fmla="*/ 0 h 1325452"/>
                <a:gd name="connsiteX2" fmla="*/ 4575193 w 4596411"/>
                <a:gd name="connsiteY2" fmla="*/ 792088 h 1325452"/>
                <a:gd name="connsiteX3" fmla="*/ 3378695 w 4596411"/>
                <a:gd name="connsiteY3" fmla="*/ 1325452 h 1325452"/>
                <a:gd name="connsiteX4" fmla="*/ 2257065 w 4596411"/>
                <a:gd name="connsiteY4" fmla="*/ 1068787 h 1325452"/>
                <a:gd name="connsiteX5" fmla="*/ 1001255 w 4596411"/>
                <a:gd name="connsiteY5" fmla="*/ 1250638 h 1325452"/>
                <a:gd name="connsiteX6" fmla="*/ 38689 w 4596411"/>
                <a:gd name="connsiteY6" fmla="*/ 792088 h 1325452"/>
                <a:gd name="connsiteX0" fmla="*/ 38689 w 4604879"/>
                <a:gd name="connsiteY0" fmla="*/ 792088 h 1325452"/>
                <a:gd name="connsiteX1" fmla="*/ 2306941 w 4604879"/>
                <a:gd name="connsiteY1" fmla="*/ 0 h 1325452"/>
                <a:gd name="connsiteX2" fmla="*/ 4575193 w 4604879"/>
                <a:gd name="connsiteY2" fmla="*/ 792088 h 1325452"/>
                <a:gd name="connsiteX3" fmla="*/ 3378695 w 4604879"/>
                <a:gd name="connsiteY3" fmla="*/ 1325452 h 1325452"/>
                <a:gd name="connsiteX4" fmla="*/ 2257065 w 4604879"/>
                <a:gd name="connsiteY4" fmla="*/ 1068787 h 1325452"/>
                <a:gd name="connsiteX5" fmla="*/ 1001255 w 4604879"/>
                <a:gd name="connsiteY5" fmla="*/ 1250638 h 1325452"/>
                <a:gd name="connsiteX6" fmla="*/ 38689 w 4604879"/>
                <a:gd name="connsiteY6" fmla="*/ 792088 h 1325452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786"/>
                <a:gd name="connsiteY0" fmla="*/ 792088 h 1275575"/>
                <a:gd name="connsiteX1" fmla="*/ 2306941 w 4605786"/>
                <a:gd name="connsiteY1" fmla="*/ 0 h 1275575"/>
                <a:gd name="connsiteX2" fmla="*/ 4575193 w 4605786"/>
                <a:gd name="connsiteY2" fmla="*/ 792088 h 1275575"/>
                <a:gd name="connsiteX3" fmla="*/ 3403633 w 4605786"/>
                <a:gd name="connsiteY3" fmla="*/ 1275575 h 1275575"/>
                <a:gd name="connsiteX4" fmla="*/ 2257065 w 4605786"/>
                <a:gd name="connsiteY4" fmla="*/ 1068787 h 1275575"/>
                <a:gd name="connsiteX5" fmla="*/ 1001255 w 4605786"/>
                <a:gd name="connsiteY5" fmla="*/ 1250638 h 1275575"/>
                <a:gd name="connsiteX6" fmla="*/ 38689 w 4605786"/>
                <a:gd name="connsiteY6" fmla="*/ 792088 h 1275575"/>
                <a:gd name="connsiteX0" fmla="*/ 38689 w 4605491"/>
                <a:gd name="connsiteY0" fmla="*/ 792088 h 1275575"/>
                <a:gd name="connsiteX1" fmla="*/ 2306941 w 4605491"/>
                <a:gd name="connsiteY1" fmla="*/ 0 h 1275575"/>
                <a:gd name="connsiteX2" fmla="*/ 4575193 w 4605491"/>
                <a:gd name="connsiteY2" fmla="*/ 792088 h 1275575"/>
                <a:gd name="connsiteX3" fmla="*/ 3403633 w 4605491"/>
                <a:gd name="connsiteY3" fmla="*/ 1275575 h 1275575"/>
                <a:gd name="connsiteX4" fmla="*/ 2257065 w 4605491"/>
                <a:gd name="connsiteY4" fmla="*/ 1068787 h 1275575"/>
                <a:gd name="connsiteX5" fmla="*/ 1001255 w 4605491"/>
                <a:gd name="connsiteY5" fmla="*/ 1250638 h 1275575"/>
                <a:gd name="connsiteX6" fmla="*/ 38689 w 4605491"/>
                <a:gd name="connsiteY6" fmla="*/ 792088 h 1275575"/>
                <a:gd name="connsiteX0" fmla="*/ 38689 w 4606114"/>
                <a:gd name="connsiteY0" fmla="*/ 792088 h 1250638"/>
                <a:gd name="connsiteX1" fmla="*/ 2306941 w 4606114"/>
                <a:gd name="connsiteY1" fmla="*/ 0 h 1250638"/>
                <a:gd name="connsiteX2" fmla="*/ 4575193 w 4606114"/>
                <a:gd name="connsiteY2" fmla="*/ 792088 h 1250638"/>
                <a:gd name="connsiteX3" fmla="*/ 3420258 w 4606114"/>
                <a:gd name="connsiteY3" fmla="*/ 1242324 h 1250638"/>
                <a:gd name="connsiteX4" fmla="*/ 2257065 w 4606114"/>
                <a:gd name="connsiteY4" fmla="*/ 1068787 h 1250638"/>
                <a:gd name="connsiteX5" fmla="*/ 1001255 w 4606114"/>
                <a:gd name="connsiteY5" fmla="*/ 1250638 h 1250638"/>
                <a:gd name="connsiteX6" fmla="*/ 38689 w 4606114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38689 w 4606421"/>
                <a:gd name="connsiteY0" fmla="*/ 792088 h 1250638"/>
                <a:gd name="connsiteX1" fmla="*/ 2306941 w 4606421"/>
                <a:gd name="connsiteY1" fmla="*/ 0 h 1250638"/>
                <a:gd name="connsiteX2" fmla="*/ 4575193 w 4606421"/>
                <a:gd name="connsiteY2" fmla="*/ 792088 h 1250638"/>
                <a:gd name="connsiteX3" fmla="*/ 3420258 w 4606421"/>
                <a:gd name="connsiteY3" fmla="*/ 1242324 h 1250638"/>
                <a:gd name="connsiteX4" fmla="*/ 2257065 w 4606421"/>
                <a:gd name="connsiteY4" fmla="*/ 1068787 h 1250638"/>
                <a:gd name="connsiteX5" fmla="*/ 1001255 w 4606421"/>
                <a:gd name="connsiteY5" fmla="*/ 1250638 h 1250638"/>
                <a:gd name="connsiteX6" fmla="*/ 38689 w 4606421"/>
                <a:gd name="connsiteY6" fmla="*/ 792088 h 1250638"/>
                <a:gd name="connsiteX0" fmla="*/ 44646 w 4612378"/>
                <a:gd name="connsiteY0" fmla="*/ 792088 h 1250638"/>
                <a:gd name="connsiteX1" fmla="*/ 2312898 w 4612378"/>
                <a:gd name="connsiteY1" fmla="*/ 0 h 1250638"/>
                <a:gd name="connsiteX2" fmla="*/ 4581150 w 4612378"/>
                <a:gd name="connsiteY2" fmla="*/ 792088 h 1250638"/>
                <a:gd name="connsiteX3" fmla="*/ 3426215 w 4612378"/>
                <a:gd name="connsiteY3" fmla="*/ 1242324 h 1250638"/>
                <a:gd name="connsiteX4" fmla="*/ 2263022 w 4612378"/>
                <a:gd name="connsiteY4" fmla="*/ 1068787 h 1250638"/>
                <a:gd name="connsiteX5" fmla="*/ 1007212 w 4612378"/>
                <a:gd name="connsiteY5" fmla="*/ 1250638 h 1250638"/>
                <a:gd name="connsiteX6" fmla="*/ 44646 w 4612378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792088 h 1250638"/>
                <a:gd name="connsiteX1" fmla="*/ 2313760 w 4613240"/>
                <a:gd name="connsiteY1" fmla="*/ 0 h 1250638"/>
                <a:gd name="connsiteX2" fmla="*/ 4582012 w 4613240"/>
                <a:gd name="connsiteY2" fmla="*/ 792088 h 1250638"/>
                <a:gd name="connsiteX3" fmla="*/ 3427077 w 4613240"/>
                <a:gd name="connsiteY3" fmla="*/ 1242324 h 1250638"/>
                <a:gd name="connsiteX4" fmla="*/ 2263884 w 4613240"/>
                <a:gd name="connsiteY4" fmla="*/ 1068787 h 1250638"/>
                <a:gd name="connsiteX5" fmla="*/ 1008074 w 4613240"/>
                <a:gd name="connsiteY5" fmla="*/ 1250638 h 1250638"/>
                <a:gd name="connsiteX6" fmla="*/ 45508 w 4613240"/>
                <a:gd name="connsiteY6" fmla="*/ 792088 h 1250638"/>
                <a:gd name="connsiteX0" fmla="*/ 45508 w 4613240"/>
                <a:gd name="connsiteY0" fmla="*/ 821351 h 1279901"/>
                <a:gd name="connsiteX1" fmla="*/ 1024699 w 4613240"/>
                <a:gd name="connsiteY1" fmla="*/ 232499 h 1279901"/>
                <a:gd name="connsiteX2" fmla="*/ 2313760 w 4613240"/>
                <a:gd name="connsiteY2" fmla="*/ 29263 h 1279901"/>
                <a:gd name="connsiteX3" fmla="*/ 4582012 w 4613240"/>
                <a:gd name="connsiteY3" fmla="*/ 821351 h 1279901"/>
                <a:gd name="connsiteX4" fmla="*/ 3427077 w 4613240"/>
                <a:gd name="connsiteY4" fmla="*/ 1271587 h 1279901"/>
                <a:gd name="connsiteX5" fmla="*/ 2263884 w 4613240"/>
                <a:gd name="connsiteY5" fmla="*/ 1098050 h 1279901"/>
                <a:gd name="connsiteX6" fmla="*/ 1008074 w 4613240"/>
                <a:gd name="connsiteY6" fmla="*/ 1279901 h 1279901"/>
                <a:gd name="connsiteX7" fmla="*/ 45508 w 4613240"/>
                <a:gd name="connsiteY7" fmla="*/ 821351 h 1279901"/>
                <a:gd name="connsiteX0" fmla="*/ 45508 w 4582081"/>
                <a:gd name="connsiteY0" fmla="*/ 793562 h 1252112"/>
                <a:gd name="connsiteX1" fmla="*/ 1024699 w 4582081"/>
                <a:gd name="connsiteY1" fmla="*/ 204710 h 1252112"/>
                <a:gd name="connsiteX2" fmla="*/ 2313760 w 4582081"/>
                <a:gd name="connsiteY2" fmla="*/ 1474 h 1252112"/>
                <a:gd name="connsiteX3" fmla="*/ 3476954 w 4582081"/>
                <a:gd name="connsiteY3" fmla="*/ 287838 h 1252112"/>
                <a:gd name="connsiteX4" fmla="*/ 4582012 w 4582081"/>
                <a:gd name="connsiteY4" fmla="*/ 793562 h 1252112"/>
                <a:gd name="connsiteX5" fmla="*/ 3427077 w 4582081"/>
                <a:gd name="connsiteY5" fmla="*/ 1243798 h 1252112"/>
                <a:gd name="connsiteX6" fmla="*/ 2263884 w 4582081"/>
                <a:gd name="connsiteY6" fmla="*/ 1070261 h 1252112"/>
                <a:gd name="connsiteX7" fmla="*/ 1008074 w 4582081"/>
                <a:gd name="connsiteY7" fmla="*/ 1252112 h 1252112"/>
                <a:gd name="connsiteX8" fmla="*/ 45508 w 4582081"/>
                <a:gd name="connsiteY8" fmla="*/ 793562 h 1252112"/>
                <a:gd name="connsiteX0" fmla="*/ 45508 w 4582090"/>
                <a:gd name="connsiteY0" fmla="*/ 792184 h 1250734"/>
                <a:gd name="connsiteX1" fmla="*/ 1024699 w 4582090"/>
                <a:gd name="connsiteY1" fmla="*/ 203332 h 1250734"/>
                <a:gd name="connsiteX2" fmla="*/ 2313760 w 4582090"/>
                <a:gd name="connsiteY2" fmla="*/ 96 h 1250734"/>
                <a:gd name="connsiteX3" fmla="*/ 3560082 w 4582090"/>
                <a:gd name="connsiteY3" fmla="*/ 186707 h 1250734"/>
                <a:gd name="connsiteX4" fmla="*/ 4582012 w 4582090"/>
                <a:gd name="connsiteY4" fmla="*/ 792184 h 1250734"/>
                <a:gd name="connsiteX5" fmla="*/ 3427077 w 4582090"/>
                <a:gd name="connsiteY5" fmla="*/ 1242420 h 1250734"/>
                <a:gd name="connsiteX6" fmla="*/ 2263884 w 4582090"/>
                <a:gd name="connsiteY6" fmla="*/ 1068883 h 1250734"/>
                <a:gd name="connsiteX7" fmla="*/ 1008074 w 4582090"/>
                <a:gd name="connsiteY7" fmla="*/ 1250734 h 1250734"/>
                <a:gd name="connsiteX8" fmla="*/ 45508 w 4582090"/>
                <a:gd name="connsiteY8" fmla="*/ 792184 h 1250734"/>
                <a:gd name="connsiteX0" fmla="*/ 45508 w 4582090"/>
                <a:gd name="connsiteY0" fmla="*/ 633635 h 1092185"/>
                <a:gd name="connsiteX1" fmla="*/ 1024699 w 4582090"/>
                <a:gd name="connsiteY1" fmla="*/ 44783 h 1092185"/>
                <a:gd name="connsiteX2" fmla="*/ 2297134 w 4582090"/>
                <a:gd name="connsiteY2" fmla="*/ 273809 h 1092185"/>
                <a:gd name="connsiteX3" fmla="*/ 3560082 w 4582090"/>
                <a:gd name="connsiteY3" fmla="*/ 28158 h 1092185"/>
                <a:gd name="connsiteX4" fmla="*/ 4582012 w 4582090"/>
                <a:gd name="connsiteY4" fmla="*/ 633635 h 1092185"/>
                <a:gd name="connsiteX5" fmla="*/ 3427077 w 4582090"/>
                <a:gd name="connsiteY5" fmla="*/ 1083871 h 1092185"/>
                <a:gd name="connsiteX6" fmla="*/ 2263884 w 4582090"/>
                <a:gd name="connsiteY6" fmla="*/ 910334 h 1092185"/>
                <a:gd name="connsiteX7" fmla="*/ 1008074 w 4582090"/>
                <a:gd name="connsiteY7" fmla="*/ 1092185 h 1092185"/>
                <a:gd name="connsiteX8" fmla="*/ 45508 w 4582090"/>
                <a:gd name="connsiteY8" fmla="*/ 633635 h 1092185"/>
                <a:gd name="connsiteX0" fmla="*/ 45508 w 4582090"/>
                <a:gd name="connsiteY0" fmla="*/ 618482 h 1077032"/>
                <a:gd name="connsiteX1" fmla="*/ 1024699 w 4582090"/>
                <a:gd name="connsiteY1" fmla="*/ 29630 h 1077032"/>
                <a:gd name="connsiteX2" fmla="*/ 2297134 w 4582090"/>
                <a:gd name="connsiteY2" fmla="*/ 258656 h 1077032"/>
                <a:gd name="connsiteX3" fmla="*/ 3560082 w 4582090"/>
                <a:gd name="connsiteY3" fmla="*/ 87820 h 1077032"/>
                <a:gd name="connsiteX4" fmla="*/ 4582012 w 4582090"/>
                <a:gd name="connsiteY4" fmla="*/ 618482 h 1077032"/>
                <a:gd name="connsiteX5" fmla="*/ 3427077 w 4582090"/>
                <a:gd name="connsiteY5" fmla="*/ 1068718 h 1077032"/>
                <a:gd name="connsiteX6" fmla="*/ 2263884 w 4582090"/>
                <a:gd name="connsiteY6" fmla="*/ 895181 h 1077032"/>
                <a:gd name="connsiteX7" fmla="*/ 1008074 w 4582090"/>
                <a:gd name="connsiteY7" fmla="*/ 1077032 h 1077032"/>
                <a:gd name="connsiteX8" fmla="*/ 45508 w 4582090"/>
                <a:gd name="connsiteY8" fmla="*/ 618482 h 1077032"/>
                <a:gd name="connsiteX0" fmla="*/ 45508 w 4582152"/>
                <a:gd name="connsiteY0" fmla="*/ 618482 h 1077032"/>
                <a:gd name="connsiteX1" fmla="*/ 1024699 w 4582152"/>
                <a:gd name="connsiteY1" fmla="*/ 29630 h 1077032"/>
                <a:gd name="connsiteX2" fmla="*/ 2297134 w 4582152"/>
                <a:gd name="connsiteY2" fmla="*/ 258656 h 1077032"/>
                <a:gd name="connsiteX3" fmla="*/ 3560082 w 4582152"/>
                <a:gd name="connsiteY3" fmla="*/ 87820 h 1077032"/>
                <a:gd name="connsiteX4" fmla="*/ 4582012 w 4582152"/>
                <a:gd name="connsiteY4" fmla="*/ 618482 h 1077032"/>
                <a:gd name="connsiteX5" fmla="*/ 3427077 w 4582152"/>
                <a:gd name="connsiteY5" fmla="*/ 1068718 h 1077032"/>
                <a:gd name="connsiteX6" fmla="*/ 2263884 w 4582152"/>
                <a:gd name="connsiteY6" fmla="*/ 895181 h 1077032"/>
                <a:gd name="connsiteX7" fmla="*/ 1008074 w 4582152"/>
                <a:gd name="connsiteY7" fmla="*/ 1077032 h 1077032"/>
                <a:gd name="connsiteX8" fmla="*/ 45508 w 4582152"/>
                <a:gd name="connsiteY8" fmla="*/ 618482 h 1077032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618309 h 1076859"/>
                <a:gd name="connsiteX1" fmla="*/ 1024699 w 4582182"/>
                <a:gd name="connsiteY1" fmla="*/ 29457 h 1076859"/>
                <a:gd name="connsiteX2" fmla="*/ 2297134 w 4582182"/>
                <a:gd name="connsiteY2" fmla="*/ 258483 h 1076859"/>
                <a:gd name="connsiteX3" fmla="*/ 3626583 w 4582182"/>
                <a:gd name="connsiteY3" fmla="*/ 71021 h 1076859"/>
                <a:gd name="connsiteX4" fmla="*/ 4582012 w 4582182"/>
                <a:gd name="connsiteY4" fmla="*/ 618309 h 1076859"/>
                <a:gd name="connsiteX5" fmla="*/ 3427077 w 4582182"/>
                <a:gd name="connsiteY5" fmla="*/ 1068545 h 1076859"/>
                <a:gd name="connsiteX6" fmla="*/ 2263884 w 4582182"/>
                <a:gd name="connsiteY6" fmla="*/ 895008 h 1076859"/>
                <a:gd name="connsiteX7" fmla="*/ 1008074 w 4582182"/>
                <a:gd name="connsiteY7" fmla="*/ 1076859 h 1076859"/>
                <a:gd name="connsiteX8" fmla="*/ 45508 w 4582182"/>
                <a:gd name="connsiteY8" fmla="*/ 618309 h 1076859"/>
                <a:gd name="connsiteX0" fmla="*/ 45508 w 4582182"/>
                <a:gd name="connsiteY0" fmla="*/ 588852 h 1047402"/>
                <a:gd name="connsiteX1" fmla="*/ 1024699 w 4582182"/>
                <a:gd name="connsiteY1" fmla="*/ 0 h 1047402"/>
                <a:gd name="connsiteX2" fmla="*/ 2297134 w 4582182"/>
                <a:gd name="connsiteY2" fmla="*/ 229026 h 1047402"/>
                <a:gd name="connsiteX3" fmla="*/ 3626583 w 4582182"/>
                <a:gd name="connsiteY3" fmla="*/ 41564 h 1047402"/>
                <a:gd name="connsiteX4" fmla="*/ 4582012 w 4582182"/>
                <a:gd name="connsiteY4" fmla="*/ 588852 h 1047402"/>
                <a:gd name="connsiteX5" fmla="*/ 3427077 w 4582182"/>
                <a:gd name="connsiteY5" fmla="*/ 1039088 h 1047402"/>
                <a:gd name="connsiteX6" fmla="*/ 2263884 w 4582182"/>
                <a:gd name="connsiteY6" fmla="*/ 865551 h 1047402"/>
                <a:gd name="connsiteX7" fmla="*/ 1008074 w 4582182"/>
                <a:gd name="connsiteY7" fmla="*/ 1047402 h 1047402"/>
                <a:gd name="connsiteX8" fmla="*/ 45508 w 4582182"/>
                <a:gd name="connsiteY8" fmla="*/ 588852 h 1047402"/>
                <a:gd name="connsiteX0" fmla="*/ 43726 w 4613651"/>
                <a:gd name="connsiteY0" fmla="*/ 547289 h 1047402"/>
                <a:gd name="connsiteX1" fmla="*/ 1056168 w 4613651"/>
                <a:gd name="connsiteY1" fmla="*/ 0 h 1047402"/>
                <a:gd name="connsiteX2" fmla="*/ 2328603 w 4613651"/>
                <a:gd name="connsiteY2" fmla="*/ 229026 h 1047402"/>
                <a:gd name="connsiteX3" fmla="*/ 3658052 w 4613651"/>
                <a:gd name="connsiteY3" fmla="*/ 41564 h 1047402"/>
                <a:gd name="connsiteX4" fmla="*/ 4613481 w 4613651"/>
                <a:gd name="connsiteY4" fmla="*/ 588852 h 1047402"/>
                <a:gd name="connsiteX5" fmla="*/ 3458546 w 4613651"/>
                <a:gd name="connsiteY5" fmla="*/ 1039088 h 1047402"/>
                <a:gd name="connsiteX6" fmla="*/ 2295353 w 4613651"/>
                <a:gd name="connsiteY6" fmla="*/ 865551 h 1047402"/>
                <a:gd name="connsiteX7" fmla="*/ 1039543 w 4613651"/>
                <a:gd name="connsiteY7" fmla="*/ 1047402 h 1047402"/>
                <a:gd name="connsiteX8" fmla="*/ 43726 w 4613651"/>
                <a:gd name="connsiteY8" fmla="*/ 547289 h 1047402"/>
                <a:gd name="connsiteX0" fmla="*/ 5242 w 4575167"/>
                <a:gd name="connsiteY0" fmla="*/ 547289 h 1047402"/>
                <a:gd name="connsiteX1" fmla="*/ 1017684 w 4575167"/>
                <a:gd name="connsiteY1" fmla="*/ 0 h 1047402"/>
                <a:gd name="connsiteX2" fmla="*/ 2290119 w 4575167"/>
                <a:gd name="connsiteY2" fmla="*/ 229026 h 1047402"/>
                <a:gd name="connsiteX3" fmla="*/ 3619568 w 4575167"/>
                <a:gd name="connsiteY3" fmla="*/ 41564 h 1047402"/>
                <a:gd name="connsiteX4" fmla="*/ 4574997 w 4575167"/>
                <a:gd name="connsiteY4" fmla="*/ 588852 h 1047402"/>
                <a:gd name="connsiteX5" fmla="*/ 3420062 w 4575167"/>
                <a:gd name="connsiteY5" fmla="*/ 1039088 h 1047402"/>
                <a:gd name="connsiteX6" fmla="*/ 2256869 w 4575167"/>
                <a:gd name="connsiteY6" fmla="*/ 865551 h 1047402"/>
                <a:gd name="connsiteX7" fmla="*/ 1001059 w 4575167"/>
                <a:gd name="connsiteY7" fmla="*/ 1047402 h 1047402"/>
                <a:gd name="connsiteX8" fmla="*/ 5242 w 4575167"/>
                <a:gd name="connsiteY8" fmla="*/ 547289 h 1047402"/>
                <a:gd name="connsiteX0" fmla="*/ 6582 w 4576507"/>
                <a:gd name="connsiteY0" fmla="*/ 547289 h 1047402"/>
                <a:gd name="connsiteX1" fmla="*/ 1019024 w 4576507"/>
                <a:gd name="connsiteY1" fmla="*/ 0 h 1047402"/>
                <a:gd name="connsiteX2" fmla="*/ 2291459 w 4576507"/>
                <a:gd name="connsiteY2" fmla="*/ 229026 h 1047402"/>
                <a:gd name="connsiteX3" fmla="*/ 3620908 w 4576507"/>
                <a:gd name="connsiteY3" fmla="*/ 41564 h 1047402"/>
                <a:gd name="connsiteX4" fmla="*/ 4576337 w 4576507"/>
                <a:gd name="connsiteY4" fmla="*/ 588852 h 1047402"/>
                <a:gd name="connsiteX5" fmla="*/ 3421402 w 4576507"/>
                <a:gd name="connsiteY5" fmla="*/ 1039088 h 1047402"/>
                <a:gd name="connsiteX6" fmla="*/ 2258209 w 4576507"/>
                <a:gd name="connsiteY6" fmla="*/ 865551 h 1047402"/>
                <a:gd name="connsiteX7" fmla="*/ 1002399 w 4576507"/>
                <a:gd name="connsiteY7" fmla="*/ 1047402 h 1047402"/>
                <a:gd name="connsiteX8" fmla="*/ 6582 w 4576507"/>
                <a:gd name="connsiteY8" fmla="*/ 547289 h 104740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23899 h 1024012"/>
                <a:gd name="connsiteX1" fmla="*/ 995817 w 4569925"/>
                <a:gd name="connsiteY1" fmla="*/ 26486 h 1024012"/>
                <a:gd name="connsiteX2" fmla="*/ 2284877 w 4569925"/>
                <a:gd name="connsiteY2" fmla="*/ 205636 h 1024012"/>
                <a:gd name="connsiteX3" fmla="*/ 3614326 w 4569925"/>
                <a:gd name="connsiteY3" fmla="*/ 18174 h 1024012"/>
                <a:gd name="connsiteX4" fmla="*/ 4569755 w 4569925"/>
                <a:gd name="connsiteY4" fmla="*/ 565462 h 1024012"/>
                <a:gd name="connsiteX5" fmla="*/ 3414820 w 4569925"/>
                <a:gd name="connsiteY5" fmla="*/ 1015698 h 1024012"/>
                <a:gd name="connsiteX6" fmla="*/ 2251627 w 4569925"/>
                <a:gd name="connsiteY6" fmla="*/ 842161 h 1024012"/>
                <a:gd name="connsiteX7" fmla="*/ 995817 w 4569925"/>
                <a:gd name="connsiteY7" fmla="*/ 1024012 h 1024012"/>
                <a:gd name="connsiteX8" fmla="*/ 0 w 4569925"/>
                <a:gd name="connsiteY8" fmla="*/ 523899 h 1024012"/>
                <a:gd name="connsiteX0" fmla="*/ 0 w 4569925"/>
                <a:gd name="connsiteY0" fmla="*/ 514433 h 1014546"/>
                <a:gd name="connsiteX1" fmla="*/ 995817 w 4569925"/>
                <a:gd name="connsiteY1" fmla="*/ 17020 h 1014546"/>
                <a:gd name="connsiteX2" fmla="*/ 2284877 w 4569925"/>
                <a:gd name="connsiteY2" fmla="*/ 196170 h 1014546"/>
                <a:gd name="connsiteX3" fmla="*/ 3614326 w 4569925"/>
                <a:gd name="connsiteY3" fmla="*/ 8708 h 1014546"/>
                <a:gd name="connsiteX4" fmla="*/ 4569755 w 4569925"/>
                <a:gd name="connsiteY4" fmla="*/ 555996 h 1014546"/>
                <a:gd name="connsiteX5" fmla="*/ 3414820 w 4569925"/>
                <a:gd name="connsiteY5" fmla="*/ 1006232 h 1014546"/>
                <a:gd name="connsiteX6" fmla="*/ 2251627 w 4569925"/>
                <a:gd name="connsiteY6" fmla="*/ 832695 h 1014546"/>
                <a:gd name="connsiteX7" fmla="*/ 995817 w 4569925"/>
                <a:gd name="connsiteY7" fmla="*/ 1014546 h 1014546"/>
                <a:gd name="connsiteX8" fmla="*/ 0 w 4569925"/>
                <a:gd name="connsiteY8" fmla="*/ 514433 h 1014546"/>
                <a:gd name="connsiteX0" fmla="*/ 0 w 4569958"/>
                <a:gd name="connsiteY0" fmla="*/ 514433 h 1014546"/>
                <a:gd name="connsiteX1" fmla="*/ 995817 w 4569958"/>
                <a:gd name="connsiteY1" fmla="*/ 17020 h 1014546"/>
                <a:gd name="connsiteX2" fmla="*/ 2284877 w 4569958"/>
                <a:gd name="connsiteY2" fmla="*/ 196170 h 1014546"/>
                <a:gd name="connsiteX3" fmla="*/ 3614326 w 4569958"/>
                <a:gd name="connsiteY3" fmla="*/ 8708 h 1014546"/>
                <a:gd name="connsiteX4" fmla="*/ 4569755 w 4569958"/>
                <a:gd name="connsiteY4" fmla="*/ 555996 h 1014546"/>
                <a:gd name="connsiteX5" fmla="*/ 3414820 w 4569958"/>
                <a:gd name="connsiteY5" fmla="*/ 1006232 h 1014546"/>
                <a:gd name="connsiteX6" fmla="*/ 2251627 w 4569958"/>
                <a:gd name="connsiteY6" fmla="*/ 832695 h 1014546"/>
                <a:gd name="connsiteX7" fmla="*/ 995817 w 4569958"/>
                <a:gd name="connsiteY7" fmla="*/ 1014546 h 1014546"/>
                <a:gd name="connsiteX8" fmla="*/ 0 w 4569958"/>
                <a:gd name="connsiteY8" fmla="*/ 514433 h 1014546"/>
                <a:gd name="connsiteX0" fmla="*/ 0 w 4570028"/>
                <a:gd name="connsiteY0" fmla="*/ 530648 h 1030761"/>
                <a:gd name="connsiteX1" fmla="*/ 995817 w 4570028"/>
                <a:gd name="connsiteY1" fmla="*/ 33235 h 1030761"/>
                <a:gd name="connsiteX2" fmla="*/ 2284877 w 4570028"/>
                <a:gd name="connsiteY2" fmla="*/ 212385 h 1030761"/>
                <a:gd name="connsiteX3" fmla="*/ 3680828 w 4570028"/>
                <a:gd name="connsiteY3" fmla="*/ 8297 h 1030761"/>
                <a:gd name="connsiteX4" fmla="*/ 4569755 w 4570028"/>
                <a:gd name="connsiteY4" fmla="*/ 572211 h 1030761"/>
                <a:gd name="connsiteX5" fmla="*/ 3414820 w 4570028"/>
                <a:gd name="connsiteY5" fmla="*/ 1022447 h 1030761"/>
                <a:gd name="connsiteX6" fmla="*/ 2251627 w 4570028"/>
                <a:gd name="connsiteY6" fmla="*/ 848910 h 1030761"/>
                <a:gd name="connsiteX7" fmla="*/ 995817 w 4570028"/>
                <a:gd name="connsiteY7" fmla="*/ 1030761 h 1030761"/>
                <a:gd name="connsiteX8" fmla="*/ 0 w 4570028"/>
                <a:gd name="connsiteY8" fmla="*/ 530648 h 10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0028" h="1030761">
                  <a:moveTo>
                    <a:pt x="0" y="530648"/>
                  </a:moveTo>
                  <a:cubicBezTo>
                    <a:pt x="0" y="364394"/>
                    <a:pt x="127324" y="57184"/>
                    <a:pt x="995817" y="33235"/>
                  </a:cubicBezTo>
                  <a:cubicBezTo>
                    <a:pt x="1731306" y="117351"/>
                    <a:pt x="1837375" y="216541"/>
                    <a:pt x="2284877" y="212385"/>
                  </a:cubicBezTo>
                  <a:cubicBezTo>
                    <a:pt x="2732379" y="208229"/>
                    <a:pt x="3261222" y="-48903"/>
                    <a:pt x="3680828" y="8297"/>
                  </a:cubicBezTo>
                  <a:cubicBezTo>
                    <a:pt x="4399691" y="82123"/>
                    <a:pt x="4578068" y="412885"/>
                    <a:pt x="4569755" y="572211"/>
                  </a:cubicBezTo>
                  <a:cubicBezTo>
                    <a:pt x="4561442" y="731537"/>
                    <a:pt x="4133682" y="1006810"/>
                    <a:pt x="3414820" y="1022447"/>
                  </a:cubicBezTo>
                  <a:cubicBezTo>
                    <a:pt x="2679331" y="913394"/>
                    <a:pt x="2654794" y="847524"/>
                    <a:pt x="2251627" y="848910"/>
                  </a:cubicBezTo>
                  <a:cubicBezTo>
                    <a:pt x="1848460" y="850296"/>
                    <a:pt x="1673117" y="954957"/>
                    <a:pt x="995817" y="1030761"/>
                  </a:cubicBezTo>
                  <a:cubicBezTo>
                    <a:pt x="418270" y="1015125"/>
                    <a:pt x="0" y="696902"/>
                    <a:pt x="0" y="530648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pSp>
          <p:nvGrpSpPr>
            <p:cNvPr id="28" name="Skupina 27">
              <a:extLst>
                <a:ext uri="{FF2B5EF4-FFF2-40B4-BE49-F238E27FC236}">
                  <a16:creationId xmlns:a16="http://schemas.microsoft.com/office/drawing/2014/main" id="{294FA870-93E5-4239-B862-F3B7D6FD39C2}"/>
                </a:ext>
              </a:extLst>
            </p:cNvPr>
            <p:cNvGrpSpPr/>
            <p:nvPr/>
          </p:nvGrpSpPr>
          <p:grpSpPr>
            <a:xfrm>
              <a:off x="1865369" y="2924944"/>
              <a:ext cx="4710193" cy="690372"/>
              <a:chOff x="1187624" y="4537087"/>
              <a:chExt cx="4710193" cy="690372"/>
            </a:xfrm>
          </p:grpSpPr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901273A7-815B-44A1-821A-8DA9EB6AF938}"/>
                  </a:ext>
                </a:extLst>
              </p:cNvPr>
              <p:cNvSpPr txBox="1"/>
              <p:nvPr/>
            </p:nvSpPr>
            <p:spPr>
              <a:xfrm>
                <a:off x="1734092" y="4581128"/>
                <a:ext cx="14884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30000" dirty="0">
                    <a:latin typeface="+mn-lt"/>
                  </a:rPr>
                  <a:t>+</a:t>
                </a:r>
                <a:r>
                  <a:rPr lang="cs-CZ" sz="1800" dirty="0">
                    <a:latin typeface="+mn-lt"/>
                  </a:rPr>
                  <a:t> + HCO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r>
                  <a:rPr lang="cs-CZ" sz="1800" baseline="30000" dirty="0">
                    <a:latin typeface="+mn-lt"/>
                  </a:rPr>
                  <a:t> -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6AE3A931-9ADB-4429-8FFD-235C1EE2FF87}"/>
                  </a:ext>
                </a:extLst>
              </p:cNvPr>
              <p:cNvSpPr txBox="1"/>
              <p:nvPr/>
            </p:nvSpPr>
            <p:spPr>
              <a:xfrm>
                <a:off x="4538424" y="4581128"/>
                <a:ext cx="13593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 + 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O</a:t>
                </a:r>
              </a:p>
            </p:txBody>
          </p:sp>
          <p:sp>
            <p:nvSpPr>
              <p:cNvPr id="37" name="TextovéPole 36">
                <a:extLst>
                  <a:ext uri="{FF2B5EF4-FFF2-40B4-BE49-F238E27FC236}">
                    <a16:creationId xmlns:a16="http://schemas.microsoft.com/office/drawing/2014/main" id="{B468E53C-3861-4926-8BAA-014EA4E43A87}"/>
                  </a:ext>
                </a:extLst>
              </p:cNvPr>
              <p:cNvSpPr txBox="1"/>
              <p:nvPr/>
            </p:nvSpPr>
            <p:spPr>
              <a:xfrm>
                <a:off x="1187624" y="4581128"/>
                <a:ext cx="5012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>
                    <a:latin typeface="+mn-lt"/>
                  </a:rPr>
                  <a:t>Hb</a:t>
                </a:r>
                <a:r>
                  <a:rPr lang="cs-CZ" sz="1800" dirty="0">
                    <a:latin typeface="+mn-lt"/>
                  </a:rPr>
                  <a:t> </a:t>
                </a:r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58BE32A0-5CB4-46E6-8479-2F8AA7C143D4}"/>
                  </a:ext>
                </a:extLst>
              </p:cNvPr>
              <p:cNvSpPr/>
              <p:nvPr/>
            </p:nvSpPr>
            <p:spPr>
              <a:xfrm>
                <a:off x="3237716" y="4581128"/>
                <a:ext cx="939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H</a:t>
                </a:r>
                <a:r>
                  <a:rPr lang="cs-CZ" sz="1800" baseline="-25000" dirty="0">
                    <a:latin typeface="+mn-lt"/>
                  </a:rPr>
                  <a:t>2</a:t>
                </a:r>
                <a:r>
                  <a:rPr lang="cs-CZ" sz="1800" dirty="0">
                    <a:latin typeface="+mn-lt"/>
                  </a:rPr>
                  <a:t>CO</a:t>
                </a:r>
                <a:r>
                  <a:rPr lang="cs-CZ" sz="1800" baseline="-25000" dirty="0">
                    <a:latin typeface="+mn-lt"/>
                  </a:rPr>
                  <a:t>3</a:t>
                </a:r>
                <a:endParaRPr lang="cs-CZ" sz="1800" dirty="0">
                  <a:latin typeface="+mn-lt"/>
                </a:endParaRPr>
              </a:p>
            </p:txBody>
          </p:sp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97FBCBA7-D26C-4FA8-A364-DEB03EFB3B71}"/>
                  </a:ext>
                </a:extLst>
              </p:cNvPr>
              <p:cNvCxnSpPr/>
              <p:nvPr/>
            </p:nvCxnSpPr>
            <p:spPr>
              <a:xfrm>
                <a:off x="1622072" y="4759012"/>
                <a:ext cx="18355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se šipkou 39">
                <a:extLst>
                  <a:ext uri="{FF2B5EF4-FFF2-40B4-BE49-F238E27FC236}">
                    <a16:creationId xmlns:a16="http://schemas.microsoft.com/office/drawing/2014/main" id="{D9B50960-17B7-40A4-A86A-A40476EE7CDF}"/>
                  </a:ext>
                </a:extLst>
              </p:cNvPr>
              <p:cNvCxnSpPr/>
              <p:nvPr/>
            </p:nvCxnSpPr>
            <p:spPr>
              <a:xfrm>
                <a:off x="3072494" y="4759012"/>
                <a:ext cx="23613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760CA206-E0D0-465D-8AB5-A96834C9712C}"/>
                  </a:ext>
                </a:extLst>
              </p:cNvPr>
              <p:cNvSpPr txBox="1"/>
              <p:nvPr/>
            </p:nvSpPr>
            <p:spPr>
              <a:xfrm>
                <a:off x="3991741" y="4537087"/>
                <a:ext cx="57606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50" i="1" dirty="0">
                    <a:latin typeface="+mn-lt"/>
                  </a:rPr>
                  <a:t>KAH</a:t>
                </a:r>
                <a:endParaRPr lang="cs-CZ" sz="1800" i="1" dirty="0">
                  <a:latin typeface="+mn-lt"/>
                </a:endParaRPr>
              </a:p>
            </p:txBody>
          </p:sp>
          <p:cxnSp>
            <p:nvCxnSpPr>
              <p:cNvPr id="42" name="Přímá spojnice se šipkou 41">
                <a:extLst>
                  <a:ext uri="{FF2B5EF4-FFF2-40B4-BE49-F238E27FC236}">
                    <a16:creationId xmlns:a16="http://schemas.microsoft.com/office/drawing/2014/main" id="{CE2E4964-0047-4F5C-94B2-7FDE0ADC0023}"/>
                  </a:ext>
                </a:extLst>
              </p:cNvPr>
              <p:cNvCxnSpPr/>
              <p:nvPr/>
            </p:nvCxnSpPr>
            <p:spPr>
              <a:xfrm>
                <a:off x="4000625" y="4754817"/>
                <a:ext cx="58518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E480DB33-819F-4E25-8D1D-D33F9666EDEC}"/>
                </a:ext>
              </a:extLst>
            </p:cNvPr>
            <p:cNvSpPr/>
            <p:nvPr/>
          </p:nvSpPr>
          <p:spPr>
            <a:xfrm>
              <a:off x="3084815" y="3463467"/>
              <a:ext cx="360040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C22D0489-39AA-467B-87C5-0A3D90E2A471}"/>
                </a:ext>
              </a:extLst>
            </p:cNvPr>
            <p:cNvCxnSpPr/>
            <p:nvPr/>
          </p:nvCxnSpPr>
          <p:spPr>
            <a:xfrm flipH="1">
              <a:off x="3059832" y="3441362"/>
              <a:ext cx="11166" cy="4316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13437800-CD23-4306-AF44-585E95BCD618}"/>
                </a:ext>
              </a:extLst>
            </p:cNvPr>
            <p:cNvCxnSpPr/>
            <p:nvPr/>
          </p:nvCxnSpPr>
          <p:spPr>
            <a:xfrm flipV="1">
              <a:off x="3444855" y="3429000"/>
              <a:ext cx="0" cy="430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57535FF-745A-49B8-A2B8-7EC51E7FE806}"/>
                </a:ext>
              </a:extLst>
            </p:cNvPr>
            <p:cNvSpPr txBox="1"/>
            <p:nvPr/>
          </p:nvSpPr>
          <p:spPr>
            <a:xfrm>
              <a:off x="2830615" y="3835360"/>
              <a:ext cx="650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Cl</a:t>
              </a:r>
              <a:r>
                <a:rPr lang="cs-CZ" sz="1800" baseline="30000" dirty="0">
                  <a:latin typeface="+mn-lt"/>
                </a:rPr>
                <a:t>-</a:t>
              </a:r>
            </a:p>
          </p:txBody>
        </p:sp>
        <p:sp>
          <p:nvSpPr>
            <p:cNvPr id="33" name="TextovéPole 32">
              <a:extLst>
                <a:ext uri="{FF2B5EF4-FFF2-40B4-BE49-F238E27FC236}">
                  <a16:creationId xmlns:a16="http://schemas.microsoft.com/office/drawing/2014/main" id="{3390175D-8522-4486-86D8-F8B2EA22505D}"/>
                </a:ext>
              </a:extLst>
            </p:cNvPr>
            <p:cNvSpPr txBox="1"/>
            <p:nvPr/>
          </p:nvSpPr>
          <p:spPr>
            <a:xfrm>
              <a:off x="5191130" y="2071373"/>
              <a:ext cx="6508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>
                  <a:latin typeface="+mn-lt"/>
                </a:rPr>
                <a:t>CO</a:t>
              </a:r>
              <a:r>
                <a:rPr lang="cs-CZ" sz="1800" baseline="-25000" dirty="0">
                  <a:latin typeface="+mn-lt"/>
                </a:rPr>
                <a:t>2</a:t>
              </a:r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0F7D1DDD-41D2-42AD-8E0E-22EBC62ECB09}"/>
                </a:ext>
              </a:extLst>
            </p:cNvPr>
            <p:cNvCxnSpPr/>
            <p:nvPr/>
          </p:nvCxnSpPr>
          <p:spPr>
            <a:xfrm flipV="1">
              <a:off x="5482703" y="2347568"/>
              <a:ext cx="0" cy="6464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779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45F695-686F-4059-8D53-968B54CC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82" y="1334840"/>
            <a:ext cx="6565319" cy="50191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3FF9C05-E9C0-45E0-B0EB-2A53B95A35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81" y="1334840"/>
            <a:ext cx="6565319" cy="50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0E6DB9A1-500E-42EA-84BF-ACB37ECBA1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559717"/>
            <a:ext cx="7211327" cy="42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A49: </a:t>
            </a:r>
            <a:r>
              <a:rPr lang="cs-CZ" dirty="0" err="1"/>
              <a:t>Regulation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ventilation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A65715-D702-4E46-A9FE-F38BC2F2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28" y="1302595"/>
            <a:ext cx="4908202" cy="544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9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A22: </a:t>
            </a:r>
            <a:r>
              <a:rPr lang="cs-CZ" dirty="0" err="1"/>
              <a:t>Hypoxia</a:t>
            </a:r>
            <a:r>
              <a:rPr lang="cs-CZ" dirty="0"/>
              <a:t> and </a:t>
            </a:r>
            <a:r>
              <a:rPr lang="cs-CZ" dirty="0" err="1"/>
              <a:t>ischemia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8710"/>
            <a:ext cx="10753200" cy="4139998"/>
          </a:xfrm>
        </p:spPr>
        <p:txBody>
          <a:bodyPr/>
          <a:lstStyle/>
          <a:p>
            <a:r>
              <a:rPr lang="en-US" dirty="0"/>
              <a:t>Hypoxia is a general name for a lack of oxygen in the body or individual tissues</a:t>
            </a:r>
          </a:p>
          <a:p>
            <a:r>
              <a:rPr lang="en-US" dirty="0"/>
              <a:t>Ischemia, meaning insufficient blood flow to a tissue, can also result in hypoxia</a:t>
            </a:r>
          </a:p>
          <a:p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common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hypoxia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cs-CZ" dirty="0" err="1"/>
              <a:t>Hypoxic</a:t>
            </a:r>
            <a:endParaRPr lang="en-US" dirty="0"/>
          </a:p>
          <a:p>
            <a:pPr lvl="1"/>
            <a:r>
              <a:rPr lang="cs-CZ" dirty="0"/>
              <a:t>Transport (</a:t>
            </a:r>
            <a:r>
              <a:rPr lang="cs-CZ" dirty="0" err="1"/>
              <a:t>anemic</a:t>
            </a:r>
            <a:r>
              <a:rPr lang="cs-CZ" dirty="0"/>
              <a:t>) </a:t>
            </a:r>
            <a:endParaRPr lang="en-US" dirty="0"/>
          </a:p>
          <a:p>
            <a:pPr lvl="1"/>
            <a:r>
              <a:rPr lang="cs-CZ" dirty="0" err="1"/>
              <a:t>Ischemic</a:t>
            </a:r>
            <a:r>
              <a:rPr lang="cs-CZ" dirty="0"/>
              <a:t> (</a:t>
            </a:r>
            <a:r>
              <a:rPr lang="cs-CZ" dirty="0" err="1"/>
              <a:t>stagnation</a:t>
            </a:r>
            <a:r>
              <a:rPr lang="cs-CZ" dirty="0"/>
              <a:t>) </a:t>
            </a:r>
            <a:endParaRPr lang="en-US" dirty="0"/>
          </a:p>
          <a:p>
            <a:pPr lvl="1"/>
            <a:r>
              <a:rPr lang="cs-CZ" dirty="0" err="1"/>
              <a:t>Histotoxic</a:t>
            </a:r>
            <a:endParaRPr lang="cs-CZ" dirty="0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C2863D5A-4BE0-4073-A44B-6DFEA30F3D5B}"/>
              </a:ext>
            </a:extLst>
          </p:cNvPr>
          <p:cNvGrpSpPr/>
          <p:nvPr/>
        </p:nvGrpSpPr>
        <p:grpSpPr>
          <a:xfrm>
            <a:off x="5859563" y="4140856"/>
            <a:ext cx="4794014" cy="2366659"/>
            <a:chOff x="5859563" y="4140856"/>
            <a:chExt cx="4794014" cy="236665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1317093A-D463-40FD-B4B4-1B31C4AE04FA}"/>
                </a:ext>
              </a:extLst>
            </p:cNvPr>
            <p:cNvGrpSpPr/>
            <p:nvPr/>
          </p:nvGrpSpPr>
          <p:grpSpPr>
            <a:xfrm>
              <a:off x="5859563" y="4140856"/>
              <a:ext cx="4505244" cy="1414704"/>
              <a:chOff x="299044" y="3055395"/>
              <a:chExt cx="11685445" cy="3335797"/>
            </a:xfrm>
          </p:grpSpPr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39CC3C05-AF85-4F98-98DC-625FBBC78BB0}"/>
                  </a:ext>
                </a:extLst>
              </p:cNvPr>
              <p:cNvSpPr/>
              <p:nvPr/>
            </p:nvSpPr>
            <p:spPr>
              <a:xfrm>
                <a:off x="10498635" y="405339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vál 7">
                <a:extLst>
                  <a:ext uri="{FF2B5EF4-FFF2-40B4-BE49-F238E27FC236}">
                    <a16:creationId xmlns:a16="http://schemas.microsoft.com/office/drawing/2014/main" id="{C22B1452-715A-45F6-B950-2B594A69AA35}"/>
                  </a:ext>
                </a:extLst>
              </p:cNvPr>
              <p:cNvSpPr/>
              <p:nvPr/>
            </p:nvSpPr>
            <p:spPr>
              <a:xfrm>
                <a:off x="11139302" y="4046002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3E960A89-6A14-4833-85D3-133FEF778927}"/>
                  </a:ext>
                </a:extLst>
              </p:cNvPr>
              <p:cNvSpPr/>
              <p:nvPr/>
            </p:nvSpPr>
            <p:spPr>
              <a:xfrm>
                <a:off x="10500113" y="3460066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D2B1D4E0-598F-4C62-9331-2BA504F7FA37}"/>
                  </a:ext>
                </a:extLst>
              </p:cNvPr>
              <p:cNvSpPr/>
              <p:nvPr/>
            </p:nvSpPr>
            <p:spPr>
              <a:xfrm>
                <a:off x="11140781" y="3452671"/>
                <a:ext cx="603683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1" name="Grafický objekt 27" descr="Plíce">
                <a:extLst>
                  <a:ext uri="{FF2B5EF4-FFF2-40B4-BE49-F238E27FC236}">
                    <a16:creationId xmlns:a16="http://schemas.microsoft.com/office/drawing/2014/main" id="{89B03523-4023-4604-A729-F13CD0DA8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87973" y="4794676"/>
                <a:ext cx="1596516" cy="1596516"/>
              </a:xfrm>
              <a:prstGeom prst="rect">
                <a:avLst/>
              </a:prstGeom>
            </p:spPr>
          </p:pic>
          <p:pic>
            <p:nvPicPr>
              <p:cNvPr id="12" name="Grafický objekt 29" descr="Srdce (orgán)">
                <a:extLst>
                  <a:ext uri="{FF2B5EF4-FFF2-40B4-BE49-F238E27FC236}">
                    <a16:creationId xmlns:a16="http://schemas.microsoft.com/office/drawing/2014/main" id="{5A5E29E0-7D80-4954-928B-396457CC6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9044" y="4220893"/>
                <a:ext cx="1596516" cy="1596516"/>
              </a:xfrm>
              <a:prstGeom prst="rect">
                <a:avLst/>
              </a:prstGeom>
            </p:spPr>
          </p:pic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AD05EEDE-8A12-4080-9A6E-30A1819944A0}"/>
                  </a:ext>
                </a:extLst>
              </p:cNvPr>
              <p:cNvGrpSpPr/>
              <p:nvPr/>
            </p:nvGrpSpPr>
            <p:grpSpPr>
              <a:xfrm>
                <a:off x="2034643" y="5181797"/>
                <a:ext cx="8128883" cy="726851"/>
                <a:chOff x="2185569" y="5323830"/>
                <a:chExt cx="8128883" cy="726851"/>
              </a:xfrm>
            </p:grpSpPr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DF1EE3CF-2553-47C0-BD46-4C0ED75D5422}"/>
                    </a:ext>
                  </a:extLst>
                </p:cNvPr>
                <p:cNvGrpSpPr/>
                <p:nvPr/>
              </p:nvGrpSpPr>
              <p:grpSpPr>
                <a:xfrm>
                  <a:off x="2185569" y="5384502"/>
                  <a:ext cx="5437467" cy="666179"/>
                  <a:chOff x="2185569" y="5384502"/>
                  <a:chExt cx="5437467" cy="666179"/>
                </a:xfrm>
              </p:grpSpPr>
              <p:sp>
                <p:nvSpPr>
                  <p:cNvPr id="34" name="Volný tvar: obrazec 32">
                    <a:extLst>
                      <a:ext uri="{FF2B5EF4-FFF2-40B4-BE49-F238E27FC236}">
                        <a16:creationId xmlns:a16="http://schemas.microsoft.com/office/drawing/2014/main" id="{D16EA67D-50CE-447F-A323-CA0047E069F4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2185569" y="5437787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5" name="Volný tvar: obrazec 33">
                    <a:extLst>
                      <a:ext uri="{FF2B5EF4-FFF2-40B4-BE49-F238E27FC236}">
                        <a16:creationId xmlns:a16="http://schemas.microsoft.com/office/drawing/2014/main" id="{270CDD92-EA8C-4FC0-9FC9-B09B003C8818}"/>
                      </a:ext>
                    </a:extLst>
                  </p:cNvPr>
                  <p:cNvSpPr/>
                  <p:nvPr/>
                </p:nvSpPr>
                <p:spPr>
                  <a:xfrm rot="21158498">
                    <a:off x="4876984" y="5384502"/>
                    <a:ext cx="2746052" cy="612894"/>
                  </a:xfrm>
                  <a:custGeom>
                    <a:avLst/>
                    <a:gdLst>
                      <a:gd name="connsiteX0" fmla="*/ 0 w 2746052"/>
                      <a:gd name="connsiteY0" fmla="*/ 328809 h 612894"/>
                      <a:gd name="connsiteX1" fmla="*/ 639192 w 2746052"/>
                      <a:gd name="connsiteY1" fmla="*/ 335 h 612894"/>
                      <a:gd name="connsiteX2" fmla="*/ 692458 w 2746052"/>
                      <a:gd name="connsiteY2" fmla="*/ 382075 h 612894"/>
                      <a:gd name="connsiteX3" fmla="*/ 1367161 w 2746052"/>
                      <a:gd name="connsiteY3" fmla="*/ 53601 h 612894"/>
                      <a:gd name="connsiteX4" fmla="*/ 1420427 w 2746052"/>
                      <a:gd name="connsiteY4" fmla="*/ 461974 h 612894"/>
                      <a:gd name="connsiteX5" fmla="*/ 2086252 w 2746052"/>
                      <a:gd name="connsiteY5" fmla="*/ 115745 h 612894"/>
                      <a:gd name="connsiteX6" fmla="*/ 2077374 w 2746052"/>
                      <a:gd name="connsiteY6" fmla="*/ 532995 h 612894"/>
                      <a:gd name="connsiteX7" fmla="*/ 2689934 w 2746052"/>
                      <a:gd name="connsiteY7" fmla="*/ 195644 h 612894"/>
                      <a:gd name="connsiteX8" fmla="*/ 2681056 w 2746052"/>
                      <a:gd name="connsiteY8" fmla="*/ 612894 h 6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46052" h="612894">
                        <a:moveTo>
                          <a:pt x="0" y="328809"/>
                        </a:moveTo>
                        <a:cubicBezTo>
                          <a:pt x="261891" y="160133"/>
                          <a:pt x="523782" y="-8543"/>
                          <a:pt x="639192" y="335"/>
                        </a:cubicBezTo>
                        <a:cubicBezTo>
                          <a:pt x="754602" y="9213"/>
                          <a:pt x="571130" y="373197"/>
                          <a:pt x="692458" y="382075"/>
                        </a:cubicBezTo>
                        <a:cubicBezTo>
                          <a:pt x="813786" y="390953"/>
                          <a:pt x="1245833" y="40284"/>
                          <a:pt x="1367161" y="53601"/>
                        </a:cubicBezTo>
                        <a:cubicBezTo>
                          <a:pt x="1488489" y="66917"/>
                          <a:pt x="1300579" y="451617"/>
                          <a:pt x="1420427" y="461974"/>
                        </a:cubicBezTo>
                        <a:cubicBezTo>
                          <a:pt x="1540275" y="472331"/>
                          <a:pt x="1976761" y="103908"/>
                          <a:pt x="2086252" y="115745"/>
                        </a:cubicBezTo>
                        <a:cubicBezTo>
                          <a:pt x="2195743" y="127582"/>
                          <a:pt x="1976760" y="519679"/>
                          <a:pt x="2077374" y="532995"/>
                        </a:cubicBezTo>
                        <a:cubicBezTo>
                          <a:pt x="2177988" y="546311"/>
                          <a:pt x="2589320" y="182328"/>
                          <a:pt x="2689934" y="195644"/>
                        </a:cubicBezTo>
                        <a:cubicBezTo>
                          <a:pt x="2790548" y="208960"/>
                          <a:pt x="2735802" y="410927"/>
                          <a:pt x="2681056" y="612894"/>
                        </a:cubicBezTo>
                      </a:path>
                    </a:pathLst>
                  </a:cu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33" name="Volný tvar: obrazec 37">
                  <a:extLst>
                    <a:ext uri="{FF2B5EF4-FFF2-40B4-BE49-F238E27FC236}">
                      <a16:creationId xmlns:a16="http://schemas.microsoft.com/office/drawing/2014/main" id="{62C6777D-DE9C-40F4-819C-F4CDBE19C048}"/>
                    </a:ext>
                  </a:extLst>
                </p:cNvPr>
                <p:cNvSpPr/>
                <p:nvPr/>
              </p:nvSpPr>
              <p:spPr>
                <a:xfrm rot="21158498">
                  <a:off x="7568400" y="5323830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C71B2D94-7F0F-46EF-AAC7-D9DE44B16D00}"/>
                  </a:ext>
                </a:extLst>
              </p:cNvPr>
              <p:cNvGrpSpPr/>
              <p:nvPr/>
            </p:nvGrpSpPr>
            <p:grpSpPr>
              <a:xfrm>
                <a:off x="2539008" y="3062796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24" name="Skupina 23">
                  <a:extLst>
                    <a:ext uri="{FF2B5EF4-FFF2-40B4-BE49-F238E27FC236}">
                      <a16:creationId xmlns:a16="http://schemas.microsoft.com/office/drawing/2014/main" id="{E1AB4872-44E1-4A4A-9551-9DD3EE762C28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9" name="Lichoběžník 10">
                    <a:extLst>
                      <a:ext uri="{FF2B5EF4-FFF2-40B4-BE49-F238E27FC236}">
                        <a16:creationId xmlns:a16="http://schemas.microsoft.com/office/drawing/2014/main" id="{C205C42C-929C-4F81-A92B-688AE43F5E8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0" name="Obdélník 29">
                    <a:extLst>
                      <a:ext uri="{FF2B5EF4-FFF2-40B4-BE49-F238E27FC236}">
                        <a16:creationId xmlns:a16="http://schemas.microsoft.com/office/drawing/2014/main" id="{FD38423E-1803-401A-8558-B72210D7FE00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31" name="Pravoúhlý trojúhelník 30">
                    <a:extLst>
                      <a:ext uri="{FF2B5EF4-FFF2-40B4-BE49-F238E27FC236}">
                        <a16:creationId xmlns:a16="http://schemas.microsoft.com/office/drawing/2014/main" id="{A0094988-F143-4160-81E3-EBAD01F6501D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25" name="Ovál 24">
                  <a:extLst>
                    <a:ext uri="{FF2B5EF4-FFF2-40B4-BE49-F238E27FC236}">
                      <a16:creationId xmlns:a16="http://schemas.microsoft.com/office/drawing/2014/main" id="{677ACFE9-640E-4068-B053-526BAE535953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6" name="Ovál 25">
                  <a:extLst>
                    <a:ext uri="{FF2B5EF4-FFF2-40B4-BE49-F238E27FC236}">
                      <a16:creationId xmlns:a16="http://schemas.microsoft.com/office/drawing/2014/main" id="{B090FA30-AE24-4074-95FD-4AC23B9F7B0B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7" name="Ovál 26">
                  <a:extLst>
                    <a:ext uri="{FF2B5EF4-FFF2-40B4-BE49-F238E27FC236}">
                      <a16:creationId xmlns:a16="http://schemas.microsoft.com/office/drawing/2014/main" id="{480B7F50-085F-47F8-B4B0-D11347134268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8" name="Ovál 27">
                  <a:extLst>
                    <a:ext uri="{FF2B5EF4-FFF2-40B4-BE49-F238E27FC236}">
                      <a16:creationId xmlns:a16="http://schemas.microsoft.com/office/drawing/2014/main" id="{9DC296C4-164B-46B9-886B-980CE2878479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grpSp>
            <p:nvGrpSpPr>
              <p:cNvPr id="15" name="Skupina 14">
                <a:extLst>
                  <a:ext uri="{FF2B5EF4-FFF2-40B4-BE49-F238E27FC236}">
                    <a16:creationId xmlns:a16="http://schemas.microsoft.com/office/drawing/2014/main" id="{7BAD5D33-1895-47F0-A87E-53B018B1A6D3}"/>
                  </a:ext>
                </a:extLst>
              </p:cNvPr>
              <p:cNvGrpSpPr/>
              <p:nvPr/>
            </p:nvGrpSpPr>
            <p:grpSpPr>
              <a:xfrm>
                <a:off x="6402289" y="3055395"/>
                <a:ext cx="2801934" cy="2334828"/>
                <a:chOff x="3888418" y="2175030"/>
                <a:chExt cx="4190261" cy="3417903"/>
              </a:xfrm>
            </p:grpSpPr>
            <p:grpSp>
              <p:nvGrpSpPr>
                <p:cNvPr id="16" name="Skupina 15">
                  <a:extLst>
                    <a:ext uri="{FF2B5EF4-FFF2-40B4-BE49-F238E27FC236}">
                      <a16:creationId xmlns:a16="http://schemas.microsoft.com/office/drawing/2014/main" id="{E91D01B0-DC1D-4854-AED4-71DE46C6980C}"/>
                    </a:ext>
                  </a:extLst>
                </p:cNvPr>
                <p:cNvGrpSpPr/>
                <p:nvPr/>
              </p:nvGrpSpPr>
              <p:grpSpPr>
                <a:xfrm>
                  <a:off x="3888418" y="2175030"/>
                  <a:ext cx="4190261" cy="3417903"/>
                  <a:chOff x="2894120" y="1526959"/>
                  <a:chExt cx="4190261" cy="3417903"/>
                </a:xfrm>
              </p:grpSpPr>
              <p:sp>
                <p:nvSpPr>
                  <p:cNvPr id="21" name="Lichoběžník 10">
                    <a:extLst>
                      <a:ext uri="{FF2B5EF4-FFF2-40B4-BE49-F238E27FC236}">
                        <a16:creationId xmlns:a16="http://schemas.microsoft.com/office/drawing/2014/main" id="{4B254C5F-0055-46E6-99A4-4D168D0E0B2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894120" y="4287915"/>
                    <a:ext cx="4190261" cy="656947"/>
                  </a:xfrm>
                  <a:custGeom>
                    <a:avLst/>
                    <a:gdLst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4026024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164237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  <a:gd name="connsiteX0" fmla="*/ 0 w 4190261"/>
                      <a:gd name="connsiteY0" fmla="*/ 656947 h 656947"/>
                      <a:gd name="connsiteX1" fmla="*/ 732408 w 4190261"/>
                      <a:gd name="connsiteY1" fmla="*/ 0 h 656947"/>
                      <a:gd name="connsiteX2" fmla="*/ 3591018 w 4190261"/>
                      <a:gd name="connsiteY2" fmla="*/ 0 h 656947"/>
                      <a:gd name="connsiteX3" fmla="*/ 4190261 w 4190261"/>
                      <a:gd name="connsiteY3" fmla="*/ 656947 h 656947"/>
                      <a:gd name="connsiteX4" fmla="*/ 0 w 4190261"/>
                      <a:gd name="connsiteY4" fmla="*/ 656947 h 656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90261" h="656947">
                        <a:moveTo>
                          <a:pt x="0" y="656947"/>
                        </a:moveTo>
                        <a:lnTo>
                          <a:pt x="732408" y="0"/>
                        </a:lnTo>
                        <a:lnTo>
                          <a:pt x="3591018" y="0"/>
                        </a:lnTo>
                        <a:lnTo>
                          <a:pt x="4190261" y="656947"/>
                        </a:lnTo>
                        <a:lnTo>
                          <a:pt x="0" y="656947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2" name="Obdélník 21">
                    <a:extLst>
                      <a:ext uri="{FF2B5EF4-FFF2-40B4-BE49-F238E27FC236}">
                        <a16:creationId xmlns:a16="http://schemas.microsoft.com/office/drawing/2014/main" id="{E5DB3BED-50F8-49E2-9792-907DE3A89E54}"/>
                      </a:ext>
                    </a:extLst>
                  </p:cNvPr>
                  <p:cNvSpPr/>
                  <p:nvPr/>
                </p:nvSpPr>
                <p:spPr>
                  <a:xfrm>
                    <a:off x="4749544" y="1526960"/>
                    <a:ext cx="45719" cy="276095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  <p:sp>
                <p:nvSpPr>
                  <p:cNvPr id="23" name="Pravoúhlý trojúhelník 22">
                    <a:extLst>
                      <a:ext uri="{FF2B5EF4-FFF2-40B4-BE49-F238E27FC236}">
                        <a16:creationId xmlns:a16="http://schemas.microsoft.com/office/drawing/2014/main" id="{00824AF3-7BD5-4E49-8558-1B54EF5EE961}"/>
                      </a:ext>
                    </a:extLst>
                  </p:cNvPr>
                  <p:cNvSpPr/>
                  <p:nvPr/>
                </p:nvSpPr>
                <p:spPr>
                  <a:xfrm flipH="1">
                    <a:off x="3213720" y="1526959"/>
                    <a:ext cx="1535837" cy="2370338"/>
                  </a:xfrm>
                  <a:prstGeom prst="rtTriangl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/>
                  </a:p>
                </p:txBody>
              </p:sp>
            </p:grpSp>
            <p:sp>
              <p:nvSpPr>
                <p:cNvPr id="17" name="Ovál 16">
                  <a:extLst>
                    <a:ext uri="{FF2B5EF4-FFF2-40B4-BE49-F238E27FC236}">
                      <a16:creationId xmlns:a16="http://schemas.microsoft.com/office/drawing/2014/main" id="{C7B0A869-FF92-44B3-A46B-A492FB857A7E}"/>
                    </a:ext>
                  </a:extLst>
                </p:cNvPr>
                <p:cNvSpPr/>
                <p:nvPr/>
              </p:nvSpPr>
              <p:spPr>
                <a:xfrm>
                  <a:off x="6019060" y="437669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vál 17">
                  <a:extLst>
                    <a:ext uri="{FF2B5EF4-FFF2-40B4-BE49-F238E27FC236}">
                      <a16:creationId xmlns:a16="http://schemas.microsoft.com/office/drawing/2014/main" id="{0DCB695C-CE40-4303-A677-D732D145D6A8}"/>
                    </a:ext>
                  </a:extLst>
                </p:cNvPr>
                <p:cNvSpPr/>
                <p:nvPr/>
              </p:nvSpPr>
              <p:spPr>
                <a:xfrm>
                  <a:off x="6659727" y="436929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vál 18">
                  <a:extLst>
                    <a:ext uri="{FF2B5EF4-FFF2-40B4-BE49-F238E27FC236}">
                      <a16:creationId xmlns:a16="http://schemas.microsoft.com/office/drawing/2014/main" id="{1733BFA6-4280-4003-AAA7-C5C2F48E625D}"/>
                    </a:ext>
                  </a:extLst>
                </p:cNvPr>
                <p:cNvSpPr/>
                <p:nvPr/>
              </p:nvSpPr>
              <p:spPr>
                <a:xfrm>
                  <a:off x="6020539" y="3783360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0" name="Ovál 19">
                  <a:extLst>
                    <a:ext uri="{FF2B5EF4-FFF2-40B4-BE49-F238E27FC236}">
                      <a16:creationId xmlns:a16="http://schemas.microsoft.com/office/drawing/2014/main" id="{701B5507-707F-41DA-B5DE-7574A6A8CDC1}"/>
                    </a:ext>
                  </a:extLst>
                </p:cNvPr>
                <p:cNvSpPr/>
                <p:nvPr/>
              </p:nvSpPr>
              <p:spPr>
                <a:xfrm>
                  <a:off x="6661206" y="3775964"/>
                  <a:ext cx="603682" cy="563731"/>
                </a:xfrm>
                <a:prstGeom prst="ellips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</p:grp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28114888-00AA-4934-8A7E-2919304F70CE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60506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0" name="Zástupný symbol pro obsah 4">
              <a:extLst>
                <a:ext uri="{FF2B5EF4-FFF2-40B4-BE49-F238E27FC236}">
                  <a16:creationId xmlns:a16="http://schemas.microsoft.com/office/drawing/2014/main" id="{947979C1-3EF1-4B7D-A9EC-F965FB611386}"/>
                </a:ext>
              </a:extLst>
            </p:cNvPr>
            <p:cNvSpPr txBox="1">
              <a:spLocks/>
            </p:cNvSpPr>
            <p:nvPr/>
          </p:nvSpPr>
          <p:spPr>
            <a:xfrm>
              <a:off x="9505759" y="4619559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1" name="Zástupný symbol pro obsah 4">
              <a:extLst>
                <a:ext uri="{FF2B5EF4-FFF2-40B4-BE49-F238E27FC236}">
                  <a16:creationId xmlns:a16="http://schemas.microsoft.com/office/drawing/2014/main" id="{32819286-90AE-4B84-BE2C-AB7DB9A8800F}"/>
                </a:ext>
              </a:extLst>
            </p:cNvPr>
            <p:cNvSpPr txBox="1">
              <a:spLocks/>
            </p:cNvSpPr>
            <p:nvPr/>
          </p:nvSpPr>
          <p:spPr>
            <a:xfrm>
              <a:off x="9755443" y="4347823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2" name="Zástupný symbol pro obsah 4">
              <a:extLst>
                <a:ext uri="{FF2B5EF4-FFF2-40B4-BE49-F238E27FC236}">
                  <a16:creationId xmlns:a16="http://schemas.microsoft.com/office/drawing/2014/main" id="{BBDA6FE5-3793-4DCE-A35A-9FE30F61923E}"/>
                </a:ext>
              </a:extLst>
            </p:cNvPr>
            <p:cNvSpPr txBox="1">
              <a:spLocks/>
            </p:cNvSpPr>
            <p:nvPr/>
          </p:nvSpPr>
          <p:spPr>
            <a:xfrm>
              <a:off x="9507159" y="4360376"/>
              <a:ext cx="552092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O</a:t>
              </a:r>
              <a:r>
                <a:rPr lang="en-US" sz="900" kern="0" baseline="-25000" dirty="0"/>
                <a:t>2</a:t>
              </a:r>
              <a:endParaRPr lang="cs-CZ" sz="900" kern="0" baseline="-25000" dirty="0"/>
            </a:p>
          </p:txBody>
        </p:sp>
        <p:sp>
          <p:nvSpPr>
            <p:cNvPr id="43" name="Zástupný symbol pro obsah 4">
              <a:extLst>
                <a:ext uri="{FF2B5EF4-FFF2-40B4-BE49-F238E27FC236}">
                  <a16:creationId xmlns:a16="http://schemas.microsoft.com/office/drawing/2014/main" id="{F2293017-6D41-4283-9DAB-31FB73D1623B}"/>
                </a:ext>
              </a:extLst>
            </p:cNvPr>
            <p:cNvSpPr txBox="1">
              <a:spLocks/>
            </p:cNvSpPr>
            <p:nvPr/>
          </p:nvSpPr>
          <p:spPr>
            <a:xfrm>
              <a:off x="6583092" y="4673607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4" name="Zástupný symbol pro obsah 4">
              <a:extLst>
                <a:ext uri="{FF2B5EF4-FFF2-40B4-BE49-F238E27FC236}">
                  <a16:creationId xmlns:a16="http://schemas.microsoft.com/office/drawing/2014/main" id="{6806CD1B-1CE8-40E0-B4F8-AB18E66AACB8}"/>
                </a:ext>
              </a:extLst>
            </p:cNvPr>
            <p:cNvSpPr txBox="1">
              <a:spLocks/>
            </p:cNvSpPr>
            <p:nvPr/>
          </p:nvSpPr>
          <p:spPr>
            <a:xfrm>
              <a:off x="8081206" y="4679363"/>
              <a:ext cx="761348" cy="183885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900" kern="0" dirty="0"/>
                <a:t>ERY</a:t>
              </a:r>
              <a:endParaRPr lang="cs-CZ" sz="900" kern="0" baseline="-25000" dirty="0"/>
            </a:p>
          </p:txBody>
        </p:sp>
        <p:sp>
          <p:nvSpPr>
            <p:cNvPr id="45" name="Zástupný symbol pro obsah 4">
              <a:extLst>
                <a:ext uri="{FF2B5EF4-FFF2-40B4-BE49-F238E27FC236}">
                  <a16:creationId xmlns:a16="http://schemas.microsoft.com/office/drawing/2014/main" id="{8035445A-BE73-4C49-9ABE-2C95E5772DE1}"/>
                </a:ext>
              </a:extLst>
            </p:cNvPr>
            <p:cNvSpPr txBox="1">
              <a:spLocks/>
            </p:cNvSpPr>
            <p:nvPr/>
          </p:nvSpPr>
          <p:spPr>
            <a:xfrm>
              <a:off x="6475089" y="5562721"/>
              <a:ext cx="4178488" cy="94479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6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24000" lvl="1" indent="0">
                <a:buNone/>
              </a:pPr>
              <a:r>
                <a:rPr lang="en-US" sz="1800" kern="0" dirty="0"/>
                <a:t>ERY: ♀ 3.4 – 4.4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         ♂ 4.5 – 5.5 * 10</a:t>
              </a:r>
              <a:r>
                <a:rPr lang="en-US" sz="1800" kern="0" baseline="30000" dirty="0"/>
                <a:t>12</a:t>
              </a:r>
              <a:r>
                <a:rPr lang="en-US" sz="1800" kern="0" dirty="0"/>
                <a:t>/l</a:t>
              </a:r>
            </a:p>
            <a:p>
              <a:pPr marL="324000" lvl="1" indent="0">
                <a:buNone/>
              </a:pPr>
              <a:r>
                <a:rPr lang="en-US" sz="1800" kern="0" dirty="0"/>
                <a:t>pO</a:t>
              </a:r>
              <a:r>
                <a:rPr lang="en-US" sz="1800" kern="0" baseline="-25000" dirty="0"/>
                <a:t>2</a:t>
              </a:r>
              <a:r>
                <a:rPr lang="en-US" sz="1800" kern="0" dirty="0"/>
                <a:t>: 21kPa</a:t>
              </a:r>
            </a:p>
            <a:p>
              <a:pPr marL="324000" lvl="1" indent="0">
                <a:buNone/>
              </a:pPr>
              <a:endParaRPr lang="cs-CZ" sz="1800" kern="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09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54176"/>
            <a:ext cx="10753200" cy="451576"/>
          </a:xfrm>
        </p:spPr>
        <p:txBody>
          <a:bodyPr/>
          <a:lstStyle/>
          <a:p>
            <a:r>
              <a:rPr lang="cs-CZ" dirty="0"/>
              <a:t>A22: </a:t>
            </a:r>
            <a:r>
              <a:rPr lang="cs-CZ" dirty="0" err="1"/>
              <a:t>Hypoxia</a:t>
            </a:r>
            <a:r>
              <a:rPr lang="cs-CZ" dirty="0"/>
              <a:t> and </a:t>
            </a:r>
            <a:r>
              <a:rPr lang="cs-CZ" dirty="0" err="1"/>
              <a:t>ischemia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445" y="709491"/>
            <a:ext cx="10753200" cy="4139998"/>
          </a:xfrm>
        </p:spPr>
        <p:txBody>
          <a:bodyPr/>
          <a:lstStyle/>
          <a:p>
            <a:r>
              <a:rPr lang="cs-CZ" dirty="0" err="1"/>
              <a:t>Hypoxic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physiological</a:t>
            </a:r>
            <a:r>
              <a:rPr lang="cs-CZ" dirty="0"/>
              <a:t>: </a:t>
            </a:r>
            <a:r>
              <a:rPr lang="cs-CZ" dirty="0" err="1"/>
              <a:t>stay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altitudes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r>
              <a:rPr lang="cs-CZ" dirty="0" err="1"/>
              <a:t>pathological</a:t>
            </a:r>
            <a:r>
              <a:rPr lang="cs-CZ" dirty="0"/>
              <a:t>: </a:t>
            </a:r>
            <a:r>
              <a:rPr lang="cs-CZ" dirty="0" err="1"/>
              <a:t>hypoventilation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lung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neuromuscular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en-US" dirty="0"/>
          </a:p>
          <a:p>
            <a:pPr lvl="1"/>
            <a:r>
              <a:rPr lang="cs-CZ" dirty="0"/>
              <a:t>↓</a:t>
            </a:r>
            <a:r>
              <a:rPr lang="en-US" dirty="0"/>
              <a:t> ventilation; 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cs-CZ" dirty="0"/>
              <a:t>Transport (</a:t>
            </a:r>
            <a:r>
              <a:rPr lang="cs-CZ" dirty="0" err="1"/>
              <a:t>anemic</a:t>
            </a:r>
            <a:r>
              <a:rPr lang="cs-CZ" dirty="0"/>
              <a:t>)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reduced</a:t>
            </a:r>
            <a:r>
              <a:rPr lang="cs-CZ" dirty="0"/>
              <a:t> transport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oxygen (</a:t>
            </a:r>
            <a:r>
              <a:rPr lang="cs-CZ" dirty="0" err="1"/>
              <a:t>anemia</a:t>
            </a:r>
            <a:r>
              <a:rPr lang="cs-CZ" dirty="0"/>
              <a:t>,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loss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</a:t>
            </a:r>
            <a:r>
              <a:rPr lang="cs-CZ" dirty="0"/>
              <a:t>↓</a:t>
            </a:r>
            <a:r>
              <a:rPr lang="en-US" dirty="0"/>
              <a:t> </a:t>
            </a:r>
            <a:r>
              <a:rPr lang="en-US" dirty="0" err="1"/>
              <a:t>Ery</a:t>
            </a:r>
            <a:r>
              <a:rPr lang="en-US" dirty="0"/>
              <a:t>/Hb</a:t>
            </a:r>
          </a:p>
          <a:p>
            <a:r>
              <a:rPr lang="cs-CZ" dirty="0" err="1"/>
              <a:t>Ischemic</a:t>
            </a:r>
            <a:r>
              <a:rPr lang="cs-CZ" dirty="0"/>
              <a:t> (</a:t>
            </a:r>
            <a:r>
              <a:rPr lang="cs-CZ" dirty="0" err="1"/>
              <a:t>stagnation</a:t>
            </a:r>
            <a:r>
              <a:rPr lang="cs-CZ" dirty="0"/>
              <a:t>)</a:t>
            </a:r>
            <a:r>
              <a:rPr lang="en-US" dirty="0"/>
              <a:t>:</a:t>
            </a:r>
          </a:p>
          <a:p>
            <a:pPr lvl="1"/>
            <a:r>
              <a:rPr lang="cs-CZ" dirty="0" err="1"/>
              <a:t>restricted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flow</a:t>
            </a:r>
            <a:r>
              <a:rPr lang="cs-CZ" dirty="0"/>
              <a:t> to </a:t>
            </a:r>
            <a:r>
              <a:rPr lang="cs-CZ" dirty="0" err="1"/>
              <a:t>tissue</a:t>
            </a:r>
            <a:r>
              <a:rPr lang="cs-CZ" dirty="0"/>
              <a:t> (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, </a:t>
            </a:r>
            <a:r>
              <a:rPr lang="cs-CZ" dirty="0" err="1"/>
              <a:t>obstruction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artery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r>
              <a:rPr lang="cs-CZ" dirty="0" err="1"/>
              <a:t>Histotoxic</a:t>
            </a:r>
            <a:endParaRPr lang="en-US" dirty="0"/>
          </a:p>
          <a:p>
            <a:pPr lvl="1"/>
            <a:r>
              <a:rPr lang="cs-CZ" dirty="0" err="1"/>
              <a:t>cells</a:t>
            </a:r>
            <a:r>
              <a:rPr lang="cs-CZ" dirty="0"/>
              <a:t> are </a:t>
            </a:r>
            <a:r>
              <a:rPr lang="cs-CZ" dirty="0" err="1"/>
              <a:t>unable</a:t>
            </a:r>
            <a:r>
              <a:rPr lang="cs-CZ" dirty="0"/>
              <a:t> to </a:t>
            </a:r>
            <a:r>
              <a:rPr lang="cs-CZ" dirty="0" err="1"/>
              <a:t>utilize</a:t>
            </a:r>
            <a:r>
              <a:rPr lang="cs-CZ" dirty="0"/>
              <a:t> oxygen (</a:t>
            </a:r>
            <a:r>
              <a:rPr lang="cs-CZ" dirty="0" err="1"/>
              <a:t>cyanide</a:t>
            </a:r>
            <a:r>
              <a:rPr lang="cs-CZ" dirty="0"/>
              <a:t> </a:t>
            </a:r>
            <a:r>
              <a:rPr lang="cs-CZ" dirty="0" err="1"/>
              <a:t>poisoning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N pO</a:t>
            </a:r>
            <a:r>
              <a:rPr lang="en-US" baseline="-25000" dirty="0"/>
              <a:t>2</a:t>
            </a:r>
            <a:r>
              <a:rPr lang="en-US" dirty="0"/>
              <a:t>; N </a:t>
            </a:r>
            <a:r>
              <a:rPr lang="en-US" dirty="0" err="1"/>
              <a:t>Ery</a:t>
            </a:r>
            <a:endParaRPr lang="en-US" dirty="0"/>
          </a:p>
          <a:p>
            <a:pPr lvl="1"/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DADD4B3-E005-4E19-A581-6B7AACFFE8BE}"/>
              </a:ext>
            </a:extLst>
          </p:cNvPr>
          <p:cNvGrpSpPr/>
          <p:nvPr/>
        </p:nvGrpSpPr>
        <p:grpSpPr>
          <a:xfrm>
            <a:off x="8406365" y="1244231"/>
            <a:ext cx="2898003" cy="951460"/>
            <a:chOff x="233161" y="3055395"/>
            <a:chExt cx="11751328" cy="3335797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DDD970A2-3C19-47C1-A188-85CCE7F7D2DB}"/>
                </a:ext>
              </a:extLst>
            </p:cNvPr>
            <p:cNvSpPr/>
            <p:nvPr/>
          </p:nvSpPr>
          <p:spPr>
            <a:xfrm>
              <a:off x="10506903" y="4053396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0516643A-01F0-4E55-A7C3-3FB0541DA23F}"/>
                </a:ext>
              </a:extLst>
            </p:cNvPr>
            <p:cNvSpPr/>
            <p:nvPr/>
          </p:nvSpPr>
          <p:spPr>
            <a:xfrm>
              <a:off x="11147571" y="4046000"/>
              <a:ext cx="603683" cy="56373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9" name="Grafický objekt 27" descr="Plíce">
              <a:extLst>
                <a:ext uri="{FF2B5EF4-FFF2-40B4-BE49-F238E27FC236}">
                  <a16:creationId xmlns:a16="http://schemas.microsoft.com/office/drawing/2014/main" id="{99E2EE65-8A65-4CEB-BE73-58947A705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10" name="Grafický objekt 29" descr="Srdce (orgán)">
              <a:extLst>
                <a:ext uri="{FF2B5EF4-FFF2-40B4-BE49-F238E27FC236}">
                  <a16:creationId xmlns:a16="http://schemas.microsoft.com/office/drawing/2014/main" id="{CC1893DC-BF5D-48F2-A779-2C696F9C5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3955909"/>
              <a:ext cx="1596515" cy="1596515"/>
            </a:xfrm>
            <a:prstGeom prst="rect">
              <a:avLst/>
            </a:prstGeom>
          </p:spPr>
        </p:pic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A5E54669-80AC-4382-B618-C208CCC3B210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26" name="Skupina 25">
                <a:extLst>
                  <a:ext uri="{FF2B5EF4-FFF2-40B4-BE49-F238E27FC236}">
                    <a16:creationId xmlns:a16="http://schemas.microsoft.com/office/drawing/2014/main" id="{5A5FB6BB-6B17-41A1-ADF0-A5071C1C2DA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28" name="Volný tvar: obrazec 32">
                  <a:extLst>
                    <a:ext uri="{FF2B5EF4-FFF2-40B4-BE49-F238E27FC236}">
                      <a16:creationId xmlns:a16="http://schemas.microsoft.com/office/drawing/2014/main" id="{7123BDD8-07CA-497A-9014-0E5F6E125C6A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9" name="Volný tvar: obrazec 33">
                  <a:extLst>
                    <a:ext uri="{FF2B5EF4-FFF2-40B4-BE49-F238E27FC236}">
                      <a16:creationId xmlns:a16="http://schemas.microsoft.com/office/drawing/2014/main" id="{797F406C-9D0D-4C24-A9CA-74E4CD462306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Volný tvar: obrazec 37">
                <a:extLst>
                  <a:ext uri="{FF2B5EF4-FFF2-40B4-BE49-F238E27FC236}">
                    <a16:creationId xmlns:a16="http://schemas.microsoft.com/office/drawing/2014/main" id="{9049CA33-03F2-4515-A2A8-79F4A89F6023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4F8FD073-B1B5-4782-9FDF-01791F56A25F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20" name="Skupina 19">
                <a:extLst>
                  <a:ext uri="{FF2B5EF4-FFF2-40B4-BE49-F238E27FC236}">
                    <a16:creationId xmlns:a16="http://schemas.microsoft.com/office/drawing/2014/main" id="{ABC9538C-EF12-4B83-BE07-0C2F4AF4A79D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23" name="Lichoběžník 10">
                  <a:extLst>
                    <a:ext uri="{FF2B5EF4-FFF2-40B4-BE49-F238E27FC236}">
                      <a16:creationId xmlns:a16="http://schemas.microsoft.com/office/drawing/2014/main" id="{BC228457-8BF2-4670-B94C-13969A7C184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bdélník 23">
                  <a:extLst>
                    <a:ext uri="{FF2B5EF4-FFF2-40B4-BE49-F238E27FC236}">
                      <a16:creationId xmlns:a16="http://schemas.microsoft.com/office/drawing/2014/main" id="{024A7093-E8B4-4947-BCB1-60A6F2F3D227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Pravoúhlý trojúhelník 24">
                  <a:extLst>
                    <a:ext uri="{FF2B5EF4-FFF2-40B4-BE49-F238E27FC236}">
                      <a16:creationId xmlns:a16="http://schemas.microsoft.com/office/drawing/2014/main" id="{83C982B3-FC27-45EE-AAD4-2FCD977074AB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1" name="Ovál 20">
                <a:extLst>
                  <a:ext uri="{FF2B5EF4-FFF2-40B4-BE49-F238E27FC236}">
                    <a16:creationId xmlns:a16="http://schemas.microsoft.com/office/drawing/2014/main" id="{B907DB32-D09A-4948-A720-821D8CE3C8B8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vál 21">
                <a:extLst>
                  <a:ext uri="{FF2B5EF4-FFF2-40B4-BE49-F238E27FC236}">
                    <a16:creationId xmlns:a16="http://schemas.microsoft.com/office/drawing/2014/main" id="{165DB183-E60C-4AA3-A04F-4F71E00E3B08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A7D173FD-0321-4A79-A63E-C45C2A6D012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4" name="Skupina 13">
                <a:extLst>
                  <a:ext uri="{FF2B5EF4-FFF2-40B4-BE49-F238E27FC236}">
                    <a16:creationId xmlns:a16="http://schemas.microsoft.com/office/drawing/2014/main" id="{2042CE13-5BB6-461A-B342-62E1C538EA9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7" name="Lichoběžník 10">
                  <a:extLst>
                    <a:ext uri="{FF2B5EF4-FFF2-40B4-BE49-F238E27FC236}">
                      <a16:creationId xmlns:a16="http://schemas.microsoft.com/office/drawing/2014/main" id="{63994B40-600B-4BF1-978B-82B0B30933A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>
                  <a:extLst>
                    <a:ext uri="{FF2B5EF4-FFF2-40B4-BE49-F238E27FC236}">
                      <a16:creationId xmlns:a16="http://schemas.microsoft.com/office/drawing/2014/main" id="{2D6609F6-475D-4B6E-ACCF-07696E1FCFB8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Pravoúhlý trojúhelník 18">
                  <a:extLst>
                    <a:ext uri="{FF2B5EF4-FFF2-40B4-BE49-F238E27FC236}">
                      <a16:creationId xmlns:a16="http://schemas.microsoft.com/office/drawing/2014/main" id="{97D8F62C-4F00-4984-B1D1-9108B7944E2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Ovál 14">
                <a:extLst>
                  <a:ext uri="{FF2B5EF4-FFF2-40B4-BE49-F238E27FC236}">
                    <a16:creationId xmlns:a16="http://schemas.microsoft.com/office/drawing/2014/main" id="{EB4F4A77-5862-4AA5-8BB6-619B17CC80AA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Ovál 15">
                <a:extLst>
                  <a:ext uri="{FF2B5EF4-FFF2-40B4-BE49-F238E27FC236}">
                    <a16:creationId xmlns:a16="http://schemas.microsoft.com/office/drawing/2014/main" id="{EFF655DE-B2A4-499E-B588-C4B53E2F537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912CE85-6D85-4B25-B06F-3A6A6C16D651}"/>
              </a:ext>
            </a:extLst>
          </p:cNvPr>
          <p:cNvGrpSpPr/>
          <p:nvPr/>
        </p:nvGrpSpPr>
        <p:grpSpPr>
          <a:xfrm>
            <a:off x="8755176" y="2852947"/>
            <a:ext cx="3235280" cy="947113"/>
            <a:chOff x="233161" y="3062796"/>
            <a:chExt cx="11751328" cy="3328396"/>
          </a:xfrm>
        </p:grpSpPr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D3393664-F1AE-46CA-ACA0-466DA4C86A67}"/>
                </a:ext>
              </a:extLst>
            </p:cNvPr>
            <p:cNvSpPr/>
            <p:nvPr/>
          </p:nvSpPr>
          <p:spPr>
            <a:xfrm>
              <a:off x="10507557" y="405339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vál 31">
              <a:extLst>
                <a:ext uri="{FF2B5EF4-FFF2-40B4-BE49-F238E27FC236}">
                  <a16:creationId xmlns:a16="http://schemas.microsoft.com/office/drawing/2014/main" id="{DBE64655-93CD-4998-AF4D-76F028B0C2E6}"/>
                </a:ext>
              </a:extLst>
            </p:cNvPr>
            <p:cNvSpPr/>
            <p:nvPr/>
          </p:nvSpPr>
          <p:spPr>
            <a:xfrm>
              <a:off x="11148223" y="4046000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vál 32">
              <a:extLst>
                <a:ext uri="{FF2B5EF4-FFF2-40B4-BE49-F238E27FC236}">
                  <a16:creationId xmlns:a16="http://schemas.microsoft.com/office/drawing/2014/main" id="{2E578C0D-9119-427C-ACED-0B6BD20949D7}"/>
                </a:ext>
              </a:extLst>
            </p:cNvPr>
            <p:cNvSpPr/>
            <p:nvPr/>
          </p:nvSpPr>
          <p:spPr>
            <a:xfrm>
              <a:off x="10509035" y="3460068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vál 33">
              <a:extLst>
                <a:ext uri="{FF2B5EF4-FFF2-40B4-BE49-F238E27FC236}">
                  <a16:creationId xmlns:a16="http://schemas.microsoft.com/office/drawing/2014/main" id="{FCC87F71-A797-4BF5-AF79-729C345008A3}"/>
                </a:ext>
              </a:extLst>
            </p:cNvPr>
            <p:cNvSpPr/>
            <p:nvPr/>
          </p:nvSpPr>
          <p:spPr>
            <a:xfrm>
              <a:off x="11149701" y="3452671"/>
              <a:ext cx="603683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5" name="Grafický objekt 27" descr="Plíce">
              <a:extLst>
                <a:ext uri="{FF2B5EF4-FFF2-40B4-BE49-F238E27FC236}">
                  <a16:creationId xmlns:a16="http://schemas.microsoft.com/office/drawing/2014/main" id="{8ED31349-5751-4DBE-83B3-E0CA3B08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36" name="Grafický objekt 29" descr="Srdce (orgán)">
              <a:extLst>
                <a:ext uri="{FF2B5EF4-FFF2-40B4-BE49-F238E27FC236}">
                  <a16:creationId xmlns:a16="http://schemas.microsoft.com/office/drawing/2014/main" id="{C39140CD-C19C-4FBF-8BF5-1799E27E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95920"/>
              <a:ext cx="1596517" cy="1596515"/>
            </a:xfrm>
            <a:prstGeom prst="rect">
              <a:avLst/>
            </a:prstGeom>
          </p:spPr>
        </p:pic>
        <p:grpSp>
          <p:nvGrpSpPr>
            <p:cNvPr id="37" name="Skupina 36">
              <a:extLst>
                <a:ext uri="{FF2B5EF4-FFF2-40B4-BE49-F238E27FC236}">
                  <a16:creationId xmlns:a16="http://schemas.microsoft.com/office/drawing/2014/main" id="{4D9E3BA7-3DFA-4105-A55E-F9604DEC3F6D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47" name="Skupina 46">
                <a:extLst>
                  <a:ext uri="{FF2B5EF4-FFF2-40B4-BE49-F238E27FC236}">
                    <a16:creationId xmlns:a16="http://schemas.microsoft.com/office/drawing/2014/main" id="{C27E90E6-CE17-4952-9FA4-04B251990429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49" name="Volný tvar: obrazec 32">
                  <a:extLst>
                    <a:ext uri="{FF2B5EF4-FFF2-40B4-BE49-F238E27FC236}">
                      <a16:creationId xmlns:a16="http://schemas.microsoft.com/office/drawing/2014/main" id="{74405667-B084-4F30-9AB8-375A6EE19082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50" name="Volný tvar: obrazec 33">
                  <a:extLst>
                    <a:ext uri="{FF2B5EF4-FFF2-40B4-BE49-F238E27FC236}">
                      <a16:creationId xmlns:a16="http://schemas.microsoft.com/office/drawing/2014/main" id="{F2785C82-8219-431F-8BAA-B97E4065E347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8" name="Volný tvar: obrazec 37">
                <a:extLst>
                  <a:ext uri="{FF2B5EF4-FFF2-40B4-BE49-F238E27FC236}">
                    <a16:creationId xmlns:a16="http://schemas.microsoft.com/office/drawing/2014/main" id="{B0E7289F-D4A9-4ADA-8B11-4662D3EC072F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9E616677-BFC5-4BF7-A16D-E2A0962FBEA3}"/>
                </a:ext>
              </a:extLst>
            </p:cNvPr>
            <p:cNvGrpSpPr/>
            <p:nvPr/>
          </p:nvGrpSpPr>
          <p:grpSpPr>
            <a:xfrm>
              <a:off x="463413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312AAB73-3E37-4625-867F-6C772F956A03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44" name="Lichoběžník 10">
                  <a:extLst>
                    <a:ext uri="{FF2B5EF4-FFF2-40B4-BE49-F238E27FC236}">
                      <a16:creationId xmlns:a16="http://schemas.microsoft.com/office/drawing/2014/main" id="{092819AC-779A-456F-AE65-70080E3CFD3F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5" name="Obdélník 44">
                  <a:extLst>
                    <a:ext uri="{FF2B5EF4-FFF2-40B4-BE49-F238E27FC236}">
                      <a16:creationId xmlns:a16="http://schemas.microsoft.com/office/drawing/2014/main" id="{AD6B1797-0EF7-4681-96C1-5F271461AE6B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46" name="Pravoúhlý trojúhelník 45">
                  <a:extLst>
                    <a:ext uri="{FF2B5EF4-FFF2-40B4-BE49-F238E27FC236}">
                      <a16:creationId xmlns:a16="http://schemas.microsoft.com/office/drawing/2014/main" id="{DA36E9C6-352B-430E-A4FB-2809237D27D1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57C9601B-5555-40B3-ADB9-5332C856990F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vál 40">
                <a:extLst>
                  <a:ext uri="{FF2B5EF4-FFF2-40B4-BE49-F238E27FC236}">
                    <a16:creationId xmlns:a16="http://schemas.microsoft.com/office/drawing/2014/main" id="{38F38AD6-2B1E-40D7-884F-74DE0DACB24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vál 41">
                <a:extLst>
                  <a:ext uri="{FF2B5EF4-FFF2-40B4-BE49-F238E27FC236}">
                    <a16:creationId xmlns:a16="http://schemas.microsoft.com/office/drawing/2014/main" id="{C9EE330D-4974-4BFA-8A8D-DA7372C1F6DB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6BA73384-8831-4918-AA2C-0CA41308936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71856DC2-EF96-4E1F-9EC5-C032BE03293E}"/>
              </a:ext>
            </a:extLst>
          </p:cNvPr>
          <p:cNvGrpSpPr/>
          <p:nvPr/>
        </p:nvGrpSpPr>
        <p:grpSpPr>
          <a:xfrm>
            <a:off x="8807653" y="4319536"/>
            <a:ext cx="3061358" cy="748970"/>
            <a:chOff x="233161" y="3055395"/>
            <a:chExt cx="11751328" cy="3335797"/>
          </a:xfrm>
        </p:grpSpPr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7F5F1620-169E-4251-B655-A0DF83EEB8C0}"/>
                </a:ext>
              </a:extLst>
            </p:cNvPr>
            <p:cNvSpPr/>
            <p:nvPr/>
          </p:nvSpPr>
          <p:spPr>
            <a:xfrm>
              <a:off x="10568011" y="405339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0A892B66-37B3-46EC-BDA3-C52E865956A1}"/>
                </a:ext>
              </a:extLst>
            </p:cNvPr>
            <p:cNvSpPr/>
            <p:nvPr/>
          </p:nvSpPr>
          <p:spPr>
            <a:xfrm>
              <a:off x="11208681" y="4046001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381C336B-5F99-46D9-9547-2992AFB8BE9B}"/>
                </a:ext>
              </a:extLst>
            </p:cNvPr>
            <p:cNvSpPr/>
            <p:nvPr/>
          </p:nvSpPr>
          <p:spPr>
            <a:xfrm>
              <a:off x="10569493" y="3460067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DB9226F1-C5AF-431C-BFE1-C8D09E97E976}"/>
                </a:ext>
              </a:extLst>
            </p:cNvPr>
            <p:cNvSpPr/>
            <p:nvPr/>
          </p:nvSpPr>
          <p:spPr>
            <a:xfrm>
              <a:off x="11210159" y="3452669"/>
              <a:ext cx="603681" cy="5637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6" name="Grafický objekt 27" descr="Plíce">
              <a:extLst>
                <a:ext uri="{FF2B5EF4-FFF2-40B4-BE49-F238E27FC236}">
                  <a16:creationId xmlns:a16="http://schemas.microsoft.com/office/drawing/2014/main" id="{E6EDED1C-190E-4394-8FD2-0D0C1255B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57" name="Grafický objekt 29" descr="Srdce (orgán)">
              <a:extLst>
                <a:ext uri="{FF2B5EF4-FFF2-40B4-BE49-F238E27FC236}">
                  <a16:creationId xmlns:a16="http://schemas.microsoft.com/office/drawing/2014/main" id="{235DA2C8-224D-4572-A1E0-BB755D37E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010166"/>
              <a:ext cx="1596516" cy="1596517"/>
            </a:xfrm>
            <a:prstGeom prst="rect">
              <a:avLst/>
            </a:prstGeom>
          </p:spPr>
        </p:pic>
        <p:grpSp>
          <p:nvGrpSpPr>
            <p:cNvPr id="58" name="Skupina 57">
              <a:extLst>
                <a:ext uri="{FF2B5EF4-FFF2-40B4-BE49-F238E27FC236}">
                  <a16:creationId xmlns:a16="http://schemas.microsoft.com/office/drawing/2014/main" id="{181867B1-495D-4A9C-9860-6FC304C84C53}"/>
                </a:ext>
              </a:extLst>
            </p:cNvPr>
            <p:cNvGrpSpPr/>
            <p:nvPr/>
          </p:nvGrpSpPr>
          <p:grpSpPr>
            <a:xfrm>
              <a:off x="2539008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CA2EEE3B-13D0-4085-A51F-E37C83E51055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74" name="Lichoběžník 10">
                  <a:extLst>
                    <a:ext uri="{FF2B5EF4-FFF2-40B4-BE49-F238E27FC236}">
                      <a16:creationId xmlns:a16="http://schemas.microsoft.com/office/drawing/2014/main" id="{149FC253-5CC8-44C9-B14C-C97A2A07BB1D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5" name="Obdélník 74">
                  <a:extLst>
                    <a:ext uri="{FF2B5EF4-FFF2-40B4-BE49-F238E27FC236}">
                      <a16:creationId xmlns:a16="http://schemas.microsoft.com/office/drawing/2014/main" id="{AB959A0C-A9C6-4EE6-860D-4B9998FBD7CF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76" name="Pravoúhlý trojúhelník 75">
                  <a:extLst>
                    <a:ext uri="{FF2B5EF4-FFF2-40B4-BE49-F238E27FC236}">
                      <a16:creationId xmlns:a16="http://schemas.microsoft.com/office/drawing/2014/main" id="{2C476B32-4019-4153-B6BF-1D441B2D345F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70" name="Ovál 69">
                <a:extLst>
                  <a:ext uri="{FF2B5EF4-FFF2-40B4-BE49-F238E27FC236}">
                    <a16:creationId xmlns:a16="http://schemas.microsoft.com/office/drawing/2014/main" id="{50B5F8C1-D7D4-4086-9D0E-48408279A6C4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vál 70">
                <a:extLst>
                  <a:ext uri="{FF2B5EF4-FFF2-40B4-BE49-F238E27FC236}">
                    <a16:creationId xmlns:a16="http://schemas.microsoft.com/office/drawing/2014/main" id="{2E4C124A-A7AA-45CE-8A47-387C80491685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2" name="Ovál 71">
                <a:extLst>
                  <a:ext uri="{FF2B5EF4-FFF2-40B4-BE49-F238E27FC236}">
                    <a16:creationId xmlns:a16="http://schemas.microsoft.com/office/drawing/2014/main" id="{CB123A69-4CA6-42E4-9D0A-A67A9740C1E1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8A0C2E20-58C2-4730-B9FB-47BCB9C2A4B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9" name="Skupina 58">
              <a:extLst>
                <a:ext uri="{FF2B5EF4-FFF2-40B4-BE49-F238E27FC236}">
                  <a16:creationId xmlns:a16="http://schemas.microsoft.com/office/drawing/2014/main" id="{ECDE5C8B-9570-4379-B1C8-EB646517CE1C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61" name="Skupina 60">
                <a:extLst>
                  <a:ext uri="{FF2B5EF4-FFF2-40B4-BE49-F238E27FC236}">
                    <a16:creationId xmlns:a16="http://schemas.microsoft.com/office/drawing/2014/main" id="{733E396F-7291-46CC-B58E-024CF714F02B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66" name="Lichoběžník 10">
                  <a:extLst>
                    <a:ext uri="{FF2B5EF4-FFF2-40B4-BE49-F238E27FC236}">
                      <a16:creationId xmlns:a16="http://schemas.microsoft.com/office/drawing/2014/main" id="{BBE52877-28CD-4B0E-9A73-C71DFBC236D0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7" name="Obdélník 66">
                  <a:extLst>
                    <a:ext uri="{FF2B5EF4-FFF2-40B4-BE49-F238E27FC236}">
                      <a16:creationId xmlns:a16="http://schemas.microsoft.com/office/drawing/2014/main" id="{C172C923-F220-4CA5-A315-F57F005545A4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68" name="Pravoúhlý trojúhelník 67">
                  <a:extLst>
                    <a:ext uri="{FF2B5EF4-FFF2-40B4-BE49-F238E27FC236}">
                      <a16:creationId xmlns:a16="http://schemas.microsoft.com/office/drawing/2014/main" id="{EFEB6C66-705A-47C2-BA85-51342A8B07B9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62" name="Ovál 61">
                <a:extLst>
                  <a:ext uri="{FF2B5EF4-FFF2-40B4-BE49-F238E27FC236}">
                    <a16:creationId xmlns:a16="http://schemas.microsoft.com/office/drawing/2014/main" id="{E0597D1F-1026-4C5A-AF6E-DE32AFE86166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vál 62">
                <a:extLst>
                  <a:ext uri="{FF2B5EF4-FFF2-40B4-BE49-F238E27FC236}">
                    <a16:creationId xmlns:a16="http://schemas.microsoft.com/office/drawing/2014/main" id="{5FCB3F1D-4D58-48E1-A8E1-476D73F9DCD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vál 63">
                <a:extLst>
                  <a:ext uri="{FF2B5EF4-FFF2-40B4-BE49-F238E27FC236}">
                    <a16:creationId xmlns:a16="http://schemas.microsoft.com/office/drawing/2014/main" id="{18E2F788-8893-4F57-840D-8D014FAE5A6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vál 64">
                <a:extLst>
                  <a:ext uri="{FF2B5EF4-FFF2-40B4-BE49-F238E27FC236}">
                    <a16:creationId xmlns:a16="http://schemas.microsoft.com/office/drawing/2014/main" id="{F4A5F98B-B3FB-49CF-9DDE-0D2E0DD96D85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688F55DC-4A63-4BFF-99F0-3E855F05CD9F}"/>
                </a:ext>
              </a:extLst>
            </p:cNvPr>
            <p:cNvCxnSpPr/>
            <p:nvPr/>
          </p:nvCxnSpPr>
          <p:spPr>
            <a:xfrm>
              <a:off x="2361459" y="5415376"/>
              <a:ext cx="728856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Skupina 76">
            <a:extLst>
              <a:ext uri="{FF2B5EF4-FFF2-40B4-BE49-F238E27FC236}">
                <a16:creationId xmlns:a16="http://schemas.microsoft.com/office/drawing/2014/main" id="{1F9F1BA7-46CB-428A-B164-A89D9D480C61}"/>
              </a:ext>
            </a:extLst>
          </p:cNvPr>
          <p:cNvGrpSpPr/>
          <p:nvPr/>
        </p:nvGrpSpPr>
        <p:grpSpPr>
          <a:xfrm>
            <a:off x="7197241" y="5334795"/>
            <a:ext cx="3636734" cy="1110783"/>
            <a:chOff x="233161" y="2387954"/>
            <a:chExt cx="11751328" cy="4048362"/>
          </a:xfrm>
        </p:grpSpPr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F2B17804-AF5D-470F-A0D5-C057DB4E0D21}"/>
                </a:ext>
              </a:extLst>
            </p:cNvPr>
            <p:cNvSpPr/>
            <p:nvPr/>
          </p:nvSpPr>
          <p:spPr>
            <a:xfrm>
              <a:off x="10530412" y="405339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31C89702-4548-4329-9C86-10DE9B427CC4}"/>
                </a:ext>
              </a:extLst>
            </p:cNvPr>
            <p:cNvSpPr/>
            <p:nvPr/>
          </p:nvSpPr>
          <p:spPr>
            <a:xfrm>
              <a:off x="11171079" y="404600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E126968A-B2B8-4A18-90D7-B6EB427E157D}"/>
                </a:ext>
              </a:extLst>
            </p:cNvPr>
            <p:cNvSpPr/>
            <p:nvPr/>
          </p:nvSpPr>
          <p:spPr>
            <a:xfrm>
              <a:off x="10531891" y="3460067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46582F29-DF97-4295-9519-4DB50685062F}"/>
                </a:ext>
              </a:extLst>
            </p:cNvPr>
            <p:cNvSpPr/>
            <p:nvPr/>
          </p:nvSpPr>
          <p:spPr>
            <a:xfrm>
              <a:off x="11172558" y="3452671"/>
              <a:ext cx="603682" cy="56373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2" name="Grafický objekt 27" descr="Plíce">
              <a:extLst>
                <a:ext uri="{FF2B5EF4-FFF2-40B4-BE49-F238E27FC236}">
                  <a16:creationId xmlns:a16="http://schemas.microsoft.com/office/drawing/2014/main" id="{B448AF06-7B78-4F33-82B6-0B5ADCEE4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387973" y="4794676"/>
              <a:ext cx="1596516" cy="1596516"/>
            </a:xfrm>
            <a:prstGeom prst="rect">
              <a:avLst/>
            </a:prstGeom>
          </p:spPr>
        </p:pic>
        <p:pic>
          <p:nvPicPr>
            <p:cNvPr id="83" name="Grafický objekt 29" descr="Srdce (orgán)">
              <a:extLst>
                <a:ext uri="{FF2B5EF4-FFF2-40B4-BE49-F238E27FC236}">
                  <a16:creationId xmlns:a16="http://schemas.microsoft.com/office/drawing/2014/main" id="{A801F8A1-5A08-4AAD-9947-94E60025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161" y="4839800"/>
              <a:ext cx="1596516" cy="1596516"/>
            </a:xfrm>
            <a:prstGeom prst="rect">
              <a:avLst/>
            </a:prstGeom>
          </p:spPr>
        </p:pic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2ABDC0A0-B0FF-4737-8887-90E6CF06696B}"/>
                </a:ext>
              </a:extLst>
            </p:cNvPr>
            <p:cNvGrpSpPr/>
            <p:nvPr/>
          </p:nvGrpSpPr>
          <p:grpSpPr>
            <a:xfrm>
              <a:off x="2034643" y="5181797"/>
              <a:ext cx="8128883" cy="726851"/>
              <a:chOff x="2185569" y="5323830"/>
              <a:chExt cx="8128883" cy="726851"/>
            </a:xfrm>
          </p:grpSpPr>
          <p:grpSp>
            <p:nvGrpSpPr>
              <p:cNvPr id="116" name="Skupina 115">
                <a:extLst>
                  <a:ext uri="{FF2B5EF4-FFF2-40B4-BE49-F238E27FC236}">
                    <a16:creationId xmlns:a16="http://schemas.microsoft.com/office/drawing/2014/main" id="{A7063BC9-7E7D-4C6D-BF85-DD5A5149AAA1}"/>
                  </a:ext>
                </a:extLst>
              </p:cNvPr>
              <p:cNvGrpSpPr/>
              <p:nvPr/>
            </p:nvGrpSpPr>
            <p:grpSpPr>
              <a:xfrm>
                <a:off x="2185569" y="5384502"/>
                <a:ext cx="5437467" cy="666179"/>
                <a:chOff x="2185569" y="5384502"/>
                <a:chExt cx="5437467" cy="666179"/>
              </a:xfrm>
            </p:grpSpPr>
            <p:sp>
              <p:nvSpPr>
                <p:cNvPr id="118" name="Volný tvar: obrazec 32">
                  <a:extLst>
                    <a:ext uri="{FF2B5EF4-FFF2-40B4-BE49-F238E27FC236}">
                      <a16:creationId xmlns:a16="http://schemas.microsoft.com/office/drawing/2014/main" id="{B15FFF05-14F8-4DF2-BD01-6A1DB427D775}"/>
                    </a:ext>
                  </a:extLst>
                </p:cNvPr>
                <p:cNvSpPr/>
                <p:nvPr/>
              </p:nvSpPr>
              <p:spPr>
                <a:xfrm rot="21158498">
                  <a:off x="2185569" y="5437787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9" name="Volný tvar: obrazec 33">
                  <a:extLst>
                    <a:ext uri="{FF2B5EF4-FFF2-40B4-BE49-F238E27FC236}">
                      <a16:creationId xmlns:a16="http://schemas.microsoft.com/office/drawing/2014/main" id="{7311139E-2536-4470-92D2-37AF178D90FC}"/>
                    </a:ext>
                  </a:extLst>
                </p:cNvPr>
                <p:cNvSpPr/>
                <p:nvPr/>
              </p:nvSpPr>
              <p:spPr>
                <a:xfrm rot="21158498">
                  <a:off x="4876984" y="5384502"/>
                  <a:ext cx="2746052" cy="612894"/>
                </a:xfrm>
                <a:custGeom>
                  <a:avLst/>
                  <a:gdLst>
                    <a:gd name="connsiteX0" fmla="*/ 0 w 2746052"/>
                    <a:gd name="connsiteY0" fmla="*/ 328809 h 612894"/>
                    <a:gd name="connsiteX1" fmla="*/ 639192 w 2746052"/>
                    <a:gd name="connsiteY1" fmla="*/ 335 h 612894"/>
                    <a:gd name="connsiteX2" fmla="*/ 692458 w 2746052"/>
                    <a:gd name="connsiteY2" fmla="*/ 382075 h 612894"/>
                    <a:gd name="connsiteX3" fmla="*/ 1367161 w 2746052"/>
                    <a:gd name="connsiteY3" fmla="*/ 53601 h 612894"/>
                    <a:gd name="connsiteX4" fmla="*/ 1420427 w 2746052"/>
                    <a:gd name="connsiteY4" fmla="*/ 461974 h 612894"/>
                    <a:gd name="connsiteX5" fmla="*/ 2086252 w 2746052"/>
                    <a:gd name="connsiteY5" fmla="*/ 115745 h 612894"/>
                    <a:gd name="connsiteX6" fmla="*/ 2077374 w 2746052"/>
                    <a:gd name="connsiteY6" fmla="*/ 532995 h 612894"/>
                    <a:gd name="connsiteX7" fmla="*/ 2689934 w 2746052"/>
                    <a:gd name="connsiteY7" fmla="*/ 195644 h 612894"/>
                    <a:gd name="connsiteX8" fmla="*/ 2681056 w 2746052"/>
                    <a:gd name="connsiteY8" fmla="*/ 612894 h 612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46052" h="612894">
                      <a:moveTo>
                        <a:pt x="0" y="328809"/>
                      </a:moveTo>
                      <a:cubicBezTo>
                        <a:pt x="261891" y="160133"/>
                        <a:pt x="523782" y="-8543"/>
                        <a:pt x="639192" y="335"/>
                      </a:cubicBezTo>
                      <a:cubicBezTo>
                        <a:pt x="754602" y="9213"/>
                        <a:pt x="571130" y="373197"/>
                        <a:pt x="692458" y="382075"/>
                      </a:cubicBezTo>
                      <a:cubicBezTo>
                        <a:pt x="813786" y="390953"/>
                        <a:pt x="1245833" y="40284"/>
                        <a:pt x="1367161" y="53601"/>
                      </a:cubicBezTo>
                      <a:cubicBezTo>
                        <a:pt x="1488489" y="66917"/>
                        <a:pt x="1300579" y="451617"/>
                        <a:pt x="1420427" y="461974"/>
                      </a:cubicBezTo>
                      <a:cubicBezTo>
                        <a:pt x="1540275" y="472331"/>
                        <a:pt x="1976761" y="103908"/>
                        <a:pt x="2086252" y="115745"/>
                      </a:cubicBezTo>
                      <a:cubicBezTo>
                        <a:pt x="2195743" y="127582"/>
                        <a:pt x="1976760" y="519679"/>
                        <a:pt x="2077374" y="532995"/>
                      </a:cubicBezTo>
                      <a:cubicBezTo>
                        <a:pt x="2177988" y="546311"/>
                        <a:pt x="2589320" y="182328"/>
                        <a:pt x="2689934" y="195644"/>
                      </a:cubicBezTo>
                      <a:cubicBezTo>
                        <a:pt x="2790548" y="208960"/>
                        <a:pt x="2735802" y="410927"/>
                        <a:pt x="2681056" y="612894"/>
                      </a:cubicBezTo>
                    </a:path>
                  </a:pathLst>
                </a:cu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17" name="Volný tvar: obrazec 37">
                <a:extLst>
                  <a:ext uri="{FF2B5EF4-FFF2-40B4-BE49-F238E27FC236}">
                    <a16:creationId xmlns:a16="http://schemas.microsoft.com/office/drawing/2014/main" id="{98B4887D-BE46-428E-82FA-0A3BEE5F71F5}"/>
                  </a:ext>
                </a:extLst>
              </p:cNvPr>
              <p:cNvSpPr/>
              <p:nvPr/>
            </p:nvSpPr>
            <p:spPr>
              <a:xfrm rot="21158498">
                <a:off x="7568400" y="5323830"/>
                <a:ext cx="2746052" cy="612894"/>
              </a:xfrm>
              <a:custGeom>
                <a:avLst/>
                <a:gdLst>
                  <a:gd name="connsiteX0" fmla="*/ 0 w 2746052"/>
                  <a:gd name="connsiteY0" fmla="*/ 328809 h 612894"/>
                  <a:gd name="connsiteX1" fmla="*/ 639192 w 2746052"/>
                  <a:gd name="connsiteY1" fmla="*/ 335 h 612894"/>
                  <a:gd name="connsiteX2" fmla="*/ 692458 w 2746052"/>
                  <a:gd name="connsiteY2" fmla="*/ 382075 h 612894"/>
                  <a:gd name="connsiteX3" fmla="*/ 1367161 w 2746052"/>
                  <a:gd name="connsiteY3" fmla="*/ 53601 h 612894"/>
                  <a:gd name="connsiteX4" fmla="*/ 1420427 w 2746052"/>
                  <a:gd name="connsiteY4" fmla="*/ 461974 h 612894"/>
                  <a:gd name="connsiteX5" fmla="*/ 2086252 w 2746052"/>
                  <a:gd name="connsiteY5" fmla="*/ 115745 h 612894"/>
                  <a:gd name="connsiteX6" fmla="*/ 2077374 w 2746052"/>
                  <a:gd name="connsiteY6" fmla="*/ 532995 h 612894"/>
                  <a:gd name="connsiteX7" fmla="*/ 2689934 w 2746052"/>
                  <a:gd name="connsiteY7" fmla="*/ 195644 h 612894"/>
                  <a:gd name="connsiteX8" fmla="*/ 2681056 w 2746052"/>
                  <a:gd name="connsiteY8" fmla="*/ 612894 h 61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46052" h="612894">
                    <a:moveTo>
                      <a:pt x="0" y="328809"/>
                    </a:moveTo>
                    <a:cubicBezTo>
                      <a:pt x="261891" y="160133"/>
                      <a:pt x="523782" y="-8543"/>
                      <a:pt x="639192" y="335"/>
                    </a:cubicBezTo>
                    <a:cubicBezTo>
                      <a:pt x="754602" y="9213"/>
                      <a:pt x="571130" y="373197"/>
                      <a:pt x="692458" y="382075"/>
                    </a:cubicBezTo>
                    <a:cubicBezTo>
                      <a:pt x="813786" y="390953"/>
                      <a:pt x="1245833" y="40284"/>
                      <a:pt x="1367161" y="53601"/>
                    </a:cubicBezTo>
                    <a:cubicBezTo>
                      <a:pt x="1488489" y="66917"/>
                      <a:pt x="1300579" y="451617"/>
                      <a:pt x="1420427" y="461974"/>
                    </a:cubicBezTo>
                    <a:cubicBezTo>
                      <a:pt x="1540275" y="472331"/>
                      <a:pt x="1976761" y="103908"/>
                      <a:pt x="2086252" y="115745"/>
                    </a:cubicBezTo>
                    <a:cubicBezTo>
                      <a:pt x="2195743" y="127582"/>
                      <a:pt x="1976760" y="519679"/>
                      <a:pt x="2077374" y="532995"/>
                    </a:cubicBezTo>
                    <a:cubicBezTo>
                      <a:pt x="2177988" y="546311"/>
                      <a:pt x="2589320" y="182328"/>
                      <a:pt x="2689934" y="195644"/>
                    </a:cubicBezTo>
                    <a:cubicBezTo>
                      <a:pt x="2790548" y="208960"/>
                      <a:pt x="2735802" y="410927"/>
                      <a:pt x="2681056" y="61289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5" name="Skupina 84">
              <a:extLst>
                <a:ext uri="{FF2B5EF4-FFF2-40B4-BE49-F238E27FC236}">
                  <a16:creationId xmlns:a16="http://schemas.microsoft.com/office/drawing/2014/main" id="{61546DEF-0E18-432A-B7A7-8C87AE3B60C3}"/>
                </a:ext>
              </a:extLst>
            </p:cNvPr>
            <p:cNvGrpSpPr/>
            <p:nvPr/>
          </p:nvGrpSpPr>
          <p:grpSpPr>
            <a:xfrm>
              <a:off x="3142696" y="3062796"/>
              <a:ext cx="2801934" cy="2334828"/>
              <a:chOff x="3888418" y="2175030"/>
              <a:chExt cx="4190261" cy="3417903"/>
            </a:xfrm>
          </p:grpSpPr>
          <p:grpSp>
            <p:nvGrpSpPr>
              <p:cNvPr id="108" name="Skupina 107">
                <a:extLst>
                  <a:ext uri="{FF2B5EF4-FFF2-40B4-BE49-F238E27FC236}">
                    <a16:creationId xmlns:a16="http://schemas.microsoft.com/office/drawing/2014/main" id="{C3160763-F08C-4E01-BF79-0440B5545016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13" name="Lichoběžník 10">
                  <a:extLst>
                    <a:ext uri="{FF2B5EF4-FFF2-40B4-BE49-F238E27FC236}">
                      <a16:creationId xmlns:a16="http://schemas.microsoft.com/office/drawing/2014/main" id="{E8EFF430-FB58-488F-9784-9F9C0372F2CA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4" name="Obdélník 113">
                  <a:extLst>
                    <a:ext uri="{FF2B5EF4-FFF2-40B4-BE49-F238E27FC236}">
                      <a16:creationId xmlns:a16="http://schemas.microsoft.com/office/drawing/2014/main" id="{59C47E84-5BE8-499F-91D4-8AC8138E23A0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15" name="Pravoúhlý trojúhelník 114">
                  <a:extLst>
                    <a:ext uri="{FF2B5EF4-FFF2-40B4-BE49-F238E27FC236}">
                      <a16:creationId xmlns:a16="http://schemas.microsoft.com/office/drawing/2014/main" id="{E15E1325-9F64-4495-9A63-5E3DE3161AC5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9" name="Ovál 108">
                <a:extLst>
                  <a:ext uri="{FF2B5EF4-FFF2-40B4-BE49-F238E27FC236}">
                    <a16:creationId xmlns:a16="http://schemas.microsoft.com/office/drawing/2014/main" id="{62B8C952-4734-4FE6-BD5E-991BB45120A5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0" name="Ovál 109">
                <a:extLst>
                  <a:ext uri="{FF2B5EF4-FFF2-40B4-BE49-F238E27FC236}">
                    <a16:creationId xmlns:a16="http://schemas.microsoft.com/office/drawing/2014/main" id="{BBF00A63-A395-40B7-8416-632523FD061B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1" name="Ovál 110">
                <a:extLst>
                  <a:ext uri="{FF2B5EF4-FFF2-40B4-BE49-F238E27FC236}">
                    <a16:creationId xmlns:a16="http://schemas.microsoft.com/office/drawing/2014/main" id="{6FE6155E-D24A-411D-8A26-B3362577EC82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2" name="Ovál 111">
                <a:extLst>
                  <a:ext uri="{FF2B5EF4-FFF2-40B4-BE49-F238E27FC236}">
                    <a16:creationId xmlns:a16="http://schemas.microsoft.com/office/drawing/2014/main" id="{B2D7C59C-B1CA-417F-8041-3DFADE03B414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6" name="Skupina 85">
              <a:extLst>
                <a:ext uri="{FF2B5EF4-FFF2-40B4-BE49-F238E27FC236}">
                  <a16:creationId xmlns:a16="http://schemas.microsoft.com/office/drawing/2014/main" id="{E689E88B-0A22-4A19-8B98-0B793F0EEDF6}"/>
                </a:ext>
              </a:extLst>
            </p:cNvPr>
            <p:cNvGrpSpPr/>
            <p:nvPr/>
          </p:nvGrpSpPr>
          <p:grpSpPr>
            <a:xfrm>
              <a:off x="6402289" y="3055395"/>
              <a:ext cx="2801934" cy="2334828"/>
              <a:chOff x="3888418" y="2175030"/>
              <a:chExt cx="4190261" cy="3417903"/>
            </a:xfrm>
          </p:grpSpPr>
          <p:grpSp>
            <p:nvGrpSpPr>
              <p:cNvPr id="100" name="Skupina 99">
                <a:extLst>
                  <a:ext uri="{FF2B5EF4-FFF2-40B4-BE49-F238E27FC236}">
                    <a16:creationId xmlns:a16="http://schemas.microsoft.com/office/drawing/2014/main" id="{66B2AF2A-48CF-4A92-847F-062E841C639C}"/>
                  </a:ext>
                </a:extLst>
              </p:cNvPr>
              <p:cNvGrpSpPr/>
              <p:nvPr/>
            </p:nvGrpSpPr>
            <p:grpSpPr>
              <a:xfrm>
                <a:off x="3888418" y="2175030"/>
                <a:ext cx="4190261" cy="3417903"/>
                <a:chOff x="2894120" y="1526959"/>
                <a:chExt cx="4190261" cy="3417903"/>
              </a:xfrm>
            </p:grpSpPr>
            <p:sp>
              <p:nvSpPr>
                <p:cNvPr id="105" name="Lichoběžník 10">
                  <a:extLst>
                    <a:ext uri="{FF2B5EF4-FFF2-40B4-BE49-F238E27FC236}">
                      <a16:creationId xmlns:a16="http://schemas.microsoft.com/office/drawing/2014/main" id="{4F0B9691-1017-458D-987D-2D82E2849734}"/>
                    </a:ext>
                  </a:extLst>
                </p:cNvPr>
                <p:cNvSpPr/>
                <p:nvPr/>
              </p:nvSpPr>
              <p:spPr>
                <a:xfrm rot="10800000">
                  <a:off x="2894120" y="4287915"/>
                  <a:ext cx="4190261" cy="656947"/>
                </a:xfrm>
                <a:custGeom>
                  <a:avLst/>
                  <a:gdLst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4026024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164237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  <a:gd name="connsiteX0" fmla="*/ 0 w 4190261"/>
                    <a:gd name="connsiteY0" fmla="*/ 656947 h 656947"/>
                    <a:gd name="connsiteX1" fmla="*/ 732408 w 4190261"/>
                    <a:gd name="connsiteY1" fmla="*/ 0 h 656947"/>
                    <a:gd name="connsiteX2" fmla="*/ 3591018 w 4190261"/>
                    <a:gd name="connsiteY2" fmla="*/ 0 h 656947"/>
                    <a:gd name="connsiteX3" fmla="*/ 4190261 w 4190261"/>
                    <a:gd name="connsiteY3" fmla="*/ 656947 h 656947"/>
                    <a:gd name="connsiteX4" fmla="*/ 0 w 4190261"/>
                    <a:gd name="connsiteY4" fmla="*/ 656947 h 65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0261" h="656947">
                      <a:moveTo>
                        <a:pt x="0" y="656947"/>
                      </a:moveTo>
                      <a:lnTo>
                        <a:pt x="732408" y="0"/>
                      </a:lnTo>
                      <a:lnTo>
                        <a:pt x="3591018" y="0"/>
                      </a:lnTo>
                      <a:lnTo>
                        <a:pt x="4190261" y="656947"/>
                      </a:lnTo>
                      <a:lnTo>
                        <a:pt x="0" y="656947"/>
                      </a:ln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6" name="Obdélník 105">
                  <a:extLst>
                    <a:ext uri="{FF2B5EF4-FFF2-40B4-BE49-F238E27FC236}">
                      <a16:creationId xmlns:a16="http://schemas.microsoft.com/office/drawing/2014/main" id="{7305E223-6D57-45C3-8165-18A393CEE439}"/>
                    </a:ext>
                  </a:extLst>
                </p:cNvPr>
                <p:cNvSpPr/>
                <p:nvPr/>
              </p:nvSpPr>
              <p:spPr>
                <a:xfrm>
                  <a:off x="4749544" y="1526960"/>
                  <a:ext cx="45719" cy="27609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07" name="Pravoúhlý trojúhelník 106">
                  <a:extLst>
                    <a:ext uri="{FF2B5EF4-FFF2-40B4-BE49-F238E27FC236}">
                      <a16:creationId xmlns:a16="http://schemas.microsoft.com/office/drawing/2014/main" id="{1FAB0654-0433-48B9-86CB-7D69166519DE}"/>
                    </a:ext>
                  </a:extLst>
                </p:cNvPr>
                <p:cNvSpPr/>
                <p:nvPr/>
              </p:nvSpPr>
              <p:spPr>
                <a:xfrm flipH="1">
                  <a:off x="3213720" y="1526959"/>
                  <a:ext cx="1535837" cy="2370338"/>
                </a:xfrm>
                <a:prstGeom prst="rt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01" name="Ovál 100">
                <a:extLst>
                  <a:ext uri="{FF2B5EF4-FFF2-40B4-BE49-F238E27FC236}">
                    <a16:creationId xmlns:a16="http://schemas.microsoft.com/office/drawing/2014/main" id="{0BE51705-2063-43DB-84BF-8263869E1E79}"/>
                  </a:ext>
                </a:extLst>
              </p:cNvPr>
              <p:cNvSpPr/>
              <p:nvPr/>
            </p:nvSpPr>
            <p:spPr>
              <a:xfrm>
                <a:off x="6019060" y="437669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2" name="Ovál 101">
                <a:extLst>
                  <a:ext uri="{FF2B5EF4-FFF2-40B4-BE49-F238E27FC236}">
                    <a16:creationId xmlns:a16="http://schemas.microsoft.com/office/drawing/2014/main" id="{DACEE16D-614D-4F8E-B14D-03E8E57737FA}"/>
                  </a:ext>
                </a:extLst>
              </p:cNvPr>
              <p:cNvSpPr/>
              <p:nvPr/>
            </p:nvSpPr>
            <p:spPr>
              <a:xfrm>
                <a:off x="6659727" y="436929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vál 102">
                <a:extLst>
                  <a:ext uri="{FF2B5EF4-FFF2-40B4-BE49-F238E27FC236}">
                    <a16:creationId xmlns:a16="http://schemas.microsoft.com/office/drawing/2014/main" id="{82FE20BD-8C9D-4895-8675-1AF36987919F}"/>
                  </a:ext>
                </a:extLst>
              </p:cNvPr>
              <p:cNvSpPr/>
              <p:nvPr/>
            </p:nvSpPr>
            <p:spPr>
              <a:xfrm>
                <a:off x="6020539" y="3783360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vál 103">
                <a:extLst>
                  <a:ext uri="{FF2B5EF4-FFF2-40B4-BE49-F238E27FC236}">
                    <a16:creationId xmlns:a16="http://schemas.microsoft.com/office/drawing/2014/main" id="{196158BB-3785-4EA6-89DB-16BC3184AD11}"/>
                  </a:ext>
                </a:extLst>
              </p:cNvPr>
              <p:cNvSpPr/>
              <p:nvPr/>
            </p:nvSpPr>
            <p:spPr>
              <a:xfrm>
                <a:off x="6661206" y="3775964"/>
                <a:ext cx="603682" cy="5637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79D11BAA-6951-4A95-B74A-D4BEF4F8207D}"/>
                </a:ext>
              </a:extLst>
            </p:cNvPr>
            <p:cNvSpPr/>
            <p:nvPr/>
          </p:nvSpPr>
          <p:spPr>
            <a:xfrm>
              <a:off x="2183670" y="4300397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518F5495-04F0-4141-A026-356DB6A91A0C}"/>
                </a:ext>
              </a:extLst>
            </p:cNvPr>
            <p:cNvSpPr/>
            <p:nvPr/>
          </p:nvSpPr>
          <p:spPr>
            <a:xfrm>
              <a:off x="2575753" y="4293001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40E96477-5CF9-4120-AD83-78B81BC7D635}"/>
                </a:ext>
              </a:extLst>
            </p:cNvPr>
            <p:cNvSpPr/>
            <p:nvPr/>
          </p:nvSpPr>
          <p:spPr>
            <a:xfrm>
              <a:off x="2185149" y="392013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1F6B59CC-59EB-4F41-8173-813417481585}"/>
                </a:ext>
              </a:extLst>
            </p:cNvPr>
            <p:cNvSpPr/>
            <p:nvPr/>
          </p:nvSpPr>
          <p:spPr>
            <a:xfrm>
              <a:off x="2577232" y="391273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F18EC357-D450-47A2-B3FF-6C6391231EAC}"/>
                </a:ext>
              </a:extLst>
            </p:cNvPr>
            <p:cNvSpPr/>
            <p:nvPr/>
          </p:nvSpPr>
          <p:spPr>
            <a:xfrm>
              <a:off x="2182191" y="3554668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9CE7E51-3D17-45D1-9BDA-C366EA90885F}"/>
                </a:ext>
              </a:extLst>
            </p:cNvPr>
            <p:cNvSpPr/>
            <p:nvPr/>
          </p:nvSpPr>
          <p:spPr>
            <a:xfrm>
              <a:off x="2574274" y="3547272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9BC1A63-523E-4323-9E8B-D9631E36DFAE}"/>
                </a:ext>
              </a:extLst>
            </p:cNvPr>
            <p:cNvSpPr/>
            <p:nvPr/>
          </p:nvSpPr>
          <p:spPr>
            <a:xfrm>
              <a:off x="2183670" y="3156649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B334B9A0-6E28-4688-9B3F-ADD5BBF454D8}"/>
                </a:ext>
              </a:extLst>
            </p:cNvPr>
            <p:cNvSpPr/>
            <p:nvPr/>
          </p:nvSpPr>
          <p:spPr>
            <a:xfrm>
              <a:off x="2575753" y="3149253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772BDA94-F8F0-452A-9648-813C2BC638AA}"/>
                </a:ext>
              </a:extLst>
            </p:cNvPr>
            <p:cNvSpPr/>
            <p:nvPr/>
          </p:nvSpPr>
          <p:spPr>
            <a:xfrm>
              <a:off x="2181764" y="2784486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EBD38674-8646-4061-BE2E-9839E49E6A00}"/>
                </a:ext>
              </a:extLst>
            </p:cNvPr>
            <p:cNvSpPr/>
            <p:nvPr/>
          </p:nvSpPr>
          <p:spPr>
            <a:xfrm>
              <a:off x="2573847" y="277709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C91A7E1-B49A-4DAC-BA12-BA44EAAC903C}"/>
                </a:ext>
              </a:extLst>
            </p:cNvPr>
            <p:cNvSpPr/>
            <p:nvPr/>
          </p:nvSpPr>
          <p:spPr>
            <a:xfrm>
              <a:off x="2183243" y="2395350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596D63B5-3603-416B-BBE8-47C7C10EE6DF}"/>
                </a:ext>
              </a:extLst>
            </p:cNvPr>
            <p:cNvSpPr/>
            <p:nvPr/>
          </p:nvSpPr>
          <p:spPr>
            <a:xfrm>
              <a:off x="2575326" y="2387954"/>
              <a:ext cx="340763" cy="3182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Znak násobení 57">
              <a:extLst>
                <a:ext uri="{FF2B5EF4-FFF2-40B4-BE49-F238E27FC236}">
                  <a16:creationId xmlns:a16="http://schemas.microsoft.com/office/drawing/2014/main" id="{5064A306-688A-4CEA-8EA1-53D195242B33}"/>
                </a:ext>
              </a:extLst>
            </p:cNvPr>
            <p:cNvSpPr/>
            <p:nvPr/>
          </p:nvSpPr>
          <p:spPr>
            <a:xfrm>
              <a:off x="233161" y="2866007"/>
              <a:ext cx="1932557" cy="2087717"/>
            </a:xfrm>
            <a:prstGeom prst="mathMultiply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3570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4" name="Zástupný symbol pro obsah 23">
            <a:extLst>
              <a:ext uri="{FF2B5EF4-FFF2-40B4-BE49-F238E27FC236}">
                <a16:creationId xmlns:a16="http://schemas.microsoft.com/office/drawing/2014/main" id="{1DED6811-0676-4725-8D03-2E4F7421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5302"/>
            <a:ext cx="10753200" cy="4139998"/>
          </a:xfrm>
        </p:spPr>
        <p:txBody>
          <a:bodyPr/>
          <a:lstStyle/>
          <a:p>
            <a:pPr algn="just"/>
            <a:r>
              <a:rPr lang="en-US" i="1" dirty="0"/>
              <a:t>Ventilation</a:t>
            </a:r>
            <a:r>
              <a:rPr lang="en-US" dirty="0"/>
              <a:t>, or breathing, is the movement of air through the conducting passages between the atmosphere and the lungs</a:t>
            </a:r>
            <a:endParaRPr lang="cs-CZ" dirty="0"/>
          </a:p>
          <a:p>
            <a:pPr algn="just"/>
            <a:r>
              <a:rPr lang="cs-CZ" dirty="0"/>
              <a:t>Princip</a:t>
            </a:r>
            <a:r>
              <a:rPr lang="en-US" dirty="0"/>
              <a:t>l</a:t>
            </a:r>
            <a:r>
              <a:rPr lang="cs-CZ" dirty="0"/>
              <a:t>e</a:t>
            </a:r>
            <a:r>
              <a:rPr lang="en-US" dirty="0"/>
              <a:t>: determination the air flow velocity from the measured pressure differences between the inner and outer spirometer membranes, the volumes being calculated (</a:t>
            </a:r>
            <a:r>
              <a:rPr lang="en-US" dirty="0" err="1"/>
              <a:t>PowerLab</a:t>
            </a:r>
            <a:r>
              <a:rPr lang="en-US" dirty="0"/>
              <a:t> spirometry)</a:t>
            </a:r>
          </a:p>
          <a:p>
            <a:pPr algn="just"/>
            <a:endParaRPr lang="cs-CZ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957CED7-64E4-4F6D-B8A7-75DA5A7BD4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27055" r="9806" b="10550"/>
          <a:stretch/>
        </p:blipFill>
        <p:spPr>
          <a:xfrm>
            <a:off x="4520377" y="4606621"/>
            <a:ext cx="3804589" cy="21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49" y="5011377"/>
            <a:ext cx="11156134" cy="654383"/>
          </a:xfrm>
        </p:spPr>
        <p:txBody>
          <a:bodyPr/>
          <a:lstStyle/>
          <a:p>
            <a:pPr lvl="0"/>
            <a:r>
              <a:rPr lang="en-GB" sz="1200" b="1" i="1" dirty="0"/>
              <a:t>Tidal volume</a:t>
            </a:r>
            <a:r>
              <a:rPr lang="en-GB" sz="1200" b="1" dirty="0"/>
              <a:t> (TV)</a:t>
            </a:r>
            <a:r>
              <a:rPr lang="en-GB" sz="1200" dirty="0"/>
              <a:t> – the volume of air that enters the lungs during each inspiration (or the volume that is exhaled during every expiration).</a:t>
            </a:r>
            <a:endParaRPr lang="cs-CZ" sz="1200" dirty="0"/>
          </a:p>
          <a:p>
            <a:pPr lvl="0"/>
            <a:r>
              <a:rPr lang="en-GB" sz="1200" b="1" i="1" dirty="0"/>
              <a:t>Inspiratory reserve volume (IRV) </a:t>
            </a:r>
            <a:r>
              <a:rPr lang="en-GB" sz="1200" dirty="0"/>
              <a:t>– the maximal amount of additional air that can be drawn into the lungs by determined effort after a normal inspiration at rest.</a:t>
            </a:r>
            <a:endParaRPr lang="cs-CZ" sz="1200" dirty="0"/>
          </a:p>
          <a:p>
            <a:pPr lvl="0"/>
            <a:r>
              <a:rPr lang="en-GB" sz="1200" b="1" i="1" dirty="0"/>
              <a:t>Expiratory reserve volume (ERV</a:t>
            </a:r>
            <a:r>
              <a:rPr lang="en-GB" sz="1200" i="1" dirty="0"/>
              <a:t>) </a:t>
            </a:r>
            <a:r>
              <a:rPr lang="en-GB" sz="1200" dirty="0"/>
              <a:t>– the additional amount of air that can be exhaled from the lungs by determined effort after a normal expiration.</a:t>
            </a:r>
            <a:endParaRPr lang="cs-CZ" sz="1200" dirty="0"/>
          </a:p>
          <a:p>
            <a:pPr lvl="0"/>
            <a:r>
              <a:rPr lang="en-GB" sz="1200" b="1" i="1" dirty="0"/>
              <a:t>Residual volume (RV)</a:t>
            </a:r>
            <a:r>
              <a:rPr lang="en-GB" sz="1200" dirty="0"/>
              <a:t> – the volume of air still remaining in the lungs after the most forcible expiration possible.</a:t>
            </a:r>
            <a:endParaRPr lang="cs-CZ" sz="1200" dirty="0"/>
          </a:p>
          <a:p>
            <a:endParaRPr lang="cs-CZ" sz="12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BF5C12E-C6C9-439B-AF05-FA5DE64C0765}"/>
              </a:ext>
            </a:extLst>
          </p:cNvPr>
          <p:cNvGrpSpPr/>
          <p:nvPr/>
        </p:nvGrpSpPr>
        <p:grpSpPr>
          <a:xfrm>
            <a:off x="1355836" y="1270372"/>
            <a:ext cx="9490075" cy="3514725"/>
            <a:chOff x="134064" y="750949"/>
            <a:chExt cx="6274648" cy="2057363"/>
          </a:xfrm>
        </p:grpSpPr>
        <p:sp>
          <p:nvSpPr>
            <p:cNvPr id="7" name="Volný tvar 6">
              <a:extLst>
                <a:ext uri="{FF2B5EF4-FFF2-40B4-BE49-F238E27FC236}">
                  <a16:creationId xmlns:a16="http://schemas.microsoft.com/office/drawing/2014/main" id="{46407648-08BF-475C-8BBF-4BD1ADFB4CAF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7F79019E-3150-41EE-8AE0-BE777A04698C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AD7CD112-FFA8-40DE-9A03-E2D47CD8A07B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D84EAA58-5C39-43C9-9182-33229952FCBC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8AE6F491-AA09-46C9-9845-FB414014D4AD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64DF42F-6D6B-4B81-BD26-6F5E36397BD3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3">
              <a:extLst>
                <a:ext uri="{FF2B5EF4-FFF2-40B4-BE49-F238E27FC236}">
                  <a16:creationId xmlns:a16="http://schemas.microsoft.com/office/drawing/2014/main" id="{192A541B-4C2C-4209-887C-0B11B7827AE5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6CFC8276-0A90-4BFC-96F5-161D4B153CC3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E039C11-EA41-4A46-91D6-32E87A220029}"/>
              </a:ext>
            </a:extLst>
          </p:cNvPr>
          <p:cNvCxnSpPr/>
          <p:nvPr/>
        </p:nvCxnSpPr>
        <p:spPr bwMode="auto">
          <a:xfrm>
            <a:off x="2273359" y="2743957"/>
            <a:ext cx="0" cy="8094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829341" y="2964006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829341" y="1990832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3F12F30-4FDB-448C-8596-92298FD53774}"/>
              </a:ext>
            </a:extLst>
          </p:cNvPr>
          <p:cNvCxnSpPr/>
          <p:nvPr/>
        </p:nvCxnSpPr>
        <p:spPr bwMode="auto">
          <a:xfrm>
            <a:off x="3921184" y="1582955"/>
            <a:ext cx="0" cy="11850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B3A15BDD-35A6-470B-AB5C-7689D47D4214}"/>
              </a:ext>
            </a:extLst>
          </p:cNvPr>
          <p:cNvCxnSpPr/>
          <p:nvPr/>
        </p:nvCxnSpPr>
        <p:spPr bwMode="auto">
          <a:xfrm>
            <a:off x="6007159" y="3536785"/>
            <a:ext cx="0" cy="6492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7E7A459-C219-486E-95AE-8B76578BB5DC}"/>
              </a:ext>
            </a:extLst>
          </p:cNvPr>
          <p:cNvCxnSpPr/>
          <p:nvPr/>
        </p:nvCxnSpPr>
        <p:spPr bwMode="auto">
          <a:xfrm>
            <a:off x="8617009" y="4131310"/>
            <a:ext cx="0" cy="56484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829341" y="3676757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829341" y="4234491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033DD52-7BEE-4ECB-AC22-1CE8F43E7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6503" y="4787248"/>
            <a:ext cx="2278928" cy="654383"/>
          </a:xfrm>
        </p:spPr>
        <p:txBody>
          <a:bodyPr/>
          <a:lstStyle/>
          <a:p>
            <a:pPr marL="72000" lvl="0" indent="0">
              <a:buNone/>
            </a:pPr>
            <a:r>
              <a:rPr lang="en-GB" sz="1200" b="1" i="1" dirty="0"/>
              <a:t>Lung capacity</a:t>
            </a:r>
            <a:r>
              <a:rPr lang="cs-CZ" sz="1200" b="1" i="1" dirty="0"/>
              <a:t>:</a:t>
            </a:r>
            <a:endParaRPr lang="en-GB" sz="1200" b="1" i="1" dirty="0"/>
          </a:p>
          <a:p>
            <a:pPr lvl="0"/>
            <a:r>
              <a:rPr lang="en-GB" sz="1200" i="1" dirty="0"/>
              <a:t>VC = VT + IRV + ERV</a:t>
            </a:r>
          </a:p>
          <a:p>
            <a:pPr lvl="0"/>
            <a:r>
              <a:rPr lang="en-GB" sz="1200" i="1" dirty="0"/>
              <a:t>TLC = VC + </a:t>
            </a:r>
            <a:r>
              <a:rPr lang="cs-CZ" sz="1200" i="1" dirty="0"/>
              <a:t>R</a:t>
            </a:r>
            <a:r>
              <a:rPr lang="en-GB" sz="1200" i="1" dirty="0"/>
              <a:t>V</a:t>
            </a:r>
          </a:p>
          <a:p>
            <a:pPr lvl="0"/>
            <a:r>
              <a:rPr lang="en-GB" sz="1200" i="1" dirty="0"/>
              <a:t>FRC = ERV + RV</a:t>
            </a:r>
          </a:p>
          <a:p>
            <a:pPr lvl="0"/>
            <a:r>
              <a:rPr lang="en-GB" sz="1200" i="1" dirty="0"/>
              <a:t>IC = IRV + VT</a:t>
            </a:r>
          </a:p>
          <a:p>
            <a:pPr lvl="0"/>
            <a:r>
              <a:rPr lang="en-GB" sz="1200" i="1" dirty="0"/>
              <a:t>EC = ERV + VT </a:t>
            </a:r>
          </a:p>
          <a:p>
            <a:endParaRPr lang="cs-CZ" sz="1200" dirty="0"/>
          </a:p>
        </p:txBody>
      </p:sp>
      <p:sp>
        <p:nvSpPr>
          <p:cNvPr id="16" name="TextovéPole 1">
            <a:extLst>
              <a:ext uri="{FF2B5EF4-FFF2-40B4-BE49-F238E27FC236}">
                <a16:creationId xmlns:a16="http://schemas.microsoft.com/office/drawing/2014/main" id="{CA432917-5DB6-437F-915C-D266A36E5079}"/>
              </a:ext>
            </a:extLst>
          </p:cNvPr>
          <p:cNvSpPr txBox="1"/>
          <p:nvPr/>
        </p:nvSpPr>
        <p:spPr>
          <a:xfrm>
            <a:off x="9441155" y="2886372"/>
            <a:ext cx="115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8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Vt</a:t>
            </a:r>
            <a:r>
              <a:rPr lang="cs-CZ" sz="18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(0,5 l)</a:t>
            </a:r>
            <a:endParaRPr lang="cs-CZ" sz="1800" dirty="0">
              <a:effectLst/>
              <a:latin typeface="+mn-lt"/>
              <a:ea typeface="Times New Roman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538B56E9-F0FA-47EB-B6EA-A368464BAB28}"/>
              </a:ext>
            </a:extLst>
          </p:cNvPr>
          <p:cNvSpPr/>
          <p:nvPr/>
        </p:nvSpPr>
        <p:spPr>
          <a:xfrm>
            <a:off x="9441155" y="1913198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IRV (2,5 l)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10BDD12-40CF-4EE1-BF0A-DD28063C8CEB}"/>
              </a:ext>
            </a:extLst>
          </p:cNvPr>
          <p:cNvSpPr/>
          <p:nvPr/>
        </p:nvSpPr>
        <p:spPr>
          <a:xfrm>
            <a:off x="9441155" y="3599123"/>
            <a:ext cx="1309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ERV (1,5 l)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2C94D997-E0F9-493C-A20C-C37540277019}"/>
              </a:ext>
            </a:extLst>
          </p:cNvPr>
          <p:cNvSpPr/>
          <p:nvPr/>
        </p:nvSpPr>
        <p:spPr>
          <a:xfrm>
            <a:off x="9441155" y="4156857"/>
            <a:ext cx="1155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>
                <a:latin typeface="+mn-lt"/>
              </a:rPr>
              <a:t>RV (1,5 l)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7D0A822F-3E4C-477E-B46B-ACAC89D798ED}"/>
              </a:ext>
            </a:extLst>
          </p:cNvPr>
          <p:cNvGrpSpPr/>
          <p:nvPr/>
        </p:nvGrpSpPr>
        <p:grpSpPr>
          <a:xfrm>
            <a:off x="1355847" y="1256480"/>
            <a:ext cx="9490075" cy="3514725"/>
            <a:chOff x="134064" y="750949"/>
            <a:chExt cx="6274648" cy="2057363"/>
          </a:xfrm>
        </p:grpSpPr>
        <p:sp>
          <p:nvSpPr>
            <p:cNvPr id="24" name="Volný tvar 6">
              <a:extLst>
                <a:ext uri="{FF2B5EF4-FFF2-40B4-BE49-F238E27FC236}">
                  <a16:creationId xmlns:a16="http://schemas.microsoft.com/office/drawing/2014/main" id="{9956BD4D-799D-430D-9D9A-A4E3728DF5C6}"/>
                </a:ext>
              </a:extLst>
            </p:cNvPr>
            <p:cNvSpPr/>
            <p:nvPr/>
          </p:nvSpPr>
          <p:spPr>
            <a:xfrm>
              <a:off x="576064" y="936104"/>
              <a:ext cx="4806315" cy="1501140"/>
            </a:xfrm>
            <a:custGeom>
              <a:avLst/>
              <a:gdLst>
                <a:gd name="connsiteX0" fmla="*/ 0 w 4806564"/>
                <a:gd name="connsiteY0" fmla="*/ 1144987 h 1501418"/>
                <a:gd name="connsiteX1" fmla="*/ 170954 w 4806564"/>
                <a:gd name="connsiteY1" fmla="*/ 687787 h 1501418"/>
                <a:gd name="connsiteX2" fmla="*/ 345882 w 4806564"/>
                <a:gd name="connsiteY2" fmla="*/ 1148963 h 1501418"/>
                <a:gd name="connsiteX3" fmla="*/ 516835 w 4806564"/>
                <a:gd name="connsiteY3" fmla="*/ 687787 h 1501418"/>
                <a:gd name="connsiteX4" fmla="*/ 691764 w 4806564"/>
                <a:gd name="connsiteY4" fmla="*/ 1141012 h 1501418"/>
                <a:gd name="connsiteX5" fmla="*/ 862717 w 4806564"/>
                <a:gd name="connsiteY5" fmla="*/ 687787 h 1501418"/>
                <a:gd name="connsiteX6" fmla="*/ 1029694 w 4806564"/>
                <a:gd name="connsiteY6" fmla="*/ 1148963 h 1501418"/>
                <a:gd name="connsiteX7" fmla="*/ 1256307 w 4806564"/>
                <a:gd name="connsiteY7" fmla="*/ 0 h 1501418"/>
                <a:gd name="connsiteX8" fmla="*/ 1482919 w 4806564"/>
                <a:gd name="connsiteY8" fmla="*/ 1144987 h 1501418"/>
                <a:gd name="connsiteX9" fmla="*/ 1657847 w 4806564"/>
                <a:gd name="connsiteY9" fmla="*/ 687787 h 1501418"/>
                <a:gd name="connsiteX10" fmla="*/ 1824825 w 4806564"/>
                <a:gd name="connsiteY10" fmla="*/ 1144987 h 1501418"/>
                <a:gd name="connsiteX11" fmla="*/ 1995778 w 4806564"/>
                <a:gd name="connsiteY11" fmla="*/ 695739 h 1501418"/>
                <a:gd name="connsiteX12" fmla="*/ 2174682 w 4806564"/>
                <a:gd name="connsiteY12" fmla="*/ 1144987 h 1501418"/>
                <a:gd name="connsiteX13" fmla="*/ 2341660 w 4806564"/>
                <a:gd name="connsiteY13" fmla="*/ 691763 h 1501418"/>
                <a:gd name="connsiteX14" fmla="*/ 2631882 w 4806564"/>
                <a:gd name="connsiteY14" fmla="*/ 1490869 h 1501418"/>
                <a:gd name="connsiteX15" fmla="*/ 2918129 w 4806564"/>
                <a:gd name="connsiteY15" fmla="*/ 691763 h 1501418"/>
                <a:gd name="connsiteX16" fmla="*/ 3093058 w 4806564"/>
                <a:gd name="connsiteY16" fmla="*/ 1141012 h 1501418"/>
                <a:gd name="connsiteX17" fmla="*/ 3260035 w 4806564"/>
                <a:gd name="connsiteY17" fmla="*/ 691763 h 1501418"/>
                <a:gd name="connsiteX18" fmla="*/ 3430988 w 4806564"/>
                <a:gd name="connsiteY18" fmla="*/ 1144987 h 1501418"/>
                <a:gd name="connsiteX19" fmla="*/ 3597966 w 4806564"/>
                <a:gd name="connsiteY19" fmla="*/ 695739 h 1501418"/>
                <a:gd name="connsiteX20" fmla="*/ 3772894 w 4806564"/>
                <a:gd name="connsiteY20" fmla="*/ 1148963 h 1501418"/>
                <a:gd name="connsiteX21" fmla="*/ 4003482 w 4806564"/>
                <a:gd name="connsiteY21" fmla="*/ 3975 h 1501418"/>
                <a:gd name="connsiteX22" fmla="*/ 4345388 w 4806564"/>
                <a:gd name="connsiteY22" fmla="*/ 1490869 h 1501418"/>
                <a:gd name="connsiteX23" fmla="*/ 4619708 w 4806564"/>
                <a:gd name="connsiteY23" fmla="*/ 691763 h 1501418"/>
                <a:gd name="connsiteX24" fmla="*/ 4802588 w 4806564"/>
                <a:gd name="connsiteY24" fmla="*/ 1144987 h 1501418"/>
                <a:gd name="connsiteX25" fmla="*/ 4802588 w 4806564"/>
                <a:gd name="connsiteY25" fmla="*/ 1144987 h 1501418"/>
                <a:gd name="connsiteX26" fmla="*/ 4806564 w 4806564"/>
                <a:gd name="connsiteY26" fmla="*/ 1141012 h 1501418"/>
                <a:gd name="connsiteX27" fmla="*/ 4806564 w 4806564"/>
                <a:gd name="connsiteY27" fmla="*/ 1141012 h 150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06564" h="1501418">
                  <a:moveTo>
                    <a:pt x="0" y="1144987"/>
                  </a:moveTo>
                  <a:cubicBezTo>
                    <a:pt x="56653" y="916055"/>
                    <a:pt x="113307" y="687124"/>
                    <a:pt x="170954" y="687787"/>
                  </a:cubicBezTo>
                  <a:cubicBezTo>
                    <a:pt x="228601" y="688450"/>
                    <a:pt x="288235" y="1148963"/>
                    <a:pt x="345882" y="1148963"/>
                  </a:cubicBezTo>
                  <a:cubicBezTo>
                    <a:pt x="403529" y="1148963"/>
                    <a:pt x="459188" y="689112"/>
                    <a:pt x="516835" y="687787"/>
                  </a:cubicBezTo>
                  <a:cubicBezTo>
                    <a:pt x="574482" y="686462"/>
                    <a:pt x="634117" y="1141012"/>
                    <a:pt x="691764" y="1141012"/>
                  </a:cubicBezTo>
                  <a:cubicBezTo>
                    <a:pt x="749411" y="1141012"/>
                    <a:pt x="806395" y="686462"/>
                    <a:pt x="862717" y="687787"/>
                  </a:cubicBezTo>
                  <a:cubicBezTo>
                    <a:pt x="919039" y="689112"/>
                    <a:pt x="964096" y="1263594"/>
                    <a:pt x="1029694" y="1148963"/>
                  </a:cubicBezTo>
                  <a:cubicBezTo>
                    <a:pt x="1095292" y="1034332"/>
                    <a:pt x="1180770" y="663"/>
                    <a:pt x="1256307" y="0"/>
                  </a:cubicBezTo>
                  <a:cubicBezTo>
                    <a:pt x="1331844" y="-663"/>
                    <a:pt x="1415996" y="1030356"/>
                    <a:pt x="1482919" y="1144987"/>
                  </a:cubicBezTo>
                  <a:cubicBezTo>
                    <a:pt x="1549842" y="1259618"/>
                    <a:pt x="1600863" y="687787"/>
                    <a:pt x="1657847" y="687787"/>
                  </a:cubicBezTo>
                  <a:cubicBezTo>
                    <a:pt x="1714831" y="687787"/>
                    <a:pt x="1768503" y="1143662"/>
                    <a:pt x="1824825" y="1144987"/>
                  </a:cubicBezTo>
                  <a:cubicBezTo>
                    <a:pt x="1881147" y="1146312"/>
                    <a:pt x="1937469" y="695739"/>
                    <a:pt x="1995778" y="695739"/>
                  </a:cubicBezTo>
                  <a:cubicBezTo>
                    <a:pt x="2054087" y="695739"/>
                    <a:pt x="2117035" y="1145650"/>
                    <a:pt x="2174682" y="1144987"/>
                  </a:cubicBezTo>
                  <a:cubicBezTo>
                    <a:pt x="2232329" y="1144324"/>
                    <a:pt x="2265460" y="634116"/>
                    <a:pt x="2341660" y="691763"/>
                  </a:cubicBezTo>
                  <a:cubicBezTo>
                    <a:pt x="2417860" y="749410"/>
                    <a:pt x="2535804" y="1490869"/>
                    <a:pt x="2631882" y="1490869"/>
                  </a:cubicBezTo>
                  <a:cubicBezTo>
                    <a:pt x="2727960" y="1490869"/>
                    <a:pt x="2841266" y="750072"/>
                    <a:pt x="2918129" y="691763"/>
                  </a:cubicBezTo>
                  <a:cubicBezTo>
                    <a:pt x="2994992" y="633454"/>
                    <a:pt x="3036074" y="1141012"/>
                    <a:pt x="3093058" y="1141012"/>
                  </a:cubicBezTo>
                  <a:cubicBezTo>
                    <a:pt x="3150042" y="1141012"/>
                    <a:pt x="3203713" y="691101"/>
                    <a:pt x="3260035" y="691763"/>
                  </a:cubicBezTo>
                  <a:cubicBezTo>
                    <a:pt x="3316357" y="692425"/>
                    <a:pt x="3374666" y="1144324"/>
                    <a:pt x="3430988" y="1144987"/>
                  </a:cubicBezTo>
                  <a:cubicBezTo>
                    <a:pt x="3487310" y="1145650"/>
                    <a:pt x="3540982" y="695076"/>
                    <a:pt x="3597966" y="695739"/>
                  </a:cubicBezTo>
                  <a:cubicBezTo>
                    <a:pt x="3654950" y="696402"/>
                    <a:pt x="3705308" y="1264257"/>
                    <a:pt x="3772894" y="1148963"/>
                  </a:cubicBezTo>
                  <a:cubicBezTo>
                    <a:pt x="3840480" y="1033669"/>
                    <a:pt x="3908066" y="-53009"/>
                    <a:pt x="4003482" y="3975"/>
                  </a:cubicBezTo>
                  <a:cubicBezTo>
                    <a:pt x="4098898" y="60959"/>
                    <a:pt x="4242684" y="1376238"/>
                    <a:pt x="4345388" y="1490869"/>
                  </a:cubicBezTo>
                  <a:cubicBezTo>
                    <a:pt x="4448092" y="1605500"/>
                    <a:pt x="4543508" y="749410"/>
                    <a:pt x="4619708" y="691763"/>
                  </a:cubicBezTo>
                  <a:cubicBezTo>
                    <a:pt x="4695908" y="634116"/>
                    <a:pt x="4802588" y="1144987"/>
                    <a:pt x="4802588" y="1144987"/>
                  </a:cubicBezTo>
                  <a:lnTo>
                    <a:pt x="4802588" y="1144987"/>
                  </a:lnTo>
                  <a:lnTo>
                    <a:pt x="4806564" y="1141012"/>
                  </a:lnTo>
                  <a:lnTo>
                    <a:pt x="4806564" y="11410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E5A7C51E-948B-4886-A817-94BFBE8DA242}"/>
                </a:ext>
              </a:extLst>
            </p:cNvPr>
            <p:cNvCxnSpPr/>
            <p:nvPr/>
          </p:nvCxnSpPr>
          <p:spPr>
            <a:xfrm>
              <a:off x="504056" y="786709"/>
              <a:ext cx="0" cy="2021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2084F117-C507-49FE-9DA9-820F75458139}"/>
                </a:ext>
              </a:extLst>
            </p:cNvPr>
            <p:cNvCxnSpPr/>
            <p:nvPr/>
          </p:nvCxnSpPr>
          <p:spPr>
            <a:xfrm flipH="1">
              <a:off x="504056" y="244827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9EAC44B-4F78-4F98-9318-FB22AA006FBF}"/>
                </a:ext>
              </a:extLst>
            </p:cNvPr>
            <p:cNvCxnSpPr/>
            <p:nvPr/>
          </p:nvCxnSpPr>
          <p:spPr>
            <a:xfrm flipH="1">
              <a:off x="504056" y="2088232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9B08A6F-EFCF-465B-AACB-3FAB0759ACE9}"/>
                </a:ext>
              </a:extLst>
            </p:cNvPr>
            <p:cNvCxnSpPr/>
            <p:nvPr/>
          </p:nvCxnSpPr>
          <p:spPr>
            <a:xfrm flipH="1">
              <a:off x="504056" y="1628476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B0BB9EB-E03D-4430-9046-B50BE4C65E52}"/>
                </a:ext>
              </a:extLst>
            </p:cNvPr>
            <p:cNvCxnSpPr/>
            <p:nvPr/>
          </p:nvCxnSpPr>
          <p:spPr>
            <a:xfrm flipH="1">
              <a:off x="504056" y="9361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13">
              <a:extLst>
                <a:ext uri="{FF2B5EF4-FFF2-40B4-BE49-F238E27FC236}">
                  <a16:creationId xmlns:a16="http://schemas.microsoft.com/office/drawing/2014/main" id="{AB713B09-B36F-442F-9A92-8BE54A873864}"/>
                </a:ext>
              </a:extLst>
            </p:cNvPr>
            <p:cNvSpPr txBox="1"/>
            <p:nvPr/>
          </p:nvSpPr>
          <p:spPr>
            <a:xfrm>
              <a:off x="134064" y="750949"/>
              <a:ext cx="576064" cy="295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V </a:t>
              </a:r>
              <a:r>
                <a:rPr lang="en-US" sz="18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[l]</a:t>
              </a:r>
              <a:endParaRPr lang="cs-CZ" sz="2800" dirty="0"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B684B3AD-79E5-4364-A77F-082DC7BDAC1B}"/>
                </a:ext>
              </a:extLst>
            </p:cNvPr>
            <p:cNvCxnSpPr/>
            <p:nvPr/>
          </p:nvCxnSpPr>
          <p:spPr>
            <a:xfrm flipH="1">
              <a:off x="504056" y="2736304"/>
              <a:ext cx="59046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A21C9E6-F466-4553-9898-056570D85F06}"/>
              </a:ext>
            </a:extLst>
          </p:cNvPr>
          <p:cNvCxnSpPr/>
          <p:nvPr/>
        </p:nvCxnSpPr>
        <p:spPr bwMode="auto">
          <a:xfrm>
            <a:off x="8064570" y="1553952"/>
            <a:ext cx="0" cy="2583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9DF9A57D-600A-4300-A6AB-056E7788EF8F}"/>
              </a:ext>
            </a:extLst>
          </p:cNvPr>
          <p:cNvCxnSpPr/>
          <p:nvPr/>
        </p:nvCxnSpPr>
        <p:spPr bwMode="auto">
          <a:xfrm>
            <a:off x="3921195" y="1569063"/>
            <a:ext cx="0" cy="19538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435E656-BBAD-4A5C-9A45-7038ACC76972}"/>
              </a:ext>
            </a:extLst>
          </p:cNvPr>
          <p:cNvCxnSpPr/>
          <p:nvPr/>
        </p:nvCxnSpPr>
        <p:spPr bwMode="auto">
          <a:xfrm>
            <a:off x="6007170" y="2755616"/>
            <a:ext cx="0" cy="1416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5CD1916E-0004-468D-9FB2-97C1368EE015}"/>
              </a:ext>
            </a:extLst>
          </p:cNvPr>
          <p:cNvCxnSpPr/>
          <p:nvPr/>
        </p:nvCxnSpPr>
        <p:spPr bwMode="auto">
          <a:xfrm>
            <a:off x="8617020" y="3541046"/>
            <a:ext cx="0" cy="11412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8061173D-B464-4ABF-9BE8-C21A428EE4F6}"/>
              </a:ext>
            </a:extLst>
          </p:cNvPr>
          <p:cNvCxnSpPr/>
          <p:nvPr/>
        </p:nvCxnSpPr>
        <p:spPr bwMode="auto">
          <a:xfrm>
            <a:off x="9274546" y="1553952"/>
            <a:ext cx="19102" cy="30942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Zástupný symbol pro obsah 4">
            <a:extLst>
              <a:ext uri="{FF2B5EF4-FFF2-40B4-BE49-F238E27FC236}">
                <a16:creationId xmlns:a16="http://schemas.microsoft.com/office/drawing/2014/main" id="{DBD36CAA-F0BA-4528-B0FF-B5ECD0A91E60}"/>
              </a:ext>
            </a:extLst>
          </p:cNvPr>
          <p:cNvSpPr txBox="1">
            <a:spLocks/>
          </p:cNvSpPr>
          <p:nvPr/>
        </p:nvSpPr>
        <p:spPr>
          <a:xfrm>
            <a:off x="5988821" y="4783711"/>
            <a:ext cx="2278928" cy="654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lung volumes</a:t>
            </a:r>
            <a:r>
              <a:rPr lang="cs-CZ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</a:p>
          <a:p>
            <a:endParaRPr lang="cs-CZ" sz="1200" kern="0" dirty="0"/>
          </a:p>
        </p:txBody>
      </p:sp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BE9994B-67C1-4FB3-8774-66D58BC2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3"/>
            <a:ext cx="10753200" cy="536848"/>
          </a:xfrm>
        </p:spPr>
        <p:txBody>
          <a:bodyPr/>
          <a:lstStyle/>
          <a:p>
            <a:pPr marL="72000" indent="0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Dynamic lung volumes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dirty="0"/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B178E33D-4875-4154-9DF1-B4E56003A1B0}"/>
              </a:ext>
            </a:extLst>
          </p:cNvPr>
          <p:cNvGrpSpPr/>
          <p:nvPr/>
        </p:nvGrpSpPr>
        <p:grpSpPr>
          <a:xfrm>
            <a:off x="663825" y="2375910"/>
            <a:ext cx="4297822" cy="3673289"/>
            <a:chOff x="5348721" y="2996952"/>
            <a:chExt cx="3687775" cy="2514547"/>
          </a:xfrm>
        </p:grpSpPr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938AAE11-DA2C-4C99-A15B-01DD78A2BF58}"/>
                </a:ext>
              </a:extLst>
            </p:cNvPr>
            <p:cNvGrpSpPr/>
            <p:nvPr/>
          </p:nvGrpSpPr>
          <p:grpSpPr>
            <a:xfrm>
              <a:off x="5348721" y="2996952"/>
              <a:ext cx="3338079" cy="2284730"/>
              <a:chOff x="296396" y="-32399"/>
              <a:chExt cx="3950892" cy="3011462"/>
            </a:xfrm>
          </p:grpSpPr>
          <p:grpSp>
            <p:nvGrpSpPr>
              <p:cNvPr id="48" name="Skupina 47">
                <a:extLst>
                  <a:ext uri="{FF2B5EF4-FFF2-40B4-BE49-F238E27FC236}">
                    <a16:creationId xmlns:a16="http://schemas.microsoft.com/office/drawing/2014/main" id="{A95B782E-A9E7-4EA5-8745-726C77A3EF2F}"/>
                  </a:ext>
                </a:extLst>
              </p:cNvPr>
              <p:cNvGrpSpPr/>
              <p:nvPr/>
            </p:nvGrpSpPr>
            <p:grpSpPr>
              <a:xfrm>
                <a:off x="871296" y="25880"/>
                <a:ext cx="3375992" cy="2953183"/>
                <a:chOff x="872480" y="28286"/>
                <a:chExt cx="3375992" cy="2953659"/>
              </a:xfrm>
            </p:grpSpPr>
            <p:cxnSp>
              <p:nvCxnSpPr>
                <p:cNvPr id="57" name="Přímá spojnice 56">
                  <a:extLst>
                    <a:ext uri="{FF2B5EF4-FFF2-40B4-BE49-F238E27FC236}">
                      <a16:creationId xmlns:a16="http://schemas.microsoft.com/office/drawing/2014/main" id="{D2C9F85B-2CBA-4860-976F-D75564ACE6E4}"/>
                    </a:ext>
                  </a:extLst>
                </p:cNvPr>
                <p:cNvCxnSpPr/>
                <p:nvPr/>
              </p:nvCxnSpPr>
              <p:spPr>
                <a:xfrm>
                  <a:off x="880880" y="28286"/>
                  <a:ext cx="0" cy="2952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Přímá spojnice 57">
                  <a:extLst>
                    <a:ext uri="{FF2B5EF4-FFF2-40B4-BE49-F238E27FC236}">
                      <a16:creationId xmlns:a16="http://schemas.microsoft.com/office/drawing/2014/main" id="{BCBF29AB-9756-4C5A-85EA-852002662C5A}"/>
                    </a:ext>
                  </a:extLst>
                </p:cNvPr>
                <p:cNvCxnSpPr/>
                <p:nvPr/>
              </p:nvCxnSpPr>
              <p:spPr>
                <a:xfrm flipH="1">
                  <a:off x="872480" y="2981945"/>
                  <a:ext cx="337599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7448294D-049C-4855-9F91-12ADD00C4FF4}"/>
                  </a:ext>
                </a:extLst>
              </p:cNvPr>
              <p:cNvSpPr txBox="1"/>
              <p:nvPr/>
            </p:nvSpPr>
            <p:spPr>
              <a:xfrm>
                <a:off x="296396" y="-32399"/>
                <a:ext cx="577197" cy="3411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V </a:t>
                </a: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[l]</a:t>
                </a:r>
                <a:endParaRPr lang="cs-CZ" dirty="0">
                  <a:effectLst/>
                  <a:latin typeface="+mn-lt"/>
                  <a:ea typeface="Times New Roman"/>
                </a:endParaRPr>
              </a:p>
            </p:txBody>
          </p:sp>
          <p:sp>
            <p:nvSpPr>
              <p:cNvPr id="50" name="Volný tvar 17">
                <a:extLst>
                  <a:ext uri="{FF2B5EF4-FFF2-40B4-BE49-F238E27FC236}">
                    <a16:creationId xmlns:a16="http://schemas.microsoft.com/office/drawing/2014/main" id="{F1F26E06-B82F-45FB-8A65-7672A5B19A37}"/>
                  </a:ext>
                </a:extLst>
              </p:cNvPr>
              <p:cNvSpPr/>
              <p:nvPr/>
            </p:nvSpPr>
            <p:spPr>
              <a:xfrm>
                <a:off x="888521" y="439947"/>
                <a:ext cx="2948181" cy="1910121"/>
              </a:xfrm>
              <a:custGeom>
                <a:avLst/>
                <a:gdLst>
                  <a:gd name="connsiteX0" fmla="*/ 0 w 2910177"/>
                  <a:gd name="connsiteY0" fmla="*/ 0 h 1911257"/>
                  <a:gd name="connsiteX1" fmla="*/ 31805 w 2910177"/>
                  <a:gd name="connsiteY1" fmla="*/ 477078 h 1911257"/>
                  <a:gd name="connsiteX2" fmla="*/ 143123 w 2910177"/>
                  <a:gd name="connsiteY2" fmla="*/ 1057524 h 1911257"/>
                  <a:gd name="connsiteX3" fmla="*/ 326003 w 2910177"/>
                  <a:gd name="connsiteY3" fmla="*/ 1526651 h 1911257"/>
                  <a:gd name="connsiteX4" fmla="*/ 612250 w 2910177"/>
                  <a:gd name="connsiteY4" fmla="*/ 1868557 h 1911257"/>
                  <a:gd name="connsiteX5" fmla="*/ 811033 w 2910177"/>
                  <a:gd name="connsiteY5" fmla="*/ 1908313 h 1911257"/>
                  <a:gd name="connsiteX6" fmla="*/ 1272209 w 2910177"/>
                  <a:gd name="connsiteY6" fmla="*/ 1908313 h 1911257"/>
                  <a:gd name="connsiteX7" fmla="*/ 1630017 w 2910177"/>
                  <a:gd name="connsiteY7" fmla="*/ 1908313 h 1911257"/>
                  <a:gd name="connsiteX8" fmla="*/ 1963972 w 2910177"/>
                  <a:gd name="connsiteY8" fmla="*/ 1908313 h 1911257"/>
                  <a:gd name="connsiteX9" fmla="*/ 2361537 w 2910177"/>
                  <a:gd name="connsiteY9" fmla="*/ 1908313 h 1911257"/>
                  <a:gd name="connsiteX10" fmla="*/ 2671638 w 2910177"/>
                  <a:gd name="connsiteY10" fmla="*/ 1908313 h 1911257"/>
                  <a:gd name="connsiteX11" fmla="*/ 2671638 w 2910177"/>
                  <a:gd name="connsiteY11" fmla="*/ 1908313 h 1911257"/>
                  <a:gd name="connsiteX12" fmla="*/ 2910177 w 2910177"/>
                  <a:gd name="connsiteY12" fmla="*/ 1908313 h 1911257"/>
                  <a:gd name="connsiteX0" fmla="*/ 0 w 2910177"/>
                  <a:gd name="connsiteY0" fmla="*/ 0 h 1913613"/>
                  <a:gd name="connsiteX1" fmla="*/ 31805 w 2910177"/>
                  <a:gd name="connsiteY1" fmla="*/ 477078 h 1913613"/>
                  <a:gd name="connsiteX2" fmla="*/ 143123 w 2910177"/>
                  <a:gd name="connsiteY2" fmla="*/ 1057524 h 1913613"/>
                  <a:gd name="connsiteX3" fmla="*/ 326003 w 2910177"/>
                  <a:gd name="connsiteY3" fmla="*/ 1526651 h 1913613"/>
                  <a:gd name="connsiteX4" fmla="*/ 588396 w 2910177"/>
                  <a:gd name="connsiteY4" fmla="*/ 1836752 h 1913613"/>
                  <a:gd name="connsiteX5" fmla="*/ 811033 w 2910177"/>
                  <a:gd name="connsiteY5" fmla="*/ 1908313 h 1913613"/>
                  <a:gd name="connsiteX6" fmla="*/ 1272209 w 2910177"/>
                  <a:gd name="connsiteY6" fmla="*/ 1908313 h 1913613"/>
                  <a:gd name="connsiteX7" fmla="*/ 1630017 w 2910177"/>
                  <a:gd name="connsiteY7" fmla="*/ 1908313 h 1913613"/>
                  <a:gd name="connsiteX8" fmla="*/ 1963972 w 2910177"/>
                  <a:gd name="connsiteY8" fmla="*/ 1908313 h 1913613"/>
                  <a:gd name="connsiteX9" fmla="*/ 2361537 w 2910177"/>
                  <a:gd name="connsiteY9" fmla="*/ 1908313 h 1913613"/>
                  <a:gd name="connsiteX10" fmla="*/ 2671638 w 2910177"/>
                  <a:gd name="connsiteY10" fmla="*/ 1908313 h 1913613"/>
                  <a:gd name="connsiteX11" fmla="*/ 2671638 w 2910177"/>
                  <a:gd name="connsiteY11" fmla="*/ 1908313 h 1913613"/>
                  <a:gd name="connsiteX12" fmla="*/ 2910177 w 2910177"/>
                  <a:gd name="connsiteY12" fmla="*/ 1908313 h 1913613"/>
                  <a:gd name="connsiteX0" fmla="*/ 0 w 2910177"/>
                  <a:gd name="connsiteY0" fmla="*/ 0 h 1919963"/>
                  <a:gd name="connsiteX1" fmla="*/ 31805 w 2910177"/>
                  <a:gd name="connsiteY1" fmla="*/ 477078 h 1919963"/>
                  <a:gd name="connsiteX2" fmla="*/ 143123 w 2910177"/>
                  <a:gd name="connsiteY2" fmla="*/ 1057524 h 1919963"/>
                  <a:gd name="connsiteX3" fmla="*/ 326003 w 2910177"/>
                  <a:gd name="connsiteY3" fmla="*/ 1526651 h 1919963"/>
                  <a:gd name="connsiteX4" fmla="*/ 521721 w 2910177"/>
                  <a:gd name="connsiteY4" fmla="*/ 1751027 h 1919963"/>
                  <a:gd name="connsiteX5" fmla="*/ 811033 w 2910177"/>
                  <a:gd name="connsiteY5" fmla="*/ 1908313 h 1919963"/>
                  <a:gd name="connsiteX6" fmla="*/ 1272209 w 2910177"/>
                  <a:gd name="connsiteY6" fmla="*/ 1908313 h 1919963"/>
                  <a:gd name="connsiteX7" fmla="*/ 1630017 w 2910177"/>
                  <a:gd name="connsiteY7" fmla="*/ 1908313 h 1919963"/>
                  <a:gd name="connsiteX8" fmla="*/ 1963972 w 2910177"/>
                  <a:gd name="connsiteY8" fmla="*/ 1908313 h 1919963"/>
                  <a:gd name="connsiteX9" fmla="*/ 2361537 w 2910177"/>
                  <a:gd name="connsiteY9" fmla="*/ 1908313 h 1919963"/>
                  <a:gd name="connsiteX10" fmla="*/ 2671638 w 2910177"/>
                  <a:gd name="connsiteY10" fmla="*/ 1908313 h 1919963"/>
                  <a:gd name="connsiteX11" fmla="*/ 2671638 w 2910177"/>
                  <a:gd name="connsiteY11" fmla="*/ 1908313 h 1919963"/>
                  <a:gd name="connsiteX12" fmla="*/ 2910177 w 2910177"/>
                  <a:gd name="connsiteY12" fmla="*/ 1908313 h 1919963"/>
                  <a:gd name="connsiteX0" fmla="*/ 0 w 2910177"/>
                  <a:gd name="connsiteY0" fmla="*/ 0 h 1909724"/>
                  <a:gd name="connsiteX1" fmla="*/ 31805 w 2910177"/>
                  <a:gd name="connsiteY1" fmla="*/ 477078 h 1909724"/>
                  <a:gd name="connsiteX2" fmla="*/ 143123 w 2910177"/>
                  <a:gd name="connsiteY2" fmla="*/ 1057524 h 1909724"/>
                  <a:gd name="connsiteX3" fmla="*/ 326003 w 2910177"/>
                  <a:gd name="connsiteY3" fmla="*/ 1526651 h 1909724"/>
                  <a:gd name="connsiteX4" fmla="*/ 521721 w 2910177"/>
                  <a:gd name="connsiteY4" fmla="*/ 1751027 h 1909724"/>
                  <a:gd name="connsiteX5" fmla="*/ 849133 w 2910177"/>
                  <a:gd name="connsiteY5" fmla="*/ 1889263 h 1909724"/>
                  <a:gd name="connsiteX6" fmla="*/ 1272209 w 2910177"/>
                  <a:gd name="connsiteY6" fmla="*/ 1908313 h 1909724"/>
                  <a:gd name="connsiteX7" fmla="*/ 1630017 w 2910177"/>
                  <a:gd name="connsiteY7" fmla="*/ 1908313 h 1909724"/>
                  <a:gd name="connsiteX8" fmla="*/ 1963972 w 2910177"/>
                  <a:gd name="connsiteY8" fmla="*/ 1908313 h 1909724"/>
                  <a:gd name="connsiteX9" fmla="*/ 2361537 w 2910177"/>
                  <a:gd name="connsiteY9" fmla="*/ 1908313 h 1909724"/>
                  <a:gd name="connsiteX10" fmla="*/ 2671638 w 2910177"/>
                  <a:gd name="connsiteY10" fmla="*/ 1908313 h 1909724"/>
                  <a:gd name="connsiteX11" fmla="*/ 2671638 w 2910177"/>
                  <a:gd name="connsiteY11" fmla="*/ 1908313 h 1909724"/>
                  <a:gd name="connsiteX12" fmla="*/ 2910177 w 29101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64103 w 2948277"/>
                  <a:gd name="connsiteY3" fmla="*/ 1526651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559821 w 2948277"/>
                  <a:gd name="connsiteY4" fmla="*/ 1751027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09724"/>
                  <a:gd name="connsiteX1" fmla="*/ 69905 w 2948277"/>
                  <a:gd name="connsiteY1" fmla="*/ 477078 h 1909724"/>
                  <a:gd name="connsiteX2" fmla="*/ 181223 w 2948277"/>
                  <a:gd name="connsiteY2" fmla="*/ 1057524 h 1909724"/>
                  <a:gd name="connsiteX3" fmla="*/ 383153 w 2948277"/>
                  <a:gd name="connsiteY3" fmla="*/ 1498076 h 1909724"/>
                  <a:gd name="connsiteX4" fmla="*/ 626496 w 2948277"/>
                  <a:gd name="connsiteY4" fmla="*/ 1760552 h 1909724"/>
                  <a:gd name="connsiteX5" fmla="*/ 887233 w 2948277"/>
                  <a:gd name="connsiteY5" fmla="*/ 1889263 h 1909724"/>
                  <a:gd name="connsiteX6" fmla="*/ 1310309 w 2948277"/>
                  <a:gd name="connsiteY6" fmla="*/ 1908313 h 1909724"/>
                  <a:gd name="connsiteX7" fmla="*/ 1668117 w 2948277"/>
                  <a:gd name="connsiteY7" fmla="*/ 1908313 h 1909724"/>
                  <a:gd name="connsiteX8" fmla="*/ 2002072 w 2948277"/>
                  <a:gd name="connsiteY8" fmla="*/ 1908313 h 1909724"/>
                  <a:gd name="connsiteX9" fmla="*/ 2399637 w 2948277"/>
                  <a:gd name="connsiteY9" fmla="*/ 1908313 h 1909724"/>
                  <a:gd name="connsiteX10" fmla="*/ 2709738 w 2948277"/>
                  <a:gd name="connsiteY10" fmla="*/ 1908313 h 1909724"/>
                  <a:gd name="connsiteX11" fmla="*/ 2709738 w 2948277"/>
                  <a:gd name="connsiteY11" fmla="*/ 1908313 h 1909724"/>
                  <a:gd name="connsiteX12" fmla="*/ 2948277 w 2948277"/>
                  <a:gd name="connsiteY12" fmla="*/ 1908313 h 1909724"/>
                  <a:gd name="connsiteX0" fmla="*/ 0 w 2948277"/>
                  <a:gd name="connsiteY0" fmla="*/ 0 h 1910429"/>
                  <a:gd name="connsiteX1" fmla="*/ 69905 w 2948277"/>
                  <a:gd name="connsiteY1" fmla="*/ 477078 h 1910429"/>
                  <a:gd name="connsiteX2" fmla="*/ 181223 w 2948277"/>
                  <a:gd name="connsiteY2" fmla="*/ 1057524 h 1910429"/>
                  <a:gd name="connsiteX3" fmla="*/ 383153 w 2948277"/>
                  <a:gd name="connsiteY3" fmla="*/ 1498076 h 1910429"/>
                  <a:gd name="connsiteX4" fmla="*/ 626496 w 2948277"/>
                  <a:gd name="connsiteY4" fmla="*/ 1760552 h 1910429"/>
                  <a:gd name="connsiteX5" fmla="*/ 934858 w 2948277"/>
                  <a:gd name="connsiteY5" fmla="*/ 1879738 h 1910429"/>
                  <a:gd name="connsiteX6" fmla="*/ 1310309 w 2948277"/>
                  <a:gd name="connsiteY6" fmla="*/ 1908313 h 1910429"/>
                  <a:gd name="connsiteX7" fmla="*/ 1668117 w 2948277"/>
                  <a:gd name="connsiteY7" fmla="*/ 1908313 h 1910429"/>
                  <a:gd name="connsiteX8" fmla="*/ 2002072 w 2948277"/>
                  <a:gd name="connsiteY8" fmla="*/ 1908313 h 1910429"/>
                  <a:gd name="connsiteX9" fmla="*/ 2399637 w 2948277"/>
                  <a:gd name="connsiteY9" fmla="*/ 1908313 h 1910429"/>
                  <a:gd name="connsiteX10" fmla="*/ 2709738 w 2948277"/>
                  <a:gd name="connsiteY10" fmla="*/ 1908313 h 1910429"/>
                  <a:gd name="connsiteX11" fmla="*/ 2709738 w 2948277"/>
                  <a:gd name="connsiteY11" fmla="*/ 1908313 h 1910429"/>
                  <a:gd name="connsiteX12" fmla="*/ 2948277 w 2948277"/>
                  <a:gd name="connsiteY12" fmla="*/ 1908313 h 19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48277" h="1910429">
                    <a:moveTo>
                      <a:pt x="0" y="0"/>
                    </a:moveTo>
                    <a:cubicBezTo>
                      <a:pt x="3975" y="150412"/>
                      <a:pt x="39701" y="300824"/>
                      <a:pt x="69905" y="477078"/>
                    </a:cubicBezTo>
                    <a:cubicBezTo>
                      <a:pt x="100109" y="653332"/>
                      <a:pt x="129015" y="887358"/>
                      <a:pt x="181223" y="1057524"/>
                    </a:cubicBezTo>
                    <a:cubicBezTo>
                      <a:pt x="233431" y="1227690"/>
                      <a:pt x="308941" y="1380905"/>
                      <a:pt x="383153" y="1498076"/>
                    </a:cubicBezTo>
                    <a:cubicBezTo>
                      <a:pt x="457365" y="1615247"/>
                      <a:pt x="534545" y="1696942"/>
                      <a:pt x="626496" y="1760552"/>
                    </a:cubicBezTo>
                    <a:cubicBezTo>
                      <a:pt x="718447" y="1824162"/>
                      <a:pt x="820889" y="1855111"/>
                      <a:pt x="934858" y="1879738"/>
                    </a:cubicBezTo>
                    <a:cubicBezTo>
                      <a:pt x="1048827" y="1904365"/>
                      <a:pt x="1188099" y="1903551"/>
                      <a:pt x="1310309" y="1908313"/>
                    </a:cubicBezTo>
                    <a:cubicBezTo>
                      <a:pt x="1432519" y="1913075"/>
                      <a:pt x="1548848" y="1908313"/>
                      <a:pt x="1668117" y="1908313"/>
                    </a:cubicBezTo>
                    <a:lnTo>
                      <a:pt x="2002072" y="1908313"/>
                    </a:lnTo>
                    <a:lnTo>
                      <a:pt x="2399637" y="1908313"/>
                    </a:lnTo>
                    <a:lnTo>
                      <a:pt x="2709738" y="1908313"/>
                    </a:lnTo>
                    <a:lnTo>
                      <a:pt x="2709738" y="1908313"/>
                    </a:lnTo>
                    <a:lnTo>
                      <a:pt x="2948277" y="19083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cs-CZ"/>
              </a:p>
            </p:txBody>
          </p: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D51F280E-5636-45A0-953D-6FE28F9B57C6}"/>
                  </a:ext>
                </a:extLst>
              </p:cNvPr>
              <p:cNvCxnSpPr/>
              <p:nvPr/>
            </p:nvCxnSpPr>
            <p:spPr>
              <a:xfrm flipH="1" flipV="1">
                <a:off x="392917" y="2325997"/>
                <a:ext cx="3443715" cy="20388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DA0285AE-0823-4BC2-B7D4-0212BACEBE4D}"/>
                  </a:ext>
                </a:extLst>
              </p:cNvPr>
              <p:cNvCxnSpPr/>
              <p:nvPr/>
            </p:nvCxnSpPr>
            <p:spPr>
              <a:xfrm flipH="1" flipV="1">
                <a:off x="436796" y="2972249"/>
                <a:ext cx="436796" cy="4764"/>
              </a:xfrm>
              <a:prstGeom prst="line">
                <a:avLst/>
              </a:prstGeom>
              <a:ln>
                <a:solidFill>
                  <a:srgbClr val="00287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se šipkou 52">
                <a:extLst>
                  <a:ext uri="{FF2B5EF4-FFF2-40B4-BE49-F238E27FC236}">
                    <a16:creationId xmlns:a16="http://schemas.microsoft.com/office/drawing/2014/main" id="{DD086FB2-4B02-4452-B053-56C9F85CE02E}"/>
                  </a:ext>
                </a:extLst>
              </p:cNvPr>
              <p:cNvCxnSpPr/>
              <p:nvPr/>
            </p:nvCxnSpPr>
            <p:spPr>
              <a:xfrm>
                <a:off x="687801" y="448574"/>
                <a:ext cx="0" cy="18774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090934FB-F630-49AB-8BBA-4488E9235C57}"/>
                  </a:ext>
                </a:extLst>
              </p:cNvPr>
              <p:cNvCxnSpPr/>
              <p:nvPr/>
            </p:nvCxnSpPr>
            <p:spPr>
              <a:xfrm flipV="1">
                <a:off x="1445918" y="2139570"/>
                <a:ext cx="0" cy="820883"/>
              </a:xfrm>
              <a:prstGeom prst="line">
                <a:avLst/>
              </a:prstGeom>
              <a:ln>
                <a:solidFill>
                  <a:srgbClr val="0000DC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5BF561E2-D6E8-42BE-8C32-39E50BA916C2}"/>
                  </a:ext>
                </a:extLst>
              </p:cNvPr>
              <p:cNvCxnSpPr/>
              <p:nvPr/>
            </p:nvCxnSpPr>
            <p:spPr>
              <a:xfrm flipH="1" flipV="1">
                <a:off x="392917" y="457465"/>
                <a:ext cx="480209" cy="1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se šipkou 55">
                <a:extLst>
                  <a:ext uri="{FF2B5EF4-FFF2-40B4-BE49-F238E27FC236}">
                    <a16:creationId xmlns:a16="http://schemas.microsoft.com/office/drawing/2014/main" id="{13CBE782-35E1-4DB0-AC83-136A6A5138AA}"/>
                  </a:ext>
                </a:extLst>
              </p:cNvPr>
              <p:cNvCxnSpPr/>
              <p:nvPr/>
            </p:nvCxnSpPr>
            <p:spPr>
              <a:xfrm>
                <a:off x="696427" y="2346385"/>
                <a:ext cx="0" cy="6140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ovéPole 17">
              <a:extLst>
                <a:ext uri="{FF2B5EF4-FFF2-40B4-BE49-F238E27FC236}">
                  <a16:creationId xmlns:a16="http://schemas.microsoft.com/office/drawing/2014/main" id="{E69C25E0-6FDA-4D55-86E5-A00CC71F7D34}"/>
                </a:ext>
              </a:extLst>
            </p:cNvPr>
            <p:cNvSpPr txBox="1"/>
            <p:nvPr/>
          </p:nvSpPr>
          <p:spPr>
            <a:xfrm>
              <a:off x="8209091" y="5279742"/>
              <a:ext cx="82740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 err="1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Time</a:t>
              </a: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 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[s]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1" name="TextovéPole 17">
              <a:extLst>
                <a:ext uri="{FF2B5EF4-FFF2-40B4-BE49-F238E27FC236}">
                  <a16:creationId xmlns:a16="http://schemas.microsoft.com/office/drawing/2014/main" id="{B56C91A0-7B11-40EC-85D1-2882545B535E}"/>
                </a:ext>
              </a:extLst>
            </p:cNvPr>
            <p:cNvSpPr txBox="1"/>
            <p:nvPr/>
          </p:nvSpPr>
          <p:spPr>
            <a:xfrm rot="16200000">
              <a:off x="5280010" y="3914158"/>
              <a:ext cx="577521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FVC</a:t>
              </a:r>
            </a:p>
          </p:txBody>
        </p:sp>
        <p:sp>
          <p:nvSpPr>
            <p:cNvPr id="42" name="TextovéPole 17">
              <a:extLst>
                <a:ext uri="{FF2B5EF4-FFF2-40B4-BE49-F238E27FC236}">
                  <a16:creationId xmlns:a16="http://schemas.microsoft.com/office/drawing/2014/main" id="{4F39C0F0-4DCC-45C5-97AB-3E580D9BDC1C}"/>
                </a:ext>
              </a:extLst>
            </p:cNvPr>
            <p:cNvSpPr txBox="1"/>
            <p:nvPr/>
          </p:nvSpPr>
          <p:spPr>
            <a:xfrm rot="16200000">
              <a:off x="5385243" y="4859612"/>
              <a:ext cx="400770" cy="29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latin typeface="+mn-lt"/>
                  <a:ea typeface="Times New Roman"/>
                </a:rPr>
                <a:t>R</a:t>
              </a:r>
              <a:r>
                <a:rPr lang="cs-CZ" sz="1600" dirty="0">
                  <a:effectLst/>
                  <a:latin typeface="+mn-lt"/>
                  <a:ea typeface="Times New Roman"/>
                </a:rPr>
                <a:t>V        </a:t>
              </a:r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C23AC2BB-579A-4007-81FB-4A232DC43AFC}"/>
                </a:ext>
              </a:extLst>
            </p:cNvPr>
            <p:cNvCxnSpPr/>
            <p:nvPr/>
          </p:nvCxnSpPr>
          <p:spPr>
            <a:xfrm>
              <a:off x="5818280" y="4646579"/>
              <a:ext cx="522135" cy="0"/>
            </a:xfrm>
            <a:prstGeom prst="line">
              <a:avLst/>
            </a:prstGeom>
            <a:ln>
              <a:solidFill>
                <a:srgbClr val="0000D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ovéPole 32">
              <a:extLst>
                <a:ext uri="{FF2B5EF4-FFF2-40B4-BE49-F238E27FC236}">
                  <a16:creationId xmlns:a16="http://schemas.microsoft.com/office/drawing/2014/main" id="{037F989F-E74D-4541-A555-8B588CB82120}"/>
                </a:ext>
              </a:extLst>
            </p:cNvPr>
            <p:cNvSpPr txBox="1"/>
            <p:nvPr/>
          </p:nvSpPr>
          <p:spPr>
            <a:xfrm>
              <a:off x="6121194" y="5228071"/>
              <a:ext cx="545135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kern="1200" dirty="0">
                  <a:solidFill>
                    <a:srgbClr val="000000"/>
                  </a:solidFill>
                  <a:effectLst/>
                  <a:latin typeface="+mn-lt"/>
                  <a:ea typeface="Times New Roman"/>
                </a:rPr>
                <a:t>1 s</a:t>
              </a:r>
              <a:endParaRPr lang="cs-CZ" dirty="0">
                <a:effectLst/>
                <a:latin typeface="+mn-lt"/>
                <a:ea typeface="Times New Roman"/>
              </a:endParaRPr>
            </a:p>
          </p:txBody>
        </p:sp>
        <p:sp>
          <p:nvSpPr>
            <p:cNvPr id="45" name="TextovéPole 69">
              <a:extLst>
                <a:ext uri="{FF2B5EF4-FFF2-40B4-BE49-F238E27FC236}">
                  <a16:creationId xmlns:a16="http://schemas.microsoft.com/office/drawing/2014/main" id="{6AAAB44A-4D4B-45E8-BF80-9326E735BBF0}"/>
                </a:ext>
              </a:extLst>
            </p:cNvPr>
            <p:cNvSpPr txBox="1"/>
            <p:nvPr/>
          </p:nvSpPr>
          <p:spPr>
            <a:xfrm>
              <a:off x="7899152" y="3770647"/>
              <a:ext cx="561280" cy="231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kern="12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FEV</a:t>
              </a:r>
              <a:r>
                <a:rPr lang="cs-CZ" sz="1600" b="1" kern="1200" baseline="-25000" dirty="0">
                  <a:solidFill>
                    <a:srgbClr val="0000DC"/>
                  </a:solidFill>
                  <a:effectLst/>
                  <a:latin typeface="+mn-lt"/>
                  <a:ea typeface="Times New Roman"/>
                </a:rPr>
                <a:t>1</a:t>
              </a:r>
              <a:endParaRPr lang="cs-CZ" sz="1800" b="1" dirty="0">
                <a:solidFill>
                  <a:srgbClr val="0000DC"/>
                </a:solidFill>
                <a:effectLst/>
                <a:latin typeface="+mn-lt"/>
                <a:ea typeface="Times New Roman"/>
              </a:endParaRP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CF744305-03A7-4BFA-B736-1F30815770BF}"/>
                </a:ext>
              </a:extLst>
            </p:cNvPr>
            <p:cNvCxnSpPr/>
            <p:nvPr/>
          </p:nvCxnSpPr>
          <p:spPr>
            <a:xfrm flipV="1">
              <a:off x="6333242" y="3898917"/>
              <a:ext cx="598805" cy="747395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A93F5843-4AD5-4A78-B00C-C6DB2D21A37A}"/>
                </a:ext>
              </a:extLst>
            </p:cNvPr>
            <p:cNvCxnSpPr/>
            <p:nvPr/>
          </p:nvCxnSpPr>
          <p:spPr>
            <a:xfrm>
              <a:off x="6932682" y="3898917"/>
              <a:ext cx="1017270" cy="0"/>
            </a:xfrm>
            <a:prstGeom prst="line">
              <a:avLst/>
            </a:prstGeom>
            <a:ln>
              <a:solidFill>
                <a:srgbClr val="000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bdélník 58">
            <a:extLst>
              <a:ext uri="{FF2B5EF4-FFF2-40B4-BE49-F238E27FC236}">
                <a16:creationId xmlns:a16="http://schemas.microsoft.com/office/drawing/2014/main" id="{516C897E-0C52-4A95-88D0-7648320BA4F1}"/>
              </a:ext>
            </a:extLst>
          </p:cNvPr>
          <p:cNvSpPr/>
          <p:nvPr/>
        </p:nvSpPr>
        <p:spPr>
          <a:xfrm>
            <a:off x="5083261" y="3006423"/>
            <a:ext cx="6608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FVC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maximum volume of air that can be exhaled after maximum inhale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volume of air exhaled with the greatest effort in 1 second after maximum inhale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―"/>
            </a:pP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FEV</a:t>
            </a:r>
            <a:r>
              <a:rPr lang="cs-CZ" sz="2000" b="1" baseline="-25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cs-CZ" sz="20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/FVC (%) 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cs-CZ" sz="2000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Tiffenea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index –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around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0,8 (</a:t>
            </a:r>
            <a:r>
              <a:rPr lang="cs-CZ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80 %</a:t>
            </a:r>
            <a:r>
              <a:rPr lang="en-US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8B0239A7-8B05-41C2-B33E-3828BCD9174C}"/>
              </a:ext>
            </a:extLst>
          </p:cNvPr>
          <p:cNvGrpSpPr/>
          <p:nvPr/>
        </p:nvGrpSpPr>
        <p:grpSpPr>
          <a:xfrm>
            <a:off x="1195647" y="1844550"/>
            <a:ext cx="4359830" cy="3175184"/>
            <a:chOff x="1788355" y="3847091"/>
            <a:chExt cx="4245870" cy="2535333"/>
          </a:xfrm>
        </p:grpSpPr>
        <p:grpSp>
          <p:nvGrpSpPr>
            <p:cNvPr id="31" name="Skupina 30">
              <a:extLst>
                <a:ext uri="{FF2B5EF4-FFF2-40B4-BE49-F238E27FC236}">
                  <a16:creationId xmlns:a16="http://schemas.microsoft.com/office/drawing/2014/main" id="{E2F8150B-525D-46AC-89CD-678AFFFEBD1D}"/>
                </a:ext>
              </a:extLst>
            </p:cNvPr>
            <p:cNvGrpSpPr/>
            <p:nvPr/>
          </p:nvGrpSpPr>
          <p:grpSpPr>
            <a:xfrm>
              <a:off x="1788355" y="3847091"/>
              <a:ext cx="4245870" cy="2535333"/>
              <a:chOff x="342427" y="173926"/>
              <a:chExt cx="4400880" cy="2760478"/>
            </a:xfrm>
          </p:grpSpPr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53F2B0D9-D3D5-41A0-8084-7AF4730E7A96}"/>
                  </a:ext>
                </a:extLst>
              </p:cNvPr>
              <p:cNvCxnSpPr/>
              <p:nvPr/>
            </p:nvCxnSpPr>
            <p:spPr>
              <a:xfrm>
                <a:off x="1353294" y="2585607"/>
                <a:ext cx="0" cy="2012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Skupina 33">
                <a:extLst>
                  <a:ext uri="{FF2B5EF4-FFF2-40B4-BE49-F238E27FC236}">
                    <a16:creationId xmlns:a16="http://schemas.microsoft.com/office/drawing/2014/main" id="{F9F6395A-56C7-4FFB-80FD-00C3A35665D3}"/>
                  </a:ext>
                </a:extLst>
              </p:cNvPr>
              <p:cNvGrpSpPr/>
              <p:nvPr/>
            </p:nvGrpSpPr>
            <p:grpSpPr>
              <a:xfrm>
                <a:off x="342427" y="173926"/>
                <a:ext cx="4400880" cy="2760478"/>
                <a:chOff x="342427" y="173926"/>
                <a:chExt cx="4400880" cy="2760478"/>
              </a:xfrm>
            </p:grpSpPr>
            <p:sp>
              <p:nvSpPr>
                <p:cNvPr id="35" name="TextovéPole 40">
                  <a:extLst>
                    <a:ext uri="{FF2B5EF4-FFF2-40B4-BE49-F238E27FC236}">
                      <a16:creationId xmlns:a16="http://schemas.microsoft.com/office/drawing/2014/main" id="{83788DA4-EFDE-45F6-83B8-C3740CBFD51B}"/>
                    </a:ext>
                  </a:extLst>
                </p:cNvPr>
                <p:cNvSpPr txBox="1"/>
                <p:nvPr/>
              </p:nvSpPr>
              <p:spPr>
                <a:xfrm>
                  <a:off x="1192230" y="2693583"/>
                  <a:ext cx="575830" cy="240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cs-CZ" sz="1200" kern="1200" dirty="0">
                      <a:solidFill>
                        <a:srgbClr val="000000"/>
                      </a:solidFill>
                      <a:effectLst/>
                      <a:latin typeface="+mn-lt"/>
                      <a:ea typeface="Times New Roman"/>
                    </a:rPr>
                    <a:t>1 s</a:t>
                  </a:r>
                  <a:endParaRPr lang="cs-CZ" sz="1200" dirty="0">
                    <a:effectLst/>
                    <a:latin typeface="+mn-lt"/>
                    <a:ea typeface="Times New Roman"/>
                  </a:endParaRPr>
                </a:p>
              </p:txBody>
            </p:sp>
            <p:grpSp>
              <p:nvGrpSpPr>
                <p:cNvPr id="36" name="Skupina 35">
                  <a:extLst>
                    <a:ext uri="{FF2B5EF4-FFF2-40B4-BE49-F238E27FC236}">
                      <a16:creationId xmlns:a16="http://schemas.microsoft.com/office/drawing/2014/main" id="{64D497F5-3295-4B09-BD1C-CEF069DD1629}"/>
                    </a:ext>
                  </a:extLst>
                </p:cNvPr>
                <p:cNvGrpSpPr/>
                <p:nvPr/>
              </p:nvGrpSpPr>
              <p:grpSpPr>
                <a:xfrm>
                  <a:off x="342427" y="173926"/>
                  <a:ext cx="4400880" cy="2709315"/>
                  <a:chOff x="342427" y="173926"/>
                  <a:chExt cx="4400880" cy="2709315"/>
                </a:xfrm>
              </p:grpSpPr>
              <p:grpSp>
                <p:nvGrpSpPr>
                  <p:cNvPr id="37" name="Skupina 36">
                    <a:extLst>
                      <a:ext uri="{FF2B5EF4-FFF2-40B4-BE49-F238E27FC236}">
                        <a16:creationId xmlns:a16="http://schemas.microsoft.com/office/drawing/2014/main" id="{802EEA17-1CAD-4F08-8C25-BDDBCB35EC30}"/>
                      </a:ext>
                    </a:extLst>
                  </p:cNvPr>
                  <p:cNvGrpSpPr/>
                  <p:nvPr/>
                </p:nvGrpSpPr>
                <p:grpSpPr>
                  <a:xfrm>
                    <a:off x="790947" y="229683"/>
                    <a:ext cx="3375992" cy="2502812"/>
                    <a:chOff x="790947" y="229683"/>
                    <a:chExt cx="3375992" cy="2502812"/>
                  </a:xfrm>
                </p:grpSpPr>
                <p:cxnSp>
                  <p:nvCxnSpPr>
                    <p:cNvPr id="63" name="Přímá spojnice 62">
                      <a:extLst>
                        <a:ext uri="{FF2B5EF4-FFF2-40B4-BE49-F238E27FC236}">
                          <a16:creationId xmlns:a16="http://schemas.microsoft.com/office/drawing/2014/main" id="{93020149-D91A-4F90-97F7-90CFED6B975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9349" y="229683"/>
                      <a:ext cx="7598" cy="2502812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Přímá spojnice 63">
                      <a:extLst>
                        <a:ext uri="{FF2B5EF4-FFF2-40B4-BE49-F238E27FC236}">
                          <a16:creationId xmlns:a16="http://schemas.microsoft.com/office/drawing/2014/main" id="{6DAF0CBB-B54E-45F9-B16E-79F18BAA65A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90947" y="269358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0" name="Volný tvar 41">
                    <a:extLst>
                      <a:ext uri="{FF2B5EF4-FFF2-40B4-BE49-F238E27FC236}">
                        <a16:creationId xmlns:a16="http://schemas.microsoft.com/office/drawing/2014/main" id="{9C83EC0A-7BA7-49B3-A544-76BF4B8E1061}"/>
                      </a:ext>
                    </a:extLst>
                  </p:cNvPr>
                  <p:cNvSpPr/>
                  <p:nvPr/>
                </p:nvSpPr>
                <p:spPr>
                  <a:xfrm>
                    <a:off x="806946" y="438582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61" name="TextovéPole 47">
                    <a:extLst>
                      <a:ext uri="{FF2B5EF4-FFF2-40B4-BE49-F238E27FC236}">
                        <a16:creationId xmlns:a16="http://schemas.microsoft.com/office/drawing/2014/main" id="{76287DE0-2D55-43FD-A327-3FEF56E7E7C4}"/>
                      </a:ext>
                    </a:extLst>
                  </p:cNvPr>
                  <p:cNvSpPr txBox="1"/>
                  <p:nvPr/>
                </p:nvSpPr>
                <p:spPr>
                  <a:xfrm>
                    <a:off x="342427" y="173926"/>
                    <a:ext cx="1064961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62" name="TextovéPole 48">
                    <a:extLst>
                      <a:ext uri="{FF2B5EF4-FFF2-40B4-BE49-F238E27FC236}">
                        <a16:creationId xmlns:a16="http://schemas.microsoft.com/office/drawing/2014/main" id="{FA5FE8BB-8632-4900-94EC-FAFAE853A214}"/>
                      </a:ext>
                    </a:extLst>
                  </p:cNvPr>
                  <p:cNvSpPr txBox="1"/>
                  <p:nvPr/>
                </p:nvSpPr>
                <p:spPr>
                  <a:xfrm>
                    <a:off x="3596043" y="2642420"/>
                    <a:ext cx="1147264" cy="2408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Time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</p:grpSp>
        </p:grpSp>
        <p:sp>
          <p:nvSpPr>
            <p:cNvPr id="32" name="Volný tvar 29">
              <a:extLst>
                <a:ext uri="{FF2B5EF4-FFF2-40B4-BE49-F238E27FC236}">
                  <a16:creationId xmlns:a16="http://schemas.microsoft.com/office/drawing/2014/main" id="{4CC52501-357B-4640-83DB-2EEE67927CBA}"/>
                </a:ext>
              </a:extLst>
            </p:cNvPr>
            <p:cNvSpPr/>
            <p:nvPr/>
          </p:nvSpPr>
          <p:spPr>
            <a:xfrm>
              <a:off x="2257425" y="4149080"/>
              <a:ext cx="2314575" cy="1695450"/>
            </a:xfrm>
            <a:custGeom>
              <a:avLst/>
              <a:gdLst>
                <a:gd name="connsiteX0" fmla="*/ 0 w 2857500"/>
                <a:gd name="connsiteY0" fmla="*/ 0 h 2020217"/>
                <a:gd name="connsiteX1" fmla="*/ 85725 w 2857500"/>
                <a:gd name="connsiteY1" fmla="*/ 371475 h 2020217"/>
                <a:gd name="connsiteX2" fmla="*/ 209550 w 2857500"/>
                <a:gd name="connsiteY2" fmla="*/ 704850 h 2020217"/>
                <a:gd name="connsiteX3" fmla="*/ 438150 w 2857500"/>
                <a:gd name="connsiteY3" fmla="*/ 1019175 h 2020217"/>
                <a:gd name="connsiteX4" fmla="*/ 647700 w 2857500"/>
                <a:gd name="connsiteY4" fmla="*/ 1304925 h 2020217"/>
                <a:gd name="connsiteX5" fmla="*/ 981075 w 2857500"/>
                <a:gd name="connsiteY5" fmla="*/ 1571625 h 2020217"/>
                <a:gd name="connsiteX6" fmla="*/ 1390650 w 2857500"/>
                <a:gd name="connsiteY6" fmla="*/ 1800225 h 2020217"/>
                <a:gd name="connsiteX7" fmla="*/ 1724025 w 2857500"/>
                <a:gd name="connsiteY7" fmla="*/ 1914525 h 2020217"/>
                <a:gd name="connsiteX8" fmla="*/ 2066925 w 2857500"/>
                <a:gd name="connsiteY8" fmla="*/ 2000250 h 2020217"/>
                <a:gd name="connsiteX9" fmla="*/ 2390775 w 2857500"/>
                <a:gd name="connsiteY9" fmla="*/ 2019300 h 2020217"/>
                <a:gd name="connsiteX10" fmla="*/ 2857500 w 2857500"/>
                <a:gd name="connsiteY10" fmla="*/ 1981200 h 2020217"/>
                <a:gd name="connsiteX11" fmla="*/ 2857500 w 2857500"/>
                <a:gd name="connsiteY11" fmla="*/ 1981200 h 2020217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10" fmla="*/ 2771775 w 2771775"/>
                <a:gd name="connsiteY10" fmla="*/ 1609725 h 1648742"/>
                <a:gd name="connsiteX0" fmla="*/ 0 w 2771775"/>
                <a:gd name="connsiteY0" fmla="*/ 0 h 1648742"/>
                <a:gd name="connsiteX1" fmla="*/ 123825 w 2771775"/>
                <a:gd name="connsiteY1" fmla="*/ 333375 h 1648742"/>
                <a:gd name="connsiteX2" fmla="*/ 352425 w 2771775"/>
                <a:gd name="connsiteY2" fmla="*/ 647700 h 1648742"/>
                <a:gd name="connsiteX3" fmla="*/ 561975 w 2771775"/>
                <a:gd name="connsiteY3" fmla="*/ 933450 h 1648742"/>
                <a:gd name="connsiteX4" fmla="*/ 895350 w 2771775"/>
                <a:gd name="connsiteY4" fmla="*/ 1200150 h 1648742"/>
                <a:gd name="connsiteX5" fmla="*/ 1304925 w 2771775"/>
                <a:gd name="connsiteY5" fmla="*/ 1428750 h 1648742"/>
                <a:gd name="connsiteX6" fmla="*/ 1638300 w 2771775"/>
                <a:gd name="connsiteY6" fmla="*/ 1543050 h 1648742"/>
                <a:gd name="connsiteX7" fmla="*/ 1981200 w 2771775"/>
                <a:gd name="connsiteY7" fmla="*/ 1628775 h 1648742"/>
                <a:gd name="connsiteX8" fmla="*/ 2305050 w 2771775"/>
                <a:gd name="connsiteY8" fmla="*/ 1647825 h 1648742"/>
                <a:gd name="connsiteX9" fmla="*/ 2771775 w 2771775"/>
                <a:gd name="connsiteY9" fmla="*/ 16097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52425 w 2305050"/>
                <a:gd name="connsiteY2" fmla="*/ 64770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48742"/>
                <a:gd name="connsiteX1" fmla="*/ 123825 w 2305050"/>
                <a:gd name="connsiteY1" fmla="*/ 333375 h 1648742"/>
                <a:gd name="connsiteX2" fmla="*/ 314325 w 2305050"/>
                <a:gd name="connsiteY2" fmla="*/ 666750 h 1648742"/>
                <a:gd name="connsiteX3" fmla="*/ 561975 w 2305050"/>
                <a:gd name="connsiteY3" fmla="*/ 933450 h 1648742"/>
                <a:gd name="connsiteX4" fmla="*/ 895350 w 2305050"/>
                <a:gd name="connsiteY4" fmla="*/ 1200150 h 1648742"/>
                <a:gd name="connsiteX5" fmla="*/ 1304925 w 2305050"/>
                <a:gd name="connsiteY5" fmla="*/ 1428750 h 1648742"/>
                <a:gd name="connsiteX6" fmla="*/ 1638300 w 2305050"/>
                <a:gd name="connsiteY6" fmla="*/ 1543050 h 1648742"/>
                <a:gd name="connsiteX7" fmla="*/ 1981200 w 2305050"/>
                <a:gd name="connsiteY7" fmla="*/ 1628775 h 1648742"/>
                <a:gd name="connsiteX8" fmla="*/ 2305050 w 2305050"/>
                <a:gd name="connsiteY8" fmla="*/ 1647825 h 1648742"/>
                <a:gd name="connsiteX0" fmla="*/ 0 w 2305050"/>
                <a:gd name="connsiteY0" fmla="*/ 0 h 1663689"/>
                <a:gd name="connsiteX1" fmla="*/ 123825 w 2305050"/>
                <a:gd name="connsiteY1" fmla="*/ 333375 h 1663689"/>
                <a:gd name="connsiteX2" fmla="*/ 314325 w 2305050"/>
                <a:gd name="connsiteY2" fmla="*/ 666750 h 1663689"/>
                <a:gd name="connsiteX3" fmla="*/ 561975 w 2305050"/>
                <a:gd name="connsiteY3" fmla="*/ 933450 h 1663689"/>
                <a:gd name="connsiteX4" fmla="*/ 895350 w 2305050"/>
                <a:gd name="connsiteY4" fmla="*/ 1200150 h 1663689"/>
                <a:gd name="connsiteX5" fmla="*/ 1304925 w 2305050"/>
                <a:gd name="connsiteY5" fmla="*/ 1428750 h 1663689"/>
                <a:gd name="connsiteX6" fmla="*/ 1638300 w 2305050"/>
                <a:gd name="connsiteY6" fmla="*/ 1543050 h 1663689"/>
                <a:gd name="connsiteX7" fmla="*/ 1981200 w 2305050"/>
                <a:gd name="connsiteY7" fmla="*/ 1657350 h 1663689"/>
                <a:gd name="connsiteX8" fmla="*/ 2305050 w 2305050"/>
                <a:gd name="connsiteY8" fmla="*/ 1647825 h 1663689"/>
                <a:gd name="connsiteX0" fmla="*/ 0 w 2314575"/>
                <a:gd name="connsiteY0" fmla="*/ 0 h 1695852"/>
                <a:gd name="connsiteX1" fmla="*/ 123825 w 2314575"/>
                <a:gd name="connsiteY1" fmla="*/ 333375 h 1695852"/>
                <a:gd name="connsiteX2" fmla="*/ 314325 w 2314575"/>
                <a:gd name="connsiteY2" fmla="*/ 666750 h 1695852"/>
                <a:gd name="connsiteX3" fmla="*/ 561975 w 2314575"/>
                <a:gd name="connsiteY3" fmla="*/ 933450 h 1695852"/>
                <a:gd name="connsiteX4" fmla="*/ 895350 w 2314575"/>
                <a:gd name="connsiteY4" fmla="*/ 1200150 h 1695852"/>
                <a:gd name="connsiteX5" fmla="*/ 1304925 w 2314575"/>
                <a:gd name="connsiteY5" fmla="*/ 1428750 h 1695852"/>
                <a:gd name="connsiteX6" fmla="*/ 1638300 w 2314575"/>
                <a:gd name="connsiteY6" fmla="*/ 1543050 h 1695852"/>
                <a:gd name="connsiteX7" fmla="*/ 1981200 w 2314575"/>
                <a:gd name="connsiteY7" fmla="*/ 1657350 h 1695852"/>
                <a:gd name="connsiteX8" fmla="*/ 2314575 w 2314575"/>
                <a:gd name="connsiteY8" fmla="*/ 1695450 h 169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575" h="1695852">
                  <a:moveTo>
                    <a:pt x="0" y="0"/>
                  </a:moveTo>
                  <a:cubicBezTo>
                    <a:pt x="34925" y="117475"/>
                    <a:pt x="71438" y="222250"/>
                    <a:pt x="123825" y="333375"/>
                  </a:cubicBezTo>
                  <a:cubicBezTo>
                    <a:pt x="176212" y="444500"/>
                    <a:pt x="314325" y="666750"/>
                    <a:pt x="314325" y="666750"/>
                  </a:cubicBezTo>
                  <a:cubicBezTo>
                    <a:pt x="387350" y="766762"/>
                    <a:pt x="465138" y="844550"/>
                    <a:pt x="561975" y="933450"/>
                  </a:cubicBezTo>
                  <a:cubicBezTo>
                    <a:pt x="658812" y="1022350"/>
                    <a:pt x="771525" y="1117600"/>
                    <a:pt x="895350" y="1200150"/>
                  </a:cubicBezTo>
                  <a:cubicBezTo>
                    <a:pt x="1019175" y="1282700"/>
                    <a:pt x="1181100" y="1371600"/>
                    <a:pt x="1304925" y="1428750"/>
                  </a:cubicBezTo>
                  <a:cubicBezTo>
                    <a:pt x="1428750" y="1485900"/>
                    <a:pt x="1525588" y="1504950"/>
                    <a:pt x="1638300" y="1543050"/>
                  </a:cubicBezTo>
                  <a:cubicBezTo>
                    <a:pt x="1751013" y="1581150"/>
                    <a:pt x="1868488" y="1631950"/>
                    <a:pt x="1981200" y="1657350"/>
                  </a:cubicBezTo>
                  <a:cubicBezTo>
                    <a:pt x="2093912" y="1682750"/>
                    <a:pt x="2182813" y="1698625"/>
                    <a:pt x="2314575" y="1695450"/>
                  </a:cubicBezTo>
                </a:path>
              </a:pathLst>
            </a:custGeom>
            <a:noFill/>
            <a:ln>
              <a:solidFill>
                <a:srgbClr val="0000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85403D1F-36BF-4E95-A358-5AEE9767B3BD}"/>
              </a:ext>
            </a:extLst>
          </p:cNvPr>
          <p:cNvGrpSpPr/>
          <p:nvPr/>
        </p:nvGrpSpPr>
        <p:grpSpPr>
          <a:xfrm>
            <a:off x="6489581" y="1801693"/>
            <a:ext cx="4168775" cy="3212685"/>
            <a:chOff x="142840" y="181620"/>
            <a:chExt cx="4320962" cy="3053839"/>
          </a:xfrm>
        </p:grpSpPr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B5B3F160-7A50-4876-AFEB-4D6C6465FAD4}"/>
                </a:ext>
              </a:extLst>
            </p:cNvPr>
            <p:cNvCxnSpPr/>
            <p:nvPr/>
          </p:nvCxnSpPr>
          <p:spPr>
            <a:xfrm>
              <a:off x="1362820" y="2874472"/>
              <a:ext cx="0" cy="2012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53D2D440-A43E-4749-BA3A-276389531291}"/>
                </a:ext>
              </a:extLst>
            </p:cNvPr>
            <p:cNvGrpSpPr/>
            <p:nvPr/>
          </p:nvGrpSpPr>
          <p:grpSpPr>
            <a:xfrm>
              <a:off x="142840" y="181620"/>
              <a:ext cx="4320962" cy="3053839"/>
              <a:chOff x="142840" y="181620"/>
              <a:chExt cx="4320962" cy="3053839"/>
            </a:xfrm>
          </p:grpSpPr>
          <p:sp>
            <p:nvSpPr>
              <p:cNvPr id="68" name="TextovéPole 17">
                <a:extLst>
                  <a:ext uri="{FF2B5EF4-FFF2-40B4-BE49-F238E27FC236}">
                    <a16:creationId xmlns:a16="http://schemas.microsoft.com/office/drawing/2014/main" id="{89BB5EAE-6526-4194-B4F0-E2C9A0FAA4E9}"/>
                  </a:ext>
                </a:extLst>
              </p:cNvPr>
              <p:cNvSpPr txBox="1"/>
              <p:nvPr/>
            </p:nvSpPr>
            <p:spPr>
              <a:xfrm>
                <a:off x="1226629" y="2947201"/>
                <a:ext cx="476458" cy="263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cs-CZ" sz="1200" kern="1200" dirty="0">
                    <a:solidFill>
                      <a:srgbClr val="000000"/>
                    </a:solidFill>
                    <a:effectLst/>
                    <a:latin typeface="+mn-lt"/>
                    <a:ea typeface="Times New Roman"/>
                  </a:rPr>
                  <a:t>1 s</a:t>
                </a:r>
                <a:endParaRPr lang="cs-CZ" sz="1200" dirty="0">
                  <a:effectLst/>
                  <a:latin typeface="+mn-lt"/>
                  <a:ea typeface="Times New Roman"/>
                </a:endParaRPr>
              </a:p>
            </p:txBody>
          </p:sp>
          <p:grpSp>
            <p:nvGrpSpPr>
              <p:cNvPr id="69" name="Skupina 68">
                <a:extLst>
                  <a:ext uri="{FF2B5EF4-FFF2-40B4-BE49-F238E27FC236}">
                    <a16:creationId xmlns:a16="http://schemas.microsoft.com/office/drawing/2014/main" id="{F26E4612-540C-49FE-B151-11F8FCC723AE}"/>
                  </a:ext>
                </a:extLst>
              </p:cNvPr>
              <p:cNvGrpSpPr/>
              <p:nvPr/>
            </p:nvGrpSpPr>
            <p:grpSpPr>
              <a:xfrm>
                <a:off x="142840" y="181620"/>
                <a:ext cx="4320962" cy="3053839"/>
                <a:chOff x="142840" y="181620"/>
                <a:chExt cx="4320962" cy="3053839"/>
              </a:xfrm>
            </p:grpSpPr>
            <p:grpSp>
              <p:nvGrpSpPr>
                <p:cNvPr id="70" name="Skupina 69">
                  <a:extLst>
                    <a:ext uri="{FF2B5EF4-FFF2-40B4-BE49-F238E27FC236}">
                      <a16:creationId xmlns:a16="http://schemas.microsoft.com/office/drawing/2014/main" id="{6C115CB9-6C55-491C-8860-76FE6184F773}"/>
                    </a:ext>
                  </a:extLst>
                </p:cNvPr>
                <p:cNvGrpSpPr/>
                <p:nvPr/>
              </p:nvGrpSpPr>
              <p:grpSpPr>
                <a:xfrm>
                  <a:off x="142840" y="181620"/>
                  <a:ext cx="4320962" cy="3053839"/>
                  <a:chOff x="142840" y="181620"/>
                  <a:chExt cx="4320962" cy="3053839"/>
                </a:xfrm>
              </p:grpSpPr>
              <p:grpSp>
                <p:nvGrpSpPr>
                  <p:cNvPr id="72" name="Skupina 71">
                    <a:extLst>
                      <a:ext uri="{FF2B5EF4-FFF2-40B4-BE49-F238E27FC236}">
                        <a16:creationId xmlns:a16="http://schemas.microsoft.com/office/drawing/2014/main" id="{008AA1E9-7402-404A-AF3C-BAE8861310BD}"/>
                      </a:ext>
                    </a:extLst>
                  </p:cNvPr>
                  <p:cNvGrpSpPr/>
                  <p:nvPr/>
                </p:nvGrpSpPr>
                <p:grpSpPr>
                  <a:xfrm>
                    <a:off x="796279" y="290334"/>
                    <a:ext cx="3380185" cy="2691611"/>
                    <a:chOff x="796279" y="290334"/>
                    <a:chExt cx="3380185" cy="2691611"/>
                  </a:xfrm>
                </p:grpSpPr>
                <p:cxnSp>
                  <p:nvCxnSpPr>
                    <p:cNvPr id="76" name="Přímá spojnice 75">
                      <a:extLst>
                        <a:ext uri="{FF2B5EF4-FFF2-40B4-BE49-F238E27FC236}">
                          <a16:creationId xmlns:a16="http://schemas.microsoft.com/office/drawing/2014/main" id="{135954B6-793E-434E-B342-A5C35A7FA32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96279" y="290334"/>
                      <a:ext cx="12594" cy="269028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Přímá spojnice 76">
                      <a:extLst>
                        <a:ext uri="{FF2B5EF4-FFF2-40B4-BE49-F238E27FC236}">
                          <a16:creationId xmlns:a16="http://schemas.microsoft.com/office/drawing/2014/main" id="{47E16A41-0E17-4ABA-923C-1D4E2F46D72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800472" y="2981945"/>
                      <a:ext cx="3375992" cy="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Volný tvar 68">
                    <a:extLst>
                      <a:ext uri="{FF2B5EF4-FFF2-40B4-BE49-F238E27FC236}">
                        <a16:creationId xmlns:a16="http://schemas.microsoft.com/office/drawing/2014/main" id="{A398D1D2-5C7E-44B4-B80D-0A0C6ECF6218}"/>
                      </a:ext>
                    </a:extLst>
                  </p:cNvPr>
                  <p:cNvSpPr/>
                  <p:nvPr/>
                </p:nvSpPr>
                <p:spPr>
                  <a:xfrm>
                    <a:off x="816471" y="444923"/>
                    <a:ext cx="2948277" cy="1910429"/>
                  </a:xfrm>
                  <a:custGeom>
                    <a:avLst/>
                    <a:gdLst>
                      <a:gd name="connsiteX0" fmla="*/ 0 w 2910177"/>
                      <a:gd name="connsiteY0" fmla="*/ 0 h 1911257"/>
                      <a:gd name="connsiteX1" fmla="*/ 31805 w 2910177"/>
                      <a:gd name="connsiteY1" fmla="*/ 477078 h 1911257"/>
                      <a:gd name="connsiteX2" fmla="*/ 143123 w 2910177"/>
                      <a:gd name="connsiteY2" fmla="*/ 1057524 h 1911257"/>
                      <a:gd name="connsiteX3" fmla="*/ 326003 w 2910177"/>
                      <a:gd name="connsiteY3" fmla="*/ 1526651 h 1911257"/>
                      <a:gd name="connsiteX4" fmla="*/ 612250 w 2910177"/>
                      <a:gd name="connsiteY4" fmla="*/ 1868557 h 1911257"/>
                      <a:gd name="connsiteX5" fmla="*/ 811033 w 2910177"/>
                      <a:gd name="connsiteY5" fmla="*/ 1908313 h 1911257"/>
                      <a:gd name="connsiteX6" fmla="*/ 1272209 w 2910177"/>
                      <a:gd name="connsiteY6" fmla="*/ 1908313 h 1911257"/>
                      <a:gd name="connsiteX7" fmla="*/ 1630017 w 2910177"/>
                      <a:gd name="connsiteY7" fmla="*/ 1908313 h 1911257"/>
                      <a:gd name="connsiteX8" fmla="*/ 1963972 w 2910177"/>
                      <a:gd name="connsiteY8" fmla="*/ 1908313 h 1911257"/>
                      <a:gd name="connsiteX9" fmla="*/ 2361537 w 2910177"/>
                      <a:gd name="connsiteY9" fmla="*/ 1908313 h 1911257"/>
                      <a:gd name="connsiteX10" fmla="*/ 2671638 w 2910177"/>
                      <a:gd name="connsiteY10" fmla="*/ 1908313 h 1911257"/>
                      <a:gd name="connsiteX11" fmla="*/ 2671638 w 2910177"/>
                      <a:gd name="connsiteY11" fmla="*/ 1908313 h 1911257"/>
                      <a:gd name="connsiteX12" fmla="*/ 2910177 w 2910177"/>
                      <a:gd name="connsiteY12" fmla="*/ 1908313 h 1911257"/>
                      <a:gd name="connsiteX0" fmla="*/ 0 w 2910177"/>
                      <a:gd name="connsiteY0" fmla="*/ 0 h 1913613"/>
                      <a:gd name="connsiteX1" fmla="*/ 31805 w 2910177"/>
                      <a:gd name="connsiteY1" fmla="*/ 477078 h 1913613"/>
                      <a:gd name="connsiteX2" fmla="*/ 143123 w 2910177"/>
                      <a:gd name="connsiteY2" fmla="*/ 1057524 h 1913613"/>
                      <a:gd name="connsiteX3" fmla="*/ 326003 w 2910177"/>
                      <a:gd name="connsiteY3" fmla="*/ 1526651 h 1913613"/>
                      <a:gd name="connsiteX4" fmla="*/ 588396 w 2910177"/>
                      <a:gd name="connsiteY4" fmla="*/ 1836752 h 1913613"/>
                      <a:gd name="connsiteX5" fmla="*/ 811033 w 2910177"/>
                      <a:gd name="connsiteY5" fmla="*/ 1908313 h 1913613"/>
                      <a:gd name="connsiteX6" fmla="*/ 1272209 w 2910177"/>
                      <a:gd name="connsiteY6" fmla="*/ 1908313 h 1913613"/>
                      <a:gd name="connsiteX7" fmla="*/ 1630017 w 2910177"/>
                      <a:gd name="connsiteY7" fmla="*/ 1908313 h 1913613"/>
                      <a:gd name="connsiteX8" fmla="*/ 1963972 w 2910177"/>
                      <a:gd name="connsiteY8" fmla="*/ 1908313 h 1913613"/>
                      <a:gd name="connsiteX9" fmla="*/ 2361537 w 2910177"/>
                      <a:gd name="connsiteY9" fmla="*/ 1908313 h 1913613"/>
                      <a:gd name="connsiteX10" fmla="*/ 2671638 w 2910177"/>
                      <a:gd name="connsiteY10" fmla="*/ 1908313 h 1913613"/>
                      <a:gd name="connsiteX11" fmla="*/ 2671638 w 2910177"/>
                      <a:gd name="connsiteY11" fmla="*/ 1908313 h 1913613"/>
                      <a:gd name="connsiteX12" fmla="*/ 2910177 w 2910177"/>
                      <a:gd name="connsiteY12" fmla="*/ 1908313 h 1913613"/>
                      <a:gd name="connsiteX0" fmla="*/ 0 w 2910177"/>
                      <a:gd name="connsiteY0" fmla="*/ 0 h 1919963"/>
                      <a:gd name="connsiteX1" fmla="*/ 31805 w 2910177"/>
                      <a:gd name="connsiteY1" fmla="*/ 477078 h 1919963"/>
                      <a:gd name="connsiteX2" fmla="*/ 143123 w 2910177"/>
                      <a:gd name="connsiteY2" fmla="*/ 1057524 h 1919963"/>
                      <a:gd name="connsiteX3" fmla="*/ 326003 w 2910177"/>
                      <a:gd name="connsiteY3" fmla="*/ 1526651 h 1919963"/>
                      <a:gd name="connsiteX4" fmla="*/ 521721 w 2910177"/>
                      <a:gd name="connsiteY4" fmla="*/ 1751027 h 1919963"/>
                      <a:gd name="connsiteX5" fmla="*/ 811033 w 2910177"/>
                      <a:gd name="connsiteY5" fmla="*/ 1908313 h 1919963"/>
                      <a:gd name="connsiteX6" fmla="*/ 1272209 w 2910177"/>
                      <a:gd name="connsiteY6" fmla="*/ 1908313 h 1919963"/>
                      <a:gd name="connsiteX7" fmla="*/ 1630017 w 2910177"/>
                      <a:gd name="connsiteY7" fmla="*/ 1908313 h 1919963"/>
                      <a:gd name="connsiteX8" fmla="*/ 1963972 w 2910177"/>
                      <a:gd name="connsiteY8" fmla="*/ 1908313 h 1919963"/>
                      <a:gd name="connsiteX9" fmla="*/ 2361537 w 2910177"/>
                      <a:gd name="connsiteY9" fmla="*/ 1908313 h 1919963"/>
                      <a:gd name="connsiteX10" fmla="*/ 2671638 w 2910177"/>
                      <a:gd name="connsiteY10" fmla="*/ 1908313 h 1919963"/>
                      <a:gd name="connsiteX11" fmla="*/ 2671638 w 2910177"/>
                      <a:gd name="connsiteY11" fmla="*/ 1908313 h 1919963"/>
                      <a:gd name="connsiteX12" fmla="*/ 2910177 w 2910177"/>
                      <a:gd name="connsiteY12" fmla="*/ 1908313 h 1919963"/>
                      <a:gd name="connsiteX0" fmla="*/ 0 w 2910177"/>
                      <a:gd name="connsiteY0" fmla="*/ 0 h 1909724"/>
                      <a:gd name="connsiteX1" fmla="*/ 31805 w 2910177"/>
                      <a:gd name="connsiteY1" fmla="*/ 477078 h 1909724"/>
                      <a:gd name="connsiteX2" fmla="*/ 143123 w 2910177"/>
                      <a:gd name="connsiteY2" fmla="*/ 1057524 h 1909724"/>
                      <a:gd name="connsiteX3" fmla="*/ 326003 w 2910177"/>
                      <a:gd name="connsiteY3" fmla="*/ 1526651 h 1909724"/>
                      <a:gd name="connsiteX4" fmla="*/ 521721 w 2910177"/>
                      <a:gd name="connsiteY4" fmla="*/ 1751027 h 1909724"/>
                      <a:gd name="connsiteX5" fmla="*/ 849133 w 2910177"/>
                      <a:gd name="connsiteY5" fmla="*/ 1889263 h 1909724"/>
                      <a:gd name="connsiteX6" fmla="*/ 1272209 w 2910177"/>
                      <a:gd name="connsiteY6" fmla="*/ 1908313 h 1909724"/>
                      <a:gd name="connsiteX7" fmla="*/ 1630017 w 2910177"/>
                      <a:gd name="connsiteY7" fmla="*/ 1908313 h 1909724"/>
                      <a:gd name="connsiteX8" fmla="*/ 1963972 w 2910177"/>
                      <a:gd name="connsiteY8" fmla="*/ 1908313 h 1909724"/>
                      <a:gd name="connsiteX9" fmla="*/ 2361537 w 2910177"/>
                      <a:gd name="connsiteY9" fmla="*/ 1908313 h 1909724"/>
                      <a:gd name="connsiteX10" fmla="*/ 2671638 w 2910177"/>
                      <a:gd name="connsiteY10" fmla="*/ 1908313 h 1909724"/>
                      <a:gd name="connsiteX11" fmla="*/ 2671638 w 2910177"/>
                      <a:gd name="connsiteY11" fmla="*/ 1908313 h 1909724"/>
                      <a:gd name="connsiteX12" fmla="*/ 2910177 w 29101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64103 w 2948277"/>
                      <a:gd name="connsiteY3" fmla="*/ 1526651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559821 w 2948277"/>
                      <a:gd name="connsiteY4" fmla="*/ 1751027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09724"/>
                      <a:gd name="connsiteX1" fmla="*/ 69905 w 2948277"/>
                      <a:gd name="connsiteY1" fmla="*/ 477078 h 1909724"/>
                      <a:gd name="connsiteX2" fmla="*/ 181223 w 2948277"/>
                      <a:gd name="connsiteY2" fmla="*/ 1057524 h 1909724"/>
                      <a:gd name="connsiteX3" fmla="*/ 383153 w 2948277"/>
                      <a:gd name="connsiteY3" fmla="*/ 1498076 h 1909724"/>
                      <a:gd name="connsiteX4" fmla="*/ 626496 w 2948277"/>
                      <a:gd name="connsiteY4" fmla="*/ 1760552 h 1909724"/>
                      <a:gd name="connsiteX5" fmla="*/ 887233 w 2948277"/>
                      <a:gd name="connsiteY5" fmla="*/ 1889263 h 1909724"/>
                      <a:gd name="connsiteX6" fmla="*/ 1310309 w 2948277"/>
                      <a:gd name="connsiteY6" fmla="*/ 1908313 h 1909724"/>
                      <a:gd name="connsiteX7" fmla="*/ 1668117 w 2948277"/>
                      <a:gd name="connsiteY7" fmla="*/ 1908313 h 1909724"/>
                      <a:gd name="connsiteX8" fmla="*/ 2002072 w 2948277"/>
                      <a:gd name="connsiteY8" fmla="*/ 1908313 h 1909724"/>
                      <a:gd name="connsiteX9" fmla="*/ 2399637 w 2948277"/>
                      <a:gd name="connsiteY9" fmla="*/ 1908313 h 1909724"/>
                      <a:gd name="connsiteX10" fmla="*/ 2709738 w 2948277"/>
                      <a:gd name="connsiteY10" fmla="*/ 1908313 h 1909724"/>
                      <a:gd name="connsiteX11" fmla="*/ 2709738 w 2948277"/>
                      <a:gd name="connsiteY11" fmla="*/ 1908313 h 1909724"/>
                      <a:gd name="connsiteX12" fmla="*/ 2948277 w 2948277"/>
                      <a:gd name="connsiteY12" fmla="*/ 1908313 h 1909724"/>
                      <a:gd name="connsiteX0" fmla="*/ 0 w 2948277"/>
                      <a:gd name="connsiteY0" fmla="*/ 0 h 1910429"/>
                      <a:gd name="connsiteX1" fmla="*/ 69905 w 2948277"/>
                      <a:gd name="connsiteY1" fmla="*/ 477078 h 1910429"/>
                      <a:gd name="connsiteX2" fmla="*/ 181223 w 2948277"/>
                      <a:gd name="connsiteY2" fmla="*/ 1057524 h 1910429"/>
                      <a:gd name="connsiteX3" fmla="*/ 383153 w 2948277"/>
                      <a:gd name="connsiteY3" fmla="*/ 1498076 h 1910429"/>
                      <a:gd name="connsiteX4" fmla="*/ 626496 w 2948277"/>
                      <a:gd name="connsiteY4" fmla="*/ 1760552 h 1910429"/>
                      <a:gd name="connsiteX5" fmla="*/ 934858 w 2948277"/>
                      <a:gd name="connsiteY5" fmla="*/ 1879738 h 1910429"/>
                      <a:gd name="connsiteX6" fmla="*/ 1310309 w 2948277"/>
                      <a:gd name="connsiteY6" fmla="*/ 1908313 h 1910429"/>
                      <a:gd name="connsiteX7" fmla="*/ 1668117 w 2948277"/>
                      <a:gd name="connsiteY7" fmla="*/ 1908313 h 1910429"/>
                      <a:gd name="connsiteX8" fmla="*/ 2002072 w 2948277"/>
                      <a:gd name="connsiteY8" fmla="*/ 1908313 h 1910429"/>
                      <a:gd name="connsiteX9" fmla="*/ 2399637 w 2948277"/>
                      <a:gd name="connsiteY9" fmla="*/ 1908313 h 1910429"/>
                      <a:gd name="connsiteX10" fmla="*/ 2709738 w 2948277"/>
                      <a:gd name="connsiteY10" fmla="*/ 1908313 h 1910429"/>
                      <a:gd name="connsiteX11" fmla="*/ 2709738 w 2948277"/>
                      <a:gd name="connsiteY11" fmla="*/ 1908313 h 1910429"/>
                      <a:gd name="connsiteX12" fmla="*/ 2948277 w 2948277"/>
                      <a:gd name="connsiteY12" fmla="*/ 1908313 h 1910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948277" h="1910429">
                        <a:moveTo>
                          <a:pt x="0" y="0"/>
                        </a:moveTo>
                        <a:cubicBezTo>
                          <a:pt x="3975" y="150412"/>
                          <a:pt x="39701" y="300824"/>
                          <a:pt x="69905" y="477078"/>
                        </a:cubicBezTo>
                        <a:cubicBezTo>
                          <a:pt x="100109" y="653332"/>
                          <a:pt x="129015" y="887358"/>
                          <a:pt x="181223" y="1057524"/>
                        </a:cubicBezTo>
                        <a:cubicBezTo>
                          <a:pt x="233431" y="1227690"/>
                          <a:pt x="308941" y="1380905"/>
                          <a:pt x="383153" y="1498076"/>
                        </a:cubicBezTo>
                        <a:cubicBezTo>
                          <a:pt x="457365" y="1615247"/>
                          <a:pt x="534545" y="1696942"/>
                          <a:pt x="626496" y="1760552"/>
                        </a:cubicBezTo>
                        <a:cubicBezTo>
                          <a:pt x="718447" y="1824162"/>
                          <a:pt x="820889" y="1855111"/>
                          <a:pt x="934858" y="1879738"/>
                        </a:cubicBezTo>
                        <a:cubicBezTo>
                          <a:pt x="1048827" y="1904365"/>
                          <a:pt x="1188099" y="1903551"/>
                          <a:pt x="1310309" y="1908313"/>
                        </a:cubicBezTo>
                        <a:cubicBezTo>
                          <a:pt x="1432519" y="1913075"/>
                          <a:pt x="1548848" y="1908313"/>
                          <a:pt x="1668117" y="1908313"/>
                        </a:cubicBezTo>
                        <a:lnTo>
                          <a:pt x="2002072" y="1908313"/>
                        </a:lnTo>
                        <a:lnTo>
                          <a:pt x="2399637" y="1908313"/>
                        </a:lnTo>
                        <a:lnTo>
                          <a:pt x="2709738" y="1908313"/>
                        </a:lnTo>
                        <a:lnTo>
                          <a:pt x="2709738" y="1908313"/>
                        </a:lnTo>
                        <a:lnTo>
                          <a:pt x="2948277" y="190831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74" name="TextovéPole 21">
                    <a:extLst>
                      <a:ext uri="{FF2B5EF4-FFF2-40B4-BE49-F238E27FC236}">
                        <a16:creationId xmlns:a16="http://schemas.microsoft.com/office/drawing/2014/main" id="{30EA11A5-4A04-4E2F-80F0-1B2BE1288432}"/>
                      </a:ext>
                    </a:extLst>
                  </p:cNvPr>
                  <p:cNvSpPr txBox="1"/>
                  <p:nvPr/>
                </p:nvSpPr>
                <p:spPr>
                  <a:xfrm>
                    <a:off x="142840" y="181620"/>
                    <a:ext cx="57648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V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[l]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  <p:sp>
                <p:nvSpPr>
                  <p:cNvPr id="75" name="TextovéPole 22">
                    <a:extLst>
                      <a:ext uri="{FF2B5EF4-FFF2-40B4-BE49-F238E27FC236}">
                        <a16:creationId xmlns:a16="http://schemas.microsoft.com/office/drawing/2014/main" id="{4BE29E00-6E97-47DB-8E3A-19D8A2A69920}"/>
                      </a:ext>
                    </a:extLst>
                  </p:cNvPr>
                  <p:cNvSpPr txBox="1"/>
                  <p:nvPr/>
                </p:nvSpPr>
                <p:spPr>
                  <a:xfrm>
                    <a:off x="3635924" y="2972156"/>
                    <a:ext cx="827878" cy="263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cs-CZ" sz="1200" kern="12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Time</a:t>
                    </a:r>
                    <a:r>
                      <a:rPr lang="cs-CZ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 </a:t>
                    </a:r>
                    <a:r>
                      <a:rPr lang="en-US" sz="12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rPr>
                      <a:t>[s]</a:t>
                    </a:r>
                    <a:endParaRPr lang="cs-CZ" sz="1200" dirty="0">
                      <a:effectLst/>
                      <a:latin typeface="+mn-lt"/>
                      <a:ea typeface="Times New Roman"/>
                    </a:endParaRPr>
                  </a:p>
                </p:txBody>
              </p:sp>
            </p:grpSp>
            <p:sp>
              <p:nvSpPr>
                <p:cNvPr id="71" name="Volný tvar 66">
                  <a:extLst>
                    <a:ext uri="{FF2B5EF4-FFF2-40B4-BE49-F238E27FC236}">
                      <a16:creationId xmlns:a16="http://schemas.microsoft.com/office/drawing/2014/main" id="{1E9A0090-2589-4C3F-9D4A-49640897ED3B}"/>
                    </a:ext>
                  </a:extLst>
                </p:cNvPr>
                <p:cNvSpPr/>
                <p:nvPr/>
              </p:nvSpPr>
              <p:spPr>
                <a:xfrm>
                  <a:off x="810792" y="1060704"/>
                  <a:ext cx="2948277" cy="1286867"/>
                </a:xfrm>
                <a:custGeom>
                  <a:avLst/>
                  <a:gdLst>
                    <a:gd name="connsiteX0" fmla="*/ 0 w 2910177"/>
                    <a:gd name="connsiteY0" fmla="*/ 0 h 1911257"/>
                    <a:gd name="connsiteX1" fmla="*/ 31805 w 2910177"/>
                    <a:gd name="connsiteY1" fmla="*/ 477078 h 1911257"/>
                    <a:gd name="connsiteX2" fmla="*/ 143123 w 2910177"/>
                    <a:gd name="connsiteY2" fmla="*/ 1057524 h 1911257"/>
                    <a:gd name="connsiteX3" fmla="*/ 326003 w 2910177"/>
                    <a:gd name="connsiteY3" fmla="*/ 1526651 h 1911257"/>
                    <a:gd name="connsiteX4" fmla="*/ 612250 w 2910177"/>
                    <a:gd name="connsiteY4" fmla="*/ 1868557 h 1911257"/>
                    <a:gd name="connsiteX5" fmla="*/ 811033 w 2910177"/>
                    <a:gd name="connsiteY5" fmla="*/ 1908313 h 1911257"/>
                    <a:gd name="connsiteX6" fmla="*/ 1272209 w 2910177"/>
                    <a:gd name="connsiteY6" fmla="*/ 1908313 h 1911257"/>
                    <a:gd name="connsiteX7" fmla="*/ 1630017 w 2910177"/>
                    <a:gd name="connsiteY7" fmla="*/ 1908313 h 1911257"/>
                    <a:gd name="connsiteX8" fmla="*/ 1963972 w 2910177"/>
                    <a:gd name="connsiteY8" fmla="*/ 1908313 h 1911257"/>
                    <a:gd name="connsiteX9" fmla="*/ 2361537 w 2910177"/>
                    <a:gd name="connsiteY9" fmla="*/ 1908313 h 1911257"/>
                    <a:gd name="connsiteX10" fmla="*/ 2671638 w 2910177"/>
                    <a:gd name="connsiteY10" fmla="*/ 1908313 h 1911257"/>
                    <a:gd name="connsiteX11" fmla="*/ 2671638 w 2910177"/>
                    <a:gd name="connsiteY11" fmla="*/ 1908313 h 1911257"/>
                    <a:gd name="connsiteX12" fmla="*/ 2910177 w 2910177"/>
                    <a:gd name="connsiteY12" fmla="*/ 1908313 h 1911257"/>
                    <a:gd name="connsiteX0" fmla="*/ 0 w 2910177"/>
                    <a:gd name="connsiteY0" fmla="*/ 0 h 1913613"/>
                    <a:gd name="connsiteX1" fmla="*/ 31805 w 2910177"/>
                    <a:gd name="connsiteY1" fmla="*/ 477078 h 1913613"/>
                    <a:gd name="connsiteX2" fmla="*/ 143123 w 2910177"/>
                    <a:gd name="connsiteY2" fmla="*/ 1057524 h 1913613"/>
                    <a:gd name="connsiteX3" fmla="*/ 326003 w 2910177"/>
                    <a:gd name="connsiteY3" fmla="*/ 1526651 h 1913613"/>
                    <a:gd name="connsiteX4" fmla="*/ 588396 w 2910177"/>
                    <a:gd name="connsiteY4" fmla="*/ 1836752 h 1913613"/>
                    <a:gd name="connsiteX5" fmla="*/ 811033 w 2910177"/>
                    <a:gd name="connsiteY5" fmla="*/ 1908313 h 1913613"/>
                    <a:gd name="connsiteX6" fmla="*/ 1272209 w 2910177"/>
                    <a:gd name="connsiteY6" fmla="*/ 1908313 h 1913613"/>
                    <a:gd name="connsiteX7" fmla="*/ 1630017 w 2910177"/>
                    <a:gd name="connsiteY7" fmla="*/ 1908313 h 1913613"/>
                    <a:gd name="connsiteX8" fmla="*/ 1963972 w 2910177"/>
                    <a:gd name="connsiteY8" fmla="*/ 1908313 h 1913613"/>
                    <a:gd name="connsiteX9" fmla="*/ 2361537 w 2910177"/>
                    <a:gd name="connsiteY9" fmla="*/ 1908313 h 1913613"/>
                    <a:gd name="connsiteX10" fmla="*/ 2671638 w 2910177"/>
                    <a:gd name="connsiteY10" fmla="*/ 1908313 h 1913613"/>
                    <a:gd name="connsiteX11" fmla="*/ 2671638 w 2910177"/>
                    <a:gd name="connsiteY11" fmla="*/ 1908313 h 1913613"/>
                    <a:gd name="connsiteX12" fmla="*/ 2910177 w 2910177"/>
                    <a:gd name="connsiteY12" fmla="*/ 1908313 h 1913613"/>
                    <a:gd name="connsiteX0" fmla="*/ 0 w 2910177"/>
                    <a:gd name="connsiteY0" fmla="*/ 0 h 1919963"/>
                    <a:gd name="connsiteX1" fmla="*/ 31805 w 2910177"/>
                    <a:gd name="connsiteY1" fmla="*/ 477078 h 1919963"/>
                    <a:gd name="connsiteX2" fmla="*/ 143123 w 2910177"/>
                    <a:gd name="connsiteY2" fmla="*/ 1057524 h 1919963"/>
                    <a:gd name="connsiteX3" fmla="*/ 326003 w 2910177"/>
                    <a:gd name="connsiteY3" fmla="*/ 1526651 h 1919963"/>
                    <a:gd name="connsiteX4" fmla="*/ 521721 w 2910177"/>
                    <a:gd name="connsiteY4" fmla="*/ 1751027 h 1919963"/>
                    <a:gd name="connsiteX5" fmla="*/ 811033 w 2910177"/>
                    <a:gd name="connsiteY5" fmla="*/ 1908313 h 1919963"/>
                    <a:gd name="connsiteX6" fmla="*/ 1272209 w 2910177"/>
                    <a:gd name="connsiteY6" fmla="*/ 1908313 h 1919963"/>
                    <a:gd name="connsiteX7" fmla="*/ 1630017 w 2910177"/>
                    <a:gd name="connsiteY7" fmla="*/ 1908313 h 1919963"/>
                    <a:gd name="connsiteX8" fmla="*/ 1963972 w 2910177"/>
                    <a:gd name="connsiteY8" fmla="*/ 1908313 h 1919963"/>
                    <a:gd name="connsiteX9" fmla="*/ 2361537 w 2910177"/>
                    <a:gd name="connsiteY9" fmla="*/ 1908313 h 1919963"/>
                    <a:gd name="connsiteX10" fmla="*/ 2671638 w 2910177"/>
                    <a:gd name="connsiteY10" fmla="*/ 1908313 h 1919963"/>
                    <a:gd name="connsiteX11" fmla="*/ 2671638 w 2910177"/>
                    <a:gd name="connsiteY11" fmla="*/ 1908313 h 1919963"/>
                    <a:gd name="connsiteX12" fmla="*/ 2910177 w 2910177"/>
                    <a:gd name="connsiteY12" fmla="*/ 1908313 h 1919963"/>
                    <a:gd name="connsiteX0" fmla="*/ 0 w 2910177"/>
                    <a:gd name="connsiteY0" fmla="*/ 0 h 1909724"/>
                    <a:gd name="connsiteX1" fmla="*/ 31805 w 2910177"/>
                    <a:gd name="connsiteY1" fmla="*/ 477078 h 1909724"/>
                    <a:gd name="connsiteX2" fmla="*/ 143123 w 2910177"/>
                    <a:gd name="connsiteY2" fmla="*/ 1057524 h 1909724"/>
                    <a:gd name="connsiteX3" fmla="*/ 326003 w 2910177"/>
                    <a:gd name="connsiteY3" fmla="*/ 1526651 h 1909724"/>
                    <a:gd name="connsiteX4" fmla="*/ 521721 w 2910177"/>
                    <a:gd name="connsiteY4" fmla="*/ 1751027 h 1909724"/>
                    <a:gd name="connsiteX5" fmla="*/ 849133 w 2910177"/>
                    <a:gd name="connsiteY5" fmla="*/ 1889263 h 1909724"/>
                    <a:gd name="connsiteX6" fmla="*/ 1272209 w 2910177"/>
                    <a:gd name="connsiteY6" fmla="*/ 1908313 h 1909724"/>
                    <a:gd name="connsiteX7" fmla="*/ 1630017 w 2910177"/>
                    <a:gd name="connsiteY7" fmla="*/ 1908313 h 1909724"/>
                    <a:gd name="connsiteX8" fmla="*/ 1963972 w 2910177"/>
                    <a:gd name="connsiteY8" fmla="*/ 1908313 h 1909724"/>
                    <a:gd name="connsiteX9" fmla="*/ 2361537 w 2910177"/>
                    <a:gd name="connsiteY9" fmla="*/ 1908313 h 1909724"/>
                    <a:gd name="connsiteX10" fmla="*/ 2671638 w 2910177"/>
                    <a:gd name="connsiteY10" fmla="*/ 1908313 h 1909724"/>
                    <a:gd name="connsiteX11" fmla="*/ 2671638 w 2910177"/>
                    <a:gd name="connsiteY11" fmla="*/ 1908313 h 1909724"/>
                    <a:gd name="connsiteX12" fmla="*/ 2910177 w 29101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64103 w 2948277"/>
                    <a:gd name="connsiteY3" fmla="*/ 1526651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559821 w 2948277"/>
                    <a:gd name="connsiteY4" fmla="*/ 1751027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09724"/>
                    <a:gd name="connsiteX1" fmla="*/ 69905 w 2948277"/>
                    <a:gd name="connsiteY1" fmla="*/ 477078 h 1909724"/>
                    <a:gd name="connsiteX2" fmla="*/ 181223 w 2948277"/>
                    <a:gd name="connsiteY2" fmla="*/ 1057524 h 1909724"/>
                    <a:gd name="connsiteX3" fmla="*/ 383153 w 2948277"/>
                    <a:gd name="connsiteY3" fmla="*/ 1498076 h 1909724"/>
                    <a:gd name="connsiteX4" fmla="*/ 626496 w 2948277"/>
                    <a:gd name="connsiteY4" fmla="*/ 1760552 h 1909724"/>
                    <a:gd name="connsiteX5" fmla="*/ 887233 w 2948277"/>
                    <a:gd name="connsiteY5" fmla="*/ 1889263 h 1909724"/>
                    <a:gd name="connsiteX6" fmla="*/ 1310309 w 2948277"/>
                    <a:gd name="connsiteY6" fmla="*/ 1908313 h 1909724"/>
                    <a:gd name="connsiteX7" fmla="*/ 1668117 w 2948277"/>
                    <a:gd name="connsiteY7" fmla="*/ 1908313 h 1909724"/>
                    <a:gd name="connsiteX8" fmla="*/ 2002072 w 2948277"/>
                    <a:gd name="connsiteY8" fmla="*/ 1908313 h 1909724"/>
                    <a:gd name="connsiteX9" fmla="*/ 2399637 w 2948277"/>
                    <a:gd name="connsiteY9" fmla="*/ 1908313 h 1909724"/>
                    <a:gd name="connsiteX10" fmla="*/ 2709738 w 2948277"/>
                    <a:gd name="connsiteY10" fmla="*/ 1908313 h 1909724"/>
                    <a:gd name="connsiteX11" fmla="*/ 2709738 w 2948277"/>
                    <a:gd name="connsiteY11" fmla="*/ 1908313 h 1909724"/>
                    <a:gd name="connsiteX12" fmla="*/ 2948277 w 2948277"/>
                    <a:gd name="connsiteY12" fmla="*/ 1908313 h 1909724"/>
                    <a:gd name="connsiteX0" fmla="*/ 0 w 2948277"/>
                    <a:gd name="connsiteY0" fmla="*/ 0 h 1910429"/>
                    <a:gd name="connsiteX1" fmla="*/ 69905 w 2948277"/>
                    <a:gd name="connsiteY1" fmla="*/ 477078 h 1910429"/>
                    <a:gd name="connsiteX2" fmla="*/ 181223 w 2948277"/>
                    <a:gd name="connsiteY2" fmla="*/ 1057524 h 1910429"/>
                    <a:gd name="connsiteX3" fmla="*/ 383153 w 2948277"/>
                    <a:gd name="connsiteY3" fmla="*/ 1498076 h 1910429"/>
                    <a:gd name="connsiteX4" fmla="*/ 626496 w 2948277"/>
                    <a:gd name="connsiteY4" fmla="*/ 1760552 h 1910429"/>
                    <a:gd name="connsiteX5" fmla="*/ 934858 w 2948277"/>
                    <a:gd name="connsiteY5" fmla="*/ 1879738 h 1910429"/>
                    <a:gd name="connsiteX6" fmla="*/ 1310309 w 2948277"/>
                    <a:gd name="connsiteY6" fmla="*/ 1908313 h 1910429"/>
                    <a:gd name="connsiteX7" fmla="*/ 1668117 w 2948277"/>
                    <a:gd name="connsiteY7" fmla="*/ 1908313 h 1910429"/>
                    <a:gd name="connsiteX8" fmla="*/ 2002072 w 2948277"/>
                    <a:gd name="connsiteY8" fmla="*/ 1908313 h 1910429"/>
                    <a:gd name="connsiteX9" fmla="*/ 2399637 w 2948277"/>
                    <a:gd name="connsiteY9" fmla="*/ 1908313 h 1910429"/>
                    <a:gd name="connsiteX10" fmla="*/ 2709738 w 2948277"/>
                    <a:gd name="connsiteY10" fmla="*/ 1908313 h 1910429"/>
                    <a:gd name="connsiteX11" fmla="*/ 2709738 w 2948277"/>
                    <a:gd name="connsiteY11" fmla="*/ 1908313 h 1910429"/>
                    <a:gd name="connsiteX12" fmla="*/ 2948277 w 2948277"/>
                    <a:gd name="connsiteY12" fmla="*/ 1908313 h 1910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48277" h="1910429">
                      <a:moveTo>
                        <a:pt x="0" y="0"/>
                      </a:moveTo>
                      <a:cubicBezTo>
                        <a:pt x="3975" y="150412"/>
                        <a:pt x="39701" y="300824"/>
                        <a:pt x="69905" y="477078"/>
                      </a:cubicBezTo>
                      <a:cubicBezTo>
                        <a:pt x="100109" y="653332"/>
                        <a:pt x="129015" y="887358"/>
                        <a:pt x="181223" y="1057524"/>
                      </a:cubicBezTo>
                      <a:cubicBezTo>
                        <a:pt x="233431" y="1227690"/>
                        <a:pt x="308941" y="1380905"/>
                        <a:pt x="383153" y="1498076"/>
                      </a:cubicBezTo>
                      <a:cubicBezTo>
                        <a:pt x="457365" y="1615247"/>
                        <a:pt x="534545" y="1696942"/>
                        <a:pt x="626496" y="1760552"/>
                      </a:cubicBezTo>
                      <a:cubicBezTo>
                        <a:pt x="718447" y="1824162"/>
                        <a:pt x="820889" y="1855111"/>
                        <a:pt x="934858" y="1879738"/>
                      </a:cubicBezTo>
                      <a:cubicBezTo>
                        <a:pt x="1048827" y="1904365"/>
                        <a:pt x="1188099" y="1903551"/>
                        <a:pt x="1310309" y="1908313"/>
                      </a:cubicBezTo>
                      <a:cubicBezTo>
                        <a:pt x="1432519" y="1913075"/>
                        <a:pt x="1548848" y="1908313"/>
                        <a:pt x="1668117" y="1908313"/>
                      </a:cubicBezTo>
                      <a:lnTo>
                        <a:pt x="2002072" y="1908313"/>
                      </a:lnTo>
                      <a:lnTo>
                        <a:pt x="2399637" y="1908313"/>
                      </a:lnTo>
                      <a:lnTo>
                        <a:pt x="2709738" y="1908313"/>
                      </a:lnTo>
                      <a:lnTo>
                        <a:pt x="2709738" y="1908313"/>
                      </a:lnTo>
                      <a:lnTo>
                        <a:pt x="2948277" y="1908313"/>
                      </a:lnTo>
                    </a:path>
                  </a:pathLst>
                </a:custGeom>
                <a:noFill/>
                <a:ln>
                  <a:solidFill>
                    <a:srgbClr val="0000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cs-CZ">
                    <a:solidFill>
                      <a:srgbClr val="0000DC"/>
                    </a:solidFill>
                  </a:endParaRPr>
                </a:p>
              </p:txBody>
            </p:sp>
          </p:grpSp>
        </p:grpSp>
      </p:grpSp>
      <p:cxnSp>
        <p:nvCxnSpPr>
          <p:cNvPr id="78" name="Přímá spojnice 77">
            <a:extLst>
              <a:ext uri="{FF2B5EF4-FFF2-40B4-BE49-F238E27FC236}">
                <a16:creationId xmlns:a16="http://schemas.microsoft.com/office/drawing/2014/main" id="{AA1864F3-88D7-4206-8741-B7C18A260529}"/>
              </a:ext>
            </a:extLst>
          </p:cNvPr>
          <p:cNvCxnSpPr/>
          <p:nvPr/>
        </p:nvCxnSpPr>
        <p:spPr bwMode="auto">
          <a:xfrm flipV="1">
            <a:off x="2197085" y="4124703"/>
            <a:ext cx="0" cy="59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B2F18048-2727-449F-B761-818AEB9238E1}"/>
              </a:ext>
            </a:extLst>
          </p:cNvPr>
          <p:cNvCxnSpPr/>
          <p:nvPr/>
        </p:nvCxnSpPr>
        <p:spPr bwMode="auto">
          <a:xfrm flipH="1">
            <a:off x="1226205" y="411677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ovéPole 69">
            <a:extLst>
              <a:ext uri="{FF2B5EF4-FFF2-40B4-BE49-F238E27FC236}">
                <a16:creationId xmlns:a16="http://schemas.microsoft.com/office/drawing/2014/main" id="{D4D17431-F29F-4ECB-A10C-FBC70EBAB716}"/>
              </a:ext>
            </a:extLst>
          </p:cNvPr>
          <p:cNvSpPr txBox="1"/>
          <p:nvPr/>
        </p:nvSpPr>
        <p:spPr>
          <a:xfrm>
            <a:off x="675819" y="3975238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effectLst/>
              <a:latin typeface="+mn-lt"/>
              <a:ea typeface="Times New Roman"/>
            </a:endParaRPr>
          </a:p>
        </p:txBody>
      </p: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7769174D-FE7A-4DC9-B1CD-12DB29C51B60}"/>
              </a:ext>
            </a:extLst>
          </p:cNvPr>
          <p:cNvCxnSpPr/>
          <p:nvPr/>
        </p:nvCxnSpPr>
        <p:spPr bwMode="auto">
          <a:xfrm flipV="1">
            <a:off x="2197079" y="3341792"/>
            <a:ext cx="0" cy="7545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Přímá spojnice 81">
            <a:extLst>
              <a:ext uri="{FF2B5EF4-FFF2-40B4-BE49-F238E27FC236}">
                <a16:creationId xmlns:a16="http://schemas.microsoft.com/office/drawing/2014/main" id="{D33457C1-662D-4BCD-97C9-1C49C9C525E1}"/>
              </a:ext>
            </a:extLst>
          </p:cNvPr>
          <p:cNvCxnSpPr/>
          <p:nvPr/>
        </p:nvCxnSpPr>
        <p:spPr bwMode="auto">
          <a:xfrm flipH="1">
            <a:off x="1243133" y="3337800"/>
            <a:ext cx="99391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TextovéPole 69">
            <a:extLst>
              <a:ext uri="{FF2B5EF4-FFF2-40B4-BE49-F238E27FC236}">
                <a16:creationId xmlns:a16="http://schemas.microsoft.com/office/drawing/2014/main" id="{6DA4A7F2-86C4-4B3F-BF31-207C9CC4A406}"/>
              </a:ext>
            </a:extLst>
          </p:cNvPr>
          <p:cNvSpPr txBox="1"/>
          <p:nvPr/>
        </p:nvSpPr>
        <p:spPr>
          <a:xfrm>
            <a:off x="643292" y="3184323"/>
            <a:ext cx="654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kern="12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FEV</a:t>
            </a:r>
            <a:r>
              <a:rPr lang="cs-CZ" sz="1600" b="1" kern="1200" baseline="-25000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1</a:t>
            </a:r>
            <a:endParaRPr lang="cs-CZ" sz="18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4D179445-738D-48DA-A52A-F9F59D68215C}"/>
              </a:ext>
            </a:extLst>
          </p:cNvPr>
          <p:cNvCxnSpPr/>
          <p:nvPr/>
        </p:nvCxnSpPr>
        <p:spPr bwMode="auto">
          <a:xfrm>
            <a:off x="6977223" y="2102782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ovéPole 17">
            <a:extLst>
              <a:ext uri="{FF2B5EF4-FFF2-40B4-BE49-F238E27FC236}">
                <a16:creationId xmlns:a16="http://schemas.microsoft.com/office/drawing/2014/main" id="{59CA2B0F-5FFD-4822-96AE-A47169290AFB}"/>
              </a:ext>
            </a:extLst>
          </p:cNvPr>
          <p:cNvSpPr txBox="1"/>
          <p:nvPr/>
        </p:nvSpPr>
        <p:spPr>
          <a:xfrm>
            <a:off x="5787133" y="2208295"/>
            <a:ext cx="1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b="1" dirty="0">
                <a:effectLst/>
                <a:latin typeface="+mn-lt"/>
                <a:ea typeface="Times New Roman"/>
              </a:rPr>
              <a:t>FVC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effectLst/>
                <a:latin typeface="+mn-lt"/>
                <a:ea typeface="Times New Roman"/>
              </a:rPr>
              <a:t>&gt;</a:t>
            </a:r>
            <a:r>
              <a:rPr lang="cs-CZ" sz="1600" b="1" dirty="0">
                <a:solidFill>
                  <a:srgbClr val="0000DC"/>
                </a:solidFill>
                <a:effectLst/>
                <a:latin typeface="+mn-lt"/>
                <a:ea typeface="Times New Roman"/>
              </a:rPr>
              <a:t> </a:t>
            </a:r>
            <a:r>
              <a:rPr lang="cs-CZ" sz="1600" b="1" dirty="0">
                <a:solidFill>
                  <a:srgbClr val="0000DC"/>
                </a:solidFill>
                <a:latin typeface="+mn-lt"/>
                <a:ea typeface="Times New Roman"/>
              </a:rPr>
              <a:t>FVC</a:t>
            </a:r>
            <a:endParaRPr lang="cs-CZ" sz="1600" b="1" dirty="0">
              <a:solidFill>
                <a:srgbClr val="0000DC"/>
              </a:solidFill>
              <a:effectLst/>
              <a:latin typeface="+mn-lt"/>
              <a:ea typeface="Times New Roman"/>
            </a:endParaRPr>
          </a:p>
        </p:txBody>
      </p: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2EB23C85-0FB7-4252-90AE-03639A47E601}"/>
              </a:ext>
            </a:extLst>
          </p:cNvPr>
          <p:cNvCxnSpPr/>
          <p:nvPr/>
        </p:nvCxnSpPr>
        <p:spPr bwMode="auto">
          <a:xfrm>
            <a:off x="1329948" y="3429000"/>
            <a:ext cx="0" cy="567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ovéPole 23">
            <a:extLst>
              <a:ext uri="{FF2B5EF4-FFF2-40B4-BE49-F238E27FC236}">
                <a16:creationId xmlns:a16="http://schemas.microsoft.com/office/drawing/2014/main" id="{6EC26649-4A18-45BA-8FA8-8FF58537680E}"/>
              </a:ext>
            </a:extLst>
          </p:cNvPr>
          <p:cNvSpPr txBox="1"/>
          <p:nvPr/>
        </p:nvSpPr>
        <p:spPr>
          <a:xfrm>
            <a:off x="1533644" y="4931480"/>
            <a:ext cx="3672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Obstru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ction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lung disease </a:t>
            </a:r>
            <a:r>
              <a:rPr lang="cs-CZ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</a:t>
            </a:r>
            <a:endParaRPr lang="cs-CZ" sz="1200" dirty="0">
              <a:solidFill>
                <a:schemeClr val="tx2"/>
              </a:solidFill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(FVC=N;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=↓)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trache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al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 sten</a:t>
            </a:r>
            <a:r>
              <a:rPr lang="en-US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osis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astma </a:t>
            </a:r>
            <a:r>
              <a:rPr lang="cs-CZ" sz="1200" kern="1200" dirty="0" err="1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bronchi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ale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CHOPN</a:t>
            </a:r>
            <a:endParaRPr lang="cs-CZ" sz="1200" dirty="0">
              <a:effectLst/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 New Roman"/>
              </a:rPr>
              <a:t>tumor</a:t>
            </a:r>
            <a:endParaRPr lang="cs-CZ" sz="11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88" name="TextovéPole 25">
            <a:extLst>
              <a:ext uri="{FF2B5EF4-FFF2-40B4-BE49-F238E27FC236}">
                <a16:creationId xmlns:a16="http://schemas.microsoft.com/office/drawing/2014/main" id="{1567F3C9-1EB9-476B-BAF3-8A7429D6BA3B}"/>
              </a:ext>
            </a:extLst>
          </p:cNvPr>
          <p:cNvSpPr txBox="1"/>
          <p:nvPr/>
        </p:nvSpPr>
        <p:spPr>
          <a:xfrm>
            <a:off x="6594231" y="4938549"/>
            <a:ext cx="3456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Restri</a:t>
            </a:r>
            <a:r>
              <a:rPr lang="en-US" sz="1200" b="1" kern="1200" dirty="0" err="1">
                <a:solidFill>
                  <a:schemeClr val="tx2"/>
                </a:solidFill>
                <a:effectLst/>
                <a:latin typeface="+mn-lt"/>
                <a:ea typeface="Times New Roman"/>
              </a:rPr>
              <a:t>ctive</a:t>
            </a:r>
            <a:r>
              <a:rPr lang="en-US" sz="1200" b="1" kern="1200" dirty="0">
                <a:solidFill>
                  <a:schemeClr val="tx2"/>
                </a:solidFill>
                <a:effectLst/>
                <a:latin typeface="+mn-lt"/>
                <a:ea typeface="Times New Roman"/>
              </a:rPr>
              <a:t> lung disease</a:t>
            </a:r>
            <a:endParaRPr lang="cs-CZ" sz="1200" dirty="0">
              <a:solidFill>
                <a:schemeClr val="tx2"/>
              </a:solidFill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(FVC=↓; FEV</a:t>
            </a:r>
            <a:r>
              <a:rPr lang="cs-CZ" sz="1200" kern="1200" baseline="-250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1</a:t>
            </a:r>
            <a:r>
              <a:rPr lang="cs-CZ" sz="1200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=N)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Pulmonarzy</a:t>
            </a:r>
            <a:r>
              <a:rPr lang="en-US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etiology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pulmonary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fibrosis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lung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resection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pulmonary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edema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pneumoni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</a:t>
            </a: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89" name="TextovéPole 25">
            <a:extLst>
              <a:ext uri="{FF2B5EF4-FFF2-40B4-BE49-F238E27FC236}">
                <a16:creationId xmlns:a16="http://schemas.microsoft.com/office/drawing/2014/main" id="{F8963D52-5F32-4466-899C-ABEE3B5DAA9A}"/>
              </a:ext>
            </a:extLst>
          </p:cNvPr>
          <p:cNvSpPr txBox="1"/>
          <p:nvPr/>
        </p:nvSpPr>
        <p:spPr>
          <a:xfrm>
            <a:off x="8478462" y="5301926"/>
            <a:ext cx="345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Extrapulmon</a:t>
            </a:r>
            <a:r>
              <a:rPr lang="en-US" sz="1200" b="1" kern="1200" dirty="0" err="1">
                <a:solidFill>
                  <a:srgbClr val="000000"/>
                </a:solidFill>
                <a:effectLst/>
                <a:latin typeface="+mn-lt"/>
                <a:ea typeface="Times New Roman"/>
              </a:rPr>
              <a:t>ary</a:t>
            </a:r>
            <a:r>
              <a:rPr lang="cs-CZ" sz="1200" b="1" kern="1200" dirty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+mn-lt"/>
                <a:ea typeface="Times New Roman"/>
              </a:rPr>
              <a:t>etiology</a:t>
            </a:r>
            <a:endParaRPr lang="cs-CZ" sz="1200" dirty="0">
              <a:effectLst/>
              <a:latin typeface="+mn-lt"/>
              <a:ea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ascites</a:t>
            </a: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yphoscoliosis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en-US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b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urns</a:t>
            </a:r>
            <a:endParaRPr lang="en-US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―"/>
              <a:tabLst>
                <a:tab pos="457200" algn="l"/>
              </a:tabLst>
            </a:pP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high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diaphragm</a:t>
            </a:r>
            <a:r>
              <a:rPr lang="cs-CZ" sz="12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condition</a:t>
            </a:r>
            <a:endParaRPr lang="cs-CZ" sz="12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17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/>
              <a:t>A25: Lung ventilation, volumes, measurement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6A5F7D4F-F99A-4F70-8DDF-399A448B8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/>
          <a:stretch/>
        </p:blipFill>
        <p:spPr>
          <a:xfrm>
            <a:off x="8148239" y="2873970"/>
            <a:ext cx="3049044" cy="333355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11696FF2-DE7E-4B41-AE44-E43EDAB77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5"/>
          <a:stretch/>
        </p:blipFill>
        <p:spPr>
          <a:xfrm>
            <a:off x="1121657" y="2900640"/>
            <a:ext cx="3151345" cy="3312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/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latin typeface="+mn-lt"/>
                  </a:rPr>
                  <a:t>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cs-CZ" dirty="0">
                  <a:latin typeface="+mn-lt"/>
                </a:endParaRPr>
              </a:p>
            </p:txBody>
          </p:sp>
        </mc:Choice>
        <mc:Fallback xmlns=""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8B738A89-D3C7-4B44-AAFD-B15C66203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337" y="2383418"/>
                <a:ext cx="666273" cy="581121"/>
              </a:xfrm>
              <a:prstGeom prst="rect">
                <a:avLst/>
              </a:prstGeom>
              <a:blipFill>
                <a:blip r:embed="rId3"/>
                <a:stretch>
                  <a:fillRect l="-13761" t="-2105" b="-94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45">
            <a:extLst>
              <a:ext uri="{FF2B5EF4-FFF2-40B4-BE49-F238E27FC236}">
                <a16:creationId xmlns:a16="http://schemas.microsoft.com/office/drawing/2014/main" id="{127B311E-0DF7-4CCE-AA8B-98339523CC2A}"/>
              </a:ext>
            </a:extLst>
          </p:cNvPr>
          <p:cNvSpPr txBox="1"/>
          <p:nvPr/>
        </p:nvSpPr>
        <p:spPr>
          <a:xfrm>
            <a:off x="1891375" y="2349626"/>
            <a:ext cx="1412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1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77D3946-57AA-4805-97A5-C87334049711}"/>
              </a:ext>
            </a:extLst>
          </p:cNvPr>
          <p:cNvSpPr txBox="1"/>
          <p:nvPr/>
        </p:nvSpPr>
        <p:spPr>
          <a:xfrm>
            <a:off x="9099025" y="2334634"/>
            <a:ext cx="1628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+mn-lt"/>
              </a:rPr>
              <a:t>V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=RV+V</a:t>
            </a:r>
            <a:r>
              <a:rPr lang="cs-CZ" sz="2400" baseline="-25000" dirty="0">
                <a:latin typeface="+mn-lt"/>
              </a:rPr>
              <a:t>1 </a:t>
            </a:r>
          </a:p>
          <a:p>
            <a:pPr algn="ctr"/>
            <a:r>
              <a:rPr lang="cs-CZ" sz="2400" dirty="0">
                <a:latin typeface="+mn-lt"/>
              </a:rPr>
              <a:t>c</a:t>
            </a:r>
            <a:r>
              <a:rPr lang="cs-CZ" sz="2400" baseline="-25000" dirty="0">
                <a:latin typeface="+mn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/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latin typeface="+mn-lt"/>
                  </a:rPr>
                  <a:t>V</a:t>
                </a:r>
                <a:r>
                  <a:rPr lang="cs-CZ" sz="2400" baseline="-25000" dirty="0">
                    <a:latin typeface="+mn-lt"/>
                  </a:rPr>
                  <a:t>1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=(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𝑅𝑉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𝑉</m:t>
                    </m:r>
                    <m:r>
                      <a:rPr lang="cs-CZ" sz="2400" b="0" i="1" baseline="-25000" smtClean="0">
                        <a:latin typeface="Cambria Math" panose="02040503050406030204" pitchFamily="18" charset="0"/>
                        <a:ea typeface="Cambria Math"/>
                      </a:rPr>
                      <m:t>1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</m:oMath>
                </a14:m>
                <a:r>
                  <a:rPr lang="cs-CZ" sz="2400" dirty="0">
                    <a:latin typeface="+mn-lt"/>
                  </a:rPr>
                  <a:t>c</a:t>
                </a:r>
                <a:r>
                  <a:rPr lang="cs-CZ" sz="2400" baseline="-25000" dirty="0">
                    <a:latin typeface="+mn-lt"/>
                  </a:rPr>
                  <a:t>2</a:t>
                </a: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60E715D6-71E3-449C-B0A9-38327C76F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18" y="3261114"/>
                <a:ext cx="3312368" cy="461665"/>
              </a:xfrm>
              <a:prstGeom prst="rect">
                <a:avLst/>
              </a:prstGeom>
              <a:blipFill>
                <a:blip r:embed="rId4"/>
                <a:stretch>
                  <a:fillRect l="-2757" t="-9211" r="-184" b="-302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/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𝑅𝑉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cs-CZ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cs-CZ" sz="24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9" name="TextovéPole 48">
                <a:extLst>
                  <a:ext uri="{FF2B5EF4-FFF2-40B4-BE49-F238E27FC236}">
                    <a16:creationId xmlns:a16="http://schemas.microsoft.com/office/drawing/2014/main" id="{0793B8DA-F4F5-4D71-A306-75707946C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35" y="4014840"/>
                <a:ext cx="2623539" cy="783933"/>
              </a:xfrm>
              <a:prstGeom prst="rect">
                <a:avLst/>
              </a:prstGeom>
              <a:blipFill>
                <a:blip r:embed="rId5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>
            <a:extLst>
              <a:ext uri="{FF2B5EF4-FFF2-40B4-BE49-F238E27FC236}">
                <a16:creationId xmlns:a16="http://schemas.microsoft.com/office/drawing/2014/main" id="{24E4DE17-CFDD-41D8-AF77-EFD2AC682679}"/>
              </a:ext>
            </a:extLst>
          </p:cNvPr>
          <p:cNvSpPr txBox="1"/>
          <p:nvPr/>
        </p:nvSpPr>
        <p:spPr>
          <a:xfrm>
            <a:off x="666000" y="1561107"/>
            <a:ext cx="62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n-lt"/>
              </a:rPr>
              <a:t>Helium </a:t>
            </a:r>
            <a:r>
              <a:rPr lang="en-US" dirty="0">
                <a:latin typeface="+mn-lt"/>
              </a:rPr>
              <a:t>dilution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method</a:t>
            </a:r>
            <a:r>
              <a:rPr lang="cs-CZ" dirty="0">
                <a:latin typeface="+mn-lt"/>
              </a:rPr>
              <a:t> – </a:t>
            </a:r>
            <a:r>
              <a:rPr lang="en-US" dirty="0">
                <a:latin typeface="+mn-lt"/>
              </a:rPr>
              <a:t>residual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volume</a:t>
            </a:r>
            <a:endParaRPr lang="en-U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0208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91C05CFDF5ED47BC240D965D7579C7" ma:contentTypeVersion="5" ma:contentTypeDescription="Создание документа." ma:contentTypeScope="" ma:versionID="aa8968dd796baf67ff2b0e497e3a197d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e1b1042ab6ff22f24e00f60d6a206b1a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2FDF2E-3B70-4E2C-9B01-CD8D426E2A54}">
  <ds:schemaRefs>
    <ds:schemaRef ds:uri="http://purl.org/dc/elements/1.1/"/>
    <ds:schemaRef ds:uri="http://purl.org/dc/dcmitype/"/>
    <ds:schemaRef ds:uri="ec97901d-1c11-49ec-ad2e-0f1193156904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0B7F24-842B-40B3-B58F-ED4C222E87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5D4714-A3E2-411B-9312-B594000BB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4463</TotalTime>
  <Words>1309</Words>
  <Application>Microsoft Office PowerPoint</Application>
  <PresentationFormat>Širokoúhlá obrazovka</PresentationFormat>
  <Paragraphs>211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Open Sans</vt:lpstr>
      <vt:lpstr>Symbol</vt:lpstr>
      <vt:lpstr>Tahoma</vt:lpstr>
      <vt:lpstr>Times New Roman</vt:lpstr>
      <vt:lpstr>Wingdings</vt:lpstr>
      <vt:lpstr>Presentation_MU_EN</vt:lpstr>
      <vt:lpstr>Respiratory system. </vt:lpstr>
      <vt:lpstr>A22: Hypoxia and ischemia </vt:lpstr>
      <vt:lpstr>A22: Hypoxia and ischemia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A25: Lung ventilation, volumes, measurement  </vt:lpstr>
      <vt:lpstr>A26: Dead space, measurement </vt:lpstr>
      <vt:lpstr>A46: Compliance of lungs. Respiratory work. Pneumothorax </vt:lpstr>
      <vt:lpstr>A47: Composition of atmospheric and alveolar air. Gas exchange in lungs and tissues.</vt:lpstr>
      <vt:lpstr>A47: Composition of atmospheric and alveolar air. Gas exchange in lungs and tissues.</vt:lpstr>
      <vt:lpstr>A48: Transport of O2. Oxygen - haemoglobin dissociation curve. Transport of CO2 </vt:lpstr>
      <vt:lpstr>A48: Transport of O2. Oxygen - haemoglobin dissociation curve. Transport of CO2 </vt:lpstr>
      <vt:lpstr>A48: Transport of O2. Oxygen - haemoglobin dissociation curve. Transport of CO2 </vt:lpstr>
      <vt:lpstr>A49: Regulation of ventilation </vt:lpstr>
      <vt:lpstr>A49: Regulation of ventilation</vt:lpstr>
      <vt:lpstr>A49: Regulation of ventilation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Ksenia Budinskaya</cp:lastModifiedBy>
  <cp:revision>50</cp:revision>
  <cp:lastPrinted>1601-01-01T00:00:00Z</cp:lastPrinted>
  <dcterms:created xsi:type="dcterms:W3CDTF">2020-11-05T09:58:03Z</dcterms:created>
  <dcterms:modified xsi:type="dcterms:W3CDTF">2021-04-19T08:24:46Z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0x0101003791C05CFDF5ED47BC240D965D7579C7</vt:lpwstr>
  </property>
</Properties>
</file>