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76" r:id="rId8"/>
    <p:sldId id="275" r:id="rId9"/>
    <p:sldId id="274" r:id="rId10"/>
    <p:sldId id="273" r:id="rId11"/>
    <p:sldId id="268" r:id="rId12"/>
    <p:sldId id="267" r:id="rId13"/>
    <p:sldId id="266" r:id="rId14"/>
    <p:sldId id="265" r:id="rId15"/>
    <p:sldId id="264" r:id="rId16"/>
    <p:sldId id="263" r:id="rId17"/>
    <p:sldId id="262" r:id="rId18"/>
    <p:sldId id="283" r:id="rId19"/>
    <p:sldId id="282" r:id="rId20"/>
    <p:sldId id="281" r:id="rId21"/>
    <p:sldId id="280" r:id="rId22"/>
    <p:sldId id="279" r:id="rId23"/>
    <p:sldId id="278" r:id="rId24"/>
    <p:sldId id="277" r:id="rId25"/>
    <p:sldId id="287" r:id="rId26"/>
    <p:sldId id="286" r:id="rId27"/>
    <p:sldId id="285" r:id="rId28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00FF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00DC"/>
    <a:srgbClr val="00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Světlý styl 3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38" autoAdjust="0"/>
    <p:restoredTop sz="96754" autoAdjust="0"/>
  </p:normalViewPr>
  <p:slideViewPr>
    <p:cSldViewPr snapToGrid="0">
      <p:cViewPr varScale="1">
        <p:scale>
          <a:sx n="111" d="100"/>
          <a:sy n="111" d="100"/>
        </p:scale>
        <p:origin x="522" y="102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en-GB" noProof="0" dirty="0"/>
              <a:t>Click here to insert title.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Click here to insert subtitle.</a:t>
            </a:r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, text –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se slide with imag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Define footer – presentation title / department</a:t>
            </a:r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on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icon</a:t>
            </a:r>
            <a:r>
              <a:rPr lang="cs-CZ" dirty="0"/>
              <a:t> to insert image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MED slid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890088" cy="2260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– invers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here to insert title.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here to insert subtitle.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7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 hasCustomPrompt="1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137" y="1695074"/>
            <a:ext cx="5218413" cy="3896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2" name="Zástupný symbol pro obsah 2"/>
          <p:cNvSpPr>
            <a:spLocks noGrp="1"/>
          </p:cNvSpPr>
          <p:nvPr>
            <p:ph idx="28" hasCustomPrompt="1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 baseline="0"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ex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dirty="0"/>
              <a:t>Second level</a:t>
            </a:r>
            <a:endParaRPr lang="cs-CZ" dirty="0"/>
          </a:p>
          <a:p>
            <a:pPr lvl="2"/>
            <a:r>
              <a:rPr lang="en-GB" dirty="0"/>
              <a:t>Third level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Click here insert text.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90" r:id="rId2"/>
    <p:sldLayoutId id="2147483684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4" r:id="rId12"/>
    <p:sldLayoutId id="2147483692" r:id="rId13"/>
    <p:sldLayoutId id="2147483693" r:id="rId14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059F203-74D7-444B-BF61-95A819D36F6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dirty="0"/>
              <a:t>Physiology department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28AD60A-F679-40CE-BB8A-8819878042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EB028AD-55F2-4512-8D83-D0C77508D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Physiology of reproduction.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73E98AA-EDE1-4211-80F1-05A4EF432B7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646" y="3221435"/>
            <a:ext cx="5424148" cy="349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701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9C2FBFD-70C9-4F96-8B31-BF3BA3B564D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319769" y="6228000"/>
            <a:ext cx="252000" cy="252000"/>
          </a:xfrm>
        </p:spPr>
        <p:txBody>
          <a:bodyPr/>
          <a:lstStyle/>
          <a:p>
            <a:fld id="{0DE708CC-0C3F-4567-9698-B54C0F35BD31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82EFF3CC-C4AC-4F73-A2C0-F7968BD1E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564732"/>
            <a:ext cx="10753200" cy="451576"/>
          </a:xfrm>
        </p:spPr>
        <p:txBody>
          <a:bodyPr/>
          <a:lstStyle/>
          <a:p>
            <a:r>
              <a:rPr lang="cs-CZ" dirty="0" err="1"/>
              <a:t>Menstrual</a:t>
            </a:r>
            <a:r>
              <a:rPr lang="cs-CZ" dirty="0"/>
              <a:t>  </a:t>
            </a:r>
            <a:r>
              <a:rPr lang="cs-CZ" dirty="0" err="1"/>
              <a:t>cycle</a:t>
            </a:r>
            <a:endParaRPr lang="cs-CZ" dirty="0"/>
          </a:p>
        </p:txBody>
      </p:sp>
      <p:grpSp>
        <p:nvGrpSpPr>
          <p:cNvPr id="5" name="Skupina 72">
            <a:extLst>
              <a:ext uri="{FF2B5EF4-FFF2-40B4-BE49-F238E27FC236}">
                <a16:creationId xmlns:a16="http://schemas.microsoft.com/office/drawing/2014/main" id="{3BBBD739-CBBB-4FB5-934A-E4685BDE698C}"/>
              </a:ext>
            </a:extLst>
          </p:cNvPr>
          <p:cNvGrpSpPr/>
          <p:nvPr/>
        </p:nvGrpSpPr>
        <p:grpSpPr>
          <a:xfrm>
            <a:off x="1071564" y="1115218"/>
            <a:ext cx="8882954" cy="5742782"/>
            <a:chOff x="165795" y="1115218"/>
            <a:chExt cx="8882954" cy="5742782"/>
          </a:xfrm>
        </p:grpSpPr>
        <p:grpSp>
          <p:nvGrpSpPr>
            <p:cNvPr id="8" name="Skupina 52">
              <a:extLst>
                <a:ext uri="{FF2B5EF4-FFF2-40B4-BE49-F238E27FC236}">
                  <a16:creationId xmlns:a16="http://schemas.microsoft.com/office/drawing/2014/main" id="{25788B8E-05ED-49C3-861B-286D649027E8}"/>
                </a:ext>
              </a:extLst>
            </p:cNvPr>
            <p:cNvGrpSpPr/>
            <p:nvPr/>
          </p:nvGrpSpPr>
          <p:grpSpPr>
            <a:xfrm>
              <a:off x="180652" y="1115218"/>
              <a:ext cx="8868097" cy="5742782"/>
              <a:chOff x="323527" y="1124743"/>
              <a:chExt cx="8868097" cy="5742782"/>
            </a:xfrm>
          </p:grpSpPr>
          <p:pic>
            <p:nvPicPr>
              <p:cNvPr id="18" name="Obrázek 59">
                <a:extLst>
                  <a:ext uri="{FF2B5EF4-FFF2-40B4-BE49-F238E27FC236}">
                    <a16:creationId xmlns:a16="http://schemas.microsoft.com/office/drawing/2014/main" id="{D1E6C0BC-20ED-4C71-B686-AF242BEA55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3527" y="1124743"/>
                <a:ext cx="8868097" cy="5374481"/>
              </a:xfrm>
              <a:prstGeom prst="rect">
                <a:avLst/>
              </a:prstGeom>
            </p:spPr>
          </p:pic>
          <p:grpSp>
            <p:nvGrpSpPr>
              <p:cNvPr id="19" name="Skupina 60">
                <a:extLst>
                  <a:ext uri="{FF2B5EF4-FFF2-40B4-BE49-F238E27FC236}">
                    <a16:creationId xmlns:a16="http://schemas.microsoft.com/office/drawing/2014/main" id="{ADE40E31-6AFB-4A03-97C3-BFBC23DAFFA7}"/>
                  </a:ext>
                </a:extLst>
              </p:cNvPr>
              <p:cNvGrpSpPr/>
              <p:nvPr/>
            </p:nvGrpSpPr>
            <p:grpSpPr>
              <a:xfrm>
                <a:off x="333375" y="1196752"/>
                <a:ext cx="8810625" cy="5670773"/>
                <a:chOff x="142875" y="1196752"/>
                <a:chExt cx="8926388" cy="5670773"/>
              </a:xfrm>
            </p:grpSpPr>
            <p:sp>
              <p:nvSpPr>
                <p:cNvPr id="20" name="Volný tvar 61">
                  <a:extLst>
                    <a:ext uri="{FF2B5EF4-FFF2-40B4-BE49-F238E27FC236}">
                      <a16:creationId xmlns:a16="http://schemas.microsoft.com/office/drawing/2014/main" id="{56C9F688-934F-43B8-A88B-ED3AC0745507}"/>
                    </a:ext>
                  </a:extLst>
                </p:cNvPr>
                <p:cNvSpPr/>
                <p:nvPr/>
              </p:nvSpPr>
              <p:spPr>
                <a:xfrm>
                  <a:off x="177421" y="2157023"/>
                  <a:ext cx="8871045" cy="378100"/>
                </a:xfrm>
                <a:custGeom>
                  <a:avLst/>
                  <a:gdLst>
                    <a:gd name="connsiteX0" fmla="*/ 0 w 8871045"/>
                    <a:gd name="connsiteY0" fmla="*/ 340517 h 378100"/>
                    <a:gd name="connsiteX1" fmla="*/ 545910 w 8871045"/>
                    <a:gd name="connsiteY1" fmla="*/ 374637 h 378100"/>
                    <a:gd name="connsiteX2" fmla="*/ 1146412 w 8871045"/>
                    <a:gd name="connsiteY2" fmla="*/ 374637 h 378100"/>
                    <a:gd name="connsiteX3" fmla="*/ 1828800 w 8871045"/>
                    <a:gd name="connsiteY3" fmla="*/ 354165 h 378100"/>
                    <a:gd name="connsiteX4" fmla="*/ 2640842 w 8871045"/>
                    <a:gd name="connsiteY4" fmla="*/ 326870 h 378100"/>
                    <a:gd name="connsiteX5" fmla="*/ 3200400 w 8871045"/>
                    <a:gd name="connsiteY5" fmla="*/ 292750 h 378100"/>
                    <a:gd name="connsiteX6" fmla="*/ 3370997 w 8871045"/>
                    <a:gd name="connsiteY6" fmla="*/ 285926 h 378100"/>
                    <a:gd name="connsiteX7" fmla="*/ 3452883 w 8871045"/>
                    <a:gd name="connsiteY7" fmla="*/ 101681 h 378100"/>
                    <a:gd name="connsiteX8" fmla="*/ 3732663 w 8871045"/>
                    <a:gd name="connsiteY8" fmla="*/ 12971 h 378100"/>
                    <a:gd name="connsiteX9" fmla="*/ 4019266 w 8871045"/>
                    <a:gd name="connsiteY9" fmla="*/ 6147 h 378100"/>
                    <a:gd name="connsiteX10" fmla="*/ 4230806 w 8871045"/>
                    <a:gd name="connsiteY10" fmla="*/ 67562 h 378100"/>
                    <a:gd name="connsiteX11" fmla="*/ 4653886 w 8871045"/>
                    <a:gd name="connsiteY11" fmla="*/ 74386 h 378100"/>
                    <a:gd name="connsiteX12" fmla="*/ 5240740 w 8871045"/>
                    <a:gd name="connsiteY12" fmla="*/ 33443 h 378100"/>
                    <a:gd name="connsiteX13" fmla="*/ 5711588 w 8871045"/>
                    <a:gd name="connsiteY13" fmla="*/ 53914 h 378100"/>
                    <a:gd name="connsiteX14" fmla="*/ 6161964 w 8871045"/>
                    <a:gd name="connsiteY14" fmla="*/ 101681 h 378100"/>
                    <a:gd name="connsiteX15" fmla="*/ 6346209 w 8871045"/>
                    <a:gd name="connsiteY15" fmla="*/ 94858 h 378100"/>
                    <a:gd name="connsiteX16" fmla="*/ 6837528 w 8871045"/>
                    <a:gd name="connsiteY16" fmla="*/ 251807 h 378100"/>
                    <a:gd name="connsiteX17" fmla="*/ 6980830 w 8871045"/>
                    <a:gd name="connsiteY17" fmla="*/ 340517 h 378100"/>
                    <a:gd name="connsiteX18" fmla="*/ 7267433 w 8871045"/>
                    <a:gd name="connsiteY18" fmla="*/ 347341 h 378100"/>
                    <a:gd name="connsiteX19" fmla="*/ 7642746 w 8871045"/>
                    <a:gd name="connsiteY19" fmla="*/ 367813 h 378100"/>
                    <a:gd name="connsiteX20" fmla="*/ 8871045 w 8871045"/>
                    <a:gd name="connsiteY20" fmla="*/ 360989 h 378100"/>
                    <a:gd name="connsiteX0" fmla="*/ 0 w 8871045"/>
                    <a:gd name="connsiteY0" fmla="*/ 340517 h 378100"/>
                    <a:gd name="connsiteX1" fmla="*/ 545910 w 8871045"/>
                    <a:gd name="connsiteY1" fmla="*/ 374637 h 378100"/>
                    <a:gd name="connsiteX2" fmla="*/ 1146412 w 8871045"/>
                    <a:gd name="connsiteY2" fmla="*/ 374637 h 378100"/>
                    <a:gd name="connsiteX3" fmla="*/ 1828800 w 8871045"/>
                    <a:gd name="connsiteY3" fmla="*/ 354165 h 378100"/>
                    <a:gd name="connsiteX4" fmla="*/ 2640842 w 8871045"/>
                    <a:gd name="connsiteY4" fmla="*/ 326870 h 378100"/>
                    <a:gd name="connsiteX5" fmla="*/ 3200400 w 8871045"/>
                    <a:gd name="connsiteY5" fmla="*/ 292750 h 378100"/>
                    <a:gd name="connsiteX6" fmla="*/ 3370997 w 8871045"/>
                    <a:gd name="connsiteY6" fmla="*/ 285926 h 378100"/>
                    <a:gd name="connsiteX7" fmla="*/ 3452883 w 8871045"/>
                    <a:gd name="connsiteY7" fmla="*/ 101681 h 378100"/>
                    <a:gd name="connsiteX8" fmla="*/ 3732663 w 8871045"/>
                    <a:gd name="connsiteY8" fmla="*/ 12971 h 378100"/>
                    <a:gd name="connsiteX9" fmla="*/ 4019266 w 8871045"/>
                    <a:gd name="connsiteY9" fmla="*/ 6147 h 378100"/>
                    <a:gd name="connsiteX10" fmla="*/ 4230806 w 8871045"/>
                    <a:gd name="connsiteY10" fmla="*/ 67562 h 378100"/>
                    <a:gd name="connsiteX11" fmla="*/ 4653886 w 8871045"/>
                    <a:gd name="connsiteY11" fmla="*/ 74386 h 378100"/>
                    <a:gd name="connsiteX12" fmla="*/ 5240740 w 8871045"/>
                    <a:gd name="connsiteY12" fmla="*/ 33443 h 378100"/>
                    <a:gd name="connsiteX13" fmla="*/ 5711588 w 8871045"/>
                    <a:gd name="connsiteY13" fmla="*/ 53914 h 378100"/>
                    <a:gd name="connsiteX14" fmla="*/ 6161964 w 8871045"/>
                    <a:gd name="connsiteY14" fmla="*/ 101681 h 378100"/>
                    <a:gd name="connsiteX15" fmla="*/ 6462215 w 8871045"/>
                    <a:gd name="connsiteY15" fmla="*/ 122153 h 378100"/>
                    <a:gd name="connsiteX16" fmla="*/ 6837528 w 8871045"/>
                    <a:gd name="connsiteY16" fmla="*/ 251807 h 378100"/>
                    <a:gd name="connsiteX17" fmla="*/ 6980830 w 8871045"/>
                    <a:gd name="connsiteY17" fmla="*/ 340517 h 378100"/>
                    <a:gd name="connsiteX18" fmla="*/ 7267433 w 8871045"/>
                    <a:gd name="connsiteY18" fmla="*/ 347341 h 378100"/>
                    <a:gd name="connsiteX19" fmla="*/ 7642746 w 8871045"/>
                    <a:gd name="connsiteY19" fmla="*/ 367813 h 378100"/>
                    <a:gd name="connsiteX20" fmla="*/ 8871045 w 8871045"/>
                    <a:gd name="connsiteY20" fmla="*/ 360989 h 378100"/>
                    <a:gd name="connsiteX0" fmla="*/ 0 w 8871045"/>
                    <a:gd name="connsiteY0" fmla="*/ 340517 h 378100"/>
                    <a:gd name="connsiteX1" fmla="*/ 545910 w 8871045"/>
                    <a:gd name="connsiteY1" fmla="*/ 374637 h 378100"/>
                    <a:gd name="connsiteX2" fmla="*/ 1146412 w 8871045"/>
                    <a:gd name="connsiteY2" fmla="*/ 374637 h 378100"/>
                    <a:gd name="connsiteX3" fmla="*/ 1828800 w 8871045"/>
                    <a:gd name="connsiteY3" fmla="*/ 354165 h 378100"/>
                    <a:gd name="connsiteX4" fmla="*/ 2640842 w 8871045"/>
                    <a:gd name="connsiteY4" fmla="*/ 326870 h 378100"/>
                    <a:gd name="connsiteX5" fmla="*/ 3200400 w 8871045"/>
                    <a:gd name="connsiteY5" fmla="*/ 292750 h 378100"/>
                    <a:gd name="connsiteX6" fmla="*/ 3370997 w 8871045"/>
                    <a:gd name="connsiteY6" fmla="*/ 285926 h 378100"/>
                    <a:gd name="connsiteX7" fmla="*/ 3452883 w 8871045"/>
                    <a:gd name="connsiteY7" fmla="*/ 101681 h 378100"/>
                    <a:gd name="connsiteX8" fmla="*/ 3732663 w 8871045"/>
                    <a:gd name="connsiteY8" fmla="*/ 12971 h 378100"/>
                    <a:gd name="connsiteX9" fmla="*/ 4019266 w 8871045"/>
                    <a:gd name="connsiteY9" fmla="*/ 6147 h 378100"/>
                    <a:gd name="connsiteX10" fmla="*/ 4230806 w 8871045"/>
                    <a:gd name="connsiteY10" fmla="*/ 67562 h 378100"/>
                    <a:gd name="connsiteX11" fmla="*/ 4653886 w 8871045"/>
                    <a:gd name="connsiteY11" fmla="*/ 74386 h 378100"/>
                    <a:gd name="connsiteX12" fmla="*/ 5240740 w 8871045"/>
                    <a:gd name="connsiteY12" fmla="*/ 33443 h 378100"/>
                    <a:gd name="connsiteX13" fmla="*/ 5711588 w 8871045"/>
                    <a:gd name="connsiteY13" fmla="*/ 53914 h 378100"/>
                    <a:gd name="connsiteX14" fmla="*/ 6161964 w 8871045"/>
                    <a:gd name="connsiteY14" fmla="*/ 101681 h 378100"/>
                    <a:gd name="connsiteX15" fmla="*/ 6462215 w 8871045"/>
                    <a:gd name="connsiteY15" fmla="*/ 122153 h 378100"/>
                    <a:gd name="connsiteX16" fmla="*/ 6817056 w 8871045"/>
                    <a:gd name="connsiteY16" fmla="*/ 251807 h 378100"/>
                    <a:gd name="connsiteX17" fmla="*/ 6980830 w 8871045"/>
                    <a:gd name="connsiteY17" fmla="*/ 340517 h 378100"/>
                    <a:gd name="connsiteX18" fmla="*/ 7267433 w 8871045"/>
                    <a:gd name="connsiteY18" fmla="*/ 347341 h 378100"/>
                    <a:gd name="connsiteX19" fmla="*/ 7642746 w 8871045"/>
                    <a:gd name="connsiteY19" fmla="*/ 367813 h 378100"/>
                    <a:gd name="connsiteX20" fmla="*/ 8871045 w 8871045"/>
                    <a:gd name="connsiteY20" fmla="*/ 360989 h 378100"/>
                    <a:gd name="connsiteX0" fmla="*/ 0 w 8871045"/>
                    <a:gd name="connsiteY0" fmla="*/ 340517 h 378100"/>
                    <a:gd name="connsiteX1" fmla="*/ 545910 w 8871045"/>
                    <a:gd name="connsiteY1" fmla="*/ 374637 h 378100"/>
                    <a:gd name="connsiteX2" fmla="*/ 1146412 w 8871045"/>
                    <a:gd name="connsiteY2" fmla="*/ 374637 h 378100"/>
                    <a:gd name="connsiteX3" fmla="*/ 1828800 w 8871045"/>
                    <a:gd name="connsiteY3" fmla="*/ 354165 h 378100"/>
                    <a:gd name="connsiteX4" fmla="*/ 2640842 w 8871045"/>
                    <a:gd name="connsiteY4" fmla="*/ 326870 h 378100"/>
                    <a:gd name="connsiteX5" fmla="*/ 3200400 w 8871045"/>
                    <a:gd name="connsiteY5" fmla="*/ 292750 h 378100"/>
                    <a:gd name="connsiteX6" fmla="*/ 3370997 w 8871045"/>
                    <a:gd name="connsiteY6" fmla="*/ 285926 h 378100"/>
                    <a:gd name="connsiteX7" fmla="*/ 3452883 w 8871045"/>
                    <a:gd name="connsiteY7" fmla="*/ 101681 h 378100"/>
                    <a:gd name="connsiteX8" fmla="*/ 3732663 w 8871045"/>
                    <a:gd name="connsiteY8" fmla="*/ 12971 h 378100"/>
                    <a:gd name="connsiteX9" fmla="*/ 4019266 w 8871045"/>
                    <a:gd name="connsiteY9" fmla="*/ 6147 h 378100"/>
                    <a:gd name="connsiteX10" fmla="*/ 4230806 w 8871045"/>
                    <a:gd name="connsiteY10" fmla="*/ 67562 h 378100"/>
                    <a:gd name="connsiteX11" fmla="*/ 4653886 w 8871045"/>
                    <a:gd name="connsiteY11" fmla="*/ 74386 h 378100"/>
                    <a:gd name="connsiteX12" fmla="*/ 5240740 w 8871045"/>
                    <a:gd name="connsiteY12" fmla="*/ 33443 h 378100"/>
                    <a:gd name="connsiteX13" fmla="*/ 5711588 w 8871045"/>
                    <a:gd name="connsiteY13" fmla="*/ 53914 h 378100"/>
                    <a:gd name="connsiteX14" fmla="*/ 6161964 w 8871045"/>
                    <a:gd name="connsiteY14" fmla="*/ 101681 h 378100"/>
                    <a:gd name="connsiteX15" fmla="*/ 6462215 w 8871045"/>
                    <a:gd name="connsiteY15" fmla="*/ 122153 h 378100"/>
                    <a:gd name="connsiteX16" fmla="*/ 6817056 w 8871045"/>
                    <a:gd name="connsiteY16" fmla="*/ 251807 h 378100"/>
                    <a:gd name="connsiteX17" fmla="*/ 6980830 w 8871045"/>
                    <a:gd name="connsiteY17" fmla="*/ 340517 h 378100"/>
                    <a:gd name="connsiteX18" fmla="*/ 7267433 w 8871045"/>
                    <a:gd name="connsiteY18" fmla="*/ 347341 h 378100"/>
                    <a:gd name="connsiteX19" fmla="*/ 7642746 w 8871045"/>
                    <a:gd name="connsiteY19" fmla="*/ 367813 h 378100"/>
                    <a:gd name="connsiteX20" fmla="*/ 8871045 w 8871045"/>
                    <a:gd name="connsiteY20" fmla="*/ 360989 h 378100"/>
                    <a:gd name="connsiteX0" fmla="*/ 0 w 8871045"/>
                    <a:gd name="connsiteY0" fmla="*/ 340517 h 378100"/>
                    <a:gd name="connsiteX1" fmla="*/ 545910 w 8871045"/>
                    <a:gd name="connsiteY1" fmla="*/ 374637 h 378100"/>
                    <a:gd name="connsiteX2" fmla="*/ 1146412 w 8871045"/>
                    <a:gd name="connsiteY2" fmla="*/ 374637 h 378100"/>
                    <a:gd name="connsiteX3" fmla="*/ 1828800 w 8871045"/>
                    <a:gd name="connsiteY3" fmla="*/ 354165 h 378100"/>
                    <a:gd name="connsiteX4" fmla="*/ 2640842 w 8871045"/>
                    <a:gd name="connsiteY4" fmla="*/ 326870 h 378100"/>
                    <a:gd name="connsiteX5" fmla="*/ 3200400 w 8871045"/>
                    <a:gd name="connsiteY5" fmla="*/ 292750 h 378100"/>
                    <a:gd name="connsiteX6" fmla="*/ 3370997 w 8871045"/>
                    <a:gd name="connsiteY6" fmla="*/ 285926 h 378100"/>
                    <a:gd name="connsiteX7" fmla="*/ 3452883 w 8871045"/>
                    <a:gd name="connsiteY7" fmla="*/ 101681 h 378100"/>
                    <a:gd name="connsiteX8" fmla="*/ 3732663 w 8871045"/>
                    <a:gd name="connsiteY8" fmla="*/ 12971 h 378100"/>
                    <a:gd name="connsiteX9" fmla="*/ 4019266 w 8871045"/>
                    <a:gd name="connsiteY9" fmla="*/ 6147 h 378100"/>
                    <a:gd name="connsiteX10" fmla="*/ 4230806 w 8871045"/>
                    <a:gd name="connsiteY10" fmla="*/ 67562 h 378100"/>
                    <a:gd name="connsiteX11" fmla="*/ 4653886 w 8871045"/>
                    <a:gd name="connsiteY11" fmla="*/ 74386 h 378100"/>
                    <a:gd name="connsiteX12" fmla="*/ 5240740 w 8871045"/>
                    <a:gd name="connsiteY12" fmla="*/ 33443 h 378100"/>
                    <a:gd name="connsiteX13" fmla="*/ 5711588 w 8871045"/>
                    <a:gd name="connsiteY13" fmla="*/ 53914 h 378100"/>
                    <a:gd name="connsiteX14" fmla="*/ 6161964 w 8871045"/>
                    <a:gd name="connsiteY14" fmla="*/ 101681 h 378100"/>
                    <a:gd name="connsiteX15" fmla="*/ 6462215 w 8871045"/>
                    <a:gd name="connsiteY15" fmla="*/ 122153 h 378100"/>
                    <a:gd name="connsiteX16" fmla="*/ 6817056 w 8871045"/>
                    <a:gd name="connsiteY16" fmla="*/ 251807 h 378100"/>
                    <a:gd name="connsiteX17" fmla="*/ 7001301 w 8871045"/>
                    <a:gd name="connsiteY17" fmla="*/ 326869 h 378100"/>
                    <a:gd name="connsiteX18" fmla="*/ 7267433 w 8871045"/>
                    <a:gd name="connsiteY18" fmla="*/ 347341 h 378100"/>
                    <a:gd name="connsiteX19" fmla="*/ 7642746 w 8871045"/>
                    <a:gd name="connsiteY19" fmla="*/ 367813 h 378100"/>
                    <a:gd name="connsiteX20" fmla="*/ 8871045 w 8871045"/>
                    <a:gd name="connsiteY20" fmla="*/ 360989 h 378100"/>
                    <a:gd name="connsiteX0" fmla="*/ 0 w 8871045"/>
                    <a:gd name="connsiteY0" fmla="*/ 340517 h 378100"/>
                    <a:gd name="connsiteX1" fmla="*/ 545910 w 8871045"/>
                    <a:gd name="connsiteY1" fmla="*/ 374637 h 378100"/>
                    <a:gd name="connsiteX2" fmla="*/ 1146412 w 8871045"/>
                    <a:gd name="connsiteY2" fmla="*/ 374637 h 378100"/>
                    <a:gd name="connsiteX3" fmla="*/ 1828800 w 8871045"/>
                    <a:gd name="connsiteY3" fmla="*/ 354165 h 378100"/>
                    <a:gd name="connsiteX4" fmla="*/ 2640842 w 8871045"/>
                    <a:gd name="connsiteY4" fmla="*/ 326870 h 378100"/>
                    <a:gd name="connsiteX5" fmla="*/ 3200400 w 8871045"/>
                    <a:gd name="connsiteY5" fmla="*/ 292750 h 378100"/>
                    <a:gd name="connsiteX6" fmla="*/ 3370997 w 8871045"/>
                    <a:gd name="connsiteY6" fmla="*/ 285926 h 378100"/>
                    <a:gd name="connsiteX7" fmla="*/ 3452883 w 8871045"/>
                    <a:gd name="connsiteY7" fmla="*/ 101681 h 378100"/>
                    <a:gd name="connsiteX8" fmla="*/ 3732663 w 8871045"/>
                    <a:gd name="connsiteY8" fmla="*/ 12971 h 378100"/>
                    <a:gd name="connsiteX9" fmla="*/ 4019266 w 8871045"/>
                    <a:gd name="connsiteY9" fmla="*/ 6147 h 378100"/>
                    <a:gd name="connsiteX10" fmla="*/ 4230806 w 8871045"/>
                    <a:gd name="connsiteY10" fmla="*/ 67562 h 378100"/>
                    <a:gd name="connsiteX11" fmla="*/ 4653886 w 8871045"/>
                    <a:gd name="connsiteY11" fmla="*/ 74386 h 378100"/>
                    <a:gd name="connsiteX12" fmla="*/ 5240740 w 8871045"/>
                    <a:gd name="connsiteY12" fmla="*/ 33443 h 378100"/>
                    <a:gd name="connsiteX13" fmla="*/ 5711588 w 8871045"/>
                    <a:gd name="connsiteY13" fmla="*/ 53914 h 378100"/>
                    <a:gd name="connsiteX14" fmla="*/ 6161964 w 8871045"/>
                    <a:gd name="connsiteY14" fmla="*/ 101681 h 378100"/>
                    <a:gd name="connsiteX15" fmla="*/ 6462215 w 8871045"/>
                    <a:gd name="connsiteY15" fmla="*/ 122153 h 378100"/>
                    <a:gd name="connsiteX16" fmla="*/ 6817056 w 8871045"/>
                    <a:gd name="connsiteY16" fmla="*/ 251807 h 378100"/>
                    <a:gd name="connsiteX17" fmla="*/ 7001301 w 8871045"/>
                    <a:gd name="connsiteY17" fmla="*/ 326869 h 378100"/>
                    <a:gd name="connsiteX18" fmla="*/ 7315200 w 8871045"/>
                    <a:gd name="connsiteY18" fmla="*/ 347341 h 378100"/>
                    <a:gd name="connsiteX19" fmla="*/ 7642746 w 8871045"/>
                    <a:gd name="connsiteY19" fmla="*/ 367813 h 378100"/>
                    <a:gd name="connsiteX20" fmla="*/ 8871045 w 8871045"/>
                    <a:gd name="connsiteY20" fmla="*/ 360989 h 378100"/>
                    <a:gd name="connsiteX0" fmla="*/ 0 w 8871045"/>
                    <a:gd name="connsiteY0" fmla="*/ 340517 h 378100"/>
                    <a:gd name="connsiteX1" fmla="*/ 545910 w 8871045"/>
                    <a:gd name="connsiteY1" fmla="*/ 374637 h 378100"/>
                    <a:gd name="connsiteX2" fmla="*/ 1146412 w 8871045"/>
                    <a:gd name="connsiteY2" fmla="*/ 374637 h 378100"/>
                    <a:gd name="connsiteX3" fmla="*/ 1828800 w 8871045"/>
                    <a:gd name="connsiteY3" fmla="*/ 354165 h 378100"/>
                    <a:gd name="connsiteX4" fmla="*/ 2640842 w 8871045"/>
                    <a:gd name="connsiteY4" fmla="*/ 326870 h 378100"/>
                    <a:gd name="connsiteX5" fmla="*/ 3200400 w 8871045"/>
                    <a:gd name="connsiteY5" fmla="*/ 292750 h 378100"/>
                    <a:gd name="connsiteX6" fmla="*/ 3370997 w 8871045"/>
                    <a:gd name="connsiteY6" fmla="*/ 285926 h 378100"/>
                    <a:gd name="connsiteX7" fmla="*/ 3452883 w 8871045"/>
                    <a:gd name="connsiteY7" fmla="*/ 101681 h 378100"/>
                    <a:gd name="connsiteX8" fmla="*/ 3732663 w 8871045"/>
                    <a:gd name="connsiteY8" fmla="*/ 12971 h 378100"/>
                    <a:gd name="connsiteX9" fmla="*/ 4019266 w 8871045"/>
                    <a:gd name="connsiteY9" fmla="*/ 6147 h 378100"/>
                    <a:gd name="connsiteX10" fmla="*/ 4230806 w 8871045"/>
                    <a:gd name="connsiteY10" fmla="*/ 67562 h 378100"/>
                    <a:gd name="connsiteX11" fmla="*/ 4653886 w 8871045"/>
                    <a:gd name="connsiteY11" fmla="*/ 74386 h 378100"/>
                    <a:gd name="connsiteX12" fmla="*/ 5240740 w 8871045"/>
                    <a:gd name="connsiteY12" fmla="*/ 33443 h 378100"/>
                    <a:gd name="connsiteX13" fmla="*/ 5711588 w 8871045"/>
                    <a:gd name="connsiteY13" fmla="*/ 53914 h 378100"/>
                    <a:gd name="connsiteX14" fmla="*/ 6161964 w 8871045"/>
                    <a:gd name="connsiteY14" fmla="*/ 101681 h 378100"/>
                    <a:gd name="connsiteX15" fmla="*/ 6462215 w 8871045"/>
                    <a:gd name="connsiteY15" fmla="*/ 122153 h 378100"/>
                    <a:gd name="connsiteX16" fmla="*/ 6817056 w 8871045"/>
                    <a:gd name="connsiteY16" fmla="*/ 251807 h 378100"/>
                    <a:gd name="connsiteX17" fmla="*/ 7001301 w 8871045"/>
                    <a:gd name="connsiteY17" fmla="*/ 326869 h 378100"/>
                    <a:gd name="connsiteX18" fmla="*/ 7315200 w 8871045"/>
                    <a:gd name="connsiteY18" fmla="*/ 347341 h 378100"/>
                    <a:gd name="connsiteX19" fmla="*/ 7670042 w 8871045"/>
                    <a:gd name="connsiteY19" fmla="*/ 360989 h 378100"/>
                    <a:gd name="connsiteX20" fmla="*/ 8871045 w 8871045"/>
                    <a:gd name="connsiteY20" fmla="*/ 360989 h 378100"/>
                    <a:gd name="connsiteX0" fmla="*/ 0 w 8871045"/>
                    <a:gd name="connsiteY0" fmla="*/ 340517 h 378100"/>
                    <a:gd name="connsiteX1" fmla="*/ 545910 w 8871045"/>
                    <a:gd name="connsiteY1" fmla="*/ 374637 h 378100"/>
                    <a:gd name="connsiteX2" fmla="*/ 1146412 w 8871045"/>
                    <a:gd name="connsiteY2" fmla="*/ 374637 h 378100"/>
                    <a:gd name="connsiteX3" fmla="*/ 1828800 w 8871045"/>
                    <a:gd name="connsiteY3" fmla="*/ 354165 h 378100"/>
                    <a:gd name="connsiteX4" fmla="*/ 2640842 w 8871045"/>
                    <a:gd name="connsiteY4" fmla="*/ 326870 h 378100"/>
                    <a:gd name="connsiteX5" fmla="*/ 3200400 w 8871045"/>
                    <a:gd name="connsiteY5" fmla="*/ 292750 h 378100"/>
                    <a:gd name="connsiteX6" fmla="*/ 3377821 w 8871045"/>
                    <a:gd name="connsiteY6" fmla="*/ 265455 h 378100"/>
                    <a:gd name="connsiteX7" fmla="*/ 3452883 w 8871045"/>
                    <a:gd name="connsiteY7" fmla="*/ 101681 h 378100"/>
                    <a:gd name="connsiteX8" fmla="*/ 3732663 w 8871045"/>
                    <a:gd name="connsiteY8" fmla="*/ 12971 h 378100"/>
                    <a:gd name="connsiteX9" fmla="*/ 4019266 w 8871045"/>
                    <a:gd name="connsiteY9" fmla="*/ 6147 h 378100"/>
                    <a:gd name="connsiteX10" fmla="*/ 4230806 w 8871045"/>
                    <a:gd name="connsiteY10" fmla="*/ 67562 h 378100"/>
                    <a:gd name="connsiteX11" fmla="*/ 4653886 w 8871045"/>
                    <a:gd name="connsiteY11" fmla="*/ 74386 h 378100"/>
                    <a:gd name="connsiteX12" fmla="*/ 5240740 w 8871045"/>
                    <a:gd name="connsiteY12" fmla="*/ 33443 h 378100"/>
                    <a:gd name="connsiteX13" fmla="*/ 5711588 w 8871045"/>
                    <a:gd name="connsiteY13" fmla="*/ 53914 h 378100"/>
                    <a:gd name="connsiteX14" fmla="*/ 6161964 w 8871045"/>
                    <a:gd name="connsiteY14" fmla="*/ 101681 h 378100"/>
                    <a:gd name="connsiteX15" fmla="*/ 6462215 w 8871045"/>
                    <a:gd name="connsiteY15" fmla="*/ 122153 h 378100"/>
                    <a:gd name="connsiteX16" fmla="*/ 6817056 w 8871045"/>
                    <a:gd name="connsiteY16" fmla="*/ 251807 h 378100"/>
                    <a:gd name="connsiteX17" fmla="*/ 7001301 w 8871045"/>
                    <a:gd name="connsiteY17" fmla="*/ 326869 h 378100"/>
                    <a:gd name="connsiteX18" fmla="*/ 7315200 w 8871045"/>
                    <a:gd name="connsiteY18" fmla="*/ 347341 h 378100"/>
                    <a:gd name="connsiteX19" fmla="*/ 7670042 w 8871045"/>
                    <a:gd name="connsiteY19" fmla="*/ 360989 h 378100"/>
                    <a:gd name="connsiteX20" fmla="*/ 8871045 w 8871045"/>
                    <a:gd name="connsiteY20" fmla="*/ 360989 h 378100"/>
                    <a:gd name="connsiteX0" fmla="*/ 0 w 8871045"/>
                    <a:gd name="connsiteY0" fmla="*/ 340517 h 378100"/>
                    <a:gd name="connsiteX1" fmla="*/ 545910 w 8871045"/>
                    <a:gd name="connsiteY1" fmla="*/ 374637 h 378100"/>
                    <a:gd name="connsiteX2" fmla="*/ 1146412 w 8871045"/>
                    <a:gd name="connsiteY2" fmla="*/ 374637 h 378100"/>
                    <a:gd name="connsiteX3" fmla="*/ 1828800 w 8871045"/>
                    <a:gd name="connsiteY3" fmla="*/ 354165 h 378100"/>
                    <a:gd name="connsiteX4" fmla="*/ 2640842 w 8871045"/>
                    <a:gd name="connsiteY4" fmla="*/ 326870 h 378100"/>
                    <a:gd name="connsiteX5" fmla="*/ 3200400 w 8871045"/>
                    <a:gd name="connsiteY5" fmla="*/ 292750 h 378100"/>
                    <a:gd name="connsiteX6" fmla="*/ 3377821 w 8871045"/>
                    <a:gd name="connsiteY6" fmla="*/ 265455 h 378100"/>
                    <a:gd name="connsiteX7" fmla="*/ 3452883 w 8871045"/>
                    <a:gd name="connsiteY7" fmla="*/ 101681 h 378100"/>
                    <a:gd name="connsiteX8" fmla="*/ 3732663 w 8871045"/>
                    <a:gd name="connsiteY8" fmla="*/ 12971 h 378100"/>
                    <a:gd name="connsiteX9" fmla="*/ 4019266 w 8871045"/>
                    <a:gd name="connsiteY9" fmla="*/ 6147 h 378100"/>
                    <a:gd name="connsiteX10" fmla="*/ 4230806 w 8871045"/>
                    <a:gd name="connsiteY10" fmla="*/ 67562 h 378100"/>
                    <a:gd name="connsiteX11" fmla="*/ 4653886 w 8871045"/>
                    <a:gd name="connsiteY11" fmla="*/ 74386 h 378100"/>
                    <a:gd name="connsiteX12" fmla="*/ 5240740 w 8871045"/>
                    <a:gd name="connsiteY12" fmla="*/ 33443 h 378100"/>
                    <a:gd name="connsiteX13" fmla="*/ 5711588 w 8871045"/>
                    <a:gd name="connsiteY13" fmla="*/ 53914 h 378100"/>
                    <a:gd name="connsiteX14" fmla="*/ 6161964 w 8871045"/>
                    <a:gd name="connsiteY14" fmla="*/ 101681 h 378100"/>
                    <a:gd name="connsiteX15" fmla="*/ 6462215 w 8871045"/>
                    <a:gd name="connsiteY15" fmla="*/ 122153 h 378100"/>
                    <a:gd name="connsiteX16" fmla="*/ 6817056 w 8871045"/>
                    <a:gd name="connsiteY16" fmla="*/ 251807 h 378100"/>
                    <a:gd name="connsiteX17" fmla="*/ 7001301 w 8871045"/>
                    <a:gd name="connsiteY17" fmla="*/ 326869 h 378100"/>
                    <a:gd name="connsiteX18" fmla="*/ 7315200 w 8871045"/>
                    <a:gd name="connsiteY18" fmla="*/ 347341 h 378100"/>
                    <a:gd name="connsiteX19" fmla="*/ 7670042 w 8871045"/>
                    <a:gd name="connsiteY19" fmla="*/ 360989 h 378100"/>
                    <a:gd name="connsiteX20" fmla="*/ 8871045 w 8871045"/>
                    <a:gd name="connsiteY20" fmla="*/ 360989 h 37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8871045" h="378100">
                      <a:moveTo>
                        <a:pt x="0" y="340517"/>
                      </a:moveTo>
                      <a:cubicBezTo>
                        <a:pt x="177420" y="354733"/>
                        <a:pt x="354841" y="368950"/>
                        <a:pt x="545910" y="374637"/>
                      </a:cubicBezTo>
                      <a:cubicBezTo>
                        <a:pt x="736979" y="380324"/>
                        <a:pt x="932597" y="378049"/>
                        <a:pt x="1146412" y="374637"/>
                      </a:cubicBezTo>
                      <a:cubicBezTo>
                        <a:pt x="1360227" y="371225"/>
                        <a:pt x="1828800" y="354165"/>
                        <a:pt x="1828800" y="354165"/>
                      </a:cubicBezTo>
                      <a:lnTo>
                        <a:pt x="2640842" y="326870"/>
                      </a:lnTo>
                      <a:cubicBezTo>
                        <a:pt x="2869442" y="316634"/>
                        <a:pt x="3077570" y="302986"/>
                        <a:pt x="3200400" y="292750"/>
                      </a:cubicBezTo>
                      <a:cubicBezTo>
                        <a:pt x="3323230" y="282514"/>
                        <a:pt x="3342565" y="317772"/>
                        <a:pt x="3377821" y="265455"/>
                      </a:cubicBezTo>
                      <a:cubicBezTo>
                        <a:pt x="3413077" y="213138"/>
                        <a:pt x="3393743" y="143762"/>
                        <a:pt x="3452883" y="101681"/>
                      </a:cubicBezTo>
                      <a:cubicBezTo>
                        <a:pt x="3512023" y="59600"/>
                        <a:pt x="3638266" y="28893"/>
                        <a:pt x="3732663" y="12971"/>
                      </a:cubicBezTo>
                      <a:cubicBezTo>
                        <a:pt x="3827060" y="-2951"/>
                        <a:pt x="3936242" y="-2951"/>
                        <a:pt x="4019266" y="6147"/>
                      </a:cubicBezTo>
                      <a:cubicBezTo>
                        <a:pt x="4102290" y="15245"/>
                        <a:pt x="4125036" y="56189"/>
                        <a:pt x="4230806" y="67562"/>
                      </a:cubicBezTo>
                      <a:cubicBezTo>
                        <a:pt x="4336576" y="78935"/>
                        <a:pt x="4485564" y="80072"/>
                        <a:pt x="4653886" y="74386"/>
                      </a:cubicBezTo>
                      <a:cubicBezTo>
                        <a:pt x="4822208" y="68699"/>
                        <a:pt x="5064456" y="36855"/>
                        <a:pt x="5240740" y="33443"/>
                      </a:cubicBezTo>
                      <a:cubicBezTo>
                        <a:pt x="5417024" y="30031"/>
                        <a:pt x="5558051" y="42541"/>
                        <a:pt x="5711588" y="53914"/>
                      </a:cubicBezTo>
                      <a:cubicBezTo>
                        <a:pt x="5865125" y="65287"/>
                        <a:pt x="6036860" y="90308"/>
                        <a:pt x="6161964" y="101681"/>
                      </a:cubicBezTo>
                      <a:cubicBezTo>
                        <a:pt x="6287069" y="113054"/>
                        <a:pt x="6353033" y="97132"/>
                        <a:pt x="6462215" y="122153"/>
                      </a:cubicBezTo>
                      <a:cubicBezTo>
                        <a:pt x="6571397" y="147174"/>
                        <a:pt x="6727208" y="217688"/>
                        <a:pt x="6817056" y="251807"/>
                      </a:cubicBezTo>
                      <a:cubicBezTo>
                        <a:pt x="6906904" y="285926"/>
                        <a:pt x="6918277" y="310947"/>
                        <a:pt x="7001301" y="326869"/>
                      </a:cubicBezTo>
                      <a:cubicBezTo>
                        <a:pt x="7084325" y="342791"/>
                        <a:pt x="7203743" y="341654"/>
                        <a:pt x="7315200" y="347341"/>
                      </a:cubicBezTo>
                      <a:cubicBezTo>
                        <a:pt x="7426657" y="353028"/>
                        <a:pt x="7410735" y="358714"/>
                        <a:pt x="7670042" y="360989"/>
                      </a:cubicBezTo>
                      <a:lnTo>
                        <a:pt x="8871045" y="360989"/>
                      </a:lnTo>
                    </a:path>
                  </a:pathLst>
                </a:custGeom>
                <a:noFill/>
                <a:ln w="38100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cxnSp>
              <p:nvCxnSpPr>
                <p:cNvPr id="21" name="Přímá spojnice 62">
                  <a:extLst>
                    <a:ext uri="{FF2B5EF4-FFF2-40B4-BE49-F238E27FC236}">
                      <a16:creationId xmlns:a16="http://schemas.microsoft.com/office/drawing/2014/main" id="{D6E987D3-1431-46E5-914D-200CF53F611D}"/>
                    </a:ext>
                  </a:extLst>
                </p:cNvPr>
                <p:cNvCxnSpPr/>
                <p:nvPr/>
              </p:nvCxnSpPr>
              <p:spPr>
                <a:xfrm>
                  <a:off x="165795" y="1988840"/>
                  <a:ext cx="8899276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Přímá spojnice 63">
                  <a:extLst>
                    <a:ext uri="{FF2B5EF4-FFF2-40B4-BE49-F238E27FC236}">
                      <a16:creationId xmlns:a16="http://schemas.microsoft.com/office/drawing/2014/main" id="{06E9D321-6F20-48F6-B6BB-CD039E15383D}"/>
                    </a:ext>
                  </a:extLst>
                </p:cNvPr>
                <p:cNvCxnSpPr/>
                <p:nvPr/>
              </p:nvCxnSpPr>
              <p:spPr>
                <a:xfrm>
                  <a:off x="169987" y="2737495"/>
                  <a:ext cx="8899276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Přímá spojnice 64">
                  <a:extLst>
                    <a:ext uri="{FF2B5EF4-FFF2-40B4-BE49-F238E27FC236}">
                      <a16:creationId xmlns:a16="http://schemas.microsoft.com/office/drawing/2014/main" id="{0FDA0BB9-A183-4CE6-B0B1-4AD827501F21}"/>
                    </a:ext>
                  </a:extLst>
                </p:cNvPr>
                <p:cNvCxnSpPr/>
                <p:nvPr/>
              </p:nvCxnSpPr>
              <p:spPr>
                <a:xfrm>
                  <a:off x="146745" y="3851523"/>
                  <a:ext cx="8899276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Přímá spojnice 65">
                  <a:extLst>
                    <a:ext uri="{FF2B5EF4-FFF2-40B4-BE49-F238E27FC236}">
                      <a16:creationId xmlns:a16="http://schemas.microsoft.com/office/drawing/2014/main" id="{46DC1912-6E72-400D-B4E5-EDEA57109118}"/>
                    </a:ext>
                  </a:extLst>
                </p:cNvPr>
                <p:cNvCxnSpPr/>
                <p:nvPr/>
              </p:nvCxnSpPr>
              <p:spPr>
                <a:xfrm>
                  <a:off x="146745" y="4950693"/>
                  <a:ext cx="8899276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Přímá spojnice 66">
                  <a:extLst>
                    <a:ext uri="{FF2B5EF4-FFF2-40B4-BE49-F238E27FC236}">
                      <a16:creationId xmlns:a16="http://schemas.microsoft.com/office/drawing/2014/main" id="{C55BAB1C-E495-4163-8535-89ABA3457A33}"/>
                    </a:ext>
                  </a:extLst>
                </p:cNvPr>
                <p:cNvCxnSpPr/>
                <p:nvPr/>
              </p:nvCxnSpPr>
              <p:spPr>
                <a:xfrm>
                  <a:off x="169987" y="2122190"/>
                  <a:ext cx="8899276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Přímá spojnice 67">
                  <a:extLst>
                    <a:ext uri="{FF2B5EF4-FFF2-40B4-BE49-F238E27FC236}">
                      <a16:creationId xmlns:a16="http://schemas.microsoft.com/office/drawing/2014/main" id="{344B57A6-4580-48D9-A792-DAE393B17233}"/>
                    </a:ext>
                  </a:extLst>
                </p:cNvPr>
                <p:cNvCxnSpPr/>
                <p:nvPr/>
              </p:nvCxnSpPr>
              <p:spPr>
                <a:xfrm>
                  <a:off x="169987" y="2598812"/>
                  <a:ext cx="8899276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Přímá spojnice 68">
                  <a:extLst>
                    <a:ext uri="{FF2B5EF4-FFF2-40B4-BE49-F238E27FC236}">
                      <a16:creationId xmlns:a16="http://schemas.microsoft.com/office/drawing/2014/main" id="{EF68A0F8-541B-457C-B8CC-BCCC2D31AA0D}"/>
                    </a:ext>
                  </a:extLst>
                </p:cNvPr>
                <p:cNvCxnSpPr/>
                <p:nvPr/>
              </p:nvCxnSpPr>
              <p:spPr>
                <a:xfrm>
                  <a:off x="142875" y="1196752"/>
                  <a:ext cx="13395" cy="528012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Přímá spojnice 69">
                  <a:extLst>
                    <a:ext uri="{FF2B5EF4-FFF2-40B4-BE49-F238E27FC236}">
                      <a16:creationId xmlns:a16="http://schemas.microsoft.com/office/drawing/2014/main" id="{C8A27326-9A1F-4F6E-ABFF-57CA63567339}"/>
                    </a:ext>
                  </a:extLst>
                </p:cNvPr>
                <p:cNvCxnSpPr/>
                <p:nvPr/>
              </p:nvCxnSpPr>
              <p:spPr>
                <a:xfrm>
                  <a:off x="1619672" y="2008585"/>
                  <a:ext cx="0" cy="446829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Přímá spojnice 70">
                  <a:extLst>
                    <a:ext uri="{FF2B5EF4-FFF2-40B4-BE49-F238E27FC236}">
                      <a16:creationId xmlns:a16="http://schemas.microsoft.com/office/drawing/2014/main" id="{B51FDF5A-4EFE-4E97-8CBD-F6E5491C10ED}"/>
                    </a:ext>
                  </a:extLst>
                </p:cNvPr>
                <p:cNvCxnSpPr/>
                <p:nvPr/>
              </p:nvCxnSpPr>
              <p:spPr>
                <a:xfrm>
                  <a:off x="7452320" y="2007890"/>
                  <a:ext cx="29807" cy="485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Přímá spojnice 71">
                  <a:extLst>
                    <a:ext uri="{FF2B5EF4-FFF2-40B4-BE49-F238E27FC236}">
                      <a16:creationId xmlns:a16="http://schemas.microsoft.com/office/drawing/2014/main" id="{5AD5D800-FC08-434E-AEBA-D055AFAB2E89}"/>
                    </a:ext>
                  </a:extLst>
                </p:cNvPr>
                <p:cNvCxnSpPr/>
                <p:nvPr/>
              </p:nvCxnSpPr>
              <p:spPr>
                <a:xfrm>
                  <a:off x="3588271" y="2013223"/>
                  <a:ext cx="0" cy="446829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9" name="TextovéPole 2">
              <a:extLst>
                <a:ext uri="{FF2B5EF4-FFF2-40B4-BE49-F238E27FC236}">
                  <a16:creationId xmlns:a16="http://schemas.microsoft.com/office/drawing/2014/main" id="{14510D61-D8E6-4402-8364-26831B879C67}"/>
                </a:ext>
              </a:extLst>
            </p:cNvPr>
            <p:cNvSpPr txBox="1"/>
            <p:nvPr/>
          </p:nvSpPr>
          <p:spPr>
            <a:xfrm>
              <a:off x="827584" y="1700808"/>
              <a:ext cx="14401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follicle selection</a:t>
              </a:r>
              <a:endParaRPr lang="cs-CZ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ovéPole 7">
              <a:extLst>
                <a:ext uri="{FF2B5EF4-FFF2-40B4-BE49-F238E27FC236}">
                  <a16:creationId xmlns:a16="http://schemas.microsoft.com/office/drawing/2014/main" id="{4321EB0D-46B1-457B-BDFE-FF52A7944F32}"/>
                </a:ext>
              </a:extLst>
            </p:cNvPr>
            <p:cNvSpPr txBox="1"/>
            <p:nvPr/>
          </p:nvSpPr>
          <p:spPr>
            <a:xfrm>
              <a:off x="3347864" y="1700113"/>
              <a:ext cx="14401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ovula</a:t>
              </a:r>
              <a:r>
                <a:rPr lang="en-US" sz="1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tion</a:t>
              </a:r>
              <a:endParaRPr lang="cs-CZ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TextovéPole 8">
              <a:extLst>
                <a:ext uri="{FF2B5EF4-FFF2-40B4-BE49-F238E27FC236}">
                  <a16:creationId xmlns:a16="http://schemas.microsoft.com/office/drawing/2014/main" id="{38446EEE-1423-49CF-9C73-61F30BB67B08}"/>
                </a:ext>
              </a:extLst>
            </p:cNvPr>
            <p:cNvSpPr txBox="1"/>
            <p:nvPr/>
          </p:nvSpPr>
          <p:spPr>
            <a:xfrm>
              <a:off x="5292080" y="1700808"/>
              <a:ext cx="14401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corpus </a:t>
              </a:r>
              <a:r>
                <a:rPr lang="en-US" sz="1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luteum</a:t>
              </a:r>
              <a:endParaRPr lang="cs-CZ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ovéPole 9">
              <a:extLst>
                <a:ext uri="{FF2B5EF4-FFF2-40B4-BE49-F238E27FC236}">
                  <a16:creationId xmlns:a16="http://schemas.microsoft.com/office/drawing/2014/main" id="{DEE30DFE-8918-4160-B49C-962C2F0D15CB}"/>
                </a:ext>
              </a:extLst>
            </p:cNvPr>
            <p:cNvSpPr txBox="1"/>
            <p:nvPr/>
          </p:nvSpPr>
          <p:spPr>
            <a:xfrm>
              <a:off x="165795" y="2050628"/>
              <a:ext cx="4320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37</a:t>
              </a:r>
              <a:r>
                <a:rPr lang="cs-CZ" sz="1200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◦</a:t>
              </a:r>
            </a:p>
          </p:txBody>
        </p:sp>
        <p:sp>
          <p:nvSpPr>
            <p:cNvPr id="13" name="TextovéPole 10">
              <a:extLst>
                <a:ext uri="{FF2B5EF4-FFF2-40B4-BE49-F238E27FC236}">
                  <a16:creationId xmlns:a16="http://schemas.microsoft.com/office/drawing/2014/main" id="{B26E3AE9-C6FB-47C7-9C4B-94999A9437D4}"/>
                </a:ext>
              </a:extLst>
            </p:cNvPr>
            <p:cNvSpPr txBox="1"/>
            <p:nvPr/>
          </p:nvSpPr>
          <p:spPr>
            <a:xfrm>
              <a:off x="179512" y="2521471"/>
              <a:ext cx="4320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36</a:t>
              </a:r>
              <a:r>
                <a:rPr lang="cs-CZ" sz="1200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◦</a:t>
              </a:r>
            </a:p>
          </p:txBody>
        </p:sp>
        <p:sp>
          <p:nvSpPr>
            <p:cNvPr id="14" name="TextovéPole 3">
              <a:extLst>
                <a:ext uri="{FF2B5EF4-FFF2-40B4-BE49-F238E27FC236}">
                  <a16:creationId xmlns:a16="http://schemas.microsoft.com/office/drawing/2014/main" id="{C818F5ED-64B7-4500-ACD5-BFE0CFF2AACA}"/>
                </a:ext>
              </a:extLst>
            </p:cNvPr>
            <p:cNvSpPr txBox="1"/>
            <p:nvPr/>
          </p:nvSpPr>
          <p:spPr>
            <a:xfrm>
              <a:off x="3707903" y="2780928"/>
              <a:ext cx="73379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LH</a:t>
              </a:r>
            </a:p>
          </p:txBody>
        </p:sp>
        <p:sp>
          <p:nvSpPr>
            <p:cNvPr id="15" name="TextovéPole 11">
              <a:extLst>
                <a:ext uri="{FF2B5EF4-FFF2-40B4-BE49-F238E27FC236}">
                  <a16:creationId xmlns:a16="http://schemas.microsoft.com/office/drawing/2014/main" id="{D65E4C37-2546-4A1C-909C-301D773FD2B9}"/>
                </a:ext>
              </a:extLst>
            </p:cNvPr>
            <p:cNvSpPr txBox="1"/>
            <p:nvPr/>
          </p:nvSpPr>
          <p:spPr>
            <a:xfrm>
              <a:off x="1979712" y="3083123"/>
              <a:ext cx="97839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dirty="0">
                  <a:solidFill>
                    <a:srgbClr val="92D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FSH</a:t>
              </a:r>
            </a:p>
          </p:txBody>
        </p:sp>
        <p:sp>
          <p:nvSpPr>
            <p:cNvPr id="16" name="TextovéPole 13">
              <a:extLst>
                <a:ext uri="{FF2B5EF4-FFF2-40B4-BE49-F238E27FC236}">
                  <a16:creationId xmlns:a16="http://schemas.microsoft.com/office/drawing/2014/main" id="{042150BC-C172-4B7A-AC89-975DC8E60654}"/>
                </a:ext>
              </a:extLst>
            </p:cNvPr>
            <p:cNvSpPr txBox="1"/>
            <p:nvPr/>
          </p:nvSpPr>
          <p:spPr>
            <a:xfrm>
              <a:off x="2339752" y="3884736"/>
              <a:ext cx="97839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dirty="0">
                  <a:solidFill>
                    <a:srgbClr val="66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</a:p>
          </p:txBody>
        </p:sp>
        <p:sp>
          <p:nvSpPr>
            <p:cNvPr id="17" name="TextovéPole 14">
              <a:extLst>
                <a:ext uri="{FF2B5EF4-FFF2-40B4-BE49-F238E27FC236}">
                  <a16:creationId xmlns:a16="http://schemas.microsoft.com/office/drawing/2014/main" id="{AA1E7E1D-E905-407A-902B-60BA707F8DDC}"/>
                </a:ext>
              </a:extLst>
            </p:cNvPr>
            <p:cNvSpPr txBox="1"/>
            <p:nvPr/>
          </p:nvSpPr>
          <p:spPr>
            <a:xfrm>
              <a:off x="3991744" y="3870573"/>
              <a:ext cx="97839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</a:p>
          </p:txBody>
        </p:sp>
      </p:grpSp>
      <p:cxnSp>
        <p:nvCxnSpPr>
          <p:cNvPr id="31" name="Přímá spojovací šipka 35">
            <a:extLst>
              <a:ext uri="{FF2B5EF4-FFF2-40B4-BE49-F238E27FC236}">
                <a16:creationId xmlns:a16="http://schemas.microsoft.com/office/drawing/2014/main" id="{28DE8F53-ED24-487D-BAC3-7DFD309B4269}"/>
              </a:ext>
            </a:extLst>
          </p:cNvPr>
          <p:cNvCxnSpPr/>
          <p:nvPr/>
        </p:nvCxnSpPr>
        <p:spPr>
          <a:xfrm>
            <a:off x="2553914" y="6748190"/>
            <a:ext cx="1915743" cy="1588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ovací šipka 36">
            <a:extLst>
              <a:ext uri="{FF2B5EF4-FFF2-40B4-BE49-F238E27FC236}">
                <a16:creationId xmlns:a16="http://schemas.microsoft.com/office/drawing/2014/main" id="{BCED1265-3E63-4008-BF9A-B49524741053}"/>
              </a:ext>
            </a:extLst>
          </p:cNvPr>
          <p:cNvCxnSpPr/>
          <p:nvPr/>
        </p:nvCxnSpPr>
        <p:spPr>
          <a:xfrm>
            <a:off x="4541665" y="6748190"/>
            <a:ext cx="3744416" cy="1588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ovéPole 41">
            <a:extLst>
              <a:ext uri="{FF2B5EF4-FFF2-40B4-BE49-F238E27FC236}">
                <a16:creationId xmlns:a16="http://schemas.microsoft.com/office/drawing/2014/main" id="{93BBAF30-4924-4ECD-A332-B2E4EEB1708B}"/>
              </a:ext>
            </a:extLst>
          </p:cNvPr>
          <p:cNvSpPr txBox="1"/>
          <p:nvPr/>
        </p:nvSpPr>
        <p:spPr>
          <a:xfrm>
            <a:off x="2885481" y="6495524"/>
            <a:ext cx="13681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Times New Roman" pitchFamily="18" charset="0"/>
                <a:cs typeface="Times New Roman" pitchFamily="18" charset="0"/>
              </a:rPr>
              <a:t>proliferative phase</a:t>
            </a:r>
            <a:endParaRPr lang="cs-CZ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ovéPole 42">
            <a:extLst>
              <a:ext uri="{FF2B5EF4-FFF2-40B4-BE49-F238E27FC236}">
                <a16:creationId xmlns:a16="http://schemas.microsoft.com/office/drawing/2014/main" id="{C8198ECE-7BCA-46FE-8F10-AF90CA858E08}"/>
              </a:ext>
            </a:extLst>
          </p:cNvPr>
          <p:cNvSpPr txBox="1"/>
          <p:nvPr/>
        </p:nvSpPr>
        <p:spPr>
          <a:xfrm>
            <a:off x="5909817" y="6495524"/>
            <a:ext cx="13681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Times New Roman" pitchFamily="18" charset="0"/>
                <a:cs typeface="Times New Roman" pitchFamily="18" charset="0"/>
              </a:rPr>
              <a:t>secretory</a:t>
            </a:r>
            <a:r>
              <a:rPr lang="cs-CZ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>
                <a:latin typeface="Times New Roman" pitchFamily="18" charset="0"/>
                <a:cs typeface="Times New Roman" pitchFamily="18" charset="0"/>
              </a:rPr>
              <a:t>phase</a:t>
            </a:r>
            <a:endParaRPr lang="cs-CZ" sz="11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5" name="Přímá spojovací šipka 43">
            <a:extLst>
              <a:ext uri="{FF2B5EF4-FFF2-40B4-BE49-F238E27FC236}">
                <a16:creationId xmlns:a16="http://schemas.microsoft.com/office/drawing/2014/main" id="{E6A66E3F-B655-47F8-AEA0-18076E8E6453}"/>
              </a:ext>
            </a:extLst>
          </p:cNvPr>
          <p:cNvCxnSpPr/>
          <p:nvPr/>
        </p:nvCxnSpPr>
        <p:spPr>
          <a:xfrm>
            <a:off x="8324623" y="6750893"/>
            <a:ext cx="1708258" cy="1588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ovéPole 49">
            <a:extLst>
              <a:ext uri="{FF2B5EF4-FFF2-40B4-BE49-F238E27FC236}">
                <a16:creationId xmlns:a16="http://schemas.microsoft.com/office/drawing/2014/main" id="{A0C683DC-57EF-46D3-9D69-AC4839D53120}"/>
              </a:ext>
            </a:extLst>
          </p:cNvPr>
          <p:cNvSpPr txBox="1"/>
          <p:nvPr/>
        </p:nvSpPr>
        <p:spPr>
          <a:xfrm>
            <a:off x="8450708" y="6500961"/>
            <a:ext cx="15841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Times New Roman" pitchFamily="18" charset="0"/>
                <a:cs typeface="Times New Roman" pitchFamily="18" charset="0"/>
              </a:rPr>
              <a:t>menstruation</a:t>
            </a:r>
            <a:endParaRPr lang="cs-CZ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ovéPole 50">
            <a:extLst>
              <a:ext uri="{FF2B5EF4-FFF2-40B4-BE49-F238E27FC236}">
                <a16:creationId xmlns:a16="http://schemas.microsoft.com/office/drawing/2014/main" id="{2C6C16E7-1C45-4A01-834E-3FE54EA84883}"/>
              </a:ext>
            </a:extLst>
          </p:cNvPr>
          <p:cNvSpPr txBox="1"/>
          <p:nvPr/>
        </p:nvSpPr>
        <p:spPr>
          <a:xfrm>
            <a:off x="977777" y="6453336"/>
            <a:ext cx="1795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8" name="TextovéPole 73">
            <a:extLst>
              <a:ext uri="{FF2B5EF4-FFF2-40B4-BE49-F238E27FC236}">
                <a16:creationId xmlns:a16="http://schemas.microsoft.com/office/drawing/2014/main" id="{805100E8-0E8D-4903-B835-40CA268CA795}"/>
              </a:ext>
            </a:extLst>
          </p:cNvPr>
          <p:cNvSpPr txBox="1"/>
          <p:nvPr/>
        </p:nvSpPr>
        <p:spPr>
          <a:xfrm>
            <a:off x="4362153" y="6453336"/>
            <a:ext cx="3235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>
                <a:latin typeface="Times New Roman" pitchFamily="18" charset="0"/>
                <a:cs typeface="Times New Roman" pitchFamily="18" charset="0"/>
              </a:rPr>
              <a:t>14</a:t>
            </a:r>
          </a:p>
        </p:txBody>
      </p:sp>
      <p:sp>
        <p:nvSpPr>
          <p:cNvPr id="39" name="TextovéPole 74">
            <a:extLst>
              <a:ext uri="{FF2B5EF4-FFF2-40B4-BE49-F238E27FC236}">
                <a16:creationId xmlns:a16="http://schemas.microsoft.com/office/drawing/2014/main" id="{2258EECF-A3E5-4E38-AE17-8690561B627A}"/>
              </a:ext>
            </a:extLst>
          </p:cNvPr>
          <p:cNvSpPr txBox="1"/>
          <p:nvPr/>
        </p:nvSpPr>
        <p:spPr>
          <a:xfrm>
            <a:off x="8070057" y="6453336"/>
            <a:ext cx="3235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>
                <a:latin typeface="Times New Roman" pitchFamily="18" charset="0"/>
                <a:cs typeface="Times New Roman" pitchFamily="18" charset="0"/>
              </a:rPr>
              <a:t>28</a:t>
            </a:r>
          </a:p>
        </p:txBody>
      </p:sp>
      <p:sp>
        <p:nvSpPr>
          <p:cNvPr id="40" name="TextovéPole 75">
            <a:extLst>
              <a:ext uri="{FF2B5EF4-FFF2-40B4-BE49-F238E27FC236}">
                <a16:creationId xmlns:a16="http://schemas.microsoft.com/office/drawing/2014/main" id="{2AB1104E-2276-4B39-9390-69C20847EAB6}"/>
              </a:ext>
            </a:extLst>
          </p:cNvPr>
          <p:cNvSpPr txBox="1"/>
          <p:nvPr/>
        </p:nvSpPr>
        <p:spPr>
          <a:xfrm>
            <a:off x="8274968" y="6453336"/>
            <a:ext cx="1795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cxnSp>
        <p:nvCxnSpPr>
          <p:cNvPr id="41" name="Přímá spojovací šipka 43">
            <a:extLst>
              <a:ext uri="{FF2B5EF4-FFF2-40B4-BE49-F238E27FC236}">
                <a16:creationId xmlns:a16="http://schemas.microsoft.com/office/drawing/2014/main" id="{CF86732C-5686-40E0-A77C-667354BFD1BF}"/>
              </a:ext>
            </a:extLst>
          </p:cNvPr>
          <p:cNvCxnSpPr/>
          <p:nvPr/>
        </p:nvCxnSpPr>
        <p:spPr>
          <a:xfrm>
            <a:off x="1071633" y="6747980"/>
            <a:ext cx="1531153" cy="1588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ovéPole 49">
            <a:extLst>
              <a:ext uri="{FF2B5EF4-FFF2-40B4-BE49-F238E27FC236}">
                <a16:creationId xmlns:a16="http://schemas.microsoft.com/office/drawing/2014/main" id="{A7DA944D-8C14-4A1F-B9D4-3333D82D2D54}"/>
              </a:ext>
            </a:extLst>
          </p:cNvPr>
          <p:cNvSpPr txBox="1"/>
          <p:nvPr/>
        </p:nvSpPr>
        <p:spPr>
          <a:xfrm>
            <a:off x="1406779" y="6525344"/>
            <a:ext cx="15841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Times New Roman" pitchFamily="18" charset="0"/>
                <a:cs typeface="Times New Roman" pitchFamily="18" charset="0"/>
              </a:rPr>
              <a:t>menstruation</a:t>
            </a:r>
            <a:endParaRPr lang="cs-CZ" sz="11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3" name="Skupina 42">
            <a:extLst>
              <a:ext uri="{FF2B5EF4-FFF2-40B4-BE49-F238E27FC236}">
                <a16:creationId xmlns:a16="http://schemas.microsoft.com/office/drawing/2014/main" id="{4F19474F-0055-43C1-965A-18D5B6866C98}"/>
              </a:ext>
            </a:extLst>
          </p:cNvPr>
          <p:cNvGrpSpPr/>
          <p:nvPr/>
        </p:nvGrpSpPr>
        <p:grpSpPr>
          <a:xfrm>
            <a:off x="1109489" y="2783087"/>
            <a:ext cx="8620910" cy="828038"/>
            <a:chOff x="203720" y="2783087"/>
            <a:chExt cx="8620910" cy="828038"/>
          </a:xfrm>
        </p:grpSpPr>
        <p:sp>
          <p:nvSpPr>
            <p:cNvPr id="44" name="Volný tvar 2">
              <a:extLst>
                <a:ext uri="{FF2B5EF4-FFF2-40B4-BE49-F238E27FC236}">
                  <a16:creationId xmlns:a16="http://schemas.microsoft.com/office/drawing/2014/main" id="{6FB7BE0E-AB06-43E8-BE49-E283E7356BBA}"/>
                </a:ext>
              </a:extLst>
            </p:cNvPr>
            <p:cNvSpPr/>
            <p:nvPr/>
          </p:nvSpPr>
          <p:spPr>
            <a:xfrm>
              <a:off x="203720" y="2783087"/>
              <a:ext cx="7212195" cy="828038"/>
            </a:xfrm>
            <a:custGeom>
              <a:avLst/>
              <a:gdLst>
                <a:gd name="connsiteX0" fmla="*/ 0 w 6639339"/>
                <a:gd name="connsiteY0" fmla="*/ 723584 h 829319"/>
                <a:gd name="connsiteX1" fmla="*/ 540689 w 6639339"/>
                <a:gd name="connsiteY1" fmla="*/ 755389 h 829319"/>
                <a:gd name="connsiteX2" fmla="*/ 866692 w 6639339"/>
                <a:gd name="connsiteY2" fmla="*/ 723584 h 829319"/>
                <a:gd name="connsiteX3" fmla="*/ 1192696 w 6639339"/>
                <a:gd name="connsiteY3" fmla="*/ 723584 h 829319"/>
                <a:gd name="connsiteX4" fmla="*/ 1614115 w 6639339"/>
                <a:gd name="connsiteY4" fmla="*/ 779243 h 829319"/>
                <a:gd name="connsiteX5" fmla="*/ 2011680 w 6639339"/>
                <a:gd name="connsiteY5" fmla="*/ 731535 h 829319"/>
                <a:gd name="connsiteX6" fmla="*/ 2512612 w 6639339"/>
                <a:gd name="connsiteY6" fmla="*/ 771291 h 829319"/>
                <a:gd name="connsiteX7" fmla="*/ 2751151 w 6639339"/>
                <a:gd name="connsiteY7" fmla="*/ 667924 h 829319"/>
                <a:gd name="connsiteX8" fmla="*/ 2949934 w 6639339"/>
                <a:gd name="connsiteY8" fmla="*/ 95431 h 829319"/>
                <a:gd name="connsiteX9" fmla="*/ 3029447 w 6639339"/>
                <a:gd name="connsiteY9" fmla="*/ 39771 h 829319"/>
                <a:gd name="connsiteX10" fmla="*/ 3204376 w 6639339"/>
                <a:gd name="connsiteY10" fmla="*/ 500947 h 829319"/>
                <a:gd name="connsiteX11" fmla="*/ 3355451 w 6639339"/>
                <a:gd name="connsiteY11" fmla="*/ 723584 h 829319"/>
                <a:gd name="connsiteX12" fmla="*/ 3593990 w 6639339"/>
                <a:gd name="connsiteY12" fmla="*/ 731535 h 829319"/>
                <a:gd name="connsiteX13" fmla="*/ 3808675 w 6639339"/>
                <a:gd name="connsiteY13" fmla="*/ 707681 h 829319"/>
                <a:gd name="connsiteX14" fmla="*/ 4071068 w 6639339"/>
                <a:gd name="connsiteY14" fmla="*/ 763340 h 829319"/>
                <a:gd name="connsiteX15" fmla="*/ 4595854 w 6639339"/>
                <a:gd name="connsiteY15" fmla="*/ 763340 h 829319"/>
                <a:gd name="connsiteX16" fmla="*/ 4993419 w 6639339"/>
                <a:gd name="connsiteY16" fmla="*/ 803097 h 829319"/>
                <a:gd name="connsiteX17" fmla="*/ 5422790 w 6639339"/>
                <a:gd name="connsiteY17" fmla="*/ 787194 h 829319"/>
                <a:gd name="connsiteX18" fmla="*/ 5756744 w 6639339"/>
                <a:gd name="connsiteY18" fmla="*/ 787194 h 829319"/>
                <a:gd name="connsiteX19" fmla="*/ 6098651 w 6639339"/>
                <a:gd name="connsiteY19" fmla="*/ 826951 h 829319"/>
                <a:gd name="connsiteX20" fmla="*/ 6639339 w 6639339"/>
                <a:gd name="connsiteY20" fmla="*/ 707681 h 829319"/>
                <a:gd name="connsiteX0" fmla="*/ 0 w 6420100"/>
                <a:gd name="connsiteY0" fmla="*/ 723584 h 827451"/>
                <a:gd name="connsiteX1" fmla="*/ 540689 w 6420100"/>
                <a:gd name="connsiteY1" fmla="*/ 755389 h 827451"/>
                <a:gd name="connsiteX2" fmla="*/ 866692 w 6420100"/>
                <a:gd name="connsiteY2" fmla="*/ 723584 h 827451"/>
                <a:gd name="connsiteX3" fmla="*/ 1192696 w 6420100"/>
                <a:gd name="connsiteY3" fmla="*/ 723584 h 827451"/>
                <a:gd name="connsiteX4" fmla="*/ 1614115 w 6420100"/>
                <a:gd name="connsiteY4" fmla="*/ 779243 h 827451"/>
                <a:gd name="connsiteX5" fmla="*/ 2011680 w 6420100"/>
                <a:gd name="connsiteY5" fmla="*/ 731535 h 827451"/>
                <a:gd name="connsiteX6" fmla="*/ 2512612 w 6420100"/>
                <a:gd name="connsiteY6" fmla="*/ 771291 h 827451"/>
                <a:gd name="connsiteX7" fmla="*/ 2751151 w 6420100"/>
                <a:gd name="connsiteY7" fmla="*/ 667924 h 827451"/>
                <a:gd name="connsiteX8" fmla="*/ 2949934 w 6420100"/>
                <a:gd name="connsiteY8" fmla="*/ 95431 h 827451"/>
                <a:gd name="connsiteX9" fmla="*/ 3029447 w 6420100"/>
                <a:gd name="connsiteY9" fmla="*/ 39771 h 827451"/>
                <a:gd name="connsiteX10" fmla="*/ 3204376 w 6420100"/>
                <a:gd name="connsiteY10" fmla="*/ 500947 h 827451"/>
                <a:gd name="connsiteX11" fmla="*/ 3355451 w 6420100"/>
                <a:gd name="connsiteY11" fmla="*/ 723584 h 827451"/>
                <a:gd name="connsiteX12" fmla="*/ 3593990 w 6420100"/>
                <a:gd name="connsiteY12" fmla="*/ 731535 h 827451"/>
                <a:gd name="connsiteX13" fmla="*/ 3808675 w 6420100"/>
                <a:gd name="connsiteY13" fmla="*/ 707681 h 827451"/>
                <a:gd name="connsiteX14" fmla="*/ 4071068 w 6420100"/>
                <a:gd name="connsiteY14" fmla="*/ 763340 h 827451"/>
                <a:gd name="connsiteX15" fmla="*/ 4595854 w 6420100"/>
                <a:gd name="connsiteY15" fmla="*/ 763340 h 827451"/>
                <a:gd name="connsiteX16" fmla="*/ 4993419 w 6420100"/>
                <a:gd name="connsiteY16" fmla="*/ 803097 h 827451"/>
                <a:gd name="connsiteX17" fmla="*/ 5422790 w 6420100"/>
                <a:gd name="connsiteY17" fmla="*/ 787194 h 827451"/>
                <a:gd name="connsiteX18" fmla="*/ 5756744 w 6420100"/>
                <a:gd name="connsiteY18" fmla="*/ 787194 h 827451"/>
                <a:gd name="connsiteX19" fmla="*/ 6098651 w 6420100"/>
                <a:gd name="connsiteY19" fmla="*/ 826951 h 827451"/>
                <a:gd name="connsiteX20" fmla="*/ 6420100 w 6420100"/>
                <a:gd name="connsiteY20" fmla="*/ 755389 h 827451"/>
                <a:gd name="connsiteX0" fmla="*/ 0 w 6414819"/>
                <a:gd name="connsiteY0" fmla="*/ 723584 h 828038"/>
                <a:gd name="connsiteX1" fmla="*/ 540689 w 6414819"/>
                <a:gd name="connsiteY1" fmla="*/ 755389 h 828038"/>
                <a:gd name="connsiteX2" fmla="*/ 866692 w 6414819"/>
                <a:gd name="connsiteY2" fmla="*/ 723584 h 828038"/>
                <a:gd name="connsiteX3" fmla="*/ 1192696 w 6414819"/>
                <a:gd name="connsiteY3" fmla="*/ 723584 h 828038"/>
                <a:gd name="connsiteX4" fmla="*/ 1614115 w 6414819"/>
                <a:gd name="connsiteY4" fmla="*/ 779243 h 828038"/>
                <a:gd name="connsiteX5" fmla="*/ 2011680 w 6414819"/>
                <a:gd name="connsiteY5" fmla="*/ 731535 h 828038"/>
                <a:gd name="connsiteX6" fmla="*/ 2512612 w 6414819"/>
                <a:gd name="connsiteY6" fmla="*/ 771291 h 828038"/>
                <a:gd name="connsiteX7" fmla="*/ 2751151 w 6414819"/>
                <a:gd name="connsiteY7" fmla="*/ 667924 h 828038"/>
                <a:gd name="connsiteX8" fmla="*/ 2949934 w 6414819"/>
                <a:gd name="connsiteY8" fmla="*/ 95431 h 828038"/>
                <a:gd name="connsiteX9" fmla="*/ 3029447 w 6414819"/>
                <a:gd name="connsiteY9" fmla="*/ 39771 h 828038"/>
                <a:gd name="connsiteX10" fmla="*/ 3204376 w 6414819"/>
                <a:gd name="connsiteY10" fmla="*/ 500947 h 828038"/>
                <a:gd name="connsiteX11" fmla="*/ 3355451 w 6414819"/>
                <a:gd name="connsiteY11" fmla="*/ 723584 h 828038"/>
                <a:gd name="connsiteX12" fmla="*/ 3593990 w 6414819"/>
                <a:gd name="connsiteY12" fmla="*/ 731535 h 828038"/>
                <a:gd name="connsiteX13" fmla="*/ 3808675 w 6414819"/>
                <a:gd name="connsiteY13" fmla="*/ 707681 h 828038"/>
                <a:gd name="connsiteX14" fmla="*/ 4071068 w 6414819"/>
                <a:gd name="connsiteY14" fmla="*/ 763340 h 828038"/>
                <a:gd name="connsiteX15" fmla="*/ 4595854 w 6414819"/>
                <a:gd name="connsiteY15" fmla="*/ 763340 h 828038"/>
                <a:gd name="connsiteX16" fmla="*/ 4993419 w 6414819"/>
                <a:gd name="connsiteY16" fmla="*/ 803097 h 828038"/>
                <a:gd name="connsiteX17" fmla="*/ 5422790 w 6414819"/>
                <a:gd name="connsiteY17" fmla="*/ 787194 h 828038"/>
                <a:gd name="connsiteX18" fmla="*/ 5756744 w 6414819"/>
                <a:gd name="connsiteY18" fmla="*/ 787194 h 828038"/>
                <a:gd name="connsiteX19" fmla="*/ 6098651 w 6414819"/>
                <a:gd name="connsiteY19" fmla="*/ 826951 h 828038"/>
                <a:gd name="connsiteX20" fmla="*/ 6414819 w 6414819"/>
                <a:gd name="connsiteY20" fmla="*/ 737576 h 828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414819" h="828038">
                  <a:moveTo>
                    <a:pt x="0" y="723584"/>
                  </a:moveTo>
                  <a:cubicBezTo>
                    <a:pt x="198120" y="739486"/>
                    <a:pt x="396240" y="755389"/>
                    <a:pt x="540689" y="755389"/>
                  </a:cubicBezTo>
                  <a:cubicBezTo>
                    <a:pt x="685138" y="755389"/>
                    <a:pt x="758024" y="728885"/>
                    <a:pt x="866692" y="723584"/>
                  </a:cubicBezTo>
                  <a:cubicBezTo>
                    <a:pt x="975360" y="718283"/>
                    <a:pt x="1068126" y="714307"/>
                    <a:pt x="1192696" y="723584"/>
                  </a:cubicBezTo>
                  <a:cubicBezTo>
                    <a:pt x="1317267" y="732861"/>
                    <a:pt x="1477618" y="777918"/>
                    <a:pt x="1614115" y="779243"/>
                  </a:cubicBezTo>
                  <a:cubicBezTo>
                    <a:pt x="1750612" y="780568"/>
                    <a:pt x="1861931" y="732860"/>
                    <a:pt x="2011680" y="731535"/>
                  </a:cubicBezTo>
                  <a:cubicBezTo>
                    <a:pt x="2161429" y="730210"/>
                    <a:pt x="2389367" y="781893"/>
                    <a:pt x="2512612" y="771291"/>
                  </a:cubicBezTo>
                  <a:cubicBezTo>
                    <a:pt x="2635857" y="760689"/>
                    <a:pt x="2678264" y="780567"/>
                    <a:pt x="2751151" y="667924"/>
                  </a:cubicBezTo>
                  <a:cubicBezTo>
                    <a:pt x="2824038" y="555281"/>
                    <a:pt x="2903551" y="200123"/>
                    <a:pt x="2949934" y="95431"/>
                  </a:cubicBezTo>
                  <a:cubicBezTo>
                    <a:pt x="2996317" y="-9261"/>
                    <a:pt x="2987040" y="-27815"/>
                    <a:pt x="3029447" y="39771"/>
                  </a:cubicBezTo>
                  <a:cubicBezTo>
                    <a:pt x="3071854" y="107357"/>
                    <a:pt x="3150042" y="386978"/>
                    <a:pt x="3204376" y="500947"/>
                  </a:cubicBezTo>
                  <a:cubicBezTo>
                    <a:pt x="3258710" y="614916"/>
                    <a:pt x="3290515" y="685153"/>
                    <a:pt x="3355451" y="723584"/>
                  </a:cubicBezTo>
                  <a:cubicBezTo>
                    <a:pt x="3420387" y="762015"/>
                    <a:pt x="3518453" y="734185"/>
                    <a:pt x="3593990" y="731535"/>
                  </a:cubicBezTo>
                  <a:cubicBezTo>
                    <a:pt x="3669527" y="728885"/>
                    <a:pt x="3729162" y="702380"/>
                    <a:pt x="3808675" y="707681"/>
                  </a:cubicBezTo>
                  <a:cubicBezTo>
                    <a:pt x="3888188" y="712982"/>
                    <a:pt x="3939871" y="754063"/>
                    <a:pt x="4071068" y="763340"/>
                  </a:cubicBezTo>
                  <a:cubicBezTo>
                    <a:pt x="4202265" y="772617"/>
                    <a:pt x="4442129" y="756714"/>
                    <a:pt x="4595854" y="763340"/>
                  </a:cubicBezTo>
                  <a:cubicBezTo>
                    <a:pt x="4749579" y="769966"/>
                    <a:pt x="4855596" y="799121"/>
                    <a:pt x="4993419" y="803097"/>
                  </a:cubicBezTo>
                  <a:lnTo>
                    <a:pt x="5422790" y="787194"/>
                  </a:lnTo>
                  <a:cubicBezTo>
                    <a:pt x="5550011" y="784544"/>
                    <a:pt x="5644101" y="780568"/>
                    <a:pt x="5756744" y="787194"/>
                  </a:cubicBezTo>
                  <a:cubicBezTo>
                    <a:pt x="5869387" y="793820"/>
                    <a:pt x="5988972" y="835221"/>
                    <a:pt x="6098651" y="826951"/>
                  </a:cubicBezTo>
                  <a:cubicBezTo>
                    <a:pt x="6208330" y="818681"/>
                    <a:pt x="6218024" y="790585"/>
                    <a:pt x="6414819" y="737576"/>
                  </a:cubicBezTo>
                </a:path>
              </a:pathLst>
            </a:custGeom>
            <a:noFill/>
            <a:ln w="5715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5" name="Volný tvar 48">
              <a:extLst>
                <a:ext uri="{FF2B5EF4-FFF2-40B4-BE49-F238E27FC236}">
                  <a16:creationId xmlns:a16="http://schemas.microsoft.com/office/drawing/2014/main" id="{02FCF038-32E7-4A30-B580-7152F9BF964A}"/>
                </a:ext>
              </a:extLst>
            </p:cNvPr>
            <p:cNvSpPr/>
            <p:nvPr/>
          </p:nvSpPr>
          <p:spPr>
            <a:xfrm>
              <a:off x="7388264" y="3505541"/>
              <a:ext cx="1436366" cy="33567"/>
            </a:xfrm>
            <a:custGeom>
              <a:avLst/>
              <a:gdLst>
                <a:gd name="connsiteX0" fmla="*/ 0 w 6639339"/>
                <a:gd name="connsiteY0" fmla="*/ 723584 h 829319"/>
                <a:gd name="connsiteX1" fmla="*/ 540689 w 6639339"/>
                <a:gd name="connsiteY1" fmla="*/ 755389 h 829319"/>
                <a:gd name="connsiteX2" fmla="*/ 866692 w 6639339"/>
                <a:gd name="connsiteY2" fmla="*/ 723584 h 829319"/>
                <a:gd name="connsiteX3" fmla="*/ 1192696 w 6639339"/>
                <a:gd name="connsiteY3" fmla="*/ 723584 h 829319"/>
                <a:gd name="connsiteX4" fmla="*/ 1614115 w 6639339"/>
                <a:gd name="connsiteY4" fmla="*/ 779243 h 829319"/>
                <a:gd name="connsiteX5" fmla="*/ 2011680 w 6639339"/>
                <a:gd name="connsiteY5" fmla="*/ 731535 h 829319"/>
                <a:gd name="connsiteX6" fmla="*/ 2512612 w 6639339"/>
                <a:gd name="connsiteY6" fmla="*/ 771291 h 829319"/>
                <a:gd name="connsiteX7" fmla="*/ 2751151 w 6639339"/>
                <a:gd name="connsiteY7" fmla="*/ 667924 h 829319"/>
                <a:gd name="connsiteX8" fmla="*/ 2949934 w 6639339"/>
                <a:gd name="connsiteY8" fmla="*/ 95431 h 829319"/>
                <a:gd name="connsiteX9" fmla="*/ 3029447 w 6639339"/>
                <a:gd name="connsiteY9" fmla="*/ 39771 h 829319"/>
                <a:gd name="connsiteX10" fmla="*/ 3204376 w 6639339"/>
                <a:gd name="connsiteY10" fmla="*/ 500947 h 829319"/>
                <a:gd name="connsiteX11" fmla="*/ 3355451 w 6639339"/>
                <a:gd name="connsiteY11" fmla="*/ 723584 h 829319"/>
                <a:gd name="connsiteX12" fmla="*/ 3593990 w 6639339"/>
                <a:gd name="connsiteY12" fmla="*/ 731535 h 829319"/>
                <a:gd name="connsiteX13" fmla="*/ 3808675 w 6639339"/>
                <a:gd name="connsiteY13" fmla="*/ 707681 h 829319"/>
                <a:gd name="connsiteX14" fmla="*/ 4071068 w 6639339"/>
                <a:gd name="connsiteY14" fmla="*/ 763340 h 829319"/>
                <a:gd name="connsiteX15" fmla="*/ 4595854 w 6639339"/>
                <a:gd name="connsiteY15" fmla="*/ 763340 h 829319"/>
                <a:gd name="connsiteX16" fmla="*/ 4993419 w 6639339"/>
                <a:gd name="connsiteY16" fmla="*/ 803097 h 829319"/>
                <a:gd name="connsiteX17" fmla="*/ 5422790 w 6639339"/>
                <a:gd name="connsiteY17" fmla="*/ 787194 h 829319"/>
                <a:gd name="connsiteX18" fmla="*/ 5756744 w 6639339"/>
                <a:gd name="connsiteY18" fmla="*/ 787194 h 829319"/>
                <a:gd name="connsiteX19" fmla="*/ 6098651 w 6639339"/>
                <a:gd name="connsiteY19" fmla="*/ 826951 h 829319"/>
                <a:gd name="connsiteX20" fmla="*/ 6639339 w 6639339"/>
                <a:gd name="connsiteY20" fmla="*/ 707681 h 829319"/>
                <a:gd name="connsiteX0" fmla="*/ 0 w 6098651"/>
                <a:gd name="connsiteY0" fmla="*/ 723584 h 829319"/>
                <a:gd name="connsiteX1" fmla="*/ 540689 w 6098651"/>
                <a:gd name="connsiteY1" fmla="*/ 755389 h 829319"/>
                <a:gd name="connsiteX2" fmla="*/ 866692 w 6098651"/>
                <a:gd name="connsiteY2" fmla="*/ 723584 h 829319"/>
                <a:gd name="connsiteX3" fmla="*/ 1192696 w 6098651"/>
                <a:gd name="connsiteY3" fmla="*/ 723584 h 829319"/>
                <a:gd name="connsiteX4" fmla="*/ 1614115 w 6098651"/>
                <a:gd name="connsiteY4" fmla="*/ 779243 h 829319"/>
                <a:gd name="connsiteX5" fmla="*/ 2011680 w 6098651"/>
                <a:gd name="connsiteY5" fmla="*/ 731535 h 829319"/>
                <a:gd name="connsiteX6" fmla="*/ 2512612 w 6098651"/>
                <a:gd name="connsiteY6" fmla="*/ 771291 h 829319"/>
                <a:gd name="connsiteX7" fmla="*/ 2751151 w 6098651"/>
                <a:gd name="connsiteY7" fmla="*/ 667924 h 829319"/>
                <a:gd name="connsiteX8" fmla="*/ 2949934 w 6098651"/>
                <a:gd name="connsiteY8" fmla="*/ 95431 h 829319"/>
                <a:gd name="connsiteX9" fmla="*/ 3029447 w 6098651"/>
                <a:gd name="connsiteY9" fmla="*/ 39771 h 829319"/>
                <a:gd name="connsiteX10" fmla="*/ 3204376 w 6098651"/>
                <a:gd name="connsiteY10" fmla="*/ 500947 h 829319"/>
                <a:gd name="connsiteX11" fmla="*/ 3355451 w 6098651"/>
                <a:gd name="connsiteY11" fmla="*/ 723584 h 829319"/>
                <a:gd name="connsiteX12" fmla="*/ 3593990 w 6098651"/>
                <a:gd name="connsiteY12" fmla="*/ 731535 h 829319"/>
                <a:gd name="connsiteX13" fmla="*/ 3808675 w 6098651"/>
                <a:gd name="connsiteY13" fmla="*/ 707681 h 829319"/>
                <a:gd name="connsiteX14" fmla="*/ 4071068 w 6098651"/>
                <a:gd name="connsiteY14" fmla="*/ 763340 h 829319"/>
                <a:gd name="connsiteX15" fmla="*/ 4595854 w 6098651"/>
                <a:gd name="connsiteY15" fmla="*/ 763340 h 829319"/>
                <a:gd name="connsiteX16" fmla="*/ 4993419 w 6098651"/>
                <a:gd name="connsiteY16" fmla="*/ 803097 h 829319"/>
                <a:gd name="connsiteX17" fmla="*/ 5422790 w 6098651"/>
                <a:gd name="connsiteY17" fmla="*/ 787194 h 829319"/>
                <a:gd name="connsiteX18" fmla="*/ 5756744 w 6098651"/>
                <a:gd name="connsiteY18" fmla="*/ 787194 h 829319"/>
                <a:gd name="connsiteX19" fmla="*/ 6098651 w 6098651"/>
                <a:gd name="connsiteY19" fmla="*/ 826951 h 829319"/>
                <a:gd name="connsiteX0" fmla="*/ 0 w 5756744"/>
                <a:gd name="connsiteY0" fmla="*/ 723584 h 803097"/>
                <a:gd name="connsiteX1" fmla="*/ 540689 w 5756744"/>
                <a:gd name="connsiteY1" fmla="*/ 755389 h 803097"/>
                <a:gd name="connsiteX2" fmla="*/ 866692 w 5756744"/>
                <a:gd name="connsiteY2" fmla="*/ 723584 h 803097"/>
                <a:gd name="connsiteX3" fmla="*/ 1192696 w 5756744"/>
                <a:gd name="connsiteY3" fmla="*/ 723584 h 803097"/>
                <a:gd name="connsiteX4" fmla="*/ 1614115 w 5756744"/>
                <a:gd name="connsiteY4" fmla="*/ 779243 h 803097"/>
                <a:gd name="connsiteX5" fmla="*/ 2011680 w 5756744"/>
                <a:gd name="connsiteY5" fmla="*/ 731535 h 803097"/>
                <a:gd name="connsiteX6" fmla="*/ 2512612 w 5756744"/>
                <a:gd name="connsiteY6" fmla="*/ 771291 h 803097"/>
                <a:gd name="connsiteX7" fmla="*/ 2751151 w 5756744"/>
                <a:gd name="connsiteY7" fmla="*/ 667924 h 803097"/>
                <a:gd name="connsiteX8" fmla="*/ 2949934 w 5756744"/>
                <a:gd name="connsiteY8" fmla="*/ 95431 h 803097"/>
                <a:gd name="connsiteX9" fmla="*/ 3029447 w 5756744"/>
                <a:gd name="connsiteY9" fmla="*/ 39771 h 803097"/>
                <a:gd name="connsiteX10" fmla="*/ 3204376 w 5756744"/>
                <a:gd name="connsiteY10" fmla="*/ 500947 h 803097"/>
                <a:gd name="connsiteX11" fmla="*/ 3355451 w 5756744"/>
                <a:gd name="connsiteY11" fmla="*/ 723584 h 803097"/>
                <a:gd name="connsiteX12" fmla="*/ 3593990 w 5756744"/>
                <a:gd name="connsiteY12" fmla="*/ 731535 h 803097"/>
                <a:gd name="connsiteX13" fmla="*/ 3808675 w 5756744"/>
                <a:gd name="connsiteY13" fmla="*/ 707681 h 803097"/>
                <a:gd name="connsiteX14" fmla="*/ 4071068 w 5756744"/>
                <a:gd name="connsiteY14" fmla="*/ 763340 h 803097"/>
                <a:gd name="connsiteX15" fmla="*/ 4595854 w 5756744"/>
                <a:gd name="connsiteY15" fmla="*/ 763340 h 803097"/>
                <a:gd name="connsiteX16" fmla="*/ 4993419 w 5756744"/>
                <a:gd name="connsiteY16" fmla="*/ 803097 h 803097"/>
                <a:gd name="connsiteX17" fmla="*/ 5422790 w 5756744"/>
                <a:gd name="connsiteY17" fmla="*/ 787194 h 803097"/>
                <a:gd name="connsiteX18" fmla="*/ 5756744 w 5756744"/>
                <a:gd name="connsiteY18" fmla="*/ 787194 h 803097"/>
                <a:gd name="connsiteX0" fmla="*/ 0 w 5756744"/>
                <a:gd name="connsiteY0" fmla="*/ 723584 h 803097"/>
                <a:gd name="connsiteX1" fmla="*/ 540689 w 5756744"/>
                <a:gd name="connsiteY1" fmla="*/ 755389 h 803097"/>
                <a:gd name="connsiteX2" fmla="*/ 866692 w 5756744"/>
                <a:gd name="connsiteY2" fmla="*/ 723584 h 803097"/>
                <a:gd name="connsiteX3" fmla="*/ 1192696 w 5756744"/>
                <a:gd name="connsiteY3" fmla="*/ 723584 h 803097"/>
                <a:gd name="connsiteX4" fmla="*/ 1614115 w 5756744"/>
                <a:gd name="connsiteY4" fmla="*/ 779243 h 803097"/>
                <a:gd name="connsiteX5" fmla="*/ 2011680 w 5756744"/>
                <a:gd name="connsiteY5" fmla="*/ 731535 h 803097"/>
                <a:gd name="connsiteX6" fmla="*/ 2512612 w 5756744"/>
                <a:gd name="connsiteY6" fmla="*/ 771291 h 803097"/>
                <a:gd name="connsiteX7" fmla="*/ 2751151 w 5756744"/>
                <a:gd name="connsiteY7" fmla="*/ 667924 h 803097"/>
                <a:gd name="connsiteX8" fmla="*/ 2949934 w 5756744"/>
                <a:gd name="connsiteY8" fmla="*/ 95431 h 803097"/>
                <a:gd name="connsiteX9" fmla="*/ 3029447 w 5756744"/>
                <a:gd name="connsiteY9" fmla="*/ 39771 h 803097"/>
                <a:gd name="connsiteX10" fmla="*/ 3204376 w 5756744"/>
                <a:gd name="connsiteY10" fmla="*/ 500947 h 803097"/>
                <a:gd name="connsiteX11" fmla="*/ 3355451 w 5756744"/>
                <a:gd name="connsiteY11" fmla="*/ 723584 h 803097"/>
                <a:gd name="connsiteX12" fmla="*/ 3593990 w 5756744"/>
                <a:gd name="connsiteY12" fmla="*/ 731535 h 803097"/>
                <a:gd name="connsiteX13" fmla="*/ 3808675 w 5756744"/>
                <a:gd name="connsiteY13" fmla="*/ 707681 h 803097"/>
                <a:gd name="connsiteX14" fmla="*/ 4071068 w 5756744"/>
                <a:gd name="connsiteY14" fmla="*/ 763340 h 803097"/>
                <a:gd name="connsiteX15" fmla="*/ 4595854 w 5756744"/>
                <a:gd name="connsiteY15" fmla="*/ 763340 h 803097"/>
                <a:gd name="connsiteX16" fmla="*/ 4993419 w 5756744"/>
                <a:gd name="connsiteY16" fmla="*/ 803097 h 803097"/>
                <a:gd name="connsiteX17" fmla="*/ 5756744 w 5756744"/>
                <a:gd name="connsiteY17" fmla="*/ 787194 h 803097"/>
                <a:gd name="connsiteX0" fmla="*/ 0 w 5756744"/>
                <a:gd name="connsiteY0" fmla="*/ 723584 h 787194"/>
                <a:gd name="connsiteX1" fmla="*/ 540689 w 5756744"/>
                <a:gd name="connsiteY1" fmla="*/ 755389 h 787194"/>
                <a:gd name="connsiteX2" fmla="*/ 866692 w 5756744"/>
                <a:gd name="connsiteY2" fmla="*/ 723584 h 787194"/>
                <a:gd name="connsiteX3" fmla="*/ 1192696 w 5756744"/>
                <a:gd name="connsiteY3" fmla="*/ 723584 h 787194"/>
                <a:gd name="connsiteX4" fmla="*/ 1614115 w 5756744"/>
                <a:gd name="connsiteY4" fmla="*/ 779243 h 787194"/>
                <a:gd name="connsiteX5" fmla="*/ 2011680 w 5756744"/>
                <a:gd name="connsiteY5" fmla="*/ 731535 h 787194"/>
                <a:gd name="connsiteX6" fmla="*/ 2512612 w 5756744"/>
                <a:gd name="connsiteY6" fmla="*/ 771291 h 787194"/>
                <a:gd name="connsiteX7" fmla="*/ 2751151 w 5756744"/>
                <a:gd name="connsiteY7" fmla="*/ 667924 h 787194"/>
                <a:gd name="connsiteX8" fmla="*/ 2949934 w 5756744"/>
                <a:gd name="connsiteY8" fmla="*/ 95431 h 787194"/>
                <a:gd name="connsiteX9" fmla="*/ 3029447 w 5756744"/>
                <a:gd name="connsiteY9" fmla="*/ 39771 h 787194"/>
                <a:gd name="connsiteX10" fmla="*/ 3204376 w 5756744"/>
                <a:gd name="connsiteY10" fmla="*/ 500947 h 787194"/>
                <a:gd name="connsiteX11" fmla="*/ 3355451 w 5756744"/>
                <a:gd name="connsiteY11" fmla="*/ 723584 h 787194"/>
                <a:gd name="connsiteX12" fmla="*/ 3593990 w 5756744"/>
                <a:gd name="connsiteY12" fmla="*/ 731535 h 787194"/>
                <a:gd name="connsiteX13" fmla="*/ 3808675 w 5756744"/>
                <a:gd name="connsiteY13" fmla="*/ 707681 h 787194"/>
                <a:gd name="connsiteX14" fmla="*/ 4071068 w 5756744"/>
                <a:gd name="connsiteY14" fmla="*/ 763340 h 787194"/>
                <a:gd name="connsiteX15" fmla="*/ 4595854 w 5756744"/>
                <a:gd name="connsiteY15" fmla="*/ 763340 h 787194"/>
                <a:gd name="connsiteX16" fmla="*/ 5756744 w 5756744"/>
                <a:gd name="connsiteY16" fmla="*/ 787194 h 787194"/>
                <a:gd name="connsiteX0" fmla="*/ 0 w 4595854"/>
                <a:gd name="connsiteY0" fmla="*/ 723584 h 779270"/>
                <a:gd name="connsiteX1" fmla="*/ 540689 w 4595854"/>
                <a:gd name="connsiteY1" fmla="*/ 755389 h 779270"/>
                <a:gd name="connsiteX2" fmla="*/ 866692 w 4595854"/>
                <a:gd name="connsiteY2" fmla="*/ 723584 h 779270"/>
                <a:gd name="connsiteX3" fmla="*/ 1192696 w 4595854"/>
                <a:gd name="connsiteY3" fmla="*/ 723584 h 779270"/>
                <a:gd name="connsiteX4" fmla="*/ 1614115 w 4595854"/>
                <a:gd name="connsiteY4" fmla="*/ 779243 h 779270"/>
                <a:gd name="connsiteX5" fmla="*/ 2011680 w 4595854"/>
                <a:gd name="connsiteY5" fmla="*/ 731535 h 779270"/>
                <a:gd name="connsiteX6" fmla="*/ 2512612 w 4595854"/>
                <a:gd name="connsiteY6" fmla="*/ 771291 h 779270"/>
                <a:gd name="connsiteX7" fmla="*/ 2751151 w 4595854"/>
                <a:gd name="connsiteY7" fmla="*/ 667924 h 779270"/>
                <a:gd name="connsiteX8" fmla="*/ 2949934 w 4595854"/>
                <a:gd name="connsiteY8" fmla="*/ 95431 h 779270"/>
                <a:gd name="connsiteX9" fmla="*/ 3029447 w 4595854"/>
                <a:gd name="connsiteY9" fmla="*/ 39771 h 779270"/>
                <a:gd name="connsiteX10" fmla="*/ 3204376 w 4595854"/>
                <a:gd name="connsiteY10" fmla="*/ 500947 h 779270"/>
                <a:gd name="connsiteX11" fmla="*/ 3355451 w 4595854"/>
                <a:gd name="connsiteY11" fmla="*/ 723584 h 779270"/>
                <a:gd name="connsiteX12" fmla="*/ 3593990 w 4595854"/>
                <a:gd name="connsiteY12" fmla="*/ 731535 h 779270"/>
                <a:gd name="connsiteX13" fmla="*/ 3808675 w 4595854"/>
                <a:gd name="connsiteY13" fmla="*/ 707681 h 779270"/>
                <a:gd name="connsiteX14" fmla="*/ 4071068 w 4595854"/>
                <a:gd name="connsiteY14" fmla="*/ 763340 h 779270"/>
                <a:gd name="connsiteX15" fmla="*/ 4595854 w 4595854"/>
                <a:gd name="connsiteY15" fmla="*/ 763340 h 779270"/>
                <a:gd name="connsiteX0" fmla="*/ 0 w 4595854"/>
                <a:gd name="connsiteY0" fmla="*/ 723584 h 779270"/>
                <a:gd name="connsiteX1" fmla="*/ 540689 w 4595854"/>
                <a:gd name="connsiteY1" fmla="*/ 755389 h 779270"/>
                <a:gd name="connsiteX2" fmla="*/ 866692 w 4595854"/>
                <a:gd name="connsiteY2" fmla="*/ 723584 h 779270"/>
                <a:gd name="connsiteX3" fmla="*/ 1192696 w 4595854"/>
                <a:gd name="connsiteY3" fmla="*/ 723584 h 779270"/>
                <a:gd name="connsiteX4" fmla="*/ 1614115 w 4595854"/>
                <a:gd name="connsiteY4" fmla="*/ 779243 h 779270"/>
                <a:gd name="connsiteX5" fmla="*/ 2011680 w 4595854"/>
                <a:gd name="connsiteY5" fmla="*/ 731535 h 779270"/>
                <a:gd name="connsiteX6" fmla="*/ 2512612 w 4595854"/>
                <a:gd name="connsiteY6" fmla="*/ 771291 h 779270"/>
                <a:gd name="connsiteX7" fmla="*/ 2751151 w 4595854"/>
                <a:gd name="connsiteY7" fmla="*/ 667924 h 779270"/>
                <a:gd name="connsiteX8" fmla="*/ 2949934 w 4595854"/>
                <a:gd name="connsiteY8" fmla="*/ 95431 h 779270"/>
                <a:gd name="connsiteX9" fmla="*/ 3029447 w 4595854"/>
                <a:gd name="connsiteY9" fmla="*/ 39771 h 779270"/>
                <a:gd name="connsiteX10" fmla="*/ 3204376 w 4595854"/>
                <a:gd name="connsiteY10" fmla="*/ 500947 h 779270"/>
                <a:gd name="connsiteX11" fmla="*/ 3355451 w 4595854"/>
                <a:gd name="connsiteY11" fmla="*/ 723584 h 779270"/>
                <a:gd name="connsiteX12" fmla="*/ 3593990 w 4595854"/>
                <a:gd name="connsiteY12" fmla="*/ 731535 h 779270"/>
                <a:gd name="connsiteX13" fmla="*/ 4071068 w 4595854"/>
                <a:gd name="connsiteY13" fmla="*/ 763340 h 779270"/>
                <a:gd name="connsiteX14" fmla="*/ 4595854 w 4595854"/>
                <a:gd name="connsiteY14" fmla="*/ 763340 h 779270"/>
                <a:gd name="connsiteX0" fmla="*/ 0 w 4595854"/>
                <a:gd name="connsiteY0" fmla="*/ 723584 h 779270"/>
                <a:gd name="connsiteX1" fmla="*/ 540689 w 4595854"/>
                <a:gd name="connsiteY1" fmla="*/ 755389 h 779270"/>
                <a:gd name="connsiteX2" fmla="*/ 866692 w 4595854"/>
                <a:gd name="connsiteY2" fmla="*/ 723584 h 779270"/>
                <a:gd name="connsiteX3" fmla="*/ 1192696 w 4595854"/>
                <a:gd name="connsiteY3" fmla="*/ 723584 h 779270"/>
                <a:gd name="connsiteX4" fmla="*/ 1614115 w 4595854"/>
                <a:gd name="connsiteY4" fmla="*/ 779243 h 779270"/>
                <a:gd name="connsiteX5" fmla="*/ 2011680 w 4595854"/>
                <a:gd name="connsiteY5" fmla="*/ 731535 h 779270"/>
                <a:gd name="connsiteX6" fmla="*/ 2512612 w 4595854"/>
                <a:gd name="connsiteY6" fmla="*/ 771291 h 779270"/>
                <a:gd name="connsiteX7" fmla="*/ 2751151 w 4595854"/>
                <a:gd name="connsiteY7" fmla="*/ 667924 h 779270"/>
                <a:gd name="connsiteX8" fmla="*/ 2949934 w 4595854"/>
                <a:gd name="connsiteY8" fmla="*/ 95431 h 779270"/>
                <a:gd name="connsiteX9" fmla="*/ 3029447 w 4595854"/>
                <a:gd name="connsiteY9" fmla="*/ 39771 h 779270"/>
                <a:gd name="connsiteX10" fmla="*/ 3204376 w 4595854"/>
                <a:gd name="connsiteY10" fmla="*/ 500947 h 779270"/>
                <a:gd name="connsiteX11" fmla="*/ 3355451 w 4595854"/>
                <a:gd name="connsiteY11" fmla="*/ 723584 h 779270"/>
                <a:gd name="connsiteX12" fmla="*/ 3593990 w 4595854"/>
                <a:gd name="connsiteY12" fmla="*/ 731535 h 779270"/>
                <a:gd name="connsiteX13" fmla="*/ 4595854 w 4595854"/>
                <a:gd name="connsiteY13" fmla="*/ 763340 h 779270"/>
                <a:gd name="connsiteX0" fmla="*/ 0 w 3593990"/>
                <a:gd name="connsiteY0" fmla="*/ 723584 h 779270"/>
                <a:gd name="connsiteX1" fmla="*/ 540689 w 3593990"/>
                <a:gd name="connsiteY1" fmla="*/ 755389 h 779270"/>
                <a:gd name="connsiteX2" fmla="*/ 866692 w 3593990"/>
                <a:gd name="connsiteY2" fmla="*/ 723584 h 779270"/>
                <a:gd name="connsiteX3" fmla="*/ 1192696 w 3593990"/>
                <a:gd name="connsiteY3" fmla="*/ 723584 h 779270"/>
                <a:gd name="connsiteX4" fmla="*/ 1614115 w 3593990"/>
                <a:gd name="connsiteY4" fmla="*/ 779243 h 779270"/>
                <a:gd name="connsiteX5" fmla="*/ 2011680 w 3593990"/>
                <a:gd name="connsiteY5" fmla="*/ 731535 h 779270"/>
                <a:gd name="connsiteX6" fmla="*/ 2512612 w 3593990"/>
                <a:gd name="connsiteY6" fmla="*/ 771291 h 779270"/>
                <a:gd name="connsiteX7" fmla="*/ 2751151 w 3593990"/>
                <a:gd name="connsiteY7" fmla="*/ 667924 h 779270"/>
                <a:gd name="connsiteX8" fmla="*/ 2949934 w 3593990"/>
                <a:gd name="connsiteY8" fmla="*/ 95431 h 779270"/>
                <a:gd name="connsiteX9" fmla="*/ 3029447 w 3593990"/>
                <a:gd name="connsiteY9" fmla="*/ 39771 h 779270"/>
                <a:gd name="connsiteX10" fmla="*/ 3204376 w 3593990"/>
                <a:gd name="connsiteY10" fmla="*/ 500947 h 779270"/>
                <a:gd name="connsiteX11" fmla="*/ 3355451 w 3593990"/>
                <a:gd name="connsiteY11" fmla="*/ 723584 h 779270"/>
                <a:gd name="connsiteX12" fmla="*/ 3593990 w 3593990"/>
                <a:gd name="connsiteY12" fmla="*/ 731535 h 779270"/>
                <a:gd name="connsiteX0" fmla="*/ 0 w 3355451"/>
                <a:gd name="connsiteY0" fmla="*/ 723584 h 779270"/>
                <a:gd name="connsiteX1" fmla="*/ 540689 w 3355451"/>
                <a:gd name="connsiteY1" fmla="*/ 755389 h 779270"/>
                <a:gd name="connsiteX2" fmla="*/ 866692 w 3355451"/>
                <a:gd name="connsiteY2" fmla="*/ 723584 h 779270"/>
                <a:gd name="connsiteX3" fmla="*/ 1192696 w 3355451"/>
                <a:gd name="connsiteY3" fmla="*/ 723584 h 779270"/>
                <a:gd name="connsiteX4" fmla="*/ 1614115 w 3355451"/>
                <a:gd name="connsiteY4" fmla="*/ 779243 h 779270"/>
                <a:gd name="connsiteX5" fmla="*/ 2011680 w 3355451"/>
                <a:gd name="connsiteY5" fmla="*/ 731535 h 779270"/>
                <a:gd name="connsiteX6" fmla="*/ 2512612 w 3355451"/>
                <a:gd name="connsiteY6" fmla="*/ 771291 h 779270"/>
                <a:gd name="connsiteX7" fmla="*/ 2751151 w 3355451"/>
                <a:gd name="connsiteY7" fmla="*/ 667924 h 779270"/>
                <a:gd name="connsiteX8" fmla="*/ 2949934 w 3355451"/>
                <a:gd name="connsiteY8" fmla="*/ 95431 h 779270"/>
                <a:gd name="connsiteX9" fmla="*/ 3029447 w 3355451"/>
                <a:gd name="connsiteY9" fmla="*/ 39771 h 779270"/>
                <a:gd name="connsiteX10" fmla="*/ 3204376 w 3355451"/>
                <a:gd name="connsiteY10" fmla="*/ 500947 h 779270"/>
                <a:gd name="connsiteX11" fmla="*/ 3355451 w 3355451"/>
                <a:gd name="connsiteY11" fmla="*/ 723584 h 779270"/>
                <a:gd name="connsiteX0" fmla="*/ 0 w 3204376"/>
                <a:gd name="connsiteY0" fmla="*/ 723584 h 779270"/>
                <a:gd name="connsiteX1" fmla="*/ 540689 w 3204376"/>
                <a:gd name="connsiteY1" fmla="*/ 755389 h 779270"/>
                <a:gd name="connsiteX2" fmla="*/ 866692 w 3204376"/>
                <a:gd name="connsiteY2" fmla="*/ 723584 h 779270"/>
                <a:gd name="connsiteX3" fmla="*/ 1192696 w 3204376"/>
                <a:gd name="connsiteY3" fmla="*/ 723584 h 779270"/>
                <a:gd name="connsiteX4" fmla="*/ 1614115 w 3204376"/>
                <a:gd name="connsiteY4" fmla="*/ 779243 h 779270"/>
                <a:gd name="connsiteX5" fmla="*/ 2011680 w 3204376"/>
                <a:gd name="connsiteY5" fmla="*/ 731535 h 779270"/>
                <a:gd name="connsiteX6" fmla="*/ 2512612 w 3204376"/>
                <a:gd name="connsiteY6" fmla="*/ 771291 h 779270"/>
                <a:gd name="connsiteX7" fmla="*/ 2751151 w 3204376"/>
                <a:gd name="connsiteY7" fmla="*/ 667924 h 779270"/>
                <a:gd name="connsiteX8" fmla="*/ 2949934 w 3204376"/>
                <a:gd name="connsiteY8" fmla="*/ 95431 h 779270"/>
                <a:gd name="connsiteX9" fmla="*/ 3029447 w 3204376"/>
                <a:gd name="connsiteY9" fmla="*/ 39771 h 779270"/>
                <a:gd name="connsiteX10" fmla="*/ 3204376 w 3204376"/>
                <a:gd name="connsiteY10" fmla="*/ 500947 h 779270"/>
                <a:gd name="connsiteX0" fmla="*/ 0 w 3029447"/>
                <a:gd name="connsiteY0" fmla="*/ 723584 h 779270"/>
                <a:gd name="connsiteX1" fmla="*/ 540689 w 3029447"/>
                <a:gd name="connsiteY1" fmla="*/ 755389 h 779270"/>
                <a:gd name="connsiteX2" fmla="*/ 866692 w 3029447"/>
                <a:gd name="connsiteY2" fmla="*/ 723584 h 779270"/>
                <a:gd name="connsiteX3" fmla="*/ 1192696 w 3029447"/>
                <a:gd name="connsiteY3" fmla="*/ 723584 h 779270"/>
                <a:gd name="connsiteX4" fmla="*/ 1614115 w 3029447"/>
                <a:gd name="connsiteY4" fmla="*/ 779243 h 779270"/>
                <a:gd name="connsiteX5" fmla="*/ 2011680 w 3029447"/>
                <a:gd name="connsiteY5" fmla="*/ 731535 h 779270"/>
                <a:gd name="connsiteX6" fmla="*/ 2512612 w 3029447"/>
                <a:gd name="connsiteY6" fmla="*/ 771291 h 779270"/>
                <a:gd name="connsiteX7" fmla="*/ 2751151 w 3029447"/>
                <a:gd name="connsiteY7" fmla="*/ 667924 h 779270"/>
                <a:gd name="connsiteX8" fmla="*/ 2949934 w 3029447"/>
                <a:gd name="connsiteY8" fmla="*/ 95431 h 779270"/>
                <a:gd name="connsiteX9" fmla="*/ 3029447 w 3029447"/>
                <a:gd name="connsiteY9" fmla="*/ 39771 h 779270"/>
                <a:gd name="connsiteX0" fmla="*/ 0 w 2949934"/>
                <a:gd name="connsiteY0" fmla="*/ 628153 h 683839"/>
                <a:gd name="connsiteX1" fmla="*/ 540689 w 2949934"/>
                <a:gd name="connsiteY1" fmla="*/ 659958 h 683839"/>
                <a:gd name="connsiteX2" fmla="*/ 866692 w 2949934"/>
                <a:gd name="connsiteY2" fmla="*/ 628153 h 683839"/>
                <a:gd name="connsiteX3" fmla="*/ 1192696 w 2949934"/>
                <a:gd name="connsiteY3" fmla="*/ 628153 h 683839"/>
                <a:gd name="connsiteX4" fmla="*/ 1614115 w 2949934"/>
                <a:gd name="connsiteY4" fmla="*/ 683812 h 683839"/>
                <a:gd name="connsiteX5" fmla="*/ 2011680 w 2949934"/>
                <a:gd name="connsiteY5" fmla="*/ 636104 h 683839"/>
                <a:gd name="connsiteX6" fmla="*/ 2512612 w 2949934"/>
                <a:gd name="connsiteY6" fmla="*/ 675860 h 683839"/>
                <a:gd name="connsiteX7" fmla="*/ 2751151 w 2949934"/>
                <a:gd name="connsiteY7" fmla="*/ 572493 h 683839"/>
                <a:gd name="connsiteX8" fmla="*/ 2949934 w 2949934"/>
                <a:gd name="connsiteY8" fmla="*/ 0 h 683839"/>
                <a:gd name="connsiteX0" fmla="*/ 0 w 2751151"/>
                <a:gd name="connsiteY0" fmla="*/ 55660 h 111346"/>
                <a:gd name="connsiteX1" fmla="*/ 540689 w 2751151"/>
                <a:gd name="connsiteY1" fmla="*/ 87465 h 111346"/>
                <a:gd name="connsiteX2" fmla="*/ 866692 w 2751151"/>
                <a:gd name="connsiteY2" fmla="*/ 55660 h 111346"/>
                <a:gd name="connsiteX3" fmla="*/ 1192696 w 2751151"/>
                <a:gd name="connsiteY3" fmla="*/ 55660 h 111346"/>
                <a:gd name="connsiteX4" fmla="*/ 1614115 w 2751151"/>
                <a:gd name="connsiteY4" fmla="*/ 111319 h 111346"/>
                <a:gd name="connsiteX5" fmla="*/ 2011680 w 2751151"/>
                <a:gd name="connsiteY5" fmla="*/ 63611 h 111346"/>
                <a:gd name="connsiteX6" fmla="*/ 2512612 w 2751151"/>
                <a:gd name="connsiteY6" fmla="*/ 103367 h 111346"/>
                <a:gd name="connsiteX7" fmla="*/ 2751151 w 2751151"/>
                <a:gd name="connsiteY7" fmla="*/ 0 h 111346"/>
                <a:gd name="connsiteX0" fmla="*/ 0 w 2751151"/>
                <a:gd name="connsiteY0" fmla="*/ 55660 h 113160"/>
                <a:gd name="connsiteX1" fmla="*/ 540689 w 2751151"/>
                <a:gd name="connsiteY1" fmla="*/ 87465 h 113160"/>
                <a:gd name="connsiteX2" fmla="*/ 866692 w 2751151"/>
                <a:gd name="connsiteY2" fmla="*/ 55660 h 113160"/>
                <a:gd name="connsiteX3" fmla="*/ 1192696 w 2751151"/>
                <a:gd name="connsiteY3" fmla="*/ 55660 h 113160"/>
                <a:gd name="connsiteX4" fmla="*/ 1614115 w 2751151"/>
                <a:gd name="connsiteY4" fmla="*/ 111319 h 113160"/>
                <a:gd name="connsiteX5" fmla="*/ 2011680 w 2751151"/>
                <a:gd name="connsiteY5" fmla="*/ 63611 h 113160"/>
                <a:gd name="connsiteX6" fmla="*/ 2512612 w 2751151"/>
                <a:gd name="connsiteY6" fmla="*/ 103367 h 113160"/>
                <a:gd name="connsiteX7" fmla="*/ 2532347 w 2751151"/>
                <a:gd name="connsiteY7" fmla="*/ 104000 h 113160"/>
                <a:gd name="connsiteX8" fmla="*/ 2751151 w 2751151"/>
                <a:gd name="connsiteY8" fmla="*/ 0 h 113160"/>
                <a:gd name="connsiteX0" fmla="*/ 0 w 2751151"/>
                <a:gd name="connsiteY0" fmla="*/ 55660 h 118135"/>
                <a:gd name="connsiteX1" fmla="*/ 540689 w 2751151"/>
                <a:gd name="connsiteY1" fmla="*/ 87465 h 118135"/>
                <a:gd name="connsiteX2" fmla="*/ 866692 w 2751151"/>
                <a:gd name="connsiteY2" fmla="*/ 55660 h 118135"/>
                <a:gd name="connsiteX3" fmla="*/ 1192696 w 2751151"/>
                <a:gd name="connsiteY3" fmla="*/ 55660 h 118135"/>
                <a:gd name="connsiteX4" fmla="*/ 1614115 w 2751151"/>
                <a:gd name="connsiteY4" fmla="*/ 111319 h 118135"/>
                <a:gd name="connsiteX5" fmla="*/ 1612958 w 2751151"/>
                <a:gd name="connsiteY5" fmla="*/ 111951 h 118135"/>
                <a:gd name="connsiteX6" fmla="*/ 2011680 w 2751151"/>
                <a:gd name="connsiteY6" fmla="*/ 63611 h 118135"/>
                <a:gd name="connsiteX7" fmla="*/ 2512612 w 2751151"/>
                <a:gd name="connsiteY7" fmla="*/ 103367 h 118135"/>
                <a:gd name="connsiteX8" fmla="*/ 2532347 w 2751151"/>
                <a:gd name="connsiteY8" fmla="*/ 104000 h 118135"/>
                <a:gd name="connsiteX9" fmla="*/ 2751151 w 2751151"/>
                <a:gd name="connsiteY9" fmla="*/ 0 h 118135"/>
                <a:gd name="connsiteX0" fmla="*/ 0 w 2751151"/>
                <a:gd name="connsiteY0" fmla="*/ 55660 h 113160"/>
                <a:gd name="connsiteX1" fmla="*/ 540689 w 2751151"/>
                <a:gd name="connsiteY1" fmla="*/ 87465 h 113160"/>
                <a:gd name="connsiteX2" fmla="*/ 866692 w 2751151"/>
                <a:gd name="connsiteY2" fmla="*/ 55660 h 113160"/>
                <a:gd name="connsiteX3" fmla="*/ 1192696 w 2751151"/>
                <a:gd name="connsiteY3" fmla="*/ 55660 h 113160"/>
                <a:gd name="connsiteX4" fmla="*/ 1614115 w 2751151"/>
                <a:gd name="connsiteY4" fmla="*/ 111319 h 113160"/>
                <a:gd name="connsiteX5" fmla="*/ 2011680 w 2751151"/>
                <a:gd name="connsiteY5" fmla="*/ 63611 h 113160"/>
                <a:gd name="connsiteX6" fmla="*/ 2512612 w 2751151"/>
                <a:gd name="connsiteY6" fmla="*/ 103367 h 113160"/>
                <a:gd name="connsiteX7" fmla="*/ 2532347 w 2751151"/>
                <a:gd name="connsiteY7" fmla="*/ 104000 h 113160"/>
                <a:gd name="connsiteX8" fmla="*/ 2751151 w 2751151"/>
                <a:gd name="connsiteY8" fmla="*/ 0 h 113160"/>
                <a:gd name="connsiteX0" fmla="*/ 0 w 2751151"/>
                <a:gd name="connsiteY0" fmla="*/ 55660 h 113160"/>
                <a:gd name="connsiteX1" fmla="*/ 540689 w 2751151"/>
                <a:gd name="connsiteY1" fmla="*/ 87465 h 113160"/>
                <a:gd name="connsiteX2" fmla="*/ 866692 w 2751151"/>
                <a:gd name="connsiteY2" fmla="*/ 55660 h 113160"/>
                <a:gd name="connsiteX3" fmla="*/ 1192696 w 2751151"/>
                <a:gd name="connsiteY3" fmla="*/ 55660 h 113160"/>
                <a:gd name="connsiteX4" fmla="*/ 2011680 w 2751151"/>
                <a:gd name="connsiteY4" fmla="*/ 63611 h 113160"/>
                <a:gd name="connsiteX5" fmla="*/ 2512612 w 2751151"/>
                <a:gd name="connsiteY5" fmla="*/ 103367 h 113160"/>
                <a:gd name="connsiteX6" fmla="*/ 2532347 w 2751151"/>
                <a:gd name="connsiteY6" fmla="*/ 104000 h 113160"/>
                <a:gd name="connsiteX7" fmla="*/ 2751151 w 2751151"/>
                <a:gd name="connsiteY7" fmla="*/ 0 h 113160"/>
                <a:gd name="connsiteX0" fmla="*/ 0 w 2751151"/>
                <a:gd name="connsiteY0" fmla="*/ 55660 h 113160"/>
                <a:gd name="connsiteX1" fmla="*/ 540689 w 2751151"/>
                <a:gd name="connsiteY1" fmla="*/ 87465 h 113160"/>
                <a:gd name="connsiteX2" fmla="*/ 866692 w 2751151"/>
                <a:gd name="connsiteY2" fmla="*/ 55660 h 113160"/>
                <a:gd name="connsiteX3" fmla="*/ 1284635 w 2751151"/>
                <a:gd name="connsiteY3" fmla="*/ 63611 h 113160"/>
                <a:gd name="connsiteX4" fmla="*/ 2011680 w 2751151"/>
                <a:gd name="connsiteY4" fmla="*/ 63611 h 113160"/>
                <a:gd name="connsiteX5" fmla="*/ 2512612 w 2751151"/>
                <a:gd name="connsiteY5" fmla="*/ 103367 h 113160"/>
                <a:gd name="connsiteX6" fmla="*/ 2532347 w 2751151"/>
                <a:gd name="connsiteY6" fmla="*/ 104000 h 113160"/>
                <a:gd name="connsiteX7" fmla="*/ 2751151 w 2751151"/>
                <a:gd name="connsiteY7" fmla="*/ 0 h 113160"/>
                <a:gd name="connsiteX0" fmla="*/ 0 w 2751151"/>
                <a:gd name="connsiteY0" fmla="*/ 55660 h 113160"/>
                <a:gd name="connsiteX1" fmla="*/ 540689 w 2751151"/>
                <a:gd name="connsiteY1" fmla="*/ 87465 h 113160"/>
                <a:gd name="connsiteX2" fmla="*/ 866692 w 2751151"/>
                <a:gd name="connsiteY2" fmla="*/ 55660 h 113160"/>
                <a:gd name="connsiteX3" fmla="*/ 1284635 w 2751151"/>
                <a:gd name="connsiteY3" fmla="*/ 63611 h 113160"/>
                <a:gd name="connsiteX4" fmla="*/ 2512612 w 2751151"/>
                <a:gd name="connsiteY4" fmla="*/ 103367 h 113160"/>
                <a:gd name="connsiteX5" fmla="*/ 2532347 w 2751151"/>
                <a:gd name="connsiteY5" fmla="*/ 104000 h 113160"/>
                <a:gd name="connsiteX6" fmla="*/ 2751151 w 2751151"/>
                <a:gd name="connsiteY6" fmla="*/ 0 h 113160"/>
                <a:gd name="connsiteX0" fmla="*/ 0 w 2751151"/>
                <a:gd name="connsiteY0" fmla="*/ 55660 h 103367"/>
                <a:gd name="connsiteX1" fmla="*/ 540689 w 2751151"/>
                <a:gd name="connsiteY1" fmla="*/ 87465 h 103367"/>
                <a:gd name="connsiteX2" fmla="*/ 866692 w 2751151"/>
                <a:gd name="connsiteY2" fmla="*/ 55660 h 103367"/>
                <a:gd name="connsiteX3" fmla="*/ 1284635 w 2751151"/>
                <a:gd name="connsiteY3" fmla="*/ 63611 h 103367"/>
                <a:gd name="connsiteX4" fmla="*/ 2512612 w 2751151"/>
                <a:gd name="connsiteY4" fmla="*/ 103367 h 103367"/>
                <a:gd name="connsiteX5" fmla="*/ 2751151 w 2751151"/>
                <a:gd name="connsiteY5" fmla="*/ 0 h 103367"/>
                <a:gd name="connsiteX0" fmla="*/ 0 w 2512612"/>
                <a:gd name="connsiteY0" fmla="*/ 888 h 48595"/>
                <a:gd name="connsiteX1" fmla="*/ 540689 w 2512612"/>
                <a:gd name="connsiteY1" fmla="*/ 32693 h 48595"/>
                <a:gd name="connsiteX2" fmla="*/ 866692 w 2512612"/>
                <a:gd name="connsiteY2" fmla="*/ 888 h 48595"/>
                <a:gd name="connsiteX3" fmla="*/ 1284635 w 2512612"/>
                <a:gd name="connsiteY3" fmla="*/ 8839 h 48595"/>
                <a:gd name="connsiteX4" fmla="*/ 2512612 w 2512612"/>
                <a:gd name="connsiteY4" fmla="*/ 48595 h 48595"/>
                <a:gd name="connsiteX0" fmla="*/ 0 w 1284635"/>
                <a:gd name="connsiteY0" fmla="*/ 888 h 32693"/>
                <a:gd name="connsiteX1" fmla="*/ 540689 w 1284635"/>
                <a:gd name="connsiteY1" fmla="*/ 32693 h 32693"/>
                <a:gd name="connsiteX2" fmla="*/ 866692 w 1284635"/>
                <a:gd name="connsiteY2" fmla="*/ 888 h 32693"/>
                <a:gd name="connsiteX3" fmla="*/ 1284635 w 1284635"/>
                <a:gd name="connsiteY3" fmla="*/ 8839 h 32693"/>
                <a:gd name="connsiteX0" fmla="*/ 0 w 1277563"/>
                <a:gd name="connsiteY0" fmla="*/ 32693 h 41091"/>
                <a:gd name="connsiteX1" fmla="*/ 533617 w 1277563"/>
                <a:gd name="connsiteY1" fmla="*/ 32693 h 41091"/>
                <a:gd name="connsiteX2" fmla="*/ 859620 w 1277563"/>
                <a:gd name="connsiteY2" fmla="*/ 888 h 41091"/>
                <a:gd name="connsiteX3" fmla="*/ 1277563 w 1277563"/>
                <a:gd name="connsiteY3" fmla="*/ 8839 h 41091"/>
                <a:gd name="connsiteX0" fmla="*/ 0 w 1277563"/>
                <a:gd name="connsiteY0" fmla="*/ 32693 h 33567"/>
                <a:gd name="connsiteX1" fmla="*/ 533617 w 1277563"/>
                <a:gd name="connsiteY1" fmla="*/ 32693 h 33567"/>
                <a:gd name="connsiteX2" fmla="*/ 859620 w 1277563"/>
                <a:gd name="connsiteY2" fmla="*/ 888 h 33567"/>
                <a:gd name="connsiteX3" fmla="*/ 1277563 w 1277563"/>
                <a:gd name="connsiteY3" fmla="*/ 8839 h 33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7563" h="33567">
                  <a:moveTo>
                    <a:pt x="0" y="32693"/>
                  </a:moveTo>
                  <a:cubicBezTo>
                    <a:pt x="226409" y="16790"/>
                    <a:pt x="390347" y="37994"/>
                    <a:pt x="533617" y="32693"/>
                  </a:cubicBezTo>
                  <a:cubicBezTo>
                    <a:pt x="676887" y="27392"/>
                    <a:pt x="735629" y="4864"/>
                    <a:pt x="859620" y="888"/>
                  </a:cubicBezTo>
                  <a:cubicBezTo>
                    <a:pt x="983611" y="-3088"/>
                    <a:pt x="1086732" y="7514"/>
                    <a:pt x="1277563" y="8839"/>
                  </a:cubicBezTo>
                </a:path>
              </a:pathLst>
            </a:custGeom>
            <a:noFill/>
            <a:ln w="5715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</p:grpSp>
      <p:grpSp>
        <p:nvGrpSpPr>
          <p:cNvPr id="46" name="Skupina 45">
            <a:extLst>
              <a:ext uri="{FF2B5EF4-FFF2-40B4-BE49-F238E27FC236}">
                <a16:creationId xmlns:a16="http://schemas.microsoft.com/office/drawing/2014/main" id="{BD2F75B9-E60A-45E8-9636-28D72A40175A}"/>
              </a:ext>
            </a:extLst>
          </p:cNvPr>
          <p:cNvGrpSpPr/>
          <p:nvPr/>
        </p:nvGrpSpPr>
        <p:grpSpPr>
          <a:xfrm>
            <a:off x="1118892" y="3217339"/>
            <a:ext cx="8643563" cy="571701"/>
            <a:chOff x="213123" y="3217339"/>
            <a:chExt cx="8643563" cy="571701"/>
          </a:xfrm>
        </p:grpSpPr>
        <p:sp>
          <p:nvSpPr>
            <p:cNvPr id="47" name="Volný tvar 3">
              <a:extLst>
                <a:ext uri="{FF2B5EF4-FFF2-40B4-BE49-F238E27FC236}">
                  <a16:creationId xmlns:a16="http://schemas.microsoft.com/office/drawing/2014/main" id="{4F02DA9E-C012-4F27-9EDA-BB1BE85C14C3}"/>
                </a:ext>
              </a:extLst>
            </p:cNvPr>
            <p:cNvSpPr/>
            <p:nvPr/>
          </p:nvSpPr>
          <p:spPr>
            <a:xfrm>
              <a:off x="213123" y="3217339"/>
              <a:ext cx="7203254" cy="571701"/>
            </a:xfrm>
            <a:custGeom>
              <a:avLst/>
              <a:gdLst>
                <a:gd name="connsiteX0" fmla="*/ 0 w 6635750"/>
                <a:gd name="connsiteY0" fmla="*/ 378360 h 571701"/>
                <a:gd name="connsiteX1" fmla="*/ 234950 w 6635750"/>
                <a:gd name="connsiteY1" fmla="*/ 302160 h 571701"/>
                <a:gd name="connsiteX2" fmla="*/ 546100 w 6635750"/>
                <a:gd name="connsiteY2" fmla="*/ 321210 h 571701"/>
                <a:gd name="connsiteX3" fmla="*/ 850900 w 6635750"/>
                <a:gd name="connsiteY3" fmla="*/ 276760 h 571701"/>
                <a:gd name="connsiteX4" fmla="*/ 1739900 w 6635750"/>
                <a:gd name="connsiteY4" fmla="*/ 435510 h 571701"/>
                <a:gd name="connsiteX5" fmla="*/ 2292350 w 6635750"/>
                <a:gd name="connsiteY5" fmla="*/ 505360 h 571701"/>
                <a:gd name="connsiteX6" fmla="*/ 2654300 w 6635750"/>
                <a:gd name="connsiteY6" fmla="*/ 454560 h 571701"/>
                <a:gd name="connsiteX7" fmla="*/ 2889250 w 6635750"/>
                <a:gd name="connsiteY7" fmla="*/ 130710 h 571701"/>
                <a:gd name="connsiteX8" fmla="*/ 3022600 w 6635750"/>
                <a:gd name="connsiteY8" fmla="*/ 3710 h 571701"/>
                <a:gd name="connsiteX9" fmla="*/ 3225800 w 6635750"/>
                <a:gd name="connsiteY9" fmla="*/ 257710 h 571701"/>
                <a:gd name="connsiteX10" fmla="*/ 3613150 w 6635750"/>
                <a:gd name="connsiteY10" fmla="*/ 391060 h 571701"/>
                <a:gd name="connsiteX11" fmla="*/ 4318000 w 6635750"/>
                <a:gd name="connsiteY11" fmla="*/ 448210 h 571701"/>
                <a:gd name="connsiteX12" fmla="*/ 5232400 w 6635750"/>
                <a:gd name="connsiteY12" fmla="*/ 556160 h 571701"/>
                <a:gd name="connsiteX13" fmla="*/ 5524500 w 6635750"/>
                <a:gd name="connsiteY13" fmla="*/ 556160 h 571701"/>
                <a:gd name="connsiteX14" fmla="*/ 6261100 w 6635750"/>
                <a:gd name="connsiteY14" fmla="*/ 416460 h 571701"/>
                <a:gd name="connsiteX15" fmla="*/ 6635750 w 6635750"/>
                <a:gd name="connsiteY15" fmla="*/ 365660 h 571701"/>
                <a:gd name="connsiteX0" fmla="*/ 0 w 6570586"/>
                <a:gd name="connsiteY0" fmla="*/ 378360 h 571701"/>
                <a:gd name="connsiteX1" fmla="*/ 234950 w 6570586"/>
                <a:gd name="connsiteY1" fmla="*/ 302160 h 571701"/>
                <a:gd name="connsiteX2" fmla="*/ 546100 w 6570586"/>
                <a:gd name="connsiteY2" fmla="*/ 321210 h 571701"/>
                <a:gd name="connsiteX3" fmla="*/ 850900 w 6570586"/>
                <a:gd name="connsiteY3" fmla="*/ 276760 h 571701"/>
                <a:gd name="connsiteX4" fmla="*/ 1739900 w 6570586"/>
                <a:gd name="connsiteY4" fmla="*/ 435510 h 571701"/>
                <a:gd name="connsiteX5" fmla="*/ 2292350 w 6570586"/>
                <a:gd name="connsiteY5" fmla="*/ 505360 h 571701"/>
                <a:gd name="connsiteX6" fmla="*/ 2654300 w 6570586"/>
                <a:gd name="connsiteY6" fmla="*/ 454560 h 571701"/>
                <a:gd name="connsiteX7" fmla="*/ 2889250 w 6570586"/>
                <a:gd name="connsiteY7" fmla="*/ 130710 h 571701"/>
                <a:gd name="connsiteX8" fmla="*/ 3022600 w 6570586"/>
                <a:gd name="connsiteY8" fmla="*/ 3710 h 571701"/>
                <a:gd name="connsiteX9" fmla="*/ 3225800 w 6570586"/>
                <a:gd name="connsiteY9" fmla="*/ 257710 h 571701"/>
                <a:gd name="connsiteX10" fmla="*/ 3613150 w 6570586"/>
                <a:gd name="connsiteY10" fmla="*/ 391060 h 571701"/>
                <a:gd name="connsiteX11" fmla="*/ 4318000 w 6570586"/>
                <a:gd name="connsiteY11" fmla="*/ 448210 h 571701"/>
                <a:gd name="connsiteX12" fmla="*/ 5232400 w 6570586"/>
                <a:gd name="connsiteY12" fmla="*/ 556160 h 571701"/>
                <a:gd name="connsiteX13" fmla="*/ 5524500 w 6570586"/>
                <a:gd name="connsiteY13" fmla="*/ 556160 h 571701"/>
                <a:gd name="connsiteX14" fmla="*/ 6261100 w 6570586"/>
                <a:gd name="connsiteY14" fmla="*/ 416460 h 571701"/>
                <a:gd name="connsiteX15" fmla="*/ 6570586 w 6570586"/>
                <a:gd name="connsiteY15" fmla="*/ 365660 h 571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570586" h="571701">
                  <a:moveTo>
                    <a:pt x="0" y="378360"/>
                  </a:moveTo>
                  <a:cubicBezTo>
                    <a:pt x="71966" y="345022"/>
                    <a:pt x="143933" y="311685"/>
                    <a:pt x="234950" y="302160"/>
                  </a:cubicBezTo>
                  <a:cubicBezTo>
                    <a:pt x="325967" y="292635"/>
                    <a:pt x="443442" y="325443"/>
                    <a:pt x="546100" y="321210"/>
                  </a:cubicBezTo>
                  <a:cubicBezTo>
                    <a:pt x="648758" y="316977"/>
                    <a:pt x="651933" y="257710"/>
                    <a:pt x="850900" y="276760"/>
                  </a:cubicBezTo>
                  <a:cubicBezTo>
                    <a:pt x="1049867" y="295810"/>
                    <a:pt x="1499658" y="397410"/>
                    <a:pt x="1739900" y="435510"/>
                  </a:cubicBezTo>
                  <a:cubicBezTo>
                    <a:pt x="1980142" y="473610"/>
                    <a:pt x="2139950" y="502185"/>
                    <a:pt x="2292350" y="505360"/>
                  </a:cubicBezTo>
                  <a:cubicBezTo>
                    <a:pt x="2444750" y="508535"/>
                    <a:pt x="2554817" y="517002"/>
                    <a:pt x="2654300" y="454560"/>
                  </a:cubicBezTo>
                  <a:cubicBezTo>
                    <a:pt x="2753783" y="392118"/>
                    <a:pt x="2827867" y="205852"/>
                    <a:pt x="2889250" y="130710"/>
                  </a:cubicBezTo>
                  <a:cubicBezTo>
                    <a:pt x="2950633" y="55568"/>
                    <a:pt x="2966508" y="-17457"/>
                    <a:pt x="3022600" y="3710"/>
                  </a:cubicBezTo>
                  <a:cubicBezTo>
                    <a:pt x="3078692" y="24877"/>
                    <a:pt x="3127375" y="193152"/>
                    <a:pt x="3225800" y="257710"/>
                  </a:cubicBezTo>
                  <a:cubicBezTo>
                    <a:pt x="3324225" y="322268"/>
                    <a:pt x="3431117" y="359310"/>
                    <a:pt x="3613150" y="391060"/>
                  </a:cubicBezTo>
                  <a:cubicBezTo>
                    <a:pt x="3795183" y="422810"/>
                    <a:pt x="4048125" y="420693"/>
                    <a:pt x="4318000" y="448210"/>
                  </a:cubicBezTo>
                  <a:cubicBezTo>
                    <a:pt x="4587875" y="475727"/>
                    <a:pt x="5031317" y="538168"/>
                    <a:pt x="5232400" y="556160"/>
                  </a:cubicBezTo>
                  <a:cubicBezTo>
                    <a:pt x="5433483" y="574152"/>
                    <a:pt x="5353050" y="579443"/>
                    <a:pt x="5524500" y="556160"/>
                  </a:cubicBezTo>
                  <a:cubicBezTo>
                    <a:pt x="5695950" y="532877"/>
                    <a:pt x="6086752" y="448210"/>
                    <a:pt x="6261100" y="416460"/>
                  </a:cubicBezTo>
                  <a:cubicBezTo>
                    <a:pt x="6435448" y="384710"/>
                    <a:pt x="6475865" y="375185"/>
                    <a:pt x="6570586" y="365660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8" name="Volný tvar 51">
              <a:extLst>
                <a:ext uri="{FF2B5EF4-FFF2-40B4-BE49-F238E27FC236}">
                  <a16:creationId xmlns:a16="http://schemas.microsoft.com/office/drawing/2014/main" id="{1BAFD4EE-0356-44E5-9490-8155EE4EDB84}"/>
                </a:ext>
              </a:extLst>
            </p:cNvPr>
            <p:cNvSpPr/>
            <p:nvPr/>
          </p:nvSpPr>
          <p:spPr>
            <a:xfrm>
              <a:off x="7402909" y="3498517"/>
              <a:ext cx="1453777" cy="83144"/>
            </a:xfrm>
            <a:custGeom>
              <a:avLst/>
              <a:gdLst>
                <a:gd name="connsiteX0" fmla="*/ 0 w 6635750"/>
                <a:gd name="connsiteY0" fmla="*/ 378360 h 571701"/>
                <a:gd name="connsiteX1" fmla="*/ 234950 w 6635750"/>
                <a:gd name="connsiteY1" fmla="*/ 302160 h 571701"/>
                <a:gd name="connsiteX2" fmla="*/ 546100 w 6635750"/>
                <a:gd name="connsiteY2" fmla="*/ 321210 h 571701"/>
                <a:gd name="connsiteX3" fmla="*/ 850900 w 6635750"/>
                <a:gd name="connsiteY3" fmla="*/ 276760 h 571701"/>
                <a:gd name="connsiteX4" fmla="*/ 1739900 w 6635750"/>
                <a:gd name="connsiteY4" fmla="*/ 435510 h 571701"/>
                <a:gd name="connsiteX5" fmla="*/ 2292350 w 6635750"/>
                <a:gd name="connsiteY5" fmla="*/ 505360 h 571701"/>
                <a:gd name="connsiteX6" fmla="*/ 2654300 w 6635750"/>
                <a:gd name="connsiteY6" fmla="*/ 454560 h 571701"/>
                <a:gd name="connsiteX7" fmla="*/ 2889250 w 6635750"/>
                <a:gd name="connsiteY7" fmla="*/ 130710 h 571701"/>
                <a:gd name="connsiteX8" fmla="*/ 3022600 w 6635750"/>
                <a:gd name="connsiteY8" fmla="*/ 3710 h 571701"/>
                <a:gd name="connsiteX9" fmla="*/ 3225800 w 6635750"/>
                <a:gd name="connsiteY9" fmla="*/ 257710 h 571701"/>
                <a:gd name="connsiteX10" fmla="*/ 3613150 w 6635750"/>
                <a:gd name="connsiteY10" fmla="*/ 391060 h 571701"/>
                <a:gd name="connsiteX11" fmla="*/ 4318000 w 6635750"/>
                <a:gd name="connsiteY11" fmla="*/ 448210 h 571701"/>
                <a:gd name="connsiteX12" fmla="*/ 5232400 w 6635750"/>
                <a:gd name="connsiteY12" fmla="*/ 556160 h 571701"/>
                <a:gd name="connsiteX13" fmla="*/ 5524500 w 6635750"/>
                <a:gd name="connsiteY13" fmla="*/ 556160 h 571701"/>
                <a:gd name="connsiteX14" fmla="*/ 6261100 w 6635750"/>
                <a:gd name="connsiteY14" fmla="*/ 416460 h 571701"/>
                <a:gd name="connsiteX15" fmla="*/ 6635750 w 6635750"/>
                <a:gd name="connsiteY15" fmla="*/ 365660 h 571701"/>
                <a:gd name="connsiteX0" fmla="*/ 0 w 6635750"/>
                <a:gd name="connsiteY0" fmla="*/ 378360 h 571701"/>
                <a:gd name="connsiteX1" fmla="*/ 234950 w 6635750"/>
                <a:gd name="connsiteY1" fmla="*/ 302160 h 571701"/>
                <a:gd name="connsiteX2" fmla="*/ 546100 w 6635750"/>
                <a:gd name="connsiteY2" fmla="*/ 321210 h 571701"/>
                <a:gd name="connsiteX3" fmla="*/ 850900 w 6635750"/>
                <a:gd name="connsiteY3" fmla="*/ 276760 h 571701"/>
                <a:gd name="connsiteX4" fmla="*/ 1327010 w 6635750"/>
                <a:gd name="connsiteY4" fmla="*/ 359310 h 571701"/>
                <a:gd name="connsiteX5" fmla="*/ 2292350 w 6635750"/>
                <a:gd name="connsiteY5" fmla="*/ 505360 h 571701"/>
                <a:gd name="connsiteX6" fmla="*/ 2654300 w 6635750"/>
                <a:gd name="connsiteY6" fmla="*/ 454560 h 571701"/>
                <a:gd name="connsiteX7" fmla="*/ 2889250 w 6635750"/>
                <a:gd name="connsiteY7" fmla="*/ 130710 h 571701"/>
                <a:gd name="connsiteX8" fmla="*/ 3022600 w 6635750"/>
                <a:gd name="connsiteY8" fmla="*/ 3710 h 571701"/>
                <a:gd name="connsiteX9" fmla="*/ 3225800 w 6635750"/>
                <a:gd name="connsiteY9" fmla="*/ 257710 h 571701"/>
                <a:gd name="connsiteX10" fmla="*/ 3613150 w 6635750"/>
                <a:gd name="connsiteY10" fmla="*/ 391060 h 571701"/>
                <a:gd name="connsiteX11" fmla="*/ 4318000 w 6635750"/>
                <a:gd name="connsiteY11" fmla="*/ 448210 h 571701"/>
                <a:gd name="connsiteX12" fmla="*/ 5232400 w 6635750"/>
                <a:gd name="connsiteY12" fmla="*/ 556160 h 571701"/>
                <a:gd name="connsiteX13" fmla="*/ 5524500 w 6635750"/>
                <a:gd name="connsiteY13" fmla="*/ 556160 h 571701"/>
                <a:gd name="connsiteX14" fmla="*/ 6261100 w 6635750"/>
                <a:gd name="connsiteY14" fmla="*/ 416460 h 571701"/>
                <a:gd name="connsiteX15" fmla="*/ 6635750 w 6635750"/>
                <a:gd name="connsiteY15" fmla="*/ 365660 h 571701"/>
                <a:gd name="connsiteX0" fmla="*/ 0 w 6635750"/>
                <a:gd name="connsiteY0" fmla="*/ 378360 h 571701"/>
                <a:gd name="connsiteX1" fmla="*/ 234950 w 6635750"/>
                <a:gd name="connsiteY1" fmla="*/ 302160 h 571701"/>
                <a:gd name="connsiteX2" fmla="*/ 546100 w 6635750"/>
                <a:gd name="connsiteY2" fmla="*/ 321210 h 571701"/>
                <a:gd name="connsiteX3" fmla="*/ 850900 w 6635750"/>
                <a:gd name="connsiteY3" fmla="*/ 276760 h 571701"/>
                <a:gd name="connsiteX4" fmla="*/ 1327010 w 6635750"/>
                <a:gd name="connsiteY4" fmla="*/ 359310 h 571701"/>
                <a:gd name="connsiteX5" fmla="*/ 2654300 w 6635750"/>
                <a:gd name="connsiteY5" fmla="*/ 454560 h 571701"/>
                <a:gd name="connsiteX6" fmla="*/ 2889250 w 6635750"/>
                <a:gd name="connsiteY6" fmla="*/ 130710 h 571701"/>
                <a:gd name="connsiteX7" fmla="*/ 3022600 w 6635750"/>
                <a:gd name="connsiteY7" fmla="*/ 3710 h 571701"/>
                <a:gd name="connsiteX8" fmla="*/ 3225800 w 6635750"/>
                <a:gd name="connsiteY8" fmla="*/ 257710 h 571701"/>
                <a:gd name="connsiteX9" fmla="*/ 3613150 w 6635750"/>
                <a:gd name="connsiteY9" fmla="*/ 391060 h 571701"/>
                <a:gd name="connsiteX10" fmla="*/ 4318000 w 6635750"/>
                <a:gd name="connsiteY10" fmla="*/ 448210 h 571701"/>
                <a:gd name="connsiteX11" fmla="*/ 5232400 w 6635750"/>
                <a:gd name="connsiteY11" fmla="*/ 556160 h 571701"/>
                <a:gd name="connsiteX12" fmla="*/ 5524500 w 6635750"/>
                <a:gd name="connsiteY12" fmla="*/ 556160 h 571701"/>
                <a:gd name="connsiteX13" fmla="*/ 6261100 w 6635750"/>
                <a:gd name="connsiteY13" fmla="*/ 416460 h 571701"/>
                <a:gd name="connsiteX14" fmla="*/ 6635750 w 6635750"/>
                <a:gd name="connsiteY14" fmla="*/ 365660 h 571701"/>
                <a:gd name="connsiteX0" fmla="*/ 0 w 6635750"/>
                <a:gd name="connsiteY0" fmla="*/ 377841 h 571182"/>
                <a:gd name="connsiteX1" fmla="*/ 234950 w 6635750"/>
                <a:gd name="connsiteY1" fmla="*/ 301641 h 571182"/>
                <a:gd name="connsiteX2" fmla="*/ 546100 w 6635750"/>
                <a:gd name="connsiteY2" fmla="*/ 320691 h 571182"/>
                <a:gd name="connsiteX3" fmla="*/ 850900 w 6635750"/>
                <a:gd name="connsiteY3" fmla="*/ 276241 h 571182"/>
                <a:gd name="connsiteX4" fmla="*/ 1327010 w 6635750"/>
                <a:gd name="connsiteY4" fmla="*/ 358791 h 571182"/>
                <a:gd name="connsiteX5" fmla="*/ 2889250 w 6635750"/>
                <a:gd name="connsiteY5" fmla="*/ 130191 h 571182"/>
                <a:gd name="connsiteX6" fmla="*/ 3022600 w 6635750"/>
                <a:gd name="connsiteY6" fmla="*/ 3191 h 571182"/>
                <a:gd name="connsiteX7" fmla="*/ 3225800 w 6635750"/>
                <a:gd name="connsiteY7" fmla="*/ 257191 h 571182"/>
                <a:gd name="connsiteX8" fmla="*/ 3613150 w 6635750"/>
                <a:gd name="connsiteY8" fmla="*/ 390541 h 571182"/>
                <a:gd name="connsiteX9" fmla="*/ 4318000 w 6635750"/>
                <a:gd name="connsiteY9" fmla="*/ 447691 h 571182"/>
                <a:gd name="connsiteX10" fmla="*/ 5232400 w 6635750"/>
                <a:gd name="connsiteY10" fmla="*/ 555641 h 571182"/>
                <a:gd name="connsiteX11" fmla="*/ 5524500 w 6635750"/>
                <a:gd name="connsiteY11" fmla="*/ 555641 h 571182"/>
                <a:gd name="connsiteX12" fmla="*/ 6261100 w 6635750"/>
                <a:gd name="connsiteY12" fmla="*/ 415941 h 571182"/>
                <a:gd name="connsiteX13" fmla="*/ 6635750 w 6635750"/>
                <a:gd name="connsiteY13" fmla="*/ 365141 h 571182"/>
                <a:gd name="connsiteX0" fmla="*/ 0 w 6635750"/>
                <a:gd name="connsiteY0" fmla="*/ 249552 h 442893"/>
                <a:gd name="connsiteX1" fmla="*/ 234950 w 6635750"/>
                <a:gd name="connsiteY1" fmla="*/ 173352 h 442893"/>
                <a:gd name="connsiteX2" fmla="*/ 546100 w 6635750"/>
                <a:gd name="connsiteY2" fmla="*/ 192402 h 442893"/>
                <a:gd name="connsiteX3" fmla="*/ 850900 w 6635750"/>
                <a:gd name="connsiteY3" fmla="*/ 147952 h 442893"/>
                <a:gd name="connsiteX4" fmla="*/ 1327010 w 6635750"/>
                <a:gd name="connsiteY4" fmla="*/ 230502 h 442893"/>
                <a:gd name="connsiteX5" fmla="*/ 2889250 w 6635750"/>
                <a:gd name="connsiteY5" fmla="*/ 1902 h 442893"/>
                <a:gd name="connsiteX6" fmla="*/ 3225800 w 6635750"/>
                <a:gd name="connsiteY6" fmla="*/ 128902 h 442893"/>
                <a:gd name="connsiteX7" fmla="*/ 3613150 w 6635750"/>
                <a:gd name="connsiteY7" fmla="*/ 262252 h 442893"/>
                <a:gd name="connsiteX8" fmla="*/ 4318000 w 6635750"/>
                <a:gd name="connsiteY8" fmla="*/ 319402 h 442893"/>
                <a:gd name="connsiteX9" fmla="*/ 5232400 w 6635750"/>
                <a:gd name="connsiteY9" fmla="*/ 427352 h 442893"/>
                <a:gd name="connsiteX10" fmla="*/ 5524500 w 6635750"/>
                <a:gd name="connsiteY10" fmla="*/ 427352 h 442893"/>
                <a:gd name="connsiteX11" fmla="*/ 6261100 w 6635750"/>
                <a:gd name="connsiteY11" fmla="*/ 287652 h 442893"/>
                <a:gd name="connsiteX12" fmla="*/ 6635750 w 6635750"/>
                <a:gd name="connsiteY12" fmla="*/ 236852 h 442893"/>
                <a:gd name="connsiteX0" fmla="*/ 0 w 6635750"/>
                <a:gd name="connsiteY0" fmla="*/ 120846 h 314187"/>
                <a:gd name="connsiteX1" fmla="*/ 234950 w 6635750"/>
                <a:gd name="connsiteY1" fmla="*/ 44646 h 314187"/>
                <a:gd name="connsiteX2" fmla="*/ 546100 w 6635750"/>
                <a:gd name="connsiteY2" fmla="*/ 63696 h 314187"/>
                <a:gd name="connsiteX3" fmla="*/ 850900 w 6635750"/>
                <a:gd name="connsiteY3" fmla="*/ 19246 h 314187"/>
                <a:gd name="connsiteX4" fmla="*/ 1327010 w 6635750"/>
                <a:gd name="connsiteY4" fmla="*/ 101796 h 314187"/>
                <a:gd name="connsiteX5" fmla="*/ 3225800 w 6635750"/>
                <a:gd name="connsiteY5" fmla="*/ 196 h 314187"/>
                <a:gd name="connsiteX6" fmla="*/ 3613150 w 6635750"/>
                <a:gd name="connsiteY6" fmla="*/ 133546 h 314187"/>
                <a:gd name="connsiteX7" fmla="*/ 4318000 w 6635750"/>
                <a:gd name="connsiteY7" fmla="*/ 190696 h 314187"/>
                <a:gd name="connsiteX8" fmla="*/ 5232400 w 6635750"/>
                <a:gd name="connsiteY8" fmla="*/ 298646 h 314187"/>
                <a:gd name="connsiteX9" fmla="*/ 5524500 w 6635750"/>
                <a:gd name="connsiteY9" fmla="*/ 298646 h 314187"/>
                <a:gd name="connsiteX10" fmla="*/ 6261100 w 6635750"/>
                <a:gd name="connsiteY10" fmla="*/ 158946 h 314187"/>
                <a:gd name="connsiteX11" fmla="*/ 6635750 w 6635750"/>
                <a:gd name="connsiteY11" fmla="*/ 108146 h 314187"/>
                <a:gd name="connsiteX0" fmla="*/ 0 w 6635750"/>
                <a:gd name="connsiteY0" fmla="*/ 102194 h 295535"/>
                <a:gd name="connsiteX1" fmla="*/ 234950 w 6635750"/>
                <a:gd name="connsiteY1" fmla="*/ 25994 h 295535"/>
                <a:gd name="connsiteX2" fmla="*/ 546100 w 6635750"/>
                <a:gd name="connsiteY2" fmla="*/ 45044 h 295535"/>
                <a:gd name="connsiteX3" fmla="*/ 850900 w 6635750"/>
                <a:gd name="connsiteY3" fmla="*/ 594 h 295535"/>
                <a:gd name="connsiteX4" fmla="*/ 1327010 w 6635750"/>
                <a:gd name="connsiteY4" fmla="*/ 83144 h 295535"/>
                <a:gd name="connsiteX5" fmla="*/ 3613150 w 6635750"/>
                <a:gd name="connsiteY5" fmla="*/ 114894 h 295535"/>
                <a:gd name="connsiteX6" fmla="*/ 4318000 w 6635750"/>
                <a:gd name="connsiteY6" fmla="*/ 172044 h 295535"/>
                <a:gd name="connsiteX7" fmla="*/ 5232400 w 6635750"/>
                <a:gd name="connsiteY7" fmla="*/ 279994 h 295535"/>
                <a:gd name="connsiteX8" fmla="*/ 5524500 w 6635750"/>
                <a:gd name="connsiteY8" fmla="*/ 279994 h 295535"/>
                <a:gd name="connsiteX9" fmla="*/ 6261100 w 6635750"/>
                <a:gd name="connsiteY9" fmla="*/ 140294 h 295535"/>
                <a:gd name="connsiteX10" fmla="*/ 6635750 w 6635750"/>
                <a:gd name="connsiteY10" fmla="*/ 89494 h 295535"/>
                <a:gd name="connsiteX0" fmla="*/ 0 w 6635750"/>
                <a:gd name="connsiteY0" fmla="*/ 102194 h 295535"/>
                <a:gd name="connsiteX1" fmla="*/ 234950 w 6635750"/>
                <a:gd name="connsiteY1" fmla="*/ 25994 h 295535"/>
                <a:gd name="connsiteX2" fmla="*/ 546100 w 6635750"/>
                <a:gd name="connsiteY2" fmla="*/ 45044 h 295535"/>
                <a:gd name="connsiteX3" fmla="*/ 850900 w 6635750"/>
                <a:gd name="connsiteY3" fmla="*/ 594 h 295535"/>
                <a:gd name="connsiteX4" fmla="*/ 1327010 w 6635750"/>
                <a:gd name="connsiteY4" fmla="*/ 83144 h 295535"/>
                <a:gd name="connsiteX5" fmla="*/ 4318000 w 6635750"/>
                <a:gd name="connsiteY5" fmla="*/ 172044 h 295535"/>
                <a:gd name="connsiteX6" fmla="*/ 5232400 w 6635750"/>
                <a:gd name="connsiteY6" fmla="*/ 279994 h 295535"/>
                <a:gd name="connsiteX7" fmla="*/ 5524500 w 6635750"/>
                <a:gd name="connsiteY7" fmla="*/ 279994 h 295535"/>
                <a:gd name="connsiteX8" fmla="*/ 6261100 w 6635750"/>
                <a:gd name="connsiteY8" fmla="*/ 140294 h 295535"/>
                <a:gd name="connsiteX9" fmla="*/ 6635750 w 6635750"/>
                <a:gd name="connsiteY9" fmla="*/ 89494 h 295535"/>
                <a:gd name="connsiteX0" fmla="*/ 0 w 6635750"/>
                <a:gd name="connsiteY0" fmla="*/ 102194 h 301177"/>
                <a:gd name="connsiteX1" fmla="*/ 234950 w 6635750"/>
                <a:gd name="connsiteY1" fmla="*/ 25994 h 301177"/>
                <a:gd name="connsiteX2" fmla="*/ 546100 w 6635750"/>
                <a:gd name="connsiteY2" fmla="*/ 45044 h 301177"/>
                <a:gd name="connsiteX3" fmla="*/ 850900 w 6635750"/>
                <a:gd name="connsiteY3" fmla="*/ 594 h 301177"/>
                <a:gd name="connsiteX4" fmla="*/ 1327010 w 6635750"/>
                <a:gd name="connsiteY4" fmla="*/ 83144 h 301177"/>
                <a:gd name="connsiteX5" fmla="*/ 5232400 w 6635750"/>
                <a:gd name="connsiteY5" fmla="*/ 279994 h 301177"/>
                <a:gd name="connsiteX6" fmla="*/ 5524500 w 6635750"/>
                <a:gd name="connsiteY6" fmla="*/ 279994 h 301177"/>
                <a:gd name="connsiteX7" fmla="*/ 6261100 w 6635750"/>
                <a:gd name="connsiteY7" fmla="*/ 140294 h 301177"/>
                <a:gd name="connsiteX8" fmla="*/ 6635750 w 6635750"/>
                <a:gd name="connsiteY8" fmla="*/ 89494 h 301177"/>
                <a:gd name="connsiteX0" fmla="*/ 0 w 6635750"/>
                <a:gd name="connsiteY0" fmla="*/ 102194 h 279994"/>
                <a:gd name="connsiteX1" fmla="*/ 234950 w 6635750"/>
                <a:gd name="connsiteY1" fmla="*/ 25994 h 279994"/>
                <a:gd name="connsiteX2" fmla="*/ 546100 w 6635750"/>
                <a:gd name="connsiteY2" fmla="*/ 45044 h 279994"/>
                <a:gd name="connsiteX3" fmla="*/ 850900 w 6635750"/>
                <a:gd name="connsiteY3" fmla="*/ 594 h 279994"/>
                <a:gd name="connsiteX4" fmla="*/ 1327010 w 6635750"/>
                <a:gd name="connsiteY4" fmla="*/ 83144 h 279994"/>
                <a:gd name="connsiteX5" fmla="*/ 5524500 w 6635750"/>
                <a:gd name="connsiteY5" fmla="*/ 279994 h 279994"/>
                <a:gd name="connsiteX6" fmla="*/ 6261100 w 6635750"/>
                <a:gd name="connsiteY6" fmla="*/ 140294 h 279994"/>
                <a:gd name="connsiteX7" fmla="*/ 6635750 w 6635750"/>
                <a:gd name="connsiteY7" fmla="*/ 89494 h 279994"/>
                <a:gd name="connsiteX0" fmla="*/ 0 w 6635750"/>
                <a:gd name="connsiteY0" fmla="*/ 102194 h 140294"/>
                <a:gd name="connsiteX1" fmla="*/ 234950 w 6635750"/>
                <a:gd name="connsiteY1" fmla="*/ 25994 h 140294"/>
                <a:gd name="connsiteX2" fmla="*/ 546100 w 6635750"/>
                <a:gd name="connsiteY2" fmla="*/ 45044 h 140294"/>
                <a:gd name="connsiteX3" fmla="*/ 850900 w 6635750"/>
                <a:gd name="connsiteY3" fmla="*/ 594 h 140294"/>
                <a:gd name="connsiteX4" fmla="*/ 1327010 w 6635750"/>
                <a:gd name="connsiteY4" fmla="*/ 83144 h 140294"/>
                <a:gd name="connsiteX5" fmla="*/ 6261100 w 6635750"/>
                <a:gd name="connsiteY5" fmla="*/ 140294 h 140294"/>
                <a:gd name="connsiteX6" fmla="*/ 6635750 w 6635750"/>
                <a:gd name="connsiteY6" fmla="*/ 89494 h 140294"/>
                <a:gd name="connsiteX0" fmla="*/ 0 w 6635750"/>
                <a:gd name="connsiteY0" fmla="*/ 102194 h 102194"/>
                <a:gd name="connsiteX1" fmla="*/ 234950 w 6635750"/>
                <a:gd name="connsiteY1" fmla="*/ 25994 h 102194"/>
                <a:gd name="connsiteX2" fmla="*/ 546100 w 6635750"/>
                <a:gd name="connsiteY2" fmla="*/ 45044 h 102194"/>
                <a:gd name="connsiteX3" fmla="*/ 850900 w 6635750"/>
                <a:gd name="connsiteY3" fmla="*/ 594 h 102194"/>
                <a:gd name="connsiteX4" fmla="*/ 1327010 w 6635750"/>
                <a:gd name="connsiteY4" fmla="*/ 83144 h 102194"/>
                <a:gd name="connsiteX5" fmla="*/ 6635750 w 6635750"/>
                <a:gd name="connsiteY5" fmla="*/ 89494 h 102194"/>
                <a:gd name="connsiteX0" fmla="*/ 0 w 1327010"/>
                <a:gd name="connsiteY0" fmla="*/ 102194 h 102194"/>
                <a:gd name="connsiteX1" fmla="*/ 234950 w 1327010"/>
                <a:gd name="connsiteY1" fmla="*/ 25994 h 102194"/>
                <a:gd name="connsiteX2" fmla="*/ 546100 w 1327010"/>
                <a:gd name="connsiteY2" fmla="*/ 45044 h 102194"/>
                <a:gd name="connsiteX3" fmla="*/ 850900 w 1327010"/>
                <a:gd name="connsiteY3" fmla="*/ 594 h 102194"/>
                <a:gd name="connsiteX4" fmla="*/ 1327010 w 1327010"/>
                <a:gd name="connsiteY4" fmla="*/ 83144 h 102194"/>
                <a:gd name="connsiteX0" fmla="*/ 0 w 1327010"/>
                <a:gd name="connsiteY0" fmla="*/ 102194 h 102194"/>
                <a:gd name="connsiteX1" fmla="*/ 234950 w 1327010"/>
                <a:gd name="connsiteY1" fmla="*/ 25994 h 102194"/>
                <a:gd name="connsiteX2" fmla="*/ 546100 w 1327010"/>
                <a:gd name="connsiteY2" fmla="*/ 45044 h 102194"/>
                <a:gd name="connsiteX3" fmla="*/ 816008 w 1327010"/>
                <a:gd name="connsiteY3" fmla="*/ 594 h 102194"/>
                <a:gd name="connsiteX4" fmla="*/ 1327010 w 1327010"/>
                <a:gd name="connsiteY4" fmla="*/ 83144 h 102194"/>
                <a:gd name="connsiteX0" fmla="*/ 0 w 1327010"/>
                <a:gd name="connsiteY0" fmla="*/ 102194 h 102194"/>
                <a:gd name="connsiteX1" fmla="*/ 234950 w 1327010"/>
                <a:gd name="connsiteY1" fmla="*/ 25994 h 102194"/>
                <a:gd name="connsiteX2" fmla="*/ 546100 w 1327010"/>
                <a:gd name="connsiteY2" fmla="*/ 45044 h 102194"/>
                <a:gd name="connsiteX3" fmla="*/ 816008 w 1327010"/>
                <a:gd name="connsiteY3" fmla="*/ 594 h 102194"/>
                <a:gd name="connsiteX4" fmla="*/ 1327010 w 1327010"/>
                <a:gd name="connsiteY4" fmla="*/ 83144 h 102194"/>
                <a:gd name="connsiteX0" fmla="*/ 0 w 1327010"/>
                <a:gd name="connsiteY0" fmla="*/ 102194 h 102194"/>
                <a:gd name="connsiteX1" fmla="*/ 234950 w 1327010"/>
                <a:gd name="connsiteY1" fmla="*/ 25994 h 102194"/>
                <a:gd name="connsiteX2" fmla="*/ 546100 w 1327010"/>
                <a:gd name="connsiteY2" fmla="*/ 45044 h 102194"/>
                <a:gd name="connsiteX3" fmla="*/ 816008 w 1327010"/>
                <a:gd name="connsiteY3" fmla="*/ 594 h 102194"/>
                <a:gd name="connsiteX4" fmla="*/ 1327010 w 1327010"/>
                <a:gd name="connsiteY4" fmla="*/ 83144 h 102194"/>
                <a:gd name="connsiteX0" fmla="*/ 0 w 1331372"/>
                <a:gd name="connsiteY0" fmla="*/ 83144 h 83144"/>
                <a:gd name="connsiteX1" fmla="*/ 239312 w 1331372"/>
                <a:gd name="connsiteY1" fmla="*/ 25994 h 83144"/>
                <a:gd name="connsiteX2" fmla="*/ 550462 w 1331372"/>
                <a:gd name="connsiteY2" fmla="*/ 45044 h 83144"/>
                <a:gd name="connsiteX3" fmla="*/ 820370 w 1331372"/>
                <a:gd name="connsiteY3" fmla="*/ 594 h 83144"/>
                <a:gd name="connsiteX4" fmla="*/ 1331372 w 1331372"/>
                <a:gd name="connsiteY4" fmla="*/ 83144 h 83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1372" h="83144">
                  <a:moveTo>
                    <a:pt x="0" y="83144"/>
                  </a:moveTo>
                  <a:cubicBezTo>
                    <a:pt x="89412" y="54568"/>
                    <a:pt x="147568" y="32344"/>
                    <a:pt x="239312" y="25994"/>
                  </a:cubicBezTo>
                  <a:cubicBezTo>
                    <a:pt x="331056" y="19644"/>
                    <a:pt x="453619" y="49277"/>
                    <a:pt x="550462" y="45044"/>
                  </a:cubicBezTo>
                  <a:cubicBezTo>
                    <a:pt x="647305" y="40811"/>
                    <a:pt x="690218" y="-5756"/>
                    <a:pt x="820370" y="594"/>
                  </a:cubicBezTo>
                  <a:cubicBezTo>
                    <a:pt x="950522" y="6944"/>
                    <a:pt x="1111594" y="55627"/>
                    <a:pt x="1331372" y="83144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49" name="Skupina 48">
            <a:extLst>
              <a:ext uri="{FF2B5EF4-FFF2-40B4-BE49-F238E27FC236}">
                <a16:creationId xmlns:a16="http://schemas.microsoft.com/office/drawing/2014/main" id="{FAC90AF7-24B0-47CA-8F76-086CF96BD161}"/>
              </a:ext>
            </a:extLst>
          </p:cNvPr>
          <p:cNvGrpSpPr/>
          <p:nvPr/>
        </p:nvGrpSpPr>
        <p:grpSpPr>
          <a:xfrm>
            <a:off x="1130368" y="4111268"/>
            <a:ext cx="8619276" cy="829900"/>
            <a:chOff x="224599" y="4111268"/>
            <a:chExt cx="8619276" cy="829900"/>
          </a:xfrm>
        </p:grpSpPr>
        <p:sp>
          <p:nvSpPr>
            <p:cNvPr id="50" name="Volný tvar 6">
              <a:extLst>
                <a:ext uri="{FF2B5EF4-FFF2-40B4-BE49-F238E27FC236}">
                  <a16:creationId xmlns:a16="http://schemas.microsoft.com/office/drawing/2014/main" id="{A3A433A0-1E1A-4DC6-BABE-17D933F69E77}"/>
                </a:ext>
              </a:extLst>
            </p:cNvPr>
            <p:cNvSpPr/>
            <p:nvPr/>
          </p:nvSpPr>
          <p:spPr>
            <a:xfrm>
              <a:off x="224599" y="4111268"/>
              <a:ext cx="7219254" cy="829900"/>
            </a:xfrm>
            <a:custGeom>
              <a:avLst/>
              <a:gdLst>
                <a:gd name="connsiteX0" fmla="*/ 0 w 6605516"/>
                <a:gd name="connsiteY0" fmla="*/ 759903 h 829900"/>
                <a:gd name="connsiteX1" fmla="*/ 3043451 w 6605516"/>
                <a:gd name="connsiteY1" fmla="*/ 780375 h 829900"/>
                <a:gd name="connsiteX2" fmla="*/ 4012442 w 6605516"/>
                <a:gd name="connsiteY2" fmla="*/ 200345 h 829900"/>
                <a:gd name="connsiteX3" fmla="*/ 4380931 w 6605516"/>
                <a:gd name="connsiteY3" fmla="*/ 2453 h 829900"/>
                <a:gd name="connsiteX4" fmla="*/ 4769892 w 6605516"/>
                <a:gd name="connsiteY4" fmla="*/ 97987 h 829900"/>
                <a:gd name="connsiteX5" fmla="*/ 5083791 w 6605516"/>
                <a:gd name="connsiteY5" fmla="*/ 220817 h 829900"/>
                <a:gd name="connsiteX6" fmla="*/ 5390866 w 6605516"/>
                <a:gd name="connsiteY6" fmla="*/ 350471 h 829900"/>
                <a:gd name="connsiteX7" fmla="*/ 5820770 w 6605516"/>
                <a:gd name="connsiteY7" fmla="*/ 705312 h 829900"/>
                <a:gd name="connsiteX8" fmla="*/ 6298442 w 6605516"/>
                <a:gd name="connsiteY8" fmla="*/ 780375 h 829900"/>
                <a:gd name="connsiteX9" fmla="*/ 6605516 w 6605516"/>
                <a:gd name="connsiteY9" fmla="*/ 794023 h 829900"/>
                <a:gd name="connsiteX0" fmla="*/ 0 w 6643192"/>
                <a:gd name="connsiteY0" fmla="*/ 759903 h 829900"/>
                <a:gd name="connsiteX1" fmla="*/ 3043451 w 6643192"/>
                <a:gd name="connsiteY1" fmla="*/ 780375 h 829900"/>
                <a:gd name="connsiteX2" fmla="*/ 4012442 w 6643192"/>
                <a:gd name="connsiteY2" fmla="*/ 200345 h 829900"/>
                <a:gd name="connsiteX3" fmla="*/ 4380931 w 6643192"/>
                <a:gd name="connsiteY3" fmla="*/ 2453 h 829900"/>
                <a:gd name="connsiteX4" fmla="*/ 4769892 w 6643192"/>
                <a:gd name="connsiteY4" fmla="*/ 97987 h 829900"/>
                <a:gd name="connsiteX5" fmla="*/ 5083791 w 6643192"/>
                <a:gd name="connsiteY5" fmla="*/ 220817 h 829900"/>
                <a:gd name="connsiteX6" fmla="*/ 5390866 w 6643192"/>
                <a:gd name="connsiteY6" fmla="*/ 350471 h 829900"/>
                <a:gd name="connsiteX7" fmla="*/ 5820770 w 6643192"/>
                <a:gd name="connsiteY7" fmla="*/ 705312 h 829900"/>
                <a:gd name="connsiteX8" fmla="*/ 6298442 w 6643192"/>
                <a:gd name="connsiteY8" fmla="*/ 780375 h 829900"/>
                <a:gd name="connsiteX9" fmla="*/ 6643192 w 6643192"/>
                <a:gd name="connsiteY9" fmla="*/ 739432 h 829900"/>
                <a:gd name="connsiteX0" fmla="*/ 0 w 6643192"/>
                <a:gd name="connsiteY0" fmla="*/ 759903 h 829900"/>
                <a:gd name="connsiteX1" fmla="*/ 3043451 w 6643192"/>
                <a:gd name="connsiteY1" fmla="*/ 780375 h 829900"/>
                <a:gd name="connsiteX2" fmla="*/ 4012442 w 6643192"/>
                <a:gd name="connsiteY2" fmla="*/ 200345 h 829900"/>
                <a:gd name="connsiteX3" fmla="*/ 4380931 w 6643192"/>
                <a:gd name="connsiteY3" fmla="*/ 2453 h 829900"/>
                <a:gd name="connsiteX4" fmla="*/ 4769892 w 6643192"/>
                <a:gd name="connsiteY4" fmla="*/ 97987 h 829900"/>
                <a:gd name="connsiteX5" fmla="*/ 5083791 w 6643192"/>
                <a:gd name="connsiteY5" fmla="*/ 220817 h 829900"/>
                <a:gd name="connsiteX6" fmla="*/ 5390866 w 6643192"/>
                <a:gd name="connsiteY6" fmla="*/ 350471 h 829900"/>
                <a:gd name="connsiteX7" fmla="*/ 5820770 w 6643192"/>
                <a:gd name="connsiteY7" fmla="*/ 705312 h 829900"/>
                <a:gd name="connsiteX8" fmla="*/ 6304720 w 6643192"/>
                <a:gd name="connsiteY8" fmla="*/ 725784 h 829900"/>
                <a:gd name="connsiteX9" fmla="*/ 6643192 w 6643192"/>
                <a:gd name="connsiteY9" fmla="*/ 739432 h 829900"/>
                <a:gd name="connsiteX0" fmla="*/ 0 w 6643192"/>
                <a:gd name="connsiteY0" fmla="*/ 759903 h 829900"/>
                <a:gd name="connsiteX1" fmla="*/ 3043451 w 6643192"/>
                <a:gd name="connsiteY1" fmla="*/ 780375 h 829900"/>
                <a:gd name="connsiteX2" fmla="*/ 4012442 w 6643192"/>
                <a:gd name="connsiteY2" fmla="*/ 200345 h 829900"/>
                <a:gd name="connsiteX3" fmla="*/ 4380931 w 6643192"/>
                <a:gd name="connsiteY3" fmla="*/ 2453 h 829900"/>
                <a:gd name="connsiteX4" fmla="*/ 4769892 w 6643192"/>
                <a:gd name="connsiteY4" fmla="*/ 97987 h 829900"/>
                <a:gd name="connsiteX5" fmla="*/ 5083791 w 6643192"/>
                <a:gd name="connsiteY5" fmla="*/ 220817 h 829900"/>
                <a:gd name="connsiteX6" fmla="*/ 5390866 w 6643192"/>
                <a:gd name="connsiteY6" fmla="*/ 350471 h 829900"/>
                <a:gd name="connsiteX7" fmla="*/ 5858446 w 6643192"/>
                <a:gd name="connsiteY7" fmla="*/ 657545 h 829900"/>
                <a:gd name="connsiteX8" fmla="*/ 6304720 w 6643192"/>
                <a:gd name="connsiteY8" fmla="*/ 725784 h 829900"/>
                <a:gd name="connsiteX9" fmla="*/ 6643192 w 6643192"/>
                <a:gd name="connsiteY9" fmla="*/ 739432 h 829900"/>
                <a:gd name="connsiteX0" fmla="*/ 0 w 6643192"/>
                <a:gd name="connsiteY0" fmla="*/ 759903 h 829900"/>
                <a:gd name="connsiteX1" fmla="*/ 3043451 w 6643192"/>
                <a:gd name="connsiteY1" fmla="*/ 780375 h 829900"/>
                <a:gd name="connsiteX2" fmla="*/ 4012442 w 6643192"/>
                <a:gd name="connsiteY2" fmla="*/ 200345 h 829900"/>
                <a:gd name="connsiteX3" fmla="*/ 4380931 w 6643192"/>
                <a:gd name="connsiteY3" fmla="*/ 2453 h 829900"/>
                <a:gd name="connsiteX4" fmla="*/ 4769892 w 6643192"/>
                <a:gd name="connsiteY4" fmla="*/ 97987 h 829900"/>
                <a:gd name="connsiteX5" fmla="*/ 5083791 w 6643192"/>
                <a:gd name="connsiteY5" fmla="*/ 220817 h 829900"/>
                <a:gd name="connsiteX6" fmla="*/ 5390866 w 6643192"/>
                <a:gd name="connsiteY6" fmla="*/ 350471 h 829900"/>
                <a:gd name="connsiteX7" fmla="*/ 5858446 w 6643192"/>
                <a:gd name="connsiteY7" fmla="*/ 657545 h 829900"/>
                <a:gd name="connsiteX8" fmla="*/ 6304720 w 6643192"/>
                <a:gd name="connsiteY8" fmla="*/ 725784 h 829900"/>
                <a:gd name="connsiteX9" fmla="*/ 6643192 w 6643192"/>
                <a:gd name="connsiteY9" fmla="*/ 759904 h 829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43192" h="829900">
                  <a:moveTo>
                    <a:pt x="0" y="759903"/>
                  </a:moveTo>
                  <a:cubicBezTo>
                    <a:pt x="1187355" y="816769"/>
                    <a:pt x="2374711" y="873635"/>
                    <a:pt x="3043451" y="780375"/>
                  </a:cubicBezTo>
                  <a:cubicBezTo>
                    <a:pt x="3712191" y="687115"/>
                    <a:pt x="3789529" y="329999"/>
                    <a:pt x="4012442" y="200345"/>
                  </a:cubicBezTo>
                  <a:cubicBezTo>
                    <a:pt x="4235355" y="70691"/>
                    <a:pt x="4254689" y="19513"/>
                    <a:pt x="4380931" y="2453"/>
                  </a:cubicBezTo>
                  <a:cubicBezTo>
                    <a:pt x="4507173" y="-14607"/>
                    <a:pt x="4652749" y="61593"/>
                    <a:pt x="4769892" y="97987"/>
                  </a:cubicBezTo>
                  <a:cubicBezTo>
                    <a:pt x="4887035" y="134381"/>
                    <a:pt x="4980295" y="178736"/>
                    <a:pt x="5083791" y="220817"/>
                  </a:cubicBezTo>
                  <a:cubicBezTo>
                    <a:pt x="5187287" y="262898"/>
                    <a:pt x="5261757" y="277683"/>
                    <a:pt x="5390866" y="350471"/>
                  </a:cubicBezTo>
                  <a:cubicBezTo>
                    <a:pt x="5519975" y="423259"/>
                    <a:pt x="5706137" y="594993"/>
                    <a:pt x="5858446" y="657545"/>
                  </a:cubicBezTo>
                  <a:cubicBezTo>
                    <a:pt x="6010755" y="720097"/>
                    <a:pt x="6173929" y="708724"/>
                    <a:pt x="6304720" y="725784"/>
                  </a:cubicBezTo>
                  <a:cubicBezTo>
                    <a:pt x="6435511" y="742844"/>
                    <a:pt x="6555050" y="760472"/>
                    <a:pt x="6643192" y="759904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1" name="Volný tvar 54">
              <a:extLst>
                <a:ext uri="{FF2B5EF4-FFF2-40B4-BE49-F238E27FC236}">
                  <a16:creationId xmlns:a16="http://schemas.microsoft.com/office/drawing/2014/main" id="{F01F20A0-9F49-424F-9AF4-E205E4A5933A}"/>
                </a:ext>
              </a:extLst>
            </p:cNvPr>
            <p:cNvSpPr/>
            <p:nvPr/>
          </p:nvSpPr>
          <p:spPr>
            <a:xfrm>
              <a:off x="7426600" y="4866621"/>
              <a:ext cx="1417275" cy="60220"/>
            </a:xfrm>
            <a:custGeom>
              <a:avLst/>
              <a:gdLst>
                <a:gd name="connsiteX0" fmla="*/ 0 w 6605516"/>
                <a:gd name="connsiteY0" fmla="*/ 759903 h 829900"/>
                <a:gd name="connsiteX1" fmla="*/ 3043451 w 6605516"/>
                <a:gd name="connsiteY1" fmla="*/ 780375 h 829900"/>
                <a:gd name="connsiteX2" fmla="*/ 4012442 w 6605516"/>
                <a:gd name="connsiteY2" fmla="*/ 200345 h 829900"/>
                <a:gd name="connsiteX3" fmla="*/ 4380931 w 6605516"/>
                <a:gd name="connsiteY3" fmla="*/ 2453 h 829900"/>
                <a:gd name="connsiteX4" fmla="*/ 4769892 w 6605516"/>
                <a:gd name="connsiteY4" fmla="*/ 97987 h 829900"/>
                <a:gd name="connsiteX5" fmla="*/ 5083791 w 6605516"/>
                <a:gd name="connsiteY5" fmla="*/ 220817 h 829900"/>
                <a:gd name="connsiteX6" fmla="*/ 5390866 w 6605516"/>
                <a:gd name="connsiteY6" fmla="*/ 350471 h 829900"/>
                <a:gd name="connsiteX7" fmla="*/ 5820770 w 6605516"/>
                <a:gd name="connsiteY7" fmla="*/ 705312 h 829900"/>
                <a:gd name="connsiteX8" fmla="*/ 6298442 w 6605516"/>
                <a:gd name="connsiteY8" fmla="*/ 780375 h 829900"/>
                <a:gd name="connsiteX9" fmla="*/ 6605516 w 6605516"/>
                <a:gd name="connsiteY9" fmla="*/ 794023 h 829900"/>
                <a:gd name="connsiteX0" fmla="*/ 0 w 6605516"/>
                <a:gd name="connsiteY0" fmla="*/ 759903 h 840608"/>
                <a:gd name="connsiteX1" fmla="*/ 1304183 w 6605516"/>
                <a:gd name="connsiteY1" fmla="*/ 820123 h 840608"/>
                <a:gd name="connsiteX2" fmla="*/ 3043451 w 6605516"/>
                <a:gd name="connsiteY2" fmla="*/ 780375 h 840608"/>
                <a:gd name="connsiteX3" fmla="*/ 4012442 w 6605516"/>
                <a:gd name="connsiteY3" fmla="*/ 200345 h 840608"/>
                <a:gd name="connsiteX4" fmla="*/ 4380931 w 6605516"/>
                <a:gd name="connsiteY4" fmla="*/ 2453 h 840608"/>
                <a:gd name="connsiteX5" fmla="*/ 4769892 w 6605516"/>
                <a:gd name="connsiteY5" fmla="*/ 97987 h 840608"/>
                <a:gd name="connsiteX6" fmla="*/ 5083791 w 6605516"/>
                <a:gd name="connsiteY6" fmla="*/ 220817 h 840608"/>
                <a:gd name="connsiteX7" fmla="*/ 5390866 w 6605516"/>
                <a:gd name="connsiteY7" fmla="*/ 350471 h 840608"/>
                <a:gd name="connsiteX8" fmla="*/ 5820770 w 6605516"/>
                <a:gd name="connsiteY8" fmla="*/ 705312 h 840608"/>
                <a:gd name="connsiteX9" fmla="*/ 6298442 w 6605516"/>
                <a:gd name="connsiteY9" fmla="*/ 780375 h 840608"/>
                <a:gd name="connsiteX10" fmla="*/ 6605516 w 6605516"/>
                <a:gd name="connsiteY10" fmla="*/ 794023 h 840608"/>
                <a:gd name="connsiteX0" fmla="*/ 0 w 6605516"/>
                <a:gd name="connsiteY0" fmla="*/ 759903 h 851489"/>
                <a:gd name="connsiteX1" fmla="*/ 1304183 w 6605516"/>
                <a:gd name="connsiteY1" fmla="*/ 820123 h 851489"/>
                <a:gd name="connsiteX2" fmla="*/ 4012442 w 6605516"/>
                <a:gd name="connsiteY2" fmla="*/ 200345 h 851489"/>
                <a:gd name="connsiteX3" fmla="*/ 4380931 w 6605516"/>
                <a:gd name="connsiteY3" fmla="*/ 2453 h 851489"/>
                <a:gd name="connsiteX4" fmla="*/ 4769892 w 6605516"/>
                <a:gd name="connsiteY4" fmla="*/ 97987 h 851489"/>
                <a:gd name="connsiteX5" fmla="*/ 5083791 w 6605516"/>
                <a:gd name="connsiteY5" fmla="*/ 220817 h 851489"/>
                <a:gd name="connsiteX6" fmla="*/ 5390866 w 6605516"/>
                <a:gd name="connsiteY6" fmla="*/ 350471 h 851489"/>
                <a:gd name="connsiteX7" fmla="*/ 5820770 w 6605516"/>
                <a:gd name="connsiteY7" fmla="*/ 705312 h 851489"/>
                <a:gd name="connsiteX8" fmla="*/ 6298442 w 6605516"/>
                <a:gd name="connsiteY8" fmla="*/ 780375 h 851489"/>
                <a:gd name="connsiteX9" fmla="*/ 6605516 w 6605516"/>
                <a:gd name="connsiteY9" fmla="*/ 794023 h 851489"/>
                <a:gd name="connsiteX0" fmla="*/ 0 w 6605516"/>
                <a:gd name="connsiteY0" fmla="*/ 798429 h 903982"/>
                <a:gd name="connsiteX1" fmla="*/ 1304183 w 6605516"/>
                <a:gd name="connsiteY1" fmla="*/ 858649 h 903982"/>
                <a:gd name="connsiteX2" fmla="*/ 4380931 w 6605516"/>
                <a:gd name="connsiteY2" fmla="*/ 40979 h 903982"/>
                <a:gd name="connsiteX3" fmla="*/ 4769892 w 6605516"/>
                <a:gd name="connsiteY3" fmla="*/ 136513 h 903982"/>
                <a:gd name="connsiteX4" fmla="*/ 5083791 w 6605516"/>
                <a:gd name="connsiteY4" fmla="*/ 259343 h 903982"/>
                <a:gd name="connsiteX5" fmla="*/ 5390866 w 6605516"/>
                <a:gd name="connsiteY5" fmla="*/ 388997 h 903982"/>
                <a:gd name="connsiteX6" fmla="*/ 5820770 w 6605516"/>
                <a:gd name="connsiteY6" fmla="*/ 743838 h 903982"/>
                <a:gd name="connsiteX7" fmla="*/ 6298442 w 6605516"/>
                <a:gd name="connsiteY7" fmla="*/ 818901 h 903982"/>
                <a:gd name="connsiteX8" fmla="*/ 6605516 w 6605516"/>
                <a:gd name="connsiteY8" fmla="*/ 832549 h 903982"/>
                <a:gd name="connsiteX0" fmla="*/ 0 w 6605516"/>
                <a:gd name="connsiteY0" fmla="*/ 691613 h 790382"/>
                <a:gd name="connsiteX1" fmla="*/ 1304183 w 6605516"/>
                <a:gd name="connsiteY1" fmla="*/ 751833 h 790382"/>
                <a:gd name="connsiteX2" fmla="*/ 4769892 w 6605516"/>
                <a:gd name="connsiteY2" fmla="*/ 29697 h 790382"/>
                <a:gd name="connsiteX3" fmla="*/ 5083791 w 6605516"/>
                <a:gd name="connsiteY3" fmla="*/ 152527 h 790382"/>
                <a:gd name="connsiteX4" fmla="*/ 5390866 w 6605516"/>
                <a:gd name="connsiteY4" fmla="*/ 282181 h 790382"/>
                <a:gd name="connsiteX5" fmla="*/ 5820770 w 6605516"/>
                <a:gd name="connsiteY5" fmla="*/ 637022 h 790382"/>
                <a:gd name="connsiteX6" fmla="*/ 6298442 w 6605516"/>
                <a:gd name="connsiteY6" fmla="*/ 712085 h 790382"/>
                <a:gd name="connsiteX7" fmla="*/ 6605516 w 6605516"/>
                <a:gd name="connsiteY7" fmla="*/ 725733 h 790382"/>
                <a:gd name="connsiteX0" fmla="*/ 0 w 6605516"/>
                <a:gd name="connsiteY0" fmla="*/ 677891 h 776660"/>
                <a:gd name="connsiteX1" fmla="*/ 1304183 w 6605516"/>
                <a:gd name="connsiteY1" fmla="*/ 738111 h 776660"/>
                <a:gd name="connsiteX2" fmla="*/ 4769892 w 6605516"/>
                <a:gd name="connsiteY2" fmla="*/ 15975 h 776660"/>
                <a:gd name="connsiteX3" fmla="*/ 5390866 w 6605516"/>
                <a:gd name="connsiteY3" fmla="*/ 268459 h 776660"/>
                <a:gd name="connsiteX4" fmla="*/ 5820770 w 6605516"/>
                <a:gd name="connsiteY4" fmla="*/ 623300 h 776660"/>
                <a:gd name="connsiteX5" fmla="*/ 6298442 w 6605516"/>
                <a:gd name="connsiteY5" fmla="*/ 698363 h 776660"/>
                <a:gd name="connsiteX6" fmla="*/ 6605516 w 6605516"/>
                <a:gd name="connsiteY6" fmla="*/ 712011 h 776660"/>
                <a:gd name="connsiteX0" fmla="*/ 0 w 6605516"/>
                <a:gd name="connsiteY0" fmla="*/ 410302 h 491599"/>
                <a:gd name="connsiteX1" fmla="*/ 1304183 w 6605516"/>
                <a:gd name="connsiteY1" fmla="*/ 470522 h 491599"/>
                <a:gd name="connsiteX2" fmla="*/ 5390866 w 6605516"/>
                <a:gd name="connsiteY2" fmla="*/ 870 h 491599"/>
                <a:gd name="connsiteX3" fmla="*/ 5820770 w 6605516"/>
                <a:gd name="connsiteY3" fmla="*/ 355711 h 491599"/>
                <a:gd name="connsiteX4" fmla="*/ 6298442 w 6605516"/>
                <a:gd name="connsiteY4" fmla="*/ 430774 h 491599"/>
                <a:gd name="connsiteX5" fmla="*/ 6605516 w 6605516"/>
                <a:gd name="connsiteY5" fmla="*/ 444422 h 491599"/>
                <a:gd name="connsiteX0" fmla="*/ 0 w 6605516"/>
                <a:gd name="connsiteY0" fmla="*/ 54591 h 115757"/>
                <a:gd name="connsiteX1" fmla="*/ 1304183 w 6605516"/>
                <a:gd name="connsiteY1" fmla="*/ 114811 h 115757"/>
                <a:gd name="connsiteX2" fmla="*/ 5820770 w 6605516"/>
                <a:gd name="connsiteY2" fmla="*/ 0 h 115757"/>
                <a:gd name="connsiteX3" fmla="*/ 6298442 w 6605516"/>
                <a:gd name="connsiteY3" fmla="*/ 75063 h 115757"/>
                <a:gd name="connsiteX4" fmla="*/ 6605516 w 6605516"/>
                <a:gd name="connsiteY4" fmla="*/ 88711 h 115757"/>
                <a:gd name="connsiteX0" fmla="*/ 0 w 6605516"/>
                <a:gd name="connsiteY0" fmla="*/ 0 h 60220"/>
                <a:gd name="connsiteX1" fmla="*/ 1304183 w 6605516"/>
                <a:gd name="connsiteY1" fmla="*/ 60220 h 60220"/>
                <a:gd name="connsiteX2" fmla="*/ 6298442 w 6605516"/>
                <a:gd name="connsiteY2" fmla="*/ 20472 h 60220"/>
                <a:gd name="connsiteX3" fmla="*/ 6605516 w 6605516"/>
                <a:gd name="connsiteY3" fmla="*/ 34120 h 60220"/>
                <a:gd name="connsiteX0" fmla="*/ 0 w 6605516"/>
                <a:gd name="connsiteY0" fmla="*/ 0 h 60220"/>
                <a:gd name="connsiteX1" fmla="*/ 1304183 w 6605516"/>
                <a:gd name="connsiteY1" fmla="*/ 60220 h 60220"/>
                <a:gd name="connsiteX2" fmla="*/ 6605516 w 6605516"/>
                <a:gd name="connsiteY2" fmla="*/ 34120 h 60220"/>
                <a:gd name="connsiteX0" fmla="*/ 0 w 1304183"/>
                <a:gd name="connsiteY0" fmla="*/ 0 h 60220"/>
                <a:gd name="connsiteX1" fmla="*/ 1304183 w 1304183"/>
                <a:gd name="connsiteY1" fmla="*/ 60220 h 60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04183" h="60220">
                  <a:moveTo>
                    <a:pt x="0" y="0"/>
                  </a:moveTo>
                  <a:cubicBezTo>
                    <a:pt x="217364" y="10037"/>
                    <a:pt x="254443" y="56808"/>
                    <a:pt x="1304183" y="60220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52" name="Skupina 51">
            <a:extLst>
              <a:ext uri="{FF2B5EF4-FFF2-40B4-BE49-F238E27FC236}">
                <a16:creationId xmlns:a16="http://schemas.microsoft.com/office/drawing/2014/main" id="{8C6D271D-E57D-4B71-83F8-8B65DF9F69A8}"/>
              </a:ext>
            </a:extLst>
          </p:cNvPr>
          <p:cNvGrpSpPr/>
          <p:nvPr/>
        </p:nvGrpSpPr>
        <p:grpSpPr>
          <a:xfrm>
            <a:off x="1096269" y="4302928"/>
            <a:ext cx="8622021" cy="594803"/>
            <a:chOff x="190500" y="4302928"/>
            <a:chExt cx="8622021" cy="594803"/>
          </a:xfrm>
        </p:grpSpPr>
        <p:sp>
          <p:nvSpPr>
            <p:cNvPr id="53" name="Volný tvar 8">
              <a:extLst>
                <a:ext uri="{FF2B5EF4-FFF2-40B4-BE49-F238E27FC236}">
                  <a16:creationId xmlns:a16="http://schemas.microsoft.com/office/drawing/2014/main" id="{970E8B70-0782-4362-89D3-E2EC137872EC}"/>
                </a:ext>
              </a:extLst>
            </p:cNvPr>
            <p:cNvSpPr/>
            <p:nvPr/>
          </p:nvSpPr>
          <p:spPr>
            <a:xfrm>
              <a:off x="190500" y="4302928"/>
              <a:ext cx="7236305" cy="594803"/>
            </a:xfrm>
            <a:custGeom>
              <a:avLst/>
              <a:gdLst>
                <a:gd name="connsiteX0" fmla="*/ 0 w 6607534"/>
                <a:gd name="connsiteY0" fmla="*/ 447829 h 559296"/>
                <a:gd name="connsiteX1" fmla="*/ 262393 w 6607534"/>
                <a:gd name="connsiteY1" fmla="*/ 416023 h 559296"/>
                <a:gd name="connsiteX2" fmla="*/ 572494 w 6607534"/>
                <a:gd name="connsiteY2" fmla="*/ 463731 h 559296"/>
                <a:gd name="connsiteX3" fmla="*/ 898498 w 6607534"/>
                <a:gd name="connsiteY3" fmla="*/ 400121 h 559296"/>
                <a:gd name="connsiteX4" fmla="*/ 1367625 w 6607534"/>
                <a:gd name="connsiteY4" fmla="*/ 503488 h 559296"/>
                <a:gd name="connsiteX5" fmla="*/ 2345635 w 6607534"/>
                <a:gd name="connsiteY5" fmla="*/ 264949 h 559296"/>
                <a:gd name="connsiteX6" fmla="*/ 2671639 w 6607534"/>
                <a:gd name="connsiteY6" fmla="*/ 2556 h 559296"/>
                <a:gd name="connsiteX7" fmla="*/ 3299792 w 6607534"/>
                <a:gd name="connsiteY7" fmla="*/ 431926 h 559296"/>
                <a:gd name="connsiteX8" fmla="*/ 4071068 w 6607534"/>
                <a:gd name="connsiteY8" fmla="*/ 217241 h 559296"/>
                <a:gd name="connsiteX9" fmla="*/ 4731027 w 6607534"/>
                <a:gd name="connsiteY9" fmla="*/ 161582 h 559296"/>
                <a:gd name="connsiteX10" fmla="*/ 5033176 w 6607534"/>
                <a:gd name="connsiteY10" fmla="*/ 97971 h 559296"/>
                <a:gd name="connsiteX11" fmla="*/ 5343277 w 6607534"/>
                <a:gd name="connsiteY11" fmla="*/ 320608 h 559296"/>
                <a:gd name="connsiteX12" fmla="*/ 5534108 w 6607534"/>
                <a:gd name="connsiteY12" fmla="*/ 336510 h 559296"/>
                <a:gd name="connsiteX13" fmla="*/ 5788550 w 6607534"/>
                <a:gd name="connsiteY13" fmla="*/ 479634 h 559296"/>
                <a:gd name="connsiteX14" fmla="*/ 6202018 w 6607534"/>
                <a:gd name="connsiteY14" fmla="*/ 559147 h 559296"/>
                <a:gd name="connsiteX15" fmla="*/ 6607534 w 6607534"/>
                <a:gd name="connsiteY15" fmla="*/ 495537 h 559296"/>
                <a:gd name="connsiteX0" fmla="*/ 0 w 6607534"/>
                <a:gd name="connsiteY0" fmla="*/ 526766 h 638233"/>
                <a:gd name="connsiteX1" fmla="*/ 262393 w 6607534"/>
                <a:gd name="connsiteY1" fmla="*/ 494960 h 638233"/>
                <a:gd name="connsiteX2" fmla="*/ 572494 w 6607534"/>
                <a:gd name="connsiteY2" fmla="*/ 542668 h 638233"/>
                <a:gd name="connsiteX3" fmla="*/ 898498 w 6607534"/>
                <a:gd name="connsiteY3" fmla="*/ 479058 h 638233"/>
                <a:gd name="connsiteX4" fmla="*/ 1367625 w 6607534"/>
                <a:gd name="connsiteY4" fmla="*/ 582425 h 638233"/>
                <a:gd name="connsiteX5" fmla="*/ 2345635 w 6607534"/>
                <a:gd name="connsiteY5" fmla="*/ 343886 h 638233"/>
                <a:gd name="connsiteX6" fmla="*/ 2802471 w 6607534"/>
                <a:gd name="connsiteY6" fmla="*/ 1980 h 638233"/>
                <a:gd name="connsiteX7" fmla="*/ 3299792 w 6607534"/>
                <a:gd name="connsiteY7" fmla="*/ 510863 h 638233"/>
                <a:gd name="connsiteX8" fmla="*/ 4071068 w 6607534"/>
                <a:gd name="connsiteY8" fmla="*/ 296178 h 638233"/>
                <a:gd name="connsiteX9" fmla="*/ 4731027 w 6607534"/>
                <a:gd name="connsiteY9" fmla="*/ 240519 h 638233"/>
                <a:gd name="connsiteX10" fmla="*/ 5033176 w 6607534"/>
                <a:gd name="connsiteY10" fmla="*/ 176908 h 638233"/>
                <a:gd name="connsiteX11" fmla="*/ 5343277 w 6607534"/>
                <a:gd name="connsiteY11" fmla="*/ 399545 h 638233"/>
                <a:gd name="connsiteX12" fmla="*/ 5534108 w 6607534"/>
                <a:gd name="connsiteY12" fmla="*/ 415447 h 638233"/>
                <a:gd name="connsiteX13" fmla="*/ 5788550 w 6607534"/>
                <a:gd name="connsiteY13" fmla="*/ 558571 h 638233"/>
                <a:gd name="connsiteX14" fmla="*/ 6202018 w 6607534"/>
                <a:gd name="connsiteY14" fmla="*/ 638084 h 638233"/>
                <a:gd name="connsiteX15" fmla="*/ 6607534 w 6607534"/>
                <a:gd name="connsiteY15" fmla="*/ 574474 h 638233"/>
                <a:gd name="connsiteX0" fmla="*/ 0 w 6607534"/>
                <a:gd name="connsiteY0" fmla="*/ 526766 h 638233"/>
                <a:gd name="connsiteX1" fmla="*/ 262393 w 6607534"/>
                <a:gd name="connsiteY1" fmla="*/ 494960 h 638233"/>
                <a:gd name="connsiteX2" fmla="*/ 572494 w 6607534"/>
                <a:gd name="connsiteY2" fmla="*/ 542668 h 638233"/>
                <a:gd name="connsiteX3" fmla="*/ 898498 w 6607534"/>
                <a:gd name="connsiteY3" fmla="*/ 479058 h 638233"/>
                <a:gd name="connsiteX4" fmla="*/ 1367625 w 6607534"/>
                <a:gd name="connsiteY4" fmla="*/ 582425 h 638233"/>
                <a:gd name="connsiteX5" fmla="*/ 2345635 w 6607534"/>
                <a:gd name="connsiteY5" fmla="*/ 343886 h 638233"/>
                <a:gd name="connsiteX6" fmla="*/ 2802471 w 6607534"/>
                <a:gd name="connsiteY6" fmla="*/ 1980 h 638233"/>
                <a:gd name="connsiteX7" fmla="*/ 3205304 w 6607534"/>
                <a:gd name="connsiteY7" fmla="*/ 510863 h 638233"/>
                <a:gd name="connsiteX8" fmla="*/ 4071068 w 6607534"/>
                <a:gd name="connsiteY8" fmla="*/ 296178 h 638233"/>
                <a:gd name="connsiteX9" fmla="*/ 4731027 w 6607534"/>
                <a:gd name="connsiteY9" fmla="*/ 240519 h 638233"/>
                <a:gd name="connsiteX10" fmla="*/ 5033176 w 6607534"/>
                <a:gd name="connsiteY10" fmla="*/ 176908 h 638233"/>
                <a:gd name="connsiteX11" fmla="*/ 5343277 w 6607534"/>
                <a:gd name="connsiteY11" fmla="*/ 399545 h 638233"/>
                <a:gd name="connsiteX12" fmla="*/ 5534108 w 6607534"/>
                <a:gd name="connsiteY12" fmla="*/ 415447 h 638233"/>
                <a:gd name="connsiteX13" fmla="*/ 5788550 w 6607534"/>
                <a:gd name="connsiteY13" fmla="*/ 558571 h 638233"/>
                <a:gd name="connsiteX14" fmla="*/ 6202018 w 6607534"/>
                <a:gd name="connsiteY14" fmla="*/ 638084 h 638233"/>
                <a:gd name="connsiteX15" fmla="*/ 6607534 w 6607534"/>
                <a:gd name="connsiteY15" fmla="*/ 574474 h 638233"/>
                <a:gd name="connsiteX0" fmla="*/ 0 w 6607534"/>
                <a:gd name="connsiteY0" fmla="*/ 526766 h 638233"/>
                <a:gd name="connsiteX1" fmla="*/ 262393 w 6607534"/>
                <a:gd name="connsiteY1" fmla="*/ 494960 h 638233"/>
                <a:gd name="connsiteX2" fmla="*/ 572494 w 6607534"/>
                <a:gd name="connsiteY2" fmla="*/ 542668 h 638233"/>
                <a:gd name="connsiteX3" fmla="*/ 898498 w 6607534"/>
                <a:gd name="connsiteY3" fmla="*/ 479058 h 638233"/>
                <a:gd name="connsiteX4" fmla="*/ 1367625 w 6607534"/>
                <a:gd name="connsiteY4" fmla="*/ 582425 h 638233"/>
                <a:gd name="connsiteX5" fmla="*/ 2345635 w 6607534"/>
                <a:gd name="connsiteY5" fmla="*/ 343886 h 638233"/>
                <a:gd name="connsiteX6" fmla="*/ 2802471 w 6607534"/>
                <a:gd name="connsiteY6" fmla="*/ 1980 h 638233"/>
                <a:gd name="connsiteX7" fmla="*/ 3205304 w 6607534"/>
                <a:gd name="connsiteY7" fmla="*/ 510863 h 638233"/>
                <a:gd name="connsiteX8" fmla="*/ 4071068 w 6607534"/>
                <a:gd name="connsiteY8" fmla="*/ 296178 h 638233"/>
                <a:gd name="connsiteX9" fmla="*/ 4600195 w 6607534"/>
                <a:gd name="connsiteY9" fmla="*/ 256422 h 638233"/>
                <a:gd name="connsiteX10" fmla="*/ 5033176 w 6607534"/>
                <a:gd name="connsiteY10" fmla="*/ 176908 h 638233"/>
                <a:gd name="connsiteX11" fmla="*/ 5343277 w 6607534"/>
                <a:gd name="connsiteY11" fmla="*/ 399545 h 638233"/>
                <a:gd name="connsiteX12" fmla="*/ 5534108 w 6607534"/>
                <a:gd name="connsiteY12" fmla="*/ 415447 h 638233"/>
                <a:gd name="connsiteX13" fmla="*/ 5788550 w 6607534"/>
                <a:gd name="connsiteY13" fmla="*/ 558571 h 638233"/>
                <a:gd name="connsiteX14" fmla="*/ 6202018 w 6607534"/>
                <a:gd name="connsiteY14" fmla="*/ 638084 h 638233"/>
                <a:gd name="connsiteX15" fmla="*/ 6607534 w 6607534"/>
                <a:gd name="connsiteY15" fmla="*/ 574474 h 638233"/>
                <a:gd name="connsiteX0" fmla="*/ 0 w 6607534"/>
                <a:gd name="connsiteY0" fmla="*/ 526766 h 638233"/>
                <a:gd name="connsiteX1" fmla="*/ 262393 w 6607534"/>
                <a:gd name="connsiteY1" fmla="*/ 494960 h 638233"/>
                <a:gd name="connsiteX2" fmla="*/ 572494 w 6607534"/>
                <a:gd name="connsiteY2" fmla="*/ 542668 h 638233"/>
                <a:gd name="connsiteX3" fmla="*/ 898498 w 6607534"/>
                <a:gd name="connsiteY3" fmla="*/ 479058 h 638233"/>
                <a:gd name="connsiteX4" fmla="*/ 1367625 w 6607534"/>
                <a:gd name="connsiteY4" fmla="*/ 582425 h 638233"/>
                <a:gd name="connsiteX5" fmla="*/ 2345635 w 6607534"/>
                <a:gd name="connsiteY5" fmla="*/ 343886 h 638233"/>
                <a:gd name="connsiteX6" fmla="*/ 2802471 w 6607534"/>
                <a:gd name="connsiteY6" fmla="*/ 1980 h 638233"/>
                <a:gd name="connsiteX7" fmla="*/ 3205304 w 6607534"/>
                <a:gd name="connsiteY7" fmla="*/ 510863 h 638233"/>
                <a:gd name="connsiteX8" fmla="*/ 4071068 w 6607534"/>
                <a:gd name="connsiteY8" fmla="*/ 296178 h 638233"/>
                <a:gd name="connsiteX9" fmla="*/ 4600195 w 6607534"/>
                <a:gd name="connsiteY9" fmla="*/ 256422 h 638233"/>
                <a:gd name="connsiteX10" fmla="*/ 5033176 w 6607534"/>
                <a:gd name="connsiteY10" fmla="*/ 176908 h 638233"/>
                <a:gd name="connsiteX11" fmla="*/ 5314204 w 6607534"/>
                <a:gd name="connsiteY11" fmla="*/ 343886 h 638233"/>
                <a:gd name="connsiteX12" fmla="*/ 5534108 w 6607534"/>
                <a:gd name="connsiteY12" fmla="*/ 415447 h 638233"/>
                <a:gd name="connsiteX13" fmla="*/ 5788550 w 6607534"/>
                <a:gd name="connsiteY13" fmla="*/ 558571 h 638233"/>
                <a:gd name="connsiteX14" fmla="*/ 6202018 w 6607534"/>
                <a:gd name="connsiteY14" fmla="*/ 638084 h 638233"/>
                <a:gd name="connsiteX15" fmla="*/ 6607534 w 6607534"/>
                <a:gd name="connsiteY15" fmla="*/ 574474 h 638233"/>
                <a:gd name="connsiteX0" fmla="*/ 0 w 6607534"/>
                <a:gd name="connsiteY0" fmla="*/ 526766 h 638233"/>
                <a:gd name="connsiteX1" fmla="*/ 262393 w 6607534"/>
                <a:gd name="connsiteY1" fmla="*/ 494960 h 638233"/>
                <a:gd name="connsiteX2" fmla="*/ 572494 w 6607534"/>
                <a:gd name="connsiteY2" fmla="*/ 542668 h 638233"/>
                <a:gd name="connsiteX3" fmla="*/ 898498 w 6607534"/>
                <a:gd name="connsiteY3" fmla="*/ 479058 h 638233"/>
                <a:gd name="connsiteX4" fmla="*/ 1367625 w 6607534"/>
                <a:gd name="connsiteY4" fmla="*/ 582425 h 638233"/>
                <a:gd name="connsiteX5" fmla="*/ 2345635 w 6607534"/>
                <a:gd name="connsiteY5" fmla="*/ 343886 h 638233"/>
                <a:gd name="connsiteX6" fmla="*/ 2802471 w 6607534"/>
                <a:gd name="connsiteY6" fmla="*/ 1980 h 638233"/>
                <a:gd name="connsiteX7" fmla="*/ 3205304 w 6607534"/>
                <a:gd name="connsiteY7" fmla="*/ 510863 h 638233"/>
                <a:gd name="connsiteX8" fmla="*/ 4071068 w 6607534"/>
                <a:gd name="connsiteY8" fmla="*/ 296178 h 638233"/>
                <a:gd name="connsiteX9" fmla="*/ 4600195 w 6607534"/>
                <a:gd name="connsiteY9" fmla="*/ 256422 h 638233"/>
                <a:gd name="connsiteX10" fmla="*/ 5033176 w 6607534"/>
                <a:gd name="connsiteY10" fmla="*/ 176908 h 638233"/>
                <a:gd name="connsiteX11" fmla="*/ 5314204 w 6607534"/>
                <a:gd name="connsiteY11" fmla="*/ 304129 h 638233"/>
                <a:gd name="connsiteX12" fmla="*/ 5534108 w 6607534"/>
                <a:gd name="connsiteY12" fmla="*/ 415447 h 638233"/>
                <a:gd name="connsiteX13" fmla="*/ 5788550 w 6607534"/>
                <a:gd name="connsiteY13" fmla="*/ 558571 h 638233"/>
                <a:gd name="connsiteX14" fmla="*/ 6202018 w 6607534"/>
                <a:gd name="connsiteY14" fmla="*/ 638084 h 638233"/>
                <a:gd name="connsiteX15" fmla="*/ 6607534 w 6607534"/>
                <a:gd name="connsiteY15" fmla="*/ 574474 h 638233"/>
                <a:gd name="connsiteX0" fmla="*/ 0 w 6607534"/>
                <a:gd name="connsiteY0" fmla="*/ 526766 h 638233"/>
                <a:gd name="connsiteX1" fmla="*/ 262393 w 6607534"/>
                <a:gd name="connsiteY1" fmla="*/ 494960 h 638233"/>
                <a:gd name="connsiteX2" fmla="*/ 572494 w 6607534"/>
                <a:gd name="connsiteY2" fmla="*/ 542668 h 638233"/>
                <a:gd name="connsiteX3" fmla="*/ 920304 w 6607534"/>
                <a:gd name="connsiteY3" fmla="*/ 534717 h 638233"/>
                <a:gd name="connsiteX4" fmla="*/ 1367625 w 6607534"/>
                <a:gd name="connsiteY4" fmla="*/ 582425 h 638233"/>
                <a:gd name="connsiteX5" fmla="*/ 2345635 w 6607534"/>
                <a:gd name="connsiteY5" fmla="*/ 343886 h 638233"/>
                <a:gd name="connsiteX6" fmla="*/ 2802471 w 6607534"/>
                <a:gd name="connsiteY6" fmla="*/ 1980 h 638233"/>
                <a:gd name="connsiteX7" fmla="*/ 3205304 w 6607534"/>
                <a:gd name="connsiteY7" fmla="*/ 510863 h 638233"/>
                <a:gd name="connsiteX8" fmla="*/ 4071068 w 6607534"/>
                <a:gd name="connsiteY8" fmla="*/ 296178 h 638233"/>
                <a:gd name="connsiteX9" fmla="*/ 4600195 w 6607534"/>
                <a:gd name="connsiteY9" fmla="*/ 256422 h 638233"/>
                <a:gd name="connsiteX10" fmla="*/ 5033176 w 6607534"/>
                <a:gd name="connsiteY10" fmla="*/ 176908 h 638233"/>
                <a:gd name="connsiteX11" fmla="*/ 5314204 w 6607534"/>
                <a:gd name="connsiteY11" fmla="*/ 304129 h 638233"/>
                <a:gd name="connsiteX12" fmla="*/ 5534108 w 6607534"/>
                <a:gd name="connsiteY12" fmla="*/ 415447 h 638233"/>
                <a:gd name="connsiteX13" fmla="*/ 5788550 w 6607534"/>
                <a:gd name="connsiteY13" fmla="*/ 558571 h 638233"/>
                <a:gd name="connsiteX14" fmla="*/ 6202018 w 6607534"/>
                <a:gd name="connsiteY14" fmla="*/ 638084 h 638233"/>
                <a:gd name="connsiteX15" fmla="*/ 6607534 w 6607534"/>
                <a:gd name="connsiteY15" fmla="*/ 574474 h 638233"/>
                <a:gd name="connsiteX0" fmla="*/ 0 w 6607534"/>
                <a:gd name="connsiteY0" fmla="*/ 526766 h 638233"/>
                <a:gd name="connsiteX1" fmla="*/ 262393 w 6607534"/>
                <a:gd name="connsiteY1" fmla="*/ 526765 h 638233"/>
                <a:gd name="connsiteX2" fmla="*/ 572494 w 6607534"/>
                <a:gd name="connsiteY2" fmla="*/ 542668 h 638233"/>
                <a:gd name="connsiteX3" fmla="*/ 920304 w 6607534"/>
                <a:gd name="connsiteY3" fmla="*/ 534717 h 638233"/>
                <a:gd name="connsiteX4" fmla="*/ 1367625 w 6607534"/>
                <a:gd name="connsiteY4" fmla="*/ 582425 h 638233"/>
                <a:gd name="connsiteX5" fmla="*/ 2345635 w 6607534"/>
                <a:gd name="connsiteY5" fmla="*/ 343886 h 638233"/>
                <a:gd name="connsiteX6" fmla="*/ 2802471 w 6607534"/>
                <a:gd name="connsiteY6" fmla="*/ 1980 h 638233"/>
                <a:gd name="connsiteX7" fmla="*/ 3205304 w 6607534"/>
                <a:gd name="connsiteY7" fmla="*/ 510863 h 638233"/>
                <a:gd name="connsiteX8" fmla="*/ 4071068 w 6607534"/>
                <a:gd name="connsiteY8" fmla="*/ 296178 h 638233"/>
                <a:gd name="connsiteX9" fmla="*/ 4600195 w 6607534"/>
                <a:gd name="connsiteY9" fmla="*/ 256422 h 638233"/>
                <a:gd name="connsiteX10" fmla="*/ 5033176 w 6607534"/>
                <a:gd name="connsiteY10" fmla="*/ 176908 h 638233"/>
                <a:gd name="connsiteX11" fmla="*/ 5314204 w 6607534"/>
                <a:gd name="connsiteY11" fmla="*/ 304129 h 638233"/>
                <a:gd name="connsiteX12" fmla="*/ 5534108 w 6607534"/>
                <a:gd name="connsiteY12" fmla="*/ 415447 h 638233"/>
                <a:gd name="connsiteX13" fmla="*/ 5788550 w 6607534"/>
                <a:gd name="connsiteY13" fmla="*/ 558571 h 638233"/>
                <a:gd name="connsiteX14" fmla="*/ 6202018 w 6607534"/>
                <a:gd name="connsiteY14" fmla="*/ 638084 h 638233"/>
                <a:gd name="connsiteX15" fmla="*/ 6607534 w 6607534"/>
                <a:gd name="connsiteY15" fmla="*/ 574474 h 638233"/>
                <a:gd name="connsiteX0" fmla="*/ 0 w 6607534"/>
                <a:gd name="connsiteY0" fmla="*/ 526766 h 638233"/>
                <a:gd name="connsiteX1" fmla="*/ 262393 w 6607534"/>
                <a:gd name="connsiteY1" fmla="*/ 526765 h 638233"/>
                <a:gd name="connsiteX2" fmla="*/ 572494 w 6607534"/>
                <a:gd name="connsiteY2" fmla="*/ 542668 h 638233"/>
                <a:gd name="connsiteX3" fmla="*/ 920304 w 6607534"/>
                <a:gd name="connsiteY3" fmla="*/ 534717 h 638233"/>
                <a:gd name="connsiteX4" fmla="*/ 1308613 w 6607534"/>
                <a:gd name="connsiteY4" fmla="*/ 587118 h 638233"/>
                <a:gd name="connsiteX5" fmla="*/ 1367625 w 6607534"/>
                <a:gd name="connsiteY5" fmla="*/ 582425 h 638233"/>
                <a:gd name="connsiteX6" fmla="*/ 2345635 w 6607534"/>
                <a:gd name="connsiteY6" fmla="*/ 343886 h 638233"/>
                <a:gd name="connsiteX7" fmla="*/ 2802471 w 6607534"/>
                <a:gd name="connsiteY7" fmla="*/ 1980 h 638233"/>
                <a:gd name="connsiteX8" fmla="*/ 3205304 w 6607534"/>
                <a:gd name="connsiteY8" fmla="*/ 510863 h 638233"/>
                <a:gd name="connsiteX9" fmla="*/ 4071068 w 6607534"/>
                <a:gd name="connsiteY9" fmla="*/ 296178 h 638233"/>
                <a:gd name="connsiteX10" fmla="*/ 4600195 w 6607534"/>
                <a:gd name="connsiteY10" fmla="*/ 256422 h 638233"/>
                <a:gd name="connsiteX11" fmla="*/ 5033176 w 6607534"/>
                <a:gd name="connsiteY11" fmla="*/ 176908 h 638233"/>
                <a:gd name="connsiteX12" fmla="*/ 5314204 w 6607534"/>
                <a:gd name="connsiteY12" fmla="*/ 304129 h 638233"/>
                <a:gd name="connsiteX13" fmla="*/ 5534108 w 6607534"/>
                <a:gd name="connsiteY13" fmla="*/ 415447 h 638233"/>
                <a:gd name="connsiteX14" fmla="*/ 5788550 w 6607534"/>
                <a:gd name="connsiteY14" fmla="*/ 558571 h 638233"/>
                <a:gd name="connsiteX15" fmla="*/ 6202018 w 6607534"/>
                <a:gd name="connsiteY15" fmla="*/ 638084 h 638233"/>
                <a:gd name="connsiteX16" fmla="*/ 6607534 w 6607534"/>
                <a:gd name="connsiteY16" fmla="*/ 574474 h 638233"/>
                <a:gd name="connsiteX0" fmla="*/ 0 w 6614802"/>
                <a:gd name="connsiteY0" fmla="*/ 526766 h 638489"/>
                <a:gd name="connsiteX1" fmla="*/ 262393 w 6614802"/>
                <a:gd name="connsiteY1" fmla="*/ 526765 h 638489"/>
                <a:gd name="connsiteX2" fmla="*/ 572494 w 6614802"/>
                <a:gd name="connsiteY2" fmla="*/ 542668 h 638489"/>
                <a:gd name="connsiteX3" fmla="*/ 920304 w 6614802"/>
                <a:gd name="connsiteY3" fmla="*/ 534717 h 638489"/>
                <a:gd name="connsiteX4" fmla="*/ 1308613 w 6614802"/>
                <a:gd name="connsiteY4" fmla="*/ 587118 h 638489"/>
                <a:gd name="connsiteX5" fmla="*/ 1367625 w 6614802"/>
                <a:gd name="connsiteY5" fmla="*/ 582425 h 638489"/>
                <a:gd name="connsiteX6" fmla="*/ 2345635 w 6614802"/>
                <a:gd name="connsiteY6" fmla="*/ 343886 h 638489"/>
                <a:gd name="connsiteX7" fmla="*/ 2802471 w 6614802"/>
                <a:gd name="connsiteY7" fmla="*/ 1980 h 638489"/>
                <a:gd name="connsiteX8" fmla="*/ 3205304 w 6614802"/>
                <a:gd name="connsiteY8" fmla="*/ 510863 h 638489"/>
                <a:gd name="connsiteX9" fmla="*/ 4071068 w 6614802"/>
                <a:gd name="connsiteY9" fmla="*/ 296178 h 638489"/>
                <a:gd name="connsiteX10" fmla="*/ 4600195 w 6614802"/>
                <a:gd name="connsiteY10" fmla="*/ 256422 h 638489"/>
                <a:gd name="connsiteX11" fmla="*/ 5033176 w 6614802"/>
                <a:gd name="connsiteY11" fmla="*/ 176908 h 638489"/>
                <a:gd name="connsiteX12" fmla="*/ 5314204 w 6614802"/>
                <a:gd name="connsiteY12" fmla="*/ 304129 h 638489"/>
                <a:gd name="connsiteX13" fmla="*/ 5534108 w 6614802"/>
                <a:gd name="connsiteY13" fmla="*/ 415447 h 638489"/>
                <a:gd name="connsiteX14" fmla="*/ 5788550 w 6614802"/>
                <a:gd name="connsiteY14" fmla="*/ 558571 h 638489"/>
                <a:gd name="connsiteX15" fmla="*/ 6202018 w 6614802"/>
                <a:gd name="connsiteY15" fmla="*/ 638084 h 638489"/>
                <a:gd name="connsiteX16" fmla="*/ 6614802 w 6614802"/>
                <a:gd name="connsiteY16" fmla="*/ 526766 h 638489"/>
                <a:gd name="connsiteX0" fmla="*/ 0 w 6614802"/>
                <a:gd name="connsiteY0" fmla="*/ 526766 h 638489"/>
                <a:gd name="connsiteX1" fmla="*/ 262393 w 6614802"/>
                <a:gd name="connsiteY1" fmla="*/ 526765 h 638489"/>
                <a:gd name="connsiteX2" fmla="*/ 572494 w 6614802"/>
                <a:gd name="connsiteY2" fmla="*/ 542668 h 638489"/>
                <a:gd name="connsiteX3" fmla="*/ 920304 w 6614802"/>
                <a:gd name="connsiteY3" fmla="*/ 534717 h 638489"/>
                <a:gd name="connsiteX4" fmla="*/ 1308613 w 6614802"/>
                <a:gd name="connsiteY4" fmla="*/ 587118 h 638489"/>
                <a:gd name="connsiteX5" fmla="*/ 1367625 w 6614802"/>
                <a:gd name="connsiteY5" fmla="*/ 582425 h 638489"/>
                <a:gd name="connsiteX6" fmla="*/ 2345635 w 6614802"/>
                <a:gd name="connsiteY6" fmla="*/ 343886 h 638489"/>
                <a:gd name="connsiteX7" fmla="*/ 2802471 w 6614802"/>
                <a:gd name="connsiteY7" fmla="*/ 1980 h 638489"/>
                <a:gd name="connsiteX8" fmla="*/ 3205304 w 6614802"/>
                <a:gd name="connsiteY8" fmla="*/ 510863 h 638489"/>
                <a:gd name="connsiteX9" fmla="*/ 4071068 w 6614802"/>
                <a:gd name="connsiteY9" fmla="*/ 296178 h 638489"/>
                <a:gd name="connsiteX10" fmla="*/ 4600195 w 6614802"/>
                <a:gd name="connsiteY10" fmla="*/ 256422 h 638489"/>
                <a:gd name="connsiteX11" fmla="*/ 5033176 w 6614802"/>
                <a:gd name="connsiteY11" fmla="*/ 176908 h 638489"/>
                <a:gd name="connsiteX12" fmla="*/ 5314204 w 6614802"/>
                <a:gd name="connsiteY12" fmla="*/ 304129 h 638489"/>
                <a:gd name="connsiteX13" fmla="*/ 5534108 w 6614802"/>
                <a:gd name="connsiteY13" fmla="*/ 415447 h 638489"/>
                <a:gd name="connsiteX14" fmla="*/ 5788550 w 6614802"/>
                <a:gd name="connsiteY14" fmla="*/ 558571 h 638489"/>
                <a:gd name="connsiteX15" fmla="*/ 6202018 w 6614802"/>
                <a:gd name="connsiteY15" fmla="*/ 638084 h 638489"/>
                <a:gd name="connsiteX16" fmla="*/ 6614802 w 6614802"/>
                <a:gd name="connsiteY16" fmla="*/ 526766 h 638489"/>
                <a:gd name="connsiteX0" fmla="*/ 0 w 6614802"/>
                <a:gd name="connsiteY0" fmla="*/ 526766 h 603879"/>
                <a:gd name="connsiteX1" fmla="*/ 262393 w 6614802"/>
                <a:gd name="connsiteY1" fmla="*/ 526765 h 603879"/>
                <a:gd name="connsiteX2" fmla="*/ 572494 w 6614802"/>
                <a:gd name="connsiteY2" fmla="*/ 542668 h 603879"/>
                <a:gd name="connsiteX3" fmla="*/ 920304 w 6614802"/>
                <a:gd name="connsiteY3" fmla="*/ 534717 h 603879"/>
                <a:gd name="connsiteX4" fmla="*/ 1308613 w 6614802"/>
                <a:gd name="connsiteY4" fmla="*/ 587118 h 603879"/>
                <a:gd name="connsiteX5" fmla="*/ 1367625 w 6614802"/>
                <a:gd name="connsiteY5" fmla="*/ 582425 h 603879"/>
                <a:gd name="connsiteX6" fmla="*/ 2345635 w 6614802"/>
                <a:gd name="connsiteY6" fmla="*/ 343886 h 603879"/>
                <a:gd name="connsiteX7" fmla="*/ 2802471 w 6614802"/>
                <a:gd name="connsiteY7" fmla="*/ 1980 h 603879"/>
                <a:gd name="connsiteX8" fmla="*/ 3205304 w 6614802"/>
                <a:gd name="connsiteY8" fmla="*/ 510863 h 603879"/>
                <a:gd name="connsiteX9" fmla="*/ 4071068 w 6614802"/>
                <a:gd name="connsiteY9" fmla="*/ 296178 h 603879"/>
                <a:gd name="connsiteX10" fmla="*/ 4600195 w 6614802"/>
                <a:gd name="connsiteY10" fmla="*/ 256422 h 603879"/>
                <a:gd name="connsiteX11" fmla="*/ 5033176 w 6614802"/>
                <a:gd name="connsiteY11" fmla="*/ 176908 h 603879"/>
                <a:gd name="connsiteX12" fmla="*/ 5314204 w 6614802"/>
                <a:gd name="connsiteY12" fmla="*/ 304129 h 603879"/>
                <a:gd name="connsiteX13" fmla="*/ 5534108 w 6614802"/>
                <a:gd name="connsiteY13" fmla="*/ 415447 h 603879"/>
                <a:gd name="connsiteX14" fmla="*/ 5788550 w 6614802"/>
                <a:gd name="connsiteY14" fmla="*/ 558571 h 603879"/>
                <a:gd name="connsiteX15" fmla="*/ 6202018 w 6614802"/>
                <a:gd name="connsiteY15" fmla="*/ 582425 h 603879"/>
                <a:gd name="connsiteX16" fmla="*/ 6614802 w 6614802"/>
                <a:gd name="connsiteY16" fmla="*/ 526766 h 603879"/>
                <a:gd name="connsiteX0" fmla="*/ 0 w 6614802"/>
                <a:gd name="connsiteY0" fmla="*/ 526772 h 594803"/>
                <a:gd name="connsiteX1" fmla="*/ 262393 w 6614802"/>
                <a:gd name="connsiteY1" fmla="*/ 526771 h 594803"/>
                <a:gd name="connsiteX2" fmla="*/ 572494 w 6614802"/>
                <a:gd name="connsiteY2" fmla="*/ 542674 h 594803"/>
                <a:gd name="connsiteX3" fmla="*/ 920304 w 6614802"/>
                <a:gd name="connsiteY3" fmla="*/ 534723 h 594803"/>
                <a:gd name="connsiteX4" fmla="*/ 1308613 w 6614802"/>
                <a:gd name="connsiteY4" fmla="*/ 587124 h 594803"/>
                <a:gd name="connsiteX5" fmla="*/ 2345635 w 6614802"/>
                <a:gd name="connsiteY5" fmla="*/ 343892 h 594803"/>
                <a:gd name="connsiteX6" fmla="*/ 2802471 w 6614802"/>
                <a:gd name="connsiteY6" fmla="*/ 1986 h 594803"/>
                <a:gd name="connsiteX7" fmla="*/ 3205304 w 6614802"/>
                <a:gd name="connsiteY7" fmla="*/ 510869 h 594803"/>
                <a:gd name="connsiteX8" fmla="*/ 4071068 w 6614802"/>
                <a:gd name="connsiteY8" fmla="*/ 296184 h 594803"/>
                <a:gd name="connsiteX9" fmla="*/ 4600195 w 6614802"/>
                <a:gd name="connsiteY9" fmla="*/ 256428 h 594803"/>
                <a:gd name="connsiteX10" fmla="*/ 5033176 w 6614802"/>
                <a:gd name="connsiteY10" fmla="*/ 176914 h 594803"/>
                <a:gd name="connsiteX11" fmla="*/ 5314204 w 6614802"/>
                <a:gd name="connsiteY11" fmla="*/ 304135 h 594803"/>
                <a:gd name="connsiteX12" fmla="*/ 5534108 w 6614802"/>
                <a:gd name="connsiteY12" fmla="*/ 415453 h 594803"/>
                <a:gd name="connsiteX13" fmla="*/ 5788550 w 6614802"/>
                <a:gd name="connsiteY13" fmla="*/ 558577 h 594803"/>
                <a:gd name="connsiteX14" fmla="*/ 6202018 w 6614802"/>
                <a:gd name="connsiteY14" fmla="*/ 582431 h 594803"/>
                <a:gd name="connsiteX15" fmla="*/ 6614802 w 6614802"/>
                <a:gd name="connsiteY15" fmla="*/ 526772 h 594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614802" h="594803">
                  <a:moveTo>
                    <a:pt x="0" y="526772"/>
                  </a:moveTo>
                  <a:cubicBezTo>
                    <a:pt x="83488" y="509544"/>
                    <a:pt x="166977" y="524121"/>
                    <a:pt x="262393" y="526771"/>
                  </a:cubicBezTo>
                  <a:cubicBezTo>
                    <a:pt x="357809" y="529421"/>
                    <a:pt x="462842" y="541349"/>
                    <a:pt x="572494" y="542674"/>
                  </a:cubicBezTo>
                  <a:cubicBezTo>
                    <a:pt x="682146" y="543999"/>
                    <a:pt x="797618" y="527315"/>
                    <a:pt x="920304" y="534723"/>
                  </a:cubicBezTo>
                  <a:cubicBezTo>
                    <a:pt x="1042990" y="542131"/>
                    <a:pt x="1071058" y="618929"/>
                    <a:pt x="1308613" y="587124"/>
                  </a:cubicBezTo>
                  <a:cubicBezTo>
                    <a:pt x="1546168" y="555319"/>
                    <a:pt x="2096659" y="441415"/>
                    <a:pt x="2345635" y="343892"/>
                  </a:cubicBezTo>
                  <a:cubicBezTo>
                    <a:pt x="2594611" y="246369"/>
                    <a:pt x="2659193" y="-25844"/>
                    <a:pt x="2802471" y="1986"/>
                  </a:cubicBezTo>
                  <a:cubicBezTo>
                    <a:pt x="2945749" y="29816"/>
                    <a:pt x="2993871" y="461836"/>
                    <a:pt x="3205304" y="510869"/>
                  </a:cubicBezTo>
                  <a:cubicBezTo>
                    <a:pt x="3416737" y="559902"/>
                    <a:pt x="3838586" y="338591"/>
                    <a:pt x="4071068" y="296184"/>
                  </a:cubicBezTo>
                  <a:cubicBezTo>
                    <a:pt x="4303550" y="253777"/>
                    <a:pt x="4439844" y="276306"/>
                    <a:pt x="4600195" y="256428"/>
                  </a:cubicBezTo>
                  <a:cubicBezTo>
                    <a:pt x="4760546" y="236550"/>
                    <a:pt x="4914174" y="168963"/>
                    <a:pt x="5033176" y="176914"/>
                  </a:cubicBezTo>
                  <a:cubicBezTo>
                    <a:pt x="5152178" y="184865"/>
                    <a:pt x="5230715" y="264379"/>
                    <a:pt x="5314204" y="304135"/>
                  </a:cubicBezTo>
                  <a:cubicBezTo>
                    <a:pt x="5397693" y="343891"/>
                    <a:pt x="5455050" y="373046"/>
                    <a:pt x="5534108" y="415453"/>
                  </a:cubicBezTo>
                  <a:cubicBezTo>
                    <a:pt x="5613166" y="457860"/>
                    <a:pt x="5677232" y="530747"/>
                    <a:pt x="5788550" y="558577"/>
                  </a:cubicBezTo>
                  <a:cubicBezTo>
                    <a:pt x="5899868" y="586407"/>
                    <a:pt x="6064309" y="587732"/>
                    <a:pt x="6202018" y="582431"/>
                  </a:cubicBezTo>
                  <a:cubicBezTo>
                    <a:pt x="6339727" y="577130"/>
                    <a:pt x="6473023" y="536048"/>
                    <a:pt x="6614802" y="526772"/>
                  </a:cubicBezTo>
                </a:path>
              </a:pathLst>
            </a:custGeom>
            <a:noFill/>
            <a:ln w="57150">
              <a:solidFill>
                <a:srgbClr val="66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4" name="Volný tvar 57">
              <a:extLst>
                <a:ext uri="{FF2B5EF4-FFF2-40B4-BE49-F238E27FC236}">
                  <a16:creationId xmlns:a16="http://schemas.microsoft.com/office/drawing/2014/main" id="{80048D6D-43D2-4ACE-BFF7-DC0DA9B2C7D4}"/>
                </a:ext>
              </a:extLst>
            </p:cNvPr>
            <p:cNvSpPr/>
            <p:nvPr/>
          </p:nvSpPr>
          <p:spPr>
            <a:xfrm>
              <a:off x="7380956" y="4827684"/>
              <a:ext cx="1431565" cy="68633"/>
            </a:xfrm>
            <a:custGeom>
              <a:avLst/>
              <a:gdLst>
                <a:gd name="connsiteX0" fmla="*/ 0 w 6607534"/>
                <a:gd name="connsiteY0" fmla="*/ 447829 h 559296"/>
                <a:gd name="connsiteX1" fmla="*/ 262393 w 6607534"/>
                <a:gd name="connsiteY1" fmla="*/ 416023 h 559296"/>
                <a:gd name="connsiteX2" fmla="*/ 572494 w 6607534"/>
                <a:gd name="connsiteY2" fmla="*/ 463731 h 559296"/>
                <a:gd name="connsiteX3" fmla="*/ 898498 w 6607534"/>
                <a:gd name="connsiteY3" fmla="*/ 400121 h 559296"/>
                <a:gd name="connsiteX4" fmla="*/ 1367625 w 6607534"/>
                <a:gd name="connsiteY4" fmla="*/ 503488 h 559296"/>
                <a:gd name="connsiteX5" fmla="*/ 2345635 w 6607534"/>
                <a:gd name="connsiteY5" fmla="*/ 264949 h 559296"/>
                <a:gd name="connsiteX6" fmla="*/ 2671639 w 6607534"/>
                <a:gd name="connsiteY6" fmla="*/ 2556 h 559296"/>
                <a:gd name="connsiteX7" fmla="*/ 3299792 w 6607534"/>
                <a:gd name="connsiteY7" fmla="*/ 431926 h 559296"/>
                <a:gd name="connsiteX8" fmla="*/ 4071068 w 6607534"/>
                <a:gd name="connsiteY8" fmla="*/ 217241 h 559296"/>
                <a:gd name="connsiteX9" fmla="*/ 4731027 w 6607534"/>
                <a:gd name="connsiteY9" fmla="*/ 161582 h 559296"/>
                <a:gd name="connsiteX10" fmla="*/ 5033176 w 6607534"/>
                <a:gd name="connsiteY10" fmla="*/ 97971 h 559296"/>
                <a:gd name="connsiteX11" fmla="*/ 5343277 w 6607534"/>
                <a:gd name="connsiteY11" fmla="*/ 320608 h 559296"/>
                <a:gd name="connsiteX12" fmla="*/ 5534108 w 6607534"/>
                <a:gd name="connsiteY12" fmla="*/ 336510 h 559296"/>
                <a:gd name="connsiteX13" fmla="*/ 5788550 w 6607534"/>
                <a:gd name="connsiteY13" fmla="*/ 479634 h 559296"/>
                <a:gd name="connsiteX14" fmla="*/ 6202018 w 6607534"/>
                <a:gd name="connsiteY14" fmla="*/ 559147 h 559296"/>
                <a:gd name="connsiteX15" fmla="*/ 6607534 w 6607534"/>
                <a:gd name="connsiteY15" fmla="*/ 495537 h 559296"/>
                <a:gd name="connsiteX0" fmla="*/ 0 w 6607534"/>
                <a:gd name="connsiteY0" fmla="*/ 526766 h 638233"/>
                <a:gd name="connsiteX1" fmla="*/ 262393 w 6607534"/>
                <a:gd name="connsiteY1" fmla="*/ 494960 h 638233"/>
                <a:gd name="connsiteX2" fmla="*/ 572494 w 6607534"/>
                <a:gd name="connsiteY2" fmla="*/ 542668 h 638233"/>
                <a:gd name="connsiteX3" fmla="*/ 898498 w 6607534"/>
                <a:gd name="connsiteY3" fmla="*/ 479058 h 638233"/>
                <a:gd name="connsiteX4" fmla="*/ 1367625 w 6607534"/>
                <a:gd name="connsiteY4" fmla="*/ 582425 h 638233"/>
                <a:gd name="connsiteX5" fmla="*/ 2345635 w 6607534"/>
                <a:gd name="connsiteY5" fmla="*/ 343886 h 638233"/>
                <a:gd name="connsiteX6" fmla="*/ 2802471 w 6607534"/>
                <a:gd name="connsiteY6" fmla="*/ 1980 h 638233"/>
                <a:gd name="connsiteX7" fmla="*/ 3299792 w 6607534"/>
                <a:gd name="connsiteY7" fmla="*/ 510863 h 638233"/>
                <a:gd name="connsiteX8" fmla="*/ 4071068 w 6607534"/>
                <a:gd name="connsiteY8" fmla="*/ 296178 h 638233"/>
                <a:gd name="connsiteX9" fmla="*/ 4731027 w 6607534"/>
                <a:gd name="connsiteY9" fmla="*/ 240519 h 638233"/>
                <a:gd name="connsiteX10" fmla="*/ 5033176 w 6607534"/>
                <a:gd name="connsiteY10" fmla="*/ 176908 h 638233"/>
                <a:gd name="connsiteX11" fmla="*/ 5343277 w 6607534"/>
                <a:gd name="connsiteY11" fmla="*/ 399545 h 638233"/>
                <a:gd name="connsiteX12" fmla="*/ 5534108 w 6607534"/>
                <a:gd name="connsiteY12" fmla="*/ 415447 h 638233"/>
                <a:gd name="connsiteX13" fmla="*/ 5788550 w 6607534"/>
                <a:gd name="connsiteY13" fmla="*/ 558571 h 638233"/>
                <a:gd name="connsiteX14" fmla="*/ 6202018 w 6607534"/>
                <a:gd name="connsiteY14" fmla="*/ 638084 h 638233"/>
                <a:gd name="connsiteX15" fmla="*/ 6607534 w 6607534"/>
                <a:gd name="connsiteY15" fmla="*/ 574474 h 638233"/>
                <a:gd name="connsiteX0" fmla="*/ 0 w 6607534"/>
                <a:gd name="connsiteY0" fmla="*/ 526766 h 638233"/>
                <a:gd name="connsiteX1" fmla="*/ 262393 w 6607534"/>
                <a:gd name="connsiteY1" fmla="*/ 494960 h 638233"/>
                <a:gd name="connsiteX2" fmla="*/ 572494 w 6607534"/>
                <a:gd name="connsiteY2" fmla="*/ 542668 h 638233"/>
                <a:gd name="connsiteX3" fmla="*/ 898498 w 6607534"/>
                <a:gd name="connsiteY3" fmla="*/ 479058 h 638233"/>
                <a:gd name="connsiteX4" fmla="*/ 1367625 w 6607534"/>
                <a:gd name="connsiteY4" fmla="*/ 582425 h 638233"/>
                <a:gd name="connsiteX5" fmla="*/ 2345635 w 6607534"/>
                <a:gd name="connsiteY5" fmla="*/ 343886 h 638233"/>
                <a:gd name="connsiteX6" fmla="*/ 2802471 w 6607534"/>
                <a:gd name="connsiteY6" fmla="*/ 1980 h 638233"/>
                <a:gd name="connsiteX7" fmla="*/ 3205304 w 6607534"/>
                <a:gd name="connsiteY7" fmla="*/ 510863 h 638233"/>
                <a:gd name="connsiteX8" fmla="*/ 4071068 w 6607534"/>
                <a:gd name="connsiteY8" fmla="*/ 296178 h 638233"/>
                <a:gd name="connsiteX9" fmla="*/ 4731027 w 6607534"/>
                <a:gd name="connsiteY9" fmla="*/ 240519 h 638233"/>
                <a:gd name="connsiteX10" fmla="*/ 5033176 w 6607534"/>
                <a:gd name="connsiteY10" fmla="*/ 176908 h 638233"/>
                <a:gd name="connsiteX11" fmla="*/ 5343277 w 6607534"/>
                <a:gd name="connsiteY11" fmla="*/ 399545 h 638233"/>
                <a:gd name="connsiteX12" fmla="*/ 5534108 w 6607534"/>
                <a:gd name="connsiteY12" fmla="*/ 415447 h 638233"/>
                <a:gd name="connsiteX13" fmla="*/ 5788550 w 6607534"/>
                <a:gd name="connsiteY13" fmla="*/ 558571 h 638233"/>
                <a:gd name="connsiteX14" fmla="*/ 6202018 w 6607534"/>
                <a:gd name="connsiteY14" fmla="*/ 638084 h 638233"/>
                <a:gd name="connsiteX15" fmla="*/ 6607534 w 6607534"/>
                <a:gd name="connsiteY15" fmla="*/ 574474 h 638233"/>
                <a:gd name="connsiteX0" fmla="*/ 0 w 6607534"/>
                <a:gd name="connsiteY0" fmla="*/ 526766 h 638233"/>
                <a:gd name="connsiteX1" fmla="*/ 262393 w 6607534"/>
                <a:gd name="connsiteY1" fmla="*/ 494960 h 638233"/>
                <a:gd name="connsiteX2" fmla="*/ 572494 w 6607534"/>
                <a:gd name="connsiteY2" fmla="*/ 542668 h 638233"/>
                <a:gd name="connsiteX3" fmla="*/ 898498 w 6607534"/>
                <a:gd name="connsiteY3" fmla="*/ 479058 h 638233"/>
                <a:gd name="connsiteX4" fmla="*/ 1367625 w 6607534"/>
                <a:gd name="connsiteY4" fmla="*/ 582425 h 638233"/>
                <a:gd name="connsiteX5" fmla="*/ 2345635 w 6607534"/>
                <a:gd name="connsiteY5" fmla="*/ 343886 h 638233"/>
                <a:gd name="connsiteX6" fmla="*/ 2802471 w 6607534"/>
                <a:gd name="connsiteY6" fmla="*/ 1980 h 638233"/>
                <a:gd name="connsiteX7" fmla="*/ 3205304 w 6607534"/>
                <a:gd name="connsiteY7" fmla="*/ 510863 h 638233"/>
                <a:gd name="connsiteX8" fmla="*/ 4071068 w 6607534"/>
                <a:gd name="connsiteY8" fmla="*/ 296178 h 638233"/>
                <a:gd name="connsiteX9" fmla="*/ 4600195 w 6607534"/>
                <a:gd name="connsiteY9" fmla="*/ 256422 h 638233"/>
                <a:gd name="connsiteX10" fmla="*/ 5033176 w 6607534"/>
                <a:gd name="connsiteY10" fmla="*/ 176908 h 638233"/>
                <a:gd name="connsiteX11" fmla="*/ 5343277 w 6607534"/>
                <a:gd name="connsiteY11" fmla="*/ 399545 h 638233"/>
                <a:gd name="connsiteX12" fmla="*/ 5534108 w 6607534"/>
                <a:gd name="connsiteY12" fmla="*/ 415447 h 638233"/>
                <a:gd name="connsiteX13" fmla="*/ 5788550 w 6607534"/>
                <a:gd name="connsiteY13" fmla="*/ 558571 h 638233"/>
                <a:gd name="connsiteX14" fmla="*/ 6202018 w 6607534"/>
                <a:gd name="connsiteY14" fmla="*/ 638084 h 638233"/>
                <a:gd name="connsiteX15" fmla="*/ 6607534 w 6607534"/>
                <a:gd name="connsiteY15" fmla="*/ 574474 h 638233"/>
                <a:gd name="connsiteX0" fmla="*/ 0 w 6607534"/>
                <a:gd name="connsiteY0" fmla="*/ 526766 h 638233"/>
                <a:gd name="connsiteX1" fmla="*/ 262393 w 6607534"/>
                <a:gd name="connsiteY1" fmla="*/ 494960 h 638233"/>
                <a:gd name="connsiteX2" fmla="*/ 572494 w 6607534"/>
                <a:gd name="connsiteY2" fmla="*/ 542668 h 638233"/>
                <a:gd name="connsiteX3" fmla="*/ 898498 w 6607534"/>
                <a:gd name="connsiteY3" fmla="*/ 479058 h 638233"/>
                <a:gd name="connsiteX4" fmla="*/ 1367625 w 6607534"/>
                <a:gd name="connsiteY4" fmla="*/ 582425 h 638233"/>
                <a:gd name="connsiteX5" fmla="*/ 2345635 w 6607534"/>
                <a:gd name="connsiteY5" fmla="*/ 343886 h 638233"/>
                <a:gd name="connsiteX6" fmla="*/ 2802471 w 6607534"/>
                <a:gd name="connsiteY6" fmla="*/ 1980 h 638233"/>
                <a:gd name="connsiteX7" fmla="*/ 3205304 w 6607534"/>
                <a:gd name="connsiteY7" fmla="*/ 510863 h 638233"/>
                <a:gd name="connsiteX8" fmla="*/ 4071068 w 6607534"/>
                <a:gd name="connsiteY8" fmla="*/ 296178 h 638233"/>
                <a:gd name="connsiteX9" fmla="*/ 4600195 w 6607534"/>
                <a:gd name="connsiteY9" fmla="*/ 256422 h 638233"/>
                <a:gd name="connsiteX10" fmla="*/ 5033176 w 6607534"/>
                <a:gd name="connsiteY10" fmla="*/ 176908 h 638233"/>
                <a:gd name="connsiteX11" fmla="*/ 5314204 w 6607534"/>
                <a:gd name="connsiteY11" fmla="*/ 343886 h 638233"/>
                <a:gd name="connsiteX12" fmla="*/ 5534108 w 6607534"/>
                <a:gd name="connsiteY12" fmla="*/ 415447 h 638233"/>
                <a:gd name="connsiteX13" fmla="*/ 5788550 w 6607534"/>
                <a:gd name="connsiteY13" fmla="*/ 558571 h 638233"/>
                <a:gd name="connsiteX14" fmla="*/ 6202018 w 6607534"/>
                <a:gd name="connsiteY14" fmla="*/ 638084 h 638233"/>
                <a:gd name="connsiteX15" fmla="*/ 6607534 w 6607534"/>
                <a:gd name="connsiteY15" fmla="*/ 574474 h 638233"/>
                <a:gd name="connsiteX0" fmla="*/ 0 w 6607534"/>
                <a:gd name="connsiteY0" fmla="*/ 526766 h 638233"/>
                <a:gd name="connsiteX1" fmla="*/ 262393 w 6607534"/>
                <a:gd name="connsiteY1" fmla="*/ 494960 h 638233"/>
                <a:gd name="connsiteX2" fmla="*/ 572494 w 6607534"/>
                <a:gd name="connsiteY2" fmla="*/ 542668 h 638233"/>
                <a:gd name="connsiteX3" fmla="*/ 898498 w 6607534"/>
                <a:gd name="connsiteY3" fmla="*/ 479058 h 638233"/>
                <a:gd name="connsiteX4" fmla="*/ 1367625 w 6607534"/>
                <a:gd name="connsiteY4" fmla="*/ 582425 h 638233"/>
                <a:gd name="connsiteX5" fmla="*/ 2345635 w 6607534"/>
                <a:gd name="connsiteY5" fmla="*/ 343886 h 638233"/>
                <a:gd name="connsiteX6" fmla="*/ 2802471 w 6607534"/>
                <a:gd name="connsiteY6" fmla="*/ 1980 h 638233"/>
                <a:gd name="connsiteX7" fmla="*/ 3205304 w 6607534"/>
                <a:gd name="connsiteY7" fmla="*/ 510863 h 638233"/>
                <a:gd name="connsiteX8" fmla="*/ 4071068 w 6607534"/>
                <a:gd name="connsiteY8" fmla="*/ 296178 h 638233"/>
                <a:gd name="connsiteX9" fmla="*/ 4600195 w 6607534"/>
                <a:gd name="connsiteY9" fmla="*/ 256422 h 638233"/>
                <a:gd name="connsiteX10" fmla="*/ 5033176 w 6607534"/>
                <a:gd name="connsiteY10" fmla="*/ 176908 h 638233"/>
                <a:gd name="connsiteX11" fmla="*/ 5314204 w 6607534"/>
                <a:gd name="connsiteY11" fmla="*/ 304129 h 638233"/>
                <a:gd name="connsiteX12" fmla="*/ 5534108 w 6607534"/>
                <a:gd name="connsiteY12" fmla="*/ 415447 h 638233"/>
                <a:gd name="connsiteX13" fmla="*/ 5788550 w 6607534"/>
                <a:gd name="connsiteY13" fmla="*/ 558571 h 638233"/>
                <a:gd name="connsiteX14" fmla="*/ 6202018 w 6607534"/>
                <a:gd name="connsiteY14" fmla="*/ 638084 h 638233"/>
                <a:gd name="connsiteX15" fmla="*/ 6607534 w 6607534"/>
                <a:gd name="connsiteY15" fmla="*/ 574474 h 638233"/>
                <a:gd name="connsiteX0" fmla="*/ 0 w 6607534"/>
                <a:gd name="connsiteY0" fmla="*/ 526766 h 638233"/>
                <a:gd name="connsiteX1" fmla="*/ 262393 w 6607534"/>
                <a:gd name="connsiteY1" fmla="*/ 494960 h 638233"/>
                <a:gd name="connsiteX2" fmla="*/ 572494 w 6607534"/>
                <a:gd name="connsiteY2" fmla="*/ 542668 h 638233"/>
                <a:gd name="connsiteX3" fmla="*/ 920304 w 6607534"/>
                <a:gd name="connsiteY3" fmla="*/ 534717 h 638233"/>
                <a:gd name="connsiteX4" fmla="*/ 1367625 w 6607534"/>
                <a:gd name="connsiteY4" fmla="*/ 582425 h 638233"/>
                <a:gd name="connsiteX5" fmla="*/ 2345635 w 6607534"/>
                <a:gd name="connsiteY5" fmla="*/ 343886 h 638233"/>
                <a:gd name="connsiteX6" fmla="*/ 2802471 w 6607534"/>
                <a:gd name="connsiteY6" fmla="*/ 1980 h 638233"/>
                <a:gd name="connsiteX7" fmla="*/ 3205304 w 6607534"/>
                <a:gd name="connsiteY7" fmla="*/ 510863 h 638233"/>
                <a:gd name="connsiteX8" fmla="*/ 4071068 w 6607534"/>
                <a:gd name="connsiteY8" fmla="*/ 296178 h 638233"/>
                <a:gd name="connsiteX9" fmla="*/ 4600195 w 6607534"/>
                <a:gd name="connsiteY9" fmla="*/ 256422 h 638233"/>
                <a:gd name="connsiteX10" fmla="*/ 5033176 w 6607534"/>
                <a:gd name="connsiteY10" fmla="*/ 176908 h 638233"/>
                <a:gd name="connsiteX11" fmla="*/ 5314204 w 6607534"/>
                <a:gd name="connsiteY11" fmla="*/ 304129 h 638233"/>
                <a:gd name="connsiteX12" fmla="*/ 5534108 w 6607534"/>
                <a:gd name="connsiteY12" fmla="*/ 415447 h 638233"/>
                <a:gd name="connsiteX13" fmla="*/ 5788550 w 6607534"/>
                <a:gd name="connsiteY13" fmla="*/ 558571 h 638233"/>
                <a:gd name="connsiteX14" fmla="*/ 6202018 w 6607534"/>
                <a:gd name="connsiteY14" fmla="*/ 638084 h 638233"/>
                <a:gd name="connsiteX15" fmla="*/ 6607534 w 6607534"/>
                <a:gd name="connsiteY15" fmla="*/ 574474 h 638233"/>
                <a:gd name="connsiteX0" fmla="*/ 0 w 6607534"/>
                <a:gd name="connsiteY0" fmla="*/ 526766 h 638233"/>
                <a:gd name="connsiteX1" fmla="*/ 262393 w 6607534"/>
                <a:gd name="connsiteY1" fmla="*/ 526765 h 638233"/>
                <a:gd name="connsiteX2" fmla="*/ 572494 w 6607534"/>
                <a:gd name="connsiteY2" fmla="*/ 542668 h 638233"/>
                <a:gd name="connsiteX3" fmla="*/ 920304 w 6607534"/>
                <a:gd name="connsiteY3" fmla="*/ 534717 h 638233"/>
                <a:gd name="connsiteX4" fmla="*/ 1367625 w 6607534"/>
                <a:gd name="connsiteY4" fmla="*/ 582425 h 638233"/>
                <a:gd name="connsiteX5" fmla="*/ 2345635 w 6607534"/>
                <a:gd name="connsiteY5" fmla="*/ 343886 h 638233"/>
                <a:gd name="connsiteX6" fmla="*/ 2802471 w 6607534"/>
                <a:gd name="connsiteY6" fmla="*/ 1980 h 638233"/>
                <a:gd name="connsiteX7" fmla="*/ 3205304 w 6607534"/>
                <a:gd name="connsiteY7" fmla="*/ 510863 h 638233"/>
                <a:gd name="connsiteX8" fmla="*/ 4071068 w 6607534"/>
                <a:gd name="connsiteY8" fmla="*/ 296178 h 638233"/>
                <a:gd name="connsiteX9" fmla="*/ 4600195 w 6607534"/>
                <a:gd name="connsiteY9" fmla="*/ 256422 h 638233"/>
                <a:gd name="connsiteX10" fmla="*/ 5033176 w 6607534"/>
                <a:gd name="connsiteY10" fmla="*/ 176908 h 638233"/>
                <a:gd name="connsiteX11" fmla="*/ 5314204 w 6607534"/>
                <a:gd name="connsiteY11" fmla="*/ 304129 h 638233"/>
                <a:gd name="connsiteX12" fmla="*/ 5534108 w 6607534"/>
                <a:gd name="connsiteY12" fmla="*/ 415447 h 638233"/>
                <a:gd name="connsiteX13" fmla="*/ 5788550 w 6607534"/>
                <a:gd name="connsiteY13" fmla="*/ 558571 h 638233"/>
                <a:gd name="connsiteX14" fmla="*/ 6202018 w 6607534"/>
                <a:gd name="connsiteY14" fmla="*/ 638084 h 638233"/>
                <a:gd name="connsiteX15" fmla="*/ 6607534 w 6607534"/>
                <a:gd name="connsiteY15" fmla="*/ 574474 h 638233"/>
                <a:gd name="connsiteX0" fmla="*/ 0 w 6607534"/>
                <a:gd name="connsiteY0" fmla="*/ 526766 h 638233"/>
                <a:gd name="connsiteX1" fmla="*/ 262393 w 6607534"/>
                <a:gd name="connsiteY1" fmla="*/ 526765 h 638233"/>
                <a:gd name="connsiteX2" fmla="*/ 572494 w 6607534"/>
                <a:gd name="connsiteY2" fmla="*/ 542668 h 638233"/>
                <a:gd name="connsiteX3" fmla="*/ 920304 w 6607534"/>
                <a:gd name="connsiteY3" fmla="*/ 534717 h 638233"/>
                <a:gd name="connsiteX4" fmla="*/ 1308613 w 6607534"/>
                <a:gd name="connsiteY4" fmla="*/ 587118 h 638233"/>
                <a:gd name="connsiteX5" fmla="*/ 1367625 w 6607534"/>
                <a:gd name="connsiteY5" fmla="*/ 582425 h 638233"/>
                <a:gd name="connsiteX6" fmla="*/ 2345635 w 6607534"/>
                <a:gd name="connsiteY6" fmla="*/ 343886 h 638233"/>
                <a:gd name="connsiteX7" fmla="*/ 2802471 w 6607534"/>
                <a:gd name="connsiteY7" fmla="*/ 1980 h 638233"/>
                <a:gd name="connsiteX8" fmla="*/ 3205304 w 6607534"/>
                <a:gd name="connsiteY8" fmla="*/ 510863 h 638233"/>
                <a:gd name="connsiteX9" fmla="*/ 4071068 w 6607534"/>
                <a:gd name="connsiteY9" fmla="*/ 296178 h 638233"/>
                <a:gd name="connsiteX10" fmla="*/ 4600195 w 6607534"/>
                <a:gd name="connsiteY10" fmla="*/ 256422 h 638233"/>
                <a:gd name="connsiteX11" fmla="*/ 5033176 w 6607534"/>
                <a:gd name="connsiteY11" fmla="*/ 176908 h 638233"/>
                <a:gd name="connsiteX12" fmla="*/ 5314204 w 6607534"/>
                <a:gd name="connsiteY12" fmla="*/ 304129 h 638233"/>
                <a:gd name="connsiteX13" fmla="*/ 5534108 w 6607534"/>
                <a:gd name="connsiteY13" fmla="*/ 415447 h 638233"/>
                <a:gd name="connsiteX14" fmla="*/ 5788550 w 6607534"/>
                <a:gd name="connsiteY14" fmla="*/ 558571 h 638233"/>
                <a:gd name="connsiteX15" fmla="*/ 6202018 w 6607534"/>
                <a:gd name="connsiteY15" fmla="*/ 638084 h 638233"/>
                <a:gd name="connsiteX16" fmla="*/ 6607534 w 6607534"/>
                <a:gd name="connsiteY16" fmla="*/ 574474 h 638233"/>
                <a:gd name="connsiteX0" fmla="*/ 0 w 6607534"/>
                <a:gd name="connsiteY0" fmla="*/ 525009 h 636476"/>
                <a:gd name="connsiteX1" fmla="*/ 262393 w 6607534"/>
                <a:gd name="connsiteY1" fmla="*/ 525008 h 636476"/>
                <a:gd name="connsiteX2" fmla="*/ 572494 w 6607534"/>
                <a:gd name="connsiteY2" fmla="*/ 540911 h 636476"/>
                <a:gd name="connsiteX3" fmla="*/ 920304 w 6607534"/>
                <a:gd name="connsiteY3" fmla="*/ 532960 h 636476"/>
                <a:gd name="connsiteX4" fmla="*/ 1308613 w 6607534"/>
                <a:gd name="connsiteY4" fmla="*/ 585361 h 636476"/>
                <a:gd name="connsiteX5" fmla="*/ 1367625 w 6607534"/>
                <a:gd name="connsiteY5" fmla="*/ 580668 h 636476"/>
                <a:gd name="connsiteX6" fmla="*/ 2802471 w 6607534"/>
                <a:gd name="connsiteY6" fmla="*/ 223 h 636476"/>
                <a:gd name="connsiteX7" fmla="*/ 3205304 w 6607534"/>
                <a:gd name="connsiteY7" fmla="*/ 509106 h 636476"/>
                <a:gd name="connsiteX8" fmla="*/ 4071068 w 6607534"/>
                <a:gd name="connsiteY8" fmla="*/ 294421 h 636476"/>
                <a:gd name="connsiteX9" fmla="*/ 4600195 w 6607534"/>
                <a:gd name="connsiteY9" fmla="*/ 254665 h 636476"/>
                <a:gd name="connsiteX10" fmla="*/ 5033176 w 6607534"/>
                <a:gd name="connsiteY10" fmla="*/ 175151 h 636476"/>
                <a:gd name="connsiteX11" fmla="*/ 5314204 w 6607534"/>
                <a:gd name="connsiteY11" fmla="*/ 302372 h 636476"/>
                <a:gd name="connsiteX12" fmla="*/ 5534108 w 6607534"/>
                <a:gd name="connsiteY12" fmla="*/ 413690 h 636476"/>
                <a:gd name="connsiteX13" fmla="*/ 5788550 w 6607534"/>
                <a:gd name="connsiteY13" fmla="*/ 556814 h 636476"/>
                <a:gd name="connsiteX14" fmla="*/ 6202018 w 6607534"/>
                <a:gd name="connsiteY14" fmla="*/ 636327 h 636476"/>
                <a:gd name="connsiteX15" fmla="*/ 6607534 w 6607534"/>
                <a:gd name="connsiteY15" fmla="*/ 572717 h 636476"/>
                <a:gd name="connsiteX0" fmla="*/ 0 w 6607534"/>
                <a:gd name="connsiteY0" fmla="*/ 350505 h 461972"/>
                <a:gd name="connsiteX1" fmla="*/ 262393 w 6607534"/>
                <a:gd name="connsiteY1" fmla="*/ 350504 h 461972"/>
                <a:gd name="connsiteX2" fmla="*/ 572494 w 6607534"/>
                <a:gd name="connsiteY2" fmla="*/ 366407 h 461972"/>
                <a:gd name="connsiteX3" fmla="*/ 920304 w 6607534"/>
                <a:gd name="connsiteY3" fmla="*/ 358456 h 461972"/>
                <a:gd name="connsiteX4" fmla="*/ 1308613 w 6607534"/>
                <a:gd name="connsiteY4" fmla="*/ 410857 h 461972"/>
                <a:gd name="connsiteX5" fmla="*/ 1367625 w 6607534"/>
                <a:gd name="connsiteY5" fmla="*/ 406164 h 461972"/>
                <a:gd name="connsiteX6" fmla="*/ 3205304 w 6607534"/>
                <a:gd name="connsiteY6" fmla="*/ 334602 h 461972"/>
                <a:gd name="connsiteX7" fmla="*/ 4071068 w 6607534"/>
                <a:gd name="connsiteY7" fmla="*/ 119917 h 461972"/>
                <a:gd name="connsiteX8" fmla="*/ 4600195 w 6607534"/>
                <a:gd name="connsiteY8" fmla="*/ 80161 h 461972"/>
                <a:gd name="connsiteX9" fmla="*/ 5033176 w 6607534"/>
                <a:gd name="connsiteY9" fmla="*/ 647 h 461972"/>
                <a:gd name="connsiteX10" fmla="*/ 5314204 w 6607534"/>
                <a:gd name="connsiteY10" fmla="*/ 127868 h 461972"/>
                <a:gd name="connsiteX11" fmla="*/ 5534108 w 6607534"/>
                <a:gd name="connsiteY11" fmla="*/ 239186 h 461972"/>
                <a:gd name="connsiteX12" fmla="*/ 5788550 w 6607534"/>
                <a:gd name="connsiteY12" fmla="*/ 382310 h 461972"/>
                <a:gd name="connsiteX13" fmla="*/ 6202018 w 6607534"/>
                <a:gd name="connsiteY13" fmla="*/ 461823 h 461972"/>
                <a:gd name="connsiteX14" fmla="*/ 6607534 w 6607534"/>
                <a:gd name="connsiteY14" fmla="*/ 398213 h 461972"/>
                <a:gd name="connsiteX0" fmla="*/ 0 w 6607534"/>
                <a:gd name="connsiteY0" fmla="*/ 350505 h 461972"/>
                <a:gd name="connsiteX1" fmla="*/ 262393 w 6607534"/>
                <a:gd name="connsiteY1" fmla="*/ 350504 h 461972"/>
                <a:gd name="connsiteX2" fmla="*/ 572494 w 6607534"/>
                <a:gd name="connsiteY2" fmla="*/ 366407 h 461972"/>
                <a:gd name="connsiteX3" fmla="*/ 920304 w 6607534"/>
                <a:gd name="connsiteY3" fmla="*/ 358456 h 461972"/>
                <a:gd name="connsiteX4" fmla="*/ 1308613 w 6607534"/>
                <a:gd name="connsiteY4" fmla="*/ 410857 h 461972"/>
                <a:gd name="connsiteX5" fmla="*/ 1367625 w 6607534"/>
                <a:gd name="connsiteY5" fmla="*/ 406164 h 461972"/>
                <a:gd name="connsiteX6" fmla="*/ 4071068 w 6607534"/>
                <a:gd name="connsiteY6" fmla="*/ 119917 h 461972"/>
                <a:gd name="connsiteX7" fmla="*/ 4600195 w 6607534"/>
                <a:gd name="connsiteY7" fmla="*/ 80161 h 461972"/>
                <a:gd name="connsiteX8" fmla="*/ 5033176 w 6607534"/>
                <a:gd name="connsiteY8" fmla="*/ 647 h 461972"/>
                <a:gd name="connsiteX9" fmla="*/ 5314204 w 6607534"/>
                <a:gd name="connsiteY9" fmla="*/ 127868 h 461972"/>
                <a:gd name="connsiteX10" fmla="*/ 5534108 w 6607534"/>
                <a:gd name="connsiteY10" fmla="*/ 239186 h 461972"/>
                <a:gd name="connsiteX11" fmla="*/ 5788550 w 6607534"/>
                <a:gd name="connsiteY11" fmla="*/ 382310 h 461972"/>
                <a:gd name="connsiteX12" fmla="*/ 6202018 w 6607534"/>
                <a:gd name="connsiteY12" fmla="*/ 461823 h 461972"/>
                <a:gd name="connsiteX13" fmla="*/ 6607534 w 6607534"/>
                <a:gd name="connsiteY13" fmla="*/ 398213 h 461972"/>
                <a:gd name="connsiteX0" fmla="*/ 0 w 6607534"/>
                <a:gd name="connsiteY0" fmla="*/ 350505 h 461972"/>
                <a:gd name="connsiteX1" fmla="*/ 262393 w 6607534"/>
                <a:gd name="connsiteY1" fmla="*/ 350504 h 461972"/>
                <a:gd name="connsiteX2" fmla="*/ 572494 w 6607534"/>
                <a:gd name="connsiteY2" fmla="*/ 366407 h 461972"/>
                <a:gd name="connsiteX3" fmla="*/ 920304 w 6607534"/>
                <a:gd name="connsiteY3" fmla="*/ 358456 h 461972"/>
                <a:gd name="connsiteX4" fmla="*/ 1308613 w 6607534"/>
                <a:gd name="connsiteY4" fmla="*/ 410857 h 461972"/>
                <a:gd name="connsiteX5" fmla="*/ 1367625 w 6607534"/>
                <a:gd name="connsiteY5" fmla="*/ 406164 h 461972"/>
                <a:gd name="connsiteX6" fmla="*/ 4600195 w 6607534"/>
                <a:gd name="connsiteY6" fmla="*/ 80161 h 461972"/>
                <a:gd name="connsiteX7" fmla="*/ 5033176 w 6607534"/>
                <a:gd name="connsiteY7" fmla="*/ 647 h 461972"/>
                <a:gd name="connsiteX8" fmla="*/ 5314204 w 6607534"/>
                <a:gd name="connsiteY8" fmla="*/ 127868 h 461972"/>
                <a:gd name="connsiteX9" fmla="*/ 5534108 w 6607534"/>
                <a:gd name="connsiteY9" fmla="*/ 239186 h 461972"/>
                <a:gd name="connsiteX10" fmla="*/ 5788550 w 6607534"/>
                <a:gd name="connsiteY10" fmla="*/ 382310 h 461972"/>
                <a:gd name="connsiteX11" fmla="*/ 6202018 w 6607534"/>
                <a:gd name="connsiteY11" fmla="*/ 461823 h 461972"/>
                <a:gd name="connsiteX12" fmla="*/ 6607534 w 6607534"/>
                <a:gd name="connsiteY12" fmla="*/ 398213 h 461972"/>
                <a:gd name="connsiteX0" fmla="*/ 0 w 6607534"/>
                <a:gd name="connsiteY0" fmla="*/ 349858 h 461325"/>
                <a:gd name="connsiteX1" fmla="*/ 262393 w 6607534"/>
                <a:gd name="connsiteY1" fmla="*/ 349857 h 461325"/>
                <a:gd name="connsiteX2" fmla="*/ 572494 w 6607534"/>
                <a:gd name="connsiteY2" fmla="*/ 365760 h 461325"/>
                <a:gd name="connsiteX3" fmla="*/ 920304 w 6607534"/>
                <a:gd name="connsiteY3" fmla="*/ 357809 h 461325"/>
                <a:gd name="connsiteX4" fmla="*/ 1308613 w 6607534"/>
                <a:gd name="connsiteY4" fmla="*/ 410210 h 461325"/>
                <a:gd name="connsiteX5" fmla="*/ 1367625 w 6607534"/>
                <a:gd name="connsiteY5" fmla="*/ 405517 h 461325"/>
                <a:gd name="connsiteX6" fmla="*/ 5033176 w 6607534"/>
                <a:gd name="connsiteY6" fmla="*/ 0 h 461325"/>
                <a:gd name="connsiteX7" fmla="*/ 5314204 w 6607534"/>
                <a:gd name="connsiteY7" fmla="*/ 127221 h 461325"/>
                <a:gd name="connsiteX8" fmla="*/ 5534108 w 6607534"/>
                <a:gd name="connsiteY8" fmla="*/ 238539 h 461325"/>
                <a:gd name="connsiteX9" fmla="*/ 5788550 w 6607534"/>
                <a:gd name="connsiteY9" fmla="*/ 381663 h 461325"/>
                <a:gd name="connsiteX10" fmla="*/ 6202018 w 6607534"/>
                <a:gd name="connsiteY10" fmla="*/ 461176 h 461325"/>
                <a:gd name="connsiteX11" fmla="*/ 6607534 w 6607534"/>
                <a:gd name="connsiteY11" fmla="*/ 397566 h 461325"/>
                <a:gd name="connsiteX0" fmla="*/ 0 w 6607534"/>
                <a:gd name="connsiteY0" fmla="*/ 222637 h 334104"/>
                <a:gd name="connsiteX1" fmla="*/ 262393 w 6607534"/>
                <a:gd name="connsiteY1" fmla="*/ 222636 h 334104"/>
                <a:gd name="connsiteX2" fmla="*/ 572494 w 6607534"/>
                <a:gd name="connsiteY2" fmla="*/ 238539 h 334104"/>
                <a:gd name="connsiteX3" fmla="*/ 920304 w 6607534"/>
                <a:gd name="connsiteY3" fmla="*/ 230588 h 334104"/>
                <a:gd name="connsiteX4" fmla="*/ 1308613 w 6607534"/>
                <a:gd name="connsiteY4" fmla="*/ 282989 h 334104"/>
                <a:gd name="connsiteX5" fmla="*/ 1367625 w 6607534"/>
                <a:gd name="connsiteY5" fmla="*/ 278296 h 334104"/>
                <a:gd name="connsiteX6" fmla="*/ 5314204 w 6607534"/>
                <a:gd name="connsiteY6" fmla="*/ 0 h 334104"/>
                <a:gd name="connsiteX7" fmla="*/ 5534108 w 6607534"/>
                <a:gd name="connsiteY7" fmla="*/ 111318 h 334104"/>
                <a:gd name="connsiteX8" fmla="*/ 5788550 w 6607534"/>
                <a:gd name="connsiteY8" fmla="*/ 254442 h 334104"/>
                <a:gd name="connsiteX9" fmla="*/ 6202018 w 6607534"/>
                <a:gd name="connsiteY9" fmla="*/ 333955 h 334104"/>
                <a:gd name="connsiteX10" fmla="*/ 6607534 w 6607534"/>
                <a:gd name="connsiteY10" fmla="*/ 270345 h 334104"/>
                <a:gd name="connsiteX0" fmla="*/ 0 w 6607534"/>
                <a:gd name="connsiteY0" fmla="*/ 111319 h 222786"/>
                <a:gd name="connsiteX1" fmla="*/ 262393 w 6607534"/>
                <a:gd name="connsiteY1" fmla="*/ 111318 h 222786"/>
                <a:gd name="connsiteX2" fmla="*/ 572494 w 6607534"/>
                <a:gd name="connsiteY2" fmla="*/ 127221 h 222786"/>
                <a:gd name="connsiteX3" fmla="*/ 920304 w 6607534"/>
                <a:gd name="connsiteY3" fmla="*/ 119270 h 222786"/>
                <a:gd name="connsiteX4" fmla="*/ 1308613 w 6607534"/>
                <a:gd name="connsiteY4" fmla="*/ 171671 h 222786"/>
                <a:gd name="connsiteX5" fmla="*/ 1367625 w 6607534"/>
                <a:gd name="connsiteY5" fmla="*/ 166978 h 222786"/>
                <a:gd name="connsiteX6" fmla="*/ 5534108 w 6607534"/>
                <a:gd name="connsiteY6" fmla="*/ 0 h 222786"/>
                <a:gd name="connsiteX7" fmla="*/ 5788550 w 6607534"/>
                <a:gd name="connsiteY7" fmla="*/ 143124 h 222786"/>
                <a:gd name="connsiteX8" fmla="*/ 6202018 w 6607534"/>
                <a:gd name="connsiteY8" fmla="*/ 222637 h 222786"/>
                <a:gd name="connsiteX9" fmla="*/ 6607534 w 6607534"/>
                <a:gd name="connsiteY9" fmla="*/ 159027 h 222786"/>
                <a:gd name="connsiteX0" fmla="*/ 0 w 6607534"/>
                <a:gd name="connsiteY0" fmla="*/ 8281 h 119748"/>
                <a:gd name="connsiteX1" fmla="*/ 262393 w 6607534"/>
                <a:gd name="connsiteY1" fmla="*/ 8280 h 119748"/>
                <a:gd name="connsiteX2" fmla="*/ 572494 w 6607534"/>
                <a:gd name="connsiteY2" fmla="*/ 24183 h 119748"/>
                <a:gd name="connsiteX3" fmla="*/ 920304 w 6607534"/>
                <a:gd name="connsiteY3" fmla="*/ 16232 h 119748"/>
                <a:gd name="connsiteX4" fmla="*/ 1308613 w 6607534"/>
                <a:gd name="connsiteY4" fmla="*/ 68633 h 119748"/>
                <a:gd name="connsiteX5" fmla="*/ 1367625 w 6607534"/>
                <a:gd name="connsiteY5" fmla="*/ 63940 h 119748"/>
                <a:gd name="connsiteX6" fmla="*/ 5788550 w 6607534"/>
                <a:gd name="connsiteY6" fmla="*/ 40086 h 119748"/>
                <a:gd name="connsiteX7" fmla="*/ 6202018 w 6607534"/>
                <a:gd name="connsiteY7" fmla="*/ 119599 h 119748"/>
                <a:gd name="connsiteX8" fmla="*/ 6607534 w 6607534"/>
                <a:gd name="connsiteY8" fmla="*/ 55989 h 119748"/>
                <a:gd name="connsiteX0" fmla="*/ 0 w 6607534"/>
                <a:gd name="connsiteY0" fmla="*/ 8281 h 119748"/>
                <a:gd name="connsiteX1" fmla="*/ 262393 w 6607534"/>
                <a:gd name="connsiteY1" fmla="*/ 8280 h 119748"/>
                <a:gd name="connsiteX2" fmla="*/ 572494 w 6607534"/>
                <a:gd name="connsiteY2" fmla="*/ 24183 h 119748"/>
                <a:gd name="connsiteX3" fmla="*/ 920304 w 6607534"/>
                <a:gd name="connsiteY3" fmla="*/ 16232 h 119748"/>
                <a:gd name="connsiteX4" fmla="*/ 1308613 w 6607534"/>
                <a:gd name="connsiteY4" fmla="*/ 68633 h 119748"/>
                <a:gd name="connsiteX5" fmla="*/ 1367625 w 6607534"/>
                <a:gd name="connsiteY5" fmla="*/ 63940 h 119748"/>
                <a:gd name="connsiteX6" fmla="*/ 6202018 w 6607534"/>
                <a:gd name="connsiteY6" fmla="*/ 119599 h 119748"/>
                <a:gd name="connsiteX7" fmla="*/ 6607534 w 6607534"/>
                <a:gd name="connsiteY7" fmla="*/ 55989 h 119748"/>
                <a:gd name="connsiteX0" fmla="*/ 0 w 6607534"/>
                <a:gd name="connsiteY0" fmla="*/ 8281 h 88849"/>
                <a:gd name="connsiteX1" fmla="*/ 262393 w 6607534"/>
                <a:gd name="connsiteY1" fmla="*/ 8280 h 88849"/>
                <a:gd name="connsiteX2" fmla="*/ 572494 w 6607534"/>
                <a:gd name="connsiteY2" fmla="*/ 24183 h 88849"/>
                <a:gd name="connsiteX3" fmla="*/ 920304 w 6607534"/>
                <a:gd name="connsiteY3" fmla="*/ 16232 h 88849"/>
                <a:gd name="connsiteX4" fmla="*/ 1308613 w 6607534"/>
                <a:gd name="connsiteY4" fmla="*/ 68633 h 88849"/>
                <a:gd name="connsiteX5" fmla="*/ 1367625 w 6607534"/>
                <a:gd name="connsiteY5" fmla="*/ 63940 h 88849"/>
                <a:gd name="connsiteX6" fmla="*/ 6607534 w 6607534"/>
                <a:gd name="connsiteY6" fmla="*/ 55989 h 88849"/>
                <a:gd name="connsiteX0" fmla="*/ 0 w 1367625"/>
                <a:gd name="connsiteY0" fmla="*/ 8281 h 88849"/>
                <a:gd name="connsiteX1" fmla="*/ 262393 w 1367625"/>
                <a:gd name="connsiteY1" fmla="*/ 8280 h 88849"/>
                <a:gd name="connsiteX2" fmla="*/ 572494 w 1367625"/>
                <a:gd name="connsiteY2" fmla="*/ 24183 h 88849"/>
                <a:gd name="connsiteX3" fmla="*/ 920304 w 1367625"/>
                <a:gd name="connsiteY3" fmla="*/ 16232 h 88849"/>
                <a:gd name="connsiteX4" fmla="*/ 1308613 w 1367625"/>
                <a:gd name="connsiteY4" fmla="*/ 68633 h 88849"/>
                <a:gd name="connsiteX5" fmla="*/ 1367625 w 1367625"/>
                <a:gd name="connsiteY5" fmla="*/ 63940 h 88849"/>
                <a:gd name="connsiteX0" fmla="*/ 0 w 1308613"/>
                <a:gd name="connsiteY0" fmla="*/ 8281 h 68633"/>
                <a:gd name="connsiteX1" fmla="*/ 262393 w 1308613"/>
                <a:gd name="connsiteY1" fmla="*/ 8280 h 68633"/>
                <a:gd name="connsiteX2" fmla="*/ 572494 w 1308613"/>
                <a:gd name="connsiteY2" fmla="*/ 24183 h 68633"/>
                <a:gd name="connsiteX3" fmla="*/ 920304 w 1308613"/>
                <a:gd name="connsiteY3" fmla="*/ 16232 h 68633"/>
                <a:gd name="connsiteX4" fmla="*/ 1308613 w 1308613"/>
                <a:gd name="connsiteY4" fmla="*/ 68633 h 68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8613" h="68633">
                  <a:moveTo>
                    <a:pt x="0" y="8281"/>
                  </a:moveTo>
                  <a:cubicBezTo>
                    <a:pt x="83488" y="-8947"/>
                    <a:pt x="166977" y="5630"/>
                    <a:pt x="262393" y="8280"/>
                  </a:cubicBezTo>
                  <a:cubicBezTo>
                    <a:pt x="357809" y="10930"/>
                    <a:pt x="462842" y="22858"/>
                    <a:pt x="572494" y="24183"/>
                  </a:cubicBezTo>
                  <a:cubicBezTo>
                    <a:pt x="682146" y="25508"/>
                    <a:pt x="797618" y="8824"/>
                    <a:pt x="920304" y="16232"/>
                  </a:cubicBezTo>
                  <a:cubicBezTo>
                    <a:pt x="1042990" y="23640"/>
                    <a:pt x="1234060" y="60682"/>
                    <a:pt x="1308613" y="68633"/>
                  </a:cubicBezTo>
                </a:path>
              </a:pathLst>
            </a:custGeom>
            <a:noFill/>
            <a:ln w="57150">
              <a:solidFill>
                <a:srgbClr val="66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17264184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9C2FBFD-70C9-4F96-8B31-BF3BA3B564D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82EFF3CC-C4AC-4F73-A2C0-F7968BD1E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Functions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PLACENTA</a:t>
            </a:r>
          </a:p>
        </p:txBody>
      </p:sp>
      <p:sp>
        <p:nvSpPr>
          <p:cNvPr id="7" name="Zástupný symbol pro obsah 6">
            <a:extLst>
              <a:ext uri="{FF2B5EF4-FFF2-40B4-BE49-F238E27FC236}">
                <a16:creationId xmlns:a16="http://schemas.microsoft.com/office/drawing/2014/main" id="{FBB04F97-132F-4269-8DFF-1D58102B90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00" y="1234802"/>
            <a:ext cx="10753200" cy="4139998"/>
          </a:xfrm>
        </p:spPr>
        <p:txBody>
          <a:bodyPr/>
          <a:lstStyle/>
          <a:p>
            <a:r>
              <a:rPr lang="cs-CZ" sz="2400" dirty="0"/>
              <a:t>TRANSPOR </a:t>
            </a:r>
            <a:r>
              <a:rPr lang="cs-CZ" sz="2400" dirty="0" err="1"/>
              <a:t>function</a:t>
            </a:r>
            <a:endParaRPr lang="cs-CZ" sz="2400" dirty="0"/>
          </a:p>
          <a:p>
            <a:pPr lvl="1"/>
            <a:r>
              <a:rPr lang="cs-CZ" sz="1800" dirty="0" err="1"/>
              <a:t>Respiratory</a:t>
            </a:r>
            <a:r>
              <a:rPr lang="cs-CZ" sz="1800" dirty="0"/>
              <a:t> </a:t>
            </a:r>
            <a:r>
              <a:rPr lang="cs-CZ" sz="1800" dirty="0" err="1"/>
              <a:t>gases</a:t>
            </a:r>
            <a:endParaRPr lang="cs-CZ" sz="1800" dirty="0"/>
          </a:p>
          <a:p>
            <a:pPr lvl="1"/>
            <a:r>
              <a:rPr lang="cs-CZ" sz="1800" dirty="0"/>
              <a:t>transport and </a:t>
            </a:r>
            <a:r>
              <a:rPr lang="cs-CZ" sz="1800" dirty="0" err="1"/>
              <a:t>metabolism</a:t>
            </a:r>
            <a:r>
              <a:rPr lang="cs-CZ" sz="1800" dirty="0"/>
              <a:t> </a:t>
            </a:r>
            <a:r>
              <a:rPr lang="cs-CZ" sz="1800" dirty="0" err="1"/>
              <a:t>of</a:t>
            </a:r>
            <a:r>
              <a:rPr lang="cs-CZ" sz="1800" dirty="0"/>
              <a:t> </a:t>
            </a:r>
            <a:r>
              <a:rPr lang="cs-CZ" sz="1800" dirty="0" err="1"/>
              <a:t>sacharides</a:t>
            </a:r>
            <a:endParaRPr lang="cs-CZ" sz="1800" dirty="0"/>
          </a:p>
          <a:p>
            <a:pPr lvl="1"/>
            <a:r>
              <a:rPr lang="cs-CZ" sz="1800" dirty="0"/>
              <a:t>transport and </a:t>
            </a:r>
            <a:r>
              <a:rPr lang="cs-CZ" sz="1800" dirty="0" err="1"/>
              <a:t>metabolism</a:t>
            </a:r>
            <a:r>
              <a:rPr lang="cs-CZ" sz="1800" dirty="0"/>
              <a:t> </a:t>
            </a:r>
            <a:r>
              <a:rPr lang="cs-CZ" sz="1800" dirty="0" err="1"/>
              <a:t>of</a:t>
            </a:r>
            <a:r>
              <a:rPr lang="cs-CZ" sz="1800" dirty="0"/>
              <a:t> </a:t>
            </a:r>
            <a:r>
              <a:rPr lang="cs-CZ" sz="1800" dirty="0" err="1"/>
              <a:t>aminoacods</a:t>
            </a:r>
            <a:r>
              <a:rPr lang="cs-CZ" sz="1800" dirty="0"/>
              <a:t> </a:t>
            </a:r>
          </a:p>
          <a:p>
            <a:pPr lvl="1"/>
            <a:r>
              <a:rPr lang="cs-CZ" sz="1800" dirty="0"/>
              <a:t>transport and </a:t>
            </a:r>
            <a:r>
              <a:rPr lang="cs-CZ" sz="1800" dirty="0" err="1"/>
              <a:t>metabolism</a:t>
            </a:r>
            <a:r>
              <a:rPr lang="cs-CZ" sz="1800" dirty="0"/>
              <a:t> </a:t>
            </a:r>
            <a:r>
              <a:rPr lang="cs-CZ" sz="1800" dirty="0" err="1"/>
              <a:t>of</a:t>
            </a:r>
            <a:r>
              <a:rPr lang="cs-CZ" sz="1800" dirty="0"/>
              <a:t> fat</a:t>
            </a:r>
          </a:p>
          <a:p>
            <a:pPr lvl="1"/>
            <a:r>
              <a:rPr lang="cs-CZ" sz="1800" dirty="0"/>
              <a:t>transport </a:t>
            </a:r>
            <a:r>
              <a:rPr lang="cs-CZ" sz="1800" dirty="0" err="1"/>
              <a:t>of</a:t>
            </a:r>
            <a:r>
              <a:rPr lang="cs-CZ" sz="1800" dirty="0"/>
              <a:t> H2O, </a:t>
            </a:r>
            <a:r>
              <a:rPr lang="cs-CZ" sz="1800" dirty="0" err="1"/>
              <a:t>minerals</a:t>
            </a:r>
            <a:r>
              <a:rPr lang="cs-CZ" sz="1800" dirty="0"/>
              <a:t> and </a:t>
            </a:r>
            <a:r>
              <a:rPr lang="cs-CZ" sz="1800" dirty="0" err="1"/>
              <a:t>vitamines</a:t>
            </a:r>
            <a:endParaRPr lang="cs-CZ" sz="1800" dirty="0"/>
          </a:p>
          <a:p>
            <a:r>
              <a:rPr lang="cs-CZ" sz="2400" dirty="0"/>
              <a:t>ENDOCRIN </a:t>
            </a:r>
            <a:r>
              <a:rPr lang="cs-CZ" sz="2400" dirty="0" err="1"/>
              <a:t>function</a:t>
            </a:r>
            <a:endParaRPr lang="cs-CZ" sz="2400" dirty="0"/>
          </a:p>
          <a:p>
            <a:pPr lvl="1"/>
            <a:r>
              <a:rPr lang="cs-CZ" sz="1800" dirty="0" err="1"/>
              <a:t>Estrogens</a:t>
            </a:r>
            <a:endParaRPr lang="cs-CZ" sz="1800" dirty="0"/>
          </a:p>
          <a:p>
            <a:pPr lvl="1"/>
            <a:r>
              <a:rPr lang="cs-CZ" sz="1800" dirty="0"/>
              <a:t>Progesteron</a:t>
            </a:r>
          </a:p>
          <a:p>
            <a:pPr lvl="1"/>
            <a:r>
              <a:rPr lang="cs-CZ" sz="1800" dirty="0"/>
              <a:t>HCG</a:t>
            </a:r>
          </a:p>
          <a:p>
            <a:pPr lvl="1"/>
            <a:r>
              <a:rPr lang="cs-CZ" sz="1800" dirty="0"/>
              <a:t>HPL</a:t>
            </a:r>
          </a:p>
          <a:p>
            <a:pPr lvl="1"/>
            <a:r>
              <a:rPr lang="en-US" sz="1800" dirty="0"/>
              <a:t>Growth</a:t>
            </a:r>
            <a:r>
              <a:rPr lang="cs-CZ" sz="1800" dirty="0"/>
              <a:t> </a:t>
            </a:r>
            <a:r>
              <a:rPr lang="en-US" sz="1800" dirty="0"/>
              <a:t>factors</a:t>
            </a:r>
            <a:r>
              <a:rPr lang="cs-CZ" sz="1800" dirty="0"/>
              <a:t> (</a:t>
            </a:r>
            <a:r>
              <a:rPr lang="cs-CZ" sz="1800" dirty="0" err="1"/>
              <a:t>epidermal</a:t>
            </a:r>
            <a:r>
              <a:rPr lang="cs-CZ" sz="1800" dirty="0"/>
              <a:t> and insulin-</a:t>
            </a:r>
            <a:r>
              <a:rPr lang="cs-CZ" sz="1800" dirty="0" err="1"/>
              <a:t>like</a:t>
            </a:r>
            <a:r>
              <a:rPr lang="cs-CZ" sz="1800" dirty="0"/>
              <a:t> </a:t>
            </a:r>
            <a:r>
              <a:rPr lang="cs-CZ" sz="1800" dirty="0" err="1"/>
              <a:t>growth</a:t>
            </a:r>
            <a:r>
              <a:rPr lang="cs-CZ" sz="1800" dirty="0"/>
              <a:t> </a:t>
            </a:r>
            <a:r>
              <a:rPr lang="cs-CZ" sz="1800" dirty="0" err="1"/>
              <a:t>factors</a:t>
            </a:r>
            <a:r>
              <a:rPr lang="cs-CZ" sz="1800" dirty="0"/>
              <a:t>)</a:t>
            </a:r>
          </a:p>
          <a:p>
            <a:r>
              <a:rPr lang="cs-CZ" sz="2400" dirty="0"/>
              <a:t>PROTECTIV </a:t>
            </a:r>
            <a:r>
              <a:rPr lang="cs-CZ" sz="2400" dirty="0" err="1"/>
              <a:t>function</a:t>
            </a:r>
            <a:endParaRPr lang="cs-CZ" sz="2400" dirty="0"/>
          </a:p>
          <a:p>
            <a:pPr lvl="1"/>
            <a:r>
              <a:rPr lang="cs-CZ" sz="1800" dirty="0"/>
              <a:t>Cytochrom P450 </a:t>
            </a:r>
          </a:p>
          <a:p>
            <a:pPr lvl="1"/>
            <a:r>
              <a:rPr lang="cs-CZ" sz="1800" dirty="0" err="1"/>
              <a:t>Pinocytosis</a:t>
            </a:r>
            <a:r>
              <a:rPr lang="cs-CZ" sz="1800" dirty="0"/>
              <a:t> (</a:t>
            </a:r>
            <a:r>
              <a:rPr lang="cs-CZ" sz="1800" dirty="0" err="1"/>
              <a:t>IgG</a:t>
            </a:r>
            <a:r>
              <a:rPr lang="cs-CZ" sz="1800" dirty="0"/>
              <a:t>)</a:t>
            </a:r>
          </a:p>
          <a:p>
            <a:pPr lvl="1"/>
            <a:r>
              <a:rPr lang="cs-CZ" sz="1800" dirty="0"/>
              <a:t>Barier </a:t>
            </a:r>
            <a:r>
              <a:rPr lang="en-US" sz="1800" dirty="0"/>
              <a:t>against </a:t>
            </a:r>
            <a:r>
              <a:rPr lang="en-US" sz="1800" dirty="0" err="1"/>
              <a:t>bacter</a:t>
            </a:r>
            <a:r>
              <a:rPr lang="cs-CZ" sz="1800" dirty="0" err="1"/>
              <a:t>ias</a:t>
            </a:r>
            <a:r>
              <a:rPr lang="cs-CZ" sz="1800" dirty="0"/>
              <a:t>, virus  </a:t>
            </a:r>
            <a:r>
              <a:rPr lang="en-US" sz="1800" dirty="0"/>
              <a:t>etc.</a:t>
            </a:r>
            <a:endParaRPr lang="cs-CZ" sz="18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1804796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9C2FBFD-70C9-4F96-8B31-BF3BA3B564D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82EFF3CC-C4AC-4F73-A2C0-F7968BD1E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HCG</a:t>
            </a:r>
          </a:p>
        </p:txBody>
      </p:sp>
      <p:sp>
        <p:nvSpPr>
          <p:cNvPr id="8" name="Volný tvar 33">
            <a:extLst>
              <a:ext uri="{FF2B5EF4-FFF2-40B4-BE49-F238E27FC236}">
                <a16:creationId xmlns:a16="http://schemas.microsoft.com/office/drawing/2014/main" id="{D7E4F6B7-3C28-4EA6-8216-6BB7EB03CCC2}"/>
              </a:ext>
            </a:extLst>
          </p:cNvPr>
          <p:cNvSpPr/>
          <p:nvPr/>
        </p:nvSpPr>
        <p:spPr>
          <a:xfrm>
            <a:off x="2141431" y="2042583"/>
            <a:ext cx="6192689" cy="3546657"/>
          </a:xfrm>
          <a:custGeom>
            <a:avLst/>
            <a:gdLst>
              <a:gd name="connsiteX0" fmla="*/ 0 w 7467600"/>
              <a:gd name="connsiteY0" fmla="*/ 3524851 h 3820126"/>
              <a:gd name="connsiteX1" fmla="*/ 533400 w 7467600"/>
              <a:gd name="connsiteY1" fmla="*/ 1896076 h 3820126"/>
              <a:gd name="connsiteX2" fmla="*/ 790575 w 7467600"/>
              <a:gd name="connsiteY2" fmla="*/ 1095976 h 3820126"/>
              <a:gd name="connsiteX3" fmla="*/ 1114425 w 7467600"/>
              <a:gd name="connsiteY3" fmla="*/ 219676 h 3820126"/>
              <a:gd name="connsiteX4" fmla="*/ 1447800 w 7467600"/>
              <a:gd name="connsiteY4" fmla="*/ 601 h 3820126"/>
              <a:gd name="connsiteX5" fmla="*/ 1695450 w 7467600"/>
              <a:gd name="connsiteY5" fmla="*/ 181576 h 3820126"/>
              <a:gd name="connsiteX6" fmla="*/ 2028825 w 7467600"/>
              <a:gd name="connsiteY6" fmla="*/ 867376 h 3820126"/>
              <a:gd name="connsiteX7" fmla="*/ 2371725 w 7467600"/>
              <a:gd name="connsiteY7" fmla="*/ 1810351 h 3820126"/>
              <a:gd name="connsiteX8" fmla="*/ 2619375 w 7467600"/>
              <a:gd name="connsiteY8" fmla="*/ 2562826 h 3820126"/>
              <a:gd name="connsiteX9" fmla="*/ 2886075 w 7467600"/>
              <a:gd name="connsiteY9" fmla="*/ 2943826 h 3820126"/>
              <a:gd name="connsiteX10" fmla="*/ 3486150 w 7467600"/>
              <a:gd name="connsiteY10" fmla="*/ 3162901 h 3820126"/>
              <a:gd name="connsiteX11" fmla="*/ 4286250 w 7467600"/>
              <a:gd name="connsiteY11" fmla="*/ 3334351 h 3820126"/>
              <a:gd name="connsiteX12" fmla="*/ 5162550 w 7467600"/>
              <a:gd name="connsiteY12" fmla="*/ 3448651 h 3820126"/>
              <a:gd name="connsiteX13" fmla="*/ 6048375 w 7467600"/>
              <a:gd name="connsiteY13" fmla="*/ 3477226 h 3820126"/>
              <a:gd name="connsiteX14" fmla="*/ 6829425 w 7467600"/>
              <a:gd name="connsiteY14" fmla="*/ 3486751 h 3820126"/>
              <a:gd name="connsiteX15" fmla="*/ 7191375 w 7467600"/>
              <a:gd name="connsiteY15" fmla="*/ 3496276 h 3820126"/>
              <a:gd name="connsiteX16" fmla="*/ 7467600 w 7467600"/>
              <a:gd name="connsiteY16" fmla="*/ 3820126 h 3820126"/>
              <a:gd name="connsiteX0" fmla="*/ 0 w 7191375"/>
              <a:gd name="connsiteY0" fmla="*/ 3530600 h 3530600"/>
              <a:gd name="connsiteX1" fmla="*/ 533400 w 7191375"/>
              <a:gd name="connsiteY1" fmla="*/ 1901825 h 3530600"/>
              <a:gd name="connsiteX2" fmla="*/ 790575 w 7191375"/>
              <a:gd name="connsiteY2" fmla="*/ 1101725 h 3530600"/>
              <a:gd name="connsiteX3" fmla="*/ 1114425 w 7191375"/>
              <a:gd name="connsiteY3" fmla="*/ 225425 h 3530600"/>
              <a:gd name="connsiteX4" fmla="*/ 1447800 w 7191375"/>
              <a:gd name="connsiteY4" fmla="*/ 6350 h 3530600"/>
              <a:gd name="connsiteX5" fmla="*/ 1695450 w 7191375"/>
              <a:gd name="connsiteY5" fmla="*/ 187325 h 3530600"/>
              <a:gd name="connsiteX6" fmla="*/ 2028825 w 7191375"/>
              <a:gd name="connsiteY6" fmla="*/ 873125 h 3530600"/>
              <a:gd name="connsiteX7" fmla="*/ 2371725 w 7191375"/>
              <a:gd name="connsiteY7" fmla="*/ 1816100 h 3530600"/>
              <a:gd name="connsiteX8" fmla="*/ 2619375 w 7191375"/>
              <a:gd name="connsiteY8" fmla="*/ 2568575 h 3530600"/>
              <a:gd name="connsiteX9" fmla="*/ 2886075 w 7191375"/>
              <a:gd name="connsiteY9" fmla="*/ 2949575 h 3530600"/>
              <a:gd name="connsiteX10" fmla="*/ 3486150 w 7191375"/>
              <a:gd name="connsiteY10" fmla="*/ 3168650 h 3530600"/>
              <a:gd name="connsiteX11" fmla="*/ 4286250 w 7191375"/>
              <a:gd name="connsiteY11" fmla="*/ 3340100 h 3530600"/>
              <a:gd name="connsiteX12" fmla="*/ 5162550 w 7191375"/>
              <a:gd name="connsiteY12" fmla="*/ 3454400 h 3530600"/>
              <a:gd name="connsiteX13" fmla="*/ 6048375 w 7191375"/>
              <a:gd name="connsiteY13" fmla="*/ 3482975 h 3530600"/>
              <a:gd name="connsiteX14" fmla="*/ 6829425 w 7191375"/>
              <a:gd name="connsiteY14" fmla="*/ 3492500 h 3530600"/>
              <a:gd name="connsiteX15" fmla="*/ 7191375 w 7191375"/>
              <a:gd name="connsiteY15" fmla="*/ 3502025 h 3530600"/>
              <a:gd name="connsiteX0" fmla="*/ 0 w 6829425"/>
              <a:gd name="connsiteY0" fmla="*/ 3530600 h 3530600"/>
              <a:gd name="connsiteX1" fmla="*/ 533400 w 6829425"/>
              <a:gd name="connsiteY1" fmla="*/ 1901825 h 3530600"/>
              <a:gd name="connsiteX2" fmla="*/ 790575 w 6829425"/>
              <a:gd name="connsiteY2" fmla="*/ 1101725 h 3530600"/>
              <a:gd name="connsiteX3" fmla="*/ 1114425 w 6829425"/>
              <a:gd name="connsiteY3" fmla="*/ 225425 h 3530600"/>
              <a:gd name="connsiteX4" fmla="*/ 1447800 w 6829425"/>
              <a:gd name="connsiteY4" fmla="*/ 6350 h 3530600"/>
              <a:gd name="connsiteX5" fmla="*/ 1695450 w 6829425"/>
              <a:gd name="connsiteY5" fmla="*/ 187325 h 3530600"/>
              <a:gd name="connsiteX6" fmla="*/ 2028825 w 6829425"/>
              <a:gd name="connsiteY6" fmla="*/ 873125 h 3530600"/>
              <a:gd name="connsiteX7" fmla="*/ 2371725 w 6829425"/>
              <a:gd name="connsiteY7" fmla="*/ 1816100 h 3530600"/>
              <a:gd name="connsiteX8" fmla="*/ 2619375 w 6829425"/>
              <a:gd name="connsiteY8" fmla="*/ 2568575 h 3530600"/>
              <a:gd name="connsiteX9" fmla="*/ 2886075 w 6829425"/>
              <a:gd name="connsiteY9" fmla="*/ 2949575 h 3530600"/>
              <a:gd name="connsiteX10" fmla="*/ 3486150 w 6829425"/>
              <a:gd name="connsiteY10" fmla="*/ 3168650 h 3530600"/>
              <a:gd name="connsiteX11" fmla="*/ 4286250 w 6829425"/>
              <a:gd name="connsiteY11" fmla="*/ 3340100 h 3530600"/>
              <a:gd name="connsiteX12" fmla="*/ 5162550 w 6829425"/>
              <a:gd name="connsiteY12" fmla="*/ 3454400 h 3530600"/>
              <a:gd name="connsiteX13" fmla="*/ 6048375 w 6829425"/>
              <a:gd name="connsiteY13" fmla="*/ 3482975 h 3530600"/>
              <a:gd name="connsiteX14" fmla="*/ 6829425 w 6829425"/>
              <a:gd name="connsiteY14" fmla="*/ 3492500 h 3530600"/>
              <a:gd name="connsiteX0" fmla="*/ 0 w 6048375"/>
              <a:gd name="connsiteY0" fmla="*/ 3530600 h 3530600"/>
              <a:gd name="connsiteX1" fmla="*/ 533400 w 6048375"/>
              <a:gd name="connsiteY1" fmla="*/ 1901825 h 3530600"/>
              <a:gd name="connsiteX2" fmla="*/ 790575 w 6048375"/>
              <a:gd name="connsiteY2" fmla="*/ 1101725 h 3530600"/>
              <a:gd name="connsiteX3" fmla="*/ 1114425 w 6048375"/>
              <a:gd name="connsiteY3" fmla="*/ 225425 h 3530600"/>
              <a:gd name="connsiteX4" fmla="*/ 1447800 w 6048375"/>
              <a:gd name="connsiteY4" fmla="*/ 6350 h 3530600"/>
              <a:gd name="connsiteX5" fmla="*/ 1695450 w 6048375"/>
              <a:gd name="connsiteY5" fmla="*/ 187325 h 3530600"/>
              <a:gd name="connsiteX6" fmla="*/ 2028825 w 6048375"/>
              <a:gd name="connsiteY6" fmla="*/ 873125 h 3530600"/>
              <a:gd name="connsiteX7" fmla="*/ 2371725 w 6048375"/>
              <a:gd name="connsiteY7" fmla="*/ 1816100 h 3530600"/>
              <a:gd name="connsiteX8" fmla="*/ 2619375 w 6048375"/>
              <a:gd name="connsiteY8" fmla="*/ 2568575 h 3530600"/>
              <a:gd name="connsiteX9" fmla="*/ 2886075 w 6048375"/>
              <a:gd name="connsiteY9" fmla="*/ 2949575 h 3530600"/>
              <a:gd name="connsiteX10" fmla="*/ 3486150 w 6048375"/>
              <a:gd name="connsiteY10" fmla="*/ 3168650 h 3530600"/>
              <a:gd name="connsiteX11" fmla="*/ 4286250 w 6048375"/>
              <a:gd name="connsiteY11" fmla="*/ 3340100 h 3530600"/>
              <a:gd name="connsiteX12" fmla="*/ 5162550 w 6048375"/>
              <a:gd name="connsiteY12" fmla="*/ 3454400 h 3530600"/>
              <a:gd name="connsiteX13" fmla="*/ 6048375 w 6048375"/>
              <a:gd name="connsiteY13" fmla="*/ 3482975 h 3530600"/>
              <a:gd name="connsiteX0" fmla="*/ 0 w 6192689"/>
              <a:gd name="connsiteY0" fmla="*/ 3530600 h 3546657"/>
              <a:gd name="connsiteX1" fmla="*/ 533400 w 6192689"/>
              <a:gd name="connsiteY1" fmla="*/ 1901825 h 3546657"/>
              <a:gd name="connsiteX2" fmla="*/ 790575 w 6192689"/>
              <a:gd name="connsiteY2" fmla="*/ 1101725 h 3546657"/>
              <a:gd name="connsiteX3" fmla="*/ 1114425 w 6192689"/>
              <a:gd name="connsiteY3" fmla="*/ 225425 h 3546657"/>
              <a:gd name="connsiteX4" fmla="*/ 1447800 w 6192689"/>
              <a:gd name="connsiteY4" fmla="*/ 6350 h 3546657"/>
              <a:gd name="connsiteX5" fmla="*/ 1695450 w 6192689"/>
              <a:gd name="connsiteY5" fmla="*/ 187325 h 3546657"/>
              <a:gd name="connsiteX6" fmla="*/ 2028825 w 6192689"/>
              <a:gd name="connsiteY6" fmla="*/ 873125 h 3546657"/>
              <a:gd name="connsiteX7" fmla="*/ 2371725 w 6192689"/>
              <a:gd name="connsiteY7" fmla="*/ 1816100 h 3546657"/>
              <a:gd name="connsiteX8" fmla="*/ 2619375 w 6192689"/>
              <a:gd name="connsiteY8" fmla="*/ 2568575 h 3546657"/>
              <a:gd name="connsiteX9" fmla="*/ 2886075 w 6192689"/>
              <a:gd name="connsiteY9" fmla="*/ 2949575 h 3546657"/>
              <a:gd name="connsiteX10" fmla="*/ 3486150 w 6192689"/>
              <a:gd name="connsiteY10" fmla="*/ 3168650 h 3546657"/>
              <a:gd name="connsiteX11" fmla="*/ 4286250 w 6192689"/>
              <a:gd name="connsiteY11" fmla="*/ 3340100 h 3546657"/>
              <a:gd name="connsiteX12" fmla="*/ 5162550 w 6192689"/>
              <a:gd name="connsiteY12" fmla="*/ 3454400 h 3546657"/>
              <a:gd name="connsiteX13" fmla="*/ 6192689 w 6192689"/>
              <a:gd name="connsiteY13" fmla="*/ 3546657 h 3546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192689" h="3546657">
                <a:moveTo>
                  <a:pt x="0" y="3530600"/>
                </a:moveTo>
                <a:lnTo>
                  <a:pt x="533400" y="1901825"/>
                </a:lnTo>
                <a:cubicBezTo>
                  <a:pt x="665162" y="1497013"/>
                  <a:pt x="693738" y="1381125"/>
                  <a:pt x="790575" y="1101725"/>
                </a:cubicBezTo>
                <a:cubicBezTo>
                  <a:pt x="887412" y="822325"/>
                  <a:pt x="1004888" y="407987"/>
                  <a:pt x="1114425" y="225425"/>
                </a:cubicBezTo>
                <a:cubicBezTo>
                  <a:pt x="1223962" y="42863"/>
                  <a:pt x="1350963" y="12700"/>
                  <a:pt x="1447800" y="6350"/>
                </a:cubicBezTo>
                <a:cubicBezTo>
                  <a:pt x="1544637" y="0"/>
                  <a:pt x="1598613" y="42863"/>
                  <a:pt x="1695450" y="187325"/>
                </a:cubicBezTo>
                <a:cubicBezTo>
                  <a:pt x="1792287" y="331787"/>
                  <a:pt x="1916113" y="601662"/>
                  <a:pt x="2028825" y="873125"/>
                </a:cubicBezTo>
                <a:cubicBezTo>
                  <a:pt x="2141538" y="1144587"/>
                  <a:pt x="2273300" y="1533525"/>
                  <a:pt x="2371725" y="1816100"/>
                </a:cubicBezTo>
                <a:cubicBezTo>
                  <a:pt x="2470150" y="2098675"/>
                  <a:pt x="2533650" y="2379663"/>
                  <a:pt x="2619375" y="2568575"/>
                </a:cubicBezTo>
                <a:cubicBezTo>
                  <a:pt x="2705100" y="2757487"/>
                  <a:pt x="2741613" y="2849562"/>
                  <a:pt x="2886075" y="2949575"/>
                </a:cubicBezTo>
                <a:cubicBezTo>
                  <a:pt x="3030538" y="3049587"/>
                  <a:pt x="3252788" y="3103563"/>
                  <a:pt x="3486150" y="3168650"/>
                </a:cubicBezTo>
                <a:cubicBezTo>
                  <a:pt x="3719512" y="3233737"/>
                  <a:pt x="4006850" y="3292475"/>
                  <a:pt x="4286250" y="3340100"/>
                </a:cubicBezTo>
                <a:cubicBezTo>
                  <a:pt x="4565650" y="3387725"/>
                  <a:pt x="4844810" y="3419974"/>
                  <a:pt x="5162550" y="3454400"/>
                </a:cubicBezTo>
                <a:cubicBezTo>
                  <a:pt x="5480290" y="3488826"/>
                  <a:pt x="5914877" y="3540307"/>
                  <a:pt x="6192689" y="3546657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93C5308B-DF2E-49A8-9AB4-E9856BE1948F}"/>
              </a:ext>
            </a:extLst>
          </p:cNvPr>
          <p:cNvCxnSpPr/>
          <p:nvPr/>
        </p:nvCxnSpPr>
        <p:spPr>
          <a:xfrm>
            <a:off x="2141432" y="5589240"/>
            <a:ext cx="75841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B65B9223-7587-4375-A0D5-8F56F302DA1D}"/>
              </a:ext>
            </a:extLst>
          </p:cNvPr>
          <p:cNvCxnSpPr/>
          <p:nvPr/>
        </p:nvCxnSpPr>
        <p:spPr>
          <a:xfrm flipV="1">
            <a:off x="2141432" y="6009079"/>
            <a:ext cx="7584132" cy="41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C3460949-3699-4C44-B02F-2768DC516FD5}"/>
              </a:ext>
            </a:extLst>
          </p:cNvPr>
          <p:cNvCxnSpPr/>
          <p:nvPr/>
        </p:nvCxnSpPr>
        <p:spPr>
          <a:xfrm>
            <a:off x="4498646" y="6020882"/>
            <a:ext cx="0" cy="1516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CFC61E1B-70C5-4725-A84D-CDCE78380AA4}"/>
              </a:ext>
            </a:extLst>
          </p:cNvPr>
          <p:cNvCxnSpPr/>
          <p:nvPr/>
        </p:nvCxnSpPr>
        <p:spPr>
          <a:xfrm>
            <a:off x="6869577" y="6013271"/>
            <a:ext cx="0" cy="1516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>
            <a:extLst>
              <a:ext uri="{FF2B5EF4-FFF2-40B4-BE49-F238E27FC236}">
                <a16:creationId xmlns:a16="http://schemas.microsoft.com/office/drawing/2014/main" id="{FB03FB93-7DCF-4B34-8CC6-5307AF04C02C}"/>
              </a:ext>
            </a:extLst>
          </p:cNvPr>
          <p:cNvCxnSpPr/>
          <p:nvPr/>
        </p:nvCxnSpPr>
        <p:spPr>
          <a:xfrm>
            <a:off x="2917111" y="5589240"/>
            <a:ext cx="0" cy="1009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>
            <a:extLst>
              <a:ext uri="{FF2B5EF4-FFF2-40B4-BE49-F238E27FC236}">
                <a16:creationId xmlns:a16="http://schemas.microsoft.com/office/drawing/2014/main" id="{DC0A44C7-4A27-49A0-ACA8-0D2FB9946275}"/>
              </a:ext>
            </a:extLst>
          </p:cNvPr>
          <p:cNvCxnSpPr/>
          <p:nvPr/>
        </p:nvCxnSpPr>
        <p:spPr>
          <a:xfrm>
            <a:off x="3725608" y="5603158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83746A09-0884-4A3B-B8FC-D11A1D707877}"/>
              </a:ext>
            </a:extLst>
          </p:cNvPr>
          <p:cNvCxnSpPr/>
          <p:nvPr/>
        </p:nvCxnSpPr>
        <p:spPr>
          <a:xfrm>
            <a:off x="5285401" y="5592840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>
            <a:extLst>
              <a:ext uri="{FF2B5EF4-FFF2-40B4-BE49-F238E27FC236}">
                <a16:creationId xmlns:a16="http://schemas.microsoft.com/office/drawing/2014/main" id="{17F131D3-D71D-466E-9891-99AA0D00E12A}"/>
              </a:ext>
            </a:extLst>
          </p:cNvPr>
          <p:cNvCxnSpPr/>
          <p:nvPr/>
        </p:nvCxnSpPr>
        <p:spPr>
          <a:xfrm>
            <a:off x="6087014" y="5603158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17">
            <a:extLst>
              <a:ext uri="{FF2B5EF4-FFF2-40B4-BE49-F238E27FC236}">
                <a16:creationId xmlns:a16="http://schemas.microsoft.com/office/drawing/2014/main" id="{61CA198C-3376-4BD8-9CDB-B74B69DB5EBF}"/>
              </a:ext>
            </a:extLst>
          </p:cNvPr>
          <p:cNvCxnSpPr/>
          <p:nvPr/>
        </p:nvCxnSpPr>
        <p:spPr>
          <a:xfrm>
            <a:off x="7574799" y="5588648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18">
            <a:extLst>
              <a:ext uri="{FF2B5EF4-FFF2-40B4-BE49-F238E27FC236}">
                <a16:creationId xmlns:a16="http://schemas.microsoft.com/office/drawing/2014/main" id="{32B87FA5-DE57-46B8-99A2-407B65214702}"/>
              </a:ext>
            </a:extLst>
          </p:cNvPr>
          <p:cNvCxnSpPr/>
          <p:nvPr/>
        </p:nvCxnSpPr>
        <p:spPr>
          <a:xfrm>
            <a:off x="8278880" y="5592840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19">
            <a:extLst>
              <a:ext uri="{FF2B5EF4-FFF2-40B4-BE49-F238E27FC236}">
                <a16:creationId xmlns:a16="http://schemas.microsoft.com/office/drawing/2014/main" id="{FC45FB4A-8C50-421E-B121-4385E9EA730E}"/>
              </a:ext>
            </a:extLst>
          </p:cNvPr>
          <p:cNvCxnSpPr/>
          <p:nvPr/>
        </p:nvCxnSpPr>
        <p:spPr>
          <a:xfrm>
            <a:off x="8982192" y="5588648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20">
            <a:extLst>
              <a:ext uri="{FF2B5EF4-FFF2-40B4-BE49-F238E27FC236}">
                <a16:creationId xmlns:a16="http://schemas.microsoft.com/office/drawing/2014/main" id="{27F976F5-0C8B-4B95-8205-6EBBDBE02902}"/>
              </a:ext>
            </a:extLst>
          </p:cNvPr>
          <p:cNvCxnSpPr/>
          <p:nvPr/>
        </p:nvCxnSpPr>
        <p:spPr>
          <a:xfrm>
            <a:off x="9721322" y="5593981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21">
            <a:extLst>
              <a:ext uri="{FF2B5EF4-FFF2-40B4-BE49-F238E27FC236}">
                <a16:creationId xmlns:a16="http://schemas.microsoft.com/office/drawing/2014/main" id="{E1702848-A24F-406D-B07E-347602557A46}"/>
              </a:ext>
            </a:extLst>
          </p:cNvPr>
          <p:cNvCxnSpPr/>
          <p:nvPr/>
        </p:nvCxnSpPr>
        <p:spPr>
          <a:xfrm flipV="1">
            <a:off x="2141432" y="1486179"/>
            <a:ext cx="0" cy="396857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7F750850-B19E-45B8-B234-1ADE06C123DF}"/>
              </a:ext>
            </a:extLst>
          </p:cNvPr>
          <p:cNvSpPr txBox="1"/>
          <p:nvPr/>
        </p:nvSpPr>
        <p:spPr>
          <a:xfrm>
            <a:off x="3043628" y="6009079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863A5C61-D50A-4F8C-A213-32FB56BDEDCE}"/>
              </a:ext>
            </a:extLst>
          </p:cNvPr>
          <p:cNvSpPr txBox="1"/>
          <p:nvPr/>
        </p:nvSpPr>
        <p:spPr>
          <a:xfrm>
            <a:off x="5453800" y="6013271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B20B0551-DD86-40D6-B138-95836DE20775}"/>
              </a:ext>
            </a:extLst>
          </p:cNvPr>
          <p:cNvSpPr txBox="1"/>
          <p:nvPr/>
        </p:nvSpPr>
        <p:spPr>
          <a:xfrm>
            <a:off x="8052972" y="6013271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DD4A2EDD-C9B2-44C4-9778-984D3C059A4A}"/>
              </a:ext>
            </a:extLst>
          </p:cNvPr>
          <p:cNvSpPr txBox="1"/>
          <p:nvPr/>
        </p:nvSpPr>
        <p:spPr>
          <a:xfrm>
            <a:off x="2674063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8240744D-9853-4D60-8C19-39A24AA3F273}"/>
              </a:ext>
            </a:extLst>
          </p:cNvPr>
          <p:cNvSpPr txBox="1"/>
          <p:nvPr/>
        </p:nvSpPr>
        <p:spPr>
          <a:xfrm>
            <a:off x="3478368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8FEF93D1-83E4-4811-BEAE-80D1ACE4A498}"/>
              </a:ext>
            </a:extLst>
          </p:cNvPr>
          <p:cNvSpPr txBox="1"/>
          <p:nvPr/>
        </p:nvSpPr>
        <p:spPr>
          <a:xfrm>
            <a:off x="4251406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EE83F45B-07EB-4808-880C-57CE5067421F}"/>
              </a:ext>
            </a:extLst>
          </p:cNvPr>
          <p:cNvSpPr txBox="1"/>
          <p:nvPr/>
        </p:nvSpPr>
        <p:spPr>
          <a:xfrm>
            <a:off x="5047686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sp>
        <p:nvSpPr>
          <p:cNvPr id="30" name="TextovéPole 29">
            <a:extLst>
              <a:ext uri="{FF2B5EF4-FFF2-40B4-BE49-F238E27FC236}">
                <a16:creationId xmlns:a16="http://schemas.microsoft.com/office/drawing/2014/main" id="{376223F7-1A02-4DC0-BEB3-2230232D2910}"/>
              </a:ext>
            </a:extLst>
          </p:cNvPr>
          <p:cNvSpPr txBox="1"/>
          <p:nvPr/>
        </p:nvSpPr>
        <p:spPr>
          <a:xfrm>
            <a:off x="5842415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31" name="TextovéPole 30">
            <a:extLst>
              <a:ext uri="{FF2B5EF4-FFF2-40B4-BE49-F238E27FC236}">
                <a16:creationId xmlns:a16="http://schemas.microsoft.com/office/drawing/2014/main" id="{975176D6-1EDC-406F-B833-D60A7BDE71A2}"/>
              </a:ext>
            </a:extLst>
          </p:cNvPr>
          <p:cNvSpPr txBox="1"/>
          <p:nvPr/>
        </p:nvSpPr>
        <p:spPr>
          <a:xfrm>
            <a:off x="6624978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</a:p>
        </p:txBody>
      </p:sp>
      <p:sp>
        <p:nvSpPr>
          <p:cNvPr id="32" name="TextovéPole 31">
            <a:extLst>
              <a:ext uri="{FF2B5EF4-FFF2-40B4-BE49-F238E27FC236}">
                <a16:creationId xmlns:a16="http://schemas.microsoft.com/office/drawing/2014/main" id="{B9BD161B-3A2F-4B72-AE8B-C29BCE510CD4}"/>
              </a:ext>
            </a:extLst>
          </p:cNvPr>
          <p:cNvSpPr txBox="1"/>
          <p:nvPr/>
        </p:nvSpPr>
        <p:spPr>
          <a:xfrm>
            <a:off x="7332892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</a:p>
        </p:txBody>
      </p:sp>
      <p:sp>
        <p:nvSpPr>
          <p:cNvPr id="33" name="TextovéPole 32">
            <a:extLst>
              <a:ext uri="{FF2B5EF4-FFF2-40B4-BE49-F238E27FC236}">
                <a16:creationId xmlns:a16="http://schemas.microsoft.com/office/drawing/2014/main" id="{E06C08F5-16A3-4904-9465-B1784E24682C}"/>
              </a:ext>
            </a:extLst>
          </p:cNvPr>
          <p:cNvSpPr txBox="1"/>
          <p:nvPr/>
        </p:nvSpPr>
        <p:spPr>
          <a:xfrm>
            <a:off x="8033922" y="5653231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</a:p>
        </p:txBody>
      </p:sp>
      <p:sp>
        <p:nvSpPr>
          <p:cNvPr id="34" name="TextovéPole 33">
            <a:extLst>
              <a:ext uri="{FF2B5EF4-FFF2-40B4-BE49-F238E27FC236}">
                <a16:creationId xmlns:a16="http://schemas.microsoft.com/office/drawing/2014/main" id="{C9006EAB-9A76-417B-A09C-7E68AC667994}"/>
              </a:ext>
            </a:extLst>
          </p:cNvPr>
          <p:cNvSpPr txBox="1"/>
          <p:nvPr/>
        </p:nvSpPr>
        <p:spPr>
          <a:xfrm>
            <a:off x="8744477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</a:p>
        </p:txBody>
      </p:sp>
      <p:sp>
        <p:nvSpPr>
          <p:cNvPr id="35" name="TextovéPole 34">
            <a:extLst>
              <a:ext uri="{FF2B5EF4-FFF2-40B4-BE49-F238E27FC236}">
                <a16:creationId xmlns:a16="http://schemas.microsoft.com/office/drawing/2014/main" id="{3F53CAD4-41AB-4F55-A070-2AA94D2F5D0D}"/>
              </a:ext>
            </a:extLst>
          </p:cNvPr>
          <p:cNvSpPr txBox="1"/>
          <p:nvPr/>
        </p:nvSpPr>
        <p:spPr>
          <a:xfrm>
            <a:off x="9483607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</a:p>
        </p:txBody>
      </p:sp>
      <p:cxnSp>
        <p:nvCxnSpPr>
          <p:cNvPr id="36" name="Přímá spojnice 35">
            <a:extLst>
              <a:ext uri="{FF2B5EF4-FFF2-40B4-BE49-F238E27FC236}">
                <a16:creationId xmlns:a16="http://schemas.microsoft.com/office/drawing/2014/main" id="{C0A1EA20-9351-4332-808A-C8106E5C5F22}"/>
              </a:ext>
            </a:extLst>
          </p:cNvPr>
          <p:cNvCxnSpPr/>
          <p:nvPr/>
        </p:nvCxnSpPr>
        <p:spPr>
          <a:xfrm>
            <a:off x="6869577" y="5589240"/>
            <a:ext cx="0" cy="1036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nice 36">
            <a:extLst>
              <a:ext uri="{FF2B5EF4-FFF2-40B4-BE49-F238E27FC236}">
                <a16:creationId xmlns:a16="http://schemas.microsoft.com/office/drawing/2014/main" id="{8A5F04EC-132C-46DA-B18C-016F55C2C1F8}"/>
              </a:ext>
            </a:extLst>
          </p:cNvPr>
          <p:cNvCxnSpPr/>
          <p:nvPr/>
        </p:nvCxnSpPr>
        <p:spPr>
          <a:xfrm>
            <a:off x="4498646" y="5583907"/>
            <a:ext cx="0" cy="1139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ovací čára 54">
            <a:extLst>
              <a:ext uri="{FF2B5EF4-FFF2-40B4-BE49-F238E27FC236}">
                <a16:creationId xmlns:a16="http://schemas.microsoft.com/office/drawing/2014/main" id="{E9013D8E-342A-413F-86B5-61C0A393EAB6}"/>
              </a:ext>
            </a:extLst>
          </p:cNvPr>
          <p:cNvCxnSpPr/>
          <p:nvPr/>
        </p:nvCxnSpPr>
        <p:spPr>
          <a:xfrm rot="5400000" flipH="1" flipV="1">
            <a:off x="7635306" y="3492798"/>
            <a:ext cx="4176464" cy="0"/>
          </a:xfrm>
          <a:prstGeom prst="line">
            <a:avLst/>
          </a:prstGeom>
          <a:ln w="31750" cmpd="tri">
            <a:solidFill>
              <a:srgbClr val="37FF6B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ovéPole 38">
            <a:extLst>
              <a:ext uri="{FF2B5EF4-FFF2-40B4-BE49-F238E27FC236}">
                <a16:creationId xmlns:a16="http://schemas.microsoft.com/office/drawing/2014/main" id="{7AC1F600-935B-441D-8EF4-605D15ABE865}"/>
              </a:ext>
            </a:extLst>
          </p:cNvPr>
          <p:cNvSpPr txBox="1"/>
          <p:nvPr/>
        </p:nvSpPr>
        <p:spPr>
          <a:xfrm>
            <a:off x="5292532" y="1548166"/>
            <a:ext cx="442879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cs-CZ" sz="1600" b="1" dirty="0">
                <a:latin typeface="+mn-lt"/>
                <a:cs typeface="Times New Roman" panose="02020603050405020304" pitchFamily="18" charset="0"/>
              </a:rPr>
              <a:t>HCG (Human Chorionic Gonadotropin)</a:t>
            </a:r>
            <a:endParaRPr lang="cs-CZ" sz="1600" dirty="0">
              <a:latin typeface="+mn-lt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―"/>
            </a:pPr>
            <a:r>
              <a:rPr lang="en-US" sz="1600" dirty="0">
                <a:latin typeface="+mn-lt"/>
                <a:cs typeface="Times New Roman" panose="02020603050405020304" pitchFamily="18" charset="0"/>
              </a:rPr>
              <a:t>G</a:t>
            </a:r>
            <a:r>
              <a:rPr lang="cs-CZ" sz="1600" dirty="0" err="1">
                <a:latin typeface="+mn-lt"/>
                <a:cs typeface="Times New Roman" panose="02020603050405020304" pitchFamily="18" charset="0"/>
              </a:rPr>
              <a:t>lycoprotein</a:t>
            </a:r>
            <a:endParaRPr lang="cs-CZ" sz="1600" dirty="0">
              <a:latin typeface="+mn-lt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―"/>
            </a:pPr>
            <a:r>
              <a:rPr lang="en-US" sz="1600" dirty="0">
                <a:latin typeface="+mn-lt"/>
                <a:cs typeface="Times New Roman" panose="02020603050405020304" pitchFamily="18" charset="0"/>
              </a:rPr>
              <a:t>secreted by the syncytial trophoblast cells</a:t>
            </a:r>
            <a:endParaRPr lang="cs-CZ" sz="1600" dirty="0">
              <a:latin typeface="+mn-lt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―"/>
            </a:pPr>
            <a:r>
              <a:rPr lang="en-US" sz="1600" dirty="0">
                <a:latin typeface="+mn-lt"/>
                <a:cs typeface="Times New Roman" panose="02020603050405020304" pitchFamily="18" charset="0"/>
              </a:rPr>
              <a:t>prevents involution of the corpus luteum</a:t>
            </a:r>
            <a:endParaRPr lang="cs-CZ" sz="1600" dirty="0">
              <a:latin typeface="+mn-lt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―"/>
            </a:pPr>
            <a:r>
              <a:rPr lang="en-US" sz="1600" dirty="0">
                <a:latin typeface="+mn-lt"/>
                <a:cs typeface="Times New Roman" panose="02020603050405020304" pitchFamily="18" charset="0"/>
              </a:rPr>
              <a:t> prevent menstruation and cause the endometrium to continue to grow</a:t>
            </a:r>
            <a:endParaRPr lang="cs-CZ" sz="1600" dirty="0">
              <a:latin typeface="+mn-lt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―"/>
            </a:pPr>
            <a:r>
              <a:rPr lang="en-US" sz="1600" b="1" dirty="0">
                <a:latin typeface="+mn-lt"/>
                <a:cs typeface="Times New Roman" panose="02020603050405020304" pitchFamily="18" charset="0"/>
              </a:rPr>
              <a:t>can ﬁrst be measured in the blood 8 to 9 days after implantation</a:t>
            </a:r>
            <a:endParaRPr lang="cs-CZ" sz="1600" b="1" dirty="0">
              <a:latin typeface="+mn-lt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―"/>
            </a:pPr>
            <a:r>
              <a:rPr lang="en-US" sz="1600" dirty="0">
                <a:latin typeface="+mn-lt"/>
                <a:cs typeface="Times New Roman" panose="02020603050405020304" pitchFamily="18" charset="0"/>
              </a:rPr>
              <a:t>effect on the fetal testes</a:t>
            </a:r>
            <a:endParaRPr lang="cs-CZ" sz="1600" dirty="0">
              <a:latin typeface="+mn-lt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―"/>
            </a:pPr>
            <a:r>
              <a:rPr lang="en-US" sz="1600" dirty="0">
                <a:latin typeface="+mn-lt"/>
                <a:cs typeface="Times New Roman" panose="02020603050405020304" pitchFamily="18" charset="0"/>
              </a:rPr>
              <a:t>↓ - ectopic pregnancy, dead fetus</a:t>
            </a:r>
            <a:endParaRPr lang="cs-CZ" sz="1600" dirty="0">
              <a:latin typeface="+mn-lt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―"/>
            </a:pPr>
            <a:r>
              <a:rPr lang="en-US" sz="1600" dirty="0">
                <a:latin typeface="+mn-lt"/>
                <a:cs typeface="Times New Roman" panose="02020603050405020304" pitchFamily="18" charset="0"/>
              </a:rPr>
              <a:t>↑ - multiple pregnancy and diagnosis of trisomy 21 - Down syndrome</a:t>
            </a:r>
            <a:endParaRPr lang="cs-CZ" sz="1600" dirty="0"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15999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9C2FBFD-70C9-4F96-8B31-BF3BA3B564D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82EFF3CC-C4AC-4F73-A2C0-F7968BD1E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HCG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A4DA36E-6B9E-4A74-AA44-8DD6761DC3F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246" y="1715261"/>
            <a:ext cx="9091508" cy="463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4913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9C2FBFD-70C9-4F96-8B31-BF3BA3B564D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82EFF3CC-C4AC-4F73-A2C0-F7968BD1E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RX</a:t>
            </a:r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5413A675-F6EF-461A-85B9-D6AB3C82EA20}"/>
              </a:ext>
            </a:extLst>
          </p:cNvPr>
          <p:cNvCxnSpPr/>
          <p:nvPr/>
        </p:nvCxnSpPr>
        <p:spPr>
          <a:xfrm>
            <a:off x="2270822" y="5589240"/>
            <a:ext cx="75841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A1A0E0D9-13FF-4D22-996A-8606F2674C9B}"/>
              </a:ext>
            </a:extLst>
          </p:cNvPr>
          <p:cNvCxnSpPr/>
          <p:nvPr/>
        </p:nvCxnSpPr>
        <p:spPr>
          <a:xfrm flipV="1">
            <a:off x="2270822" y="6009079"/>
            <a:ext cx="7584132" cy="41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870671E9-9E90-444B-8C23-0BEA61F5EF0A}"/>
              </a:ext>
            </a:extLst>
          </p:cNvPr>
          <p:cNvCxnSpPr/>
          <p:nvPr/>
        </p:nvCxnSpPr>
        <p:spPr>
          <a:xfrm>
            <a:off x="4628036" y="6020882"/>
            <a:ext cx="0" cy="1516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E2DF09CA-3780-45B4-A162-8EE68D50DAFA}"/>
              </a:ext>
            </a:extLst>
          </p:cNvPr>
          <p:cNvCxnSpPr/>
          <p:nvPr/>
        </p:nvCxnSpPr>
        <p:spPr>
          <a:xfrm>
            <a:off x="6998967" y="6013271"/>
            <a:ext cx="0" cy="1516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ABE2E52E-4B0C-4A67-84B9-F032D8FC9E1A}"/>
              </a:ext>
            </a:extLst>
          </p:cNvPr>
          <p:cNvCxnSpPr/>
          <p:nvPr/>
        </p:nvCxnSpPr>
        <p:spPr>
          <a:xfrm>
            <a:off x="3046501" y="5589240"/>
            <a:ext cx="0" cy="1009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ACEE73AC-79DB-40B6-9E62-B0EF43E46F34}"/>
              </a:ext>
            </a:extLst>
          </p:cNvPr>
          <p:cNvCxnSpPr/>
          <p:nvPr/>
        </p:nvCxnSpPr>
        <p:spPr>
          <a:xfrm>
            <a:off x="3854998" y="5603158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5FDCCF44-4695-4B98-93D6-926C70B161A5}"/>
              </a:ext>
            </a:extLst>
          </p:cNvPr>
          <p:cNvCxnSpPr/>
          <p:nvPr/>
        </p:nvCxnSpPr>
        <p:spPr>
          <a:xfrm>
            <a:off x="5414791" y="5592840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>
            <a:extLst>
              <a:ext uri="{FF2B5EF4-FFF2-40B4-BE49-F238E27FC236}">
                <a16:creationId xmlns:a16="http://schemas.microsoft.com/office/drawing/2014/main" id="{FA7965AC-4C53-45AB-897D-0349FFAEE552}"/>
              </a:ext>
            </a:extLst>
          </p:cNvPr>
          <p:cNvCxnSpPr/>
          <p:nvPr/>
        </p:nvCxnSpPr>
        <p:spPr>
          <a:xfrm>
            <a:off x="6216404" y="5603158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>
            <a:extLst>
              <a:ext uri="{FF2B5EF4-FFF2-40B4-BE49-F238E27FC236}">
                <a16:creationId xmlns:a16="http://schemas.microsoft.com/office/drawing/2014/main" id="{B67B17B7-ABB7-460B-B01B-D7DC1B50D364}"/>
              </a:ext>
            </a:extLst>
          </p:cNvPr>
          <p:cNvCxnSpPr/>
          <p:nvPr/>
        </p:nvCxnSpPr>
        <p:spPr>
          <a:xfrm>
            <a:off x="7704189" y="5588648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FB50F1F9-9BCE-46E7-AC12-7DC16CBEFA4C}"/>
              </a:ext>
            </a:extLst>
          </p:cNvPr>
          <p:cNvCxnSpPr/>
          <p:nvPr/>
        </p:nvCxnSpPr>
        <p:spPr>
          <a:xfrm>
            <a:off x="8408270" y="5592840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>
            <a:extLst>
              <a:ext uri="{FF2B5EF4-FFF2-40B4-BE49-F238E27FC236}">
                <a16:creationId xmlns:a16="http://schemas.microsoft.com/office/drawing/2014/main" id="{322809AC-7396-4D50-957E-9569F58E437B}"/>
              </a:ext>
            </a:extLst>
          </p:cNvPr>
          <p:cNvCxnSpPr/>
          <p:nvPr/>
        </p:nvCxnSpPr>
        <p:spPr>
          <a:xfrm>
            <a:off x="9111582" y="5588648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17">
            <a:extLst>
              <a:ext uri="{FF2B5EF4-FFF2-40B4-BE49-F238E27FC236}">
                <a16:creationId xmlns:a16="http://schemas.microsoft.com/office/drawing/2014/main" id="{E70B0F0C-B951-464C-8F95-56ED78B9495B}"/>
              </a:ext>
            </a:extLst>
          </p:cNvPr>
          <p:cNvCxnSpPr/>
          <p:nvPr/>
        </p:nvCxnSpPr>
        <p:spPr>
          <a:xfrm>
            <a:off x="9850712" y="5593981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18">
            <a:extLst>
              <a:ext uri="{FF2B5EF4-FFF2-40B4-BE49-F238E27FC236}">
                <a16:creationId xmlns:a16="http://schemas.microsoft.com/office/drawing/2014/main" id="{99A115D1-81A2-4046-99FE-5AFD7633BC73}"/>
              </a:ext>
            </a:extLst>
          </p:cNvPr>
          <p:cNvCxnSpPr/>
          <p:nvPr/>
        </p:nvCxnSpPr>
        <p:spPr>
          <a:xfrm flipV="1">
            <a:off x="2270822" y="1486179"/>
            <a:ext cx="0" cy="396857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1A2A8ADA-E787-4907-A50E-B4C36E80E9FA}"/>
              </a:ext>
            </a:extLst>
          </p:cNvPr>
          <p:cNvSpPr txBox="1"/>
          <p:nvPr/>
        </p:nvSpPr>
        <p:spPr>
          <a:xfrm>
            <a:off x="3173018" y="6009079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6AE10EE4-37E9-41C2-A6CF-A0E77E45C378}"/>
              </a:ext>
            </a:extLst>
          </p:cNvPr>
          <p:cNvSpPr txBox="1"/>
          <p:nvPr/>
        </p:nvSpPr>
        <p:spPr>
          <a:xfrm>
            <a:off x="5583190" y="6013271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1975D5E7-C57A-48B0-966D-6D0A5477BB55}"/>
              </a:ext>
            </a:extLst>
          </p:cNvPr>
          <p:cNvSpPr txBox="1"/>
          <p:nvPr/>
        </p:nvSpPr>
        <p:spPr>
          <a:xfrm>
            <a:off x="8182362" y="6013271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0A587AC7-DF96-4B7F-8282-2E21613AD71F}"/>
              </a:ext>
            </a:extLst>
          </p:cNvPr>
          <p:cNvSpPr txBox="1"/>
          <p:nvPr/>
        </p:nvSpPr>
        <p:spPr>
          <a:xfrm>
            <a:off x="2803453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A9C1FE03-CFAC-4E3A-8BEE-41484BBC6260}"/>
              </a:ext>
            </a:extLst>
          </p:cNvPr>
          <p:cNvSpPr txBox="1"/>
          <p:nvPr/>
        </p:nvSpPr>
        <p:spPr>
          <a:xfrm>
            <a:off x="3607758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64B83C05-21D5-4529-951C-6137E38ACC0A}"/>
              </a:ext>
            </a:extLst>
          </p:cNvPr>
          <p:cNvSpPr txBox="1"/>
          <p:nvPr/>
        </p:nvSpPr>
        <p:spPr>
          <a:xfrm>
            <a:off x="4380796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8AF4ACC6-14EB-45D0-AA8C-562A6C3A0635}"/>
              </a:ext>
            </a:extLst>
          </p:cNvPr>
          <p:cNvSpPr txBox="1"/>
          <p:nvPr/>
        </p:nvSpPr>
        <p:spPr>
          <a:xfrm>
            <a:off x="5177076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0A5E2173-6B11-49D4-8017-89EA47CD2233}"/>
              </a:ext>
            </a:extLst>
          </p:cNvPr>
          <p:cNvSpPr txBox="1"/>
          <p:nvPr/>
        </p:nvSpPr>
        <p:spPr>
          <a:xfrm>
            <a:off x="5971805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72BAB2D9-2389-4D04-9883-D9BD35EBAA56}"/>
              </a:ext>
            </a:extLst>
          </p:cNvPr>
          <p:cNvSpPr txBox="1"/>
          <p:nvPr/>
        </p:nvSpPr>
        <p:spPr>
          <a:xfrm>
            <a:off x="6754368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</a:p>
        </p:txBody>
      </p: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43CDF2CC-A480-493A-B628-FBBDE25C2E4A}"/>
              </a:ext>
            </a:extLst>
          </p:cNvPr>
          <p:cNvSpPr txBox="1"/>
          <p:nvPr/>
        </p:nvSpPr>
        <p:spPr>
          <a:xfrm>
            <a:off x="7462282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</a:p>
        </p:txBody>
      </p:sp>
      <p:sp>
        <p:nvSpPr>
          <p:cNvPr id="30" name="TextovéPole 29">
            <a:extLst>
              <a:ext uri="{FF2B5EF4-FFF2-40B4-BE49-F238E27FC236}">
                <a16:creationId xmlns:a16="http://schemas.microsoft.com/office/drawing/2014/main" id="{5C555129-3002-4087-B288-21CA056B8654}"/>
              </a:ext>
            </a:extLst>
          </p:cNvPr>
          <p:cNvSpPr txBox="1"/>
          <p:nvPr/>
        </p:nvSpPr>
        <p:spPr>
          <a:xfrm>
            <a:off x="8163312" y="5653231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</a:p>
        </p:txBody>
      </p:sp>
      <p:sp>
        <p:nvSpPr>
          <p:cNvPr id="31" name="TextovéPole 30">
            <a:extLst>
              <a:ext uri="{FF2B5EF4-FFF2-40B4-BE49-F238E27FC236}">
                <a16:creationId xmlns:a16="http://schemas.microsoft.com/office/drawing/2014/main" id="{C0BE58FF-774B-451A-A49D-CC5E470AB73D}"/>
              </a:ext>
            </a:extLst>
          </p:cNvPr>
          <p:cNvSpPr txBox="1"/>
          <p:nvPr/>
        </p:nvSpPr>
        <p:spPr>
          <a:xfrm>
            <a:off x="8873867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</a:p>
        </p:txBody>
      </p:sp>
      <p:sp>
        <p:nvSpPr>
          <p:cNvPr id="32" name="TextovéPole 31">
            <a:extLst>
              <a:ext uri="{FF2B5EF4-FFF2-40B4-BE49-F238E27FC236}">
                <a16:creationId xmlns:a16="http://schemas.microsoft.com/office/drawing/2014/main" id="{0A38EC93-3D82-4813-B334-BD59963D43EF}"/>
              </a:ext>
            </a:extLst>
          </p:cNvPr>
          <p:cNvSpPr txBox="1"/>
          <p:nvPr/>
        </p:nvSpPr>
        <p:spPr>
          <a:xfrm>
            <a:off x="9612997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</a:p>
        </p:txBody>
      </p:sp>
      <p:cxnSp>
        <p:nvCxnSpPr>
          <p:cNvPr id="33" name="Přímá spojnice 32">
            <a:extLst>
              <a:ext uri="{FF2B5EF4-FFF2-40B4-BE49-F238E27FC236}">
                <a16:creationId xmlns:a16="http://schemas.microsoft.com/office/drawing/2014/main" id="{80318B44-02AA-4E2B-BE49-88CAF901488F}"/>
              </a:ext>
            </a:extLst>
          </p:cNvPr>
          <p:cNvCxnSpPr/>
          <p:nvPr/>
        </p:nvCxnSpPr>
        <p:spPr>
          <a:xfrm>
            <a:off x="6998967" y="5589240"/>
            <a:ext cx="0" cy="1036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římá spojnice 33">
            <a:extLst>
              <a:ext uri="{FF2B5EF4-FFF2-40B4-BE49-F238E27FC236}">
                <a16:creationId xmlns:a16="http://schemas.microsoft.com/office/drawing/2014/main" id="{41E6D5C4-AF0C-4CC3-8431-03B6AA5C5B3A}"/>
              </a:ext>
            </a:extLst>
          </p:cNvPr>
          <p:cNvCxnSpPr/>
          <p:nvPr/>
        </p:nvCxnSpPr>
        <p:spPr>
          <a:xfrm>
            <a:off x="4628036" y="5583907"/>
            <a:ext cx="0" cy="1139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ovací čára 54">
            <a:extLst>
              <a:ext uri="{FF2B5EF4-FFF2-40B4-BE49-F238E27FC236}">
                <a16:creationId xmlns:a16="http://schemas.microsoft.com/office/drawing/2014/main" id="{1B291C9D-5EEB-4403-A33C-B0C7915DEDB2}"/>
              </a:ext>
            </a:extLst>
          </p:cNvPr>
          <p:cNvCxnSpPr/>
          <p:nvPr/>
        </p:nvCxnSpPr>
        <p:spPr>
          <a:xfrm rot="5400000" flipH="1" flipV="1">
            <a:off x="7764696" y="3492798"/>
            <a:ext cx="4176464" cy="0"/>
          </a:xfrm>
          <a:prstGeom prst="line">
            <a:avLst/>
          </a:prstGeom>
          <a:ln w="31750" cmpd="tri">
            <a:solidFill>
              <a:srgbClr val="37FF6B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Skupina 56">
            <a:extLst>
              <a:ext uri="{FF2B5EF4-FFF2-40B4-BE49-F238E27FC236}">
                <a16:creationId xmlns:a16="http://schemas.microsoft.com/office/drawing/2014/main" id="{C9D2FC92-BEBF-4C7A-AC8A-11B0A1656926}"/>
              </a:ext>
            </a:extLst>
          </p:cNvPr>
          <p:cNvGrpSpPr/>
          <p:nvPr/>
        </p:nvGrpSpPr>
        <p:grpSpPr>
          <a:xfrm>
            <a:off x="2282579" y="4211796"/>
            <a:ext cx="7581900" cy="1360329"/>
            <a:chOff x="695325" y="4211796"/>
            <a:chExt cx="7581900" cy="1360329"/>
          </a:xfrm>
        </p:grpSpPr>
        <p:sp>
          <p:nvSpPr>
            <p:cNvPr id="37" name="Volný tvar 53">
              <a:extLst>
                <a:ext uri="{FF2B5EF4-FFF2-40B4-BE49-F238E27FC236}">
                  <a16:creationId xmlns:a16="http://schemas.microsoft.com/office/drawing/2014/main" id="{D0DAFA1F-B1C2-460F-9BE7-B2B4DABB2B48}"/>
                </a:ext>
              </a:extLst>
            </p:cNvPr>
            <p:cNvSpPr/>
            <p:nvPr/>
          </p:nvSpPr>
          <p:spPr>
            <a:xfrm>
              <a:off x="695325" y="4552826"/>
              <a:ext cx="7581900" cy="1019299"/>
            </a:xfrm>
            <a:custGeom>
              <a:avLst/>
              <a:gdLst>
                <a:gd name="connsiteX0" fmla="*/ 0 w 7581900"/>
                <a:gd name="connsiteY0" fmla="*/ 1020762 h 1020762"/>
                <a:gd name="connsiteX1" fmla="*/ 352425 w 7581900"/>
                <a:gd name="connsiteY1" fmla="*/ 563562 h 1020762"/>
                <a:gd name="connsiteX2" fmla="*/ 790575 w 7581900"/>
                <a:gd name="connsiteY2" fmla="*/ 173037 h 1020762"/>
                <a:gd name="connsiteX3" fmla="*/ 1390650 w 7581900"/>
                <a:gd name="connsiteY3" fmla="*/ 1587 h 1020762"/>
                <a:gd name="connsiteX4" fmla="*/ 2257425 w 7581900"/>
                <a:gd name="connsiteY4" fmla="*/ 182562 h 1020762"/>
                <a:gd name="connsiteX5" fmla="*/ 7581900 w 7581900"/>
                <a:gd name="connsiteY5" fmla="*/ 1020762 h 1020762"/>
                <a:gd name="connsiteX6" fmla="*/ 7581900 w 7581900"/>
                <a:gd name="connsiteY6" fmla="*/ 1020762 h 1020762"/>
                <a:gd name="connsiteX7" fmla="*/ 7581900 w 7581900"/>
                <a:gd name="connsiteY7" fmla="*/ 1020762 h 1020762"/>
                <a:gd name="connsiteX0" fmla="*/ 0 w 7581900"/>
                <a:gd name="connsiteY0" fmla="*/ 1019299 h 1019299"/>
                <a:gd name="connsiteX1" fmla="*/ 352425 w 7581900"/>
                <a:gd name="connsiteY1" fmla="*/ 562099 h 1019299"/>
                <a:gd name="connsiteX2" fmla="*/ 790575 w 7581900"/>
                <a:gd name="connsiteY2" fmla="*/ 171574 h 1019299"/>
                <a:gd name="connsiteX3" fmla="*/ 1390650 w 7581900"/>
                <a:gd name="connsiteY3" fmla="*/ 124 h 1019299"/>
                <a:gd name="connsiteX4" fmla="*/ 2364507 w 7581900"/>
                <a:gd name="connsiteY4" fmla="*/ 172318 h 1019299"/>
                <a:gd name="connsiteX5" fmla="*/ 7581900 w 7581900"/>
                <a:gd name="connsiteY5" fmla="*/ 1019299 h 1019299"/>
                <a:gd name="connsiteX6" fmla="*/ 7581900 w 7581900"/>
                <a:gd name="connsiteY6" fmla="*/ 1019299 h 1019299"/>
                <a:gd name="connsiteX7" fmla="*/ 7581900 w 7581900"/>
                <a:gd name="connsiteY7" fmla="*/ 1019299 h 1019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581900" h="1019299">
                  <a:moveTo>
                    <a:pt x="0" y="1019299"/>
                  </a:moveTo>
                  <a:cubicBezTo>
                    <a:pt x="110331" y="861342"/>
                    <a:pt x="220663" y="703386"/>
                    <a:pt x="352425" y="562099"/>
                  </a:cubicBezTo>
                  <a:cubicBezTo>
                    <a:pt x="484187" y="420812"/>
                    <a:pt x="617538" y="265237"/>
                    <a:pt x="790575" y="171574"/>
                  </a:cubicBezTo>
                  <a:cubicBezTo>
                    <a:pt x="963613" y="77912"/>
                    <a:pt x="1128328" y="0"/>
                    <a:pt x="1390650" y="124"/>
                  </a:cubicBezTo>
                  <a:cubicBezTo>
                    <a:pt x="1652972" y="248"/>
                    <a:pt x="2364507" y="172318"/>
                    <a:pt x="2364507" y="172318"/>
                  </a:cubicBezTo>
                  <a:lnTo>
                    <a:pt x="7581900" y="1019299"/>
                  </a:lnTo>
                  <a:lnTo>
                    <a:pt x="7581900" y="1019299"/>
                  </a:lnTo>
                  <a:lnTo>
                    <a:pt x="7581900" y="1019299"/>
                  </a:lnTo>
                </a:path>
              </a:pathLst>
            </a:custGeom>
            <a:ln w="381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8" name="TextovéPole 37">
              <a:extLst>
                <a:ext uri="{FF2B5EF4-FFF2-40B4-BE49-F238E27FC236}">
                  <a16:creationId xmlns:a16="http://schemas.microsoft.com/office/drawing/2014/main" id="{2F4DC332-1D05-4D32-9782-66EAEBEC495A}"/>
                </a:ext>
              </a:extLst>
            </p:cNvPr>
            <p:cNvSpPr txBox="1"/>
            <p:nvPr/>
          </p:nvSpPr>
          <p:spPr>
            <a:xfrm>
              <a:off x="1821929" y="4211796"/>
              <a:ext cx="7338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RX</a:t>
              </a:r>
            </a:p>
          </p:txBody>
        </p:sp>
      </p:grpSp>
      <p:sp>
        <p:nvSpPr>
          <p:cNvPr id="39" name="TextovéPole 38">
            <a:extLst>
              <a:ext uri="{FF2B5EF4-FFF2-40B4-BE49-F238E27FC236}">
                <a16:creationId xmlns:a16="http://schemas.microsoft.com/office/drawing/2014/main" id="{02808AFF-E1D0-4EC8-B6F7-72047B59265E}"/>
              </a:ext>
            </a:extLst>
          </p:cNvPr>
          <p:cNvSpPr txBox="1"/>
          <p:nvPr/>
        </p:nvSpPr>
        <p:spPr>
          <a:xfrm>
            <a:off x="5951936" y="1861661"/>
            <a:ext cx="351968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1600" b="1" dirty="0">
                <a:latin typeface="+mn-lt"/>
                <a:cs typeface="Times New Roman" panose="02020603050405020304" pitchFamily="18" charset="0"/>
              </a:rPr>
              <a:t>RX (Relaxin)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00DC"/>
              </a:buClr>
              <a:buFont typeface="Arial" panose="020B0604020202020204" pitchFamily="34" charset="0"/>
              <a:buChar char="―"/>
            </a:pPr>
            <a:r>
              <a:rPr lang="en-US" sz="1600" dirty="0">
                <a:latin typeface="+mn-lt"/>
                <a:cs typeface="Times New Roman" panose="02020603050405020304" pitchFamily="18" charset="0"/>
              </a:rPr>
              <a:t>relaxes the pubic symphysis and other pelvic joints and softens</a:t>
            </a:r>
            <a:endParaRPr lang="cs-CZ" sz="1600" dirty="0">
              <a:latin typeface="+mn-lt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00DC"/>
              </a:buClr>
              <a:buFont typeface="Arial" panose="020B0604020202020204" pitchFamily="34" charset="0"/>
              <a:buChar char="―"/>
            </a:pPr>
            <a:r>
              <a:rPr lang="en-US" sz="1600" dirty="0">
                <a:latin typeface="+mn-lt"/>
                <a:cs typeface="Times New Roman" panose="02020603050405020304" pitchFamily="18" charset="0"/>
              </a:rPr>
              <a:t>dilates the uterine cervix</a:t>
            </a:r>
            <a:endParaRPr lang="cs-CZ" sz="1600" dirty="0">
              <a:latin typeface="+mn-lt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00DC"/>
              </a:buClr>
              <a:buFont typeface="Arial" panose="020B0604020202020204" pitchFamily="34" charset="0"/>
              <a:buChar char="―"/>
            </a:pPr>
            <a:r>
              <a:rPr lang="cs-CZ" sz="1600" dirty="0" err="1">
                <a:latin typeface="+mn-lt"/>
                <a:cs typeface="Times New Roman" panose="02020603050405020304" pitchFamily="18" charset="0"/>
              </a:rPr>
              <a:t>mediate</a:t>
            </a:r>
            <a:r>
              <a:rPr lang="cs-CZ" sz="1600" dirty="0">
                <a:latin typeface="+mn-lt"/>
                <a:cs typeface="Times New Roman" panose="02020603050405020304" pitchFamily="18" charset="0"/>
              </a:rPr>
              <a:t> hemodynamic changes (pregnancy)</a:t>
            </a:r>
          </a:p>
        </p:txBody>
      </p:sp>
    </p:spTree>
    <p:extLst>
      <p:ext uri="{BB962C8B-B14F-4D97-AF65-F5344CB8AC3E}">
        <p14:creationId xmlns:p14="http://schemas.microsoft.com/office/powerpoint/2010/main" val="41682679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9C2FBFD-70C9-4F96-8B31-BF3BA3B564D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82EFF3CC-C4AC-4F73-A2C0-F7968BD1E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RX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40747F3-CE31-4503-AE05-5092FC0E684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887" y="1281802"/>
            <a:ext cx="7822225" cy="54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6333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9C2FBFD-70C9-4F96-8B31-BF3BA3B564D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82EFF3CC-C4AC-4F73-A2C0-F7968BD1E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HCS/HPL</a:t>
            </a:r>
          </a:p>
        </p:txBody>
      </p:sp>
      <p:grpSp>
        <p:nvGrpSpPr>
          <p:cNvPr id="5" name="Skupina 4">
            <a:extLst>
              <a:ext uri="{FF2B5EF4-FFF2-40B4-BE49-F238E27FC236}">
                <a16:creationId xmlns:a16="http://schemas.microsoft.com/office/drawing/2014/main" id="{6434ECE3-2F7B-48C7-8F45-B717C35BF90A}"/>
              </a:ext>
            </a:extLst>
          </p:cNvPr>
          <p:cNvGrpSpPr/>
          <p:nvPr/>
        </p:nvGrpSpPr>
        <p:grpSpPr>
          <a:xfrm>
            <a:off x="5048639" y="4575821"/>
            <a:ext cx="5286358" cy="981844"/>
            <a:chOff x="3019425" y="3933056"/>
            <a:chExt cx="5286358" cy="981844"/>
          </a:xfrm>
        </p:grpSpPr>
        <p:sp>
          <p:nvSpPr>
            <p:cNvPr id="8" name="Volný tvar 35">
              <a:extLst>
                <a:ext uri="{FF2B5EF4-FFF2-40B4-BE49-F238E27FC236}">
                  <a16:creationId xmlns:a16="http://schemas.microsoft.com/office/drawing/2014/main" id="{05AE7763-B656-4EB9-9CC0-693933F2A224}"/>
                </a:ext>
              </a:extLst>
            </p:cNvPr>
            <p:cNvSpPr/>
            <p:nvPr/>
          </p:nvSpPr>
          <p:spPr>
            <a:xfrm>
              <a:off x="3019425" y="4265658"/>
              <a:ext cx="5193569" cy="649242"/>
            </a:xfrm>
            <a:custGeom>
              <a:avLst/>
              <a:gdLst>
                <a:gd name="connsiteX0" fmla="*/ 0 w 5193569"/>
                <a:gd name="connsiteY0" fmla="*/ 649242 h 649242"/>
                <a:gd name="connsiteX1" fmla="*/ 1466850 w 5193569"/>
                <a:gd name="connsiteY1" fmla="*/ 515892 h 649242"/>
                <a:gd name="connsiteX2" fmla="*/ 2638425 w 5193569"/>
                <a:gd name="connsiteY2" fmla="*/ 382542 h 649242"/>
                <a:gd name="connsiteX3" fmla="*/ 3390900 w 5193569"/>
                <a:gd name="connsiteY3" fmla="*/ 211092 h 649242"/>
                <a:gd name="connsiteX4" fmla="*/ 4200525 w 5193569"/>
                <a:gd name="connsiteY4" fmla="*/ 39642 h 649242"/>
                <a:gd name="connsiteX5" fmla="*/ 5038725 w 5193569"/>
                <a:gd name="connsiteY5" fmla="*/ 1542 h 649242"/>
                <a:gd name="connsiteX6" fmla="*/ 5191125 w 5193569"/>
                <a:gd name="connsiteY6" fmla="*/ 11067 h 649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93569" h="649242">
                  <a:moveTo>
                    <a:pt x="0" y="649242"/>
                  </a:moveTo>
                  <a:lnTo>
                    <a:pt x="1466850" y="515892"/>
                  </a:lnTo>
                  <a:cubicBezTo>
                    <a:pt x="1906588" y="471442"/>
                    <a:pt x="2317750" y="433342"/>
                    <a:pt x="2638425" y="382542"/>
                  </a:cubicBezTo>
                  <a:cubicBezTo>
                    <a:pt x="2959100" y="331742"/>
                    <a:pt x="3390900" y="211092"/>
                    <a:pt x="3390900" y="211092"/>
                  </a:cubicBezTo>
                  <a:cubicBezTo>
                    <a:pt x="3651250" y="153942"/>
                    <a:pt x="3925888" y="74567"/>
                    <a:pt x="4200525" y="39642"/>
                  </a:cubicBezTo>
                  <a:cubicBezTo>
                    <a:pt x="4475162" y="4717"/>
                    <a:pt x="4873625" y="6304"/>
                    <a:pt x="5038725" y="1542"/>
                  </a:cubicBezTo>
                  <a:cubicBezTo>
                    <a:pt x="5203825" y="-3221"/>
                    <a:pt x="5197475" y="3923"/>
                    <a:pt x="5191125" y="11067"/>
                  </a:cubicBezTo>
                </a:path>
              </a:pathLst>
            </a:cu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" name="TextovéPole 8">
              <a:extLst>
                <a:ext uri="{FF2B5EF4-FFF2-40B4-BE49-F238E27FC236}">
                  <a16:creationId xmlns:a16="http://schemas.microsoft.com/office/drawing/2014/main" id="{37DAF2A0-8DF5-4F17-878C-F66B845F9048}"/>
                </a:ext>
              </a:extLst>
            </p:cNvPr>
            <p:cNvSpPr txBox="1"/>
            <p:nvPr/>
          </p:nvSpPr>
          <p:spPr>
            <a:xfrm>
              <a:off x="6735227" y="3933056"/>
              <a:ext cx="15705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>
                  <a:latin typeface="+mn-lt"/>
                  <a:cs typeface="Times New Roman" panose="02020603050405020304" pitchFamily="18" charset="0"/>
                </a:rPr>
                <a:t>HCS</a:t>
              </a:r>
              <a:r>
                <a:rPr lang="en-US" dirty="0">
                  <a:latin typeface="+mn-lt"/>
                  <a:cs typeface="Times New Roman" panose="02020603050405020304" pitchFamily="18" charset="0"/>
                </a:rPr>
                <a:t>/HPL</a:t>
              </a:r>
              <a:endParaRPr lang="cs-CZ" dirty="0">
                <a:latin typeface="+mn-lt"/>
                <a:cs typeface="Times New Roman" panose="02020603050405020304" pitchFamily="18" charset="0"/>
              </a:endParaRPr>
            </a:p>
          </p:txBody>
        </p:sp>
      </p:grp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4CFB6AF2-145B-4118-8335-6D2725E2DD00}"/>
              </a:ext>
            </a:extLst>
          </p:cNvPr>
          <p:cNvCxnSpPr/>
          <p:nvPr/>
        </p:nvCxnSpPr>
        <p:spPr>
          <a:xfrm>
            <a:off x="2702149" y="5589240"/>
            <a:ext cx="75841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4776A6AC-5157-4469-8C83-CE2657BB0C46}"/>
              </a:ext>
            </a:extLst>
          </p:cNvPr>
          <p:cNvCxnSpPr/>
          <p:nvPr/>
        </p:nvCxnSpPr>
        <p:spPr>
          <a:xfrm flipV="1">
            <a:off x="2702149" y="6009079"/>
            <a:ext cx="7584132" cy="41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1E7ED00C-6658-4A2D-86D5-6D773088C2B2}"/>
              </a:ext>
            </a:extLst>
          </p:cNvPr>
          <p:cNvCxnSpPr/>
          <p:nvPr/>
        </p:nvCxnSpPr>
        <p:spPr>
          <a:xfrm>
            <a:off x="5059363" y="6020882"/>
            <a:ext cx="0" cy="1516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9302BDDF-AC73-4781-9380-01884B95B255}"/>
              </a:ext>
            </a:extLst>
          </p:cNvPr>
          <p:cNvCxnSpPr/>
          <p:nvPr/>
        </p:nvCxnSpPr>
        <p:spPr>
          <a:xfrm>
            <a:off x="7430294" y="6013271"/>
            <a:ext cx="0" cy="1516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>
            <a:extLst>
              <a:ext uri="{FF2B5EF4-FFF2-40B4-BE49-F238E27FC236}">
                <a16:creationId xmlns:a16="http://schemas.microsoft.com/office/drawing/2014/main" id="{778C3900-BA57-46B9-940D-180C2BF2E2F7}"/>
              </a:ext>
            </a:extLst>
          </p:cNvPr>
          <p:cNvCxnSpPr/>
          <p:nvPr/>
        </p:nvCxnSpPr>
        <p:spPr>
          <a:xfrm>
            <a:off x="3477828" y="5589240"/>
            <a:ext cx="0" cy="1009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>
            <a:extLst>
              <a:ext uri="{FF2B5EF4-FFF2-40B4-BE49-F238E27FC236}">
                <a16:creationId xmlns:a16="http://schemas.microsoft.com/office/drawing/2014/main" id="{941A6EED-B67B-4C7E-9D59-A97B4DBA23A9}"/>
              </a:ext>
            </a:extLst>
          </p:cNvPr>
          <p:cNvCxnSpPr/>
          <p:nvPr/>
        </p:nvCxnSpPr>
        <p:spPr>
          <a:xfrm>
            <a:off x="4286325" y="5603158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0F2ACFDE-D03B-42F6-9AC5-4FB2BC2C9B2F}"/>
              </a:ext>
            </a:extLst>
          </p:cNvPr>
          <p:cNvCxnSpPr/>
          <p:nvPr/>
        </p:nvCxnSpPr>
        <p:spPr>
          <a:xfrm>
            <a:off x="5846118" y="5592840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>
            <a:extLst>
              <a:ext uri="{FF2B5EF4-FFF2-40B4-BE49-F238E27FC236}">
                <a16:creationId xmlns:a16="http://schemas.microsoft.com/office/drawing/2014/main" id="{D323EB48-9713-4A5A-A069-8D514D5B928D}"/>
              </a:ext>
            </a:extLst>
          </p:cNvPr>
          <p:cNvCxnSpPr/>
          <p:nvPr/>
        </p:nvCxnSpPr>
        <p:spPr>
          <a:xfrm>
            <a:off x="6647731" y="5603158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17">
            <a:extLst>
              <a:ext uri="{FF2B5EF4-FFF2-40B4-BE49-F238E27FC236}">
                <a16:creationId xmlns:a16="http://schemas.microsoft.com/office/drawing/2014/main" id="{1005A070-E337-4114-BEA5-306D52CAB98E}"/>
              </a:ext>
            </a:extLst>
          </p:cNvPr>
          <p:cNvCxnSpPr/>
          <p:nvPr/>
        </p:nvCxnSpPr>
        <p:spPr>
          <a:xfrm>
            <a:off x="8135516" y="5588648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18">
            <a:extLst>
              <a:ext uri="{FF2B5EF4-FFF2-40B4-BE49-F238E27FC236}">
                <a16:creationId xmlns:a16="http://schemas.microsoft.com/office/drawing/2014/main" id="{9A88D6C9-9E5A-4712-BBD4-00303C4E5E1C}"/>
              </a:ext>
            </a:extLst>
          </p:cNvPr>
          <p:cNvCxnSpPr/>
          <p:nvPr/>
        </p:nvCxnSpPr>
        <p:spPr>
          <a:xfrm>
            <a:off x="8839597" y="5592840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19">
            <a:extLst>
              <a:ext uri="{FF2B5EF4-FFF2-40B4-BE49-F238E27FC236}">
                <a16:creationId xmlns:a16="http://schemas.microsoft.com/office/drawing/2014/main" id="{9F20CD3E-6943-49F1-8E08-B1F9C40D6E0A}"/>
              </a:ext>
            </a:extLst>
          </p:cNvPr>
          <p:cNvCxnSpPr/>
          <p:nvPr/>
        </p:nvCxnSpPr>
        <p:spPr>
          <a:xfrm>
            <a:off x="9542909" y="5588648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20">
            <a:extLst>
              <a:ext uri="{FF2B5EF4-FFF2-40B4-BE49-F238E27FC236}">
                <a16:creationId xmlns:a16="http://schemas.microsoft.com/office/drawing/2014/main" id="{D3346B6E-137B-4A77-A403-EB3D86742345}"/>
              </a:ext>
            </a:extLst>
          </p:cNvPr>
          <p:cNvCxnSpPr/>
          <p:nvPr/>
        </p:nvCxnSpPr>
        <p:spPr>
          <a:xfrm>
            <a:off x="10282039" y="5593981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21">
            <a:extLst>
              <a:ext uri="{FF2B5EF4-FFF2-40B4-BE49-F238E27FC236}">
                <a16:creationId xmlns:a16="http://schemas.microsoft.com/office/drawing/2014/main" id="{86AB754F-4B88-4AA5-8380-47D40C381310}"/>
              </a:ext>
            </a:extLst>
          </p:cNvPr>
          <p:cNvCxnSpPr/>
          <p:nvPr/>
        </p:nvCxnSpPr>
        <p:spPr>
          <a:xfrm flipV="1">
            <a:off x="2702149" y="1486179"/>
            <a:ext cx="0" cy="396857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E8B7499F-04C8-4C90-B2DD-F035BFADF49C}"/>
              </a:ext>
            </a:extLst>
          </p:cNvPr>
          <p:cNvSpPr txBox="1"/>
          <p:nvPr/>
        </p:nvSpPr>
        <p:spPr>
          <a:xfrm>
            <a:off x="3604345" y="6009079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676D9762-DEB7-4C2A-B259-2D4104B4A25C}"/>
              </a:ext>
            </a:extLst>
          </p:cNvPr>
          <p:cNvSpPr txBox="1"/>
          <p:nvPr/>
        </p:nvSpPr>
        <p:spPr>
          <a:xfrm>
            <a:off x="6014517" y="6013271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14EDD629-894A-40A3-ABDF-CC00262EABBD}"/>
              </a:ext>
            </a:extLst>
          </p:cNvPr>
          <p:cNvSpPr txBox="1"/>
          <p:nvPr/>
        </p:nvSpPr>
        <p:spPr>
          <a:xfrm>
            <a:off x="8613689" y="6013271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137B0C8A-B6AA-41DC-B78B-DE4B05FD2447}"/>
              </a:ext>
            </a:extLst>
          </p:cNvPr>
          <p:cNvSpPr txBox="1"/>
          <p:nvPr/>
        </p:nvSpPr>
        <p:spPr>
          <a:xfrm>
            <a:off x="3234780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28BE4B9A-3B33-4BB8-962F-E3F529AB1D79}"/>
              </a:ext>
            </a:extLst>
          </p:cNvPr>
          <p:cNvSpPr txBox="1"/>
          <p:nvPr/>
        </p:nvSpPr>
        <p:spPr>
          <a:xfrm>
            <a:off x="4039085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B6395350-F317-4795-8C98-71E0FFA11A9E}"/>
              </a:ext>
            </a:extLst>
          </p:cNvPr>
          <p:cNvSpPr txBox="1"/>
          <p:nvPr/>
        </p:nvSpPr>
        <p:spPr>
          <a:xfrm>
            <a:off x="4812123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3DECB4A5-4866-4077-89BD-E2DB9D5B4198}"/>
              </a:ext>
            </a:extLst>
          </p:cNvPr>
          <p:cNvSpPr txBox="1"/>
          <p:nvPr/>
        </p:nvSpPr>
        <p:spPr>
          <a:xfrm>
            <a:off x="5608403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sp>
        <p:nvSpPr>
          <p:cNvPr id="30" name="TextovéPole 29">
            <a:extLst>
              <a:ext uri="{FF2B5EF4-FFF2-40B4-BE49-F238E27FC236}">
                <a16:creationId xmlns:a16="http://schemas.microsoft.com/office/drawing/2014/main" id="{50FA019D-3CF4-4135-B459-F1564AD98ED8}"/>
              </a:ext>
            </a:extLst>
          </p:cNvPr>
          <p:cNvSpPr txBox="1"/>
          <p:nvPr/>
        </p:nvSpPr>
        <p:spPr>
          <a:xfrm>
            <a:off x="6403132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31" name="TextovéPole 30">
            <a:extLst>
              <a:ext uri="{FF2B5EF4-FFF2-40B4-BE49-F238E27FC236}">
                <a16:creationId xmlns:a16="http://schemas.microsoft.com/office/drawing/2014/main" id="{BD5B3D85-704B-4AFC-A325-E96B5980D1C8}"/>
              </a:ext>
            </a:extLst>
          </p:cNvPr>
          <p:cNvSpPr txBox="1"/>
          <p:nvPr/>
        </p:nvSpPr>
        <p:spPr>
          <a:xfrm>
            <a:off x="7185695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</a:p>
        </p:txBody>
      </p:sp>
      <p:sp>
        <p:nvSpPr>
          <p:cNvPr id="32" name="TextovéPole 31">
            <a:extLst>
              <a:ext uri="{FF2B5EF4-FFF2-40B4-BE49-F238E27FC236}">
                <a16:creationId xmlns:a16="http://schemas.microsoft.com/office/drawing/2014/main" id="{5BDC2C08-53EB-41EA-A61C-7506B226AB67}"/>
              </a:ext>
            </a:extLst>
          </p:cNvPr>
          <p:cNvSpPr txBox="1"/>
          <p:nvPr/>
        </p:nvSpPr>
        <p:spPr>
          <a:xfrm>
            <a:off x="7893609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</a:p>
        </p:txBody>
      </p:sp>
      <p:sp>
        <p:nvSpPr>
          <p:cNvPr id="33" name="TextovéPole 32">
            <a:extLst>
              <a:ext uri="{FF2B5EF4-FFF2-40B4-BE49-F238E27FC236}">
                <a16:creationId xmlns:a16="http://schemas.microsoft.com/office/drawing/2014/main" id="{24DF30CA-0FF8-48D6-B26B-8E2A4FAE9025}"/>
              </a:ext>
            </a:extLst>
          </p:cNvPr>
          <p:cNvSpPr txBox="1"/>
          <p:nvPr/>
        </p:nvSpPr>
        <p:spPr>
          <a:xfrm>
            <a:off x="8594639" y="5653231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</a:p>
        </p:txBody>
      </p:sp>
      <p:sp>
        <p:nvSpPr>
          <p:cNvPr id="34" name="TextovéPole 33">
            <a:extLst>
              <a:ext uri="{FF2B5EF4-FFF2-40B4-BE49-F238E27FC236}">
                <a16:creationId xmlns:a16="http://schemas.microsoft.com/office/drawing/2014/main" id="{0F688390-4D41-4E86-AC6C-FB30B90C1D8C}"/>
              </a:ext>
            </a:extLst>
          </p:cNvPr>
          <p:cNvSpPr txBox="1"/>
          <p:nvPr/>
        </p:nvSpPr>
        <p:spPr>
          <a:xfrm>
            <a:off x="9305194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</a:p>
        </p:txBody>
      </p:sp>
      <p:sp>
        <p:nvSpPr>
          <p:cNvPr id="35" name="TextovéPole 34">
            <a:extLst>
              <a:ext uri="{FF2B5EF4-FFF2-40B4-BE49-F238E27FC236}">
                <a16:creationId xmlns:a16="http://schemas.microsoft.com/office/drawing/2014/main" id="{74C1E45C-D2B5-4CE9-AA6A-0FC84F9640B5}"/>
              </a:ext>
            </a:extLst>
          </p:cNvPr>
          <p:cNvSpPr txBox="1"/>
          <p:nvPr/>
        </p:nvSpPr>
        <p:spPr>
          <a:xfrm>
            <a:off x="10044324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</a:p>
        </p:txBody>
      </p:sp>
      <p:cxnSp>
        <p:nvCxnSpPr>
          <p:cNvPr id="36" name="Přímá spojnice 35">
            <a:extLst>
              <a:ext uri="{FF2B5EF4-FFF2-40B4-BE49-F238E27FC236}">
                <a16:creationId xmlns:a16="http://schemas.microsoft.com/office/drawing/2014/main" id="{4D7DACF1-6771-4326-95AF-701ECCA75970}"/>
              </a:ext>
            </a:extLst>
          </p:cNvPr>
          <p:cNvCxnSpPr/>
          <p:nvPr/>
        </p:nvCxnSpPr>
        <p:spPr>
          <a:xfrm>
            <a:off x="7430294" y="5589240"/>
            <a:ext cx="0" cy="1036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nice 36">
            <a:extLst>
              <a:ext uri="{FF2B5EF4-FFF2-40B4-BE49-F238E27FC236}">
                <a16:creationId xmlns:a16="http://schemas.microsoft.com/office/drawing/2014/main" id="{5D344E68-6EC2-4F9C-AC28-D0BE96B015FE}"/>
              </a:ext>
            </a:extLst>
          </p:cNvPr>
          <p:cNvCxnSpPr/>
          <p:nvPr/>
        </p:nvCxnSpPr>
        <p:spPr>
          <a:xfrm>
            <a:off x="5059363" y="5583907"/>
            <a:ext cx="0" cy="1139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ovací čára 54">
            <a:extLst>
              <a:ext uri="{FF2B5EF4-FFF2-40B4-BE49-F238E27FC236}">
                <a16:creationId xmlns:a16="http://schemas.microsoft.com/office/drawing/2014/main" id="{76A85609-43C3-4F5B-888E-909F9A00B656}"/>
              </a:ext>
            </a:extLst>
          </p:cNvPr>
          <p:cNvCxnSpPr/>
          <p:nvPr/>
        </p:nvCxnSpPr>
        <p:spPr>
          <a:xfrm rot="5400000" flipH="1" flipV="1">
            <a:off x="8196023" y="3492798"/>
            <a:ext cx="4176464" cy="0"/>
          </a:xfrm>
          <a:prstGeom prst="line">
            <a:avLst/>
          </a:prstGeom>
          <a:ln w="31750" cmpd="tri">
            <a:solidFill>
              <a:srgbClr val="37FF6B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ovéPole 38">
            <a:extLst>
              <a:ext uri="{FF2B5EF4-FFF2-40B4-BE49-F238E27FC236}">
                <a16:creationId xmlns:a16="http://schemas.microsoft.com/office/drawing/2014/main" id="{A541A54E-B612-45AE-995B-7A6854B9B703}"/>
              </a:ext>
            </a:extLst>
          </p:cNvPr>
          <p:cNvSpPr txBox="1"/>
          <p:nvPr/>
        </p:nvSpPr>
        <p:spPr>
          <a:xfrm>
            <a:off x="3350220" y="1558240"/>
            <a:ext cx="5760636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cs-CZ" sz="1600" b="1" dirty="0">
                <a:latin typeface="+mn-lt"/>
                <a:cs typeface="Times New Roman" panose="02020603050405020304" pitchFamily="18" charset="0"/>
              </a:rPr>
              <a:t>HCS (Human Chorionic</a:t>
            </a:r>
            <a:r>
              <a:rPr lang="en-US" sz="16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cs-CZ" sz="1600" b="1" dirty="0">
                <a:latin typeface="+mn-lt"/>
                <a:cs typeface="Times New Roman" panose="02020603050405020304" pitchFamily="18" charset="0"/>
              </a:rPr>
              <a:t>Somatomammotropin)</a:t>
            </a:r>
            <a:endParaRPr lang="cs-CZ" sz="1600" dirty="0">
              <a:latin typeface="+mn-lt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</a:pPr>
            <a:r>
              <a:rPr lang="en-US" sz="1600" i="1" dirty="0">
                <a:latin typeface="+mn-lt"/>
                <a:cs typeface="Times New Roman" panose="02020603050405020304" pitchFamily="18" charset="0"/>
              </a:rPr>
              <a:t>placental growth hormone - Human placental </a:t>
            </a:r>
            <a:r>
              <a:rPr lang="en-US" sz="1600" i="1" dirty="0" err="1">
                <a:latin typeface="+mn-lt"/>
                <a:cs typeface="Times New Roman" panose="02020603050405020304" pitchFamily="18" charset="0"/>
              </a:rPr>
              <a:t>lactogen</a:t>
            </a:r>
            <a:r>
              <a:rPr lang="en-US" sz="1600" i="1" dirty="0">
                <a:latin typeface="+mn-lt"/>
                <a:cs typeface="Times New Roman" panose="02020603050405020304" pitchFamily="18" charset="0"/>
              </a:rPr>
              <a:t> (</a:t>
            </a:r>
            <a:r>
              <a:rPr lang="en-US" sz="1600" i="1" dirty="0" err="1">
                <a:latin typeface="+mn-lt"/>
                <a:cs typeface="Times New Roman" panose="02020603050405020304" pitchFamily="18" charset="0"/>
              </a:rPr>
              <a:t>hPL</a:t>
            </a:r>
            <a:r>
              <a:rPr lang="en-US" sz="1600" i="1" dirty="0">
                <a:latin typeface="+mn-lt"/>
                <a:cs typeface="Times New Roman" panose="02020603050405020304" pitchFamily="18" charset="0"/>
              </a:rPr>
              <a:t>)</a:t>
            </a:r>
          </a:p>
          <a:p>
            <a:pPr marL="285750" indent="-285750" algn="just">
              <a:spcBef>
                <a:spcPts val="600"/>
              </a:spcBef>
              <a:buClr>
                <a:srgbClr val="0000DC"/>
              </a:buClr>
              <a:buFont typeface="Arial" panose="020B0604020202020204" pitchFamily="34" charset="0"/>
              <a:buChar char="―"/>
            </a:pPr>
            <a:r>
              <a:rPr lang="en-US" sz="1600" dirty="0">
                <a:latin typeface="+mn-lt"/>
                <a:cs typeface="Times New Roman" panose="02020603050405020304" pitchFamily="18" charset="0"/>
              </a:rPr>
              <a:t>has weak actions similar of growth hormone</a:t>
            </a:r>
            <a:endParaRPr lang="cs-CZ" sz="1600" dirty="0">
              <a:latin typeface="+mn-lt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ts val="600"/>
              </a:spcBef>
              <a:buClr>
                <a:srgbClr val="0000DC"/>
              </a:buClr>
              <a:buFont typeface="Arial" panose="020B0604020202020204" pitchFamily="34" charset="0"/>
              <a:buChar char="―"/>
            </a:pPr>
            <a:r>
              <a:rPr lang="en-US" sz="1600" dirty="0">
                <a:latin typeface="+mn-lt"/>
                <a:cs typeface="Times New Roman" panose="02020603050405020304" pitchFamily="18" charset="0"/>
              </a:rPr>
              <a:t>causes retention of nitrogen, potassium, calcium</a:t>
            </a:r>
            <a:endParaRPr lang="cs-CZ" sz="1600" dirty="0">
              <a:latin typeface="+mn-lt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ts val="600"/>
              </a:spcBef>
              <a:buClr>
                <a:srgbClr val="0000DC"/>
              </a:buClr>
              <a:buFont typeface="Arial" panose="020B0604020202020204" pitchFamily="34" charset="0"/>
              <a:buChar char="―"/>
            </a:pPr>
            <a:r>
              <a:rPr lang="en-US" sz="1600" dirty="0">
                <a:latin typeface="+mn-lt"/>
                <a:cs typeface="Times New Roman" panose="02020603050405020304" pitchFamily="18" charset="0"/>
              </a:rPr>
              <a:t>causes decreased insulin sensitivity and decreased utilization of glucose in the mother</a:t>
            </a:r>
            <a:endParaRPr lang="cs-CZ" sz="1600" dirty="0">
              <a:latin typeface="+mn-lt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ts val="600"/>
              </a:spcBef>
              <a:buClr>
                <a:srgbClr val="0000DC"/>
              </a:buClr>
              <a:buFont typeface="Arial" panose="020B0604020202020204" pitchFamily="34" charset="0"/>
              <a:buChar char="―"/>
            </a:pPr>
            <a:r>
              <a:rPr lang="en-US" sz="1600" dirty="0">
                <a:latin typeface="+mn-lt"/>
                <a:cs typeface="Times New Roman" panose="02020603050405020304" pitchFamily="18" charset="0"/>
              </a:rPr>
              <a:t>secretion of this hormone increases progressively in direct proportion to the weight of the placenta</a:t>
            </a:r>
            <a:endParaRPr lang="cs-CZ" sz="1600" dirty="0"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5659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9C2FBFD-70C9-4F96-8B31-BF3BA3B564D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82EFF3CC-C4AC-4F73-A2C0-F7968BD1E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PROL</a:t>
            </a:r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9D809715-8A32-49EF-9057-97BE6F5BDD6D}"/>
              </a:ext>
            </a:extLst>
          </p:cNvPr>
          <p:cNvCxnSpPr/>
          <p:nvPr/>
        </p:nvCxnSpPr>
        <p:spPr>
          <a:xfrm>
            <a:off x="2219058" y="5589240"/>
            <a:ext cx="75841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B70155E3-9644-4D11-82D3-A83B7BCAC6A9}"/>
              </a:ext>
            </a:extLst>
          </p:cNvPr>
          <p:cNvCxnSpPr/>
          <p:nvPr/>
        </p:nvCxnSpPr>
        <p:spPr>
          <a:xfrm flipV="1">
            <a:off x="2219058" y="6009079"/>
            <a:ext cx="7584132" cy="41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818C10AD-66D7-43BC-8D39-0127EA4B113B}"/>
              </a:ext>
            </a:extLst>
          </p:cNvPr>
          <p:cNvCxnSpPr/>
          <p:nvPr/>
        </p:nvCxnSpPr>
        <p:spPr>
          <a:xfrm>
            <a:off x="4576272" y="6020882"/>
            <a:ext cx="0" cy="1516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C8CD6690-EDBC-4676-B4D1-2C9DC3C49F8F}"/>
              </a:ext>
            </a:extLst>
          </p:cNvPr>
          <p:cNvCxnSpPr/>
          <p:nvPr/>
        </p:nvCxnSpPr>
        <p:spPr>
          <a:xfrm>
            <a:off x="6947203" y="6013271"/>
            <a:ext cx="0" cy="1516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39528EBB-52F8-44D5-A78D-55AD6B16CE21}"/>
              </a:ext>
            </a:extLst>
          </p:cNvPr>
          <p:cNvCxnSpPr/>
          <p:nvPr/>
        </p:nvCxnSpPr>
        <p:spPr>
          <a:xfrm>
            <a:off x="2994737" y="5589240"/>
            <a:ext cx="0" cy="1009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ECBC8884-162F-4E13-AFC3-638EE1CEA38A}"/>
              </a:ext>
            </a:extLst>
          </p:cNvPr>
          <p:cNvCxnSpPr/>
          <p:nvPr/>
        </p:nvCxnSpPr>
        <p:spPr>
          <a:xfrm>
            <a:off x="3803234" y="5603158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9886F7F0-0374-4AEA-B65E-3F66231419E3}"/>
              </a:ext>
            </a:extLst>
          </p:cNvPr>
          <p:cNvCxnSpPr/>
          <p:nvPr/>
        </p:nvCxnSpPr>
        <p:spPr>
          <a:xfrm>
            <a:off x="5363027" y="5592840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>
            <a:extLst>
              <a:ext uri="{FF2B5EF4-FFF2-40B4-BE49-F238E27FC236}">
                <a16:creationId xmlns:a16="http://schemas.microsoft.com/office/drawing/2014/main" id="{690C6FBF-6039-4828-B6AA-4291F57155B9}"/>
              </a:ext>
            </a:extLst>
          </p:cNvPr>
          <p:cNvCxnSpPr/>
          <p:nvPr/>
        </p:nvCxnSpPr>
        <p:spPr>
          <a:xfrm>
            <a:off x="6164640" y="5603158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>
            <a:extLst>
              <a:ext uri="{FF2B5EF4-FFF2-40B4-BE49-F238E27FC236}">
                <a16:creationId xmlns:a16="http://schemas.microsoft.com/office/drawing/2014/main" id="{485415E9-4A26-4728-B9DB-06D04F7540A1}"/>
              </a:ext>
            </a:extLst>
          </p:cNvPr>
          <p:cNvCxnSpPr/>
          <p:nvPr/>
        </p:nvCxnSpPr>
        <p:spPr>
          <a:xfrm>
            <a:off x="7652425" y="5588648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FEE5BE5C-A7F9-4D25-9109-44104B1A1852}"/>
              </a:ext>
            </a:extLst>
          </p:cNvPr>
          <p:cNvCxnSpPr/>
          <p:nvPr/>
        </p:nvCxnSpPr>
        <p:spPr>
          <a:xfrm>
            <a:off x="8356506" y="5592840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>
            <a:extLst>
              <a:ext uri="{FF2B5EF4-FFF2-40B4-BE49-F238E27FC236}">
                <a16:creationId xmlns:a16="http://schemas.microsoft.com/office/drawing/2014/main" id="{5F40C930-BAA2-402A-A81B-BE10C5B93B1F}"/>
              </a:ext>
            </a:extLst>
          </p:cNvPr>
          <p:cNvCxnSpPr/>
          <p:nvPr/>
        </p:nvCxnSpPr>
        <p:spPr>
          <a:xfrm>
            <a:off x="9059818" y="5588648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17">
            <a:extLst>
              <a:ext uri="{FF2B5EF4-FFF2-40B4-BE49-F238E27FC236}">
                <a16:creationId xmlns:a16="http://schemas.microsoft.com/office/drawing/2014/main" id="{0BE14997-FAAD-434B-8066-D4F558175DE0}"/>
              </a:ext>
            </a:extLst>
          </p:cNvPr>
          <p:cNvCxnSpPr/>
          <p:nvPr/>
        </p:nvCxnSpPr>
        <p:spPr>
          <a:xfrm>
            <a:off x="9798948" y="5593981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18">
            <a:extLst>
              <a:ext uri="{FF2B5EF4-FFF2-40B4-BE49-F238E27FC236}">
                <a16:creationId xmlns:a16="http://schemas.microsoft.com/office/drawing/2014/main" id="{A11161D1-CE0A-4D8B-AB9B-C08DACF6CECE}"/>
              </a:ext>
            </a:extLst>
          </p:cNvPr>
          <p:cNvCxnSpPr/>
          <p:nvPr/>
        </p:nvCxnSpPr>
        <p:spPr>
          <a:xfrm flipV="1">
            <a:off x="2219058" y="1486179"/>
            <a:ext cx="0" cy="396857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4E378843-AD57-415E-9961-857DFCC7BED1}"/>
              </a:ext>
            </a:extLst>
          </p:cNvPr>
          <p:cNvSpPr txBox="1"/>
          <p:nvPr/>
        </p:nvSpPr>
        <p:spPr>
          <a:xfrm>
            <a:off x="3121254" y="6009079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124AA074-669E-4E41-8DC6-BEAF986425EB}"/>
              </a:ext>
            </a:extLst>
          </p:cNvPr>
          <p:cNvSpPr txBox="1"/>
          <p:nvPr/>
        </p:nvSpPr>
        <p:spPr>
          <a:xfrm>
            <a:off x="5531426" y="6013271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884748D3-43D8-4E29-B9C3-FCAB2CF6B43C}"/>
              </a:ext>
            </a:extLst>
          </p:cNvPr>
          <p:cNvSpPr txBox="1"/>
          <p:nvPr/>
        </p:nvSpPr>
        <p:spPr>
          <a:xfrm>
            <a:off x="8130598" y="6013271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254A2EC3-C78B-4B7B-9056-36F19E6530DC}"/>
              </a:ext>
            </a:extLst>
          </p:cNvPr>
          <p:cNvSpPr txBox="1"/>
          <p:nvPr/>
        </p:nvSpPr>
        <p:spPr>
          <a:xfrm>
            <a:off x="2751689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6B29B0D9-4DB8-4127-B812-25EF5C0AE8AF}"/>
              </a:ext>
            </a:extLst>
          </p:cNvPr>
          <p:cNvSpPr txBox="1"/>
          <p:nvPr/>
        </p:nvSpPr>
        <p:spPr>
          <a:xfrm>
            <a:off x="3555994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3E7A15FE-E842-40F2-AAFA-9140CD2E8B71}"/>
              </a:ext>
            </a:extLst>
          </p:cNvPr>
          <p:cNvSpPr txBox="1"/>
          <p:nvPr/>
        </p:nvSpPr>
        <p:spPr>
          <a:xfrm>
            <a:off x="4329032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15B8B995-C3FA-46FE-9314-3EE09A7B486B}"/>
              </a:ext>
            </a:extLst>
          </p:cNvPr>
          <p:cNvSpPr txBox="1"/>
          <p:nvPr/>
        </p:nvSpPr>
        <p:spPr>
          <a:xfrm>
            <a:off x="5125312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87BF5BF0-D4EE-4BEB-B51A-8DF79ACCE991}"/>
              </a:ext>
            </a:extLst>
          </p:cNvPr>
          <p:cNvSpPr txBox="1"/>
          <p:nvPr/>
        </p:nvSpPr>
        <p:spPr>
          <a:xfrm>
            <a:off x="5920041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C7AC30A8-AD8E-4079-A69C-9CCB8DB74E14}"/>
              </a:ext>
            </a:extLst>
          </p:cNvPr>
          <p:cNvSpPr txBox="1"/>
          <p:nvPr/>
        </p:nvSpPr>
        <p:spPr>
          <a:xfrm>
            <a:off x="6702604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</a:p>
        </p:txBody>
      </p: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20056945-A80B-460A-A28F-869CD6E43F5E}"/>
              </a:ext>
            </a:extLst>
          </p:cNvPr>
          <p:cNvSpPr txBox="1"/>
          <p:nvPr/>
        </p:nvSpPr>
        <p:spPr>
          <a:xfrm>
            <a:off x="7410518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</a:p>
        </p:txBody>
      </p:sp>
      <p:sp>
        <p:nvSpPr>
          <p:cNvPr id="30" name="TextovéPole 29">
            <a:extLst>
              <a:ext uri="{FF2B5EF4-FFF2-40B4-BE49-F238E27FC236}">
                <a16:creationId xmlns:a16="http://schemas.microsoft.com/office/drawing/2014/main" id="{4C8FE7C9-38E3-46B0-86C6-7D49A46D5422}"/>
              </a:ext>
            </a:extLst>
          </p:cNvPr>
          <p:cNvSpPr txBox="1"/>
          <p:nvPr/>
        </p:nvSpPr>
        <p:spPr>
          <a:xfrm>
            <a:off x="8111548" y="5653231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</a:p>
        </p:txBody>
      </p:sp>
      <p:sp>
        <p:nvSpPr>
          <p:cNvPr id="31" name="TextovéPole 30">
            <a:extLst>
              <a:ext uri="{FF2B5EF4-FFF2-40B4-BE49-F238E27FC236}">
                <a16:creationId xmlns:a16="http://schemas.microsoft.com/office/drawing/2014/main" id="{8526D386-F92C-47DF-AF51-B6D4A90314A6}"/>
              </a:ext>
            </a:extLst>
          </p:cNvPr>
          <p:cNvSpPr txBox="1"/>
          <p:nvPr/>
        </p:nvSpPr>
        <p:spPr>
          <a:xfrm>
            <a:off x="8822103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</a:p>
        </p:txBody>
      </p:sp>
      <p:sp>
        <p:nvSpPr>
          <p:cNvPr id="32" name="TextovéPole 31">
            <a:extLst>
              <a:ext uri="{FF2B5EF4-FFF2-40B4-BE49-F238E27FC236}">
                <a16:creationId xmlns:a16="http://schemas.microsoft.com/office/drawing/2014/main" id="{E3D0D95E-7556-447B-B9F4-41557D37F51B}"/>
              </a:ext>
            </a:extLst>
          </p:cNvPr>
          <p:cNvSpPr txBox="1"/>
          <p:nvPr/>
        </p:nvSpPr>
        <p:spPr>
          <a:xfrm>
            <a:off x="9561233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</a:p>
        </p:txBody>
      </p:sp>
      <p:cxnSp>
        <p:nvCxnSpPr>
          <p:cNvPr id="33" name="Přímá spojnice 32">
            <a:extLst>
              <a:ext uri="{FF2B5EF4-FFF2-40B4-BE49-F238E27FC236}">
                <a16:creationId xmlns:a16="http://schemas.microsoft.com/office/drawing/2014/main" id="{61C360CA-D673-4E4F-A8C5-281CA7C3229C}"/>
              </a:ext>
            </a:extLst>
          </p:cNvPr>
          <p:cNvCxnSpPr/>
          <p:nvPr/>
        </p:nvCxnSpPr>
        <p:spPr>
          <a:xfrm>
            <a:off x="6947203" y="5589240"/>
            <a:ext cx="0" cy="1036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římá spojnice 33">
            <a:extLst>
              <a:ext uri="{FF2B5EF4-FFF2-40B4-BE49-F238E27FC236}">
                <a16:creationId xmlns:a16="http://schemas.microsoft.com/office/drawing/2014/main" id="{6E9EA57E-563A-4768-B868-30D73F0DB5F3}"/>
              </a:ext>
            </a:extLst>
          </p:cNvPr>
          <p:cNvCxnSpPr/>
          <p:nvPr/>
        </p:nvCxnSpPr>
        <p:spPr>
          <a:xfrm>
            <a:off x="4576272" y="5583907"/>
            <a:ext cx="0" cy="1139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ovací čára 54">
            <a:extLst>
              <a:ext uri="{FF2B5EF4-FFF2-40B4-BE49-F238E27FC236}">
                <a16:creationId xmlns:a16="http://schemas.microsoft.com/office/drawing/2014/main" id="{F786312A-B59D-4D70-8B75-ED3DEF1C5CE1}"/>
              </a:ext>
            </a:extLst>
          </p:cNvPr>
          <p:cNvCxnSpPr/>
          <p:nvPr/>
        </p:nvCxnSpPr>
        <p:spPr>
          <a:xfrm rot="5400000" flipH="1" flipV="1">
            <a:off x="7712932" y="3492798"/>
            <a:ext cx="4176464" cy="0"/>
          </a:xfrm>
          <a:prstGeom prst="line">
            <a:avLst/>
          </a:prstGeom>
          <a:ln w="31750" cmpd="tri">
            <a:solidFill>
              <a:srgbClr val="37FF6B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Skupina 35">
            <a:extLst>
              <a:ext uri="{FF2B5EF4-FFF2-40B4-BE49-F238E27FC236}">
                <a16:creationId xmlns:a16="http://schemas.microsoft.com/office/drawing/2014/main" id="{71478F24-912E-408E-9936-4C3A7A017B55}"/>
              </a:ext>
            </a:extLst>
          </p:cNvPr>
          <p:cNvGrpSpPr/>
          <p:nvPr/>
        </p:nvGrpSpPr>
        <p:grpSpPr>
          <a:xfrm>
            <a:off x="6945690" y="3438525"/>
            <a:ext cx="3122562" cy="2124075"/>
            <a:chOff x="5410200" y="3438525"/>
            <a:chExt cx="3122562" cy="2124075"/>
          </a:xfrm>
        </p:grpSpPr>
        <p:sp>
          <p:nvSpPr>
            <p:cNvPr id="37" name="Полилиния 3">
              <a:extLst>
                <a:ext uri="{FF2B5EF4-FFF2-40B4-BE49-F238E27FC236}">
                  <a16:creationId xmlns:a16="http://schemas.microsoft.com/office/drawing/2014/main" id="{066EE43B-0A4A-4D24-9697-4DB4466D5DD9}"/>
                </a:ext>
              </a:extLst>
            </p:cNvPr>
            <p:cNvSpPr/>
            <p:nvPr/>
          </p:nvSpPr>
          <p:spPr>
            <a:xfrm>
              <a:off x="5410200" y="3438525"/>
              <a:ext cx="2838450" cy="2124075"/>
            </a:xfrm>
            <a:custGeom>
              <a:avLst/>
              <a:gdLst>
                <a:gd name="connsiteX0" fmla="*/ 0 w 2838450"/>
                <a:gd name="connsiteY0" fmla="*/ 2124075 h 2124075"/>
                <a:gd name="connsiteX1" fmla="*/ 561975 w 2838450"/>
                <a:gd name="connsiteY1" fmla="*/ 2028825 h 2124075"/>
                <a:gd name="connsiteX2" fmla="*/ 1009650 w 2838450"/>
                <a:gd name="connsiteY2" fmla="*/ 1762125 h 2124075"/>
                <a:gd name="connsiteX3" fmla="*/ 1571625 w 2838450"/>
                <a:gd name="connsiteY3" fmla="*/ 1304925 h 2124075"/>
                <a:gd name="connsiteX4" fmla="*/ 2476500 w 2838450"/>
                <a:gd name="connsiteY4" fmla="*/ 323850 h 2124075"/>
                <a:gd name="connsiteX5" fmla="*/ 2838450 w 2838450"/>
                <a:gd name="connsiteY5" fmla="*/ 0 h 2124075"/>
                <a:gd name="connsiteX0" fmla="*/ 0 w 2838450"/>
                <a:gd name="connsiteY0" fmla="*/ 2124075 h 2124075"/>
                <a:gd name="connsiteX1" fmla="*/ 561975 w 2838450"/>
                <a:gd name="connsiteY1" fmla="*/ 2028825 h 2124075"/>
                <a:gd name="connsiteX2" fmla="*/ 1009650 w 2838450"/>
                <a:gd name="connsiteY2" fmla="*/ 1762125 h 2124075"/>
                <a:gd name="connsiteX3" fmla="*/ 1571625 w 2838450"/>
                <a:gd name="connsiteY3" fmla="*/ 1304925 h 2124075"/>
                <a:gd name="connsiteX4" fmla="*/ 2419350 w 2838450"/>
                <a:gd name="connsiteY4" fmla="*/ 609600 h 2124075"/>
                <a:gd name="connsiteX5" fmla="*/ 2838450 w 2838450"/>
                <a:gd name="connsiteY5" fmla="*/ 0 h 2124075"/>
                <a:gd name="connsiteX0" fmla="*/ 0 w 2838450"/>
                <a:gd name="connsiteY0" fmla="*/ 2124075 h 2124075"/>
                <a:gd name="connsiteX1" fmla="*/ 561975 w 2838450"/>
                <a:gd name="connsiteY1" fmla="*/ 2028825 h 2124075"/>
                <a:gd name="connsiteX2" fmla="*/ 1009650 w 2838450"/>
                <a:gd name="connsiteY2" fmla="*/ 1762125 h 2124075"/>
                <a:gd name="connsiteX3" fmla="*/ 1800225 w 2838450"/>
                <a:gd name="connsiteY3" fmla="*/ 1428750 h 2124075"/>
                <a:gd name="connsiteX4" fmla="*/ 2419350 w 2838450"/>
                <a:gd name="connsiteY4" fmla="*/ 609600 h 2124075"/>
                <a:gd name="connsiteX5" fmla="*/ 2838450 w 2838450"/>
                <a:gd name="connsiteY5" fmla="*/ 0 h 2124075"/>
                <a:gd name="connsiteX0" fmla="*/ 0 w 2838450"/>
                <a:gd name="connsiteY0" fmla="*/ 2124075 h 2124075"/>
                <a:gd name="connsiteX1" fmla="*/ 561975 w 2838450"/>
                <a:gd name="connsiteY1" fmla="*/ 2028825 h 2124075"/>
                <a:gd name="connsiteX2" fmla="*/ 1228725 w 2838450"/>
                <a:gd name="connsiteY2" fmla="*/ 1857375 h 2124075"/>
                <a:gd name="connsiteX3" fmla="*/ 1800225 w 2838450"/>
                <a:gd name="connsiteY3" fmla="*/ 1428750 h 2124075"/>
                <a:gd name="connsiteX4" fmla="*/ 2419350 w 2838450"/>
                <a:gd name="connsiteY4" fmla="*/ 609600 h 2124075"/>
                <a:gd name="connsiteX5" fmla="*/ 2838450 w 2838450"/>
                <a:gd name="connsiteY5" fmla="*/ 0 h 2124075"/>
                <a:gd name="connsiteX0" fmla="*/ 0 w 2838450"/>
                <a:gd name="connsiteY0" fmla="*/ 2124075 h 2124075"/>
                <a:gd name="connsiteX1" fmla="*/ 561975 w 2838450"/>
                <a:gd name="connsiteY1" fmla="*/ 2095500 h 2124075"/>
                <a:gd name="connsiteX2" fmla="*/ 1228725 w 2838450"/>
                <a:gd name="connsiteY2" fmla="*/ 1857375 h 2124075"/>
                <a:gd name="connsiteX3" fmla="*/ 1800225 w 2838450"/>
                <a:gd name="connsiteY3" fmla="*/ 1428750 h 2124075"/>
                <a:gd name="connsiteX4" fmla="*/ 2419350 w 2838450"/>
                <a:gd name="connsiteY4" fmla="*/ 609600 h 2124075"/>
                <a:gd name="connsiteX5" fmla="*/ 2838450 w 2838450"/>
                <a:gd name="connsiteY5" fmla="*/ 0 h 2124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38450" h="2124075">
                  <a:moveTo>
                    <a:pt x="0" y="2124075"/>
                  </a:moveTo>
                  <a:cubicBezTo>
                    <a:pt x="196850" y="2106612"/>
                    <a:pt x="357188" y="2139950"/>
                    <a:pt x="561975" y="2095500"/>
                  </a:cubicBezTo>
                  <a:cubicBezTo>
                    <a:pt x="766763" y="2051050"/>
                    <a:pt x="1022350" y="1968500"/>
                    <a:pt x="1228725" y="1857375"/>
                  </a:cubicBezTo>
                  <a:cubicBezTo>
                    <a:pt x="1435100" y="1746250"/>
                    <a:pt x="1601788" y="1636712"/>
                    <a:pt x="1800225" y="1428750"/>
                  </a:cubicBezTo>
                  <a:cubicBezTo>
                    <a:pt x="1998662" y="1220788"/>
                    <a:pt x="2246313" y="847725"/>
                    <a:pt x="2419350" y="609600"/>
                  </a:cubicBezTo>
                  <a:cubicBezTo>
                    <a:pt x="2592388" y="371475"/>
                    <a:pt x="2763044" y="53181"/>
                    <a:pt x="2838450" y="0"/>
                  </a:cubicBezTo>
                </a:path>
              </a:pathLst>
            </a:cu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TextBox 7">
              <a:extLst>
                <a:ext uri="{FF2B5EF4-FFF2-40B4-BE49-F238E27FC236}">
                  <a16:creationId xmlns:a16="http://schemas.microsoft.com/office/drawing/2014/main" id="{4BE1015B-9A61-4856-9790-33C402700FCF}"/>
                </a:ext>
              </a:extLst>
            </p:cNvPr>
            <p:cNvSpPr txBox="1"/>
            <p:nvPr/>
          </p:nvSpPr>
          <p:spPr>
            <a:xfrm>
              <a:off x="7461862" y="3995772"/>
              <a:ext cx="10709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>
                  <a:latin typeface="+mn-lt"/>
                  <a:cs typeface="Times New Roman" panose="02020603050405020304" pitchFamily="18" charset="0"/>
                </a:rPr>
                <a:t>PROL</a:t>
              </a:r>
              <a:endParaRPr lang="ru-RU" dirty="0">
                <a:latin typeface="+mn-lt"/>
                <a:cs typeface="Times New Roman" panose="02020603050405020304" pitchFamily="18" charset="0"/>
              </a:endParaRPr>
            </a:p>
          </p:txBody>
        </p:sp>
      </p:grpSp>
      <p:sp>
        <p:nvSpPr>
          <p:cNvPr id="39" name="TextovéPole 38">
            <a:extLst>
              <a:ext uri="{FF2B5EF4-FFF2-40B4-BE49-F238E27FC236}">
                <a16:creationId xmlns:a16="http://schemas.microsoft.com/office/drawing/2014/main" id="{2C6F310E-F020-46DC-B3B3-1A9F600D8C90}"/>
              </a:ext>
            </a:extLst>
          </p:cNvPr>
          <p:cNvSpPr txBox="1"/>
          <p:nvPr/>
        </p:nvSpPr>
        <p:spPr>
          <a:xfrm>
            <a:off x="2651106" y="1698481"/>
            <a:ext cx="4032448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b="1" dirty="0">
                <a:latin typeface="+mn-lt"/>
                <a:cs typeface="Times New Roman" panose="02020603050405020304" pitchFamily="18" charset="0"/>
              </a:rPr>
              <a:t>PROL (Prolactin)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1600" i="1" dirty="0">
                <a:latin typeface="+mn-lt"/>
                <a:cs typeface="Times New Roman" panose="02020603050405020304" pitchFamily="18" charset="0"/>
              </a:rPr>
              <a:t>luteotropic hormone or luteotropin</a:t>
            </a:r>
            <a:endParaRPr lang="en-US" sz="1600" i="1" dirty="0">
              <a:latin typeface="+mn-lt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00DC"/>
              </a:buClr>
              <a:buFont typeface="Arial" panose="020B0604020202020204" pitchFamily="34" charset="0"/>
              <a:buChar char="―"/>
            </a:pPr>
            <a:r>
              <a:rPr lang="en-US" sz="1600" dirty="0">
                <a:latin typeface="+mn-lt"/>
                <a:cs typeface="Times New Roman" panose="02020603050405020304" pitchFamily="18" charset="0"/>
              </a:rPr>
              <a:t>stimulates the mammary glands to produce milk (lactation)</a:t>
            </a:r>
            <a:endParaRPr lang="cs-CZ" sz="1600" dirty="0">
              <a:latin typeface="+mn-lt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00DC"/>
              </a:buClr>
              <a:buFont typeface="Arial" panose="020B0604020202020204" pitchFamily="34" charset="0"/>
              <a:buChar char="―"/>
            </a:pPr>
            <a:r>
              <a:rPr lang="en-US" sz="1600" dirty="0">
                <a:latin typeface="+mn-lt"/>
                <a:cs typeface="Times New Roman" panose="02020603050405020304" pitchFamily="18" charset="0"/>
              </a:rPr>
              <a:t>provides the body with sexual gratification after sexual acts</a:t>
            </a:r>
            <a:endParaRPr lang="cs-CZ" sz="1600" dirty="0">
              <a:latin typeface="+mn-lt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00DC"/>
              </a:buClr>
              <a:buFont typeface="Arial" panose="020B0604020202020204" pitchFamily="34" charset="0"/>
              <a:buChar char="―"/>
            </a:pPr>
            <a:r>
              <a:rPr lang="en-US" sz="1600" dirty="0">
                <a:latin typeface="+mn-lt"/>
                <a:cs typeface="Times New Roman" panose="02020603050405020304" pitchFamily="18" charset="0"/>
              </a:rPr>
              <a:t>plays an important role in maternal behavior</a:t>
            </a:r>
            <a:endParaRPr lang="cs-CZ" sz="1600" dirty="0">
              <a:latin typeface="+mn-lt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00DC"/>
              </a:buClr>
              <a:buFont typeface="Arial" panose="020B0604020202020204" pitchFamily="34" charset="0"/>
              <a:buChar char="―"/>
            </a:pPr>
            <a:r>
              <a:rPr lang="cs-CZ" sz="1600" dirty="0" err="1">
                <a:latin typeface="+mn-lt"/>
                <a:cs typeface="Times New Roman" panose="02020603050405020304" pitchFamily="18" charset="0"/>
              </a:rPr>
              <a:t>inhibits</a:t>
            </a:r>
            <a:r>
              <a:rPr lang="cs-CZ" sz="1600" dirty="0">
                <a:latin typeface="+mn-lt"/>
                <a:cs typeface="Times New Roman" panose="02020603050405020304" pitchFamily="18" charset="0"/>
              </a:rPr>
              <a:t> maturation of </a:t>
            </a:r>
            <a:r>
              <a:rPr lang="en-US" sz="1600" dirty="0">
                <a:latin typeface="+mn-lt"/>
                <a:cs typeface="Times New Roman" panose="02020603050405020304" pitchFamily="18" charset="0"/>
              </a:rPr>
              <a:t>ovum</a:t>
            </a:r>
          </a:p>
        </p:txBody>
      </p:sp>
      <p:cxnSp>
        <p:nvCxnSpPr>
          <p:cNvPr id="40" name="Přímá spojnice 39">
            <a:extLst>
              <a:ext uri="{FF2B5EF4-FFF2-40B4-BE49-F238E27FC236}">
                <a16:creationId xmlns:a16="http://schemas.microsoft.com/office/drawing/2014/main" id="{01FB944E-25E0-4B9B-ABFA-80D1623FA3A6}"/>
              </a:ext>
            </a:extLst>
          </p:cNvPr>
          <p:cNvCxnSpPr/>
          <p:nvPr/>
        </p:nvCxnSpPr>
        <p:spPr>
          <a:xfrm>
            <a:off x="2219058" y="5562810"/>
            <a:ext cx="4726632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19195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9C2FBFD-70C9-4F96-8B31-BF3BA3B564D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82EFF3CC-C4AC-4F73-A2C0-F7968BD1E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OX</a:t>
            </a:r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3CB0948B-0886-4131-9095-0FCD7B40E5D6}"/>
              </a:ext>
            </a:extLst>
          </p:cNvPr>
          <p:cNvCxnSpPr/>
          <p:nvPr/>
        </p:nvCxnSpPr>
        <p:spPr>
          <a:xfrm>
            <a:off x="2520996" y="5589240"/>
            <a:ext cx="75841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35D6B6A1-007E-412A-9B26-18037BA35769}"/>
              </a:ext>
            </a:extLst>
          </p:cNvPr>
          <p:cNvCxnSpPr/>
          <p:nvPr/>
        </p:nvCxnSpPr>
        <p:spPr>
          <a:xfrm flipV="1">
            <a:off x="2520996" y="6009079"/>
            <a:ext cx="7584132" cy="41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BA64028F-76DD-404C-AC8B-B16AAF204F2A}"/>
              </a:ext>
            </a:extLst>
          </p:cNvPr>
          <p:cNvCxnSpPr/>
          <p:nvPr/>
        </p:nvCxnSpPr>
        <p:spPr>
          <a:xfrm>
            <a:off x="4878210" y="6020882"/>
            <a:ext cx="0" cy="1516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51521840-8EBE-4D2A-A07A-FFF11D59096D}"/>
              </a:ext>
            </a:extLst>
          </p:cNvPr>
          <p:cNvCxnSpPr/>
          <p:nvPr/>
        </p:nvCxnSpPr>
        <p:spPr>
          <a:xfrm>
            <a:off x="7249141" y="6013271"/>
            <a:ext cx="0" cy="1516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8B83E9AD-6D09-436E-BFDE-EB278CB6DCF7}"/>
              </a:ext>
            </a:extLst>
          </p:cNvPr>
          <p:cNvCxnSpPr/>
          <p:nvPr/>
        </p:nvCxnSpPr>
        <p:spPr>
          <a:xfrm>
            <a:off x="3296675" y="5589240"/>
            <a:ext cx="0" cy="1009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CDCCE18F-1495-4ECA-AA55-094A1254915F}"/>
              </a:ext>
            </a:extLst>
          </p:cNvPr>
          <p:cNvCxnSpPr/>
          <p:nvPr/>
        </p:nvCxnSpPr>
        <p:spPr>
          <a:xfrm>
            <a:off x="4105172" y="5603158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FDFEA39B-CB1A-4D49-A39A-12C70FB77EE9}"/>
              </a:ext>
            </a:extLst>
          </p:cNvPr>
          <p:cNvCxnSpPr/>
          <p:nvPr/>
        </p:nvCxnSpPr>
        <p:spPr>
          <a:xfrm>
            <a:off x="5664965" y="5592840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>
            <a:extLst>
              <a:ext uri="{FF2B5EF4-FFF2-40B4-BE49-F238E27FC236}">
                <a16:creationId xmlns:a16="http://schemas.microsoft.com/office/drawing/2014/main" id="{DEF28188-8BFF-4D46-A6AC-11399B62EAC3}"/>
              </a:ext>
            </a:extLst>
          </p:cNvPr>
          <p:cNvCxnSpPr/>
          <p:nvPr/>
        </p:nvCxnSpPr>
        <p:spPr>
          <a:xfrm>
            <a:off x="6466578" y="5603158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>
            <a:extLst>
              <a:ext uri="{FF2B5EF4-FFF2-40B4-BE49-F238E27FC236}">
                <a16:creationId xmlns:a16="http://schemas.microsoft.com/office/drawing/2014/main" id="{036EFBA6-1D9B-409C-92D3-503EAF933849}"/>
              </a:ext>
            </a:extLst>
          </p:cNvPr>
          <p:cNvCxnSpPr/>
          <p:nvPr/>
        </p:nvCxnSpPr>
        <p:spPr>
          <a:xfrm>
            <a:off x="7954363" y="5588648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02D6711C-EDEA-4B70-BF3E-21E385338446}"/>
              </a:ext>
            </a:extLst>
          </p:cNvPr>
          <p:cNvCxnSpPr/>
          <p:nvPr/>
        </p:nvCxnSpPr>
        <p:spPr>
          <a:xfrm>
            <a:off x="8658444" y="5592840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>
            <a:extLst>
              <a:ext uri="{FF2B5EF4-FFF2-40B4-BE49-F238E27FC236}">
                <a16:creationId xmlns:a16="http://schemas.microsoft.com/office/drawing/2014/main" id="{0B7CA64B-5DB8-4AC7-935E-0862485D0388}"/>
              </a:ext>
            </a:extLst>
          </p:cNvPr>
          <p:cNvCxnSpPr/>
          <p:nvPr/>
        </p:nvCxnSpPr>
        <p:spPr>
          <a:xfrm>
            <a:off x="9361756" y="5588648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17">
            <a:extLst>
              <a:ext uri="{FF2B5EF4-FFF2-40B4-BE49-F238E27FC236}">
                <a16:creationId xmlns:a16="http://schemas.microsoft.com/office/drawing/2014/main" id="{29CCD701-F09B-498B-B7A6-F46DEA3DF045}"/>
              </a:ext>
            </a:extLst>
          </p:cNvPr>
          <p:cNvCxnSpPr/>
          <p:nvPr/>
        </p:nvCxnSpPr>
        <p:spPr>
          <a:xfrm>
            <a:off x="10100886" y="5593981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18">
            <a:extLst>
              <a:ext uri="{FF2B5EF4-FFF2-40B4-BE49-F238E27FC236}">
                <a16:creationId xmlns:a16="http://schemas.microsoft.com/office/drawing/2014/main" id="{7612F30B-5524-4D3E-9887-89622A07A6D2}"/>
              </a:ext>
            </a:extLst>
          </p:cNvPr>
          <p:cNvCxnSpPr/>
          <p:nvPr/>
        </p:nvCxnSpPr>
        <p:spPr>
          <a:xfrm flipV="1">
            <a:off x="2520996" y="1486179"/>
            <a:ext cx="0" cy="396857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3B8BBEDE-7562-492F-B1E5-112DE4B0D02C}"/>
              </a:ext>
            </a:extLst>
          </p:cNvPr>
          <p:cNvSpPr txBox="1"/>
          <p:nvPr/>
        </p:nvSpPr>
        <p:spPr>
          <a:xfrm>
            <a:off x="3423192" y="6009079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6060AF03-CF9C-4BFC-917A-77B4F6E15F5A}"/>
              </a:ext>
            </a:extLst>
          </p:cNvPr>
          <p:cNvSpPr txBox="1"/>
          <p:nvPr/>
        </p:nvSpPr>
        <p:spPr>
          <a:xfrm>
            <a:off x="5833364" y="6013271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DCB13B24-9EC8-4558-82A4-CE1DB20D75FF}"/>
              </a:ext>
            </a:extLst>
          </p:cNvPr>
          <p:cNvSpPr txBox="1"/>
          <p:nvPr/>
        </p:nvSpPr>
        <p:spPr>
          <a:xfrm>
            <a:off x="8432536" y="6013271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4963A95D-7204-47F4-BA29-699DB6E2F938}"/>
              </a:ext>
            </a:extLst>
          </p:cNvPr>
          <p:cNvSpPr txBox="1"/>
          <p:nvPr/>
        </p:nvSpPr>
        <p:spPr>
          <a:xfrm>
            <a:off x="3053627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24CE31EF-D7F6-40F5-9FF5-2A7A5E6D6F1D}"/>
              </a:ext>
            </a:extLst>
          </p:cNvPr>
          <p:cNvSpPr txBox="1"/>
          <p:nvPr/>
        </p:nvSpPr>
        <p:spPr>
          <a:xfrm>
            <a:off x="3857932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3674BFED-8ED7-4019-AAE8-59F1D100067B}"/>
              </a:ext>
            </a:extLst>
          </p:cNvPr>
          <p:cNvSpPr txBox="1"/>
          <p:nvPr/>
        </p:nvSpPr>
        <p:spPr>
          <a:xfrm>
            <a:off x="4630970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38045841-DD7D-4783-B627-C2E8F2DD65F1}"/>
              </a:ext>
            </a:extLst>
          </p:cNvPr>
          <p:cNvSpPr txBox="1"/>
          <p:nvPr/>
        </p:nvSpPr>
        <p:spPr>
          <a:xfrm>
            <a:off x="5427250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D5AA55ED-F3A7-43D8-8B9E-6CC3056280DF}"/>
              </a:ext>
            </a:extLst>
          </p:cNvPr>
          <p:cNvSpPr txBox="1"/>
          <p:nvPr/>
        </p:nvSpPr>
        <p:spPr>
          <a:xfrm>
            <a:off x="6221979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95255D25-6E71-4A50-AE4F-609B4D83E02E}"/>
              </a:ext>
            </a:extLst>
          </p:cNvPr>
          <p:cNvSpPr txBox="1"/>
          <p:nvPr/>
        </p:nvSpPr>
        <p:spPr>
          <a:xfrm>
            <a:off x="7004542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</a:p>
        </p:txBody>
      </p: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5D4EEB6C-D9FA-462F-8D30-6FBE10CF2D43}"/>
              </a:ext>
            </a:extLst>
          </p:cNvPr>
          <p:cNvSpPr txBox="1"/>
          <p:nvPr/>
        </p:nvSpPr>
        <p:spPr>
          <a:xfrm>
            <a:off x="7712456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</a:p>
        </p:txBody>
      </p:sp>
      <p:sp>
        <p:nvSpPr>
          <p:cNvPr id="30" name="TextovéPole 29">
            <a:extLst>
              <a:ext uri="{FF2B5EF4-FFF2-40B4-BE49-F238E27FC236}">
                <a16:creationId xmlns:a16="http://schemas.microsoft.com/office/drawing/2014/main" id="{8CAD361E-A04B-4670-BEFF-969A52400A4D}"/>
              </a:ext>
            </a:extLst>
          </p:cNvPr>
          <p:cNvSpPr txBox="1"/>
          <p:nvPr/>
        </p:nvSpPr>
        <p:spPr>
          <a:xfrm>
            <a:off x="8413486" y="5653231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</a:p>
        </p:txBody>
      </p:sp>
      <p:sp>
        <p:nvSpPr>
          <p:cNvPr id="31" name="TextovéPole 30">
            <a:extLst>
              <a:ext uri="{FF2B5EF4-FFF2-40B4-BE49-F238E27FC236}">
                <a16:creationId xmlns:a16="http://schemas.microsoft.com/office/drawing/2014/main" id="{15AFEC30-C0D8-4993-A21A-A01E5EF31304}"/>
              </a:ext>
            </a:extLst>
          </p:cNvPr>
          <p:cNvSpPr txBox="1"/>
          <p:nvPr/>
        </p:nvSpPr>
        <p:spPr>
          <a:xfrm>
            <a:off x="9124041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</a:p>
        </p:txBody>
      </p:sp>
      <p:sp>
        <p:nvSpPr>
          <p:cNvPr id="32" name="TextovéPole 31">
            <a:extLst>
              <a:ext uri="{FF2B5EF4-FFF2-40B4-BE49-F238E27FC236}">
                <a16:creationId xmlns:a16="http://schemas.microsoft.com/office/drawing/2014/main" id="{151793E7-AC36-4D19-AAD1-D9FBF3E2DBD7}"/>
              </a:ext>
            </a:extLst>
          </p:cNvPr>
          <p:cNvSpPr txBox="1"/>
          <p:nvPr/>
        </p:nvSpPr>
        <p:spPr>
          <a:xfrm>
            <a:off x="9863171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</a:p>
        </p:txBody>
      </p:sp>
      <p:cxnSp>
        <p:nvCxnSpPr>
          <p:cNvPr id="33" name="Přímá spojnice 32">
            <a:extLst>
              <a:ext uri="{FF2B5EF4-FFF2-40B4-BE49-F238E27FC236}">
                <a16:creationId xmlns:a16="http://schemas.microsoft.com/office/drawing/2014/main" id="{F86DDD52-3B2B-4CF3-9645-FCC8043494FA}"/>
              </a:ext>
            </a:extLst>
          </p:cNvPr>
          <p:cNvCxnSpPr/>
          <p:nvPr/>
        </p:nvCxnSpPr>
        <p:spPr>
          <a:xfrm>
            <a:off x="7249141" y="5589240"/>
            <a:ext cx="0" cy="1036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římá spojnice 33">
            <a:extLst>
              <a:ext uri="{FF2B5EF4-FFF2-40B4-BE49-F238E27FC236}">
                <a16:creationId xmlns:a16="http://schemas.microsoft.com/office/drawing/2014/main" id="{1A8C32C3-F563-49B5-AB86-7B2873C04947}"/>
              </a:ext>
            </a:extLst>
          </p:cNvPr>
          <p:cNvCxnSpPr/>
          <p:nvPr/>
        </p:nvCxnSpPr>
        <p:spPr>
          <a:xfrm>
            <a:off x="4878210" y="5583907"/>
            <a:ext cx="0" cy="1139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ovací čára 54">
            <a:extLst>
              <a:ext uri="{FF2B5EF4-FFF2-40B4-BE49-F238E27FC236}">
                <a16:creationId xmlns:a16="http://schemas.microsoft.com/office/drawing/2014/main" id="{2321DE2C-1253-4338-886A-BB1F27F909DE}"/>
              </a:ext>
            </a:extLst>
          </p:cNvPr>
          <p:cNvCxnSpPr/>
          <p:nvPr/>
        </p:nvCxnSpPr>
        <p:spPr>
          <a:xfrm rot="5400000" flipH="1" flipV="1">
            <a:off x="8014870" y="3492798"/>
            <a:ext cx="4176464" cy="0"/>
          </a:xfrm>
          <a:prstGeom prst="line">
            <a:avLst/>
          </a:prstGeom>
          <a:ln w="31750" cmpd="tri">
            <a:solidFill>
              <a:srgbClr val="37FF6B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Skupina 35">
            <a:extLst>
              <a:ext uri="{FF2B5EF4-FFF2-40B4-BE49-F238E27FC236}">
                <a16:creationId xmlns:a16="http://schemas.microsoft.com/office/drawing/2014/main" id="{DADF76AD-F7B1-4B62-98A7-EFE047BE1C63}"/>
              </a:ext>
            </a:extLst>
          </p:cNvPr>
          <p:cNvGrpSpPr/>
          <p:nvPr/>
        </p:nvGrpSpPr>
        <p:grpSpPr>
          <a:xfrm>
            <a:off x="8657328" y="4772025"/>
            <a:ext cx="1447800" cy="800100"/>
            <a:chOff x="6819900" y="4772025"/>
            <a:chExt cx="1447800" cy="800100"/>
          </a:xfrm>
        </p:grpSpPr>
        <p:sp>
          <p:nvSpPr>
            <p:cNvPr id="37" name="Полилиния 10">
              <a:extLst>
                <a:ext uri="{FF2B5EF4-FFF2-40B4-BE49-F238E27FC236}">
                  <a16:creationId xmlns:a16="http://schemas.microsoft.com/office/drawing/2014/main" id="{3E879E80-26F5-4CA4-9737-C62AB7F39A03}"/>
                </a:ext>
              </a:extLst>
            </p:cNvPr>
            <p:cNvSpPr/>
            <p:nvPr/>
          </p:nvSpPr>
          <p:spPr>
            <a:xfrm>
              <a:off x="6819900" y="4772025"/>
              <a:ext cx="1447800" cy="800100"/>
            </a:xfrm>
            <a:custGeom>
              <a:avLst/>
              <a:gdLst>
                <a:gd name="connsiteX0" fmla="*/ 0 w 1447800"/>
                <a:gd name="connsiteY0" fmla="*/ 800100 h 800100"/>
                <a:gd name="connsiteX1" fmla="*/ 790575 w 1447800"/>
                <a:gd name="connsiteY1" fmla="*/ 733425 h 800100"/>
                <a:gd name="connsiteX2" fmla="*/ 1114425 w 1447800"/>
                <a:gd name="connsiteY2" fmla="*/ 542925 h 800100"/>
                <a:gd name="connsiteX3" fmla="*/ 1447800 w 1447800"/>
                <a:gd name="connsiteY3" fmla="*/ 0 h 800100"/>
                <a:gd name="connsiteX4" fmla="*/ 1447800 w 1447800"/>
                <a:gd name="connsiteY4" fmla="*/ 0 h 800100"/>
                <a:gd name="connsiteX5" fmla="*/ 1447800 w 1447800"/>
                <a:gd name="connsiteY5" fmla="*/ 0 h 80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47800" h="800100">
                  <a:moveTo>
                    <a:pt x="0" y="800100"/>
                  </a:moveTo>
                  <a:cubicBezTo>
                    <a:pt x="302419" y="788193"/>
                    <a:pt x="604838" y="776287"/>
                    <a:pt x="790575" y="733425"/>
                  </a:cubicBezTo>
                  <a:cubicBezTo>
                    <a:pt x="976313" y="690562"/>
                    <a:pt x="1004888" y="665162"/>
                    <a:pt x="1114425" y="542925"/>
                  </a:cubicBezTo>
                  <a:cubicBezTo>
                    <a:pt x="1223962" y="420688"/>
                    <a:pt x="1447800" y="0"/>
                    <a:pt x="1447800" y="0"/>
                  </a:cubicBezTo>
                  <a:lnTo>
                    <a:pt x="1447800" y="0"/>
                  </a:lnTo>
                  <a:lnTo>
                    <a:pt x="1447800" y="0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TextovéPole 37">
              <a:extLst>
                <a:ext uri="{FF2B5EF4-FFF2-40B4-BE49-F238E27FC236}">
                  <a16:creationId xmlns:a16="http://schemas.microsoft.com/office/drawing/2014/main" id="{AA979B8E-38E9-4D6F-A291-B5841667BF0A}"/>
                </a:ext>
              </a:extLst>
            </p:cNvPr>
            <p:cNvSpPr txBox="1"/>
            <p:nvPr/>
          </p:nvSpPr>
          <p:spPr>
            <a:xfrm>
              <a:off x="7319430" y="5033147"/>
              <a:ext cx="7063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>
                  <a:latin typeface="+mn-lt"/>
                  <a:cs typeface="Times New Roman" panose="02020603050405020304" pitchFamily="18" charset="0"/>
                </a:rPr>
                <a:t>OX</a:t>
              </a:r>
            </a:p>
          </p:txBody>
        </p:sp>
      </p:grpSp>
      <p:sp>
        <p:nvSpPr>
          <p:cNvPr id="39" name="TextovéPole 38">
            <a:extLst>
              <a:ext uri="{FF2B5EF4-FFF2-40B4-BE49-F238E27FC236}">
                <a16:creationId xmlns:a16="http://schemas.microsoft.com/office/drawing/2014/main" id="{A4C673C7-B698-4862-82FC-DDE1B43C2760}"/>
              </a:ext>
            </a:extLst>
          </p:cNvPr>
          <p:cNvSpPr txBox="1"/>
          <p:nvPr/>
        </p:nvSpPr>
        <p:spPr>
          <a:xfrm>
            <a:off x="3423191" y="1971997"/>
            <a:ext cx="364183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1600" b="1" dirty="0">
                <a:latin typeface="+mn-lt"/>
                <a:cs typeface="Times New Roman" panose="02020603050405020304" pitchFamily="18" charset="0"/>
              </a:rPr>
              <a:t>OX (</a:t>
            </a:r>
            <a:r>
              <a:rPr lang="en-US" sz="1600" b="1" dirty="0">
                <a:latin typeface="+mn-lt"/>
                <a:cs typeface="Times New Roman" panose="02020603050405020304" pitchFamily="18" charset="0"/>
              </a:rPr>
              <a:t>O</a:t>
            </a:r>
            <a:r>
              <a:rPr lang="cs-CZ" sz="1600" b="1" dirty="0">
                <a:latin typeface="+mn-lt"/>
                <a:cs typeface="Times New Roman" panose="02020603050405020304" pitchFamily="18" charset="0"/>
              </a:rPr>
              <a:t>xytocin)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00DC"/>
              </a:buClr>
              <a:buFont typeface="Arial" panose="020B0604020202020204" pitchFamily="34" charset="0"/>
              <a:buChar char="―"/>
            </a:pPr>
            <a:r>
              <a:rPr lang="cs-CZ" sz="1600" dirty="0">
                <a:latin typeface="+mn-lt"/>
                <a:cs typeface="Times New Roman" panose="02020603050405020304" pitchFamily="18" charset="0"/>
              </a:rPr>
              <a:t>secreted by the neurohypophysis (</a:t>
            </a:r>
            <a:r>
              <a:rPr lang="cs-CZ" sz="1600" i="1" dirty="0">
                <a:latin typeface="+mn-lt"/>
                <a:cs typeface="Times New Roman" panose="02020603050405020304" pitchFamily="18" charset="0"/>
              </a:rPr>
              <a:t>nucleus </a:t>
            </a:r>
            <a:r>
              <a:rPr lang="cs-CZ" sz="1600" i="1" dirty="0" err="1">
                <a:latin typeface="+mn-lt"/>
                <a:cs typeface="Times New Roman" panose="02020603050405020304" pitchFamily="18" charset="0"/>
              </a:rPr>
              <a:t>paraventricularis</a:t>
            </a:r>
            <a:r>
              <a:rPr lang="cs-CZ" sz="1600" i="1" dirty="0">
                <a:latin typeface="+mn-lt"/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00DC"/>
              </a:buClr>
              <a:buFont typeface="Arial" panose="020B0604020202020204" pitchFamily="34" charset="0"/>
              <a:buChar char="―"/>
            </a:pPr>
            <a:r>
              <a:rPr lang="cs-CZ" sz="1600" dirty="0" err="1">
                <a:latin typeface="+mn-lt"/>
                <a:cs typeface="Times New Roman" panose="02020603050405020304" pitchFamily="18" charset="0"/>
              </a:rPr>
              <a:t>causes</a:t>
            </a:r>
            <a:r>
              <a:rPr lang="cs-CZ" sz="16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latin typeface="+mn-lt"/>
                <a:cs typeface="Times New Roman" panose="02020603050405020304" pitchFamily="18" charset="0"/>
              </a:rPr>
              <a:t>uterine</a:t>
            </a:r>
            <a:r>
              <a:rPr lang="cs-CZ" sz="16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latin typeface="+mn-lt"/>
                <a:cs typeface="Times New Roman" panose="02020603050405020304" pitchFamily="18" charset="0"/>
              </a:rPr>
              <a:t>contraction</a:t>
            </a:r>
            <a:endParaRPr lang="cs-CZ" sz="1600" dirty="0">
              <a:latin typeface="+mn-lt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00DC"/>
              </a:buClr>
              <a:buFont typeface="Arial" panose="020B0604020202020204" pitchFamily="34" charset="0"/>
              <a:buChar char="―"/>
            </a:pPr>
            <a:r>
              <a:rPr lang="en-US" sz="1600" dirty="0">
                <a:latin typeface="+mn-lt"/>
                <a:cs typeface="Times New Roman" panose="02020603050405020304" pitchFamily="18" charset="0"/>
              </a:rPr>
              <a:t>mediates the let-down reflex</a:t>
            </a:r>
          </a:p>
        </p:txBody>
      </p:sp>
      <p:cxnSp>
        <p:nvCxnSpPr>
          <p:cNvPr id="40" name="Přímá spojnice 39">
            <a:extLst>
              <a:ext uri="{FF2B5EF4-FFF2-40B4-BE49-F238E27FC236}">
                <a16:creationId xmlns:a16="http://schemas.microsoft.com/office/drawing/2014/main" id="{91013191-22C7-40C7-A01E-EA4B83A0067F}"/>
              </a:ext>
            </a:extLst>
          </p:cNvPr>
          <p:cNvCxnSpPr/>
          <p:nvPr/>
        </p:nvCxnSpPr>
        <p:spPr>
          <a:xfrm>
            <a:off x="2520996" y="5562810"/>
            <a:ext cx="6136332" cy="931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5701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9C2FBFD-70C9-4F96-8B31-BF3BA3B564D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82EFF3CC-C4AC-4F73-A2C0-F7968BD1E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OX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FE01A52-5573-4CA9-BD7E-1E797D8BE4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566" y="1415320"/>
            <a:ext cx="5292080" cy="2854893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03B61296-2FB2-4F65-886B-8EC11873DC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526" y="4211889"/>
            <a:ext cx="4824536" cy="236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701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9C2FBFD-70C9-4F96-8B31-BF3BA3B564D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82EFF3CC-C4AC-4F73-A2C0-F7968BD1E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Hypothalamus – hypophysis – gonads </a:t>
            </a:r>
            <a:br>
              <a:rPr lang="en-US" dirty="0"/>
            </a:br>
            <a:endParaRPr lang="en-US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535C0EDD-CFB2-422D-B250-D92A3516A63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8E4DF"/>
              </a:clrFrom>
              <a:clrTo>
                <a:srgbClr val="F8E4D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852" y="1466362"/>
            <a:ext cx="8312727" cy="528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7552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9C2FBFD-70C9-4F96-8B31-BF3BA3B564D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82EFF3CC-C4AC-4F73-A2C0-F7968BD1E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Progesteron</a:t>
            </a:r>
          </a:p>
        </p:txBody>
      </p:sp>
      <p:grpSp>
        <p:nvGrpSpPr>
          <p:cNvPr id="5" name="Skupina 4">
            <a:extLst>
              <a:ext uri="{FF2B5EF4-FFF2-40B4-BE49-F238E27FC236}">
                <a16:creationId xmlns:a16="http://schemas.microsoft.com/office/drawing/2014/main" id="{53CB2562-2D05-4023-A27A-AF9B1B48CFBC}"/>
              </a:ext>
            </a:extLst>
          </p:cNvPr>
          <p:cNvGrpSpPr/>
          <p:nvPr/>
        </p:nvGrpSpPr>
        <p:grpSpPr>
          <a:xfrm>
            <a:off x="2201815" y="2912429"/>
            <a:ext cx="7934646" cy="2659359"/>
            <a:chOff x="885826" y="1988840"/>
            <a:chExt cx="7934646" cy="2659359"/>
          </a:xfrm>
        </p:grpSpPr>
        <p:sp>
          <p:nvSpPr>
            <p:cNvPr id="8" name="Volný tvar 32">
              <a:extLst>
                <a:ext uri="{FF2B5EF4-FFF2-40B4-BE49-F238E27FC236}">
                  <a16:creationId xmlns:a16="http://schemas.microsoft.com/office/drawing/2014/main" id="{EEDDA82F-6706-45A5-8AD1-D95DDE7C53A7}"/>
                </a:ext>
              </a:extLst>
            </p:cNvPr>
            <p:cNvSpPr/>
            <p:nvPr/>
          </p:nvSpPr>
          <p:spPr>
            <a:xfrm>
              <a:off x="885826" y="2348462"/>
              <a:ext cx="7560840" cy="2299737"/>
            </a:xfrm>
            <a:custGeom>
              <a:avLst/>
              <a:gdLst>
                <a:gd name="connsiteX0" fmla="*/ 0 w 7381875"/>
                <a:gd name="connsiteY0" fmla="*/ 2260252 h 2260252"/>
                <a:gd name="connsiteX1" fmla="*/ 219075 w 7381875"/>
                <a:gd name="connsiteY1" fmla="*/ 1564927 h 2260252"/>
                <a:gd name="connsiteX2" fmla="*/ 447675 w 7381875"/>
                <a:gd name="connsiteY2" fmla="*/ 888652 h 2260252"/>
                <a:gd name="connsiteX3" fmla="*/ 485775 w 7381875"/>
                <a:gd name="connsiteY3" fmla="*/ 764827 h 2260252"/>
                <a:gd name="connsiteX4" fmla="*/ 552450 w 7381875"/>
                <a:gd name="connsiteY4" fmla="*/ 679102 h 2260252"/>
                <a:gd name="connsiteX5" fmla="*/ 685800 w 7381875"/>
                <a:gd name="connsiteY5" fmla="*/ 793402 h 2260252"/>
                <a:gd name="connsiteX6" fmla="*/ 809625 w 7381875"/>
                <a:gd name="connsiteY6" fmla="*/ 1145827 h 2260252"/>
                <a:gd name="connsiteX7" fmla="*/ 1047750 w 7381875"/>
                <a:gd name="connsiteY7" fmla="*/ 1717327 h 2260252"/>
                <a:gd name="connsiteX8" fmla="*/ 1381125 w 7381875"/>
                <a:gd name="connsiteY8" fmla="*/ 1745902 h 2260252"/>
                <a:gd name="connsiteX9" fmla="*/ 2495550 w 7381875"/>
                <a:gd name="connsiteY9" fmla="*/ 1488727 h 2260252"/>
                <a:gd name="connsiteX10" fmla="*/ 3981450 w 7381875"/>
                <a:gd name="connsiteY10" fmla="*/ 1126777 h 2260252"/>
                <a:gd name="connsiteX11" fmla="*/ 4657725 w 7381875"/>
                <a:gd name="connsiteY11" fmla="*/ 936277 h 2260252"/>
                <a:gd name="connsiteX12" fmla="*/ 5400675 w 7381875"/>
                <a:gd name="connsiteY12" fmla="*/ 593377 h 2260252"/>
                <a:gd name="connsiteX13" fmla="*/ 6296025 w 7381875"/>
                <a:gd name="connsiteY13" fmla="*/ 202852 h 2260252"/>
                <a:gd name="connsiteX14" fmla="*/ 6896100 w 7381875"/>
                <a:gd name="connsiteY14" fmla="*/ 12352 h 2260252"/>
                <a:gd name="connsiteX15" fmla="*/ 7200900 w 7381875"/>
                <a:gd name="connsiteY15" fmla="*/ 50452 h 2260252"/>
                <a:gd name="connsiteX16" fmla="*/ 7381875 w 7381875"/>
                <a:gd name="connsiteY16" fmla="*/ 307627 h 2260252"/>
                <a:gd name="connsiteX0" fmla="*/ 0 w 7560840"/>
                <a:gd name="connsiteY0" fmla="*/ 2275324 h 2275324"/>
                <a:gd name="connsiteX1" fmla="*/ 219075 w 7560840"/>
                <a:gd name="connsiteY1" fmla="*/ 1579999 h 2275324"/>
                <a:gd name="connsiteX2" fmla="*/ 447675 w 7560840"/>
                <a:gd name="connsiteY2" fmla="*/ 903724 h 2275324"/>
                <a:gd name="connsiteX3" fmla="*/ 485775 w 7560840"/>
                <a:gd name="connsiteY3" fmla="*/ 779899 h 2275324"/>
                <a:gd name="connsiteX4" fmla="*/ 552450 w 7560840"/>
                <a:gd name="connsiteY4" fmla="*/ 694174 h 2275324"/>
                <a:gd name="connsiteX5" fmla="*/ 685800 w 7560840"/>
                <a:gd name="connsiteY5" fmla="*/ 808474 h 2275324"/>
                <a:gd name="connsiteX6" fmla="*/ 809625 w 7560840"/>
                <a:gd name="connsiteY6" fmla="*/ 1160899 h 2275324"/>
                <a:gd name="connsiteX7" fmla="*/ 1047750 w 7560840"/>
                <a:gd name="connsiteY7" fmla="*/ 1732399 h 2275324"/>
                <a:gd name="connsiteX8" fmla="*/ 1381125 w 7560840"/>
                <a:gd name="connsiteY8" fmla="*/ 1760974 h 2275324"/>
                <a:gd name="connsiteX9" fmla="*/ 2495550 w 7560840"/>
                <a:gd name="connsiteY9" fmla="*/ 1503799 h 2275324"/>
                <a:gd name="connsiteX10" fmla="*/ 3981450 w 7560840"/>
                <a:gd name="connsiteY10" fmla="*/ 1141849 h 2275324"/>
                <a:gd name="connsiteX11" fmla="*/ 4657725 w 7560840"/>
                <a:gd name="connsiteY11" fmla="*/ 951349 h 2275324"/>
                <a:gd name="connsiteX12" fmla="*/ 5400675 w 7560840"/>
                <a:gd name="connsiteY12" fmla="*/ 608449 h 2275324"/>
                <a:gd name="connsiteX13" fmla="*/ 6296025 w 7560840"/>
                <a:gd name="connsiteY13" fmla="*/ 217924 h 2275324"/>
                <a:gd name="connsiteX14" fmla="*/ 6896100 w 7560840"/>
                <a:gd name="connsiteY14" fmla="*/ 27424 h 2275324"/>
                <a:gd name="connsiteX15" fmla="*/ 7200900 w 7560840"/>
                <a:gd name="connsiteY15" fmla="*/ 65524 h 2275324"/>
                <a:gd name="connsiteX16" fmla="*/ 7560840 w 7560840"/>
                <a:gd name="connsiteY16" fmla="*/ 420567 h 2275324"/>
                <a:gd name="connsiteX0" fmla="*/ 0 w 7560840"/>
                <a:gd name="connsiteY0" fmla="*/ 2295073 h 2295073"/>
                <a:gd name="connsiteX1" fmla="*/ 219075 w 7560840"/>
                <a:gd name="connsiteY1" fmla="*/ 1599748 h 2295073"/>
                <a:gd name="connsiteX2" fmla="*/ 447675 w 7560840"/>
                <a:gd name="connsiteY2" fmla="*/ 923473 h 2295073"/>
                <a:gd name="connsiteX3" fmla="*/ 485775 w 7560840"/>
                <a:gd name="connsiteY3" fmla="*/ 799648 h 2295073"/>
                <a:gd name="connsiteX4" fmla="*/ 552450 w 7560840"/>
                <a:gd name="connsiteY4" fmla="*/ 713923 h 2295073"/>
                <a:gd name="connsiteX5" fmla="*/ 685800 w 7560840"/>
                <a:gd name="connsiteY5" fmla="*/ 828223 h 2295073"/>
                <a:gd name="connsiteX6" fmla="*/ 809625 w 7560840"/>
                <a:gd name="connsiteY6" fmla="*/ 1180648 h 2295073"/>
                <a:gd name="connsiteX7" fmla="*/ 1047750 w 7560840"/>
                <a:gd name="connsiteY7" fmla="*/ 1752148 h 2295073"/>
                <a:gd name="connsiteX8" fmla="*/ 1381125 w 7560840"/>
                <a:gd name="connsiteY8" fmla="*/ 1780723 h 2295073"/>
                <a:gd name="connsiteX9" fmla="*/ 2495550 w 7560840"/>
                <a:gd name="connsiteY9" fmla="*/ 1523548 h 2295073"/>
                <a:gd name="connsiteX10" fmla="*/ 3981450 w 7560840"/>
                <a:gd name="connsiteY10" fmla="*/ 1161598 h 2295073"/>
                <a:gd name="connsiteX11" fmla="*/ 4657725 w 7560840"/>
                <a:gd name="connsiteY11" fmla="*/ 971098 h 2295073"/>
                <a:gd name="connsiteX12" fmla="*/ 5400675 w 7560840"/>
                <a:gd name="connsiteY12" fmla="*/ 628198 h 2295073"/>
                <a:gd name="connsiteX13" fmla="*/ 5976663 w 7560840"/>
                <a:gd name="connsiteY13" fmla="*/ 368308 h 2295073"/>
                <a:gd name="connsiteX14" fmla="*/ 6896100 w 7560840"/>
                <a:gd name="connsiteY14" fmla="*/ 47173 h 2295073"/>
                <a:gd name="connsiteX15" fmla="*/ 7200900 w 7560840"/>
                <a:gd name="connsiteY15" fmla="*/ 85273 h 2295073"/>
                <a:gd name="connsiteX16" fmla="*/ 7560840 w 7560840"/>
                <a:gd name="connsiteY16" fmla="*/ 440316 h 2295073"/>
                <a:gd name="connsiteX0" fmla="*/ 0 w 7560840"/>
                <a:gd name="connsiteY0" fmla="*/ 2333977 h 2333977"/>
                <a:gd name="connsiteX1" fmla="*/ 219075 w 7560840"/>
                <a:gd name="connsiteY1" fmla="*/ 1638652 h 2333977"/>
                <a:gd name="connsiteX2" fmla="*/ 447675 w 7560840"/>
                <a:gd name="connsiteY2" fmla="*/ 962377 h 2333977"/>
                <a:gd name="connsiteX3" fmla="*/ 485775 w 7560840"/>
                <a:gd name="connsiteY3" fmla="*/ 838552 h 2333977"/>
                <a:gd name="connsiteX4" fmla="*/ 552450 w 7560840"/>
                <a:gd name="connsiteY4" fmla="*/ 752827 h 2333977"/>
                <a:gd name="connsiteX5" fmla="*/ 685800 w 7560840"/>
                <a:gd name="connsiteY5" fmla="*/ 867127 h 2333977"/>
                <a:gd name="connsiteX6" fmla="*/ 809625 w 7560840"/>
                <a:gd name="connsiteY6" fmla="*/ 1219552 h 2333977"/>
                <a:gd name="connsiteX7" fmla="*/ 1047750 w 7560840"/>
                <a:gd name="connsiteY7" fmla="*/ 1791052 h 2333977"/>
                <a:gd name="connsiteX8" fmla="*/ 1381125 w 7560840"/>
                <a:gd name="connsiteY8" fmla="*/ 1819627 h 2333977"/>
                <a:gd name="connsiteX9" fmla="*/ 2495550 w 7560840"/>
                <a:gd name="connsiteY9" fmla="*/ 1562452 h 2333977"/>
                <a:gd name="connsiteX10" fmla="*/ 3981450 w 7560840"/>
                <a:gd name="connsiteY10" fmla="*/ 1200502 h 2333977"/>
                <a:gd name="connsiteX11" fmla="*/ 4657725 w 7560840"/>
                <a:gd name="connsiteY11" fmla="*/ 1010002 h 2333977"/>
                <a:gd name="connsiteX12" fmla="*/ 5400675 w 7560840"/>
                <a:gd name="connsiteY12" fmla="*/ 667102 h 2333977"/>
                <a:gd name="connsiteX13" fmla="*/ 5976663 w 7560840"/>
                <a:gd name="connsiteY13" fmla="*/ 407212 h 2333977"/>
                <a:gd name="connsiteX14" fmla="*/ 6552727 w 7560840"/>
                <a:gd name="connsiteY14" fmla="*/ 47173 h 2333977"/>
                <a:gd name="connsiteX15" fmla="*/ 7200900 w 7560840"/>
                <a:gd name="connsiteY15" fmla="*/ 124177 h 2333977"/>
                <a:gd name="connsiteX16" fmla="*/ 7560840 w 7560840"/>
                <a:gd name="connsiteY16" fmla="*/ 479220 h 2333977"/>
                <a:gd name="connsiteX0" fmla="*/ 0 w 7560840"/>
                <a:gd name="connsiteY0" fmla="*/ 2321975 h 2321975"/>
                <a:gd name="connsiteX1" fmla="*/ 219075 w 7560840"/>
                <a:gd name="connsiteY1" fmla="*/ 1626650 h 2321975"/>
                <a:gd name="connsiteX2" fmla="*/ 447675 w 7560840"/>
                <a:gd name="connsiteY2" fmla="*/ 950375 h 2321975"/>
                <a:gd name="connsiteX3" fmla="*/ 485775 w 7560840"/>
                <a:gd name="connsiteY3" fmla="*/ 826550 h 2321975"/>
                <a:gd name="connsiteX4" fmla="*/ 552450 w 7560840"/>
                <a:gd name="connsiteY4" fmla="*/ 740825 h 2321975"/>
                <a:gd name="connsiteX5" fmla="*/ 685800 w 7560840"/>
                <a:gd name="connsiteY5" fmla="*/ 855125 h 2321975"/>
                <a:gd name="connsiteX6" fmla="*/ 809625 w 7560840"/>
                <a:gd name="connsiteY6" fmla="*/ 1207550 h 2321975"/>
                <a:gd name="connsiteX7" fmla="*/ 1047750 w 7560840"/>
                <a:gd name="connsiteY7" fmla="*/ 1779050 h 2321975"/>
                <a:gd name="connsiteX8" fmla="*/ 1381125 w 7560840"/>
                <a:gd name="connsiteY8" fmla="*/ 1807625 h 2321975"/>
                <a:gd name="connsiteX9" fmla="*/ 2495550 w 7560840"/>
                <a:gd name="connsiteY9" fmla="*/ 1550450 h 2321975"/>
                <a:gd name="connsiteX10" fmla="*/ 3981450 w 7560840"/>
                <a:gd name="connsiteY10" fmla="*/ 1188500 h 2321975"/>
                <a:gd name="connsiteX11" fmla="*/ 4657725 w 7560840"/>
                <a:gd name="connsiteY11" fmla="*/ 998000 h 2321975"/>
                <a:gd name="connsiteX12" fmla="*/ 5400675 w 7560840"/>
                <a:gd name="connsiteY12" fmla="*/ 655100 h 2321975"/>
                <a:gd name="connsiteX13" fmla="*/ 5904655 w 7560840"/>
                <a:gd name="connsiteY13" fmla="*/ 323203 h 2321975"/>
                <a:gd name="connsiteX14" fmla="*/ 6552727 w 7560840"/>
                <a:gd name="connsiteY14" fmla="*/ 35171 h 2321975"/>
                <a:gd name="connsiteX15" fmla="*/ 7200900 w 7560840"/>
                <a:gd name="connsiteY15" fmla="*/ 112175 h 2321975"/>
                <a:gd name="connsiteX16" fmla="*/ 7560840 w 7560840"/>
                <a:gd name="connsiteY16" fmla="*/ 467218 h 2321975"/>
                <a:gd name="connsiteX0" fmla="*/ 0 w 7560840"/>
                <a:gd name="connsiteY0" fmla="*/ 2321975 h 2321975"/>
                <a:gd name="connsiteX1" fmla="*/ 219075 w 7560840"/>
                <a:gd name="connsiteY1" fmla="*/ 1626650 h 2321975"/>
                <a:gd name="connsiteX2" fmla="*/ 447675 w 7560840"/>
                <a:gd name="connsiteY2" fmla="*/ 950375 h 2321975"/>
                <a:gd name="connsiteX3" fmla="*/ 485775 w 7560840"/>
                <a:gd name="connsiteY3" fmla="*/ 826550 h 2321975"/>
                <a:gd name="connsiteX4" fmla="*/ 552450 w 7560840"/>
                <a:gd name="connsiteY4" fmla="*/ 740825 h 2321975"/>
                <a:gd name="connsiteX5" fmla="*/ 685800 w 7560840"/>
                <a:gd name="connsiteY5" fmla="*/ 855125 h 2321975"/>
                <a:gd name="connsiteX6" fmla="*/ 809625 w 7560840"/>
                <a:gd name="connsiteY6" fmla="*/ 1207550 h 2321975"/>
                <a:gd name="connsiteX7" fmla="*/ 1047750 w 7560840"/>
                <a:gd name="connsiteY7" fmla="*/ 1779050 h 2321975"/>
                <a:gd name="connsiteX8" fmla="*/ 1381125 w 7560840"/>
                <a:gd name="connsiteY8" fmla="*/ 1807625 h 2321975"/>
                <a:gd name="connsiteX9" fmla="*/ 2495550 w 7560840"/>
                <a:gd name="connsiteY9" fmla="*/ 1550450 h 2321975"/>
                <a:gd name="connsiteX10" fmla="*/ 3981450 w 7560840"/>
                <a:gd name="connsiteY10" fmla="*/ 1188500 h 2321975"/>
                <a:gd name="connsiteX11" fmla="*/ 4657725 w 7560840"/>
                <a:gd name="connsiteY11" fmla="*/ 998000 h 2321975"/>
                <a:gd name="connsiteX12" fmla="*/ 5256583 w 7560840"/>
                <a:gd name="connsiteY12" fmla="*/ 683243 h 2321975"/>
                <a:gd name="connsiteX13" fmla="*/ 5904655 w 7560840"/>
                <a:gd name="connsiteY13" fmla="*/ 323203 h 2321975"/>
                <a:gd name="connsiteX14" fmla="*/ 6552727 w 7560840"/>
                <a:gd name="connsiteY14" fmla="*/ 35171 h 2321975"/>
                <a:gd name="connsiteX15" fmla="*/ 7200900 w 7560840"/>
                <a:gd name="connsiteY15" fmla="*/ 112175 h 2321975"/>
                <a:gd name="connsiteX16" fmla="*/ 7560840 w 7560840"/>
                <a:gd name="connsiteY16" fmla="*/ 467218 h 2321975"/>
                <a:gd name="connsiteX0" fmla="*/ 0 w 7560840"/>
                <a:gd name="connsiteY0" fmla="*/ 2299737 h 2299737"/>
                <a:gd name="connsiteX1" fmla="*/ 219075 w 7560840"/>
                <a:gd name="connsiteY1" fmla="*/ 1604412 h 2299737"/>
                <a:gd name="connsiteX2" fmla="*/ 447675 w 7560840"/>
                <a:gd name="connsiteY2" fmla="*/ 928137 h 2299737"/>
                <a:gd name="connsiteX3" fmla="*/ 485775 w 7560840"/>
                <a:gd name="connsiteY3" fmla="*/ 804312 h 2299737"/>
                <a:gd name="connsiteX4" fmla="*/ 552450 w 7560840"/>
                <a:gd name="connsiteY4" fmla="*/ 718587 h 2299737"/>
                <a:gd name="connsiteX5" fmla="*/ 685800 w 7560840"/>
                <a:gd name="connsiteY5" fmla="*/ 832887 h 2299737"/>
                <a:gd name="connsiteX6" fmla="*/ 1047750 w 7560840"/>
                <a:gd name="connsiteY6" fmla="*/ 1756812 h 2299737"/>
                <a:gd name="connsiteX7" fmla="*/ 1381125 w 7560840"/>
                <a:gd name="connsiteY7" fmla="*/ 1785387 h 2299737"/>
                <a:gd name="connsiteX8" fmla="*/ 2495550 w 7560840"/>
                <a:gd name="connsiteY8" fmla="*/ 1528212 h 2299737"/>
                <a:gd name="connsiteX9" fmla="*/ 3981450 w 7560840"/>
                <a:gd name="connsiteY9" fmla="*/ 1166262 h 2299737"/>
                <a:gd name="connsiteX10" fmla="*/ 4657725 w 7560840"/>
                <a:gd name="connsiteY10" fmla="*/ 975762 h 2299737"/>
                <a:gd name="connsiteX11" fmla="*/ 5256583 w 7560840"/>
                <a:gd name="connsiteY11" fmla="*/ 661005 h 2299737"/>
                <a:gd name="connsiteX12" fmla="*/ 5904655 w 7560840"/>
                <a:gd name="connsiteY12" fmla="*/ 300965 h 2299737"/>
                <a:gd name="connsiteX13" fmla="*/ 6552727 w 7560840"/>
                <a:gd name="connsiteY13" fmla="*/ 12933 h 2299737"/>
                <a:gd name="connsiteX14" fmla="*/ 7200900 w 7560840"/>
                <a:gd name="connsiteY14" fmla="*/ 89937 h 2299737"/>
                <a:gd name="connsiteX15" fmla="*/ 7560840 w 7560840"/>
                <a:gd name="connsiteY15" fmla="*/ 444980 h 2299737"/>
                <a:gd name="connsiteX0" fmla="*/ 0 w 7560840"/>
                <a:gd name="connsiteY0" fmla="*/ 2299737 h 2299737"/>
                <a:gd name="connsiteX1" fmla="*/ 219075 w 7560840"/>
                <a:gd name="connsiteY1" fmla="*/ 1604412 h 2299737"/>
                <a:gd name="connsiteX2" fmla="*/ 447675 w 7560840"/>
                <a:gd name="connsiteY2" fmla="*/ 928137 h 2299737"/>
                <a:gd name="connsiteX3" fmla="*/ 485775 w 7560840"/>
                <a:gd name="connsiteY3" fmla="*/ 804312 h 2299737"/>
                <a:gd name="connsiteX4" fmla="*/ 685800 w 7560840"/>
                <a:gd name="connsiteY4" fmla="*/ 832887 h 2299737"/>
                <a:gd name="connsiteX5" fmla="*/ 1047750 w 7560840"/>
                <a:gd name="connsiteY5" fmla="*/ 1756812 h 2299737"/>
                <a:gd name="connsiteX6" fmla="*/ 1381125 w 7560840"/>
                <a:gd name="connsiteY6" fmla="*/ 1785387 h 2299737"/>
                <a:gd name="connsiteX7" fmla="*/ 2495550 w 7560840"/>
                <a:gd name="connsiteY7" fmla="*/ 1528212 h 2299737"/>
                <a:gd name="connsiteX8" fmla="*/ 3981450 w 7560840"/>
                <a:gd name="connsiteY8" fmla="*/ 1166262 h 2299737"/>
                <a:gd name="connsiteX9" fmla="*/ 4657725 w 7560840"/>
                <a:gd name="connsiteY9" fmla="*/ 975762 h 2299737"/>
                <a:gd name="connsiteX10" fmla="*/ 5256583 w 7560840"/>
                <a:gd name="connsiteY10" fmla="*/ 661005 h 2299737"/>
                <a:gd name="connsiteX11" fmla="*/ 5904655 w 7560840"/>
                <a:gd name="connsiteY11" fmla="*/ 300965 h 2299737"/>
                <a:gd name="connsiteX12" fmla="*/ 6552727 w 7560840"/>
                <a:gd name="connsiteY12" fmla="*/ 12933 h 2299737"/>
                <a:gd name="connsiteX13" fmla="*/ 7200900 w 7560840"/>
                <a:gd name="connsiteY13" fmla="*/ 89937 h 2299737"/>
                <a:gd name="connsiteX14" fmla="*/ 7560840 w 7560840"/>
                <a:gd name="connsiteY14" fmla="*/ 444980 h 2299737"/>
                <a:gd name="connsiteX0" fmla="*/ 0 w 7560840"/>
                <a:gd name="connsiteY0" fmla="*/ 2299737 h 2299737"/>
                <a:gd name="connsiteX1" fmla="*/ 219075 w 7560840"/>
                <a:gd name="connsiteY1" fmla="*/ 1604412 h 2299737"/>
                <a:gd name="connsiteX2" fmla="*/ 447675 w 7560840"/>
                <a:gd name="connsiteY2" fmla="*/ 928137 h 2299737"/>
                <a:gd name="connsiteX3" fmla="*/ 685800 w 7560840"/>
                <a:gd name="connsiteY3" fmla="*/ 832887 h 2299737"/>
                <a:gd name="connsiteX4" fmla="*/ 1047750 w 7560840"/>
                <a:gd name="connsiteY4" fmla="*/ 1756812 h 2299737"/>
                <a:gd name="connsiteX5" fmla="*/ 1381125 w 7560840"/>
                <a:gd name="connsiteY5" fmla="*/ 1785387 h 2299737"/>
                <a:gd name="connsiteX6" fmla="*/ 2495550 w 7560840"/>
                <a:gd name="connsiteY6" fmla="*/ 1528212 h 2299737"/>
                <a:gd name="connsiteX7" fmla="*/ 3981450 w 7560840"/>
                <a:gd name="connsiteY7" fmla="*/ 1166262 h 2299737"/>
                <a:gd name="connsiteX8" fmla="*/ 4657725 w 7560840"/>
                <a:gd name="connsiteY8" fmla="*/ 975762 h 2299737"/>
                <a:gd name="connsiteX9" fmla="*/ 5256583 w 7560840"/>
                <a:gd name="connsiteY9" fmla="*/ 661005 h 2299737"/>
                <a:gd name="connsiteX10" fmla="*/ 5904655 w 7560840"/>
                <a:gd name="connsiteY10" fmla="*/ 300965 h 2299737"/>
                <a:gd name="connsiteX11" fmla="*/ 6552727 w 7560840"/>
                <a:gd name="connsiteY11" fmla="*/ 12933 h 2299737"/>
                <a:gd name="connsiteX12" fmla="*/ 7200900 w 7560840"/>
                <a:gd name="connsiteY12" fmla="*/ 89937 h 2299737"/>
                <a:gd name="connsiteX13" fmla="*/ 7560840 w 7560840"/>
                <a:gd name="connsiteY13" fmla="*/ 444980 h 2299737"/>
                <a:gd name="connsiteX0" fmla="*/ 0 w 7560840"/>
                <a:gd name="connsiteY0" fmla="*/ 2299737 h 2299737"/>
                <a:gd name="connsiteX1" fmla="*/ 219075 w 7560840"/>
                <a:gd name="connsiteY1" fmla="*/ 1604412 h 2299737"/>
                <a:gd name="connsiteX2" fmla="*/ 447675 w 7560840"/>
                <a:gd name="connsiteY2" fmla="*/ 928137 h 2299737"/>
                <a:gd name="connsiteX3" fmla="*/ 1047750 w 7560840"/>
                <a:gd name="connsiteY3" fmla="*/ 1756812 h 2299737"/>
                <a:gd name="connsiteX4" fmla="*/ 1381125 w 7560840"/>
                <a:gd name="connsiteY4" fmla="*/ 1785387 h 2299737"/>
                <a:gd name="connsiteX5" fmla="*/ 2495550 w 7560840"/>
                <a:gd name="connsiteY5" fmla="*/ 1528212 h 2299737"/>
                <a:gd name="connsiteX6" fmla="*/ 3981450 w 7560840"/>
                <a:gd name="connsiteY6" fmla="*/ 1166262 h 2299737"/>
                <a:gd name="connsiteX7" fmla="*/ 4657725 w 7560840"/>
                <a:gd name="connsiteY7" fmla="*/ 975762 h 2299737"/>
                <a:gd name="connsiteX8" fmla="*/ 5256583 w 7560840"/>
                <a:gd name="connsiteY8" fmla="*/ 661005 h 2299737"/>
                <a:gd name="connsiteX9" fmla="*/ 5904655 w 7560840"/>
                <a:gd name="connsiteY9" fmla="*/ 300965 h 2299737"/>
                <a:gd name="connsiteX10" fmla="*/ 6552727 w 7560840"/>
                <a:gd name="connsiteY10" fmla="*/ 12933 h 2299737"/>
                <a:gd name="connsiteX11" fmla="*/ 7200900 w 7560840"/>
                <a:gd name="connsiteY11" fmla="*/ 89937 h 2299737"/>
                <a:gd name="connsiteX12" fmla="*/ 7560840 w 7560840"/>
                <a:gd name="connsiteY12" fmla="*/ 444980 h 2299737"/>
                <a:gd name="connsiteX0" fmla="*/ 0 w 7560840"/>
                <a:gd name="connsiteY0" fmla="*/ 2299737 h 2299737"/>
                <a:gd name="connsiteX1" fmla="*/ 219075 w 7560840"/>
                <a:gd name="connsiteY1" fmla="*/ 1604412 h 2299737"/>
                <a:gd name="connsiteX2" fmla="*/ 1047750 w 7560840"/>
                <a:gd name="connsiteY2" fmla="*/ 1756812 h 2299737"/>
                <a:gd name="connsiteX3" fmla="*/ 1381125 w 7560840"/>
                <a:gd name="connsiteY3" fmla="*/ 1785387 h 2299737"/>
                <a:gd name="connsiteX4" fmla="*/ 2495550 w 7560840"/>
                <a:gd name="connsiteY4" fmla="*/ 1528212 h 2299737"/>
                <a:gd name="connsiteX5" fmla="*/ 3981450 w 7560840"/>
                <a:gd name="connsiteY5" fmla="*/ 1166262 h 2299737"/>
                <a:gd name="connsiteX6" fmla="*/ 4657725 w 7560840"/>
                <a:gd name="connsiteY6" fmla="*/ 975762 h 2299737"/>
                <a:gd name="connsiteX7" fmla="*/ 5256583 w 7560840"/>
                <a:gd name="connsiteY7" fmla="*/ 661005 h 2299737"/>
                <a:gd name="connsiteX8" fmla="*/ 5904655 w 7560840"/>
                <a:gd name="connsiteY8" fmla="*/ 300965 h 2299737"/>
                <a:gd name="connsiteX9" fmla="*/ 6552727 w 7560840"/>
                <a:gd name="connsiteY9" fmla="*/ 12933 h 2299737"/>
                <a:gd name="connsiteX10" fmla="*/ 7200900 w 7560840"/>
                <a:gd name="connsiteY10" fmla="*/ 89937 h 2299737"/>
                <a:gd name="connsiteX11" fmla="*/ 7560840 w 7560840"/>
                <a:gd name="connsiteY11" fmla="*/ 444980 h 2299737"/>
                <a:gd name="connsiteX0" fmla="*/ 0 w 7560840"/>
                <a:gd name="connsiteY0" fmla="*/ 2299737 h 2299737"/>
                <a:gd name="connsiteX1" fmla="*/ 1047750 w 7560840"/>
                <a:gd name="connsiteY1" fmla="*/ 1756812 h 2299737"/>
                <a:gd name="connsiteX2" fmla="*/ 1381125 w 7560840"/>
                <a:gd name="connsiteY2" fmla="*/ 1785387 h 2299737"/>
                <a:gd name="connsiteX3" fmla="*/ 2495550 w 7560840"/>
                <a:gd name="connsiteY3" fmla="*/ 1528212 h 2299737"/>
                <a:gd name="connsiteX4" fmla="*/ 3981450 w 7560840"/>
                <a:gd name="connsiteY4" fmla="*/ 1166262 h 2299737"/>
                <a:gd name="connsiteX5" fmla="*/ 4657725 w 7560840"/>
                <a:gd name="connsiteY5" fmla="*/ 975762 h 2299737"/>
                <a:gd name="connsiteX6" fmla="*/ 5256583 w 7560840"/>
                <a:gd name="connsiteY6" fmla="*/ 661005 h 2299737"/>
                <a:gd name="connsiteX7" fmla="*/ 5904655 w 7560840"/>
                <a:gd name="connsiteY7" fmla="*/ 300965 h 2299737"/>
                <a:gd name="connsiteX8" fmla="*/ 6552727 w 7560840"/>
                <a:gd name="connsiteY8" fmla="*/ 12933 h 2299737"/>
                <a:gd name="connsiteX9" fmla="*/ 7200900 w 7560840"/>
                <a:gd name="connsiteY9" fmla="*/ 89937 h 2299737"/>
                <a:gd name="connsiteX10" fmla="*/ 7560840 w 7560840"/>
                <a:gd name="connsiteY10" fmla="*/ 444980 h 2299737"/>
                <a:gd name="connsiteX0" fmla="*/ 0 w 7560840"/>
                <a:gd name="connsiteY0" fmla="*/ 2299737 h 2299737"/>
                <a:gd name="connsiteX1" fmla="*/ 1381125 w 7560840"/>
                <a:gd name="connsiteY1" fmla="*/ 1785387 h 2299737"/>
                <a:gd name="connsiteX2" fmla="*/ 2495550 w 7560840"/>
                <a:gd name="connsiteY2" fmla="*/ 1528212 h 2299737"/>
                <a:gd name="connsiteX3" fmla="*/ 3981450 w 7560840"/>
                <a:gd name="connsiteY3" fmla="*/ 1166262 h 2299737"/>
                <a:gd name="connsiteX4" fmla="*/ 4657725 w 7560840"/>
                <a:gd name="connsiteY4" fmla="*/ 975762 h 2299737"/>
                <a:gd name="connsiteX5" fmla="*/ 5256583 w 7560840"/>
                <a:gd name="connsiteY5" fmla="*/ 661005 h 2299737"/>
                <a:gd name="connsiteX6" fmla="*/ 5904655 w 7560840"/>
                <a:gd name="connsiteY6" fmla="*/ 300965 h 2299737"/>
                <a:gd name="connsiteX7" fmla="*/ 6552727 w 7560840"/>
                <a:gd name="connsiteY7" fmla="*/ 12933 h 2299737"/>
                <a:gd name="connsiteX8" fmla="*/ 7200900 w 7560840"/>
                <a:gd name="connsiteY8" fmla="*/ 89937 h 2299737"/>
                <a:gd name="connsiteX9" fmla="*/ 7560840 w 7560840"/>
                <a:gd name="connsiteY9" fmla="*/ 444980 h 2299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560840" h="2299737">
                  <a:moveTo>
                    <a:pt x="0" y="2299737"/>
                  </a:moveTo>
                  <a:cubicBezTo>
                    <a:pt x="287734" y="2192581"/>
                    <a:pt x="965200" y="1913975"/>
                    <a:pt x="1381125" y="1785387"/>
                  </a:cubicBezTo>
                  <a:cubicBezTo>
                    <a:pt x="1622425" y="1747287"/>
                    <a:pt x="2495550" y="1528212"/>
                    <a:pt x="2495550" y="1528212"/>
                  </a:cubicBezTo>
                  <a:lnTo>
                    <a:pt x="3981450" y="1166262"/>
                  </a:lnTo>
                  <a:cubicBezTo>
                    <a:pt x="4341812" y="1074187"/>
                    <a:pt x="4445203" y="1059971"/>
                    <a:pt x="4657725" y="975762"/>
                  </a:cubicBezTo>
                  <a:cubicBezTo>
                    <a:pt x="4870247" y="891553"/>
                    <a:pt x="5048761" y="773471"/>
                    <a:pt x="5256583" y="661005"/>
                  </a:cubicBezTo>
                  <a:cubicBezTo>
                    <a:pt x="5464405" y="548539"/>
                    <a:pt x="5688631" y="408977"/>
                    <a:pt x="5904655" y="300965"/>
                  </a:cubicBezTo>
                  <a:cubicBezTo>
                    <a:pt x="6120679" y="192953"/>
                    <a:pt x="6336686" y="48104"/>
                    <a:pt x="6552727" y="12933"/>
                  </a:cubicBezTo>
                  <a:cubicBezTo>
                    <a:pt x="6768768" y="-22238"/>
                    <a:pt x="7032881" y="17929"/>
                    <a:pt x="7200900" y="89937"/>
                  </a:cubicBezTo>
                  <a:cubicBezTo>
                    <a:pt x="7368919" y="161945"/>
                    <a:pt x="7510833" y="340998"/>
                    <a:pt x="7560840" y="444980"/>
                  </a:cubicBezTo>
                </a:path>
              </a:pathLst>
            </a:cu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" name="TextovéPole 8">
              <a:extLst>
                <a:ext uri="{FF2B5EF4-FFF2-40B4-BE49-F238E27FC236}">
                  <a16:creationId xmlns:a16="http://schemas.microsoft.com/office/drawing/2014/main" id="{6A04177D-9242-4873-A741-EE5AA81F4C83}"/>
                </a:ext>
              </a:extLst>
            </p:cNvPr>
            <p:cNvSpPr txBox="1"/>
            <p:nvPr/>
          </p:nvSpPr>
          <p:spPr>
            <a:xfrm>
              <a:off x="8108876" y="1988840"/>
              <a:ext cx="7115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</a:p>
          </p:txBody>
        </p:sp>
      </p:grp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F850BF65-8AD1-4AE0-921C-BE75B19FFC23}"/>
              </a:ext>
            </a:extLst>
          </p:cNvPr>
          <p:cNvCxnSpPr/>
          <p:nvPr/>
        </p:nvCxnSpPr>
        <p:spPr>
          <a:xfrm>
            <a:off x="2201814" y="5589240"/>
            <a:ext cx="75841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68B94E36-FB52-4546-BFB4-F1CE1894C0CD}"/>
              </a:ext>
            </a:extLst>
          </p:cNvPr>
          <p:cNvCxnSpPr/>
          <p:nvPr/>
        </p:nvCxnSpPr>
        <p:spPr>
          <a:xfrm flipV="1">
            <a:off x="2201814" y="6009079"/>
            <a:ext cx="7584132" cy="41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8C7A99A2-8185-4F9D-B004-DF114A51F1D7}"/>
              </a:ext>
            </a:extLst>
          </p:cNvPr>
          <p:cNvCxnSpPr/>
          <p:nvPr/>
        </p:nvCxnSpPr>
        <p:spPr>
          <a:xfrm>
            <a:off x="4559028" y="6020882"/>
            <a:ext cx="0" cy="1516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C63BBCFA-1332-4E49-89F0-627217F05F76}"/>
              </a:ext>
            </a:extLst>
          </p:cNvPr>
          <p:cNvCxnSpPr/>
          <p:nvPr/>
        </p:nvCxnSpPr>
        <p:spPr>
          <a:xfrm>
            <a:off x="6929959" y="6013271"/>
            <a:ext cx="0" cy="1516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>
            <a:extLst>
              <a:ext uri="{FF2B5EF4-FFF2-40B4-BE49-F238E27FC236}">
                <a16:creationId xmlns:a16="http://schemas.microsoft.com/office/drawing/2014/main" id="{74700995-E872-4E7D-9436-579C885C5193}"/>
              </a:ext>
            </a:extLst>
          </p:cNvPr>
          <p:cNvCxnSpPr/>
          <p:nvPr/>
        </p:nvCxnSpPr>
        <p:spPr>
          <a:xfrm>
            <a:off x="2977493" y="5589240"/>
            <a:ext cx="0" cy="1009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>
            <a:extLst>
              <a:ext uri="{FF2B5EF4-FFF2-40B4-BE49-F238E27FC236}">
                <a16:creationId xmlns:a16="http://schemas.microsoft.com/office/drawing/2014/main" id="{A26108EB-EB5C-4C3C-AC5F-0F3362C0F7E6}"/>
              </a:ext>
            </a:extLst>
          </p:cNvPr>
          <p:cNvCxnSpPr/>
          <p:nvPr/>
        </p:nvCxnSpPr>
        <p:spPr>
          <a:xfrm>
            <a:off x="3785990" y="5603158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5A8B6256-70D9-4331-BDEA-EDD95E7CAC84}"/>
              </a:ext>
            </a:extLst>
          </p:cNvPr>
          <p:cNvCxnSpPr/>
          <p:nvPr/>
        </p:nvCxnSpPr>
        <p:spPr>
          <a:xfrm>
            <a:off x="5345783" y="5592840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>
            <a:extLst>
              <a:ext uri="{FF2B5EF4-FFF2-40B4-BE49-F238E27FC236}">
                <a16:creationId xmlns:a16="http://schemas.microsoft.com/office/drawing/2014/main" id="{9BE13616-53B4-4720-BF1F-32F11E9A8CD3}"/>
              </a:ext>
            </a:extLst>
          </p:cNvPr>
          <p:cNvCxnSpPr/>
          <p:nvPr/>
        </p:nvCxnSpPr>
        <p:spPr>
          <a:xfrm>
            <a:off x="6147396" y="5603158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17">
            <a:extLst>
              <a:ext uri="{FF2B5EF4-FFF2-40B4-BE49-F238E27FC236}">
                <a16:creationId xmlns:a16="http://schemas.microsoft.com/office/drawing/2014/main" id="{D68C7403-5450-48C9-A06B-1B740D589BB4}"/>
              </a:ext>
            </a:extLst>
          </p:cNvPr>
          <p:cNvCxnSpPr/>
          <p:nvPr/>
        </p:nvCxnSpPr>
        <p:spPr>
          <a:xfrm>
            <a:off x="7635181" y="5588648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18">
            <a:extLst>
              <a:ext uri="{FF2B5EF4-FFF2-40B4-BE49-F238E27FC236}">
                <a16:creationId xmlns:a16="http://schemas.microsoft.com/office/drawing/2014/main" id="{0794FDB8-1A04-406E-B4E7-05E7999F576F}"/>
              </a:ext>
            </a:extLst>
          </p:cNvPr>
          <p:cNvCxnSpPr/>
          <p:nvPr/>
        </p:nvCxnSpPr>
        <p:spPr>
          <a:xfrm>
            <a:off x="8339262" y="5592840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19">
            <a:extLst>
              <a:ext uri="{FF2B5EF4-FFF2-40B4-BE49-F238E27FC236}">
                <a16:creationId xmlns:a16="http://schemas.microsoft.com/office/drawing/2014/main" id="{B45FA924-5DD1-483A-8BDE-0480E21ACEEC}"/>
              </a:ext>
            </a:extLst>
          </p:cNvPr>
          <p:cNvCxnSpPr/>
          <p:nvPr/>
        </p:nvCxnSpPr>
        <p:spPr>
          <a:xfrm>
            <a:off x="9042574" y="5588648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20">
            <a:extLst>
              <a:ext uri="{FF2B5EF4-FFF2-40B4-BE49-F238E27FC236}">
                <a16:creationId xmlns:a16="http://schemas.microsoft.com/office/drawing/2014/main" id="{744B3F81-3861-411E-8646-F37133027F89}"/>
              </a:ext>
            </a:extLst>
          </p:cNvPr>
          <p:cNvCxnSpPr/>
          <p:nvPr/>
        </p:nvCxnSpPr>
        <p:spPr>
          <a:xfrm>
            <a:off x="9781704" y="5593981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21">
            <a:extLst>
              <a:ext uri="{FF2B5EF4-FFF2-40B4-BE49-F238E27FC236}">
                <a16:creationId xmlns:a16="http://schemas.microsoft.com/office/drawing/2014/main" id="{3F75A7A6-BB9E-4402-A8C8-055170C5DA86}"/>
              </a:ext>
            </a:extLst>
          </p:cNvPr>
          <p:cNvCxnSpPr/>
          <p:nvPr/>
        </p:nvCxnSpPr>
        <p:spPr>
          <a:xfrm flipV="1">
            <a:off x="2201814" y="1486179"/>
            <a:ext cx="0" cy="396857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3D6F5B93-6CBE-4CD6-849F-687AB546FE6F}"/>
              </a:ext>
            </a:extLst>
          </p:cNvPr>
          <p:cNvSpPr txBox="1"/>
          <p:nvPr/>
        </p:nvSpPr>
        <p:spPr>
          <a:xfrm>
            <a:off x="3104010" y="6009079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551E02F2-626F-4823-93D5-7C9C4933EFDA}"/>
              </a:ext>
            </a:extLst>
          </p:cNvPr>
          <p:cNvSpPr txBox="1"/>
          <p:nvPr/>
        </p:nvSpPr>
        <p:spPr>
          <a:xfrm>
            <a:off x="5514182" y="6013271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73E63164-40B6-44CE-8F4B-5DF6CC065A53}"/>
              </a:ext>
            </a:extLst>
          </p:cNvPr>
          <p:cNvSpPr txBox="1"/>
          <p:nvPr/>
        </p:nvSpPr>
        <p:spPr>
          <a:xfrm>
            <a:off x="8113354" y="6013271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AD945752-1E49-49F9-914A-6EA9108AF996}"/>
              </a:ext>
            </a:extLst>
          </p:cNvPr>
          <p:cNvSpPr txBox="1"/>
          <p:nvPr/>
        </p:nvSpPr>
        <p:spPr>
          <a:xfrm>
            <a:off x="2734445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CAD1F7FC-3714-4BDF-9C9A-8C60E5345D68}"/>
              </a:ext>
            </a:extLst>
          </p:cNvPr>
          <p:cNvSpPr txBox="1"/>
          <p:nvPr/>
        </p:nvSpPr>
        <p:spPr>
          <a:xfrm>
            <a:off x="3538750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66E4BE07-EC02-4057-9228-DACFF2670E1B}"/>
              </a:ext>
            </a:extLst>
          </p:cNvPr>
          <p:cNvSpPr txBox="1"/>
          <p:nvPr/>
        </p:nvSpPr>
        <p:spPr>
          <a:xfrm>
            <a:off x="4311788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E27308EB-A701-44E3-B1D7-4659416C76A6}"/>
              </a:ext>
            </a:extLst>
          </p:cNvPr>
          <p:cNvSpPr txBox="1"/>
          <p:nvPr/>
        </p:nvSpPr>
        <p:spPr>
          <a:xfrm>
            <a:off x="5108068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sp>
        <p:nvSpPr>
          <p:cNvPr id="30" name="TextovéPole 29">
            <a:extLst>
              <a:ext uri="{FF2B5EF4-FFF2-40B4-BE49-F238E27FC236}">
                <a16:creationId xmlns:a16="http://schemas.microsoft.com/office/drawing/2014/main" id="{545E27CB-D250-417C-91C2-1ABBB4B081C2}"/>
              </a:ext>
            </a:extLst>
          </p:cNvPr>
          <p:cNvSpPr txBox="1"/>
          <p:nvPr/>
        </p:nvSpPr>
        <p:spPr>
          <a:xfrm>
            <a:off x="5902797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31" name="TextovéPole 30">
            <a:extLst>
              <a:ext uri="{FF2B5EF4-FFF2-40B4-BE49-F238E27FC236}">
                <a16:creationId xmlns:a16="http://schemas.microsoft.com/office/drawing/2014/main" id="{4779E72B-78FC-4702-B82D-72772BCEA07F}"/>
              </a:ext>
            </a:extLst>
          </p:cNvPr>
          <p:cNvSpPr txBox="1"/>
          <p:nvPr/>
        </p:nvSpPr>
        <p:spPr>
          <a:xfrm>
            <a:off x="6685360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</a:p>
        </p:txBody>
      </p:sp>
      <p:sp>
        <p:nvSpPr>
          <p:cNvPr id="32" name="TextovéPole 31">
            <a:extLst>
              <a:ext uri="{FF2B5EF4-FFF2-40B4-BE49-F238E27FC236}">
                <a16:creationId xmlns:a16="http://schemas.microsoft.com/office/drawing/2014/main" id="{0B36DCE4-D0EF-4138-A38B-78C9C52241B4}"/>
              </a:ext>
            </a:extLst>
          </p:cNvPr>
          <p:cNvSpPr txBox="1"/>
          <p:nvPr/>
        </p:nvSpPr>
        <p:spPr>
          <a:xfrm>
            <a:off x="7393274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</a:p>
        </p:txBody>
      </p:sp>
      <p:sp>
        <p:nvSpPr>
          <p:cNvPr id="33" name="TextovéPole 32">
            <a:extLst>
              <a:ext uri="{FF2B5EF4-FFF2-40B4-BE49-F238E27FC236}">
                <a16:creationId xmlns:a16="http://schemas.microsoft.com/office/drawing/2014/main" id="{75EFD7F8-A2DC-428E-A738-29DFB24D06D9}"/>
              </a:ext>
            </a:extLst>
          </p:cNvPr>
          <p:cNvSpPr txBox="1"/>
          <p:nvPr/>
        </p:nvSpPr>
        <p:spPr>
          <a:xfrm>
            <a:off x="8094304" y="5653231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</a:p>
        </p:txBody>
      </p:sp>
      <p:sp>
        <p:nvSpPr>
          <p:cNvPr id="34" name="TextovéPole 33">
            <a:extLst>
              <a:ext uri="{FF2B5EF4-FFF2-40B4-BE49-F238E27FC236}">
                <a16:creationId xmlns:a16="http://schemas.microsoft.com/office/drawing/2014/main" id="{86CE0735-628B-4E46-B302-1B258C822C1B}"/>
              </a:ext>
            </a:extLst>
          </p:cNvPr>
          <p:cNvSpPr txBox="1"/>
          <p:nvPr/>
        </p:nvSpPr>
        <p:spPr>
          <a:xfrm>
            <a:off x="8804859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</a:p>
        </p:txBody>
      </p:sp>
      <p:sp>
        <p:nvSpPr>
          <p:cNvPr id="35" name="TextovéPole 34">
            <a:extLst>
              <a:ext uri="{FF2B5EF4-FFF2-40B4-BE49-F238E27FC236}">
                <a16:creationId xmlns:a16="http://schemas.microsoft.com/office/drawing/2014/main" id="{D23EDF45-2839-4FCE-A082-A502740A0D99}"/>
              </a:ext>
            </a:extLst>
          </p:cNvPr>
          <p:cNvSpPr txBox="1"/>
          <p:nvPr/>
        </p:nvSpPr>
        <p:spPr>
          <a:xfrm>
            <a:off x="9543989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</a:p>
        </p:txBody>
      </p:sp>
      <p:cxnSp>
        <p:nvCxnSpPr>
          <p:cNvPr id="36" name="Přímá spojnice 35">
            <a:extLst>
              <a:ext uri="{FF2B5EF4-FFF2-40B4-BE49-F238E27FC236}">
                <a16:creationId xmlns:a16="http://schemas.microsoft.com/office/drawing/2014/main" id="{A6296CDE-546A-4A12-944E-CE2E1633F243}"/>
              </a:ext>
            </a:extLst>
          </p:cNvPr>
          <p:cNvCxnSpPr/>
          <p:nvPr/>
        </p:nvCxnSpPr>
        <p:spPr>
          <a:xfrm>
            <a:off x="6929959" y="5589240"/>
            <a:ext cx="0" cy="1036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nice 36">
            <a:extLst>
              <a:ext uri="{FF2B5EF4-FFF2-40B4-BE49-F238E27FC236}">
                <a16:creationId xmlns:a16="http://schemas.microsoft.com/office/drawing/2014/main" id="{5081EC14-942D-4F76-832E-324BD61C2A40}"/>
              </a:ext>
            </a:extLst>
          </p:cNvPr>
          <p:cNvCxnSpPr/>
          <p:nvPr/>
        </p:nvCxnSpPr>
        <p:spPr>
          <a:xfrm>
            <a:off x="4559028" y="5583907"/>
            <a:ext cx="0" cy="1139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ovací čára 54">
            <a:extLst>
              <a:ext uri="{FF2B5EF4-FFF2-40B4-BE49-F238E27FC236}">
                <a16:creationId xmlns:a16="http://schemas.microsoft.com/office/drawing/2014/main" id="{D5C7BFE0-7264-40FB-A735-2028BC6AA405}"/>
              </a:ext>
            </a:extLst>
          </p:cNvPr>
          <p:cNvCxnSpPr/>
          <p:nvPr/>
        </p:nvCxnSpPr>
        <p:spPr>
          <a:xfrm rot="5400000" flipH="1" flipV="1">
            <a:off x="7695688" y="3492798"/>
            <a:ext cx="4176464" cy="0"/>
          </a:xfrm>
          <a:prstGeom prst="line">
            <a:avLst/>
          </a:prstGeom>
          <a:ln w="31750" cmpd="tri">
            <a:solidFill>
              <a:srgbClr val="37FF6B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ovéPole 38">
            <a:extLst>
              <a:ext uri="{FF2B5EF4-FFF2-40B4-BE49-F238E27FC236}">
                <a16:creationId xmlns:a16="http://schemas.microsoft.com/office/drawing/2014/main" id="{3EAD8481-F7FC-4B79-8131-E104335F1441}"/>
              </a:ext>
            </a:extLst>
          </p:cNvPr>
          <p:cNvSpPr txBox="1"/>
          <p:nvPr/>
        </p:nvSpPr>
        <p:spPr>
          <a:xfrm>
            <a:off x="3014298" y="1543432"/>
            <a:ext cx="42922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1600" b="1" dirty="0">
                <a:latin typeface="+mn-lt"/>
                <a:cs typeface="Times New Roman" panose="02020603050405020304" pitchFamily="18" charset="0"/>
              </a:rPr>
              <a:t>P (</a:t>
            </a:r>
            <a:r>
              <a:rPr lang="en-US" sz="1600" b="1" dirty="0">
                <a:latin typeface="+mn-lt"/>
                <a:cs typeface="Times New Roman" panose="02020603050405020304" pitchFamily="18" charset="0"/>
              </a:rPr>
              <a:t>P</a:t>
            </a:r>
            <a:r>
              <a:rPr lang="cs-CZ" sz="1600" b="1" dirty="0">
                <a:latin typeface="+mn-lt"/>
                <a:cs typeface="Times New Roman" panose="02020603050405020304" pitchFamily="18" charset="0"/>
              </a:rPr>
              <a:t>rogesteron)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00DC"/>
              </a:buClr>
              <a:buFont typeface="Arial" panose="020B0604020202020204" pitchFamily="34" charset="0"/>
              <a:buChar char="―"/>
            </a:pPr>
            <a:r>
              <a:rPr lang="en-US" sz="1600" dirty="0">
                <a:latin typeface="+mn-lt"/>
                <a:cs typeface="Times New Roman" panose="02020603050405020304" pitchFamily="18" charset="0"/>
              </a:rPr>
              <a:t>causes decidual cells to develop in the uterine endometrium</a:t>
            </a:r>
            <a:endParaRPr lang="cs-CZ" sz="1600" dirty="0">
              <a:latin typeface="+mn-lt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00DC"/>
              </a:buClr>
              <a:buFont typeface="Arial" panose="020B0604020202020204" pitchFamily="34" charset="0"/>
              <a:buChar char="―"/>
            </a:pPr>
            <a:r>
              <a:rPr lang="en-US" sz="1600" dirty="0">
                <a:latin typeface="+mn-lt"/>
                <a:cs typeface="Times New Roman" panose="02020603050405020304" pitchFamily="18" charset="0"/>
              </a:rPr>
              <a:t>decreases the contractility of the pregnant uterus</a:t>
            </a:r>
            <a:endParaRPr lang="cs-CZ" sz="1600" dirty="0">
              <a:latin typeface="+mn-lt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00DC"/>
              </a:buClr>
              <a:buFont typeface="Arial" panose="020B0604020202020204" pitchFamily="34" charset="0"/>
              <a:buChar char="―"/>
            </a:pPr>
            <a:r>
              <a:rPr lang="en-US" sz="1600" dirty="0">
                <a:latin typeface="+mn-lt"/>
                <a:cs typeface="Times New Roman" panose="02020603050405020304" pitchFamily="18" charset="0"/>
              </a:rPr>
              <a:t>contributes to the development of the conceptus even before implantation</a:t>
            </a:r>
            <a:endParaRPr lang="cs-CZ" sz="1600" dirty="0">
              <a:latin typeface="+mn-lt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00DC"/>
              </a:buClr>
              <a:buFont typeface="Arial" panose="020B0604020202020204" pitchFamily="34" charset="0"/>
              <a:buChar char="―"/>
            </a:pPr>
            <a:r>
              <a:rPr lang="en-US" sz="1600" dirty="0">
                <a:latin typeface="+mn-lt"/>
                <a:cs typeface="Times New Roman" panose="02020603050405020304" pitchFamily="18" charset="0"/>
              </a:rPr>
              <a:t>prepares the mother’s breasts for lactation</a:t>
            </a:r>
            <a:endParaRPr lang="cs-CZ" sz="1600" dirty="0"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52449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9C2FBFD-70C9-4F96-8B31-BF3BA3B564D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82EFF3CC-C4AC-4F73-A2C0-F7968BD1E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Estroen</a:t>
            </a:r>
            <a:endParaRPr lang="cs-CZ" dirty="0"/>
          </a:p>
        </p:txBody>
      </p:sp>
      <p:sp>
        <p:nvSpPr>
          <p:cNvPr id="5" name="Volný tvar 31">
            <a:extLst>
              <a:ext uri="{FF2B5EF4-FFF2-40B4-BE49-F238E27FC236}">
                <a16:creationId xmlns:a16="http://schemas.microsoft.com/office/drawing/2014/main" id="{1D1BCDC6-766D-4998-97B1-341B66A296A6}"/>
              </a:ext>
            </a:extLst>
          </p:cNvPr>
          <p:cNvSpPr/>
          <p:nvPr/>
        </p:nvSpPr>
        <p:spPr>
          <a:xfrm>
            <a:off x="2357087" y="1988840"/>
            <a:ext cx="7560840" cy="3587885"/>
          </a:xfrm>
          <a:custGeom>
            <a:avLst/>
            <a:gdLst>
              <a:gd name="connsiteX0" fmla="*/ 0 w 7362825"/>
              <a:gd name="connsiteY0" fmla="*/ 3571875 h 3571875"/>
              <a:gd name="connsiteX1" fmla="*/ 581025 w 7362825"/>
              <a:gd name="connsiteY1" fmla="*/ 3533775 h 3571875"/>
              <a:gd name="connsiteX2" fmla="*/ 1228725 w 7362825"/>
              <a:gd name="connsiteY2" fmla="*/ 3457575 h 3571875"/>
              <a:gd name="connsiteX3" fmla="*/ 1962150 w 7362825"/>
              <a:gd name="connsiteY3" fmla="*/ 3333750 h 3571875"/>
              <a:gd name="connsiteX4" fmla="*/ 2590800 w 7362825"/>
              <a:gd name="connsiteY4" fmla="*/ 3171825 h 3571875"/>
              <a:gd name="connsiteX5" fmla="*/ 3219450 w 7362825"/>
              <a:gd name="connsiteY5" fmla="*/ 2914650 h 3571875"/>
              <a:gd name="connsiteX6" fmla="*/ 4019550 w 7362825"/>
              <a:gd name="connsiteY6" fmla="*/ 2543175 h 3571875"/>
              <a:gd name="connsiteX7" fmla="*/ 4724400 w 7362825"/>
              <a:gd name="connsiteY7" fmla="*/ 2133600 h 3571875"/>
              <a:gd name="connsiteX8" fmla="*/ 5457825 w 7362825"/>
              <a:gd name="connsiteY8" fmla="*/ 1590675 h 3571875"/>
              <a:gd name="connsiteX9" fmla="*/ 6267450 w 7362825"/>
              <a:gd name="connsiteY9" fmla="*/ 933450 h 3571875"/>
              <a:gd name="connsiteX10" fmla="*/ 7362825 w 7362825"/>
              <a:gd name="connsiteY10" fmla="*/ 0 h 3571875"/>
              <a:gd name="connsiteX0" fmla="*/ 0 w 7560840"/>
              <a:gd name="connsiteY0" fmla="*/ 3587885 h 3587885"/>
              <a:gd name="connsiteX1" fmla="*/ 581025 w 7560840"/>
              <a:gd name="connsiteY1" fmla="*/ 3549785 h 3587885"/>
              <a:gd name="connsiteX2" fmla="*/ 1228725 w 7560840"/>
              <a:gd name="connsiteY2" fmla="*/ 3473585 h 3587885"/>
              <a:gd name="connsiteX3" fmla="*/ 1962150 w 7560840"/>
              <a:gd name="connsiteY3" fmla="*/ 3349760 h 3587885"/>
              <a:gd name="connsiteX4" fmla="*/ 2590800 w 7560840"/>
              <a:gd name="connsiteY4" fmla="*/ 3187835 h 3587885"/>
              <a:gd name="connsiteX5" fmla="*/ 3219450 w 7560840"/>
              <a:gd name="connsiteY5" fmla="*/ 2930660 h 3587885"/>
              <a:gd name="connsiteX6" fmla="*/ 4019550 w 7560840"/>
              <a:gd name="connsiteY6" fmla="*/ 2559185 h 3587885"/>
              <a:gd name="connsiteX7" fmla="*/ 4724400 w 7560840"/>
              <a:gd name="connsiteY7" fmla="*/ 2149610 h 3587885"/>
              <a:gd name="connsiteX8" fmla="*/ 5457825 w 7560840"/>
              <a:gd name="connsiteY8" fmla="*/ 1606685 h 3587885"/>
              <a:gd name="connsiteX9" fmla="*/ 6267450 w 7560840"/>
              <a:gd name="connsiteY9" fmla="*/ 949460 h 3587885"/>
              <a:gd name="connsiteX10" fmla="*/ 7560840 w 7560840"/>
              <a:gd name="connsiteY10" fmla="*/ 0 h 3587885"/>
              <a:gd name="connsiteX0" fmla="*/ 0 w 7560840"/>
              <a:gd name="connsiteY0" fmla="*/ 3587885 h 3587885"/>
              <a:gd name="connsiteX1" fmla="*/ 581025 w 7560840"/>
              <a:gd name="connsiteY1" fmla="*/ 3549785 h 3587885"/>
              <a:gd name="connsiteX2" fmla="*/ 1228725 w 7560840"/>
              <a:gd name="connsiteY2" fmla="*/ 3473585 h 3587885"/>
              <a:gd name="connsiteX3" fmla="*/ 1962150 w 7560840"/>
              <a:gd name="connsiteY3" fmla="*/ 3349760 h 3587885"/>
              <a:gd name="connsiteX4" fmla="*/ 2590800 w 7560840"/>
              <a:gd name="connsiteY4" fmla="*/ 3187835 h 3587885"/>
              <a:gd name="connsiteX5" fmla="*/ 3219450 w 7560840"/>
              <a:gd name="connsiteY5" fmla="*/ 2930660 h 3587885"/>
              <a:gd name="connsiteX6" fmla="*/ 4019550 w 7560840"/>
              <a:gd name="connsiteY6" fmla="*/ 2559185 h 3587885"/>
              <a:gd name="connsiteX7" fmla="*/ 4724400 w 7560840"/>
              <a:gd name="connsiteY7" fmla="*/ 2149610 h 3587885"/>
              <a:gd name="connsiteX8" fmla="*/ 5457825 w 7560840"/>
              <a:gd name="connsiteY8" fmla="*/ 1606685 h 3587885"/>
              <a:gd name="connsiteX9" fmla="*/ 6336703 w 7560840"/>
              <a:gd name="connsiteY9" fmla="*/ 936104 h 3587885"/>
              <a:gd name="connsiteX10" fmla="*/ 7560840 w 7560840"/>
              <a:gd name="connsiteY10" fmla="*/ 0 h 3587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560840" h="3587885">
                <a:moveTo>
                  <a:pt x="0" y="3587885"/>
                </a:moveTo>
                <a:cubicBezTo>
                  <a:pt x="188119" y="3578360"/>
                  <a:pt x="376238" y="3568835"/>
                  <a:pt x="581025" y="3549785"/>
                </a:cubicBezTo>
                <a:cubicBezTo>
                  <a:pt x="785812" y="3530735"/>
                  <a:pt x="998538" y="3506922"/>
                  <a:pt x="1228725" y="3473585"/>
                </a:cubicBezTo>
                <a:cubicBezTo>
                  <a:pt x="1458913" y="3440247"/>
                  <a:pt x="1735138" y="3397385"/>
                  <a:pt x="1962150" y="3349760"/>
                </a:cubicBezTo>
                <a:cubicBezTo>
                  <a:pt x="2189162" y="3302135"/>
                  <a:pt x="2381250" y="3257685"/>
                  <a:pt x="2590800" y="3187835"/>
                </a:cubicBezTo>
                <a:cubicBezTo>
                  <a:pt x="2800350" y="3117985"/>
                  <a:pt x="2981325" y="3035435"/>
                  <a:pt x="3219450" y="2930660"/>
                </a:cubicBezTo>
                <a:cubicBezTo>
                  <a:pt x="3457575" y="2825885"/>
                  <a:pt x="3768725" y="2689360"/>
                  <a:pt x="4019550" y="2559185"/>
                </a:cubicBezTo>
                <a:cubicBezTo>
                  <a:pt x="4270375" y="2429010"/>
                  <a:pt x="4484688" y="2308360"/>
                  <a:pt x="4724400" y="2149610"/>
                </a:cubicBezTo>
                <a:cubicBezTo>
                  <a:pt x="4964112" y="1990860"/>
                  <a:pt x="5189108" y="1808936"/>
                  <a:pt x="5457825" y="1606685"/>
                </a:cubicBezTo>
                <a:cubicBezTo>
                  <a:pt x="5726542" y="1404434"/>
                  <a:pt x="5986201" y="1203885"/>
                  <a:pt x="6336703" y="936104"/>
                </a:cubicBezTo>
                <a:cubicBezTo>
                  <a:pt x="6687206" y="668323"/>
                  <a:pt x="7171902" y="334169"/>
                  <a:pt x="7560840" y="0"/>
                </a:cubicBezTo>
              </a:path>
            </a:pathLst>
          </a:custGeom>
          <a:noFill/>
          <a:ln w="38100"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4D03AE01-D164-4C63-BAFD-B1C10F5B36D9}"/>
              </a:ext>
            </a:extLst>
          </p:cNvPr>
          <p:cNvSpPr txBox="1"/>
          <p:nvPr/>
        </p:nvSpPr>
        <p:spPr>
          <a:xfrm>
            <a:off x="8981822" y="1547500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+mn-lt"/>
                <a:cs typeface="Times New Roman" panose="02020603050405020304" pitchFamily="18" charset="0"/>
              </a:rPr>
              <a:t>E</a:t>
            </a:r>
          </a:p>
        </p:txBody>
      </p: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B86C6951-28BA-4A1E-8C65-83E8DED214F3}"/>
              </a:ext>
            </a:extLst>
          </p:cNvPr>
          <p:cNvCxnSpPr/>
          <p:nvPr/>
        </p:nvCxnSpPr>
        <p:spPr>
          <a:xfrm>
            <a:off x="2357086" y="5589240"/>
            <a:ext cx="75841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06006EA7-5508-4ABC-89E6-534C1DF0B6A5}"/>
              </a:ext>
            </a:extLst>
          </p:cNvPr>
          <p:cNvCxnSpPr/>
          <p:nvPr/>
        </p:nvCxnSpPr>
        <p:spPr>
          <a:xfrm flipV="1">
            <a:off x="2357086" y="6009079"/>
            <a:ext cx="7584132" cy="41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9324892F-F8D9-405E-90E9-7D29C4026895}"/>
              </a:ext>
            </a:extLst>
          </p:cNvPr>
          <p:cNvCxnSpPr/>
          <p:nvPr/>
        </p:nvCxnSpPr>
        <p:spPr>
          <a:xfrm>
            <a:off x="4714300" y="6020882"/>
            <a:ext cx="0" cy="1516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C3E18CB8-52BF-441C-B09D-43C3FA980B94}"/>
              </a:ext>
            </a:extLst>
          </p:cNvPr>
          <p:cNvCxnSpPr/>
          <p:nvPr/>
        </p:nvCxnSpPr>
        <p:spPr>
          <a:xfrm>
            <a:off x="7085231" y="6013271"/>
            <a:ext cx="0" cy="1516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25DBA57D-98B8-49F7-A3F7-629F70EABF40}"/>
              </a:ext>
            </a:extLst>
          </p:cNvPr>
          <p:cNvCxnSpPr/>
          <p:nvPr/>
        </p:nvCxnSpPr>
        <p:spPr>
          <a:xfrm>
            <a:off x="3132765" y="5589240"/>
            <a:ext cx="0" cy="1009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>
            <a:extLst>
              <a:ext uri="{FF2B5EF4-FFF2-40B4-BE49-F238E27FC236}">
                <a16:creationId xmlns:a16="http://schemas.microsoft.com/office/drawing/2014/main" id="{BAEAE266-5034-4857-82DD-19A789640B37}"/>
              </a:ext>
            </a:extLst>
          </p:cNvPr>
          <p:cNvCxnSpPr/>
          <p:nvPr/>
        </p:nvCxnSpPr>
        <p:spPr>
          <a:xfrm>
            <a:off x="3941262" y="5603158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>
            <a:extLst>
              <a:ext uri="{FF2B5EF4-FFF2-40B4-BE49-F238E27FC236}">
                <a16:creationId xmlns:a16="http://schemas.microsoft.com/office/drawing/2014/main" id="{39FAE5E9-D0D6-45B7-B3E1-337B05CBF70B}"/>
              </a:ext>
            </a:extLst>
          </p:cNvPr>
          <p:cNvCxnSpPr/>
          <p:nvPr/>
        </p:nvCxnSpPr>
        <p:spPr>
          <a:xfrm>
            <a:off x="5501055" y="5592840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61F27081-E51B-4B2F-88D8-E7DB4FF40437}"/>
              </a:ext>
            </a:extLst>
          </p:cNvPr>
          <p:cNvCxnSpPr/>
          <p:nvPr/>
        </p:nvCxnSpPr>
        <p:spPr>
          <a:xfrm>
            <a:off x="6302668" y="5603158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>
            <a:extLst>
              <a:ext uri="{FF2B5EF4-FFF2-40B4-BE49-F238E27FC236}">
                <a16:creationId xmlns:a16="http://schemas.microsoft.com/office/drawing/2014/main" id="{D6975FE1-9070-413D-A1F5-648A698C7B80}"/>
              </a:ext>
            </a:extLst>
          </p:cNvPr>
          <p:cNvCxnSpPr/>
          <p:nvPr/>
        </p:nvCxnSpPr>
        <p:spPr>
          <a:xfrm>
            <a:off x="7790453" y="5588648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17">
            <a:extLst>
              <a:ext uri="{FF2B5EF4-FFF2-40B4-BE49-F238E27FC236}">
                <a16:creationId xmlns:a16="http://schemas.microsoft.com/office/drawing/2014/main" id="{F3E2E405-61D1-4359-ADD1-A9D3CAA58119}"/>
              </a:ext>
            </a:extLst>
          </p:cNvPr>
          <p:cNvCxnSpPr/>
          <p:nvPr/>
        </p:nvCxnSpPr>
        <p:spPr>
          <a:xfrm>
            <a:off x="8494534" y="5592840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18">
            <a:extLst>
              <a:ext uri="{FF2B5EF4-FFF2-40B4-BE49-F238E27FC236}">
                <a16:creationId xmlns:a16="http://schemas.microsoft.com/office/drawing/2014/main" id="{A87EB958-A966-4A31-BDC6-AEEE9D4DF1CC}"/>
              </a:ext>
            </a:extLst>
          </p:cNvPr>
          <p:cNvCxnSpPr/>
          <p:nvPr/>
        </p:nvCxnSpPr>
        <p:spPr>
          <a:xfrm>
            <a:off x="9197846" y="5588648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19">
            <a:extLst>
              <a:ext uri="{FF2B5EF4-FFF2-40B4-BE49-F238E27FC236}">
                <a16:creationId xmlns:a16="http://schemas.microsoft.com/office/drawing/2014/main" id="{8F9482FB-7502-4607-88F4-CE083CC478D8}"/>
              </a:ext>
            </a:extLst>
          </p:cNvPr>
          <p:cNvCxnSpPr/>
          <p:nvPr/>
        </p:nvCxnSpPr>
        <p:spPr>
          <a:xfrm>
            <a:off x="9936976" y="5593981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20">
            <a:extLst>
              <a:ext uri="{FF2B5EF4-FFF2-40B4-BE49-F238E27FC236}">
                <a16:creationId xmlns:a16="http://schemas.microsoft.com/office/drawing/2014/main" id="{432B2F5C-4D1B-48B1-9436-2FDA078BAE98}"/>
              </a:ext>
            </a:extLst>
          </p:cNvPr>
          <p:cNvCxnSpPr/>
          <p:nvPr/>
        </p:nvCxnSpPr>
        <p:spPr>
          <a:xfrm flipV="1">
            <a:off x="2357086" y="1486179"/>
            <a:ext cx="0" cy="396857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B97DEC26-63F4-4130-83CF-BBECC050A5A2}"/>
              </a:ext>
            </a:extLst>
          </p:cNvPr>
          <p:cNvSpPr txBox="1"/>
          <p:nvPr/>
        </p:nvSpPr>
        <p:spPr>
          <a:xfrm>
            <a:off x="3259282" y="6009079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D999AA97-1AF4-4806-90D2-3CF29F96AAD3}"/>
              </a:ext>
            </a:extLst>
          </p:cNvPr>
          <p:cNvSpPr txBox="1"/>
          <p:nvPr/>
        </p:nvSpPr>
        <p:spPr>
          <a:xfrm>
            <a:off x="5669454" y="6013271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BA1F6224-B92C-486A-92EF-C1F7E54F4B47}"/>
              </a:ext>
            </a:extLst>
          </p:cNvPr>
          <p:cNvSpPr txBox="1"/>
          <p:nvPr/>
        </p:nvSpPr>
        <p:spPr>
          <a:xfrm>
            <a:off x="8268626" y="6013271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C125EDA5-C32C-49F9-A879-241DE8FF3AC1}"/>
              </a:ext>
            </a:extLst>
          </p:cNvPr>
          <p:cNvSpPr txBox="1"/>
          <p:nvPr/>
        </p:nvSpPr>
        <p:spPr>
          <a:xfrm>
            <a:off x="2889717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F5E08881-6E81-4347-8212-68C0B84CFDCA}"/>
              </a:ext>
            </a:extLst>
          </p:cNvPr>
          <p:cNvSpPr txBox="1"/>
          <p:nvPr/>
        </p:nvSpPr>
        <p:spPr>
          <a:xfrm>
            <a:off x="3694022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566C26D8-F093-4E05-9D20-82A0AD568FFB}"/>
              </a:ext>
            </a:extLst>
          </p:cNvPr>
          <p:cNvSpPr txBox="1"/>
          <p:nvPr/>
        </p:nvSpPr>
        <p:spPr>
          <a:xfrm>
            <a:off x="4467060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FF10B927-186F-4B5C-9B11-EB4AF7D2A9FD}"/>
              </a:ext>
            </a:extLst>
          </p:cNvPr>
          <p:cNvSpPr txBox="1"/>
          <p:nvPr/>
        </p:nvSpPr>
        <p:spPr>
          <a:xfrm>
            <a:off x="5263340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C772009A-D103-4E87-8C3A-C68DD0C35515}"/>
              </a:ext>
            </a:extLst>
          </p:cNvPr>
          <p:cNvSpPr txBox="1"/>
          <p:nvPr/>
        </p:nvSpPr>
        <p:spPr>
          <a:xfrm>
            <a:off x="6058069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30" name="TextovéPole 29">
            <a:extLst>
              <a:ext uri="{FF2B5EF4-FFF2-40B4-BE49-F238E27FC236}">
                <a16:creationId xmlns:a16="http://schemas.microsoft.com/office/drawing/2014/main" id="{7E44DC07-722F-424B-AEC3-F59523D32692}"/>
              </a:ext>
            </a:extLst>
          </p:cNvPr>
          <p:cNvSpPr txBox="1"/>
          <p:nvPr/>
        </p:nvSpPr>
        <p:spPr>
          <a:xfrm>
            <a:off x="6840632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</a:p>
        </p:txBody>
      </p:sp>
      <p:sp>
        <p:nvSpPr>
          <p:cNvPr id="31" name="TextovéPole 30">
            <a:extLst>
              <a:ext uri="{FF2B5EF4-FFF2-40B4-BE49-F238E27FC236}">
                <a16:creationId xmlns:a16="http://schemas.microsoft.com/office/drawing/2014/main" id="{5594F9FE-A3A0-4E3E-8569-DF51623F7E14}"/>
              </a:ext>
            </a:extLst>
          </p:cNvPr>
          <p:cNvSpPr txBox="1"/>
          <p:nvPr/>
        </p:nvSpPr>
        <p:spPr>
          <a:xfrm>
            <a:off x="7548546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</a:p>
        </p:txBody>
      </p:sp>
      <p:sp>
        <p:nvSpPr>
          <p:cNvPr id="32" name="TextovéPole 31">
            <a:extLst>
              <a:ext uri="{FF2B5EF4-FFF2-40B4-BE49-F238E27FC236}">
                <a16:creationId xmlns:a16="http://schemas.microsoft.com/office/drawing/2014/main" id="{0277874A-2DC0-4D01-B901-A23AF98A10AA}"/>
              </a:ext>
            </a:extLst>
          </p:cNvPr>
          <p:cNvSpPr txBox="1"/>
          <p:nvPr/>
        </p:nvSpPr>
        <p:spPr>
          <a:xfrm>
            <a:off x="8249576" y="5653231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</a:p>
        </p:txBody>
      </p:sp>
      <p:sp>
        <p:nvSpPr>
          <p:cNvPr id="33" name="TextovéPole 32">
            <a:extLst>
              <a:ext uri="{FF2B5EF4-FFF2-40B4-BE49-F238E27FC236}">
                <a16:creationId xmlns:a16="http://schemas.microsoft.com/office/drawing/2014/main" id="{61BC8A41-6CC4-49B4-AF83-80EB93C003D1}"/>
              </a:ext>
            </a:extLst>
          </p:cNvPr>
          <p:cNvSpPr txBox="1"/>
          <p:nvPr/>
        </p:nvSpPr>
        <p:spPr>
          <a:xfrm>
            <a:off x="8960131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</a:p>
        </p:txBody>
      </p:sp>
      <p:sp>
        <p:nvSpPr>
          <p:cNvPr id="34" name="TextovéPole 33">
            <a:extLst>
              <a:ext uri="{FF2B5EF4-FFF2-40B4-BE49-F238E27FC236}">
                <a16:creationId xmlns:a16="http://schemas.microsoft.com/office/drawing/2014/main" id="{4B5396E8-8B8A-4390-A2A6-89955407CE85}"/>
              </a:ext>
            </a:extLst>
          </p:cNvPr>
          <p:cNvSpPr txBox="1"/>
          <p:nvPr/>
        </p:nvSpPr>
        <p:spPr>
          <a:xfrm>
            <a:off x="9699261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</a:p>
        </p:txBody>
      </p:sp>
      <p:cxnSp>
        <p:nvCxnSpPr>
          <p:cNvPr id="35" name="Přímá spojnice 34">
            <a:extLst>
              <a:ext uri="{FF2B5EF4-FFF2-40B4-BE49-F238E27FC236}">
                <a16:creationId xmlns:a16="http://schemas.microsoft.com/office/drawing/2014/main" id="{B798F69A-B38C-4D95-8C86-6A97C51010C1}"/>
              </a:ext>
            </a:extLst>
          </p:cNvPr>
          <p:cNvCxnSpPr/>
          <p:nvPr/>
        </p:nvCxnSpPr>
        <p:spPr>
          <a:xfrm>
            <a:off x="7085231" y="5589240"/>
            <a:ext cx="0" cy="1036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nice 35">
            <a:extLst>
              <a:ext uri="{FF2B5EF4-FFF2-40B4-BE49-F238E27FC236}">
                <a16:creationId xmlns:a16="http://schemas.microsoft.com/office/drawing/2014/main" id="{8E8B873D-3B3E-4DC1-B95F-FE94E162C015}"/>
              </a:ext>
            </a:extLst>
          </p:cNvPr>
          <p:cNvCxnSpPr/>
          <p:nvPr/>
        </p:nvCxnSpPr>
        <p:spPr>
          <a:xfrm>
            <a:off x="4714300" y="5583907"/>
            <a:ext cx="0" cy="1139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ovací čára 54">
            <a:extLst>
              <a:ext uri="{FF2B5EF4-FFF2-40B4-BE49-F238E27FC236}">
                <a16:creationId xmlns:a16="http://schemas.microsoft.com/office/drawing/2014/main" id="{113107D6-E775-4056-B66F-FC3CD8BDDF49}"/>
              </a:ext>
            </a:extLst>
          </p:cNvPr>
          <p:cNvCxnSpPr/>
          <p:nvPr/>
        </p:nvCxnSpPr>
        <p:spPr>
          <a:xfrm rot="5400000" flipH="1" flipV="1">
            <a:off x="7850960" y="3492798"/>
            <a:ext cx="4176464" cy="0"/>
          </a:xfrm>
          <a:prstGeom prst="line">
            <a:avLst/>
          </a:prstGeom>
          <a:ln w="31750" cmpd="tri">
            <a:solidFill>
              <a:srgbClr val="37FF6B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ovéPole 37">
            <a:extLst>
              <a:ext uri="{FF2B5EF4-FFF2-40B4-BE49-F238E27FC236}">
                <a16:creationId xmlns:a16="http://schemas.microsoft.com/office/drawing/2014/main" id="{8EE4AF36-7CEF-42DA-8AD3-9C2AC265B610}"/>
              </a:ext>
            </a:extLst>
          </p:cNvPr>
          <p:cNvSpPr txBox="1"/>
          <p:nvPr/>
        </p:nvSpPr>
        <p:spPr>
          <a:xfrm>
            <a:off x="2438619" y="1569854"/>
            <a:ext cx="4583280" cy="293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cs-CZ" sz="1600" b="1" dirty="0">
                <a:latin typeface="+mn-lt"/>
                <a:cs typeface="Times New Roman" panose="02020603050405020304" pitchFamily="18" charset="0"/>
              </a:rPr>
              <a:t>E (</a:t>
            </a:r>
            <a:r>
              <a:rPr lang="en-US" sz="1600" b="1" dirty="0">
                <a:latin typeface="+mn-lt"/>
                <a:cs typeface="Times New Roman" panose="02020603050405020304" pitchFamily="18" charset="0"/>
              </a:rPr>
              <a:t>E</a:t>
            </a:r>
            <a:r>
              <a:rPr lang="cs-CZ" sz="1600" b="1" dirty="0">
                <a:latin typeface="+mn-lt"/>
                <a:cs typeface="Times New Roman" panose="02020603050405020304" pitchFamily="18" charset="0"/>
              </a:rPr>
              <a:t>strogen)</a:t>
            </a:r>
          </a:p>
          <a:p>
            <a:pPr marL="285750" indent="-285750" algn="just">
              <a:spcBef>
                <a:spcPts val="600"/>
              </a:spcBef>
              <a:buClr>
                <a:srgbClr val="0000DC"/>
              </a:buClr>
              <a:buFont typeface="Arial" panose="020B0604020202020204" pitchFamily="34" charset="0"/>
              <a:buChar char="―"/>
            </a:pPr>
            <a:r>
              <a:rPr lang="en-US" sz="1600" dirty="0">
                <a:latin typeface="+mn-lt"/>
                <a:cs typeface="Times New Roman" panose="02020603050405020304" pitchFamily="18" charset="0"/>
              </a:rPr>
              <a:t>enlargement of the mother’s uterus</a:t>
            </a:r>
            <a:endParaRPr lang="cs-CZ" sz="1600" dirty="0">
              <a:latin typeface="+mn-lt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ts val="600"/>
              </a:spcBef>
              <a:buClr>
                <a:srgbClr val="0000DC"/>
              </a:buClr>
              <a:buFont typeface="Arial" panose="020B0604020202020204" pitchFamily="34" charset="0"/>
              <a:buChar char="―"/>
            </a:pPr>
            <a:r>
              <a:rPr lang="en-US" sz="1600" dirty="0">
                <a:latin typeface="+mn-lt"/>
                <a:cs typeface="Times New Roman" panose="02020603050405020304" pitchFamily="18" charset="0"/>
              </a:rPr>
              <a:t>enlargement of the mother’s breasts and growth of the breast ductal structure</a:t>
            </a:r>
            <a:endParaRPr lang="cs-CZ" sz="1600" dirty="0">
              <a:latin typeface="+mn-lt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ts val="600"/>
              </a:spcBef>
              <a:buClr>
                <a:srgbClr val="0000DC"/>
              </a:buClr>
              <a:buFont typeface="Arial" panose="020B0604020202020204" pitchFamily="34" charset="0"/>
              <a:buChar char="―"/>
            </a:pPr>
            <a:r>
              <a:rPr lang="en-US" sz="1600" dirty="0">
                <a:latin typeface="+mn-lt"/>
                <a:cs typeface="Times New Roman" panose="02020603050405020304" pitchFamily="18" charset="0"/>
              </a:rPr>
              <a:t>and enlargement of the mother’s female external genitalia</a:t>
            </a:r>
            <a:endParaRPr lang="cs-CZ" sz="1600" dirty="0">
              <a:latin typeface="+mn-lt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ts val="600"/>
              </a:spcBef>
              <a:buClr>
                <a:srgbClr val="0000DC"/>
              </a:buClr>
              <a:buFont typeface="Arial" panose="020B0604020202020204" pitchFamily="34" charset="0"/>
              <a:buChar char="―"/>
            </a:pPr>
            <a:r>
              <a:rPr lang="en-US" sz="1600" dirty="0">
                <a:latin typeface="+mn-lt"/>
                <a:cs typeface="Times New Roman" panose="02020603050405020304" pitchFamily="18" charset="0"/>
              </a:rPr>
              <a:t> relax the pelvic ligaments of the mother</a:t>
            </a:r>
            <a:endParaRPr lang="cs-CZ" sz="1600" dirty="0">
              <a:latin typeface="+mn-lt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ts val="600"/>
              </a:spcBef>
              <a:buClr>
                <a:srgbClr val="0000DC"/>
              </a:buClr>
              <a:buFont typeface="Arial" panose="020B0604020202020204" pitchFamily="34" charset="0"/>
              <a:buChar char="―"/>
            </a:pPr>
            <a:r>
              <a:rPr lang="en-US" sz="1600" dirty="0">
                <a:latin typeface="+mn-lt"/>
                <a:cs typeface="Times New Roman" panose="02020603050405020304" pitchFamily="18" charset="0"/>
              </a:rPr>
              <a:t>dampen the formation of the pituitary gonadotropins - not mature further follicles, miss menstrual cycles</a:t>
            </a:r>
            <a:endParaRPr lang="cs-CZ" sz="1600" dirty="0"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65280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9C2FBFD-70C9-4F96-8B31-BF3BA3B564D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82EFF3CC-C4AC-4F73-A2C0-F7968BD1E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grpSp>
        <p:nvGrpSpPr>
          <p:cNvPr id="9" name="Группа 1">
            <a:extLst>
              <a:ext uri="{FF2B5EF4-FFF2-40B4-BE49-F238E27FC236}">
                <a16:creationId xmlns:a16="http://schemas.microsoft.com/office/drawing/2014/main" id="{B2AA7DFC-7F09-404A-9BF5-400240CC7120}"/>
              </a:ext>
            </a:extLst>
          </p:cNvPr>
          <p:cNvGrpSpPr/>
          <p:nvPr/>
        </p:nvGrpSpPr>
        <p:grpSpPr>
          <a:xfrm>
            <a:off x="2293292" y="2042583"/>
            <a:ext cx="6192689" cy="3546657"/>
            <a:chOff x="683567" y="1479034"/>
            <a:chExt cx="6192689" cy="3546657"/>
          </a:xfrm>
        </p:grpSpPr>
        <p:sp>
          <p:nvSpPr>
            <p:cNvPr id="10" name="Volný tvar 33">
              <a:extLst>
                <a:ext uri="{FF2B5EF4-FFF2-40B4-BE49-F238E27FC236}">
                  <a16:creationId xmlns:a16="http://schemas.microsoft.com/office/drawing/2014/main" id="{BC9F5A61-0142-466B-8158-B16E9727CE7F}"/>
                </a:ext>
              </a:extLst>
            </p:cNvPr>
            <p:cNvSpPr/>
            <p:nvPr/>
          </p:nvSpPr>
          <p:spPr>
            <a:xfrm>
              <a:off x="683567" y="1479034"/>
              <a:ext cx="6192689" cy="3546657"/>
            </a:xfrm>
            <a:custGeom>
              <a:avLst/>
              <a:gdLst>
                <a:gd name="connsiteX0" fmla="*/ 0 w 7467600"/>
                <a:gd name="connsiteY0" fmla="*/ 3524851 h 3820126"/>
                <a:gd name="connsiteX1" fmla="*/ 533400 w 7467600"/>
                <a:gd name="connsiteY1" fmla="*/ 1896076 h 3820126"/>
                <a:gd name="connsiteX2" fmla="*/ 790575 w 7467600"/>
                <a:gd name="connsiteY2" fmla="*/ 1095976 h 3820126"/>
                <a:gd name="connsiteX3" fmla="*/ 1114425 w 7467600"/>
                <a:gd name="connsiteY3" fmla="*/ 219676 h 3820126"/>
                <a:gd name="connsiteX4" fmla="*/ 1447800 w 7467600"/>
                <a:gd name="connsiteY4" fmla="*/ 601 h 3820126"/>
                <a:gd name="connsiteX5" fmla="*/ 1695450 w 7467600"/>
                <a:gd name="connsiteY5" fmla="*/ 181576 h 3820126"/>
                <a:gd name="connsiteX6" fmla="*/ 2028825 w 7467600"/>
                <a:gd name="connsiteY6" fmla="*/ 867376 h 3820126"/>
                <a:gd name="connsiteX7" fmla="*/ 2371725 w 7467600"/>
                <a:gd name="connsiteY7" fmla="*/ 1810351 h 3820126"/>
                <a:gd name="connsiteX8" fmla="*/ 2619375 w 7467600"/>
                <a:gd name="connsiteY8" fmla="*/ 2562826 h 3820126"/>
                <a:gd name="connsiteX9" fmla="*/ 2886075 w 7467600"/>
                <a:gd name="connsiteY9" fmla="*/ 2943826 h 3820126"/>
                <a:gd name="connsiteX10" fmla="*/ 3486150 w 7467600"/>
                <a:gd name="connsiteY10" fmla="*/ 3162901 h 3820126"/>
                <a:gd name="connsiteX11" fmla="*/ 4286250 w 7467600"/>
                <a:gd name="connsiteY11" fmla="*/ 3334351 h 3820126"/>
                <a:gd name="connsiteX12" fmla="*/ 5162550 w 7467600"/>
                <a:gd name="connsiteY12" fmla="*/ 3448651 h 3820126"/>
                <a:gd name="connsiteX13" fmla="*/ 6048375 w 7467600"/>
                <a:gd name="connsiteY13" fmla="*/ 3477226 h 3820126"/>
                <a:gd name="connsiteX14" fmla="*/ 6829425 w 7467600"/>
                <a:gd name="connsiteY14" fmla="*/ 3486751 h 3820126"/>
                <a:gd name="connsiteX15" fmla="*/ 7191375 w 7467600"/>
                <a:gd name="connsiteY15" fmla="*/ 3496276 h 3820126"/>
                <a:gd name="connsiteX16" fmla="*/ 7467600 w 7467600"/>
                <a:gd name="connsiteY16" fmla="*/ 3820126 h 3820126"/>
                <a:gd name="connsiteX0" fmla="*/ 0 w 7191375"/>
                <a:gd name="connsiteY0" fmla="*/ 3530600 h 3530600"/>
                <a:gd name="connsiteX1" fmla="*/ 533400 w 7191375"/>
                <a:gd name="connsiteY1" fmla="*/ 1901825 h 3530600"/>
                <a:gd name="connsiteX2" fmla="*/ 790575 w 7191375"/>
                <a:gd name="connsiteY2" fmla="*/ 1101725 h 3530600"/>
                <a:gd name="connsiteX3" fmla="*/ 1114425 w 7191375"/>
                <a:gd name="connsiteY3" fmla="*/ 225425 h 3530600"/>
                <a:gd name="connsiteX4" fmla="*/ 1447800 w 7191375"/>
                <a:gd name="connsiteY4" fmla="*/ 6350 h 3530600"/>
                <a:gd name="connsiteX5" fmla="*/ 1695450 w 7191375"/>
                <a:gd name="connsiteY5" fmla="*/ 187325 h 3530600"/>
                <a:gd name="connsiteX6" fmla="*/ 2028825 w 7191375"/>
                <a:gd name="connsiteY6" fmla="*/ 873125 h 3530600"/>
                <a:gd name="connsiteX7" fmla="*/ 2371725 w 7191375"/>
                <a:gd name="connsiteY7" fmla="*/ 1816100 h 3530600"/>
                <a:gd name="connsiteX8" fmla="*/ 2619375 w 7191375"/>
                <a:gd name="connsiteY8" fmla="*/ 2568575 h 3530600"/>
                <a:gd name="connsiteX9" fmla="*/ 2886075 w 7191375"/>
                <a:gd name="connsiteY9" fmla="*/ 2949575 h 3530600"/>
                <a:gd name="connsiteX10" fmla="*/ 3486150 w 7191375"/>
                <a:gd name="connsiteY10" fmla="*/ 3168650 h 3530600"/>
                <a:gd name="connsiteX11" fmla="*/ 4286250 w 7191375"/>
                <a:gd name="connsiteY11" fmla="*/ 3340100 h 3530600"/>
                <a:gd name="connsiteX12" fmla="*/ 5162550 w 7191375"/>
                <a:gd name="connsiteY12" fmla="*/ 3454400 h 3530600"/>
                <a:gd name="connsiteX13" fmla="*/ 6048375 w 7191375"/>
                <a:gd name="connsiteY13" fmla="*/ 3482975 h 3530600"/>
                <a:gd name="connsiteX14" fmla="*/ 6829425 w 7191375"/>
                <a:gd name="connsiteY14" fmla="*/ 3492500 h 3530600"/>
                <a:gd name="connsiteX15" fmla="*/ 7191375 w 7191375"/>
                <a:gd name="connsiteY15" fmla="*/ 3502025 h 3530600"/>
                <a:gd name="connsiteX0" fmla="*/ 0 w 6829425"/>
                <a:gd name="connsiteY0" fmla="*/ 3530600 h 3530600"/>
                <a:gd name="connsiteX1" fmla="*/ 533400 w 6829425"/>
                <a:gd name="connsiteY1" fmla="*/ 1901825 h 3530600"/>
                <a:gd name="connsiteX2" fmla="*/ 790575 w 6829425"/>
                <a:gd name="connsiteY2" fmla="*/ 1101725 h 3530600"/>
                <a:gd name="connsiteX3" fmla="*/ 1114425 w 6829425"/>
                <a:gd name="connsiteY3" fmla="*/ 225425 h 3530600"/>
                <a:gd name="connsiteX4" fmla="*/ 1447800 w 6829425"/>
                <a:gd name="connsiteY4" fmla="*/ 6350 h 3530600"/>
                <a:gd name="connsiteX5" fmla="*/ 1695450 w 6829425"/>
                <a:gd name="connsiteY5" fmla="*/ 187325 h 3530600"/>
                <a:gd name="connsiteX6" fmla="*/ 2028825 w 6829425"/>
                <a:gd name="connsiteY6" fmla="*/ 873125 h 3530600"/>
                <a:gd name="connsiteX7" fmla="*/ 2371725 w 6829425"/>
                <a:gd name="connsiteY7" fmla="*/ 1816100 h 3530600"/>
                <a:gd name="connsiteX8" fmla="*/ 2619375 w 6829425"/>
                <a:gd name="connsiteY8" fmla="*/ 2568575 h 3530600"/>
                <a:gd name="connsiteX9" fmla="*/ 2886075 w 6829425"/>
                <a:gd name="connsiteY9" fmla="*/ 2949575 h 3530600"/>
                <a:gd name="connsiteX10" fmla="*/ 3486150 w 6829425"/>
                <a:gd name="connsiteY10" fmla="*/ 3168650 h 3530600"/>
                <a:gd name="connsiteX11" fmla="*/ 4286250 w 6829425"/>
                <a:gd name="connsiteY11" fmla="*/ 3340100 h 3530600"/>
                <a:gd name="connsiteX12" fmla="*/ 5162550 w 6829425"/>
                <a:gd name="connsiteY12" fmla="*/ 3454400 h 3530600"/>
                <a:gd name="connsiteX13" fmla="*/ 6048375 w 6829425"/>
                <a:gd name="connsiteY13" fmla="*/ 3482975 h 3530600"/>
                <a:gd name="connsiteX14" fmla="*/ 6829425 w 6829425"/>
                <a:gd name="connsiteY14" fmla="*/ 3492500 h 3530600"/>
                <a:gd name="connsiteX0" fmla="*/ 0 w 6048375"/>
                <a:gd name="connsiteY0" fmla="*/ 3530600 h 3530600"/>
                <a:gd name="connsiteX1" fmla="*/ 533400 w 6048375"/>
                <a:gd name="connsiteY1" fmla="*/ 1901825 h 3530600"/>
                <a:gd name="connsiteX2" fmla="*/ 790575 w 6048375"/>
                <a:gd name="connsiteY2" fmla="*/ 1101725 h 3530600"/>
                <a:gd name="connsiteX3" fmla="*/ 1114425 w 6048375"/>
                <a:gd name="connsiteY3" fmla="*/ 225425 h 3530600"/>
                <a:gd name="connsiteX4" fmla="*/ 1447800 w 6048375"/>
                <a:gd name="connsiteY4" fmla="*/ 6350 h 3530600"/>
                <a:gd name="connsiteX5" fmla="*/ 1695450 w 6048375"/>
                <a:gd name="connsiteY5" fmla="*/ 187325 h 3530600"/>
                <a:gd name="connsiteX6" fmla="*/ 2028825 w 6048375"/>
                <a:gd name="connsiteY6" fmla="*/ 873125 h 3530600"/>
                <a:gd name="connsiteX7" fmla="*/ 2371725 w 6048375"/>
                <a:gd name="connsiteY7" fmla="*/ 1816100 h 3530600"/>
                <a:gd name="connsiteX8" fmla="*/ 2619375 w 6048375"/>
                <a:gd name="connsiteY8" fmla="*/ 2568575 h 3530600"/>
                <a:gd name="connsiteX9" fmla="*/ 2886075 w 6048375"/>
                <a:gd name="connsiteY9" fmla="*/ 2949575 h 3530600"/>
                <a:gd name="connsiteX10" fmla="*/ 3486150 w 6048375"/>
                <a:gd name="connsiteY10" fmla="*/ 3168650 h 3530600"/>
                <a:gd name="connsiteX11" fmla="*/ 4286250 w 6048375"/>
                <a:gd name="connsiteY11" fmla="*/ 3340100 h 3530600"/>
                <a:gd name="connsiteX12" fmla="*/ 5162550 w 6048375"/>
                <a:gd name="connsiteY12" fmla="*/ 3454400 h 3530600"/>
                <a:gd name="connsiteX13" fmla="*/ 6048375 w 6048375"/>
                <a:gd name="connsiteY13" fmla="*/ 3482975 h 3530600"/>
                <a:gd name="connsiteX0" fmla="*/ 0 w 6192689"/>
                <a:gd name="connsiteY0" fmla="*/ 3530600 h 3546657"/>
                <a:gd name="connsiteX1" fmla="*/ 533400 w 6192689"/>
                <a:gd name="connsiteY1" fmla="*/ 1901825 h 3546657"/>
                <a:gd name="connsiteX2" fmla="*/ 790575 w 6192689"/>
                <a:gd name="connsiteY2" fmla="*/ 1101725 h 3546657"/>
                <a:gd name="connsiteX3" fmla="*/ 1114425 w 6192689"/>
                <a:gd name="connsiteY3" fmla="*/ 225425 h 3546657"/>
                <a:gd name="connsiteX4" fmla="*/ 1447800 w 6192689"/>
                <a:gd name="connsiteY4" fmla="*/ 6350 h 3546657"/>
                <a:gd name="connsiteX5" fmla="*/ 1695450 w 6192689"/>
                <a:gd name="connsiteY5" fmla="*/ 187325 h 3546657"/>
                <a:gd name="connsiteX6" fmla="*/ 2028825 w 6192689"/>
                <a:gd name="connsiteY6" fmla="*/ 873125 h 3546657"/>
                <a:gd name="connsiteX7" fmla="*/ 2371725 w 6192689"/>
                <a:gd name="connsiteY7" fmla="*/ 1816100 h 3546657"/>
                <a:gd name="connsiteX8" fmla="*/ 2619375 w 6192689"/>
                <a:gd name="connsiteY8" fmla="*/ 2568575 h 3546657"/>
                <a:gd name="connsiteX9" fmla="*/ 2886075 w 6192689"/>
                <a:gd name="connsiteY9" fmla="*/ 2949575 h 3546657"/>
                <a:gd name="connsiteX10" fmla="*/ 3486150 w 6192689"/>
                <a:gd name="connsiteY10" fmla="*/ 3168650 h 3546657"/>
                <a:gd name="connsiteX11" fmla="*/ 4286250 w 6192689"/>
                <a:gd name="connsiteY11" fmla="*/ 3340100 h 3546657"/>
                <a:gd name="connsiteX12" fmla="*/ 5162550 w 6192689"/>
                <a:gd name="connsiteY12" fmla="*/ 3454400 h 3546657"/>
                <a:gd name="connsiteX13" fmla="*/ 6192689 w 6192689"/>
                <a:gd name="connsiteY13" fmla="*/ 3546657 h 3546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192689" h="3546657">
                  <a:moveTo>
                    <a:pt x="0" y="3530600"/>
                  </a:moveTo>
                  <a:lnTo>
                    <a:pt x="533400" y="1901825"/>
                  </a:lnTo>
                  <a:cubicBezTo>
                    <a:pt x="665162" y="1497013"/>
                    <a:pt x="693738" y="1381125"/>
                    <a:pt x="790575" y="1101725"/>
                  </a:cubicBezTo>
                  <a:cubicBezTo>
                    <a:pt x="887412" y="822325"/>
                    <a:pt x="1004888" y="407987"/>
                    <a:pt x="1114425" y="225425"/>
                  </a:cubicBezTo>
                  <a:cubicBezTo>
                    <a:pt x="1223962" y="42863"/>
                    <a:pt x="1350963" y="12700"/>
                    <a:pt x="1447800" y="6350"/>
                  </a:cubicBezTo>
                  <a:cubicBezTo>
                    <a:pt x="1544637" y="0"/>
                    <a:pt x="1598613" y="42863"/>
                    <a:pt x="1695450" y="187325"/>
                  </a:cubicBezTo>
                  <a:cubicBezTo>
                    <a:pt x="1792287" y="331787"/>
                    <a:pt x="1916113" y="601662"/>
                    <a:pt x="2028825" y="873125"/>
                  </a:cubicBezTo>
                  <a:cubicBezTo>
                    <a:pt x="2141538" y="1144587"/>
                    <a:pt x="2273300" y="1533525"/>
                    <a:pt x="2371725" y="1816100"/>
                  </a:cubicBezTo>
                  <a:cubicBezTo>
                    <a:pt x="2470150" y="2098675"/>
                    <a:pt x="2533650" y="2379663"/>
                    <a:pt x="2619375" y="2568575"/>
                  </a:cubicBezTo>
                  <a:cubicBezTo>
                    <a:pt x="2705100" y="2757487"/>
                    <a:pt x="2741613" y="2849562"/>
                    <a:pt x="2886075" y="2949575"/>
                  </a:cubicBezTo>
                  <a:cubicBezTo>
                    <a:pt x="3030538" y="3049587"/>
                    <a:pt x="3252788" y="3103563"/>
                    <a:pt x="3486150" y="3168650"/>
                  </a:cubicBezTo>
                  <a:cubicBezTo>
                    <a:pt x="3719512" y="3233737"/>
                    <a:pt x="4006850" y="3292475"/>
                    <a:pt x="4286250" y="3340100"/>
                  </a:cubicBezTo>
                  <a:cubicBezTo>
                    <a:pt x="4565650" y="3387725"/>
                    <a:pt x="4844810" y="3419974"/>
                    <a:pt x="5162550" y="3454400"/>
                  </a:cubicBezTo>
                  <a:cubicBezTo>
                    <a:pt x="5480290" y="3488826"/>
                    <a:pt x="5914877" y="3540307"/>
                    <a:pt x="6192689" y="3546657"/>
                  </a:cubicBezTo>
                </a:path>
              </a:pathLst>
            </a:cu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" name="TextovéPole 10">
              <a:extLst>
                <a:ext uri="{FF2B5EF4-FFF2-40B4-BE49-F238E27FC236}">
                  <a16:creationId xmlns:a16="http://schemas.microsoft.com/office/drawing/2014/main" id="{F982A0D2-EDEB-4693-85DB-47FCF7238AFB}"/>
                </a:ext>
              </a:extLst>
            </p:cNvPr>
            <p:cNvSpPr txBox="1"/>
            <p:nvPr/>
          </p:nvSpPr>
          <p:spPr>
            <a:xfrm>
              <a:off x="885833" y="1558187"/>
              <a:ext cx="8333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HCG</a:t>
              </a:r>
            </a:p>
          </p:txBody>
        </p:sp>
      </p:grpSp>
      <p:grpSp>
        <p:nvGrpSpPr>
          <p:cNvPr id="12" name="Skupina 11">
            <a:extLst>
              <a:ext uri="{FF2B5EF4-FFF2-40B4-BE49-F238E27FC236}">
                <a16:creationId xmlns:a16="http://schemas.microsoft.com/office/drawing/2014/main" id="{B6FFB5EE-B83F-4D23-9108-6AD61C8C5D59}"/>
              </a:ext>
            </a:extLst>
          </p:cNvPr>
          <p:cNvGrpSpPr/>
          <p:nvPr/>
        </p:nvGrpSpPr>
        <p:grpSpPr>
          <a:xfrm>
            <a:off x="2293294" y="2912429"/>
            <a:ext cx="7934646" cy="2659359"/>
            <a:chOff x="885826" y="1988840"/>
            <a:chExt cx="7934646" cy="2659359"/>
          </a:xfrm>
        </p:grpSpPr>
        <p:sp>
          <p:nvSpPr>
            <p:cNvPr id="13" name="Volný tvar 32">
              <a:extLst>
                <a:ext uri="{FF2B5EF4-FFF2-40B4-BE49-F238E27FC236}">
                  <a16:creationId xmlns:a16="http://schemas.microsoft.com/office/drawing/2014/main" id="{9280E50E-0F76-41BC-A2A4-ECDB9154ED63}"/>
                </a:ext>
              </a:extLst>
            </p:cNvPr>
            <p:cNvSpPr/>
            <p:nvPr/>
          </p:nvSpPr>
          <p:spPr>
            <a:xfrm>
              <a:off x="885826" y="2348462"/>
              <a:ext cx="7560840" cy="2299737"/>
            </a:xfrm>
            <a:custGeom>
              <a:avLst/>
              <a:gdLst>
                <a:gd name="connsiteX0" fmla="*/ 0 w 7381875"/>
                <a:gd name="connsiteY0" fmla="*/ 2260252 h 2260252"/>
                <a:gd name="connsiteX1" fmla="*/ 219075 w 7381875"/>
                <a:gd name="connsiteY1" fmla="*/ 1564927 h 2260252"/>
                <a:gd name="connsiteX2" fmla="*/ 447675 w 7381875"/>
                <a:gd name="connsiteY2" fmla="*/ 888652 h 2260252"/>
                <a:gd name="connsiteX3" fmla="*/ 485775 w 7381875"/>
                <a:gd name="connsiteY3" fmla="*/ 764827 h 2260252"/>
                <a:gd name="connsiteX4" fmla="*/ 552450 w 7381875"/>
                <a:gd name="connsiteY4" fmla="*/ 679102 h 2260252"/>
                <a:gd name="connsiteX5" fmla="*/ 685800 w 7381875"/>
                <a:gd name="connsiteY5" fmla="*/ 793402 h 2260252"/>
                <a:gd name="connsiteX6" fmla="*/ 809625 w 7381875"/>
                <a:gd name="connsiteY6" fmla="*/ 1145827 h 2260252"/>
                <a:gd name="connsiteX7" fmla="*/ 1047750 w 7381875"/>
                <a:gd name="connsiteY7" fmla="*/ 1717327 h 2260252"/>
                <a:gd name="connsiteX8" fmla="*/ 1381125 w 7381875"/>
                <a:gd name="connsiteY8" fmla="*/ 1745902 h 2260252"/>
                <a:gd name="connsiteX9" fmla="*/ 2495550 w 7381875"/>
                <a:gd name="connsiteY9" fmla="*/ 1488727 h 2260252"/>
                <a:gd name="connsiteX10" fmla="*/ 3981450 w 7381875"/>
                <a:gd name="connsiteY10" fmla="*/ 1126777 h 2260252"/>
                <a:gd name="connsiteX11" fmla="*/ 4657725 w 7381875"/>
                <a:gd name="connsiteY11" fmla="*/ 936277 h 2260252"/>
                <a:gd name="connsiteX12" fmla="*/ 5400675 w 7381875"/>
                <a:gd name="connsiteY12" fmla="*/ 593377 h 2260252"/>
                <a:gd name="connsiteX13" fmla="*/ 6296025 w 7381875"/>
                <a:gd name="connsiteY13" fmla="*/ 202852 h 2260252"/>
                <a:gd name="connsiteX14" fmla="*/ 6896100 w 7381875"/>
                <a:gd name="connsiteY14" fmla="*/ 12352 h 2260252"/>
                <a:gd name="connsiteX15" fmla="*/ 7200900 w 7381875"/>
                <a:gd name="connsiteY15" fmla="*/ 50452 h 2260252"/>
                <a:gd name="connsiteX16" fmla="*/ 7381875 w 7381875"/>
                <a:gd name="connsiteY16" fmla="*/ 307627 h 2260252"/>
                <a:gd name="connsiteX0" fmla="*/ 0 w 7560840"/>
                <a:gd name="connsiteY0" fmla="*/ 2275324 h 2275324"/>
                <a:gd name="connsiteX1" fmla="*/ 219075 w 7560840"/>
                <a:gd name="connsiteY1" fmla="*/ 1579999 h 2275324"/>
                <a:gd name="connsiteX2" fmla="*/ 447675 w 7560840"/>
                <a:gd name="connsiteY2" fmla="*/ 903724 h 2275324"/>
                <a:gd name="connsiteX3" fmla="*/ 485775 w 7560840"/>
                <a:gd name="connsiteY3" fmla="*/ 779899 h 2275324"/>
                <a:gd name="connsiteX4" fmla="*/ 552450 w 7560840"/>
                <a:gd name="connsiteY4" fmla="*/ 694174 h 2275324"/>
                <a:gd name="connsiteX5" fmla="*/ 685800 w 7560840"/>
                <a:gd name="connsiteY5" fmla="*/ 808474 h 2275324"/>
                <a:gd name="connsiteX6" fmla="*/ 809625 w 7560840"/>
                <a:gd name="connsiteY6" fmla="*/ 1160899 h 2275324"/>
                <a:gd name="connsiteX7" fmla="*/ 1047750 w 7560840"/>
                <a:gd name="connsiteY7" fmla="*/ 1732399 h 2275324"/>
                <a:gd name="connsiteX8" fmla="*/ 1381125 w 7560840"/>
                <a:gd name="connsiteY8" fmla="*/ 1760974 h 2275324"/>
                <a:gd name="connsiteX9" fmla="*/ 2495550 w 7560840"/>
                <a:gd name="connsiteY9" fmla="*/ 1503799 h 2275324"/>
                <a:gd name="connsiteX10" fmla="*/ 3981450 w 7560840"/>
                <a:gd name="connsiteY10" fmla="*/ 1141849 h 2275324"/>
                <a:gd name="connsiteX11" fmla="*/ 4657725 w 7560840"/>
                <a:gd name="connsiteY11" fmla="*/ 951349 h 2275324"/>
                <a:gd name="connsiteX12" fmla="*/ 5400675 w 7560840"/>
                <a:gd name="connsiteY12" fmla="*/ 608449 h 2275324"/>
                <a:gd name="connsiteX13" fmla="*/ 6296025 w 7560840"/>
                <a:gd name="connsiteY13" fmla="*/ 217924 h 2275324"/>
                <a:gd name="connsiteX14" fmla="*/ 6896100 w 7560840"/>
                <a:gd name="connsiteY14" fmla="*/ 27424 h 2275324"/>
                <a:gd name="connsiteX15" fmla="*/ 7200900 w 7560840"/>
                <a:gd name="connsiteY15" fmla="*/ 65524 h 2275324"/>
                <a:gd name="connsiteX16" fmla="*/ 7560840 w 7560840"/>
                <a:gd name="connsiteY16" fmla="*/ 420567 h 2275324"/>
                <a:gd name="connsiteX0" fmla="*/ 0 w 7560840"/>
                <a:gd name="connsiteY0" fmla="*/ 2295073 h 2295073"/>
                <a:gd name="connsiteX1" fmla="*/ 219075 w 7560840"/>
                <a:gd name="connsiteY1" fmla="*/ 1599748 h 2295073"/>
                <a:gd name="connsiteX2" fmla="*/ 447675 w 7560840"/>
                <a:gd name="connsiteY2" fmla="*/ 923473 h 2295073"/>
                <a:gd name="connsiteX3" fmla="*/ 485775 w 7560840"/>
                <a:gd name="connsiteY3" fmla="*/ 799648 h 2295073"/>
                <a:gd name="connsiteX4" fmla="*/ 552450 w 7560840"/>
                <a:gd name="connsiteY4" fmla="*/ 713923 h 2295073"/>
                <a:gd name="connsiteX5" fmla="*/ 685800 w 7560840"/>
                <a:gd name="connsiteY5" fmla="*/ 828223 h 2295073"/>
                <a:gd name="connsiteX6" fmla="*/ 809625 w 7560840"/>
                <a:gd name="connsiteY6" fmla="*/ 1180648 h 2295073"/>
                <a:gd name="connsiteX7" fmla="*/ 1047750 w 7560840"/>
                <a:gd name="connsiteY7" fmla="*/ 1752148 h 2295073"/>
                <a:gd name="connsiteX8" fmla="*/ 1381125 w 7560840"/>
                <a:gd name="connsiteY8" fmla="*/ 1780723 h 2295073"/>
                <a:gd name="connsiteX9" fmla="*/ 2495550 w 7560840"/>
                <a:gd name="connsiteY9" fmla="*/ 1523548 h 2295073"/>
                <a:gd name="connsiteX10" fmla="*/ 3981450 w 7560840"/>
                <a:gd name="connsiteY10" fmla="*/ 1161598 h 2295073"/>
                <a:gd name="connsiteX11" fmla="*/ 4657725 w 7560840"/>
                <a:gd name="connsiteY11" fmla="*/ 971098 h 2295073"/>
                <a:gd name="connsiteX12" fmla="*/ 5400675 w 7560840"/>
                <a:gd name="connsiteY12" fmla="*/ 628198 h 2295073"/>
                <a:gd name="connsiteX13" fmla="*/ 5976663 w 7560840"/>
                <a:gd name="connsiteY13" fmla="*/ 368308 h 2295073"/>
                <a:gd name="connsiteX14" fmla="*/ 6896100 w 7560840"/>
                <a:gd name="connsiteY14" fmla="*/ 47173 h 2295073"/>
                <a:gd name="connsiteX15" fmla="*/ 7200900 w 7560840"/>
                <a:gd name="connsiteY15" fmla="*/ 85273 h 2295073"/>
                <a:gd name="connsiteX16" fmla="*/ 7560840 w 7560840"/>
                <a:gd name="connsiteY16" fmla="*/ 440316 h 2295073"/>
                <a:gd name="connsiteX0" fmla="*/ 0 w 7560840"/>
                <a:gd name="connsiteY0" fmla="*/ 2333977 h 2333977"/>
                <a:gd name="connsiteX1" fmla="*/ 219075 w 7560840"/>
                <a:gd name="connsiteY1" fmla="*/ 1638652 h 2333977"/>
                <a:gd name="connsiteX2" fmla="*/ 447675 w 7560840"/>
                <a:gd name="connsiteY2" fmla="*/ 962377 h 2333977"/>
                <a:gd name="connsiteX3" fmla="*/ 485775 w 7560840"/>
                <a:gd name="connsiteY3" fmla="*/ 838552 h 2333977"/>
                <a:gd name="connsiteX4" fmla="*/ 552450 w 7560840"/>
                <a:gd name="connsiteY4" fmla="*/ 752827 h 2333977"/>
                <a:gd name="connsiteX5" fmla="*/ 685800 w 7560840"/>
                <a:gd name="connsiteY5" fmla="*/ 867127 h 2333977"/>
                <a:gd name="connsiteX6" fmla="*/ 809625 w 7560840"/>
                <a:gd name="connsiteY6" fmla="*/ 1219552 h 2333977"/>
                <a:gd name="connsiteX7" fmla="*/ 1047750 w 7560840"/>
                <a:gd name="connsiteY7" fmla="*/ 1791052 h 2333977"/>
                <a:gd name="connsiteX8" fmla="*/ 1381125 w 7560840"/>
                <a:gd name="connsiteY8" fmla="*/ 1819627 h 2333977"/>
                <a:gd name="connsiteX9" fmla="*/ 2495550 w 7560840"/>
                <a:gd name="connsiteY9" fmla="*/ 1562452 h 2333977"/>
                <a:gd name="connsiteX10" fmla="*/ 3981450 w 7560840"/>
                <a:gd name="connsiteY10" fmla="*/ 1200502 h 2333977"/>
                <a:gd name="connsiteX11" fmla="*/ 4657725 w 7560840"/>
                <a:gd name="connsiteY11" fmla="*/ 1010002 h 2333977"/>
                <a:gd name="connsiteX12" fmla="*/ 5400675 w 7560840"/>
                <a:gd name="connsiteY12" fmla="*/ 667102 h 2333977"/>
                <a:gd name="connsiteX13" fmla="*/ 5976663 w 7560840"/>
                <a:gd name="connsiteY13" fmla="*/ 407212 h 2333977"/>
                <a:gd name="connsiteX14" fmla="*/ 6552727 w 7560840"/>
                <a:gd name="connsiteY14" fmla="*/ 47173 h 2333977"/>
                <a:gd name="connsiteX15" fmla="*/ 7200900 w 7560840"/>
                <a:gd name="connsiteY15" fmla="*/ 124177 h 2333977"/>
                <a:gd name="connsiteX16" fmla="*/ 7560840 w 7560840"/>
                <a:gd name="connsiteY16" fmla="*/ 479220 h 2333977"/>
                <a:gd name="connsiteX0" fmla="*/ 0 w 7560840"/>
                <a:gd name="connsiteY0" fmla="*/ 2321975 h 2321975"/>
                <a:gd name="connsiteX1" fmla="*/ 219075 w 7560840"/>
                <a:gd name="connsiteY1" fmla="*/ 1626650 h 2321975"/>
                <a:gd name="connsiteX2" fmla="*/ 447675 w 7560840"/>
                <a:gd name="connsiteY2" fmla="*/ 950375 h 2321975"/>
                <a:gd name="connsiteX3" fmla="*/ 485775 w 7560840"/>
                <a:gd name="connsiteY3" fmla="*/ 826550 h 2321975"/>
                <a:gd name="connsiteX4" fmla="*/ 552450 w 7560840"/>
                <a:gd name="connsiteY4" fmla="*/ 740825 h 2321975"/>
                <a:gd name="connsiteX5" fmla="*/ 685800 w 7560840"/>
                <a:gd name="connsiteY5" fmla="*/ 855125 h 2321975"/>
                <a:gd name="connsiteX6" fmla="*/ 809625 w 7560840"/>
                <a:gd name="connsiteY6" fmla="*/ 1207550 h 2321975"/>
                <a:gd name="connsiteX7" fmla="*/ 1047750 w 7560840"/>
                <a:gd name="connsiteY7" fmla="*/ 1779050 h 2321975"/>
                <a:gd name="connsiteX8" fmla="*/ 1381125 w 7560840"/>
                <a:gd name="connsiteY8" fmla="*/ 1807625 h 2321975"/>
                <a:gd name="connsiteX9" fmla="*/ 2495550 w 7560840"/>
                <a:gd name="connsiteY9" fmla="*/ 1550450 h 2321975"/>
                <a:gd name="connsiteX10" fmla="*/ 3981450 w 7560840"/>
                <a:gd name="connsiteY10" fmla="*/ 1188500 h 2321975"/>
                <a:gd name="connsiteX11" fmla="*/ 4657725 w 7560840"/>
                <a:gd name="connsiteY11" fmla="*/ 998000 h 2321975"/>
                <a:gd name="connsiteX12" fmla="*/ 5400675 w 7560840"/>
                <a:gd name="connsiteY12" fmla="*/ 655100 h 2321975"/>
                <a:gd name="connsiteX13" fmla="*/ 5904655 w 7560840"/>
                <a:gd name="connsiteY13" fmla="*/ 323203 h 2321975"/>
                <a:gd name="connsiteX14" fmla="*/ 6552727 w 7560840"/>
                <a:gd name="connsiteY14" fmla="*/ 35171 h 2321975"/>
                <a:gd name="connsiteX15" fmla="*/ 7200900 w 7560840"/>
                <a:gd name="connsiteY15" fmla="*/ 112175 h 2321975"/>
                <a:gd name="connsiteX16" fmla="*/ 7560840 w 7560840"/>
                <a:gd name="connsiteY16" fmla="*/ 467218 h 2321975"/>
                <a:gd name="connsiteX0" fmla="*/ 0 w 7560840"/>
                <a:gd name="connsiteY0" fmla="*/ 2321975 h 2321975"/>
                <a:gd name="connsiteX1" fmla="*/ 219075 w 7560840"/>
                <a:gd name="connsiteY1" fmla="*/ 1626650 h 2321975"/>
                <a:gd name="connsiteX2" fmla="*/ 447675 w 7560840"/>
                <a:gd name="connsiteY2" fmla="*/ 950375 h 2321975"/>
                <a:gd name="connsiteX3" fmla="*/ 485775 w 7560840"/>
                <a:gd name="connsiteY3" fmla="*/ 826550 h 2321975"/>
                <a:gd name="connsiteX4" fmla="*/ 552450 w 7560840"/>
                <a:gd name="connsiteY4" fmla="*/ 740825 h 2321975"/>
                <a:gd name="connsiteX5" fmla="*/ 685800 w 7560840"/>
                <a:gd name="connsiteY5" fmla="*/ 855125 h 2321975"/>
                <a:gd name="connsiteX6" fmla="*/ 809625 w 7560840"/>
                <a:gd name="connsiteY6" fmla="*/ 1207550 h 2321975"/>
                <a:gd name="connsiteX7" fmla="*/ 1047750 w 7560840"/>
                <a:gd name="connsiteY7" fmla="*/ 1779050 h 2321975"/>
                <a:gd name="connsiteX8" fmla="*/ 1381125 w 7560840"/>
                <a:gd name="connsiteY8" fmla="*/ 1807625 h 2321975"/>
                <a:gd name="connsiteX9" fmla="*/ 2495550 w 7560840"/>
                <a:gd name="connsiteY9" fmla="*/ 1550450 h 2321975"/>
                <a:gd name="connsiteX10" fmla="*/ 3981450 w 7560840"/>
                <a:gd name="connsiteY10" fmla="*/ 1188500 h 2321975"/>
                <a:gd name="connsiteX11" fmla="*/ 4657725 w 7560840"/>
                <a:gd name="connsiteY11" fmla="*/ 998000 h 2321975"/>
                <a:gd name="connsiteX12" fmla="*/ 5256583 w 7560840"/>
                <a:gd name="connsiteY12" fmla="*/ 683243 h 2321975"/>
                <a:gd name="connsiteX13" fmla="*/ 5904655 w 7560840"/>
                <a:gd name="connsiteY13" fmla="*/ 323203 h 2321975"/>
                <a:gd name="connsiteX14" fmla="*/ 6552727 w 7560840"/>
                <a:gd name="connsiteY14" fmla="*/ 35171 h 2321975"/>
                <a:gd name="connsiteX15" fmla="*/ 7200900 w 7560840"/>
                <a:gd name="connsiteY15" fmla="*/ 112175 h 2321975"/>
                <a:gd name="connsiteX16" fmla="*/ 7560840 w 7560840"/>
                <a:gd name="connsiteY16" fmla="*/ 467218 h 2321975"/>
                <a:gd name="connsiteX0" fmla="*/ 0 w 7560840"/>
                <a:gd name="connsiteY0" fmla="*/ 2299737 h 2299737"/>
                <a:gd name="connsiteX1" fmla="*/ 219075 w 7560840"/>
                <a:gd name="connsiteY1" fmla="*/ 1604412 h 2299737"/>
                <a:gd name="connsiteX2" fmla="*/ 447675 w 7560840"/>
                <a:gd name="connsiteY2" fmla="*/ 928137 h 2299737"/>
                <a:gd name="connsiteX3" fmla="*/ 485775 w 7560840"/>
                <a:gd name="connsiteY3" fmla="*/ 804312 h 2299737"/>
                <a:gd name="connsiteX4" fmla="*/ 552450 w 7560840"/>
                <a:gd name="connsiteY4" fmla="*/ 718587 h 2299737"/>
                <a:gd name="connsiteX5" fmla="*/ 809625 w 7560840"/>
                <a:gd name="connsiteY5" fmla="*/ 1185312 h 2299737"/>
                <a:gd name="connsiteX6" fmla="*/ 1047750 w 7560840"/>
                <a:gd name="connsiteY6" fmla="*/ 1756812 h 2299737"/>
                <a:gd name="connsiteX7" fmla="*/ 1381125 w 7560840"/>
                <a:gd name="connsiteY7" fmla="*/ 1785387 h 2299737"/>
                <a:gd name="connsiteX8" fmla="*/ 2495550 w 7560840"/>
                <a:gd name="connsiteY8" fmla="*/ 1528212 h 2299737"/>
                <a:gd name="connsiteX9" fmla="*/ 3981450 w 7560840"/>
                <a:gd name="connsiteY9" fmla="*/ 1166262 h 2299737"/>
                <a:gd name="connsiteX10" fmla="*/ 4657725 w 7560840"/>
                <a:gd name="connsiteY10" fmla="*/ 975762 h 2299737"/>
                <a:gd name="connsiteX11" fmla="*/ 5256583 w 7560840"/>
                <a:gd name="connsiteY11" fmla="*/ 661005 h 2299737"/>
                <a:gd name="connsiteX12" fmla="*/ 5904655 w 7560840"/>
                <a:gd name="connsiteY12" fmla="*/ 300965 h 2299737"/>
                <a:gd name="connsiteX13" fmla="*/ 6552727 w 7560840"/>
                <a:gd name="connsiteY13" fmla="*/ 12933 h 2299737"/>
                <a:gd name="connsiteX14" fmla="*/ 7200900 w 7560840"/>
                <a:gd name="connsiteY14" fmla="*/ 89937 h 2299737"/>
                <a:gd name="connsiteX15" fmla="*/ 7560840 w 7560840"/>
                <a:gd name="connsiteY15" fmla="*/ 444980 h 2299737"/>
                <a:gd name="connsiteX0" fmla="*/ 0 w 7560840"/>
                <a:gd name="connsiteY0" fmla="*/ 2299737 h 2299737"/>
                <a:gd name="connsiteX1" fmla="*/ 219075 w 7560840"/>
                <a:gd name="connsiteY1" fmla="*/ 1604412 h 2299737"/>
                <a:gd name="connsiteX2" fmla="*/ 447675 w 7560840"/>
                <a:gd name="connsiteY2" fmla="*/ 928137 h 2299737"/>
                <a:gd name="connsiteX3" fmla="*/ 485775 w 7560840"/>
                <a:gd name="connsiteY3" fmla="*/ 804312 h 2299737"/>
                <a:gd name="connsiteX4" fmla="*/ 809625 w 7560840"/>
                <a:gd name="connsiteY4" fmla="*/ 1185312 h 2299737"/>
                <a:gd name="connsiteX5" fmla="*/ 1047750 w 7560840"/>
                <a:gd name="connsiteY5" fmla="*/ 1756812 h 2299737"/>
                <a:gd name="connsiteX6" fmla="*/ 1381125 w 7560840"/>
                <a:gd name="connsiteY6" fmla="*/ 1785387 h 2299737"/>
                <a:gd name="connsiteX7" fmla="*/ 2495550 w 7560840"/>
                <a:gd name="connsiteY7" fmla="*/ 1528212 h 2299737"/>
                <a:gd name="connsiteX8" fmla="*/ 3981450 w 7560840"/>
                <a:gd name="connsiteY8" fmla="*/ 1166262 h 2299737"/>
                <a:gd name="connsiteX9" fmla="*/ 4657725 w 7560840"/>
                <a:gd name="connsiteY9" fmla="*/ 975762 h 2299737"/>
                <a:gd name="connsiteX10" fmla="*/ 5256583 w 7560840"/>
                <a:gd name="connsiteY10" fmla="*/ 661005 h 2299737"/>
                <a:gd name="connsiteX11" fmla="*/ 5904655 w 7560840"/>
                <a:gd name="connsiteY11" fmla="*/ 300965 h 2299737"/>
                <a:gd name="connsiteX12" fmla="*/ 6552727 w 7560840"/>
                <a:gd name="connsiteY12" fmla="*/ 12933 h 2299737"/>
                <a:gd name="connsiteX13" fmla="*/ 7200900 w 7560840"/>
                <a:gd name="connsiteY13" fmla="*/ 89937 h 2299737"/>
                <a:gd name="connsiteX14" fmla="*/ 7560840 w 7560840"/>
                <a:gd name="connsiteY14" fmla="*/ 444980 h 2299737"/>
                <a:gd name="connsiteX0" fmla="*/ 0 w 7560840"/>
                <a:gd name="connsiteY0" fmla="*/ 2299737 h 2299737"/>
                <a:gd name="connsiteX1" fmla="*/ 219075 w 7560840"/>
                <a:gd name="connsiteY1" fmla="*/ 1604412 h 2299737"/>
                <a:gd name="connsiteX2" fmla="*/ 447675 w 7560840"/>
                <a:gd name="connsiteY2" fmla="*/ 928137 h 2299737"/>
                <a:gd name="connsiteX3" fmla="*/ 809625 w 7560840"/>
                <a:gd name="connsiteY3" fmla="*/ 1185312 h 2299737"/>
                <a:gd name="connsiteX4" fmla="*/ 1047750 w 7560840"/>
                <a:gd name="connsiteY4" fmla="*/ 1756812 h 2299737"/>
                <a:gd name="connsiteX5" fmla="*/ 1381125 w 7560840"/>
                <a:gd name="connsiteY5" fmla="*/ 1785387 h 2299737"/>
                <a:gd name="connsiteX6" fmla="*/ 2495550 w 7560840"/>
                <a:gd name="connsiteY6" fmla="*/ 1528212 h 2299737"/>
                <a:gd name="connsiteX7" fmla="*/ 3981450 w 7560840"/>
                <a:gd name="connsiteY7" fmla="*/ 1166262 h 2299737"/>
                <a:gd name="connsiteX8" fmla="*/ 4657725 w 7560840"/>
                <a:gd name="connsiteY8" fmla="*/ 975762 h 2299737"/>
                <a:gd name="connsiteX9" fmla="*/ 5256583 w 7560840"/>
                <a:gd name="connsiteY9" fmla="*/ 661005 h 2299737"/>
                <a:gd name="connsiteX10" fmla="*/ 5904655 w 7560840"/>
                <a:gd name="connsiteY10" fmla="*/ 300965 h 2299737"/>
                <a:gd name="connsiteX11" fmla="*/ 6552727 w 7560840"/>
                <a:gd name="connsiteY11" fmla="*/ 12933 h 2299737"/>
                <a:gd name="connsiteX12" fmla="*/ 7200900 w 7560840"/>
                <a:gd name="connsiteY12" fmla="*/ 89937 h 2299737"/>
                <a:gd name="connsiteX13" fmla="*/ 7560840 w 7560840"/>
                <a:gd name="connsiteY13" fmla="*/ 444980 h 2299737"/>
                <a:gd name="connsiteX0" fmla="*/ 0 w 7560840"/>
                <a:gd name="connsiteY0" fmla="*/ 2299737 h 2299737"/>
                <a:gd name="connsiteX1" fmla="*/ 219075 w 7560840"/>
                <a:gd name="connsiteY1" fmla="*/ 1604412 h 2299737"/>
                <a:gd name="connsiteX2" fmla="*/ 809625 w 7560840"/>
                <a:gd name="connsiteY2" fmla="*/ 1185312 h 2299737"/>
                <a:gd name="connsiteX3" fmla="*/ 1047750 w 7560840"/>
                <a:gd name="connsiteY3" fmla="*/ 1756812 h 2299737"/>
                <a:gd name="connsiteX4" fmla="*/ 1381125 w 7560840"/>
                <a:gd name="connsiteY4" fmla="*/ 1785387 h 2299737"/>
                <a:gd name="connsiteX5" fmla="*/ 2495550 w 7560840"/>
                <a:gd name="connsiteY5" fmla="*/ 1528212 h 2299737"/>
                <a:gd name="connsiteX6" fmla="*/ 3981450 w 7560840"/>
                <a:gd name="connsiteY6" fmla="*/ 1166262 h 2299737"/>
                <a:gd name="connsiteX7" fmla="*/ 4657725 w 7560840"/>
                <a:gd name="connsiteY7" fmla="*/ 975762 h 2299737"/>
                <a:gd name="connsiteX8" fmla="*/ 5256583 w 7560840"/>
                <a:gd name="connsiteY8" fmla="*/ 661005 h 2299737"/>
                <a:gd name="connsiteX9" fmla="*/ 5904655 w 7560840"/>
                <a:gd name="connsiteY9" fmla="*/ 300965 h 2299737"/>
                <a:gd name="connsiteX10" fmla="*/ 6552727 w 7560840"/>
                <a:gd name="connsiteY10" fmla="*/ 12933 h 2299737"/>
                <a:gd name="connsiteX11" fmla="*/ 7200900 w 7560840"/>
                <a:gd name="connsiteY11" fmla="*/ 89937 h 2299737"/>
                <a:gd name="connsiteX12" fmla="*/ 7560840 w 7560840"/>
                <a:gd name="connsiteY12" fmla="*/ 444980 h 2299737"/>
                <a:gd name="connsiteX0" fmla="*/ 0 w 7560840"/>
                <a:gd name="connsiteY0" fmla="*/ 2299737 h 2299737"/>
                <a:gd name="connsiteX1" fmla="*/ 809625 w 7560840"/>
                <a:gd name="connsiteY1" fmla="*/ 1185312 h 2299737"/>
                <a:gd name="connsiteX2" fmla="*/ 1047750 w 7560840"/>
                <a:gd name="connsiteY2" fmla="*/ 1756812 h 2299737"/>
                <a:gd name="connsiteX3" fmla="*/ 1381125 w 7560840"/>
                <a:gd name="connsiteY3" fmla="*/ 1785387 h 2299737"/>
                <a:gd name="connsiteX4" fmla="*/ 2495550 w 7560840"/>
                <a:gd name="connsiteY4" fmla="*/ 1528212 h 2299737"/>
                <a:gd name="connsiteX5" fmla="*/ 3981450 w 7560840"/>
                <a:gd name="connsiteY5" fmla="*/ 1166262 h 2299737"/>
                <a:gd name="connsiteX6" fmla="*/ 4657725 w 7560840"/>
                <a:gd name="connsiteY6" fmla="*/ 975762 h 2299737"/>
                <a:gd name="connsiteX7" fmla="*/ 5256583 w 7560840"/>
                <a:gd name="connsiteY7" fmla="*/ 661005 h 2299737"/>
                <a:gd name="connsiteX8" fmla="*/ 5904655 w 7560840"/>
                <a:gd name="connsiteY8" fmla="*/ 300965 h 2299737"/>
                <a:gd name="connsiteX9" fmla="*/ 6552727 w 7560840"/>
                <a:gd name="connsiteY9" fmla="*/ 12933 h 2299737"/>
                <a:gd name="connsiteX10" fmla="*/ 7200900 w 7560840"/>
                <a:gd name="connsiteY10" fmla="*/ 89937 h 2299737"/>
                <a:gd name="connsiteX11" fmla="*/ 7560840 w 7560840"/>
                <a:gd name="connsiteY11" fmla="*/ 444980 h 2299737"/>
                <a:gd name="connsiteX0" fmla="*/ 0 w 7560840"/>
                <a:gd name="connsiteY0" fmla="*/ 2299737 h 2299737"/>
                <a:gd name="connsiteX1" fmla="*/ 1047750 w 7560840"/>
                <a:gd name="connsiteY1" fmla="*/ 1756812 h 2299737"/>
                <a:gd name="connsiteX2" fmla="*/ 1381125 w 7560840"/>
                <a:gd name="connsiteY2" fmla="*/ 1785387 h 2299737"/>
                <a:gd name="connsiteX3" fmla="*/ 2495550 w 7560840"/>
                <a:gd name="connsiteY3" fmla="*/ 1528212 h 2299737"/>
                <a:gd name="connsiteX4" fmla="*/ 3981450 w 7560840"/>
                <a:gd name="connsiteY4" fmla="*/ 1166262 h 2299737"/>
                <a:gd name="connsiteX5" fmla="*/ 4657725 w 7560840"/>
                <a:gd name="connsiteY5" fmla="*/ 975762 h 2299737"/>
                <a:gd name="connsiteX6" fmla="*/ 5256583 w 7560840"/>
                <a:gd name="connsiteY6" fmla="*/ 661005 h 2299737"/>
                <a:gd name="connsiteX7" fmla="*/ 5904655 w 7560840"/>
                <a:gd name="connsiteY7" fmla="*/ 300965 h 2299737"/>
                <a:gd name="connsiteX8" fmla="*/ 6552727 w 7560840"/>
                <a:gd name="connsiteY8" fmla="*/ 12933 h 2299737"/>
                <a:gd name="connsiteX9" fmla="*/ 7200900 w 7560840"/>
                <a:gd name="connsiteY9" fmla="*/ 89937 h 2299737"/>
                <a:gd name="connsiteX10" fmla="*/ 7560840 w 7560840"/>
                <a:gd name="connsiteY10" fmla="*/ 444980 h 2299737"/>
                <a:gd name="connsiteX0" fmla="*/ 0 w 7560840"/>
                <a:gd name="connsiteY0" fmla="*/ 2299737 h 2299737"/>
                <a:gd name="connsiteX1" fmla="*/ 1381125 w 7560840"/>
                <a:gd name="connsiteY1" fmla="*/ 1785387 h 2299737"/>
                <a:gd name="connsiteX2" fmla="*/ 2495550 w 7560840"/>
                <a:gd name="connsiteY2" fmla="*/ 1528212 h 2299737"/>
                <a:gd name="connsiteX3" fmla="*/ 3981450 w 7560840"/>
                <a:gd name="connsiteY3" fmla="*/ 1166262 h 2299737"/>
                <a:gd name="connsiteX4" fmla="*/ 4657725 w 7560840"/>
                <a:gd name="connsiteY4" fmla="*/ 975762 h 2299737"/>
                <a:gd name="connsiteX5" fmla="*/ 5256583 w 7560840"/>
                <a:gd name="connsiteY5" fmla="*/ 661005 h 2299737"/>
                <a:gd name="connsiteX6" fmla="*/ 5904655 w 7560840"/>
                <a:gd name="connsiteY6" fmla="*/ 300965 h 2299737"/>
                <a:gd name="connsiteX7" fmla="*/ 6552727 w 7560840"/>
                <a:gd name="connsiteY7" fmla="*/ 12933 h 2299737"/>
                <a:gd name="connsiteX8" fmla="*/ 7200900 w 7560840"/>
                <a:gd name="connsiteY8" fmla="*/ 89937 h 2299737"/>
                <a:gd name="connsiteX9" fmla="*/ 7560840 w 7560840"/>
                <a:gd name="connsiteY9" fmla="*/ 444980 h 2299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560840" h="2299737">
                  <a:moveTo>
                    <a:pt x="0" y="2299737"/>
                  </a:moveTo>
                  <a:cubicBezTo>
                    <a:pt x="287734" y="2192581"/>
                    <a:pt x="965200" y="1913975"/>
                    <a:pt x="1381125" y="1785387"/>
                  </a:cubicBezTo>
                  <a:cubicBezTo>
                    <a:pt x="1622425" y="1747287"/>
                    <a:pt x="2495550" y="1528212"/>
                    <a:pt x="2495550" y="1528212"/>
                  </a:cubicBezTo>
                  <a:lnTo>
                    <a:pt x="3981450" y="1166262"/>
                  </a:lnTo>
                  <a:cubicBezTo>
                    <a:pt x="4341812" y="1074187"/>
                    <a:pt x="4445203" y="1059971"/>
                    <a:pt x="4657725" y="975762"/>
                  </a:cubicBezTo>
                  <a:cubicBezTo>
                    <a:pt x="4870247" y="891553"/>
                    <a:pt x="5048761" y="773471"/>
                    <a:pt x="5256583" y="661005"/>
                  </a:cubicBezTo>
                  <a:cubicBezTo>
                    <a:pt x="5464405" y="548539"/>
                    <a:pt x="5688631" y="408977"/>
                    <a:pt x="5904655" y="300965"/>
                  </a:cubicBezTo>
                  <a:cubicBezTo>
                    <a:pt x="6120679" y="192953"/>
                    <a:pt x="6336686" y="48104"/>
                    <a:pt x="6552727" y="12933"/>
                  </a:cubicBezTo>
                  <a:cubicBezTo>
                    <a:pt x="6768768" y="-22238"/>
                    <a:pt x="7032881" y="17929"/>
                    <a:pt x="7200900" y="89937"/>
                  </a:cubicBezTo>
                  <a:cubicBezTo>
                    <a:pt x="7368919" y="161945"/>
                    <a:pt x="7510833" y="340998"/>
                    <a:pt x="7560840" y="444980"/>
                  </a:cubicBezTo>
                </a:path>
              </a:pathLst>
            </a:cu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4" name="TextovéPole 13">
              <a:extLst>
                <a:ext uri="{FF2B5EF4-FFF2-40B4-BE49-F238E27FC236}">
                  <a16:creationId xmlns:a16="http://schemas.microsoft.com/office/drawing/2014/main" id="{D593B9C5-72E8-4E72-97B8-0FB34A437FBD}"/>
                </a:ext>
              </a:extLst>
            </p:cNvPr>
            <p:cNvSpPr txBox="1"/>
            <p:nvPr/>
          </p:nvSpPr>
          <p:spPr>
            <a:xfrm>
              <a:off x="8108876" y="1988840"/>
              <a:ext cx="7115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</a:p>
          </p:txBody>
        </p:sp>
      </p:grpSp>
      <p:sp>
        <p:nvSpPr>
          <p:cNvPr id="15" name="Volný tvar 31">
            <a:extLst>
              <a:ext uri="{FF2B5EF4-FFF2-40B4-BE49-F238E27FC236}">
                <a16:creationId xmlns:a16="http://schemas.microsoft.com/office/drawing/2014/main" id="{FCC84D42-5E15-439E-B407-ADC4196AE1FA}"/>
              </a:ext>
            </a:extLst>
          </p:cNvPr>
          <p:cNvSpPr/>
          <p:nvPr/>
        </p:nvSpPr>
        <p:spPr>
          <a:xfrm>
            <a:off x="2293294" y="1988840"/>
            <a:ext cx="7560840" cy="3587885"/>
          </a:xfrm>
          <a:custGeom>
            <a:avLst/>
            <a:gdLst>
              <a:gd name="connsiteX0" fmla="*/ 0 w 7362825"/>
              <a:gd name="connsiteY0" fmla="*/ 3571875 h 3571875"/>
              <a:gd name="connsiteX1" fmla="*/ 581025 w 7362825"/>
              <a:gd name="connsiteY1" fmla="*/ 3533775 h 3571875"/>
              <a:gd name="connsiteX2" fmla="*/ 1228725 w 7362825"/>
              <a:gd name="connsiteY2" fmla="*/ 3457575 h 3571875"/>
              <a:gd name="connsiteX3" fmla="*/ 1962150 w 7362825"/>
              <a:gd name="connsiteY3" fmla="*/ 3333750 h 3571875"/>
              <a:gd name="connsiteX4" fmla="*/ 2590800 w 7362825"/>
              <a:gd name="connsiteY4" fmla="*/ 3171825 h 3571875"/>
              <a:gd name="connsiteX5" fmla="*/ 3219450 w 7362825"/>
              <a:gd name="connsiteY5" fmla="*/ 2914650 h 3571875"/>
              <a:gd name="connsiteX6" fmla="*/ 4019550 w 7362825"/>
              <a:gd name="connsiteY6" fmla="*/ 2543175 h 3571875"/>
              <a:gd name="connsiteX7" fmla="*/ 4724400 w 7362825"/>
              <a:gd name="connsiteY7" fmla="*/ 2133600 h 3571875"/>
              <a:gd name="connsiteX8" fmla="*/ 5457825 w 7362825"/>
              <a:gd name="connsiteY8" fmla="*/ 1590675 h 3571875"/>
              <a:gd name="connsiteX9" fmla="*/ 6267450 w 7362825"/>
              <a:gd name="connsiteY9" fmla="*/ 933450 h 3571875"/>
              <a:gd name="connsiteX10" fmla="*/ 7362825 w 7362825"/>
              <a:gd name="connsiteY10" fmla="*/ 0 h 3571875"/>
              <a:gd name="connsiteX0" fmla="*/ 0 w 7560840"/>
              <a:gd name="connsiteY0" fmla="*/ 3587885 h 3587885"/>
              <a:gd name="connsiteX1" fmla="*/ 581025 w 7560840"/>
              <a:gd name="connsiteY1" fmla="*/ 3549785 h 3587885"/>
              <a:gd name="connsiteX2" fmla="*/ 1228725 w 7560840"/>
              <a:gd name="connsiteY2" fmla="*/ 3473585 h 3587885"/>
              <a:gd name="connsiteX3" fmla="*/ 1962150 w 7560840"/>
              <a:gd name="connsiteY3" fmla="*/ 3349760 h 3587885"/>
              <a:gd name="connsiteX4" fmla="*/ 2590800 w 7560840"/>
              <a:gd name="connsiteY4" fmla="*/ 3187835 h 3587885"/>
              <a:gd name="connsiteX5" fmla="*/ 3219450 w 7560840"/>
              <a:gd name="connsiteY5" fmla="*/ 2930660 h 3587885"/>
              <a:gd name="connsiteX6" fmla="*/ 4019550 w 7560840"/>
              <a:gd name="connsiteY6" fmla="*/ 2559185 h 3587885"/>
              <a:gd name="connsiteX7" fmla="*/ 4724400 w 7560840"/>
              <a:gd name="connsiteY7" fmla="*/ 2149610 h 3587885"/>
              <a:gd name="connsiteX8" fmla="*/ 5457825 w 7560840"/>
              <a:gd name="connsiteY8" fmla="*/ 1606685 h 3587885"/>
              <a:gd name="connsiteX9" fmla="*/ 6267450 w 7560840"/>
              <a:gd name="connsiteY9" fmla="*/ 949460 h 3587885"/>
              <a:gd name="connsiteX10" fmla="*/ 7560840 w 7560840"/>
              <a:gd name="connsiteY10" fmla="*/ 0 h 3587885"/>
              <a:gd name="connsiteX0" fmla="*/ 0 w 7560840"/>
              <a:gd name="connsiteY0" fmla="*/ 3587885 h 3587885"/>
              <a:gd name="connsiteX1" fmla="*/ 581025 w 7560840"/>
              <a:gd name="connsiteY1" fmla="*/ 3549785 h 3587885"/>
              <a:gd name="connsiteX2" fmla="*/ 1228725 w 7560840"/>
              <a:gd name="connsiteY2" fmla="*/ 3473585 h 3587885"/>
              <a:gd name="connsiteX3" fmla="*/ 1962150 w 7560840"/>
              <a:gd name="connsiteY3" fmla="*/ 3349760 h 3587885"/>
              <a:gd name="connsiteX4" fmla="*/ 2590800 w 7560840"/>
              <a:gd name="connsiteY4" fmla="*/ 3187835 h 3587885"/>
              <a:gd name="connsiteX5" fmla="*/ 3219450 w 7560840"/>
              <a:gd name="connsiteY5" fmla="*/ 2930660 h 3587885"/>
              <a:gd name="connsiteX6" fmla="*/ 4019550 w 7560840"/>
              <a:gd name="connsiteY6" fmla="*/ 2559185 h 3587885"/>
              <a:gd name="connsiteX7" fmla="*/ 4724400 w 7560840"/>
              <a:gd name="connsiteY7" fmla="*/ 2149610 h 3587885"/>
              <a:gd name="connsiteX8" fmla="*/ 5457825 w 7560840"/>
              <a:gd name="connsiteY8" fmla="*/ 1606685 h 3587885"/>
              <a:gd name="connsiteX9" fmla="*/ 6336703 w 7560840"/>
              <a:gd name="connsiteY9" fmla="*/ 936104 h 3587885"/>
              <a:gd name="connsiteX10" fmla="*/ 7560840 w 7560840"/>
              <a:gd name="connsiteY10" fmla="*/ 0 h 3587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560840" h="3587885">
                <a:moveTo>
                  <a:pt x="0" y="3587885"/>
                </a:moveTo>
                <a:cubicBezTo>
                  <a:pt x="188119" y="3578360"/>
                  <a:pt x="376238" y="3568835"/>
                  <a:pt x="581025" y="3549785"/>
                </a:cubicBezTo>
                <a:cubicBezTo>
                  <a:pt x="785812" y="3530735"/>
                  <a:pt x="998538" y="3506922"/>
                  <a:pt x="1228725" y="3473585"/>
                </a:cubicBezTo>
                <a:cubicBezTo>
                  <a:pt x="1458913" y="3440247"/>
                  <a:pt x="1735138" y="3397385"/>
                  <a:pt x="1962150" y="3349760"/>
                </a:cubicBezTo>
                <a:cubicBezTo>
                  <a:pt x="2189162" y="3302135"/>
                  <a:pt x="2381250" y="3257685"/>
                  <a:pt x="2590800" y="3187835"/>
                </a:cubicBezTo>
                <a:cubicBezTo>
                  <a:pt x="2800350" y="3117985"/>
                  <a:pt x="2981325" y="3035435"/>
                  <a:pt x="3219450" y="2930660"/>
                </a:cubicBezTo>
                <a:cubicBezTo>
                  <a:pt x="3457575" y="2825885"/>
                  <a:pt x="3768725" y="2689360"/>
                  <a:pt x="4019550" y="2559185"/>
                </a:cubicBezTo>
                <a:cubicBezTo>
                  <a:pt x="4270375" y="2429010"/>
                  <a:pt x="4484688" y="2308360"/>
                  <a:pt x="4724400" y="2149610"/>
                </a:cubicBezTo>
                <a:cubicBezTo>
                  <a:pt x="4964112" y="1990860"/>
                  <a:pt x="5189108" y="1808936"/>
                  <a:pt x="5457825" y="1606685"/>
                </a:cubicBezTo>
                <a:cubicBezTo>
                  <a:pt x="5726542" y="1404434"/>
                  <a:pt x="5986201" y="1203885"/>
                  <a:pt x="6336703" y="936104"/>
                </a:cubicBezTo>
                <a:cubicBezTo>
                  <a:pt x="6687206" y="668323"/>
                  <a:pt x="7171902" y="334169"/>
                  <a:pt x="7560840" y="0"/>
                </a:cubicBezTo>
              </a:path>
            </a:pathLst>
          </a:custGeom>
          <a:noFill/>
          <a:ln w="38100"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22773010-61A8-4CED-8443-618F8F4F904E}"/>
              </a:ext>
            </a:extLst>
          </p:cNvPr>
          <p:cNvSpPr txBox="1"/>
          <p:nvPr/>
        </p:nvSpPr>
        <p:spPr>
          <a:xfrm>
            <a:off x="8918029" y="154750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grpSp>
        <p:nvGrpSpPr>
          <p:cNvPr id="17" name="Skupina 16">
            <a:extLst>
              <a:ext uri="{FF2B5EF4-FFF2-40B4-BE49-F238E27FC236}">
                <a16:creationId xmlns:a16="http://schemas.microsoft.com/office/drawing/2014/main" id="{87359F0C-2DFF-4DC8-8532-5A55DAC31B0B}"/>
              </a:ext>
            </a:extLst>
          </p:cNvPr>
          <p:cNvGrpSpPr/>
          <p:nvPr/>
        </p:nvGrpSpPr>
        <p:grpSpPr>
          <a:xfrm>
            <a:off x="4639783" y="4575821"/>
            <a:ext cx="5218592" cy="981844"/>
            <a:chOff x="3019425" y="3933056"/>
            <a:chExt cx="5218592" cy="981844"/>
          </a:xfrm>
        </p:grpSpPr>
        <p:sp>
          <p:nvSpPr>
            <p:cNvPr id="18" name="Volný tvar 35">
              <a:extLst>
                <a:ext uri="{FF2B5EF4-FFF2-40B4-BE49-F238E27FC236}">
                  <a16:creationId xmlns:a16="http://schemas.microsoft.com/office/drawing/2014/main" id="{5C6E3E17-028E-49B8-8767-0D77DB914F32}"/>
                </a:ext>
              </a:extLst>
            </p:cNvPr>
            <p:cNvSpPr/>
            <p:nvPr/>
          </p:nvSpPr>
          <p:spPr>
            <a:xfrm>
              <a:off x="3019425" y="4265658"/>
              <a:ext cx="5193569" cy="649242"/>
            </a:xfrm>
            <a:custGeom>
              <a:avLst/>
              <a:gdLst>
                <a:gd name="connsiteX0" fmla="*/ 0 w 5193569"/>
                <a:gd name="connsiteY0" fmla="*/ 649242 h 649242"/>
                <a:gd name="connsiteX1" fmla="*/ 1466850 w 5193569"/>
                <a:gd name="connsiteY1" fmla="*/ 515892 h 649242"/>
                <a:gd name="connsiteX2" fmla="*/ 2638425 w 5193569"/>
                <a:gd name="connsiteY2" fmla="*/ 382542 h 649242"/>
                <a:gd name="connsiteX3" fmla="*/ 3390900 w 5193569"/>
                <a:gd name="connsiteY3" fmla="*/ 211092 h 649242"/>
                <a:gd name="connsiteX4" fmla="*/ 4200525 w 5193569"/>
                <a:gd name="connsiteY4" fmla="*/ 39642 h 649242"/>
                <a:gd name="connsiteX5" fmla="*/ 5038725 w 5193569"/>
                <a:gd name="connsiteY5" fmla="*/ 1542 h 649242"/>
                <a:gd name="connsiteX6" fmla="*/ 5191125 w 5193569"/>
                <a:gd name="connsiteY6" fmla="*/ 11067 h 649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93569" h="649242">
                  <a:moveTo>
                    <a:pt x="0" y="649242"/>
                  </a:moveTo>
                  <a:lnTo>
                    <a:pt x="1466850" y="515892"/>
                  </a:lnTo>
                  <a:cubicBezTo>
                    <a:pt x="1906588" y="471442"/>
                    <a:pt x="2317750" y="433342"/>
                    <a:pt x="2638425" y="382542"/>
                  </a:cubicBezTo>
                  <a:cubicBezTo>
                    <a:pt x="2959100" y="331742"/>
                    <a:pt x="3390900" y="211092"/>
                    <a:pt x="3390900" y="211092"/>
                  </a:cubicBezTo>
                  <a:cubicBezTo>
                    <a:pt x="3651250" y="153942"/>
                    <a:pt x="3925888" y="74567"/>
                    <a:pt x="4200525" y="39642"/>
                  </a:cubicBezTo>
                  <a:cubicBezTo>
                    <a:pt x="4475162" y="4717"/>
                    <a:pt x="4873625" y="6304"/>
                    <a:pt x="5038725" y="1542"/>
                  </a:cubicBezTo>
                  <a:cubicBezTo>
                    <a:pt x="5203825" y="-3221"/>
                    <a:pt x="5197475" y="3923"/>
                    <a:pt x="5191125" y="11067"/>
                  </a:cubicBezTo>
                </a:path>
              </a:pathLst>
            </a:cu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9" name="TextovéPole 18">
              <a:extLst>
                <a:ext uri="{FF2B5EF4-FFF2-40B4-BE49-F238E27FC236}">
                  <a16:creationId xmlns:a16="http://schemas.microsoft.com/office/drawing/2014/main" id="{F2AD39B5-C800-45F0-9F13-24231E7B3E84}"/>
                </a:ext>
              </a:extLst>
            </p:cNvPr>
            <p:cNvSpPr txBox="1"/>
            <p:nvPr/>
          </p:nvSpPr>
          <p:spPr>
            <a:xfrm>
              <a:off x="7449757" y="3933056"/>
              <a:ext cx="7882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HPL</a:t>
              </a:r>
            </a:p>
          </p:txBody>
        </p:sp>
      </p:grpSp>
      <p:cxnSp>
        <p:nvCxnSpPr>
          <p:cNvPr id="20" name="Přímá spojnice 19">
            <a:extLst>
              <a:ext uri="{FF2B5EF4-FFF2-40B4-BE49-F238E27FC236}">
                <a16:creationId xmlns:a16="http://schemas.microsoft.com/office/drawing/2014/main" id="{B2A2014C-31A5-4130-B6B1-69E351CFDCF6}"/>
              </a:ext>
            </a:extLst>
          </p:cNvPr>
          <p:cNvCxnSpPr/>
          <p:nvPr/>
        </p:nvCxnSpPr>
        <p:spPr>
          <a:xfrm>
            <a:off x="2293293" y="5589240"/>
            <a:ext cx="75841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20">
            <a:extLst>
              <a:ext uri="{FF2B5EF4-FFF2-40B4-BE49-F238E27FC236}">
                <a16:creationId xmlns:a16="http://schemas.microsoft.com/office/drawing/2014/main" id="{2E130126-8AA9-49AC-B997-FE1C87311210}"/>
              </a:ext>
            </a:extLst>
          </p:cNvPr>
          <p:cNvCxnSpPr/>
          <p:nvPr/>
        </p:nvCxnSpPr>
        <p:spPr>
          <a:xfrm flipV="1">
            <a:off x="2293293" y="6009079"/>
            <a:ext cx="7584132" cy="41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21">
            <a:extLst>
              <a:ext uri="{FF2B5EF4-FFF2-40B4-BE49-F238E27FC236}">
                <a16:creationId xmlns:a16="http://schemas.microsoft.com/office/drawing/2014/main" id="{994B08BB-6F7E-400D-B8C5-DAB2DB3266A6}"/>
              </a:ext>
            </a:extLst>
          </p:cNvPr>
          <p:cNvCxnSpPr/>
          <p:nvPr/>
        </p:nvCxnSpPr>
        <p:spPr>
          <a:xfrm>
            <a:off x="4650507" y="6020882"/>
            <a:ext cx="0" cy="1516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22">
            <a:extLst>
              <a:ext uri="{FF2B5EF4-FFF2-40B4-BE49-F238E27FC236}">
                <a16:creationId xmlns:a16="http://schemas.microsoft.com/office/drawing/2014/main" id="{18EA886D-6DDB-4B2F-8E1E-17429A2ABC10}"/>
              </a:ext>
            </a:extLst>
          </p:cNvPr>
          <p:cNvCxnSpPr/>
          <p:nvPr/>
        </p:nvCxnSpPr>
        <p:spPr>
          <a:xfrm>
            <a:off x="7021438" y="6013271"/>
            <a:ext cx="0" cy="1516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23">
            <a:extLst>
              <a:ext uri="{FF2B5EF4-FFF2-40B4-BE49-F238E27FC236}">
                <a16:creationId xmlns:a16="http://schemas.microsoft.com/office/drawing/2014/main" id="{0D9ABDD7-6709-4F3F-83C0-34CE83BAA392}"/>
              </a:ext>
            </a:extLst>
          </p:cNvPr>
          <p:cNvCxnSpPr/>
          <p:nvPr/>
        </p:nvCxnSpPr>
        <p:spPr>
          <a:xfrm>
            <a:off x="3068972" y="5589240"/>
            <a:ext cx="0" cy="1009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24">
            <a:extLst>
              <a:ext uri="{FF2B5EF4-FFF2-40B4-BE49-F238E27FC236}">
                <a16:creationId xmlns:a16="http://schemas.microsoft.com/office/drawing/2014/main" id="{5138D4B4-E27C-41B8-A42F-8FE30498050E}"/>
              </a:ext>
            </a:extLst>
          </p:cNvPr>
          <p:cNvCxnSpPr/>
          <p:nvPr/>
        </p:nvCxnSpPr>
        <p:spPr>
          <a:xfrm>
            <a:off x="3877469" y="5603158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25">
            <a:extLst>
              <a:ext uri="{FF2B5EF4-FFF2-40B4-BE49-F238E27FC236}">
                <a16:creationId xmlns:a16="http://schemas.microsoft.com/office/drawing/2014/main" id="{EC821770-C52C-4C73-A443-45BAF1D46245}"/>
              </a:ext>
            </a:extLst>
          </p:cNvPr>
          <p:cNvCxnSpPr/>
          <p:nvPr/>
        </p:nvCxnSpPr>
        <p:spPr>
          <a:xfrm>
            <a:off x="5437262" y="5592840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26">
            <a:extLst>
              <a:ext uri="{FF2B5EF4-FFF2-40B4-BE49-F238E27FC236}">
                <a16:creationId xmlns:a16="http://schemas.microsoft.com/office/drawing/2014/main" id="{11C6A196-DCE1-43EB-85C2-B49ED6104E9F}"/>
              </a:ext>
            </a:extLst>
          </p:cNvPr>
          <p:cNvCxnSpPr/>
          <p:nvPr/>
        </p:nvCxnSpPr>
        <p:spPr>
          <a:xfrm>
            <a:off x="6238875" y="5603158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27">
            <a:extLst>
              <a:ext uri="{FF2B5EF4-FFF2-40B4-BE49-F238E27FC236}">
                <a16:creationId xmlns:a16="http://schemas.microsoft.com/office/drawing/2014/main" id="{B6298A51-6C71-488D-8789-6A6AC976F339}"/>
              </a:ext>
            </a:extLst>
          </p:cNvPr>
          <p:cNvCxnSpPr/>
          <p:nvPr/>
        </p:nvCxnSpPr>
        <p:spPr>
          <a:xfrm>
            <a:off x="7726660" y="5588648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28">
            <a:extLst>
              <a:ext uri="{FF2B5EF4-FFF2-40B4-BE49-F238E27FC236}">
                <a16:creationId xmlns:a16="http://schemas.microsoft.com/office/drawing/2014/main" id="{83C3CB43-AD55-4DA5-873E-974521334831}"/>
              </a:ext>
            </a:extLst>
          </p:cNvPr>
          <p:cNvCxnSpPr/>
          <p:nvPr/>
        </p:nvCxnSpPr>
        <p:spPr>
          <a:xfrm>
            <a:off x="8430741" y="5592840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29">
            <a:extLst>
              <a:ext uri="{FF2B5EF4-FFF2-40B4-BE49-F238E27FC236}">
                <a16:creationId xmlns:a16="http://schemas.microsoft.com/office/drawing/2014/main" id="{1DE0FA73-B73A-4724-9294-9A3BF060A5D1}"/>
              </a:ext>
            </a:extLst>
          </p:cNvPr>
          <p:cNvCxnSpPr/>
          <p:nvPr/>
        </p:nvCxnSpPr>
        <p:spPr>
          <a:xfrm>
            <a:off x="9134053" y="5588648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30">
            <a:extLst>
              <a:ext uri="{FF2B5EF4-FFF2-40B4-BE49-F238E27FC236}">
                <a16:creationId xmlns:a16="http://schemas.microsoft.com/office/drawing/2014/main" id="{4A35BAC3-E394-432B-B00A-3F8D91DFA331}"/>
              </a:ext>
            </a:extLst>
          </p:cNvPr>
          <p:cNvCxnSpPr/>
          <p:nvPr/>
        </p:nvCxnSpPr>
        <p:spPr>
          <a:xfrm>
            <a:off x="9873183" y="5593981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nice 31">
            <a:extLst>
              <a:ext uri="{FF2B5EF4-FFF2-40B4-BE49-F238E27FC236}">
                <a16:creationId xmlns:a16="http://schemas.microsoft.com/office/drawing/2014/main" id="{A5E3EDBA-10CB-4465-9DDC-171A3E6F8A68}"/>
              </a:ext>
            </a:extLst>
          </p:cNvPr>
          <p:cNvCxnSpPr/>
          <p:nvPr/>
        </p:nvCxnSpPr>
        <p:spPr>
          <a:xfrm flipV="1">
            <a:off x="2293293" y="1486179"/>
            <a:ext cx="0" cy="396857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ovéPole 32">
            <a:extLst>
              <a:ext uri="{FF2B5EF4-FFF2-40B4-BE49-F238E27FC236}">
                <a16:creationId xmlns:a16="http://schemas.microsoft.com/office/drawing/2014/main" id="{427D8E3D-1CA5-4CF5-BC66-CCA15325EF28}"/>
              </a:ext>
            </a:extLst>
          </p:cNvPr>
          <p:cNvSpPr txBox="1"/>
          <p:nvPr/>
        </p:nvSpPr>
        <p:spPr>
          <a:xfrm>
            <a:off x="3195489" y="6009079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4" name="TextovéPole 33">
            <a:extLst>
              <a:ext uri="{FF2B5EF4-FFF2-40B4-BE49-F238E27FC236}">
                <a16:creationId xmlns:a16="http://schemas.microsoft.com/office/drawing/2014/main" id="{9E752F99-40B5-4E75-9129-28A08D9469B6}"/>
              </a:ext>
            </a:extLst>
          </p:cNvPr>
          <p:cNvSpPr txBox="1"/>
          <p:nvPr/>
        </p:nvSpPr>
        <p:spPr>
          <a:xfrm>
            <a:off x="5605661" y="6013271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5" name="TextovéPole 34">
            <a:extLst>
              <a:ext uri="{FF2B5EF4-FFF2-40B4-BE49-F238E27FC236}">
                <a16:creationId xmlns:a16="http://schemas.microsoft.com/office/drawing/2014/main" id="{A659A734-585E-47D9-9893-D5EEC4E2F255}"/>
              </a:ext>
            </a:extLst>
          </p:cNvPr>
          <p:cNvSpPr txBox="1"/>
          <p:nvPr/>
        </p:nvSpPr>
        <p:spPr>
          <a:xfrm>
            <a:off x="8204833" y="6013271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6" name="TextovéPole 35">
            <a:extLst>
              <a:ext uri="{FF2B5EF4-FFF2-40B4-BE49-F238E27FC236}">
                <a16:creationId xmlns:a16="http://schemas.microsoft.com/office/drawing/2014/main" id="{55D9FE77-541A-4FAF-8027-9E15E664FE70}"/>
              </a:ext>
            </a:extLst>
          </p:cNvPr>
          <p:cNvSpPr txBox="1"/>
          <p:nvPr/>
        </p:nvSpPr>
        <p:spPr>
          <a:xfrm>
            <a:off x="2825924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7" name="TextovéPole 36">
            <a:extLst>
              <a:ext uri="{FF2B5EF4-FFF2-40B4-BE49-F238E27FC236}">
                <a16:creationId xmlns:a16="http://schemas.microsoft.com/office/drawing/2014/main" id="{84C8AB5B-A2C6-4ECC-A4FD-F7F609BED009}"/>
              </a:ext>
            </a:extLst>
          </p:cNvPr>
          <p:cNvSpPr txBox="1"/>
          <p:nvPr/>
        </p:nvSpPr>
        <p:spPr>
          <a:xfrm>
            <a:off x="3630229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38" name="TextovéPole 37">
            <a:extLst>
              <a:ext uri="{FF2B5EF4-FFF2-40B4-BE49-F238E27FC236}">
                <a16:creationId xmlns:a16="http://schemas.microsoft.com/office/drawing/2014/main" id="{EDAD5687-A0EE-4ED7-8C21-D0F76C426710}"/>
              </a:ext>
            </a:extLst>
          </p:cNvPr>
          <p:cNvSpPr txBox="1"/>
          <p:nvPr/>
        </p:nvSpPr>
        <p:spPr>
          <a:xfrm>
            <a:off x="4403267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39" name="TextovéPole 38">
            <a:extLst>
              <a:ext uri="{FF2B5EF4-FFF2-40B4-BE49-F238E27FC236}">
                <a16:creationId xmlns:a16="http://schemas.microsoft.com/office/drawing/2014/main" id="{EBB3D39F-CF76-4BE0-94F2-A0C5C755F782}"/>
              </a:ext>
            </a:extLst>
          </p:cNvPr>
          <p:cNvSpPr txBox="1"/>
          <p:nvPr/>
        </p:nvSpPr>
        <p:spPr>
          <a:xfrm>
            <a:off x="5199547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sp>
        <p:nvSpPr>
          <p:cNvPr id="40" name="TextovéPole 39">
            <a:extLst>
              <a:ext uri="{FF2B5EF4-FFF2-40B4-BE49-F238E27FC236}">
                <a16:creationId xmlns:a16="http://schemas.microsoft.com/office/drawing/2014/main" id="{D8C266BA-B8AC-47BA-8EC6-0FA8E8B87C60}"/>
              </a:ext>
            </a:extLst>
          </p:cNvPr>
          <p:cNvSpPr txBox="1"/>
          <p:nvPr/>
        </p:nvSpPr>
        <p:spPr>
          <a:xfrm>
            <a:off x="5994276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41" name="TextovéPole 40">
            <a:extLst>
              <a:ext uri="{FF2B5EF4-FFF2-40B4-BE49-F238E27FC236}">
                <a16:creationId xmlns:a16="http://schemas.microsoft.com/office/drawing/2014/main" id="{8576E72D-FB3B-426E-BA80-5B82228BC274}"/>
              </a:ext>
            </a:extLst>
          </p:cNvPr>
          <p:cNvSpPr txBox="1"/>
          <p:nvPr/>
        </p:nvSpPr>
        <p:spPr>
          <a:xfrm>
            <a:off x="6776839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</a:p>
        </p:txBody>
      </p:sp>
      <p:sp>
        <p:nvSpPr>
          <p:cNvPr id="42" name="TextovéPole 41">
            <a:extLst>
              <a:ext uri="{FF2B5EF4-FFF2-40B4-BE49-F238E27FC236}">
                <a16:creationId xmlns:a16="http://schemas.microsoft.com/office/drawing/2014/main" id="{734C0D91-6EF7-40A0-933C-3F1419AD8C15}"/>
              </a:ext>
            </a:extLst>
          </p:cNvPr>
          <p:cNvSpPr txBox="1"/>
          <p:nvPr/>
        </p:nvSpPr>
        <p:spPr>
          <a:xfrm>
            <a:off x="7484753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</a:p>
        </p:txBody>
      </p:sp>
      <p:sp>
        <p:nvSpPr>
          <p:cNvPr id="43" name="TextovéPole 42">
            <a:extLst>
              <a:ext uri="{FF2B5EF4-FFF2-40B4-BE49-F238E27FC236}">
                <a16:creationId xmlns:a16="http://schemas.microsoft.com/office/drawing/2014/main" id="{6B83B35E-5BAB-4F13-B9CA-DF802817F54D}"/>
              </a:ext>
            </a:extLst>
          </p:cNvPr>
          <p:cNvSpPr txBox="1"/>
          <p:nvPr/>
        </p:nvSpPr>
        <p:spPr>
          <a:xfrm>
            <a:off x="8185783" y="5653231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</a:p>
        </p:txBody>
      </p:sp>
      <p:sp>
        <p:nvSpPr>
          <p:cNvPr id="44" name="TextovéPole 43">
            <a:extLst>
              <a:ext uri="{FF2B5EF4-FFF2-40B4-BE49-F238E27FC236}">
                <a16:creationId xmlns:a16="http://schemas.microsoft.com/office/drawing/2014/main" id="{EB7066E2-F6DA-48DE-973F-70DFA349FA4F}"/>
              </a:ext>
            </a:extLst>
          </p:cNvPr>
          <p:cNvSpPr txBox="1"/>
          <p:nvPr/>
        </p:nvSpPr>
        <p:spPr>
          <a:xfrm>
            <a:off x="8896338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</a:p>
        </p:txBody>
      </p:sp>
      <p:sp>
        <p:nvSpPr>
          <p:cNvPr id="45" name="TextovéPole 44">
            <a:extLst>
              <a:ext uri="{FF2B5EF4-FFF2-40B4-BE49-F238E27FC236}">
                <a16:creationId xmlns:a16="http://schemas.microsoft.com/office/drawing/2014/main" id="{382C1B55-C0CF-4C9A-B14C-A3BC264455AD}"/>
              </a:ext>
            </a:extLst>
          </p:cNvPr>
          <p:cNvSpPr txBox="1"/>
          <p:nvPr/>
        </p:nvSpPr>
        <p:spPr>
          <a:xfrm>
            <a:off x="9635468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</a:p>
        </p:txBody>
      </p:sp>
      <p:cxnSp>
        <p:nvCxnSpPr>
          <p:cNvPr id="46" name="Přímá spojnice 45">
            <a:extLst>
              <a:ext uri="{FF2B5EF4-FFF2-40B4-BE49-F238E27FC236}">
                <a16:creationId xmlns:a16="http://schemas.microsoft.com/office/drawing/2014/main" id="{D6000C81-EF36-4334-831F-49773EBB6644}"/>
              </a:ext>
            </a:extLst>
          </p:cNvPr>
          <p:cNvCxnSpPr/>
          <p:nvPr/>
        </p:nvCxnSpPr>
        <p:spPr>
          <a:xfrm>
            <a:off x="7021438" y="5589240"/>
            <a:ext cx="0" cy="1036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Přímá spojnice 46">
            <a:extLst>
              <a:ext uri="{FF2B5EF4-FFF2-40B4-BE49-F238E27FC236}">
                <a16:creationId xmlns:a16="http://schemas.microsoft.com/office/drawing/2014/main" id="{1EFC4146-57B6-44A9-8D55-B101F2273CBC}"/>
              </a:ext>
            </a:extLst>
          </p:cNvPr>
          <p:cNvCxnSpPr/>
          <p:nvPr/>
        </p:nvCxnSpPr>
        <p:spPr>
          <a:xfrm>
            <a:off x="4650507" y="5583907"/>
            <a:ext cx="0" cy="1139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Přímá spojovací čára 54">
            <a:extLst>
              <a:ext uri="{FF2B5EF4-FFF2-40B4-BE49-F238E27FC236}">
                <a16:creationId xmlns:a16="http://schemas.microsoft.com/office/drawing/2014/main" id="{767531E3-FC83-4351-9C93-979933BFA8C9}"/>
              </a:ext>
            </a:extLst>
          </p:cNvPr>
          <p:cNvCxnSpPr/>
          <p:nvPr/>
        </p:nvCxnSpPr>
        <p:spPr>
          <a:xfrm rot="5400000" flipH="1" flipV="1">
            <a:off x="7787167" y="3492798"/>
            <a:ext cx="4176464" cy="0"/>
          </a:xfrm>
          <a:prstGeom prst="line">
            <a:avLst/>
          </a:prstGeom>
          <a:ln w="31750" cmpd="tri">
            <a:solidFill>
              <a:srgbClr val="37FF6B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Skupina 48">
            <a:extLst>
              <a:ext uri="{FF2B5EF4-FFF2-40B4-BE49-F238E27FC236}">
                <a16:creationId xmlns:a16="http://schemas.microsoft.com/office/drawing/2014/main" id="{63819D32-9B5F-435D-B582-9D2BB62B6F65}"/>
              </a:ext>
            </a:extLst>
          </p:cNvPr>
          <p:cNvGrpSpPr/>
          <p:nvPr/>
        </p:nvGrpSpPr>
        <p:grpSpPr>
          <a:xfrm>
            <a:off x="7019925" y="3438525"/>
            <a:ext cx="2838450" cy="2124075"/>
            <a:chOff x="5410200" y="3438525"/>
            <a:chExt cx="2838450" cy="2124075"/>
          </a:xfrm>
        </p:grpSpPr>
        <p:sp>
          <p:nvSpPr>
            <p:cNvPr id="50" name="Полилиния 3">
              <a:extLst>
                <a:ext uri="{FF2B5EF4-FFF2-40B4-BE49-F238E27FC236}">
                  <a16:creationId xmlns:a16="http://schemas.microsoft.com/office/drawing/2014/main" id="{8DA0AD0D-8599-4C48-92FA-FF9F3710DEC9}"/>
                </a:ext>
              </a:extLst>
            </p:cNvPr>
            <p:cNvSpPr/>
            <p:nvPr/>
          </p:nvSpPr>
          <p:spPr>
            <a:xfrm>
              <a:off x="5410200" y="3438525"/>
              <a:ext cx="2838450" cy="2124075"/>
            </a:xfrm>
            <a:custGeom>
              <a:avLst/>
              <a:gdLst>
                <a:gd name="connsiteX0" fmla="*/ 0 w 2838450"/>
                <a:gd name="connsiteY0" fmla="*/ 2124075 h 2124075"/>
                <a:gd name="connsiteX1" fmla="*/ 561975 w 2838450"/>
                <a:gd name="connsiteY1" fmla="*/ 2028825 h 2124075"/>
                <a:gd name="connsiteX2" fmla="*/ 1009650 w 2838450"/>
                <a:gd name="connsiteY2" fmla="*/ 1762125 h 2124075"/>
                <a:gd name="connsiteX3" fmla="*/ 1571625 w 2838450"/>
                <a:gd name="connsiteY3" fmla="*/ 1304925 h 2124075"/>
                <a:gd name="connsiteX4" fmla="*/ 2476500 w 2838450"/>
                <a:gd name="connsiteY4" fmla="*/ 323850 h 2124075"/>
                <a:gd name="connsiteX5" fmla="*/ 2838450 w 2838450"/>
                <a:gd name="connsiteY5" fmla="*/ 0 h 2124075"/>
                <a:gd name="connsiteX0" fmla="*/ 0 w 2838450"/>
                <a:gd name="connsiteY0" fmla="*/ 2124075 h 2124075"/>
                <a:gd name="connsiteX1" fmla="*/ 561975 w 2838450"/>
                <a:gd name="connsiteY1" fmla="*/ 2028825 h 2124075"/>
                <a:gd name="connsiteX2" fmla="*/ 1009650 w 2838450"/>
                <a:gd name="connsiteY2" fmla="*/ 1762125 h 2124075"/>
                <a:gd name="connsiteX3" fmla="*/ 1571625 w 2838450"/>
                <a:gd name="connsiteY3" fmla="*/ 1304925 h 2124075"/>
                <a:gd name="connsiteX4" fmla="*/ 2419350 w 2838450"/>
                <a:gd name="connsiteY4" fmla="*/ 609600 h 2124075"/>
                <a:gd name="connsiteX5" fmla="*/ 2838450 w 2838450"/>
                <a:gd name="connsiteY5" fmla="*/ 0 h 2124075"/>
                <a:gd name="connsiteX0" fmla="*/ 0 w 2838450"/>
                <a:gd name="connsiteY0" fmla="*/ 2124075 h 2124075"/>
                <a:gd name="connsiteX1" fmla="*/ 561975 w 2838450"/>
                <a:gd name="connsiteY1" fmla="*/ 2028825 h 2124075"/>
                <a:gd name="connsiteX2" fmla="*/ 1009650 w 2838450"/>
                <a:gd name="connsiteY2" fmla="*/ 1762125 h 2124075"/>
                <a:gd name="connsiteX3" fmla="*/ 1800225 w 2838450"/>
                <a:gd name="connsiteY3" fmla="*/ 1428750 h 2124075"/>
                <a:gd name="connsiteX4" fmla="*/ 2419350 w 2838450"/>
                <a:gd name="connsiteY4" fmla="*/ 609600 h 2124075"/>
                <a:gd name="connsiteX5" fmla="*/ 2838450 w 2838450"/>
                <a:gd name="connsiteY5" fmla="*/ 0 h 2124075"/>
                <a:gd name="connsiteX0" fmla="*/ 0 w 2838450"/>
                <a:gd name="connsiteY0" fmla="*/ 2124075 h 2124075"/>
                <a:gd name="connsiteX1" fmla="*/ 561975 w 2838450"/>
                <a:gd name="connsiteY1" fmla="*/ 2028825 h 2124075"/>
                <a:gd name="connsiteX2" fmla="*/ 1228725 w 2838450"/>
                <a:gd name="connsiteY2" fmla="*/ 1857375 h 2124075"/>
                <a:gd name="connsiteX3" fmla="*/ 1800225 w 2838450"/>
                <a:gd name="connsiteY3" fmla="*/ 1428750 h 2124075"/>
                <a:gd name="connsiteX4" fmla="*/ 2419350 w 2838450"/>
                <a:gd name="connsiteY4" fmla="*/ 609600 h 2124075"/>
                <a:gd name="connsiteX5" fmla="*/ 2838450 w 2838450"/>
                <a:gd name="connsiteY5" fmla="*/ 0 h 2124075"/>
                <a:gd name="connsiteX0" fmla="*/ 0 w 2838450"/>
                <a:gd name="connsiteY0" fmla="*/ 2124075 h 2124075"/>
                <a:gd name="connsiteX1" fmla="*/ 561975 w 2838450"/>
                <a:gd name="connsiteY1" fmla="*/ 2095500 h 2124075"/>
                <a:gd name="connsiteX2" fmla="*/ 1228725 w 2838450"/>
                <a:gd name="connsiteY2" fmla="*/ 1857375 h 2124075"/>
                <a:gd name="connsiteX3" fmla="*/ 1800225 w 2838450"/>
                <a:gd name="connsiteY3" fmla="*/ 1428750 h 2124075"/>
                <a:gd name="connsiteX4" fmla="*/ 2419350 w 2838450"/>
                <a:gd name="connsiteY4" fmla="*/ 609600 h 2124075"/>
                <a:gd name="connsiteX5" fmla="*/ 2838450 w 2838450"/>
                <a:gd name="connsiteY5" fmla="*/ 0 h 2124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38450" h="2124075">
                  <a:moveTo>
                    <a:pt x="0" y="2124075"/>
                  </a:moveTo>
                  <a:cubicBezTo>
                    <a:pt x="196850" y="2106612"/>
                    <a:pt x="357188" y="2139950"/>
                    <a:pt x="561975" y="2095500"/>
                  </a:cubicBezTo>
                  <a:cubicBezTo>
                    <a:pt x="766763" y="2051050"/>
                    <a:pt x="1022350" y="1968500"/>
                    <a:pt x="1228725" y="1857375"/>
                  </a:cubicBezTo>
                  <a:cubicBezTo>
                    <a:pt x="1435100" y="1746250"/>
                    <a:pt x="1601788" y="1636712"/>
                    <a:pt x="1800225" y="1428750"/>
                  </a:cubicBezTo>
                  <a:cubicBezTo>
                    <a:pt x="1998662" y="1220788"/>
                    <a:pt x="2246313" y="847725"/>
                    <a:pt x="2419350" y="609600"/>
                  </a:cubicBezTo>
                  <a:cubicBezTo>
                    <a:pt x="2592388" y="371475"/>
                    <a:pt x="2763044" y="53181"/>
                    <a:pt x="2838450" y="0"/>
                  </a:cubicBezTo>
                </a:path>
              </a:pathLst>
            </a:cu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TextBox 7">
              <a:extLst>
                <a:ext uri="{FF2B5EF4-FFF2-40B4-BE49-F238E27FC236}">
                  <a16:creationId xmlns:a16="http://schemas.microsoft.com/office/drawing/2014/main" id="{1279EB17-D142-437C-9363-4DB2FA3894A1}"/>
                </a:ext>
              </a:extLst>
            </p:cNvPr>
            <p:cNvSpPr txBox="1"/>
            <p:nvPr/>
          </p:nvSpPr>
          <p:spPr>
            <a:xfrm>
              <a:off x="6938491" y="3838367"/>
              <a:ext cx="10761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PROL</a:t>
              </a:r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2" name="Skupina 51">
            <a:extLst>
              <a:ext uri="{FF2B5EF4-FFF2-40B4-BE49-F238E27FC236}">
                <a16:creationId xmlns:a16="http://schemas.microsoft.com/office/drawing/2014/main" id="{9EF8F9B7-688C-412A-A562-BF47CE1BAC67}"/>
              </a:ext>
            </a:extLst>
          </p:cNvPr>
          <p:cNvGrpSpPr/>
          <p:nvPr/>
        </p:nvGrpSpPr>
        <p:grpSpPr>
          <a:xfrm>
            <a:off x="8429625" y="4772025"/>
            <a:ext cx="1447800" cy="800100"/>
            <a:chOff x="6819900" y="4772025"/>
            <a:chExt cx="1447800" cy="800100"/>
          </a:xfrm>
        </p:grpSpPr>
        <p:sp>
          <p:nvSpPr>
            <p:cNvPr id="53" name="Полилиния 10">
              <a:extLst>
                <a:ext uri="{FF2B5EF4-FFF2-40B4-BE49-F238E27FC236}">
                  <a16:creationId xmlns:a16="http://schemas.microsoft.com/office/drawing/2014/main" id="{2CB80D4B-0DC9-4CD1-9027-2BB79220366C}"/>
                </a:ext>
              </a:extLst>
            </p:cNvPr>
            <p:cNvSpPr/>
            <p:nvPr/>
          </p:nvSpPr>
          <p:spPr>
            <a:xfrm>
              <a:off x="6819900" y="4772025"/>
              <a:ext cx="1447800" cy="800100"/>
            </a:xfrm>
            <a:custGeom>
              <a:avLst/>
              <a:gdLst>
                <a:gd name="connsiteX0" fmla="*/ 0 w 1447800"/>
                <a:gd name="connsiteY0" fmla="*/ 800100 h 800100"/>
                <a:gd name="connsiteX1" fmla="*/ 790575 w 1447800"/>
                <a:gd name="connsiteY1" fmla="*/ 733425 h 800100"/>
                <a:gd name="connsiteX2" fmla="*/ 1114425 w 1447800"/>
                <a:gd name="connsiteY2" fmla="*/ 542925 h 800100"/>
                <a:gd name="connsiteX3" fmla="*/ 1447800 w 1447800"/>
                <a:gd name="connsiteY3" fmla="*/ 0 h 800100"/>
                <a:gd name="connsiteX4" fmla="*/ 1447800 w 1447800"/>
                <a:gd name="connsiteY4" fmla="*/ 0 h 800100"/>
                <a:gd name="connsiteX5" fmla="*/ 1447800 w 1447800"/>
                <a:gd name="connsiteY5" fmla="*/ 0 h 80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47800" h="800100">
                  <a:moveTo>
                    <a:pt x="0" y="800100"/>
                  </a:moveTo>
                  <a:cubicBezTo>
                    <a:pt x="302419" y="788193"/>
                    <a:pt x="604838" y="776287"/>
                    <a:pt x="790575" y="733425"/>
                  </a:cubicBezTo>
                  <a:cubicBezTo>
                    <a:pt x="976313" y="690562"/>
                    <a:pt x="1004888" y="665162"/>
                    <a:pt x="1114425" y="542925"/>
                  </a:cubicBezTo>
                  <a:cubicBezTo>
                    <a:pt x="1223962" y="420688"/>
                    <a:pt x="1447800" y="0"/>
                    <a:pt x="1447800" y="0"/>
                  </a:cubicBezTo>
                  <a:lnTo>
                    <a:pt x="1447800" y="0"/>
                  </a:lnTo>
                  <a:lnTo>
                    <a:pt x="1447800" y="0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TextovéPole 53">
              <a:extLst>
                <a:ext uri="{FF2B5EF4-FFF2-40B4-BE49-F238E27FC236}">
                  <a16:creationId xmlns:a16="http://schemas.microsoft.com/office/drawing/2014/main" id="{B4524624-B77A-423A-B493-CE8055DF899A}"/>
                </a:ext>
              </a:extLst>
            </p:cNvPr>
            <p:cNvSpPr txBox="1"/>
            <p:nvPr/>
          </p:nvSpPr>
          <p:spPr>
            <a:xfrm>
              <a:off x="7370374" y="5075892"/>
              <a:ext cx="7882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OX</a:t>
              </a:r>
            </a:p>
          </p:txBody>
        </p:sp>
      </p:grpSp>
      <p:grpSp>
        <p:nvGrpSpPr>
          <p:cNvPr id="55" name="Skupina 54">
            <a:extLst>
              <a:ext uri="{FF2B5EF4-FFF2-40B4-BE49-F238E27FC236}">
                <a16:creationId xmlns:a16="http://schemas.microsoft.com/office/drawing/2014/main" id="{74B157F2-0B7F-411E-A889-422043F65B2E}"/>
              </a:ext>
            </a:extLst>
          </p:cNvPr>
          <p:cNvGrpSpPr/>
          <p:nvPr/>
        </p:nvGrpSpPr>
        <p:grpSpPr>
          <a:xfrm>
            <a:off x="2305050" y="4211796"/>
            <a:ext cx="7581900" cy="1360329"/>
            <a:chOff x="695325" y="4211796"/>
            <a:chExt cx="7581900" cy="1360329"/>
          </a:xfrm>
        </p:grpSpPr>
        <p:sp>
          <p:nvSpPr>
            <p:cNvPr id="56" name="Volný tvar 53">
              <a:extLst>
                <a:ext uri="{FF2B5EF4-FFF2-40B4-BE49-F238E27FC236}">
                  <a16:creationId xmlns:a16="http://schemas.microsoft.com/office/drawing/2014/main" id="{252067F1-02AF-4FD5-929E-4D36E068DD95}"/>
                </a:ext>
              </a:extLst>
            </p:cNvPr>
            <p:cNvSpPr/>
            <p:nvPr/>
          </p:nvSpPr>
          <p:spPr>
            <a:xfrm>
              <a:off x="695325" y="4551363"/>
              <a:ext cx="7581900" cy="1020762"/>
            </a:xfrm>
            <a:custGeom>
              <a:avLst/>
              <a:gdLst>
                <a:gd name="connsiteX0" fmla="*/ 0 w 7581900"/>
                <a:gd name="connsiteY0" fmla="*/ 1020762 h 1020762"/>
                <a:gd name="connsiteX1" fmla="*/ 352425 w 7581900"/>
                <a:gd name="connsiteY1" fmla="*/ 563562 h 1020762"/>
                <a:gd name="connsiteX2" fmla="*/ 790575 w 7581900"/>
                <a:gd name="connsiteY2" fmla="*/ 173037 h 1020762"/>
                <a:gd name="connsiteX3" fmla="*/ 1390650 w 7581900"/>
                <a:gd name="connsiteY3" fmla="*/ 1587 h 1020762"/>
                <a:gd name="connsiteX4" fmla="*/ 2257425 w 7581900"/>
                <a:gd name="connsiteY4" fmla="*/ 182562 h 1020762"/>
                <a:gd name="connsiteX5" fmla="*/ 7581900 w 7581900"/>
                <a:gd name="connsiteY5" fmla="*/ 1020762 h 1020762"/>
                <a:gd name="connsiteX6" fmla="*/ 7581900 w 7581900"/>
                <a:gd name="connsiteY6" fmla="*/ 1020762 h 1020762"/>
                <a:gd name="connsiteX7" fmla="*/ 7581900 w 7581900"/>
                <a:gd name="connsiteY7" fmla="*/ 1020762 h 1020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581900" h="1020762">
                  <a:moveTo>
                    <a:pt x="0" y="1020762"/>
                  </a:moveTo>
                  <a:cubicBezTo>
                    <a:pt x="110331" y="862805"/>
                    <a:pt x="220663" y="704849"/>
                    <a:pt x="352425" y="563562"/>
                  </a:cubicBezTo>
                  <a:cubicBezTo>
                    <a:pt x="484187" y="422275"/>
                    <a:pt x="617538" y="266700"/>
                    <a:pt x="790575" y="173037"/>
                  </a:cubicBezTo>
                  <a:cubicBezTo>
                    <a:pt x="963613" y="79375"/>
                    <a:pt x="1146175" y="0"/>
                    <a:pt x="1390650" y="1587"/>
                  </a:cubicBezTo>
                  <a:cubicBezTo>
                    <a:pt x="1635125" y="3174"/>
                    <a:pt x="2257425" y="182562"/>
                    <a:pt x="2257425" y="182562"/>
                  </a:cubicBezTo>
                  <a:lnTo>
                    <a:pt x="7581900" y="1020762"/>
                  </a:lnTo>
                  <a:lnTo>
                    <a:pt x="7581900" y="1020762"/>
                  </a:lnTo>
                  <a:lnTo>
                    <a:pt x="7581900" y="1020762"/>
                  </a:lnTo>
                </a:path>
              </a:pathLst>
            </a:custGeom>
            <a:ln w="381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7" name="TextovéPole 56">
              <a:extLst>
                <a:ext uri="{FF2B5EF4-FFF2-40B4-BE49-F238E27FC236}">
                  <a16:creationId xmlns:a16="http://schemas.microsoft.com/office/drawing/2014/main" id="{92B2FA23-5F49-4522-91DF-028CFE61DC30}"/>
                </a:ext>
              </a:extLst>
            </p:cNvPr>
            <p:cNvSpPr txBox="1"/>
            <p:nvPr/>
          </p:nvSpPr>
          <p:spPr>
            <a:xfrm>
              <a:off x="1821929" y="4211796"/>
              <a:ext cx="7338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350982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9C2FBFD-70C9-4F96-8B31-BF3BA3B564D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/>
          <a:p>
            <a:fld id="{0DE708CC-0C3F-4567-9698-B54C0F35BD31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82EFF3CC-C4AC-4F73-A2C0-F7968BD1E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Fetoplacental</a:t>
            </a:r>
            <a:r>
              <a:rPr lang="cs-CZ" dirty="0"/>
              <a:t> unit</a:t>
            </a:r>
            <a:br>
              <a:rPr lang="cs-CZ" dirty="0"/>
            </a:br>
            <a:endParaRPr lang="cs-CZ" dirty="0"/>
          </a:p>
        </p:txBody>
      </p:sp>
      <p:grpSp>
        <p:nvGrpSpPr>
          <p:cNvPr id="5" name="Skupina 4">
            <a:extLst>
              <a:ext uri="{FF2B5EF4-FFF2-40B4-BE49-F238E27FC236}">
                <a16:creationId xmlns:a16="http://schemas.microsoft.com/office/drawing/2014/main" id="{C91657CB-3990-4440-A951-27703FC4F8CE}"/>
              </a:ext>
            </a:extLst>
          </p:cNvPr>
          <p:cNvGrpSpPr/>
          <p:nvPr/>
        </p:nvGrpSpPr>
        <p:grpSpPr>
          <a:xfrm>
            <a:off x="2454397" y="1361017"/>
            <a:ext cx="6990060" cy="5248582"/>
            <a:chOff x="513898" y="1696616"/>
            <a:chExt cx="6990060" cy="5248582"/>
          </a:xfrm>
        </p:grpSpPr>
        <p:sp>
          <p:nvSpPr>
            <p:cNvPr id="8" name="Obdélník 7">
              <a:extLst>
                <a:ext uri="{FF2B5EF4-FFF2-40B4-BE49-F238E27FC236}">
                  <a16:creationId xmlns:a16="http://schemas.microsoft.com/office/drawing/2014/main" id="{30070399-B6FA-4E92-888F-A04139059F49}"/>
                </a:ext>
              </a:extLst>
            </p:cNvPr>
            <p:cNvSpPr/>
            <p:nvPr/>
          </p:nvSpPr>
          <p:spPr>
            <a:xfrm>
              <a:off x="1111424" y="1700808"/>
              <a:ext cx="102143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FETUS</a:t>
              </a:r>
              <a:r>
                <a:rPr lang="cs-CZ" sz="2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</a:p>
          </p:txBody>
        </p:sp>
        <p:sp>
          <p:nvSpPr>
            <p:cNvPr id="9" name="Obdélník 8">
              <a:extLst>
                <a:ext uri="{FF2B5EF4-FFF2-40B4-BE49-F238E27FC236}">
                  <a16:creationId xmlns:a16="http://schemas.microsoft.com/office/drawing/2014/main" id="{5F1E9162-5A90-4A4D-B6A7-CF8E786A2BEB}"/>
                </a:ext>
              </a:extLst>
            </p:cNvPr>
            <p:cNvSpPr/>
            <p:nvPr/>
          </p:nvSpPr>
          <p:spPr>
            <a:xfrm>
              <a:off x="3130438" y="1700808"/>
              <a:ext cx="135011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HPA axis</a:t>
              </a:r>
              <a:r>
                <a:rPr lang="cs-CZ" sz="2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</a:p>
          </p:txBody>
        </p:sp>
        <p:sp>
          <p:nvSpPr>
            <p:cNvPr id="10" name="Obdélník 9">
              <a:extLst>
                <a:ext uri="{FF2B5EF4-FFF2-40B4-BE49-F238E27FC236}">
                  <a16:creationId xmlns:a16="http://schemas.microsoft.com/office/drawing/2014/main" id="{8F433461-3555-4B9F-A74B-24D0022E3273}"/>
                </a:ext>
              </a:extLst>
            </p:cNvPr>
            <p:cNvSpPr/>
            <p:nvPr/>
          </p:nvSpPr>
          <p:spPr>
            <a:xfrm>
              <a:off x="5595071" y="1696616"/>
              <a:ext cx="150682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CORTISOL</a:t>
              </a:r>
              <a:r>
                <a:rPr lang="cs-CZ" sz="2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</a:p>
          </p:txBody>
        </p:sp>
        <p:sp>
          <p:nvSpPr>
            <p:cNvPr id="11" name="Obdélník 10">
              <a:extLst>
                <a:ext uri="{FF2B5EF4-FFF2-40B4-BE49-F238E27FC236}">
                  <a16:creationId xmlns:a16="http://schemas.microsoft.com/office/drawing/2014/main" id="{A7703D62-D9E9-407B-B0E2-6CBA7767D796}"/>
                </a:ext>
              </a:extLst>
            </p:cNvPr>
            <p:cNvSpPr/>
            <p:nvPr/>
          </p:nvSpPr>
          <p:spPr>
            <a:xfrm>
              <a:off x="5204931" y="2905780"/>
              <a:ext cx="2299027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cs-CZ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PLACENTAL </a:t>
              </a:r>
            </a:p>
            <a:p>
              <a:pPr algn="ctr"/>
              <a:r>
                <a:rPr lang="cs-CZ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ENDOCRINE AXIS</a:t>
              </a:r>
            </a:p>
          </p:txBody>
        </p:sp>
        <p:sp>
          <p:nvSpPr>
            <p:cNvPr id="12" name="Obdélník 11">
              <a:extLst>
                <a:ext uri="{FF2B5EF4-FFF2-40B4-BE49-F238E27FC236}">
                  <a16:creationId xmlns:a16="http://schemas.microsoft.com/office/drawing/2014/main" id="{D8F34764-4C66-465E-A283-C86A5A81BEE4}"/>
                </a:ext>
              </a:extLst>
            </p:cNvPr>
            <p:cNvSpPr/>
            <p:nvPr/>
          </p:nvSpPr>
          <p:spPr>
            <a:xfrm>
              <a:off x="513898" y="2768084"/>
              <a:ext cx="18473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cs-CZ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3" name="Obdélník 12">
              <a:extLst>
                <a:ext uri="{FF2B5EF4-FFF2-40B4-BE49-F238E27FC236}">
                  <a16:creationId xmlns:a16="http://schemas.microsoft.com/office/drawing/2014/main" id="{56F8803F-E8AB-413E-AF6E-D6F5A68918B4}"/>
                </a:ext>
              </a:extLst>
            </p:cNvPr>
            <p:cNvSpPr/>
            <p:nvPr/>
          </p:nvSpPr>
          <p:spPr>
            <a:xfrm>
              <a:off x="2930199" y="3356992"/>
              <a:ext cx="1346844" cy="707886"/>
            </a:xfrm>
            <a:prstGeom prst="rect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txBody>
            <a:bodyPr wrap="none">
              <a:spAutoFit/>
            </a:bodyPr>
            <a:lstStyle/>
            <a:p>
              <a:pPr algn="ctr"/>
              <a:r>
                <a:rPr lang="cs-CZ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UTERINE </a:t>
              </a:r>
            </a:p>
            <a:p>
              <a:pPr algn="ctr"/>
              <a:r>
                <a:rPr lang="cs-CZ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GROWTH</a:t>
              </a:r>
            </a:p>
          </p:txBody>
        </p:sp>
        <p:sp>
          <p:nvSpPr>
            <p:cNvPr id="14" name="Obdélník 13">
              <a:extLst>
                <a:ext uri="{FF2B5EF4-FFF2-40B4-BE49-F238E27FC236}">
                  <a16:creationId xmlns:a16="http://schemas.microsoft.com/office/drawing/2014/main" id="{50E3ED5E-6F55-4462-ADAA-4141BB9023E0}"/>
                </a:ext>
              </a:extLst>
            </p:cNvPr>
            <p:cNvSpPr/>
            <p:nvPr/>
          </p:nvSpPr>
          <p:spPr>
            <a:xfrm>
              <a:off x="2758851" y="4926310"/>
              <a:ext cx="1714315" cy="400110"/>
            </a:xfrm>
            <a:prstGeom prst="rect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txBody>
            <a:bodyPr wrap="none">
              <a:spAutoFit/>
            </a:bodyPr>
            <a:lstStyle/>
            <a:p>
              <a:pPr algn="ctr"/>
              <a:r>
                <a:rPr lang="cs-CZ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ACTIVATION</a:t>
              </a:r>
            </a:p>
          </p:txBody>
        </p:sp>
        <p:sp>
          <p:nvSpPr>
            <p:cNvPr id="15" name="Obdélník 14">
              <a:extLst>
                <a:ext uri="{FF2B5EF4-FFF2-40B4-BE49-F238E27FC236}">
                  <a16:creationId xmlns:a16="http://schemas.microsoft.com/office/drawing/2014/main" id="{06340360-8D67-4D9D-A6D9-CA2D65CBD9CD}"/>
                </a:ext>
              </a:extLst>
            </p:cNvPr>
            <p:cNvSpPr/>
            <p:nvPr/>
          </p:nvSpPr>
          <p:spPr>
            <a:xfrm>
              <a:off x="5379276" y="4924013"/>
              <a:ext cx="1944507" cy="400110"/>
            </a:xfrm>
            <a:prstGeom prst="rect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txBody>
            <a:bodyPr wrap="none">
              <a:spAutoFit/>
            </a:bodyPr>
            <a:lstStyle/>
            <a:p>
              <a:pPr algn="ctr"/>
              <a:r>
                <a:rPr lang="cs-CZ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STIMULATION</a:t>
              </a:r>
            </a:p>
          </p:txBody>
        </p:sp>
        <p:sp>
          <p:nvSpPr>
            <p:cNvPr id="16" name="Obdélník 15">
              <a:extLst>
                <a:ext uri="{FF2B5EF4-FFF2-40B4-BE49-F238E27FC236}">
                  <a16:creationId xmlns:a16="http://schemas.microsoft.com/office/drawing/2014/main" id="{D8E07200-48D4-42C2-A3BF-9D986A9F776F}"/>
                </a:ext>
              </a:extLst>
            </p:cNvPr>
            <p:cNvSpPr/>
            <p:nvPr/>
          </p:nvSpPr>
          <p:spPr>
            <a:xfrm>
              <a:off x="553619" y="4171066"/>
              <a:ext cx="1707519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cs-CZ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EXTENSION </a:t>
              </a:r>
            </a:p>
            <a:p>
              <a:pPr algn="ctr"/>
              <a:r>
                <a:rPr lang="cs-CZ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OF UTERUS</a:t>
              </a:r>
            </a:p>
          </p:txBody>
        </p:sp>
        <p:cxnSp>
          <p:nvCxnSpPr>
            <p:cNvPr id="17" name="Přímá spojnice se šipkou 16">
              <a:extLst>
                <a:ext uri="{FF2B5EF4-FFF2-40B4-BE49-F238E27FC236}">
                  <a16:creationId xmlns:a16="http://schemas.microsoft.com/office/drawing/2014/main" id="{5DA8F5B8-11EA-474E-B455-FE29E10E520F}"/>
                </a:ext>
              </a:extLst>
            </p:cNvPr>
            <p:cNvCxnSpPr/>
            <p:nvPr/>
          </p:nvCxnSpPr>
          <p:spPr>
            <a:xfrm>
              <a:off x="2085419" y="1900863"/>
              <a:ext cx="102698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Přímá spojnice se šipkou 17">
              <a:extLst>
                <a:ext uri="{FF2B5EF4-FFF2-40B4-BE49-F238E27FC236}">
                  <a16:creationId xmlns:a16="http://schemas.microsoft.com/office/drawing/2014/main" id="{92FA0EBA-522D-4E14-9ECD-537EB96C44C7}"/>
                </a:ext>
              </a:extLst>
            </p:cNvPr>
            <p:cNvCxnSpPr/>
            <p:nvPr/>
          </p:nvCxnSpPr>
          <p:spPr>
            <a:xfrm>
              <a:off x="4417243" y="1911585"/>
              <a:ext cx="1210494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Přímá spojnice se šipkou 18">
              <a:extLst>
                <a:ext uri="{FF2B5EF4-FFF2-40B4-BE49-F238E27FC236}">
                  <a16:creationId xmlns:a16="http://schemas.microsoft.com/office/drawing/2014/main" id="{767FA584-13BF-45BF-9CAE-3C7B77B46033}"/>
                </a:ext>
              </a:extLst>
            </p:cNvPr>
            <p:cNvCxnSpPr>
              <a:stCxn id="10" idx="2"/>
              <a:endCxn id="11" idx="0"/>
            </p:cNvCxnSpPr>
            <p:nvPr/>
          </p:nvCxnSpPr>
          <p:spPr>
            <a:xfrm>
              <a:off x="6348483" y="2096726"/>
              <a:ext cx="5962" cy="80905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Skupina 19">
              <a:extLst>
                <a:ext uri="{FF2B5EF4-FFF2-40B4-BE49-F238E27FC236}">
                  <a16:creationId xmlns:a16="http://schemas.microsoft.com/office/drawing/2014/main" id="{95DCD24B-9705-4D33-89B8-E4680A5E591A}"/>
                </a:ext>
              </a:extLst>
            </p:cNvPr>
            <p:cNvGrpSpPr/>
            <p:nvPr/>
          </p:nvGrpSpPr>
          <p:grpSpPr>
            <a:xfrm>
              <a:off x="5612818" y="4253026"/>
              <a:ext cx="1479462" cy="400110"/>
              <a:chOff x="5508104" y="4005064"/>
              <a:chExt cx="1479462" cy="400110"/>
            </a:xfrm>
          </p:grpSpPr>
          <p:sp>
            <p:nvSpPr>
              <p:cNvPr id="36" name="Obdélník 35">
                <a:extLst>
                  <a:ext uri="{FF2B5EF4-FFF2-40B4-BE49-F238E27FC236}">
                    <a16:creationId xmlns:a16="http://schemas.microsoft.com/office/drawing/2014/main" id="{836715DB-8AA4-4C8B-8125-5E7C64488D8F}"/>
                  </a:ext>
                </a:extLst>
              </p:cNvPr>
              <p:cNvSpPr/>
              <p:nvPr/>
            </p:nvSpPr>
            <p:spPr>
              <a:xfrm>
                <a:off x="5508104" y="4005064"/>
                <a:ext cx="34496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s-CZ" sz="2000" b="1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P</a:t>
                </a:r>
                <a:endParaRPr lang="cs-CZ" sz="2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7" name="Obdélník 36">
                <a:extLst>
                  <a:ext uri="{FF2B5EF4-FFF2-40B4-BE49-F238E27FC236}">
                    <a16:creationId xmlns:a16="http://schemas.microsoft.com/office/drawing/2014/main" id="{85BEFBBD-4164-4879-AC07-AC766732742A}"/>
                  </a:ext>
                </a:extLst>
              </p:cNvPr>
              <p:cNvSpPr/>
              <p:nvPr/>
            </p:nvSpPr>
            <p:spPr>
              <a:xfrm>
                <a:off x="6660232" y="4005064"/>
                <a:ext cx="32733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s-CZ" sz="2000" b="1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E</a:t>
                </a:r>
              </a:p>
            </p:txBody>
          </p:sp>
          <p:cxnSp>
            <p:nvCxnSpPr>
              <p:cNvPr id="38" name="Přímá spojnice se šipkou 37">
                <a:extLst>
                  <a:ext uri="{FF2B5EF4-FFF2-40B4-BE49-F238E27FC236}">
                    <a16:creationId xmlns:a16="http://schemas.microsoft.com/office/drawing/2014/main" id="{F68BA52A-DEA0-42CC-A4D9-2FFAF597D5A5}"/>
                  </a:ext>
                </a:extLst>
              </p:cNvPr>
              <p:cNvCxnSpPr/>
              <p:nvPr/>
            </p:nvCxnSpPr>
            <p:spPr>
              <a:xfrm>
                <a:off x="5810778" y="4214619"/>
                <a:ext cx="849357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1" name="Přímá spojnice se šipkou 20">
              <a:extLst>
                <a:ext uri="{FF2B5EF4-FFF2-40B4-BE49-F238E27FC236}">
                  <a16:creationId xmlns:a16="http://schemas.microsoft.com/office/drawing/2014/main" id="{25C460ED-EB77-4D0F-9BF5-0AA5CD4788E5}"/>
                </a:ext>
              </a:extLst>
            </p:cNvPr>
            <p:cNvCxnSpPr/>
            <p:nvPr/>
          </p:nvCxnSpPr>
          <p:spPr>
            <a:xfrm flipH="1">
              <a:off x="6353149" y="3573297"/>
              <a:ext cx="1" cy="80905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Přímá spojnice se šipkou 21">
              <a:extLst>
                <a:ext uri="{FF2B5EF4-FFF2-40B4-BE49-F238E27FC236}">
                  <a16:creationId xmlns:a16="http://schemas.microsoft.com/office/drawing/2014/main" id="{04D72C18-CF5B-4854-B6FD-614A58EFA62C}"/>
                </a:ext>
              </a:extLst>
            </p:cNvPr>
            <p:cNvCxnSpPr/>
            <p:nvPr/>
          </p:nvCxnSpPr>
          <p:spPr>
            <a:xfrm flipH="1">
              <a:off x="6353149" y="4541639"/>
              <a:ext cx="1" cy="31192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Přímá spojnice se šipkou 22">
              <a:extLst>
                <a:ext uri="{FF2B5EF4-FFF2-40B4-BE49-F238E27FC236}">
                  <a16:creationId xmlns:a16="http://schemas.microsoft.com/office/drawing/2014/main" id="{E2324565-E49E-4F8C-A988-2EEF48BEA470}"/>
                </a:ext>
              </a:extLst>
            </p:cNvPr>
            <p:cNvCxnSpPr/>
            <p:nvPr/>
          </p:nvCxnSpPr>
          <p:spPr>
            <a:xfrm flipH="1">
              <a:off x="1409976" y="2033905"/>
              <a:ext cx="1" cy="73550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Přímá spojnice se šipkou 23">
              <a:extLst>
                <a:ext uri="{FF2B5EF4-FFF2-40B4-BE49-F238E27FC236}">
                  <a16:creationId xmlns:a16="http://schemas.microsoft.com/office/drawing/2014/main" id="{7F105A62-04AB-42F7-960B-0988310DDE2E}"/>
                </a:ext>
              </a:extLst>
            </p:cNvPr>
            <p:cNvCxnSpPr/>
            <p:nvPr/>
          </p:nvCxnSpPr>
          <p:spPr>
            <a:xfrm flipH="1">
              <a:off x="1413173" y="3098887"/>
              <a:ext cx="1" cy="107685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Přímá spojnice se šipkou 24">
              <a:extLst>
                <a:ext uri="{FF2B5EF4-FFF2-40B4-BE49-F238E27FC236}">
                  <a16:creationId xmlns:a16="http://schemas.microsoft.com/office/drawing/2014/main" id="{36C36C4E-6B47-433D-B1BA-53B0E019F915}"/>
                </a:ext>
              </a:extLst>
            </p:cNvPr>
            <p:cNvCxnSpPr>
              <a:stCxn id="16" idx="3"/>
              <a:endCxn id="13" idx="1"/>
            </p:cNvCxnSpPr>
            <p:nvPr/>
          </p:nvCxnSpPr>
          <p:spPr>
            <a:xfrm flipV="1">
              <a:off x="2261138" y="3710935"/>
              <a:ext cx="669061" cy="81407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Přímá spojnice se šipkou 25">
              <a:extLst>
                <a:ext uri="{FF2B5EF4-FFF2-40B4-BE49-F238E27FC236}">
                  <a16:creationId xmlns:a16="http://schemas.microsoft.com/office/drawing/2014/main" id="{294D9DC9-A215-4ED9-87B7-008F03FA0E0D}"/>
                </a:ext>
              </a:extLst>
            </p:cNvPr>
            <p:cNvCxnSpPr>
              <a:stCxn id="16" idx="3"/>
              <a:endCxn id="14" idx="1"/>
            </p:cNvCxnSpPr>
            <p:nvPr/>
          </p:nvCxnSpPr>
          <p:spPr>
            <a:xfrm>
              <a:off x="2261138" y="4525009"/>
              <a:ext cx="497713" cy="60135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Přímá spojnice se šipkou 26">
              <a:extLst>
                <a:ext uri="{FF2B5EF4-FFF2-40B4-BE49-F238E27FC236}">
                  <a16:creationId xmlns:a16="http://schemas.microsoft.com/office/drawing/2014/main" id="{ECDA53D1-454B-4B37-A22C-9A8B0AD33F75}"/>
                </a:ext>
              </a:extLst>
            </p:cNvPr>
            <p:cNvCxnSpPr>
              <a:stCxn id="36" idx="1"/>
            </p:cNvCxnSpPr>
            <p:nvPr/>
          </p:nvCxnSpPr>
          <p:spPr>
            <a:xfrm flipH="1" flipV="1">
              <a:off x="2735796" y="4175738"/>
              <a:ext cx="2877022" cy="27734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Přímá spojnice se šipkou 27">
              <a:extLst>
                <a:ext uri="{FF2B5EF4-FFF2-40B4-BE49-F238E27FC236}">
                  <a16:creationId xmlns:a16="http://schemas.microsoft.com/office/drawing/2014/main" id="{B0C48A00-4666-4170-B579-C8D544D3E57E}"/>
                </a:ext>
              </a:extLst>
            </p:cNvPr>
            <p:cNvCxnSpPr>
              <a:stCxn id="36" idx="1"/>
            </p:cNvCxnSpPr>
            <p:nvPr/>
          </p:nvCxnSpPr>
          <p:spPr>
            <a:xfrm flipH="1">
              <a:off x="2735796" y="4453081"/>
              <a:ext cx="2877022" cy="37260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ovéPole 28">
              <a:extLst>
                <a:ext uri="{FF2B5EF4-FFF2-40B4-BE49-F238E27FC236}">
                  <a16:creationId xmlns:a16="http://schemas.microsoft.com/office/drawing/2014/main" id="{98AC43E0-31D0-40CF-9BF1-13CF699A1F1C}"/>
                </a:ext>
              </a:extLst>
            </p:cNvPr>
            <p:cNvSpPr txBox="1"/>
            <p:nvPr/>
          </p:nvSpPr>
          <p:spPr>
            <a:xfrm>
              <a:off x="2735634" y="4158758"/>
              <a:ext cx="46746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(+)</a:t>
              </a:r>
            </a:p>
          </p:txBody>
        </p:sp>
        <p:sp>
          <p:nvSpPr>
            <p:cNvPr id="30" name="TextovéPole 29">
              <a:extLst>
                <a:ext uri="{FF2B5EF4-FFF2-40B4-BE49-F238E27FC236}">
                  <a16:creationId xmlns:a16="http://schemas.microsoft.com/office/drawing/2014/main" id="{734FC4F8-68E3-4229-82BE-2D745B9B2453}"/>
                </a:ext>
              </a:extLst>
            </p:cNvPr>
            <p:cNvSpPr txBox="1"/>
            <p:nvPr/>
          </p:nvSpPr>
          <p:spPr>
            <a:xfrm>
              <a:off x="2775992" y="4528170"/>
              <a:ext cx="3979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(-)</a:t>
              </a:r>
            </a:p>
          </p:txBody>
        </p:sp>
        <p:sp>
          <p:nvSpPr>
            <p:cNvPr id="31" name="TextovéPole 30">
              <a:extLst>
                <a:ext uri="{FF2B5EF4-FFF2-40B4-BE49-F238E27FC236}">
                  <a16:creationId xmlns:a16="http://schemas.microsoft.com/office/drawing/2014/main" id="{D15608C2-24E8-478F-86E0-57F4F1737A74}"/>
                </a:ext>
              </a:extLst>
            </p:cNvPr>
            <p:cNvSpPr txBox="1"/>
            <p:nvPr/>
          </p:nvSpPr>
          <p:spPr>
            <a:xfrm>
              <a:off x="5728102" y="5301208"/>
              <a:ext cx="12241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cs-CZ" sz="14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oxytocin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cs-CZ" sz="1400" dirty="0" err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PGs</a:t>
              </a:r>
              <a:endParaRPr lang="cs-CZ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2" name="TextovéPole 31">
              <a:extLst>
                <a:ext uri="{FF2B5EF4-FFF2-40B4-BE49-F238E27FC236}">
                  <a16:creationId xmlns:a16="http://schemas.microsoft.com/office/drawing/2014/main" id="{C2ABD650-2EA3-4B9C-BB1B-4D85404272D0}"/>
                </a:ext>
              </a:extLst>
            </p:cNvPr>
            <p:cNvSpPr txBox="1"/>
            <p:nvPr/>
          </p:nvSpPr>
          <p:spPr>
            <a:xfrm>
              <a:off x="2771800" y="5301208"/>
              <a:ext cx="16561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cs-CZ" sz="14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Gap </a:t>
              </a:r>
              <a:r>
                <a:rPr lang="cs-CZ" sz="1400" dirty="0" err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junctions</a:t>
              </a:r>
              <a:endParaRPr lang="cs-CZ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cxnSp>
          <p:nvCxnSpPr>
            <p:cNvPr id="33" name="Přímá spojnice se šipkou 32">
              <a:extLst>
                <a:ext uri="{FF2B5EF4-FFF2-40B4-BE49-F238E27FC236}">
                  <a16:creationId xmlns:a16="http://schemas.microsoft.com/office/drawing/2014/main" id="{FE2B22EE-139C-4A50-BD66-E2443ABEDF3A}"/>
                </a:ext>
              </a:extLst>
            </p:cNvPr>
            <p:cNvCxnSpPr>
              <a:stCxn id="14" idx="3"/>
              <a:endCxn id="34" idx="0"/>
            </p:cNvCxnSpPr>
            <p:nvPr/>
          </p:nvCxnSpPr>
          <p:spPr>
            <a:xfrm>
              <a:off x="4473166" y="5126365"/>
              <a:ext cx="503294" cy="111094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ovéPole 33">
              <a:extLst>
                <a:ext uri="{FF2B5EF4-FFF2-40B4-BE49-F238E27FC236}">
                  <a16:creationId xmlns:a16="http://schemas.microsoft.com/office/drawing/2014/main" id="{0A77D726-8315-45F1-8E83-D4417FE19514}"/>
                </a:ext>
              </a:extLst>
            </p:cNvPr>
            <p:cNvSpPr txBox="1"/>
            <p:nvPr/>
          </p:nvSpPr>
          <p:spPr>
            <a:xfrm>
              <a:off x="3985774" y="6237312"/>
              <a:ext cx="198137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PARTURITION</a:t>
              </a:r>
            </a:p>
          </p:txBody>
        </p:sp>
        <p:cxnSp>
          <p:nvCxnSpPr>
            <p:cNvPr id="35" name="Přímá spojnice se šipkou 34">
              <a:extLst>
                <a:ext uri="{FF2B5EF4-FFF2-40B4-BE49-F238E27FC236}">
                  <a16:creationId xmlns:a16="http://schemas.microsoft.com/office/drawing/2014/main" id="{C866F61B-A64B-4AE0-A5BE-D01A41C20EF1}"/>
                </a:ext>
              </a:extLst>
            </p:cNvPr>
            <p:cNvCxnSpPr>
              <a:stCxn id="15" idx="1"/>
              <a:endCxn id="34" idx="0"/>
            </p:cNvCxnSpPr>
            <p:nvPr/>
          </p:nvCxnSpPr>
          <p:spPr>
            <a:xfrm flipH="1">
              <a:off x="4976460" y="5124068"/>
              <a:ext cx="402816" cy="111324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Obdélník 38">
            <a:extLst>
              <a:ext uri="{FF2B5EF4-FFF2-40B4-BE49-F238E27FC236}">
                <a16:creationId xmlns:a16="http://schemas.microsoft.com/office/drawing/2014/main" id="{F7C88CF8-B7A5-456E-8742-7D71B1E61960}"/>
              </a:ext>
            </a:extLst>
          </p:cNvPr>
          <p:cNvSpPr/>
          <p:nvPr/>
        </p:nvSpPr>
        <p:spPr>
          <a:xfrm>
            <a:off x="2061769" y="2432485"/>
            <a:ext cx="25834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GROWTH OF FETUS</a:t>
            </a:r>
          </a:p>
        </p:txBody>
      </p:sp>
    </p:spTree>
    <p:extLst>
      <p:ext uri="{BB962C8B-B14F-4D97-AF65-F5344CB8AC3E}">
        <p14:creationId xmlns:p14="http://schemas.microsoft.com/office/powerpoint/2010/main" val="10839380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9C2FBFD-70C9-4F96-8B31-BF3BA3B564D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grpSp>
        <p:nvGrpSpPr>
          <p:cNvPr id="5" name="Skupina 4">
            <a:extLst>
              <a:ext uri="{FF2B5EF4-FFF2-40B4-BE49-F238E27FC236}">
                <a16:creationId xmlns:a16="http://schemas.microsoft.com/office/drawing/2014/main" id="{C1865443-E5CB-4606-9972-3D6E1952BF43}"/>
              </a:ext>
            </a:extLst>
          </p:cNvPr>
          <p:cNvGrpSpPr/>
          <p:nvPr/>
        </p:nvGrpSpPr>
        <p:grpSpPr>
          <a:xfrm>
            <a:off x="1495157" y="1630824"/>
            <a:ext cx="9077200" cy="4252244"/>
            <a:chOff x="175320" y="1436300"/>
            <a:chExt cx="9077200" cy="4252244"/>
          </a:xfrm>
        </p:grpSpPr>
        <p:grpSp>
          <p:nvGrpSpPr>
            <p:cNvPr id="8" name="Skupina 7">
              <a:extLst>
                <a:ext uri="{FF2B5EF4-FFF2-40B4-BE49-F238E27FC236}">
                  <a16:creationId xmlns:a16="http://schemas.microsoft.com/office/drawing/2014/main" id="{B39E10F7-8B26-442B-9399-D2C452958561}"/>
                </a:ext>
              </a:extLst>
            </p:cNvPr>
            <p:cNvGrpSpPr/>
            <p:nvPr/>
          </p:nvGrpSpPr>
          <p:grpSpPr>
            <a:xfrm>
              <a:off x="2694088" y="1458906"/>
              <a:ext cx="3534097" cy="4166957"/>
              <a:chOff x="2696224" y="1458906"/>
              <a:chExt cx="2210388" cy="4166957"/>
            </a:xfrm>
          </p:grpSpPr>
          <p:sp>
            <p:nvSpPr>
              <p:cNvPr id="62" name="TextovéPole 61">
                <a:extLst>
                  <a:ext uri="{FF2B5EF4-FFF2-40B4-BE49-F238E27FC236}">
                    <a16:creationId xmlns:a16="http://schemas.microsoft.com/office/drawing/2014/main" id="{F4429CBC-7EB2-4AA3-AB35-2FE51D67F931}"/>
                  </a:ext>
                </a:extLst>
              </p:cNvPr>
              <p:cNvSpPr txBox="1"/>
              <p:nvPr/>
            </p:nvSpPr>
            <p:spPr>
              <a:xfrm>
                <a:off x="2699792" y="1458906"/>
                <a:ext cx="2206820" cy="830997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dirty="0"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rPr>
                  <a:t>FETOPLACENTAL</a:t>
                </a:r>
              </a:p>
              <a:p>
                <a:pPr algn="ctr"/>
                <a:r>
                  <a:rPr lang="cs-CZ" dirty="0"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rPr>
                  <a:t>UNIT</a:t>
                </a:r>
              </a:p>
            </p:txBody>
          </p:sp>
          <p:sp>
            <p:nvSpPr>
              <p:cNvPr id="63" name="Obdélník 62">
                <a:extLst>
                  <a:ext uri="{FF2B5EF4-FFF2-40B4-BE49-F238E27FC236}">
                    <a16:creationId xmlns:a16="http://schemas.microsoft.com/office/drawing/2014/main" id="{6C1DF50E-7109-46D9-91C5-AB0A08097974}"/>
                  </a:ext>
                </a:extLst>
              </p:cNvPr>
              <p:cNvSpPr/>
              <p:nvPr/>
            </p:nvSpPr>
            <p:spPr>
              <a:xfrm>
                <a:off x="2696224" y="2132856"/>
                <a:ext cx="2206820" cy="3493007"/>
              </a:xfrm>
              <a:prstGeom prst="rect">
                <a:avLst/>
              </a:prstGeom>
              <a:solidFill>
                <a:srgbClr val="FDEDDA">
                  <a:alpha val="50196"/>
                </a:srgb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9" name="Skupina 8">
              <a:extLst>
                <a:ext uri="{FF2B5EF4-FFF2-40B4-BE49-F238E27FC236}">
                  <a16:creationId xmlns:a16="http://schemas.microsoft.com/office/drawing/2014/main" id="{AA82F06A-1483-4CD6-8D47-D642C840EA58}"/>
                </a:ext>
              </a:extLst>
            </p:cNvPr>
            <p:cNvGrpSpPr/>
            <p:nvPr/>
          </p:nvGrpSpPr>
          <p:grpSpPr>
            <a:xfrm>
              <a:off x="6322736" y="1482308"/>
              <a:ext cx="2673750" cy="4143555"/>
              <a:chOff x="6722786" y="1501358"/>
              <a:chExt cx="1909839" cy="4143555"/>
            </a:xfrm>
          </p:grpSpPr>
          <p:sp>
            <p:nvSpPr>
              <p:cNvPr id="60" name="TextovéPole 59">
                <a:extLst>
                  <a:ext uri="{FF2B5EF4-FFF2-40B4-BE49-F238E27FC236}">
                    <a16:creationId xmlns:a16="http://schemas.microsoft.com/office/drawing/2014/main" id="{4634F96B-FDCD-4F55-A2E5-ED0019E44E0E}"/>
                  </a:ext>
                </a:extLst>
              </p:cNvPr>
              <p:cNvSpPr txBox="1"/>
              <p:nvPr/>
            </p:nvSpPr>
            <p:spPr>
              <a:xfrm>
                <a:off x="6722786" y="1501358"/>
                <a:ext cx="1909839" cy="830997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dirty="0"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rPr>
                  <a:t>MATERNAL</a:t>
                </a:r>
              </a:p>
              <a:p>
                <a:pPr algn="ctr"/>
                <a:r>
                  <a:rPr lang="cs-CZ" dirty="0"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rPr>
                  <a:t>COMPARTMENT</a:t>
                </a:r>
              </a:p>
            </p:txBody>
          </p:sp>
          <p:sp>
            <p:nvSpPr>
              <p:cNvPr id="61" name="Obdélník 60">
                <a:extLst>
                  <a:ext uri="{FF2B5EF4-FFF2-40B4-BE49-F238E27FC236}">
                    <a16:creationId xmlns:a16="http://schemas.microsoft.com/office/drawing/2014/main" id="{6F5C6DC1-52DE-471B-8008-049910C72189}"/>
                  </a:ext>
                </a:extLst>
              </p:cNvPr>
              <p:cNvSpPr/>
              <p:nvPr/>
            </p:nvSpPr>
            <p:spPr>
              <a:xfrm>
                <a:off x="6732076" y="2132856"/>
                <a:ext cx="1872208" cy="3512057"/>
              </a:xfrm>
              <a:prstGeom prst="rect">
                <a:avLst/>
              </a:prstGeom>
              <a:solidFill>
                <a:srgbClr val="DFE5CA">
                  <a:alpha val="50196"/>
                </a:srgb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10" name="TextovéPole 9">
              <a:extLst>
                <a:ext uri="{FF2B5EF4-FFF2-40B4-BE49-F238E27FC236}">
                  <a16:creationId xmlns:a16="http://schemas.microsoft.com/office/drawing/2014/main" id="{CA2F5DB6-551C-4E5E-8445-58A221B009B2}"/>
                </a:ext>
              </a:extLst>
            </p:cNvPr>
            <p:cNvSpPr txBox="1"/>
            <p:nvPr/>
          </p:nvSpPr>
          <p:spPr>
            <a:xfrm>
              <a:off x="6930096" y="2708920"/>
              <a:ext cx="132279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hypotalamus</a:t>
              </a:r>
            </a:p>
          </p:txBody>
        </p:sp>
        <p:sp>
          <p:nvSpPr>
            <p:cNvPr id="11" name="TextovéPole 10">
              <a:extLst>
                <a:ext uri="{FF2B5EF4-FFF2-40B4-BE49-F238E27FC236}">
                  <a16:creationId xmlns:a16="http://schemas.microsoft.com/office/drawing/2014/main" id="{8483177A-5B1B-4F25-9822-DE8F7F42E476}"/>
                </a:ext>
              </a:extLst>
            </p:cNvPr>
            <p:cNvSpPr txBox="1"/>
            <p:nvPr/>
          </p:nvSpPr>
          <p:spPr>
            <a:xfrm>
              <a:off x="6930095" y="3251076"/>
              <a:ext cx="13482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dirty="0" err="1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neurohypophysis</a:t>
              </a:r>
              <a:endParaRPr lang="cs-CZ" sz="12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2" name="TextovéPole 11">
              <a:extLst>
                <a:ext uri="{FF2B5EF4-FFF2-40B4-BE49-F238E27FC236}">
                  <a16:creationId xmlns:a16="http://schemas.microsoft.com/office/drawing/2014/main" id="{D92D5443-412B-42AF-BB1E-758CD8B63D51}"/>
                </a:ext>
              </a:extLst>
            </p:cNvPr>
            <p:cNvSpPr txBox="1"/>
            <p:nvPr/>
          </p:nvSpPr>
          <p:spPr>
            <a:xfrm>
              <a:off x="6904901" y="4227982"/>
              <a:ext cx="13246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oxytocin</a:t>
              </a:r>
            </a:p>
          </p:txBody>
        </p:sp>
        <p:sp>
          <p:nvSpPr>
            <p:cNvPr id="13" name="TextovéPole 12">
              <a:extLst>
                <a:ext uri="{FF2B5EF4-FFF2-40B4-BE49-F238E27FC236}">
                  <a16:creationId xmlns:a16="http://schemas.microsoft.com/office/drawing/2014/main" id="{A4C7CF81-5C6C-4705-AD49-267BEE9F16DA}"/>
                </a:ext>
              </a:extLst>
            </p:cNvPr>
            <p:cNvSpPr txBox="1"/>
            <p:nvPr/>
          </p:nvSpPr>
          <p:spPr>
            <a:xfrm>
              <a:off x="4915378" y="2242958"/>
              <a:ext cx="13246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dirty="0" err="1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cortisol</a:t>
              </a:r>
              <a:endParaRPr lang="cs-CZ" sz="12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14" name="Skupina 13">
              <a:extLst>
                <a:ext uri="{FF2B5EF4-FFF2-40B4-BE49-F238E27FC236}">
                  <a16:creationId xmlns:a16="http://schemas.microsoft.com/office/drawing/2014/main" id="{32E49865-9B56-4EDD-9F96-F4D99F7B8584}"/>
                </a:ext>
              </a:extLst>
            </p:cNvPr>
            <p:cNvGrpSpPr/>
            <p:nvPr/>
          </p:nvGrpSpPr>
          <p:grpSpPr>
            <a:xfrm>
              <a:off x="175320" y="1436300"/>
              <a:ext cx="2410886" cy="4189563"/>
              <a:chOff x="216898" y="1541952"/>
              <a:chExt cx="1330687" cy="4189563"/>
            </a:xfrm>
          </p:grpSpPr>
          <p:grpSp>
            <p:nvGrpSpPr>
              <p:cNvPr id="55" name="Skupina 54">
                <a:extLst>
                  <a:ext uri="{FF2B5EF4-FFF2-40B4-BE49-F238E27FC236}">
                    <a16:creationId xmlns:a16="http://schemas.microsoft.com/office/drawing/2014/main" id="{043DCC76-EB3B-48B8-94B5-DE57F3174083}"/>
                  </a:ext>
                </a:extLst>
              </p:cNvPr>
              <p:cNvGrpSpPr/>
              <p:nvPr/>
            </p:nvGrpSpPr>
            <p:grpSpPr>
              <a:xfrm>
                <a:off x="216898" y="1541952"/>
                <a:ext cx="1324640" cy="4189563"/>
                <a:chOff x="216898" y="1541952"/>
                <a:chExt cx="1324640" cy="4189563"/>
              </a:xfrm>
            </p:grpSpPr>
            <p:sp>
              <p:nvSpPr>
                <p:cNvPr id="58" name="Obdélník 57">
                  <a:extLst>
                    <a:ext uri="{FF2B5EF4-FFF2-40B4-BE49-F238E27FC236}">
                      <a16:creationId xmlns:a16="http://schemas.microsoft.com/office/drawing/2014/main" id="{01069CE5-FCFF-4BA0-9D06-DC7EBBF50A60}"/>
                    </a:ext>
                  </a:extLst>
                </p:cNvPr>
                <p:cNvSpPr/>
                <p:nvPr/>
              </p:nvSpPr>
              <p:spPr>
                <a:xfrm>
                  <a:off x="247438" y="1844824"/>
                  <a:ext cx="1291449" cy="3886691"/>
                </a:xfrm>
                <a:prstGeom prst="rect">
                  <a:avLst/>
                </a:prstGeom>
                <a:solidFill>
                  <a:srgbClr val="EBE7F2">
                    <a:alpha val="50196"/>
                  </a:srgbClr>
                </a:solidFill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59" name="TextovéPole 58">
                  <a:extLst>
                    <a:ext uri="{FF2B5EF4-FFF2-40B4-BE49-F238E27FC236}">
                      <a16:creationId xmlns:a16="http://schemas.microsoft.com/office/drawing/2014/main" id="{200A43A4-987F-4DB2-B59D-4E5FDB82EF67}"/>
                    </a:ext>
                  </a:extLst>
                </p:cNvPr>
                <p:cNvSpPr txBox="1"/>
                <p:nvPr/>
              </p:nvSpPr>
              <p:spPr>
                <a:xfrm>
                  <a:off x="216898" y="1541952"/>
                  <a:ext cx="1324640" cy="461665"/>
                </a:xfrm>
                <a:prstGeom prst="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endParaRPr lang="cs-CZ" dirty="0"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p:grpSp>
          <p:sp>
            <p:nvSpPr>
              <p:cNvPr id="56" name="TextovéPole 55">
                <a:extLst>
                  <a:ext uri="{FF2B5EF4-FFF2-40B4-BE49-F238E27FC236}">
                    <a16:creationId xmlns:a16="http://schemas.microsoft.com/office/drawing/2014/main" id="{C1CBBC97-19D5-4CA8-A730-AF92695E7B32}"/>
                  </a:ext>
                </a:extLst>
              </p:cNvPr>
              <p:cNvSpPr txBox="1"/>
              <p:nvPr/>
            </p:nvSpPr>
            <p:spPr>
              <a:xfrm>
                <a:off x="217688" y="1842060"/>
                <a:ext cx="1324640" cy="461665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cs-CZ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57" name="TextovéPole 56">
                <a:extLst>
                  <a:ext uri="{FF2B5EF4-FFF2-40B4-BE49-F238E27FC236}">
                    <a16:creationId xmlns:a16="http://schemas.microsoft.com/office/drawing/2014/main" id="{AD9ABEDE-7559-44FF-8704-1E8ECFD574A5}"/>
                  </a:ext>
                </a:extLst>
              </p:cNvPr>
              <p:cNvSpPr txBox="1"/>
              <p:nvPr/>
            </p:nvSpPr>
            <p:spPr>
              <a:xfrm>
                <a:off x="222945" y="1670641"/>
                <a:ext cx="1324640" cy="461665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cs-CZ" dirty="0"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rPr>
                  <a:t>FETUS</a:t>
                </a:r>
              </a:p>
            </p:txBody>
          </p:sp>
        </p:grpSp>
        <p:sp>
          <p:nvSpPr>
            <p:cNvPr id="15" name="TextovéPole 14">
              <a:extLst>
                <a:ext uri="{FF2B5EF4-FFF2-40B4-BE49-F238E27FC236}">
                  <a16:creationId xmlns:a16="http://schemas.microsoft.com/office/drawing/2014/main" id="{56611C11-53E1-428A-B4A1-2383F08256C3}"/>
                </a:ext>
              </a:extLst>
            </p:cNvPr>
            <p:cNvSpPr txBox="1"/>
            <p:nvPr/>
          </p:nvSpPr>
          <p:spPr>
            <a:xfrm>
              <a:off x="212540" y="2229247"/>
              <a:ext cx="7114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dirty="0" err="1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cortisol</a:t>
              </a:r>
              <a:endParaRPr lang="cs-CZ" sz="12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16" name="Skupina 15">
              <a:extLst>
                <a:ext uri="{FF2B5EF4-FFF2-40B4-BE49-F238E27FC236}">
                  <a16:creationId xmlns:a16="http://schemas.microsoft.com/office/drawing/2014/main" id="{5C002CDB-62A2-450A-A1AE-1D4AF0EA0728}"/>
                </a:ext>
              </a:extLst>
            </p:cNvPr>
            <p:cNvGrpSpPr/>
            <p:nvPr/>
          </p:nvGrpSpPr>
          <p:grpSpPr>
            <a:xfrm>
              <a:off x="1111258" y="2770142"/>
              <a:ext cx="1402343" cy="2064611"/>
              <a:chOff x="172818" y="2650694"/>
              <a:chExt cx="1402343" cy="2064611"/>
            </a:xfrm>
          </p:grpSpPr>
          <p:sp>
            <p:nvSpPr>
              <p:cNvPr id="48" name="TextovéPole 47">
                <a:extLst>
                  <a:ext uri="{FF2B5EF4-FFF2-40B4-BE49-F238E27FC236}">
                    <a16:creationId xmlns:a16="http://schemas.microsoft.com/office/drawing/2014/main" id="{46961D4F-A91D-4DE5-A8C9-B60F7BCA5144}"/>
                  </a:ext>
                </a:extLst>
              </p:cNvPr>
              <p:cNvSpPr txBox="1"/>
              <p:nvPr/>
            </p:nvSpPr>
            <p:spPr>
              <a:xfrm>
                <a:off x="213420" y="2650694"/>
                <a:ext cx="130648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200" dirty="0"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rPr>
                  <a:t>hypotalamus</a:t>
                </a:r>
              </a:p>
            </p:txBody>
          </p:sp>
          <p:sp>
            <p:nvSpPr>
              <p:cNvPr id="49" name="TextovéPole 48">
                <a:extLst>
                  <a:ext uri="{FF2B5EF4-FFF2-40B4-BE49-F238E27FC236}">
                    <a16:creationId xmlns:a16="http://schemas.microsoft.com/office/drawing/2014/main" id="{37490F3A-BABE-4D67-AFFB-A32BCA680C16}"/>
                  </a:ext>
                </a:extLst>
              </p:cNvPr>
              <p:cNvSpPr txBox="1"/>
              <p:nvPr/>
            </p:nvSpPr>
            <p:spPr>
              <a:xfrm>
                <a:off x="172818" y="3247916"/>
                <a:ext cx="140234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200" dirty="0" err="1"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rPr>
                  <a:t>adenohypophysis</a:t>
                </a:r>
                <a:endParaRPr lang="cs-CZ" sz="120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50" name="TextovéPole 49">
                <a:extLst>
                  <a:ext uri="{FF2B5EF4-FFF2-40B4-BE49-F238E27FC236}">
                    <a16:creationId xmlns:a16="http://schemas.microsoft.com/office/drawing/2014/main" id="{5730A661-1BEB-458D-932E-E11969AC356D}"/>
                  </a:ext>
                </a:extLst>
              </p:cNvPr>
              <p:cNvSpPr txBox="1"/>
              <p:nvPr/>
            </p:nvSpPr>
            <p:spPr>
              <a:xfrm>
                <a:off x="195267" y="3802448"/>
                <a:ext cx="132464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200" dirty="0" err="1"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rPr>
                  <a:t>ardenal</a:t>
                </a:r>
                <a:r>
                  <a:rPr lang="cs-CZ" sz="1200" dirty="0"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cs-CZ" sz="1200" dirty="0" err="1"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rPr>
                  <a:t>glands</a:t>
                </a:r>
                <a:endParaRPr lang="cs-CZ" sz="120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51" name="TextovéPole 50">
                <a:extLst>
                  <a:ext uri="{FF2B5EF4-FFF2-40B4-BE49-F238E27FC236}">
                    <a16:creationId xmlns:a16="http://schemas.microsoft.com/office/drawing/2014/main" id="{ED97597B-FCB5-4AAE-AF41-CAF457F50D67}"/>
                  </a:ext>
                </a:extLst>
              </p:cNvPr>
              <p:cNvSpPr txBox="1"/>
              <p:nvPr/>
            </p:nvSpPr>
            <p:spPr>
              <a:xfrm>
                <a:off x="213420" y="4438306"/>
                <a:ext cx="130648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200" dirty="0" err="1"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rPr>
                  <a:t>cortisol</a:t>
                </a:r>
                <a:endParaRPr lang="cs-CZ" sz="120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cxnSp>
            <p:nvCxnSpPr>
              <p:cNvPr id="52" name="Přímá spojnice se šipkou 51">
                <a:extLst>
                  <a:ext uri="{FF2B5EF4-FFF2-40B4-BE49-F238E27FC236}">
                    <a16:creationId xmlns:a16="http://schemas.microsoft.com/office/drawing/2014/main" id="{1E49C726-A55E-49D8-9608-0C077AB2AA05}"/>
                  </a:ext>
                </a:extLst>
              </p:cNvPr>
              <p:cNvCxnSpPr>
                <a:cxnSpLocks/>
                <a:stCxn id="48" idx="2"/>
                <a:endCxn id="49" idx="0"/>
              </p:cNvCxnSpPr>
              <p:nvPr/>
            </p:nvCxnSpPr>
            <p:spPr>
              <a:xfrm>
                <a:off x="866664" y="2927693"/>
                <a:ext cx="7326" cy="32022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Přímá spojnice se šipkou 52">
                <a:extLst>
                  <a:ext uri="{FF2B5EF4-FFF2-40B4-BE49-F238E27FC236}">
                    <a16:creationId xmlns:a16="http://schemas.microsoft.com/office/drawing/2014/main" id="{F76AD3E3-C9F9-4B8C-87DD-D4461B302A8C}"/>
                  </a:ext>
                </a:extLst>
              </p:cNvPr>
              <p:cNvCxnSpPr/>
              <p:nvPr/>
            </p:nvCxnSpPr>
            <p:spPr>
              <a:xfrm flipH="1">
                <a:off x="877493" y="3531300"/>
                <a:ext cx="3049" cy="32022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Přímá spojnice se šipkou 53">
                <a:extLst>
                  <a:ext uri="{FF2B5EF4-FFF2-40B4-BE49-F238E27FC236}">
                    <a16:creationId xmlns:a16="http://schemas.microsoft.com/office/drawing/2014/main" id="{A4B41904-DCA6-4CAF-8426-2E65D5EB10FC}"/>
                  </a:ext>
                </a:extLst>
              </p:cNvPr>
              <p:cNvCxnSpPr/>
              <p:nvPr/>
            </p:nvCxnSpPr>
            <p:spPr>
              <a:xfrm flipH="1">
                <a:off x="880542" y="4112325"/>
                <a:ext cx="3049" cy="32022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TextovéPole 16">
              <a:extLst>
                <a:ext uri="{FF2B5EF4-FFF2-40B4-BE49-F238E27FC236}">
                  <a16:creationId xmlns:a16="http://schemas.microsoft.com/office/drawing/2014/main" id="{97191CC6-4CAF-45F6-BBA8-9D90669C8705}"/>
                </a:ext>
              </a:extLst>
            </p:cNvPr>
            <p:cNvSpPr txBox="1"/>
            <p:nvPr/>
          </p:nvSpPr>
          <p:spPr>
            <a:xfrm>
              <a:off x="1624125" y="3064768"/>
              <a:ext cx="71143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00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CRH</a:t>
              </a:r>
            </a:p>
          </p:txBody>
        </p:sp>
        <p:sp>
          <p:nvSpPr>
            <p:cNvPr id="18" name="TextovéPole 17">
              <a:extLst>
                <a:ext uri="{FF2B5EF4-FFF2-40B4-BE49-F238E27FC236}">
                  <a16:creationId xmlns:a16="http://schemas.microsoft.com/office/drawing/2014/main" id="{AD4E4070-8F9E-4757-AE4F-5F8D31835F4B}"/>
                </a:ext>
              </a:extLst>
            </p:cNvPr>
            <p:cNvSpPr txBox="1"/>
            <p:nvPr/>
          </p:nvSpPr>
          <p:spPr>
            <a:xfrm>
              <a:off x="1686347" y="3645024"/>
              <a:ext cx="71143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00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ACTH</a:t>
              </a:r>
            </a:p>
          </p:txBody>
        </p:sp>
        <p:sp>
          <p:nvSpPr>
            <p:cNvPr id="19" name="Obdélník 18">
              <a:extLst>
                <a:ext uri="{FF2B5EF4-FFF2-40B4-BE49-F238E27FC236}">
                  <a16:creationId xmlns:a16="http://schemas.microsoft.com/office/drawing/2014/main" id="{F9A9127D-C304-418C-B98A-1B9919884AEE}"/>
                </a:ext>
              </a:extLst>
            </p:cNvPr>
            <p:cNvSpPr/>
            <p:nvPr/>
          </p:nvSpPr>
          <p:spPr>
            <a:xfrm>
              <a:off x="175320" y="1482466"/>
              <a:ext cx="2399930" cy="4143397"/>
            </a:xfrm>
            <a:prstGeom prst="rect">
              <a:avLst/>
            </a:prstGeom>
            <a:noFill/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0" name="Obdélník 19">
              <a:extLst>
                <a:ext uri="{FF2B5EF4-FFF2-40B4-BE49-F238E27FC236}">
                  <a16:creationId xmlns:a16="http://schemas.microsoft.com/office/drawing/2014/main" id="{D5F44D97-A835-4856-8386-95E128156FB8}"/>
                </a:ext>
              </a:extLst>
            </p:cNvPr>
            <p:cNvSpPr/>
            <p:nvPr/>
          </p:nvSpPr>
          <p:spPr>
            <a:xfrm>
              <a:off x="1095606" y="4859635"/>
              <a:ext cx="145249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cs-CZ" sz="100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(</a:t>
              </a:r>
              <a:r>
                <a:rPr lang="en-US" sz="100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preparation of fetal organs</a:t>
              </a:r>
              <a:r>
                <a:rPr lang="cs-CZ" sz="100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)</a:t>
              </a:r>
            </a:p>
          </p:txBody>
        </p:sp>
        <p:cxnSp>
          <p:nvCxnSpPr>
            <p:cNvPr id="21" name="Přímá spojnice 20">
              <a:extLst>
                <a:ext uri="{FF2B5EF4-FFF2-40B4-BE49-F238E27FC236}">
                  <a16:creationId xmlns:a16="http://schemas.microsoft.com/office/drawing/2014/main" id="{6CE0467D-AB46-46CF-9E23-845564D8D1AF}"/>
                </a:ext>
              </a:extLst>
            </p:cNvPr>
            <p:cNvCxnSpPr>
              <a:stCxn id="15" idx="2"/>
            </p:cNvCxnSpPr>
            <p:nvPr/>
          </p:nvCxnSpPr>
          <p:spPr>
            <a:xfrm flipH="1">
              <a:off x="568106" y="2506246"/>
              <a:ext cx="152" cy="219000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Přímá spojnice se šipkou 21">
              <a:extLst>
                <a:ext uri="{FF2B5EF4-FFF2-40B4-BE49-F238E27FC236}">
                  <a16:creationId xmlns:a16="http://schemas.microsoft.com/office/drawing/2014/main" id="{0E488A41-DBDE-4413-9E0C-209BF072EB74}"/>
                </a:ext>
              </a:extLst>
            </p:cNvPr>
            <p:cNvCxnSpPr/>
            <p:nvPr/>
          </p:nvCxnSpPr>
          <p:spPr>
            <a:xfrm>
              <a:off x="568106" y="4696253"/>
              <a:ext cx="91781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ovéPole 22">
              <a:extLst>
                <a:ext uri="{FF2B5EF4-FFF2-40B4-BE49-F238E27FC236}">
                  <a16:creationId xmlns:a16="http://schemas.microsoft.com/office/drawing/2014/main" id="{34B71BDB-C6CE-4DC5-A4A4-B7D20F2EA4B9}"/>
                </a:ext>
              </a:extLst>
            </p:cNvPr>
            <p:cNvSpPr txBox="1"/>
            <p:nvPr/>
          </p:nvSpPr>
          <p:spPr>
            <a:xfrm>
              <a:off x="7927880" y="2238772"/>
              <a:ext cx="13246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dirty="0" err="1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cortisol</a:t>
              </a:r>
              <a:endParaRPr lang="cs-CZ" sz="12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4" name="TextovéPole 23">
              <a:extLst>
                <a:ext uri="{FF2B5EF4-FFF2-40B4-BE49-F238E27FC236}">
                  <a16:creationId xmlns:a16="http://schemas.microsoft.com/office/drawing/2014/main" id="{44DC8F7E-F588-437C-94D5-5861DE6BCEB8}"/>
                </a:ext>
              </a:extLst>
            </p:cNvPr>
            <p:cNvSpPr txBox="1"/>
            <p:nvPr/>
          </p:nvSpPr>
          <p:spPr>
            <a:xfrm>
              <a:off x="6919768" y="4808185"/>
              <a:ext cx="13246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uterus</a:t>
              </a:r>
            </a:p>
          </p:txBody>
        </p:sp>
        <p:sp>
          <p:nvSpPr>
            <p:cNvPr id="25" name="TextovéPole 24">
              <a:extLst>
                <a:ext uri="{FF2B5EF4-FFF2-40B4-BE49-F238E27FC236}">
                  <a16:creationId xmlns:a16="http://schemas.microsoft.com/office/drawing/2014/main" id="{4BF19490-E4A8-441B-BBF7-CA517A9110BD}"/>
                </a:ext>
              </a:extLst>
            </p:cNvPr>
            <p:cNvSpPr txBox="1"/>
            <p:nvPr/>
          </p:nvSpPr>
          <p:spPr>
            <a:xfrm>
              <a:off x="5272329" y="4360886"/>
              <a:ext cx="56234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dirty="0" err="1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PGs</a:t>
              </a:r>
              <a:endParaRPr lang="cs-CZ" sz="12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6" name="TextovéPole 25">
              <a:extLst>
                <a:ext uri="{FF2B5EF4-FFF2-40B4-BE49-F238E27FC236}">
                  <a16:creationId xmlns:a16="http://schemas.microsoft.com/office/drawing/2014/main" id="{132740C4-F87C-4DD4-8F2E-8849E784929C}"/>
                </a:ext>
              </a:extLst>
            </p:cNvPr>
            <p:cNvSpPr txBox="1"/>
            <p:nvPr/>
          </p:nvSpPr>
          <p:spPr>
            <a:xfrm>
              <a:off x="3726954" y="3941609"/>
              <a:ext cx="14571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 err="1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placental</a:t>
              </a:r>
              <a:r>
                <a:rPr lang="cs-CZ" sz="1200" b="1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 OT</a:t>
              </a:r>
            </a:p>
          </p:txBody>
        </p:sp>
        <p:grpSp>
          <p:nvGrpSpPr>
            <p:cNvPr id="27" name="Skupina 26">
              <a:extLst>
                <a:ext uri="{FF2B5EF4-FFF2-40B4-BE49-F238E27FC236}">
                  <a16:creationId xmlns:a16="http://schemas.microsoft.com/office/drawing/2014/main" id="{01858209-B897-4942-BDB9-6CAD5026046D}"/>
                </a:ext>
              </a:extLst>
            </p:cNvPr>
            <p:cNvGrpSpPr/>
            <p:nvPr/>
          </p:nvGrpSpPr>
          <p:grpSpPr>
            <a:xfrm>
              <a:off x="3779912" y="2564904"/>
              <a:ext cx="970011" cy="880215"/>
              <a:chOff x="3234659" y="2770142"/>
              <a:chExt cx="970011" cy="880215"/>
            </a:xfrm>
          </p:grpSpPr>
          <p:sp>
            <p:nvSpPr>
              <p:cNvPr id="45" name="TextovéPole 44">
                <a:extLst>
                  <a:ext uri="{FF2B5EF4-FFF2-40B4-BE49-F238E27FC236}">
                    <a16:creationId xmlns:a16="http://schemas.microsoft.com/office/drawing/2014/main" id="{BD23FC24-D53F-479E-A934-C0484250EDC5}"/>
                  </a:ext>
                </a:extLst>
              </p:cNvPr>
              <p:cNvSpPr txBox="1"/>
              <p:nvPr/>
            </p:nvSpPr>
            <p:spPr>
              <a:xfrm>
                <a:off x="3234659" y="3373358"/>
                <a:ext cx="97001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200" b="1" dirty="0" err="1"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rPr>
                  <a:t>estrogens</a:t>
                </a:r>
                <a:endParaRPr lang="cs-CZ" sz="1200" b="1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46" name="TextovéPole 45">
                <a:extLst>
                  <a:ext uri="{FF2B5EF4-FFF2-40B4-BE49-F238E27FC236}">
                    <a16:creationId xmlns:a16="http://schemas.microsoft.com/office/drawing/2014/main" id="{134E1C5B-A88A-4384-AE2D-28D45C42FCE1}"/>
                  </a:ext>
                </a:extLst>
              </p:cNvPr>
              <p:cNvSpPr txBox="1"/>
              <p:nvPr/>
            </p:nvSpPr>
            <p:spPr>
              <a:xfrm>
                <a:off x="3234659" y="2770142"/>
                <a:ext cx="97001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200" dirty="0"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rPr>
                  <a:t>cholesterol</a:t>
                </a:r>
              </a:p>
            </p:txBody>
          </p:sp>
          <p:cxnSp>
            <p:nvCxnSpPr>
              <p:cNvPr id="47" name="Přímá spojnice se šipkou 46">
                <a:extLst>
                  <a:ext uri="{FF2B5EF4-FFF2-40B4-BE49-F238E27FC236}">
                    <a16:creationId xmlns:a16="http://schemas.microsoft.com/office/drawing/2014/main" id="{E9E76736-B3FF-4ED8-AF23-C08ED2C72C17}"/>
                  </a:ext>
                </a:extLst>
              </p:cNvPr>
              <p:cNvCxnSpPr/>
              <p:nvPr/>
            </p:nvCxnSpPr>
            <p:spPr>
              <a:xfrm flipH="1">
                <a:off x="3716615" y="3037272"/>
                <a:ext cx="3049" cy="32022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8" name="Přímá spojnice se šipkou 27">
              <a:extLst>
                <a:ext uri="{FF2B5EF4-FFF2-40B4-BE49-F238E27FC236}">
                  <a16:creationId xmlns:a16="http://schemas.microsoft.com/office/drawing/2014/main" id="{F42321FE-2921-4969-A929-7CCA913D167B}"/>
                </a:ext>
              </a:extLst>
            </p:cNvPr>
            <p:cNvCxnSpPr/>
            <p:nvPr/>
          </p:nvCxnSpPr>
          <p:spPr>
            <a:xfrm flipH="1">
              <a:off x="5038275" y="4615338"/>
              <a:ext cx="562347" cy="36193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Přímá spojnice se šipkou 28">
              <a:extLst>
                <a:ext uri="{FF2B5EF4-FFF2-40B4-BE49-F238E27FC236}">
                  <a16:creationId xmlns:a16="http://schemas.microsoft.com/office/drawing/2014/main" id="{4D1425EB-2887-483E-82E5-057472D65FEA}"/>
                </a:ext>
              </a:extLst>
            </p:cNvPr>
            <p:cNvCxnSpPr/>
            <p:nvPr/>
          </p:nvCxnSpPr>
          <p:spPr>
            <a:xfrm flipH="1">
              <a:off x="7562521" y="2966869"/>
              <a:ext cx="3049" cy="32022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Přímá spojnice se šipkou 29">
              <a:extLst>
                <a:ext uri="{FF2B5EF4-FFF2-40B4-BE49-F238E27FC236}">
                  <a16:creationId xmlns:a16="http://schemas.microsoft.com/office/drawing/2014/main" id="{C29C0EC8-5789-4405-A03D-C5EC97D4A3E0}"/>
                </a:ext>
              </a:extLst>
            </p:cNvPr>
            <p:cNvCxnSpPr/>
            <p:nvPr/>
          </p:nvCxnSpPr>
          <p:spPr>
            <a:xfrm flipH="1">
              <a:off x="7565570" y="3503050"/>
              <a:ext cx="3049" cy="75507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ovéPole 30">
              <a:extLst>
                <a:ext uri="{FF2B5EF4-FFF2-40B4-BE49-F238E27FC236}">
                  <a16:creationId xmlns:a16="http://schemas.microsoft.com/office/drawing/2014/main" id="{71DD9EC0-0AB6-4CF6-8A51-438BE31B8F06}"/>
                </a:ext>
              </a:extLst>
            </p:cNvPr>
            <p:cNvSpPr txBox="1"/>
            <p:nvPr/>
          </p:nvSpPr>
          <p:spPr>
            <a:xfrm>
              <a:off x="3707904" y="4869160"/>
              <a:ext cx="14571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dirty="0" err="1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placental</a:t>
              </a:r>
              <a:r>
                <a:rPr lang="cs-CZ" sz="120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 CRH</a:t>
              </a:r>
            </a:p>
          </p:txBody>
        </p:sp>
        <p:sp>
          <p:nvSpPr>
            <p:cNvPr id="32" name="Obdélník 31">
              <a:extLst>
                <a:ext uri="{FF2B5EF4-FFF2-40B4-BE49-F238E27FC236}">
                  <a16:creationId xmlns:a16="http://schemas.microsoft.com/office/drawing/2014/main" id="{FA6E196C-3D3A-4123-AEE8-ED21BFC839D0}"/>
                </a:ext>
              </a:extLst>
            </p:cNvPr>
            <p:cNvSpPr/>
            <p:nvPr/>
          </p:nvSpPr>
          <p:spPr>
            <a:xfrm>
              <a:off x="3637480" y="5066134"/>
              <a:ext cx="152963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cs-CZ" sz="100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(</a:t>
              </a:r>
              <a:r>
                <a:rPr lang="en-US" sz="1000" dirty="0" err="1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vazodilation</a:t>
              </a:r>
              <a:r>
                <a:rPr lang="cs-CZ" sz="100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cs-CZ" sz="1000" dirty="0" err="1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of</a:t>
              </a:r>
              <a:r>
                <a:rPr lang="cs-CZ" sz="100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cs-CZ" sz="1000" dirty="0" err="1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the</a:t>
              </a:r>
              <a:r>
                <a:rPr lang="cs-CZ" sz="100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 placenta)</a:t>
              </a:r>
            </a:p>
          </p:txBody>
        </p:sp>
        <p:sp>
          <p:nvSpPr>
            <p:cNvPr id="33" name="Obdélník 32">
              <a:extLst>
                <a:ext uri="{FF2B5EF4-FFF2-40B4-BE49-F238E27FC236}">
                  <a16:creationId xmlns:a16="http://schemas.microsoft.com/office/drawing/2014/main" id="{B2A0A854-F8B1-4268-828A-AE413C5BF5FB}"/>
                </a:ext>
              </a:extLst>
            </p:cNvPr>
            <p:cNvSpPr/>
            <p:nvPr/>
          </p:nvSpPr>
          <p:spPr>
            <a:xfrm>
              <a:off x="2694088" y="1484784"/>
              <a:ext cx="3534097" cy="4141079"/>
            </a:xfrm>
            <a:prstGeom prst="rect">
              <a:avLst/>
            </a:prstGeom>
            <a:noFill/>
            <a:ln w="2857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34" name="Přímá spojnice se šipkou 33">
              <a:extLst>
                <a:ext uri="{FF2B5EF4-FFF2-40B4-BE49-F238E27FC236}">
                  <a16:creationId xmlns:a16="http://schemas.microsoft.com/office/drawing/2014/main" id="{D56258CB-FAC1-42B7-ABE1-356B43C9EA67}"/>
                </a:ext>
              </a:extLst>
            </p:cNvPr>
            <p:cNvCxnSpPr/>
            <p:nvPr/>
          </p:nvCxnSpPr>
          <p:spPr>
            <a:xfrm>
              <a:off x="5076056" y="4089634"/>
              <a:ext cx="360040" cy="30225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ovéPole 34">
              <a:extLst>
                <a:ext uri="{FF2B5EF4-FFF2-40B4-BE49-F238E27FC236}">
                  <a16:creationId xmlns:a16="http://schemas.microsoft.com/office/drawing/2014/main" id="{B84DB693-83BD-425F-8811-65934BC3D7FE}"/>
                </a:ext>
              </a:extLst>
            </p:cNvPr>
            <p:cNvSpPr txBox="1"/>
            <p:nvPr/>
          </p:nvSpPr>
          <p:spPr>
            <a:xfrm>
              <a:off x="6795641" y="5349990"/>
              <a:ext cx="155262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PARTURITION</a:t>
              </a:r>
              <a:endParaRPr lang="cs-CZ" sz="12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cxnSp>
          <p:nvCxnSpPr>
            <p:cNvPr id="36" name="Přímá spojnice se šipkou 35">
              <a:extLst>
                <a:ext uri="{FF2B5EF4-FFF2-40B4-BE49-F238E27FC236}">
                  <a16:creationId xmlns:a16="http://schemas.microsoft.com/office/drawing/2014/main" id="{181C6076-F83B-4481-B08D-729F30039807}"/>
                </a:ext>
              </a:extLst>
            </p:cNvPr>
            <p:cNvCxnSpPr/>
            <p:nvPr/>
          </p:nvCxnSpPr>
          <p:spPr>
            <a:xfrm>
              <a:off x="7572046" y="4537715"/>
              <a:ext cx="0" cy="27047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Přímá spojnice se šipkou 36">
              <a:extLst>
                <a:ext uri="{FF2B5EF4-FFF2-40B4-BE49-F238E27FC236}">
                  <a16:creationId xmlns:a16="http://schemas.microsoft.com/office/drawing/2014/main" id="{9EC49D89-4244-4CE7-9618-6CD89AD055DF}"/>
                </a:ext>
              </a:extLst>
            </p:cNvPr>
            <p:cNvCxnSpPr/>
            <p:nvPr/>
          </p:nvCxnSpPr>
          <p:spPr>
            <a:xfrm>
              <a:off x="7571953" y="5083696"/>
              <a:ext cx="0" cy="27047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Obdélník 37">
              <a:extLst>
                <a:ext uri="{FF2B5EF4-FFF2-40B4-BE49-F238E27FC236}">
                  <a16:creationId xmlns:a16="http://schemas.microsoft.com/office/drawing/2014/main" id="{F35636CC-887F-49C6-99DF-D5D959114AE5}"/>
                </a:ext>
              </a:extLst>
            </p:cNvPr>
            <p:cNvSpPr/>
            <p:nvPr/>
          </p:nvSpPr>
          <p:spPr>
            <a:xfrm>
              <a:off x="6327181" y="1484784"/>
              <a:ext cx="2647277" cy="4141079"/>
            </a:xfrm>
            <a:prstGeom prst="rect">
              <a:avLst/>
            </a:prstGeom>
            <a:noFill/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39" name="Přímá spojnice se šipkou 38">
              <a:extLst>
                <a:ext uri="{FF2B5EF4-FFF2-40B4-BE49-F238E27FC236}">
                  <a16:creationId xmlns:a16="http://schemas.microsoft.com/office/drawing/2014/main" id="{3E132CD8-1348-499C-9033-127CC2280F77}"/>
                </a:ext>
              </a:extLst>
            </p:cNvPr>
            <p:cNvCxnSpPr>
              <a:stCxn id="45" idx="3"/>
            </p:cNvCxnSpPr>
            <p:nvPr/>
          </p:nvCxnSpPr>
          <p:spPr>
            <a:xfrm>
              <a:off x="4749923" y="3306620"/>
              <a:ext cx="2702397" cy="50423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Přímá spojnice se šipkou 39">
              <a:extLst>
                <a:ext uri="{FF2B5EF4-FFF2-40B4-BE49-F238E27FC236}">
                  <a16:creationId xmlns:a16="http://schemas.microsoft.com/office/drawing/2014/main" id="{24C46184-8535-4A19-BDC0-3FAC68F28B79}"/>
                </a:ext>
              </a:extLst>
            </p:cNvPr>
            <p:cNvCxnSpPr/>
            <p:nvPr/>
          </p:nvCxnSpPr>
          <p:spPr>
            <a:xfrm flipH="1">
              <a:off x="5935856" y="2367930"/>
              <a:ext cx="2317034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Přímá spojnice se šipkou 40">
              <a:extLst>
                <a:ext uri="{FF2B5EF4-FFF2-40B4-BE49-F238E27FC236}">
                  <a16:creationId xmlns:a16="http://schemas.microsoft.com/office/drawing/2014/main" id="{3D67B3EE-7FF4-4C42-90E4-9A820B7A82CF}"/>
                </a:ext>
              </a:extLst>
            </p:cNvPr>
            <p:cNvCxnSpPr>
              <a:endCxn id="15" idx="3"/>
            </p:cNvCxnSpPr>
            <p:nvPr/>
          </p:nvCxnSpPr>
          <p:spPr>
            <a:xfrm flipH="1">
              <a:off x="923975" y="2367747"/>
              <a:ext cx="4296097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Přímá spojnice se šipkou 41">
              <a:extLst>
                <a:ext uri="{FF2B5EF4-FFF2-40B4-BE49-F238E27FC236}">
                  <a16:creationId xmlns:a16="http://schemas.microsoft.com/office/drawing/2014/main" id="{0D469137-4F81-40AB-AA3A-3DC49B96F7BD}"/>
                </a:ext>
              </a:extLst>
            </p:cNvPr>
            <p:cNvCxnSpPr>
              <a:stCxn id="31" idx="0"/>
            </p:cNvCxnSpPr>
            <p:nvPr/>
          </p:nvCxnSpPr>
          <p:spPr>
            <a:xfrm flipH="1" flipV="1">
              <a:off x="2195736" y="3768134"/>
              <a:ext cx="2240720" cy="110102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Přímá spojnice se šipkou 42">
              <a:extLst>
                <a:ext uri="{FF2B5EF4-FFF2-40B4-BE49-F238E27FC236}">
                  <a16:creationId xmlns:a16="http://schemas.microsoft.com/office/drawing/2014/main" id="{685955A0-EC3A-46BC-A7F9-A84E68F0E856}"/>
                </a:ext>
              </a:extLst>
            </p:cNvPr>
            <p:cNvCxnSpPr/>
            <p:nvPr/>
          </p:nvCxnSpPr>
          <p:spPr>
            <a:xfrm flipV="1">
              <a:off x="2176686" y="4089634"/>
              <a:ext cx="1699696" cy="57302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Přímá spojnice se šipkou 43">
              <a:extLst>
                <a:ext uri="{FF2B5EF4-FFF2-40B4-BE49-F238E27FC236}">
                  <a16:creationId xmlns:a16="http://schemas.microsoft.com/office/drawing/2014/main" id="{D67AA0FA-8EDB-45F7-93E9-52CE521E3789}"/>
                </a:ext>
              </a:extLst>
            </p:cNvPr>
            <p:cNvCxnSpPr/>
            <p:nvPr/>
          </p:nvCxnSpPr>
          <p:spPr>
            <a:xfrm>
              <a:off x="2176686" y="4696253"/>
              <a:ext cx="1665496" cy="31140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Nadpis 5">
            <a:extLst>
              <a:ext uri="{FF2B5EF4-FFF2-40B4-BE49-F238E27FC236}">
                <a16:creationId xmlns:a16="http://schemas.microsoft.com/office/drawing/2014/main" id="{4C7440EB-9E8D-4DFC-A346-7B583486F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 err="1"/>
              <a:t>Fetoplacental</a:t>
            </a:r>
            <a:r>
              <a:rPr lang="cs-CZ" dirty="0"/>
              <a:t> unit</a:t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919649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9C2FBFD-70C9-4F96-8B31-BF3BA3B564D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82EFF3CC-C4AC-4F73-A2C0-F7968BD1E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Lactation</a:t>
            </a:r>
            <a:br>
              <a:rPr lang="cs-CZ" dirty="0"/>
            </a:b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A743F99-A3F8-4C86-A546-8F2C690F837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982" y="1150010"/>
            <a:ext cx="9144000" cy="5618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5543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9C2FBFD-70C9-4F96-8B31-BF3BA3B564D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82EFF3CC-C4AC-4F73-A2C0-F7968BD1E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Physiological</a:t>
            </a:r>
            <a:r>
              <a:rPr lang="cs-CZ" dirty="0"/>
              <a:t> </a:t>
            </a:r>
            <a:r>
              <a:rPr lang="cs-CZ" dirty="0" err="1"/>
              <a:t>changes</a:t>
            </a:r>
            <a:r>
              <a:rPr lang="cs-CZ" dirty="0"/>
              <a:t> </a:t>
            </a:r>
            <a:r>
              <a:rPr lang="cs-CZ" dirty="0" err="1"/>
              <a:t>during</a:t>
            </a:r>
            <a:r>
              <a:rPr lang="cs-CZ" dirty="0"/>
              <a:t> </a:t>
            </a:r>
            <a:r>
              <a:rPr lang="cs-CZ" dirty="0" err="1"/>
              <a:t>pregnancy</a:t>
            </a:r>
            <a:br>
              <a:rPr lang="cs-CZ" dirty="0"/>
            </a:b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AEC600A-4EE0-41AC-8DA3-2A16DAC8196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459" y="1550643"/>
            <a:ext cx="7776864" cy="4803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7688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9C2FBFD-70C9-4F96-8B31-BF3BA3B564D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4D172A2A-6C4F-45DF-82E8-EC5F15B65B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0" y="2935018"/>
            <a:ext cx="10753200" cy="739835"/>
          </a:xfrm>
        </p:spPr>
        <p:txBody>
          <a:bodyPr/>
          <a:lstStyle/>
          <a:p>
            <a:pPr marL="72000" indent="0" algn="ctr">
              <a:buNone/>
            </a:pPr>
            <a:r>
              <a:rPr lang="en-US" dirty="0"/>
              <a:t>THANK  YOU  FOR  YOUR ATENTION</a:t>
            </a:r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278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9C2FBFD-70C9-4F96-8B31-BF3BA3B564D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22822FD-BAFC-4DA8-8B8C-6A6E3EE36A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832365"/>
            <a:ext cx="9144000" cy="4647635"/>
          </a:xfrm>
          <a:prstGeom prst="rect">
            <a:avLst/>
          </a:prstGeom>
        </p:spPr>
      </p:pic>
      <p:sp>
        <p:nvSpPr>
          <p:cNvPr id="7" name="Nadpis 5">
            <a:extLst>
              <a:ext uri="{FF2B5EF4-FFF2-40B4-BE49-F238E27FC236}">
                <a16:creationId xmlns:a16="http://schemas.microsoft.com/office/drawing/2014/main" id="{0E9E5343-1ABC-467C-8804-683D88EC6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US" dirty="0"/>
              <a:t>Hypothalamus – hypophysis – gonads 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1699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9C2FBFD-70C9-4F96-8B31-BF3BA3B564D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E015B74-5992-4367-B597-19184F7B6E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9" r="1921" b="6174"/>
          <a:stretch/>
        </p:blipFill>
        <p:spPr>
          <a:xfrm>
            <a:off x="2695682" y="1426914"/>
            <a:ext cx="6800636" cy="5431086"/>
          </a:xfrm>
          <a:prstGeom prst="rect">
            <a:avLst/>
          </a:prstGeom>
        </p:spPr>
      </p:pic>
      <p:sp>
        <p:nvSpPr>
          <p:cNvPr id="7" name="Nadpis 5">
            <a:extLst>
              <a:ext uri="{FF2B5EF4-FFF2-40B4-BE49-F238E27FC236}">
                <a16:creationId xmlns:a16="http://schemas.microsoft.com/office/drawing/2014/main" id="{80D1EB9A-3D0A-4F92-83C3-692D20C4F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US" dirty="0"/>
              <a:t>Hypothalamus – hypophysis – gonads 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646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9C2FBFD-70C9-4F96-8B31-BF3BA3B564D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6B9954E-EABB-45B9-9871-FAC534BED10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908" y="1858047"/>
            <a:ext cx="9144000" cy="4621953"/>
          </a:xfrm>
          <a:prstGeom prst="rect">
            <a:avLst/>
          </a:prstGeom>
        </p:spPr>
      </p:pic>
      <p:sp>
        <p:nvSpPr>
          <p:cNvPr id="7" name="Nadpis 5">
            <a:extLst>
              <a:ext uri="{FF2B5EF4-FFF2-40B4-BE49-F238E27FC236}">
                <a16:creationId xmlns:a16="http://schemas.microsoft.com/office/drawing/2014/main" id="{13626123-1ED8-49DB-9CE7-585366B25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US" dirty="0"/>
              <a:t>Hypothalamus – hypophysis – gonads 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203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9C2FBFD-70C9-4F96-8B31-BF3BA3B564D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845983" y="6271130"/>
            <a:ext cx="252000" cy="252000"/>
          </a:xfrm>
        </p:spPr>
        <p:txBody>
          <a:bodyPr/>
          <a:lstStyle/>
          <a:p>
            <a:fld id="{0DE708CC-0C3F-4567-9698-B54C0F35BD31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82EFF3CC-C4AC-4F73-A2C0-F7968BD1E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547480"/>
            <a:ext cx="10753200" cy="451576"/>
          </a:xfrm>
        </p:spPr>
        <p:txBody>
          <a:bodyPr/>
          <a:lstStyle/>
          <a:p>
            <a:r>
              <a:rPr lang="cs-CZ" dirty="0" err="1"/>
              <a:t>Menstrual</a:t>
            </a:r>
            <a:r>
              <a:rPr lang="cs-CZ" dirty="0"/>
              <a:t>  </a:t>
            </a:r>
            <a:r>
              <a:rPr lang="cs-CZ" dirty="0" err="1"/>
              <a:t>cycle</a:t>
            </a:r>
            <a:endParaRPr lang="cs-CZ" dirty="0"/>
          </a:p>
        </p:txBody>
      </p:sp>
      <p:grpSp>
        <p:nvGrpSpPr>
          <p:cNvPr id="5" name="Skupina 72">
            <a:extLst>
              <a:ext uri="{FF2B5EF4-FFF2-40B4-BE49-F238E27FC236}">
                <a16:creationId xmlns:a16="http://schemas.microsoft.com/office/drawing/2014/main" id="{5C33CFF3-B624-415C-8B09-A95663F1B7BB}"/>
              </a:ext>
            </a:extLst>
          </p:cNvPr>
          <p:cNvGrpSpPr/>
          <p:nvPr/>
        </p:nvGrpSpPr>
        <p:grpSpPr>
          <a:xfrm>
            <a:off x="1597778" y="1158348"/>
            <a:ext cx="8882954" cy="5742782"/>
            <a:chOff x="165795" y="1115218"/>
            <a:chExt cx="8882954" cy="5742782"/>
          </a:xfrm>
        </p:grpSpPr>
        <p:grpSp>
          <p:nvGrpSpPr>
            <p:cNvPr id="8" name="Skupina 52">
              <a:extLst>
                <a:ext uri="{FF2B5EF4-FFF2-40B4-BE49-F238E27FC236}">
                  <a16:creationId xmlns:a16="http://schemas.microsoft.com/office/drawing/2014/main" id="{26442B6E-F391-4B69-872E-2DFCAEF27B68}"/>
                </a:ext>
              </a:extLst>
            </p:cNvPr>
            <p:cNvGrpSpPr/>
            <p:nvPr/>
          </p:nvGrpSpPr>
          <p:grpSpPr>
            <a:xfrm>
              <a:off x="180652" y="1115218"/>
              <a:ext cx="8868097" cy="5742782"/>
              <a:chOff x="323527" y="1124743"/>
              <a:chExt cx="8868097" cy="5742782"/>
            </a:xfrm>
          </p:grpSpPr>
          <p:pic>
            <p:nvPicPr>
              <p:cNvPr id="18" name="Obrázek 59">
                <a:extLst>
                  <a:ext uri="{FF2B5EF4-FFF2-40B4-BE49-F238E27FC236}">
                    <a16:creationId xmlns:a16="http://schemas.microsoft.com/office/drawing/2014/main" id="{12F469D2-FFF9-43A9-B6AA-2E8A37CF95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3527" y="1124743"/>
                <a:ext cx="8868097" cy="5374481"/>
              </a:xfrm>
              <a:prstGeom prst="rect">
                <a:avLst/>
              </a:prstGeom>
            </p:spPr>
          </p:pic>
          <p:grpSp>
            <p:nvGrpSpPr>
              <p:cNvPr id="19" name="Skupina 60">
                <a:extLst>
                  <a:ext uri="{FF2B5EF4-FFF2-40B4-BE49-F238E27FC236}">
                    <a16:creationId xmlns:a16="http://schemas.microsoft.com/office/drawing/2014/main" id="{05106AEA-CFA5-45B2-A682-1D0363E75185}"/>
                  </a:ext>
                </a:extLst>
              </p:cNvPr>
              <p:cNvGrpSpPr/>
              <p:nvPr/>
            </p:nvGrpSpPr>
            <p:grpSpPr>
              <a:xfrm>
                <a:off x="333375" y="1196752"/>
                <a:ext cx="8810625" cy="5670773"/>
                <a:chOff x="142875" y="1196752"/>
                <a:chExt cx="8926388" cy="5670773"/>
              </a:xfrm>
            </p:grpSpPr>
            <p:sp>
              <p:nvSpPr>
                <p:cNvPr id="20" name="Volný tvar 61">
                  <a:extLst>
                    <a:ext uri="{FF2B5EF4-FFF2-40B4-BE49-F238E27FC236}">
                      <a16:creationId xmlns:a16="http://schemas.microsoft.com/office/drawing/2014/main" id="{982EC5A5-55B5-490C-B50C-666C2C8C45BC}"/>
                    </a:ext>
                  </a:extLst>
                </p:cNvPr>
                <p:cNvSpPr/>
                <p:nvPr/>
              </p:nvSpPr>
              <p:spPr>
                <a:xfrm>
                  <a:off x="177421" y="2157023"/>
                  <a:ext cx="8871045" cy="378100"/>
                </a:xfrm>
                <a:custGeom>
                  <a:avLst/>
                  <a:gdLst>
                    <a:gd name="connsiteX0" fmla="*/ 0 w 8871045"/>
                    <a:gd name="connsiteY0" fmla="*/ 340517 h 378100"/>
                    <a:gd name="connsiteX1" fmla="*/ 545910 w 8871045"/>
                    <a:gd name="connsiteY1" fmla="*/ 374637 h 378100"/>
                    <a:gd name="connsiteX2" fmla="*/ 1146412 w 8871045"/>
                    <a:gd name="connsiteY2" fmla="*/ 374637 h 378100"/>
                    <a:gd name="connsiteX3" fmla="*/ 1828800 w 8871045"/>
                    <a:gd name="connsiteY3" fmla="*/ 354165 h 378100"/>
                    <a:gd name="connsiteX4" fmla="*/ 2640842 w 8871045"/>
                    <a:gd name="connsiteY4" fmla="*/ 326870 h 378100"/>
                    <a:gd name="connsiteX5" fmla="*/ 3200400 w 8871045"/>
                    <a:gd name="connsiteY5" fmla="*/ 292750 h 378100"/>
                    <a:gd name="connsiteX6" fmla="*/ 3370997 w 8871045"/>
                    <a:gd name="connsiteY6" fmla="*/ 285926 h 378100"/>
                    <a:gd name="connsiteX7" fmla="*/ 3452883 w 8871045"/>
                    <a:gd name="connsiteY7" fmla="*/ 101681 h 378100"/>
                    <a:gd name="connsiteX8" fmla="*/ 3732663 w 8871045"/>
                    <a:gd name="connsiteY8" fmla="*/ 12971 h 378100"/>
                    <a:gd name="connsiteX9" fmla="*/ 4019266 w 8871045"/>
                    <a:gd name="connsiteY9" fmla="*/ 6147 h 378100"/>
                    <a:gd name="connsiteX10" fmla="*/ 4230806 w 8871045"/>
                    <a:gd name="connsiteY10" fmla="*/ 67562 h 378100"/>
                    <a:gd name="connsiteX11" fmla="*/ 4653886 w 8871045"/>
                    <a:gd name="connsiteY11" fmla="*/ 74386 h 378100"/>
                    <a:gd name="connsiteX12" fmla="*/ 5240740 w 8871045"/>
                    <a:gd name="connsiteY12" fmla="*/ 33443 h 378100"/>
                    <a:gd name="connsiteX13" fmla="*/ 5711588 w 8871045"/>
                    <a:gd name="connsiteY13" fmla="*/ 53914 h 378100"/>
                    <a:gd name="connsiteX14" fmla="*/ 6161964 w 8871045"/>
                    <a:gd name="connsiteY14" fmla="*/ 101681 h 378100"/>
                    <a:gd name="connsiteX15" fmla="*/ 6346209 w 8871045"/>
                    <a:gd name="connsiteY15" fmla="*/ 94858 h 378100"/>
                    <a:gd name="connsiteX16" fmla="*/ 6837528 w 8871045"/>
                    <a:gd name="connsiteY16" fmla="*/ 251807 h 378100"/>
                    <a:gd name="connsiteX17" fmla="*/ 6980830 w 8871045"/>
                    <a:gd name="connsiteY17" fmla="*/ 340517 h 378100"/>
                    <a:gd name="connsiteX18" fmla="*/ 7267433 w 8871045"/>
                    <a:gd name="connsiteY18" fmla="*/ 347341 h 378100"/>
                    <a:gd name="connsiteX19" fmla="*/ 7642746 w 8871045"/>
                    <a:gd name="connsiteY19" fmla="*/ 367813 h 378100"/>
                    <a:gd name="connsiteX20" fmla="*/ 8871045 w 8871045"/>
                    <a:gd name="connsiteY20" fmla="*/ 360989 h 378100"/>
                    <a:gd name="connsiteX0" fmla="*/ 0 w 8871045"/>
                    <a:gd name="connsiteY0" fmla="*/ 340517 h 378100"/>
                    <a:gd name="connsiteX1" fmla="*/ 545910 w 8871045"/>
                    <a:gd name="connsiteY1" fmla="*/ 374637 h 378100"/>
                    <a:gd name="connsiteX2" fmla="*/ 1146412 w 8871045"/>
                    <a:gd name="connsiteY2" fmla="*/ 374637 h 378100"/>
                    <a:gd name="connsiteX3" fmla="*/ 1828800 w 8871045"/>
                    <a:gd name="connsiteY3" fmla="*/ 354165 h 378100"/>
                    <a:gd name="connsiteX4" fmla="*/ 2640842 w 8871045"/>
                    <a:gd name="connsiteY4" fmla="*/ 326870 h 378100"/>
                    <a:gd name="connsiteX5" fmla="*/ 3200400 w 8871045"/>
                    <a:gd name="connsiteY5" fmla="*/ 292750 h 378100"/>
                    <a:gd name="connsiteX6" fmla="*/ 3370997 w 8871045"/>
                    <a:gd name="connsiteY6" fmla="*/ 285926 h 378100"/>
                    <a:gd name="connsiteX7" fmla="*/ 3452883 w 8871045"/>
                    <a:gd name="connsiteY7" fmla="*/ 101681 h 378100"/>
                    <a:gd name="connsiteX8" fmla="*/ 3732663 w 8871045"/>
                    <a:gd name="connsiteY8" fmla="*/ 12971 h 378100"/>
                    <a:gd name="connsiteX9" fmla="*/ 4019266 w 8871045"/>
                    <a:gd name="connsiteY9" fmla="*/ 6147 h 378100"/>
                    <a:gd name="connsiteX10" fmla="*/ 4230806 w 8871045"/>
                    <a:gd name="connsiteY10" fmla="*/ 67562 h 378100"/>
                    <a:gd name="connsiteX11" fmla="*/ 4653886 w 8871045"/>
                    <a:gd name="connsiteY11" fmla="*/ 74386 h 378100"/>
                    <a:gd name="connsiteX12" fmla="*/ 5240740 w 8871045"/>
                    <a:gd name="connsiteY12" fmla="*/ 33443 h 378100"/>
                    <a:gd name="connsiteX13" fmla="*/ 5711588 w 8871045"/>
                    <a:gd name="connsiteY13" fmla="*/ 53914 h 378100"/>
                    <a:gd name="connsiteX14" fmla="*/ 6161964 w 8871045"/>
                    <a:gd name="connsiteY14" fmla="*/ 101681 h 378100"/>
                    <a:gd name="connsiteX15" fmla="*/ 6462215 w 8871045"/>
                    <a:gd name="connsiteY15" fmla="*/ 122153 h 378100"/>
                    <a:gd name="connsiteX16" fmla="*/ 6837528 w 8871045"/>
                    <a:gd name="connsiteY16" fmla="*/ 251807 h 378100"/>
                    <a:gd name="connsiteX17" fmla="*/ 6980830 w 8871045"/>
                    <a:gd name="connsiteY17" fmla="*/ 340517 h 378100"/>
                    <a:gd name="connsiteX18" fmla="*/ 7267433 w 8871045"/>
                    <a:gd name="connsiteY18" fmla="*/ 347341 h 378100"/>
                    <a:gd name="connsiteX19" fmla="*/ 7642746 w 8871045"/>
                    <a:gd name="connsiteY19" fmla="*/ 367813 h 378100"/>
                    <a:gd name="connsiteX20" fmla="*/ 8871045 w 8871045"/>
                    <a:gd name="connsiteY20" fmla="*/ 360989 h 378100"/>
                    <a:gd name="connsiteX0" fmla="*/ 0 w 8871045"/>
                    <a:gd name="connsiteY0" fmla="*/ 340517 h 378100"/>
                    <a:gd name="connsiteX1" fmla="*/ 545910 w 8871045"/>
                    <a:gd name="connsiteY1" fmla="*/ 374637 h 378100"/>
                    <a:gd name="connsiteX2" fmla="*/ 1146412 w 8871045"/>
                    <a:gd name="connsiteY2" fmla="*/ 374637 h 378100"/>
                    <a:gd name="connsiteX3" fmla="*/ 1828800 w 8871045"/>
                    <a:gd name="connsiteY3" fmla="*/ 354165 h 378100"/>
                    <a:gd name="connsiteX4" fmla="*/ 2640842 w 8871045"/>
                    <a:gd name="connsiteY4" fmla="*/ 326870 h 378100"/>
                    <a:gd name="connsiteX5" fmla="*/ 3200400 w 8871045"/>
                    <a:gd name="connsiteY5" fmla="*/ 292750 h 378100"/>
                    <a:gd name="connsiteX6" fmla="*/ 3370997 w 8871045"/>
                    <a:gd name="connsiteY6" fmla="*/ 285926 h 378100"/>
                    <a:gd name="connsiteX7" fmla="*/ 3452883 w 8871045"/>
                    <a:gd name="connsiteY7" fmla="*/ 101681 h 378100"/>
                    <a:gd name="connsiteX8" fmla="*/ 3732663 w 8871045"/>
                    <a:gd name="connsiteY8" fmla="*/ 12971 h 378100"/>
                    <a:gd name="connsiteX9" fmla="*/ 4019266 w 8871045"/>
                    <a:gd name="connsiteY9" fmla="*/ 6147 h 378100"/>
                    <a:gd name="connsiteX10" fmla="*/ 4230806 w 8871045"/>
                    <a:gd name="connsiteY10" fmla="*/ 67562 h 378100"/>
                    <a:gd name="connsiteX11" fmla="*/ 4653886 w 8871045"/>
                    <a:gd name="connsiteY11" fmla="*/ 74386 h 378100"/>
                    <a:gd name="connsiteX12" fmla="*/ 5240740 w 8871045"/>
                    <a:gd name="connsiteY12" fmla="*/ 33443 h 378100"/>
                    <a:gd name="connsiteX13" fmla="*/ 5711588 w 8871045"/>
                    <a:gd name="connsiteY13" fmla="*/ 53914 h 378100"/>
                    <a:gd name="connsiteX14" fmla="*/ 6161964 w 8871045"/>
                    <a:gd name="connsiteY14" fmla="*/ 101681 h 378100"/>
                    <a:gd name="connsiteX15" fmla="*/ 6462215 w 8871045"/>
                    <a:gd name="connsiteY15" fmla="*/ 122153 h 378100"/>
                    <a:gd name="connsiteX16" fmla="*/ 6817056 w 8871045"/>
                    <a:gd name="connsiteY16" fmla="*/ 251807 h 378100"/>
                    <a:gd name="connsiteX17" fmla="*/ 6980830 w 8871045"/>
                    <a:gd name="connsiteY17" fmla="*/ 340517 h 378100"/>
                    <a:gd name="connsiteX18" fmla="*/ 7267433 w 8871045"/>
                    <a:gd name="connsiteY18" fmla="*/ 347341 h 378100"/>
                    <a:gd name="connsiteX19" fmla="*/ 7642746 w 8871045"/>
                    <a:gd name="connsiteY19" fmla="*/ 367813 h 378100"/>
                    <a:gd name="connsiteX20" fmla="*/ 8871045 w 8871045"/>
                    <a:gd name="connsiteY20" fmla="*/ 360989 h 378100"/>
                    <a:gd name="connsiteX0" fmla="*/ 0 w 8871045"/>
                    <a:gd name="connsiteY0" fmla="*/ 340517 h 378100"/>
                    <a:gd name="connsiteX1" fmla="*/ 545910 w 8871045"/>
                    <a:gd name="connsiteY1" fmla="*/ 374637 h 378100"/>
                    <a:gd name="connsiteX2" fmla="*/ 1146412 w 8871045"/>
                    <a:gd name="connsiteY2" fmla="*/ 374637 h 378100"/>
                    <a:gd name="connsiteX3" fmla="*/ 1828800 w 8871045"/>
                    <a:gd name="connsiteY3" fmla="*/ 354165 h 378100"/>
                    <a:gd name="connsiteX4" fmla="*/ 2640842 w 8871045"/>
                    <a:gd name="connsiteY4" fmla="*/ 326870 h 378100"/>
                    <a:gd name="connsiteX5" fmla="*/ 3200400 w 8871045"/>
                    <a:gd name="connsiteY5" fmla="*/ 292750 h 378100"/>
                    <a:gd name="connsiteX6" fmla="*/ 3370997 w 8871045"/>
                    <a:gd name="connsiteY6" fmla="*/ 285926 h 378100"/>
                    <a:gd name="connsiteX7" fmla="*/ 3452883 w 8871045"/>
                    <a:gd name="connsiteY7" fmla="*/ 101681 h 378100"/>
                    <a:gd name="connsiteX8" fmla="*/ 3732663 w 8871045"/>
                    <a:gd name="connsiteY8" fmla="*/ 12971 h 378100"/>
                    <a:gd name="connsiteX9" fmla="*/ 4019266 w 8871045"/>
                    <a:gd name="connsiteY9" fmla="*/ 6147 h 378100"/>
                    <a:gd name="connsiteX10" fmla="*/ 4230806 w 8871045"/>
                    <a:gd name="connsiteY10" fmla="*/ 67562 h 378100"/>
                    <a:gd name="connsiteX11" fmla="*/ 4653886 w 8871045"/>
                    <a:gd name="connsiteY11" fmla="*/ 74386 h 378100"/>
                    <a:gd name="connsiteX12" fmla="*/ 5240740 w 8871045"/>
                    <a:gd name="connsiteY12" fmla="*/ 33443 h 378100"/>
                    <a:gd name="connsiteX13" fmla="*/ 5711588 w 8871045"/>
                    <a:gd name="connsiteY13" fmla="*/ 53914 h 378100"/>
                    <a:gd name="connsiteX14" fmla="*/ 6161964 w 8871045"/>
                    <a:gd name="connsiteY14" fmla="*/ 101681 h 378100"/>
                    <a:gd name="connsiteX15" fmla="*/ 6462215 w 8871045"/>
                    <a:gd name="connsiteY15" fmla="*/ 122153 h 378100"/>
                    <a:gd name="connsiteX16" fmla="*/ 6817056 w 8871045"/>
                    <a:gd name="connsiteY16" fmla="*/ 251807 h 378100"/>
                    <a:gd name="connsiteX17" fmla="*/ 6980830 w 8871045"/>
                    <a:gd name="connsiteY17" fmla="*/ 340517 h 378100"/>
                    <a:gd name="connsiteX18" fmla="*/ 7267433 w 8871045"/>
                    <a:gd name="connsiteY18" fmla="*/ 347341 h 378100"/>
                    <a:gd name="connsiteX19" fmla="*/ 7642746 w 8871045"/>
                    <a:gd name="connsiteY19" fmla="*/ 367813 h 378100"/>
                    <a:gd name="connsiteX20" fmla="*/ 8871045 w 8871045"/>
                    <a:gd name="connsiteY20" fmla="*/ 360989 h 378100"/>
                    <a:gd name="connsiteX0" fmla="*/ 0 w 8871045"/>
                    <a:gd name="connsiteY0" fmla="*/ 340517 h 378100"/>
                    <a:gd name="connsiteX1" fmla="*/ 545910 w 8871045"/>
                    <a:gd name="connsiteY1" fmla="*/ 374637 h 378100"/>
                    <a:gd name="connsiteX2" fmla="*/ 1146412 w 8871045"/>
                    <a:gd name="connsiteY2" fmla="*/ 374637 h 378100"/>
                    <a:gd name="connsiteX3" fmla="*/ 1828800 w 8871045"/>
                    <a:gd name="connsiteY3" fmla="*/ 354165 h 378100"/>
                    <a:gd name="connsiteX4" fmla="*/ 2640842 w 8871045"/>
                    <a:gd name="connsiteY4" fmla="*/ 326870 h 378100"/>
                    <a:gd name="connsiteX5" fmla="*/ 3200400 w 8871045"/>
                    <a:gd name="connsiteY5" fmla="*/ 292750 h 378100"/>
                    <a:gd name="connsiteX6" fmla="*/ 3370997 w 8871045"/>
                    <a:gd name="connsiteY6" fmla="*/ 285926 h 378100"/>
                    <a:gd name="connsiteX7" fmla="*/ 3452883 w 8871045"/>
                    <a:gd name="connsiteY7" fmla="*/ 101681 h 378100"/>
                    <a:gd name="connsiteX8" fmla="*/ 3732663 w 8871045"/>
                    <a:gd name="connsiteY8" fmla="*/ 12971 h 378100"/>
                    <a:gd name="connsiteX9" fmla="*/ 4019266 w 8871045"/>
                    <a:gd name="connsiteY9" fmla="*/ 6147 h 378100"/>
                    <a:gd name="connsiteX10" fmla="*/ 4230806 w 8871045"/>
                    <a:gd name="connsiteY10" fmla="*/ 67562 h 378100"/>
                    <a:gd name="connsiteX11" fmla="*/ 4653886 w 8871045"/>
                    <a:gd name="connsiteY11" fmla="*/ 74386 h 378100"/>
                    <a:gd name="connsiteX12" fmla="*/ 5240740 w 8871045"/>
                    <a:gd name="connsiteY12" fmla="*/ 33443 h 378100"/>
                    <a:gd name="connsiteX13" fmla="*/ 5711588 w 8871045"/>
                    <a:gd name="connsiteY13" fmla="*/ 53914 h 378100"/>
                    <a:gd name="connsiteX14" fmla="*/ 6161964 w 8871045"/>
                    <a:gd name="connsiteY14" fmla="*/ 101681 h 378100"/>
                    <a:gd name="connsiteX15" fmla="*/ 6462215 w 8871045"/>
                    <a:gd name="connsiteY15" fmla="*/ 122153 h 378100"/>
                    <a:gd name="connsiteX16" fmla="*/ 6817056 w 8871045"/>
                    <a:gd name="connsiteY16" fmla="*/ 251807 h 378100"/>
                    <a:gd name="connsiteX17" fmla="*/ 7001301 w 8871045"/>
                    <a:gd name="connsiteY17" fmla="*/ 326869 h 378100"/>
                    <a:gd name="connsiteX18" fmla="*/ 7267433 w 8871045"/>
                    <a:gd name="connsiteY18" fmla="*/ 347341 h 378100"/>
                    <a:gd name="connsiteX19" fmla="*/ 7642746 w 8871045"/>
                    <a:gd name="connsiteY19" fmla="*/ 367813 h 378100"/>
                    <a:gd name="connsiteX20" fmla="*/ 8871045 w 8871045"/>
                    <a:gd name="connsiteY20" fmla="*/ 360989 h 378100"/>
                    <a:gd name="connsiteX0" fmla="*/ 0 w 8871045"/>
                    <a:gd name="connsiteY0" fmla="*/ 340517 h 378100"/>
                    <a:gd name="connsiteX1" fmla="*/ 545910 w 8871045"/>
                    <a:gd name="connsiteY1" fmla="*/ 374637 h 378100"/>
                    <a:gd name="connsiteX2" fmla="*/ 1146412 w 8871045"/>
                    <a:gd name="connsiteY2" fmla="*/ 374637 h 378100"/>
                    <a:gd name="connsiteX3" fmla="*/ 1828800 w 8871045"/>
                    <a:gd name="connsiteY3" fmla="*/ 354165 h 378100"/>
                    <a:gd name="connsiteX4" fmla="*/ 2640842 w 8871045"/>
                    <a:gd name="connsiteY4" fmla="*/ 326870 h 378100"/>
                    <a:gd name="connsiteX5" fmla="*/ 3200400 w 8871045"/>
                    <a:gd name="connsiteY5" fmla="*/ 292750 h 378100"/>
                    <a:gd name="connsiteX6" fmla="*/ 3370997 w 8871045"/>
                    <a:gd name="connsiteY6" fmla="*/ 285926 h 378100"/>
                    <a:gd name="connsiteX7" fmla="*/ 3452883 w 8871045"/>
                    <a:gd name="connsiteY7" fmla="*/ 101681 h 378100"/>
                    <a:gd name="connsiteX8" fmla="*/ 3732663 w 8871045"/>
                    <a:gd name="connsiteY8" fmla="*/ 12971 h 378100"/>
                    <a:gd name="connsiteX9" fmla="*/ 4019266 w 8871045"/>
                    <a:gd name="connsiteY9" fmla="*/ 6147 h 378100"/>
                    <a:gd name="connsiteX10" fmla="*/ 4230806 w 8871045"/>
                    <a:gd name="connsiteY10" fmla="*/ 67562 h 378100"/>
                    <a:gd name="connsiteX11" fmla="*/ 4653886 w 8871045"/>
                    <a:gd name="connsiteY11" fmla="*/ 74386 h 378100"/>
                    <a:gd name="connsiteX12" fmla="*/ 5240740 w 8871045"/>
                    <a:gd name="connsiteY12" fmla="*/ 33443 h 378100"/>
                    <a:gd name="connsiteX13" fmla="*/ 5711588 w 8871045"/>
                    <a:gd name="connsiteY13" fmla="*/ 53914 h 378100"/>
                    <a:gd name="connsiteX14" fmla="*/ 6161964 w 8871045"/>
                    <a:gd name="connsiteY14" fmla="*/ 101681 h 378100"/>
                    <a:gd name="connsiteX15" fmla="*/ 6462215 w 8871045"/>
                    <a:gd name="connsiteY15" fmla="*/ 122153 h 378100"/>
                    <a:gd name="connsiteX16" fmla="*/ 6817056 w 8871045"/>
                    <a:gd name="connsiteY16" fmla="*/ 251807 h 378100"/>
                    <a:gd name="connsiteX17" fmla="*/ 7001301 w 8871045"/>
                    <a:gd name="connsiteY17" fmla="*/ 326869 h 378100"/>
                    <a:gd name="connsiteX18" fmla="*/ 7315200 w 8871045"/>
                    <a:gd name="connsiteY18" fmla="*/ 347341 h 378100"/>
                    <a:gd name="connsiteX19" fmla="*/ 7642746 w 8871045"/>
                    <a:gd name="connsiteY19" fmla="*/ 367813 h 378100"/>
                    <a:gd name="connsiteX20" fmla="*/ 8871045 w 8871045"/>
                    <a:gd name="connsiteY20" fmla="*/ 360989 h 378100"/>
                    <a:gd name="connsiteX0" fmla="*/ 0 w 8871045"/>
                    <a:gd name="connsiteY0" fmla="*/ 340517 h 378100"/>
                    <a:gd name="connsiteX1" fmla="*/ 545910 w 8871045"/>
                    <a:gd name="connsiteY1" fmla="*/ 374637 h 378100"/>
                    <a:gd name="connsiteX2" fmla="*/ 1146412 w 8871045"/>
                    <a:gd name="connsiteY2" fmla="*/ 374637 h 378100"/>
                    <a:gd name="connsiteX3" fmla="*/ 1828800 w 8871045"/>
                    <a:gd name="connsiteY3" fmla="*/ 354165 h 378100"/>
                    <a:gd name="connsiteX4" fmla="*/ 2640842 w 8871045"/>
                    <a:gd name="connsiteY4" fmla="*/ 326870 h 378100"/>
                    <a:gd name="connsiteX5" fmla="*/ 3200400 w 8871045"/>
                    <a:gd name="connsiteY5" fmla="*/ 292750 h 378100"/>
                    <a:gd name="connsiteX6" fmla="*/ 3370997 w 8871045"/>
                    <a:gd name="connsiteY6" fmla="*/ 285926 h 378100"/>
                    <a:gd name="connsiteX7" fmla="*/ 3452883 w 8871045"/>
                    <a:gd name="connsiteY7" fmla="*/ 101681 h 378100"/>
                    <a:gd name="connsiteX8" fmla="*/ 3732663 w 8871045"/>
                    <a:gd name="connsiteY8" fmla="*/ 12971 h 378100"/>
                    <a:gd name="connsiteX9" fmla="*/ 4019266 w 8871045"/>
                    <a:gd name="connsiteY9" fmla="*/ 6147 h 378100"/>
                    <a:gd name="connsiteX10" fmla="*/ 4230806 w 8871045"/>
                    <a:gd name="connsiteY10" fmla="*/ 67562 h 378100"/>
                    <a:gd name="connsiteX11" fmla="*/ 4653886 w 8871045"/>
                    <a:gd name="connsiteY11" fmla="*/ 74386 h 378100"/>
                    <a:gd name="connsiteX12" fmla="*/ 5240740 w 8871045"/>
                    <a:gd name="connsiteY12" fmla="*/ 33443 h 378100"/>
                    <a:gd name="connsiteX13" fmla="*/ 5711588 w 8871045"/>
                    <a:gd name="connsiteY13" fmla="*/ 53914 h 378100"/>
                    <a:gd name="connsiteX14" fmla="*/ 6161964 w 8871045"/>
                    <a:gd name="connsiteY14" fmla="*/ 101681 h 378100"/>
                    <a:gd name="connsiteX15" fmla="*/ 6462215 w 8871045"/>
                    <a:gd name="connsiteY15" fmla="*/ 122153 h 378100"/>
                    <a:gd name="connsiteX16" fmla="*/ 6817056 w 8871045"/>
                    <a:gd name="connsiteY16" fmla="*/ 251807 h 378100"/>
                    <a:gd name="connsiteX17" fmla="*/ 7001301 w 8871045"/>
                    <a:gd name="connsiteY17" fmla="*/ 326869 h 378100"/>
                    <a:gd name="connsiteX18" fmla="*/ 7315200 w 8871045"/>
                    <a:gd name="connsiteY18" fmla="*/ 347341 h 378100"/>
                    <a:gd name="connsiteX19" fmla="*/ 7670042 w 8871045"/>
                    <a:gd name="connsiteY19" fmla="*/ 360989 h 378100"/>
                    <a:gd name="connsiteX20" fmla="*/ 8871045 w 8871045"/>
                    <a:gd name="connsiteY20" fmla="*/ 360989 h 378100"/>
                    <a:gd name="connsiteX0" fmla="*/ 0 w 8871045"/>
                    <a:gd name="connsiteY0" fmla="*/ 340517 h 378100"/>
                    <a:gd name="connsiteX1" fmla="*/ 545910 w 8871045"/>
                    <a:gd name="connsiteY1" fmla="*/ 374637 h 378100"/>
                    <a:gd name="connsiteX2" fmla="*/ 1146412 w 8871045"/>
                    <a:gd name="connsiteY2" fmla="*/ 374637 h 378100"/>
                    <a:gd name="connsiteX3" fmla="*/ 1828800 w 8871045"/>
                    <a:gd name="connsiteY3" fmla="*/ 354165 h 378100"/>
                    <a:gd name="connsiteX4" fmla="*/ 2640842 w 8871045"/>
                    <a:gd name="connsiteY4" fmla="*/ 326870 h 378100"/>
                    <a:gd name="connsiteX5" fmla="*/ 3200400 w 8871045"/>
                    <a:gd name="connsiteY5" fmla="*/ 292750 h 378100"/>
                    <a:gd name="connsiteX6" fmla="*/ 3377821 w 8871045"/>
                    <a:gd name="connsiteY6" fmla="*/ 265455 h 378100"/>
                    <a:gd name="connsiteX7" fmla="*/ 3452883 w 8871045"/>
                    <a:gd name="connsiteY7" fmla="*/ 101681 h 378100"/>
                    <a:gd name="connsiteX8" fmla="*/ 3732663 w 8871045"/>
                    <a:gd name="connsiteY8" fmla="*/ 12971 h 378100"/>
                    <a:gd name="connsiteX9" fmla="*/ 4019266 w 8871045"/>
                    <a:gd name="connsiteY9" fmla="*/ 6147 h 378100"/>
                    <a:gd name="connsiteX10" fmla="*/ 4230806 w 8871045"/>
                    <a:gd name="connsiteY10" fmla="*/ 67562 h 378100"/>
                    <a:gd name="connsiteX11" fmla="*/ 4653886 w 8871045"/>
                    <a:gd name="connsiteY11" fmla="*/ 74386 h 378100"/>
                    <a:gd name="connsiteX12" fmla="*/ 5240740 w 8871045"/>
                    <a:gd name="connsiteY12" fmla="*/ 33443 h 378100"/>
                    <a:gd name="connsiteX13" fmla="*/ 5711588 w 8871045"/>
                    <a:gd name="connsiteY13" fmla="*/ 53914 h 378100"/>
                    <a:gd name="connsiteX14" fmla="*/ 6161964 w 8871045"/>
                    <a:gd name="connsiteY14" fmla="*/ 101681 h 378100"/>
                    <a:gd name="connsiteX15" fmla="*/ 6462215 w 8871045"/>
                    <a:gd name="connsiteY15" fmla="*/ 122153 h 378100"/>
                    <a:gd name="connsiteX16" fmla="*/ 6817056 w 8871045"/>
                    <a:gd name="connsiteY16" fmla="*/ 251807 h 378100"/>
                    <a:gd name="connsiteX17" fmla="*/ 7001301 w 8871045"/>
                    <a:gd name="connsiteY17" fmla="*/ 326869 h 378100"/>
                    <a:gd name="connsiteX18" fmla="*/ 7315200 w 8871045"/>
                    <a:gd name="connsiteY18" fmla="*/ 347341 h 378100"/>
                    <a:gd name="connsiteX19" fmla="*/ 7670042 w 8871045"/>
                    <a:gd name="connsiteY19" fmla="*/ 360989 h 378100"/>
                    <a:gd name="connsiteX20" fmla="*/ 8871045 w 8871045"/>
                    <a:gd name="connsiteY20" fmla="*/ 360989 h 378100"/>
                    <a:gd name="connsiteX0" fmla="*/ 0 w 8871045"/>
                    <a:gd name="connsiteY0" fmla="*/ 340517 h 378100"/>
                    <a:gd name="connsiteX1" fmla="*/ 545910 w 8871045"/>
                    <a:gd name="connsiteY1" fmla="*/ 374637 h 378100"/>
                    <a:gd name="connsiteX2" fmla="*/ 1146412 w 8871045"/>
                    <a:gd name="connsiteY2" fmla="*/ 374637 h 378100"/>
                    <a:gd name="connsiteX3" fmla="*/ 1828800 w 8871045"/>
                    <a:gd name="connsiteY3" fmla="*/ 354165 h 378100"/>
                    <a:gd name="connsiteX4" fmla="*/ 2640842 w 8871045"/>
                    <a:gd name="connsiteY4" fmla="*/ 326870 h 378100"/>
                    <a:gd name="connsiteX5" fmla="*/ 3200400 w 8871045"/>
                    <a:gd name="connsiteY5" fmla="*/ 292750 h 378100"/>
                    <a:gd name="connsiteX6" fmla="*/ 3377821 w 8871045"/>
                    <a:gd name="connsiteY6" fmla="*/ 265455 h 378100"/>
                    <a:gd name="connsiteX7" fmla="*/ 3452883 w 8871045"/>
                    <a:gd name="connsiteY7" fmla="*/ 101681 h 378100"/>
                    <a:gd name="connsiteX8" fmla="*/ 3732663 w 8871045"/>
                    <a:gd name="connsiteY8" fmla="*/ 12971 h 378100"/>
                    <a:gd name="connsiteX9" fmla="*/ 4019266 w 8871045"/>
                    <a:gd name="connsiteY9" fmla="*/ 6147 h 378100"/>
                    <a:gd name="connsiteX10" fmla="*/ 4230806 w 8871045"/>
                    <a:gd name="connsiteY10" fmla="*/ 67562 h 378100"/>
                    <a:gd name="connsiteX11" fmla="*/ 4653886 w 8871045"/>
                    <a:gd name="connsiteY11" fmla="*/ 74386 h 378100"/>
                    <a:gd name="connsiteX12" fmla="*/ 5240740 w 8871045"/>
                    <a:gd name="connsiteY12" fmla="*/ 33443 h 378100"/>
                    <a:gd name="connsiteX13" fmla="*/ 5711588 w 8871045"/>
                    <a:gd name="connsiteY13" fmla="*/ 53914 h 378100"/>
                    <a:gd name="connsiteX14" fmla="*/ 6161964 w 8871045"/>
                    <a:gd name="connsiteY14" fmla="*/ 101681 h 378100"/>
                    <a:gd name="connsiteX15" fmla="*/ 6462215 w 8871045"/>
                    <a:gd name="connsiteY15" fmla="*/ 122153 h 378100"/>
                    <a:gd name="connsiteX16" fmla="*/ 6817056 w 8871045"/>
                    <a:gd name="connsiteY16" fmla="*/ 251807 h 378100"/>
                    <a:gd name="connsiteX17" fmla="*/ 7001301 w 8871045"/>
                    <a:gd name="connsiteY17" fmla="*/ 326869 h 378100"/>
                    <a:gd name="connsiteX18" fmla="*/ 7315200 w 8871045"/>
                    <a:gd name="connsiteY18" fmla="*/ 347341 h 378100"/>
                    <a:gd name="connsiteX19" fmla="*/ 7670042 w 8871045"/>
                    <a:gd name="connsiteY19" fmla="*/ 360989 h 378100"/>
                    <a:gd name="connsiteX20" fmla="*/ 8871045 w 8871045"/>
                    <a:gd name="connsiteY20" fmla="*/ 360989 h 37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8871045" h="378100">
                      <a:moveTo>
                        <a:pt x="0" y="340517"/>
                      </a:moveTo>
                      <a:cubicBezTo>
                        <a:pt x="177420" y="354733"/>
                        <a:pt x="354841" y="368950"/>
                        <a:pt x="545910" y="374637"/>
                      </a:cubicBezTo>
                      <a:cubicBezTo>
                        <a:pt x="736979" y="380324"/>
                        <a:pt x="932597" y="378049"/>
                        <a:pt x="1146412" y="374637"/>
                      </a:cubicBezTo>
                      <a:cubicBezTo>
                        <a:pt x="1360227" y="371225"/>
                        <a:pt x="1828800" y="354165"/>
                        <a:pt x="1828800" y="354165"/>
                      </a:cubicBezTo>
                      <a:lnTo>
                        <a:pt x="2640842" y="326870"/>
                      </a:lnTo>
                      <a:cubicBezTo>
                        <a:pt x="2869442" y="316634"/>
                        <a:pt x="3077570" y="302986"/>
                        <a:pt x="3200400" y="292750"/>
                      </a:cubicBezTo>
                      <a:cubicBezTo>
                        <a:pt x="3323230" y="282514"/>
                        <a:pt x="3342565" y="317772"/>
                        <a:pt x="3377821" y="265455"/>
                      </a:cubicBezTo>
                      <a:cubicBezTo>
                        <a:pt x="3413077" y="213138"/>
                        <a:pt x="3393743" y="143762"/>
                        <a:pt x="3452883" y="101681"/>
                      </a:cubicBezTo>
                      <a:cubicBezTo>
                        <a:pt x="3512023" y="59600"/>
                        <a:pt x="3638266" y="28893"/>
                        <a:pt x="3732663" y="12971"/>
                      </a:cubicBezTo>
                      <a:cubicBezTo>
                        <a:pt x="3827060" y="-2951"/>
                        <a:pt x="3936242" y="-2951"/>
                        <a:pt x="4019266" y="6147"/>
                      </a:cubicBezTo>
                      <a:cubicBezTo>
                        <a:pt x="4102290" y="15245"/>
                        <a:pt x="4125036" y="56189"/>
                        <a:pt x="4230806" y="67562"/>
                      </a:cubicBezTo>
                      <a:cubicBezTo>
                        <a:pt x="4336576" y="78935"/>
                        <a:pt x="4485564" y="80072"/>
                        <a:pt x="4653886" y="74386"/>
                      </a:cubicBezTo>
                      <a:cubicBezTo>
                        <a:pt x="4822208" y="68699"/>
                        <a:pt x="5064456" y="36855"/>
                        <a:pt x="5240740" y="33443"/>
                      </a:cubicBezTo>
                      <a:cubicBezTo>
                        <a:pt x="5417024" y="30031"/>
                        <a:pt x="5558051" y="42541"/>
                        <a:pt x="5711588" y="53914"/>
                      </a:cubicBezTo>
                      <a:cubicBezTo>
                        <a:pt x="5865125" y="65287"/>
                        <a:pt x="6036860" y="90308"/>
                        <a:pt x="6161964" y="101681"/>
                      </a:cubicBezTo>
                      <a:cubicBezTo>
                        <a:pt x="6287069" y="113054"/>
                        <a:pt x="6353033" y="97132"/>
                        <a:pt x="6462215" y="122153"/>
                      </a:cubicBezTo>
                      <a:cubicBezTo>
                        <a:pt x="6571397" y="147174"/>
                        <a:pt x="6727208" y="217688"/>
                        <a:pt x="6817056" y="251807"/>
                      </a:cubicBezTo>
                      <a:cubicBezTo>
                        <a:pt x="6906904" y="285926"/>
                        <a:pt x="6918277" y="310947"/>
                        <a:pt x="7001301" y="326869"/>
                      </a:cubicBezTo>
                      <a:cubicBezTo>
                        <a:pt x="7084325" y="342791"/>
                        <a:pt x="7203743" y="341654"/>
                        <a:pt x="7315200" y="347341"/>
                      </a:cubicBezTo>
                      <a:cubicBezTo>
                        <a:pt x="7426657" y="353028"/>
                        <a:pt x="7410735" y="358714"/>
                        <a:pt x="7670042" y="360989"/>
                      </a:cubicBezTo>
                      <a:lnTo>
                        <a:pt x="8871045" y="360989"/>
                      </a:lnTo>
                    </a:path>
                  </a:pathLst>
                </a:custGeom>
                <a:noFill/>
                <a:ln w="38100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cxnSp>
              <p:nvCxnSpPr>
                <p:cNvPr id="21" name="Přímá spojnice 62">
                  <a:extLst>
                    <a:ext uri="{FF2B5EF4-FFF2-40B4-BE49-F238E27FC236}">
                      <a16:creationId xmlns:a16="http://schemas.microsoft.com/office/drawing/2014/main" id="{0DFDF36D-CEBD-4326-98EC-74D28B30DA36}"/>
                    </a:ext>
                  </a:extLst>
                </p:cNvPr>
                <p:cNvCxnSpPr/>
                <p:nvPr/>
              </p:nvCxnSpPr>
              <p:spPr>
                <a:xfrm>
                  <a:off x="165795" y="1988840"/>
                  <a:ext cx="8899276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Přímá spojnice 63">
                  <a:extLst>
                    <a:ext uri="{FF2B5EF4-FFF2-40B4-BE49-F238E27FC236}">
                      <a16:creationId xmlns:a16="http://schemas.microsoft.com/office/drawing/2014/main" id="{AABF4AF3-8498-4E63-8106-5571363741A0}"/>
                    </a:ext>
                  </a:extLst>
                </p:cNvPr>
                <p:cNvCxnSpPr/>
                <p:nvPr/>
              </p:nvCxnSpPr>
              <p:spPr>
                <a:xfrm>
                  <a:off x="169987" y="2737495"/>
                  <a:ext cx="8899276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Přímá spojnice 64">
                  <a:extLst>
                    <a:ext uri="{FF2B5EF4-FFF2-40B4-BE49-F238E27FC236}">
                      <a16:creationId xmlns:a16="http://schemas.microsoft.com/office/drawing/2014/main" id="{98B6CCD2-0660-4B95-B0EC-AF0EB80578D9}"/>
                    </a:ext>
                  </a:extLst>
                </p:cNvPr>
                <p:cNvCxnSpPr/>
                <p:nvPr/>
              </p:nvCxnSpPr>
              <p:spPr>
                <a:xfrm>
                  <a:off x="146745" y="3851523"/>
                  <a:ext cx="8899276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Přímá spojnice 65">
                  <a:extLst>
                    <a:ext uri="{FF2B5EF4-FFF2-40B4-BE49-F238E27FC236}">
                      <a16:creationId xmlns:a16="http://schemas.microsoft.com/office/drawing/2014/main" id="{2E7AB46F-D36D-44AB-9F11-68D976392B4E}"/>
                    </a:ext>
                  </a:extLst>
                </p:cNvPr>
                <p:cNvCxnSpPr/>
                <p:nvPr/>
              </p:nvCxnSpPr>
              <p:spPr>
                <a:xfrm>
                  <a:off x="146745" y="4950693"/>
                  <a:ext cx="8899276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Přímá spojnice 66">
                  <a:extLst>
                    <a:ext uri="{FF2B5EF4-FFF2-40B4-BE49-F238E27FC236}">
                      <a16:creationId xmlns:a16="http://schemas.microsoft.com/office/drawing/2014/main" id="{05448FC0-9852-463D-82DC-CFFAC7FA786F}"/>
                    </a:ext>
                  </a:extLst>
                </p:cNvPr>
                <p:cNvCxnSpPr/>
                <p:nvPr/>
              </p:nvCxnSpPr>
              <p:spPr>
                <a:xfrm>
                  <a:off x="169987" y="2122190"/>
                  <a:ext cx="8899276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Přímá spojnice 67">
                  <a:extLst>
                    <a:ext uri="{FF2B5EF4-FFF2-40B4-BE49-F238E27FC236}">
                      <a16:creationId xmlns:a16="http://schemas.microsoft.com/office/drawing/2014/main" id="{FE885F6B-812B-4E91-8042-0E8601F47A7C}"/>
                    </a:ext>
                  </a:extLst>
                </p:cNvPr>
                <p:cNvCxnSpPr/>
                <p:nvPr/>
              </p:nvCxnSpPr>
              <p:spPr>
                <a:xfrm>
                  <a:off x="169987" y="2598812"/>
                  <a:ext cx="8899276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Přímá spojnice 68">
                  <a:extLst>
                    <a:ext uri="{FF2B5EF4-FFF2-40B4-BE49-F238E27FC236}">
                      <a16:creationId xmlns:a16="http://schemas.microsoft.com/office/drawing/2014/main" id="{FB3127DD-1803-4B70-A0A2-EBE5D64B44AF}"/>
                    </a:ext>
                  </a:extLst>
                </p:cNvPr>
                <p:cNvCxnSpPr/>
                <p:nvPr/>
              </p:nvCxnSpPr>
              <p:spPr>
                <a:xfrm>
                  <a:off x="142875" y="1196752"/>
                  <a:ext cx="13395" cy="528012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Přímá spojnice 69">
                  <a:extLst>
                    <a:ext uri="{FF2B5EF4-FFF2-40B4-BE49-F238E27FC236}">
                      <a16:creationId xmlns:a16="http://schemas.microsoft.com/office/drawing/2014/main" id="{99D0CDE1-A652-4384-9691-C5B80CF1DE62}"/>
                    </a:ext>
                  </a:extLst>
                </p:cNvPr>
                <p:cNvCxnSpPr/>
                <p:nvPr/>
              </p:nvCxnSpPr>
              <p:spPr>
                <a:xfrm>
                  <a:off x="1619672" y="2008585"/>
                  <a:ext cx="0" cy="446829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Přímá spojnice 70">
                  <a:extLst>
                    <a:ext uri="{FF2B5EF4-FFF2-40B4-BE49-F238E27FC236}">
                      <a16:creationId xmlns:a16="http://schemas.microsoft.com/office/drawing/2014/main" id="{11C4BD1F-4539-4F96-8ED9-F665F6C04F42}"/>
                    </a:ext>
                  </a:extLst>
                </p:cNvPr>
                <p:cNvCxnSpPr/>
                <p:nvPr/>
              </p:nvCxnSpPr>
              <p:spPr>
                <a:xfrm>
                  <a:off x="7452320" y="2007890"/>
                  <a:ext cx="29807" cy="485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Přímá spojnice 71">
                  <a:extLst>
                    <a:ext uri="{FF2B5EF4-FFF2-40B4-BE49-F238E27FC236}">
                      <a16:creationId xmlns:a16="http://schemas.microsoft.com/office/drawing/2014/main" id="{4952C4C6-A0B5-41B4-AA56-40C2049713D1}"/>
                    </a:ext>
                  </a:extLst>
                </p:cNvPr>
                <p:cNvCxnSpPr/>
                <p:nvPr/>
              </p:nvCxnSpPr>
              <p:spPr>
                <a:xfrm>
                  <a:off x="3588271" y="2013223"/>
                  <a:ext cx="0" cy="446829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9" name="TextovéPole 2">
              <a:extLst>
                <a:ext uri="{FF2B5EF4-FFF2-40B4-BE49-F238E27FC236}">
                  <a16:creationId xmlns:a16="http://schemas.microsoft.com/office/drawing/2014/main" id="{4478183A-00BE-4BC5-8990-768BAA0D9995}"/>
                </a:ext>
              </a:extLst>
            </p:cNvPr>
            <p:cNvSpPr txBox="1"/>
            <p:nvPr/>
          </p:nvSpPr>
          <p:spPr>
            <a:xfrm>
              <a:off x="827584" y="1700808"/>
              <a:ext cx="14401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follicle selection</a:t>
              </a:r>
              <a:endParaRPr lang="cs-CZ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ovéPole 7">
              <a:extLst>
                <a:ext uri="{FF2B5EF4-FFF2-40B4-BE49-F238E27FC236}">
                  <a16:creationId xmlns:a16="http://schemas.microsoft.com/office/drawing/2014/main" id="{ED273C03-DAC5-4207-BE9A-5101D9931BAE}"/>
                </a:ext>
              </a:extLst>
            </p:cNvPr>
            <p:cNvSpPr txBox="1"/>
            <p:nvPr/>
          </p:nvSpPr>
          <p:spPr>
            <a:xfrm>
              <a:off x="3347864" y="1700113"/>
              <a:ext cx="14401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ovula</a:t>
              </a:r>
              <a:r>
                <a:rPr lang="en-US" sz="1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tion</a:t>
              </a:r>
              <a:endParaRPr lang="cs-CZ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TextovéPole 8">
              <a:extLst>
                <a:ext uri="{FF2B5EF4-FFF2-40B4-BE49-F238E27FC236}">
                  <a16:creationId xmlns:a16="http://schemas.microsoft.com/office/drawing/2014/main" id="{A32FB3A8-CC97-4D92-A449-62AD85BCE4B4}"/>
                </a:ext>
              </a:extLst>
            </p:cNvPr>
            <p:cNvSpPr txBox="1"/>
            <p:nvPr/>
          </p:nvSpPr>
          <p:spPr>
            <a:xfrm>
              <a:off x="5292080" y="1700808"/>
              <a:ext cx="14401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corpus </a:t>
              </a:r>
              <a:r>
                <a:rPr lang="en-US" sz="1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luteum</a:t>
              </a:r>
              <a:endParaRPr lang="cs-CZ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ovéPole 9">
              <a:extLst>
                <a:ext uri="{FF2B5EF4-FFF2-40B4-BE49-F238E27FC236}">
                  <a16:creationId xmlns:a16="http://schemas.microsoft.com/office/drawing/2014/main" id="{EB8BC0E1-E3FE-4B67-B314-E5B223E91F62}"/>
                </a:ext>
              </a:extLst>
            </p:cNvPr>
            <p:cNvSpPr txBox="1"/>
            <p:nvPr/>
          </p:nvSpPr>
          <p:spPr>
            <a:xfrm>
              <a:off x="165795" y="2050628"/>
              <a:ext cx="4320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37</a:t>
              </a:r>
              <a:r>
                <a:rPr lang="cs-CZ" sz="1200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◦</a:t>
              </a:r>
            </a:p>
          </p:txBody>
        </p:sp>
        <p:sp>
          <p:nvSpPr>
            <p:cNvPr id="13" name="TextovéPole 10">
              <a:extLst>
                <a:ext uri="{FF2B5EF4-FFF2-40B4-BE49-F238E27FC236}">
                  <a16:creationId xmlns:a16="http://schemas.microsoft.com/office/drawing/2014/main" id="{24FEF2AC-EB83-41D6-A0EF-9C05301DF817}"/>
                </a:ext>
              </a:extLst>
            </p:cNvPr>
            <p:cNvSpPr txBox="1"/>
            <p:nvPr/>
          </p:nvSpPr>
          <p:spPr>
            <a:xfrm>
              <a:off x="179512" y="2521471"/>
              <a:ext cx="4320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36</a:t>
              </a:r>
              <a:r>
                <a:rPr lang="cs-CZ" sz="1200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◦</a:t>
              </a:r>
            </a:p>
          </p:txBody>
        </p:sp>
        <p:sp>
          <p:nvSpPr>
            <p:cNvPr id="14" name="TextovéPole 3">
              <a:extLst>
                <a:ext uri="{FF2B5EF4-FFF2-40B4-BE49-F238E27FC236}">
                  <a16:creationId xmlns:a16="http://schemas.microsoft.com/office/drawing/2014/main" id="{14128C26-9A8A-4343-847B-7C6828345CF7}"/>
                </a:ext>
              </a:extLst>
            </p:cNvPr>
            <p:cNvSpPr txBox="1"/>
            <p:nvPr/>
          </p:nvSpPr>
          <p:spPr>
            <a:xfrm>
              <a:off x="3707903" y="2780928"/>
              <a:ext cx="73379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LH</a:t>
              </a:r>
            </a:p>
          </p:txBody>
        </p:sp>
        <p:sp>
          <p:nvSpPr>
            <p:cNvPr id="15" name="TextovéPole 11">
              <a:extLst>
                <a:ext uri="{FF2B5EF4-FFF2-40B4-BE49-F238E27FC236}">
                  <a16:creationId xmlns:a16="http://schemas.microsoft.com/office/drawing/2014/main" id="{8698EC5C-153E-4F61-B130-3A284CB7DE59}"/>
                </a:ext>
              </a:extLst>
            </p:cNvPr>
            <p:cNvSpPr txBox="1"/>
            <p:nvPr/>
          </p:nvSpPr>
          <p:spPr>
            <a:xfrm>
              <a:off x="1979712" y="3083123"/>
              <a:ext cx="97839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dirty="0">
                  <a:solidFill>
                    <a:srgbClr val="92D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FSH</a:t>
              </a:r>
            </a:p>
          </p:txBody>
        </p:sp>
        <p:sp>
          <p:nvSpPr>
            <p:cNvPr id="16" name="TextovéPole 13">
              <a:extLst>
                <a:ext uri="{FF2B5EF4-FFF2-40B4-BE49-F238E27FC236}">
                  <a16:creationId xmlns:a16="http://schemas.microsoft.com/office/drawing/2014/main" id="{3AD74001-1642-4638-BB6D-2025A41809A1}"/>
                </a:ext>
              </a:extLst>
            </p:cNvPr>
            <p:cNvSpPr txBox="1"/>
            <p:nvPr/>
          </p:nvSpPr>
          <p:spPr>
            <a:xfrm>
              <a:off x="2339752" y="3884736"/>
              <a:ext cx="97839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dirty="0">
                  <a:solidFill>
                    <a:srgbClr val="66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</a:p>
          </p:txBody>
        </p:sp>
        <p:sp>
          <p:nvSpPr>
            <p:cNvPr id="17" name="TextovéPole 14">
              <a:extLst>
                <a:ext uri="{FF2B5EF4-FFF2-40B4-BE49-F238E27FC236}">
                  <a16:creationId xmlns:a16="http://schemas.microsoft.com/office/drawing/2014/main" id="{B741209D-4FBD-4542-9237-A59286348C12}"/>
                </a:ext>
              </a:extLst>
            </p:cNvPr>
            <p:cNvSpPr txBox="1"/>
            <p:nvPr/>
          </p:nvSpPr>
          <p:spPr>
            <a:xfrm>
              <a:off x="3991744" y="3870573"/>
              <a:ext cx="97839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</a:p>
          </p:txBody>
        </p:sp>
      </p:grpSp>
      <p:cxnSp>
        <p:nvCxnSpPr>
          <p:cNvPr id="31" name="Přímá spojovací šipka 36">
            <a:extLst>
              <a:ext uri="{FF2B5EF4-FFF2-40B4-BE49-F238E27FC236}">
                <a16:creationId xmlns:a16="http://schemas.microsoft.com/office/drawing/2014/main" id="{E53A7B6C-4811-4389-AD95-5C3E388169A8}"/>
              </a:ext>
            </a:extLst>
          </p:cNvPr>
          <p:cNvCxnSpPr/>
          <p:nvPr/>
        </p:nvCxnSpPr>
        <p:spPr>
          <a:xfrm>
            <a:off x="5067879" y="6791320"/>
            <a:ext cx="3744416" cy="1588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ovací šipka 43">
            <a:extLst>
              <a:ext uri="{FF2B5EF4-FFF2-40B4-BE49-F238E27FC236}">
                <a16:creationId xmlns:a16="http://schemas.microsoft.com/office/drawing/2014/main" id="{CB07C265-F762-4E8B-8526-0028535A0692}"/>
              </a:ext>
            </a:extLst>
          </p:cNvPr>
          <p:cNvCxnSpPr/>
          <p:nvPr/>
        </p:nvCxnSpPr>
        <p:spPr>
          <a:xfrm>
            <a:off x="8850837" y="6794023"/>
            <a:ext cx="1708258" cy="1588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ovéPole 49">
            <a:extLst>
              <a:ext uri="{FF2B5EF4-FFF2-40B4-BE49-F238E27FC236}">
                <a16:creationId xmlns:a16="http://schemas.microsoft.com/office/drawing/2014/main" id="{417E9251-8E12-42F3-9C93-A2FFBEF7814D}"/>
              </a:ext>
            </a:extLst>
          </p:cNvPr>
          <p:cNvSpPr txBox="1"/>
          <p:nvPr/>
        </p:nvSpPr>
        <p:spPr>
          <a:xfrm>
            <a:off x="9244343" y="6544091"/>
            <a:ext cx="15841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Times New Roman" pitchFamily="18" charset="0"/>
                <a:cs typeface="Times New Roman" pitchFamily="18" charset="0"/>
              </a:rPr>
              <a:t>menstruation</a:t>
            </a:r>
            <a:endParaRPr lang="cs-CZ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ovéPole 50">
            <a:extLst>
              <a:ext uri="{FF2B5EF4-FFF2-40B4-BE49-F238E27FC236}">
                <a16:creationId xmlns:a16="http://schemas.microsoft.com/office/drawing/2014/main" id="{7AB81BB3-4AA6-423A-BD2A-020906695576}"/>
              </a:ext>
            </a:extLst>
          </p:cNvPr>
          <p:cNvSpPr txBox="1"/>
          <p:nvPr/>
        </p:nvSpPr>
        <p:spPr>
          <a:xfrm>
            <a:off x="1503991" y="6496466"/>
            <a:ext cx="1795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5" name="TextovéPole 73">
            <a:extLst>
              <a:ext uri="{FF2B5EF4-FFF2-40B4-BE49-F238E27FC236}">
                <a16:creationId xmlns:a16="http://schemas.microsoft.com/office/drawing/2014/main" id="{714E3235-9CCB-4841-8924-899ED68E43FF}"/>
              </a:ext>
            </a:extLst>
          </p:cNvPr>
          <p:cNvSpPr txBox="1"/>
          <p:nvPr/>
        </p:nvSpPr>
        <p:spPr>
          <a:xfrm>
            <a:off x="4888367" y="6496466"/>
            <a:ext cx="3235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>
                <a:latin typeface="Times New Roman" pitchFamily="18" charset="0"/>
                <a:cs typeface="Times New Roman" pitchFamily="18" charset="0"/>
              </a:rPr>
              <a:t>14</a:t>
            </a:r>
          </a:p>
        </p:txBody>
      </p:sp>
      <p:sp>
        <p:nvSpPr>
          <p:cNvPr id="36" name="TextovéPole 74">
            <a:extLst>
              <a:ext uri="{FF2B5EF4-FFF2-40B4-BE49-F238E27FC236}">
                <a16:creationId xmlns:a16="http://schemas.microsoft.com/office/drawing/2014/main" id="{4C9E1CE0-52C2-45F9-A940-773AF67EFFDC}"/>
              </a:ext>
            </a:extLst>
          </p:cNvPr>
          <p:cNvSpPr txBox="1"/>
          <p:nvPr/>
        </p:nvSpPr>
        <p:spPr>
          <a:xfrm>
            <a:off x="8596271" y="6496466"/>
            <a:ext cx="3235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>
                <a:latin typeface="Times New Roman" pitchFamily="18" charset="0"/>
                <a:cs typeface="Times New Roman" pitchFamily="18" charset="0"/>
              </a:rPr>
              <a:t>28</a:t>
            </a:r>
          </a:p>
        </p:txBody>
      </p:sp>
      <p:sp>
        <p:nvSpPr>
          <p:cNvPr id="37" name="TextovéPole 75">
            <a:extLst>
              <a:ext uri="{FF2B5EF4-FFF2-40B4-BE49-F238E27FC236}">
                <a16:creationId xmlns:a16="http://schemas.microsoft.com/office/drawing/2014/main" id="{7A71CC06-73EC-44CE-977F-AF5B1E137660}"/>
              </a:ext>
            </a:extLst>
          </p:cNvPr>
          <p:cNvSpPr txBox="1"/>
          <p:nvPr/>
        </p:nvSpPr>
        <p:spPr>
          <a:xfrm>
            <a:off x="8801182" y="6496466"/>
            <a:ext cx="1795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grpSp>
        <p:nvGrpSpPr>
          <p:cNvPr id="38" name="Skupina 37">
            <a:extLst>
              <a:ext uri="{FF2B5EF4-FFF2-40B4-BE49-F238E27FC236}">
                <a16:creationId xmlns:a16="http://schemas.microsoft.com/office/drawing/2014/main" id="{AA3CFBC2-0365-40A7-9FFC-513592FE535F}"/>
              </a:ext>
            </a:extLst>
          </p:cNvPr>
          <p:cNvGrpSpPr/>
          <p:nvPr/>
        </p:nvGrpSpPr>
        <p:grpSpPr>
          <a:xfrm>
            <a:off x="1635703" y="2826217"/>
            <a:ext cx="8620910" cy="828038"/>
            <a:chOff x="203720" y="2783087"/>
            <a:chExt cx="8620910" cy="828038"/>
          </a:xfrm>
        </p:grpSpPr>
        <p:sp>
          <p:nvSpPr>
            <p:cNvPr id="39" name="Volný tvar 2">
              <a:extLst>
                <a:ext uri="{FF2B5EF4-FFF2-40B4-BE49-F238E27FC236}">
                  <a16:creationId xmlns:a16="http://schemas.microsoft.com/office/drawing/2014/main" id="{1EC91218-D604-4EDE-8EC8-04DE79C00FCD}"/>
                </a:ext>
              </a:extLst>
            </p:cNvPr>
            <p:cNvSpPr/>
            <p:nvPr/>
          </p:nvSpPr>
          <p:spPr>
            <a:xfrm>
              <a:off x="203720" y="2783087"/>
              <a:ext cx="7212195" cy="828038"/>
            </a:xfrm>
            <a:custGeom>
              <a:avLst/>
              <a:gdLst>
                <a:gd name="connsiteX0" fmla="*/ 0 w 6639339"/>
                <a:gd name="connsiteY0" fmla="*/ 723584 h 829319"/>
                <a:gd name="connsiteX1" fmla="*/ 540689 w 6639339"/>
                <a:gd name="connsiteY1" fmla="*/ 755389 h 829319"/>
                <a:gd name="connsiteX2" fmla="*/ 866692 w 6639339"/>
                <a:gd name="connsiteY2" fmla="*/ 723584 h 829319"/>
                <a:gd name="connsiteX3" fmla="*/ 1192696 w 6639339"/>
                <a:gd name="connsiteY3" fmla="*/ 723584 h 829319"/>
                <a:gd name="connsiteX4" fmla="*/ 1614115 w 6639339"/>
                <a:gd name="connsiteY4" fmla="*/ 779243 h 829319"/>
                <a:gd name="connsiteX5" fmla="*/ 2011680 w 6639339"/>
                <a:gd name="connsiteY5" fmla="*/ 731535 h 829319"/>
                <a:gd name="connsiteX6" fmla="*/ 2512612 w 6639339"/>
                <a:gd name="connsiteY6" fmla="*/ 771291 h 829319"/>
                <a:gd name="connsiteX7" fmla="*/ 2751151 w 6639339"/>
                <a:gd name="connsiteY7" fmla="*/ 667924 h 829319"/>
                <a:gd name="connsiteX8" fmla="*/ 2949934 w 6639339"/>
                <a:gd name="connsiteY8" fmla="*/ 95431 h 829319"/>
                <a:gd name="connsiteX9" fmla="*/ 3029447 w 6639339"/>
                <a:gd name="connsiteY9" fmla="*/ 39771 h 829319"/>
                <a:gd name="connsiteX10" fmla="*/ 3204376 w 6639339"/>
                <a:gd name="connsiteY10" fmla="*/ 500947 h 829319"/>
                <a:gd name="connsiteX11" fmla="*/ 3355451 w 6639339"/>
                <a:gd name="connsiteY11" fmla="*/ 723584 h 829319"/>
                <a:gd name="connsiteX12" fmla="*/ 3593990 w 6639339"/>
                <a:gd name="connsiteY12" fmla="*/ 731535 h 829319"/>
                <a:gd name="connsiteX13" fmla="*/ 3808675 w 6639339"/>
                <a:gd name="connsiteY13" fmla="*/ 707681 h 829319"/>
                <a:gd name="connsiteX14" fmla="*/ 4071068 w 6639339"/>
                <a:gd name="connsiteY14" fmla="*/ 763340 h 829319"/>
                <a:gd name="connsiteX15" fmla="*/ 4595854 w 6639339"/>
                <a:gd name="connsiteY15" fmla="*/ 763340 h 829319"/>
                <a:gd name="connsiteX16" fmla="*/ 4993419 w 6639339"/>
                <a:gd name="connsiteY16" fmla="*/ 803097 h 829319"/>
                <a:gd name="connsiteX17" fmla="*/ 5422790 w 6639339"/>
                <a:gd name="connsiteY17" fmla="*/ 787194 h 829319"/>
                <a:gd name="connsiteX18" fmla="*/ 5756744 w 6639339"/>
                <a:gd name="connsiteY18" fmla="*/ 787194 h 829319"/>
                <a:gd name="connsiteX19" fmla="*/ 6098651 w 6639339"/>
                <a:gd name="connsiteY19" fmla="*/ 826951 h 829319"/>
                <a:gd name="connsiteX20" fmla="*/ 6639339 w 6639339"/>
                <a:gd name="connsiteY20" fmla="*/ 707681 h 829319"/>
                <a:gd name="connsiteX0" fmla="*/ 0 w 6420100"/>
                <a:gd name="connsiteY0" fmla="*/ 723584 h 827451"/>
                <a:gd name="connsiteX1" fmla="*/ 540689 w 6420100"/>
                <a:gd name="connsiteY1" fmla="*/ 755389 h 827451"/>
                <a:gd name="connsiteX2" fmla="*/ 866692 w 6420100"/>
                <a:gd name="connsiteY2" fmla="*/ 723584 h 827451"/>
                <a:gd name="connsiteX3" fmla="*/ 1192696 w 6420100"/>
                <a:gd name="connsiteY3" fmla="*/ 723584 h 827451"/>
                <a:gd name="connsiteX4" fmla="*/ 1614115 w 6420100"/>
                <a:gd name="connsiteY4" fmla="*/ 779243 h 827451"/>
                <a:gd name="connsiteX5" fmla="*/ 2011680 w 6420100"/>
                <a:gd name="connsiteY5" fmla="*/ 731535 h 827451"/>
                <a:gd name="connsiteX6" fmla="*/ 2512612 w 6420100"/>
                <a:gd name="connsiteY6" fmla="*/ 771291 h 827451"/>
                <a:gd name="connsiteX7" fmla="*/ 2751151 w 6420100"/>
                <a:gd name="connsiteY7" fmla="*/ 667924 h 827451"/>
                <a:gd name="connsiteX8" fmla="*/ 2949934 w 6420100"/>
                <a:gd name="connsiteY8" fmla="*/ 95431 h 827451"/>
                <a:gd name="connsiteX9" fmla="*/ 3029447 w 6420100"/>
                <a:gd name="connsiteY9" fmla="*/ 39771 h 827451"/>
                <a:gd name="connsiteX10" fmla="*/ 3204376 w 6420100"/>
                <a:gd name="connsiteY10" fmla="*/ 500947 h 827451"/>
                <a:gd name="connsiteX11" fmla="*/ 3355451 w 6420100"/>
                <a:gd name="connsiteY11" fmla="*/ 723584 h 827451"/>
                <a:gd name="connsiteX12" fmla="*/ 3593990 w 6420100"/>
                <a:gd name="connsiteY12" fmla="*/ 731535 h 827451"/>
                <a:gd name="connsiteX13" fmla="*/ 3808675 w 6420100"/>
                <a:gd name="connsiteY13" fmla="*/ 707681 h 827451"/>
                <a:gd name="connsiteX14" fmla="*/ 4071068 w 6420100"/>
                <a:gd name="connsiteY14" fmla="*/ 763340 h 827451"/>
                <a:gd name="connsiteX15" fmla="*/ 4595854 w 6420100"/>
                <a:gd name="connsiteY15" fmla="*/ 763340 h 827451"/>
                <a:gd name="connsiteX16" fmla="*/ 4993419 w 6420100"/>
                <a:gd name="connsiteY16" fmla="*/ 803097 h 827451"/>
                <a:gd name="connsiteX17" fmla="*/ 5422790 w 6420100"/>
                <a:gd name="connsiteY17" fmla="*/ 787194 h 827451"/>
                <a:gd name="connsiteX18" fmla="*/ 5756744 w 6420100"/>
                <a:gd name="connsiteY18" fmla="*/ 787194 h 827451"/>
                <a:gd name="connsiteX19" fmla="*/ 6098651 w 6420100"/>
                <a:gd name="connsiteY19" fmla="*/ 826951 h 827451"/>
                <a:gd name="connsiteX20" fmla="*/ 6420100 w 6420100"/>
                <a:gd name="connsiteY20" fmla="*/ 755389 h 827451"/>
                <a:gd name="connsiteX0" fmla="*/ 0 w 6414819"/>
                <a:gd name="connsiteY0" fmla="*/ 723584 h 828038"/>
                <a:gd name="connsiteX1" fmla="*/ 540689 w 6414819"/>
                <a:gd name="connsiteY1" fmla="*/ 755389 h 828038"/>
                <a:gd name="connsiteX2" fmla="*/ 866692 w 6414819"/>
                <a:gd name="connsiteY2" fmla="*/ 723584 h 828038"/>
                <a:gd name="connsiteX3" fmla="*/ 1192696 w 6414819"/>
                <a:gd name="connsiteY3" fmla="*/ 723584 h 828038"/>
                <a:gd name="connsiteX4" fmla="*/ 1614115 w 6414819"/>
                <a:gd name="connsiteY4" fmla="*/ 779243 h 828038"/>
                <a:gd name="connsiteX5" fmla="*/ 2011680 w 6414819"/>
                <a:gd name="connsiteY5" fmla="*/ 731535 h 828038"/>
                <a:gd name="connsiteX6" fmla="*/ 2512612 w 6414819"/>
                <a:gd name="connsiteY6" fmla="*/ 771291 h 828038"/>
                <a:gd name="connsiteX7" fmla="*/ 2751151 w 6414819"/>
                <a:gd name="connsiteY7" fmla="*/ 667924 h 828038"/>
                <a:gd name="connsiteX8" fmla="*/ 2949934 w 6414819"/>
                <a:gd name="connsiteY8" fmla="*/ 95431 h 828038"/>
                <a:gd name="connsiteX9" fmla="*/ 3029447 w 6414819"/>
                <a:gd name="connsiteY9" fmla="*/ 39771 h 828038"/>
                <a:gd name="connsiteX10" fmla="*/ 3204376 w 6414819"/>
                <a:gd name="connsiteY10" fmla="*/ 500947 h 828038"/>
                <a:gd name="connsiteX11" fmla="*/ 3355451 w 6414819"/>
                <a:gd name="connsiteY11" fmla="*/ 723584 h 828038"/>
                <a:gd name="connsiteX12" fmla="*/ 3593990 w 6414819"/>
                <a:gd name="connsiteY12" fmla="*/ 731535 h 828038"/>
                <a:gd name="connsiteX13" fmla="*/ 3808675 w 6414819"/>
                <a:gd name="connsiteY13" fmla="*/ 707681 h 828038"/>
                <a:gd name="connsiteX14" fmla="*/ 4071068 w 6414819"/>
                <a:gd name="connsiteY14" fmla="*/ 763340 h 828038"/>
                <a:gd name="connsiteX15" fmla="*/ 4595854 w 6414819"/>
                <a:gd name="connsiteY15" fmla="*/ 763340 h 828038"/>
                <a:gd name="connsiteX16" fmla="*/ 4993419 w 6414819"/>
                <a:gd name="connsiteY16" fmla="*/ 803097 h 828038"/>
                <a:gd name="connsiteX17" fmla="*/ 5422790 w 6414819"/>
                <a:gd name="connsiteY17" fmla="*/ 787194 h 828038"/>
                <a:gd name="connsiteX18" fmla="*/ 5756744 w 6414819"/>
                <a:gd name="connsiteY18" fmla="*/ 787194 h 828038"/>
                <a:gd name="connsiteX19" fmla="*/ 6098651 w 6414819"/>
                <a:gd name="connsiteY19" fmla="*/ 826951 h 828038"/>
                <a:gd name="connsiteX20" fmla="*/ 6414819 w 6414819"/>
                <a:gd name="connsiteY20" fmla="*/ 737576 h 828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414819" h="828038">
                  <a:moveTo>
                    <a:pt x="0" y="723584"/>
                  </a:moveTo>
                  <a:cubicBezTo>
                    <a:pt x="198120" y="739486"/>
                    <a:pt x="396240" y="755389"/>
                    <a:pt x="540689" y="755389"/>
                  </a:cubicBezTo>
                  <a:cubicBezTo>
                    <a:pt x="685138" y="755389"/>
                    <a:pt x="758024" y="728885"/>
                    <a:pt x="866692" y="723584"/>
                  </a:cubicBezTo>
                  <a:cubicBezTo>
                    <a:pt x="975360" y="718283"/>
                    <a:pt x="1068126" y="714307"/>
                    <a:pt x="1192696" y="723584"/>
                  </a:cubicBezTo>
                  <a:cubicBezTo>
                    <a:pt x="1317267" y="732861"/>
                    <a:pt x="1477618" y="777918"/>
                    <a:pt x="1614115" y="779243"/>
                  </a:cubicBezTo>
                  <a:cubicBezTo>
                    <a:pt x="1750612" y="780568"/>
                    <a:pt x="1861931" y="732860"/>
                    <a:pt x="2011680" y="731535"/>
                  </a:cubicBezTo>
                  <a:cubicBezTo>
                    <a:pt x="2161429" y="730210"/>
                    <a:pt x="2389367" y="781893"/>
                    <a:pt x="2512612" y="771291"/>
                  </a:cubicBezTo>
                  <a:cubicBezTo>
                    <a:pt x="2635857" y="760689"/>
                    <a:pt x="2678264" y="780567"/>
                    <a:pt x="2751151" y="667924"/>
                  </a:cubicBezTo>
                  <a:cubicBezTo>
                    <a:pt x="2824038" y="555281"/>
                    <a:pt x="2903551" y="200123"/>
                    <a:pt x="2949934" y="95431"/>
                  </a:cubicBezTo>
                  <a:cubicBezTo>
                    <a:pt x="2996317" y="-9261"/>
                    <a:pt x="2987040" y="-27815"/>
                    <a:pt x="3029447" y="39771"/>
                  </a:cubicBezTo>
                  <a:cubicBezTo>
                    <a:pt x="3071854" y="107357"/>
                    <a:pt x="3150042" y="386978"/>
                    <a:pt x="3204376" y="500947"/>
                  </a:cubicBezTo>
                  <a:cubicBezTo>
                    <a:pt x="3258710" y="614916"/>
                    <a:pt x="3290515" y="685153"/>
                    <a:pt x="3355451" y="723584"/>
                  </a:cubicBezTo>
                  <a:cubicBezTo>
                    <a:pt x="3420387" y="762015"/>
                    <a:pt x="3518453" y="734185"/>
                    <a:pt x="3593990" y="731535"/>
                  </a:cubicBezTo>
                  <a:cubicBezTo>
                    <a:pt x="3669527" y="728885"/>
                    <a:pt x="3729162" y="702380"/>
                    <a:pt x="3808675" y="707681"/>
                  </a:cubicBezTo>
                  <a:cubicBezTo>
                    <a:pt x="3888188" y="712982"/>
                    <a:pt x="3939871" y="754063"/>
                    <a:pt x="4071068" y="763340"/>
                  </a:cubicBezTo>
                  <a:cubicBezTo>
                    <a:pt x="4202265" y="772617"/>
                    <a:pt x="4442129" y="756714"/>
                    <a:pt x="4595854" y="763340"/>
                  </a:cubicBezTo>
                  <a:cubicBezTo>
                    <a:pt x="4749579" y="769966"/>
                    <a:pt x="4855596" y="799121"/>
                    <a:pt x="4993419" y="803097"/>
                  </a:cubicBezTo>
                  <a:lnTo>
                    <a:pt x="5422790" y="787194"/>
                  </a:lnTo>
                  <a:cubicBezTo>
                    <a:pt x="5550011" y="784544"/>
                    <a:pt x="5644101" y="780568"/>
                    <a:pt x="5756744" y="787194"/>
                  </a:cubicBezTo>
                  <a:cubicBezTo>
                    <a:pt x="5869387" y="793820"/>
                    <a:pt x="5988972" y="835221"/>
                    <a:pt x="6098651" y="826951"/>
                  </a:cubicBezTo>
                  <a:cubicBezTo>
                    <a:pt x="6208330" y="818681"/>
                    <a:pt x="6218024" y="790585"/>
                    <a:pt x="6414819" y="737576"/>
                  </a:cubicBezTo>
                </a:path>
              </a:pathLst>
            </a:custGeom>
            <a:noFill/>
            <a:ln w="5715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0" name="Volný tvar 48">
              <a:extLst>
                <a:ext uri="{FF2B5EF4-FFF2-40B4-BE49-F238E27FC236}">
                  <a16:creationId xmlns:a16="http://schemas.microsoft.com/office/drawing/2014/main" id="{1486174C-A27F-4EE0-91D7-F225F09AF5E3}"/>
                </a:ext>
              </a:extLst>
            </p:cNvPr>
            <p:cNvSpPr/>
            <p:nvPr/>
          </p:nvSpPr>
          <p:spPr>
            <a:xfrm>
              <a:off x="7388264" y="3505541"/>
              <a:ext cx="1436366" cy="33567"/>
            </a:xfrm>
            <a:custGeom>
              <a:avLst/>
              <a:gdLst>
                <a:gd name="connsiteX0" fmla="*/ 0 w 6639339"/>
                <a:gd name="connsiteY0" fmla="*/ 723584 h 829319"/>
                <a:gd name="connsiteX1" fmla="*/ 540689 w 6639339"/>
                <a:gd name="connsiteY1" fmla="*/ 755389 h 829319"/>
                <a:gd name="connsiteX2" fmla="*/ 866692 w 6639339"/>
                <a:gd name="connsiteY2" fmla="*/ 723584 h 829319"/>
                <a:gd name="connsiteX3" fmla="*/ 1192696 w 6639339"/>
                <a:gd name="connsiteY3" fmla="*/ 723584 h 829319"/>
                <a:gd name="connsiteX4" fmla="*/ 1614115 w 6639339"/>
                <a:gd name="connsiteY4" fmla="*/ 779243 h 829319"/>
                <a:gd name="connsiteX5" fmla="*/ 2011680 w 6639339"/>
                <a:gd name="connsiteY5" fmla="*/ 731535 h 829319"/>
                <a:gd name="connsiteX6" fmla="*/ 2512612 w 6639339"/>
                <a:gd name="connsiteY6" fmla="*/ 771291 h 829319"/>
                <a:gd name="connsiteX7" fmla="*/ 2751151 w 6639339"/>
                <a:gd name="connsiteY7" fmla="*/ 667924 h 829319"/>
                <a:gd name="connsiteX8" fmla="*/ 2949934 w 6639339"/>
                <a:gd name="connsiteY8" fmla="*/ 95431 h 829319"/>
                <a:gd name="connsiteX9" fmla="*/ 3029447 w 6639339"/>
                <a:gd name="connsiteY9" fmla="*/ 39771 h 829319"/>
                <a:gd name="connsiteX10" fmla="*/ 3204376 w 6639339"/>
                <a:gd name="connsiteY10" fmla="*/ 500947 h 829319"/>
                <a:gd name="connsiteX11" fmla="*/ 3355451 w 6639339"/>
                <a:gd name="connsiteY11" fmla="*/ 723584 h 829319"/>
                <a:gd name="connsiteX12" fmla="*/ 3593990 w 6639339"/>
                <a:gd name="connsiteY12" fmla="*/ 731535 h 829319"/>
                <a:gd name="connsiteX13" fmla="*/ 3808675 w 6639339"/>
                <a:gd name="connsiteY13" fmla="*/ 707681 h 829319"/>
                <a:gd name="connsiteX14" fmla="*/ 4071068 w 6639339"/>
                <a:gd name="connsiteY14" fmla="*/ 763340 h 829319"/>
                <a:gd name="connsiteX15" fmla="*/ 4595854 w 6639339"/>
                <a:gd name="connsiteY15" fmla="*/ 763340 h 829319"/>
                <a:gd name="connsiteX16" fmla="*/ 4993419 w 6639339"/>
                <a:gd name="connsiteY16" fmla="*/ 803097 h 829319"/>
                <a:gd name="connsiteX17" fmla="*/ 5422790 w 6639339"/>
                <a:gd name="connsiteY17" fmla="*/ 787194 h 829319"/>
                <a:gd name="connsiteX18" fmla="*/ 5756744 w 6639339"/>
                <a:gd name="connsiteY18" fmla="*/ 787194 h 829319"/>
                <a:gd name="connsiteX19" fmla="*/ 6098651 w 6639339"/>
                <a:gd name="connsiteY19" fmla="*/ 826951 h 829319"/>
                <a:gd name="connsiteX20" fmla="*/ 6639339 w 6639339"/>
                <a:gd name="connsiteY20" fmla="*/ 707681 h 829319"/>
                <a:gd name="connsiteX0" fmla="*/ 0 w 6098651"/>
                <a:gd name="connsiteY0" fmla="*/ 723584 h 829319"/>
                <a:gd name="connsiteX1" fmla="*/ 540689 w 6098651"/>
                <a:gd name="connsiteY1" fmla="*/ 755389 h 829319"/>
                <a:gd name="connsiteX2" fmla="*/ 866692 w 6098651"/>
                <a:gd name="connsiteY2" fmla="*/ 723584 h 829319"/>
                <a:gd name="connsiteX3" fmla="*/ 1192696 w 6098651"/>
                <a:gd name="connsiteY3" fmla="*/ 723584 h 829319"/>
                <a:gd name="connsiteX4" fmla="*/ 1614115 w 6098651"/>
                <a:gd name="connsiteY4" fmla="*/ 779243 h 829319"/>
                <a:gd name="connsiteX5" fmla="*/ 2011680 w 6098651"/>
                <a:gd name="connsiteY5" fmla="*/ 731535 h 829319"/>
                <a:gd name="connsiteX6" fmla="*/ 2512612 w 6098651"/>
                <a:gd name="connsiteY6" fmla="*/ 771291 h 829319"/>
                <a:gd name="connsiteX7" fmla="*/ 2751151 w 6098651"/>
                <a:gd name="connsiteY7" fmla="*/ 667924 h 829319"/>
                <a:gd name="connsiteX8" fmla="*/ 2949934 w 6098651"/>
                <a:gd name="connsiteY8" fmla="*/ 95431 h 829319"/>
                <a:gd name="connsiteX9" fmla="*/ 3029447 w 6098651"/>
                <a:gd name="connsiteY9" fmla="*/ 39771 h 829319"/>
                <a:gd name="connsiteX10" fmla="*/ 3204376 w 6098651"/>
                <a:gd name="connsiteY10" fmla="*/ 500947 h 829319"/>
                <a:gd name="connsiteX11" fmla="*/ 3355451 w 6098651"/>
                <a:gd name="connsiteY11" fmla="*/ 723584 h 829319"/>
                <a:gd name="connsiteX12" fmla="*/ 3593990 w 6098651"/>
                <a:gd name="connsiteY12" fmla="*/ 731535 h 829319"/>
                <a:gd name="connsiteX13" fmla="*/ 3808675 w 6098651"/>
                <a:gd name="connsiteY13" fmla="*/ 707681 h 829319"/>
                <a:gd name="connsiteX14" fmla="*/ 4071068 w 6098651"/>
                <a:gd name="connsiteY14" fmla="*/ 763340 h 829319"/>
                <a:gd name="connsiteX15" fmla="*/ 4595854 w 6098651"/>
                <a:gd name="connsiteY15" fmla="*/ 763340 h 829319"/>
                <a:gd name="connsiteX16" fmla="*/ 4993419 w 6098651"/>
                <a:gd name="connsiteY16" fmla="*/ 803097 h 829319"/>
                <a:gd name="connsiteX17" fmla="*/ 5422790 w 6098651"/>
                <a:gd name="connsiteY17" fmla="*/ 787194 h 829319"/>
                <a:gd name="connsiteX18" fmla="*/ 5756744 w 6098651"/>
                <a:gd name="connsiteY18" fmla="*/ 787194 h 829319"/>
                <a:gd name="connsiteX19" fmla="*/ 6098651 w 6098651"/>
                <a:gd name="connsiteY19" fmla="*/ 826951 h 829319"/>
                <a:gd name="connsiteX0" fmla="*/ 0 w 5756744"/>
                <a:gd name="connsiteY0" fmla="*/ 723584 h 803097"/>
                <a:gd name="connsiteX1" fmla="*/ 540689 w 5756744"/>
                <a:gd name="connsiteY1" fmla="*/ 755389 h 803097"/>
                <a:gd name="connsiteX2" fmla="*/ 866692 w 5756744"/>
                <a:gd name="connsiteY2" fmla="*/ 723584 h 803097"/>
                <a:gd name="connsiteX3" fmla="*/ 1192696 w 5756744"/>
                <a:gd name="connsiteY3" fmla="*/ 723584 h 803097"/>
                <a:gd name="connsiteX4" fmla="*/ 1614115 w 5756744"/>
                <a:gd name="connsiteY4" fmla="*/ 779243 h 803097"/>
                <a:gd name="connsiteX5" fmla="*/ 2011680 w 5756744"/>
                <a:gd name="connsiteY5" fmla="*/ 731535 h 803097"/>
                <a:gd name="connsiteX6" fmla="*/ 2512612 w 5756744"/>
                <a:gd name="connsiteY6" fmla="*/ 771291 h 803097"/>
                <a:gd name="connsiteX7" fmla="*/ 2751151 w 5756744"/>
                <a:gd name="connsiteY7" fmla="*/ 667924 h 803097"/>
                <a:gd name="connsiteX8" fmla="*/ 2949934 w 5756744"/>
                <a:gd name="connsiteY8" fmla="*/ 95431 h 803097"/>
                <a:gd name="connsiteX9" fmla="*/ 3029447 w 5756744"/>
                <a:gd name="connsiteY9" fmla="*/ 39771 h 803097"/>
                <a:gd name="connsiteX10" fmla="*/ 3204376 w 5756744"/>
                <a:gd name="connsiteY10" fmla="*/ 500947 h 803097"/>
                <a:gd name="connsiteX11" fmla="*/ 3355451 w 5756744"/>
                <a:gd name="connsiteY11" fmla="*/ 723584 h 803097"/>
                <a:gd name="connsiteX12" fmla="*/ 3593990 w 5756744"/>
                <a:gd name="connsiteY12" fmla="*/ 731535 h 803097"/>
                <a:gd name="connsiteX13" fmla="*/ 3808675 w 5756744"/>
                <a:gd name="connsiteY13" fmla="*/ 707681 h 803097"/>
                <a:gd name="connsiteX14" fmla="*/ 4071068 w 5756744"/>
                <a:gd name="connsiteY14" fmla="*/ 763340 h 803097"/>
                <a:gd name="connsiteX15" fmla="*/ 4595854 w 5756744"/>
                <a:gd name="connsiteY15" fmla="*/ 763340 h 803097"/>
                <a:gd name="connsiteX16" fmla="*/ 4993419 w 5756744"/>
                <a:gd name="connsiteY16" fmla="*/ 803097 h 803097"/>
                <a:gd name="connsiteX17" fmla="*/ 5422790 w 5756744"/>
                <a:gd name="connsiteY17" fmla="*/ 787194 h 803097"/>
                <a:gd name="connsiteX18" fmla="*/ 5756744 w 5756744"/>
                <a:gd name="connsiteY18" fmla="*/ 787194 h 803097"/>
                <a:gd name="connsiteX0" fmla="*/ 0 w 5756744"/>
                <a:gd name="connsiteY0" fmla="*/ 723584 h 803097"/>
                <a:gd name="connsiteX1" fmla="*/ 540689 w 5756744"/>
                <a:gd name="connsiteY1" fmla="*/ 755389 h 803097"/>
                <a:gd name="connsiteX2" fmla="*/ 866692 w 5756744"/>
                <a:gd name="connsiteY2" fmla="*/ 723584 h 803097"/>
                <a:gd name="connsiteX3" fmla="*/ 1192696 w 5756744"/>
                <a:gd name="connsiteY3" fmla="*/ 723584 h 803097"/>
                <a:gd name="connsiteX4" fmla="*/ 1614115 w 5756744"/>
                <a:gd name="connsiteY4" fmla="*/ 779243 h 803097"/>
                <a:gd name="connsiteX5" fmla="*/ 2011680 w 5756744"/>
                <a:gd name="connsiteY5" fmla="*/ 731535 h 803097"/>
                <a:gd name="connsiteX6" fmla="*/ 2512612 w 5756744"/>
                <a:gd name="connsiteY6" fmla="*/ 771291 h 803097"/>
                <a:gd name="connsiteX7" fmla="*/ 2751151 w 5756744"/>
                <a:gd name="connsiteY7" fmla="*/ 667924 h 803097"/>
                <a:gd name="connsiteX8" fmla="*/ 2949934 w 5756744"/>
                <a:gd name="connsiteY8" fmla="*/ 95431 h 803097"/>
                <a:gd name="connsiteX9" fmla="*/ 3029447 w 5756744"/>
                <a:gd name="connsiteY9" fmla="*/ 39771 h 803097"/>
                <a:gd name="connsiteX10" fmla="*/ 3204376 w 5756744"/>
                <a:gd name="connsiteY10" fmla="*/ 500947 h 803097"/>
                <a:gd name="connsiteX11" fmla="*/ 3355451 w 5756744"/>
                <a:gd name="connsiteY11" fmla="*/ 723584 h 803097"/>
                <a:gd name="connsiteX12" fmla="*/ 3593990 w 5756744"/>
                <a:gd name="connsiteY12" fmla="*/ 731535 h 803097"/>
                <a:gd name="connsiteX13" fmla="*/ 3808675 w 5756744"/>
                <a:gd name="connsiteY13" fmla="*/ 707681 h 803097"/>
                <a:gd name="connsiteX14" fmla="*/ 4071068 w 5756744"/>
                <a:gd name="connsiteY14" fmla="*/ 763340 h 803097"/>
                <a:gd name="connsiteX15" fmla="*/ 4595854 w 5756744"/>
                <a:gd name="connsiteY15" fmla="*/ 763340 h 803097"/>
                <a:gd name="connsiteX16" fmla="*/ 4993419 w 5756744"/>
                <a:gd name="connsiteY16" fmla="*/ 803097 h 803097"/>
                <a:gd name="connsiteX17" fmla="*/ 5756744 w 5756744"/>
                <a:gd name="connsiteY17" fmla="*/ 787194 h 803097"/>
                <a:gd name="connsiteX0" fmla="*/ 0 w 5756744"/>
                <a:gd name="connsiteY0" fmla="*/ 723584 h 787194"/>
                <a:gd name="connsiteX1" fmla="*/ 540689 w 5756744"/>
                <a:gd name="connsiteY1" fmla="*/ 755389 h 787194"/>
                <a:gd name="connsiteX2" fmla="*/ 866692 w 5756744"/>
                <a:gd name="connsiteY2" fmla="*/ 723584 h 787194"/>
                <a:gd name="connsiteX3" fmla="*/ 1192696 w 5756744"/>
                <a:gd name="connsiteY3" fmla="*/ 723584 h 787194"/>
                <a:gd name="connsiteX4" fmla="*/ 1614115 w 5756744"/>
                <a:gd name="connsiteY4" fmla="*/ 779243 h 787194"/>
                <a:gd name="connsiteX5" fmla="*/ 2011680 w 5756744"/>
                <a:gd name="connsiteY5" fmla="*/ 731535 h 787194"/>
                <a:gd name="connsiteX6" fmla="*/ 2512612 w 5756744"/>
                <a:gd name="connsiteY6" fmla="*/ 771291 h 787194"/>
                <a:gd name="connsiteX7" fmla="*/ 2751151 w 5756744"/>
                <a:gd name="connsiteY7" fmla="*/ 667924 h 787194"/>
                <a:gd name="connsiteX8" fmla="*/ 2949934 w 5756744"/>
                <a:gd name="connsiteY8" fmla="*/ 95431 h 787194"/>
                <a:gd name="connsiteX9" fmla="*/ 3029447 w 5756744"/>
                <a:gd name="connsiteY9" fmla="*/ 39771 h 787194"/>
                <a:gd name="connsiteX10" fmla="*/ 3204376 w 5756744"/>
                <a:gd name="connsiteY10" fmla="*/ 500947 h 787194"/>
                <a:gd name="connsiteX11" fmla="*/ 3355451 w 5756744"/>
                <a:gd name="connsiteY11" fmla="*/ 723584 h 787194"/>
                <a:gd name="connsiteX12" fmla="*/ 3593990 w 5756744"/>
                <a:gd name="connsiteY12" fmla="*/ 731535 h 787194"/>
                <a:gd name="connsiteX13" fmla="*/ 3808675 w 5756744"/>
                <a:gd name="connsiteY13" fmla="*/ 707681 h 787194"/>
                <a:gd name="connsiteX14" fmla="*/ 4071068 w 5756744"/>
                <a:gd name="connsiteY14" fmla="*/ 763340 h 787194"/>
                <a:gd name="connsiteX15" fmla="*/ 4595854 w 5756744"/>
                <a:gd name="connsiteY15" fmla="*/ 763340 h 787194"/>
                <a:gd name="connsiteX16" fmla="*/ 5756744 w 5756744"/>
                <a:gd name="connsiteY16" fmla="*/ 787194 h 787194"/>
                <a:gd name="connsiteX0" fmla="*/ 0 w 4595854"/>
                <a:gd name="connsiteY0" fmla="*/ 723584 h 779270"/>
                <a:gd name="connsiteX1" fmla="*/ 540689 w 4595854"/>
                <a:gd name="connsiteY1" fmla="*/ 755389 h 779270"/>
                <a:gd name="connsiteX2" fmla="*/ 866692 w 4595854"/>
                <a:gd name="connsiteY2" fmla="*/ 723584 h 779270"/>
                <a:gd name="connsiteX3" fmla="*/ 1192696 w 4595854"/>
                <a:gd name="connsiteY3" fmla="*/ 723584 h 779270"/>
                <a:gd name="connsiteX4" fmla="*/ 1614115 w 4595854"/>
                <a:gd name="connsiteY4" fmla="*/ 779243 h 779270"/>
                <a:gd name="connsiteX5" fmla="*/ 2011680 w 4595854"/>
                <a:gd name="connsiteY5" fmla="*/ 731535 h 779270"/>
                <a:gd name="connsiteX6" fmla="*/ 2512612 w 4595854"/>
                <a:gd name="connsiteY6" fmla="*/ 771291 h 779270"/>
                <a:gd name="connsiteX7" fmla="*/ 2751151 w 4595854"/>
                <a:gd name="connsiteY7" fmla="*/ 667924 h 779270"/>
                <a:gd name="connsiteX8" fmla="*/ 2949934 w 4595854"/>
                <a:gd name="connsiteY8" fmla="*/ 95431 h 779270"/>
                <a:gd name="connsiteX9" fmla="*/ 3029447 w 4595854"/>
                <a:gd name="connsiteY9" fmla="*/ 39771 h 779270"/>
                <a:gd name="connsiteX10" fmla="*/ 3204376 w 4595854"/>
                <a:gd name="connsiteY10" fmla="*/ 500947 h 779270"/>
                <a:gd name="connsiteX11" fmla="*/ 3355451 w 4595854"/>
                <a:gd name="connsiteY11" fmla="*/ 723584 h 779270"/>
                <a:gd name="connsiteX12" fmla="*/ 3593990 w 4595854"/>
                <a:gd name="connsiteY12" fmla="*/ 731535 h 779270"/>
                <a:gd name="connsiteX13" fmla="*/ 3808675 w 4595854"/>
                <a:gd name="connsiteY13" fmla="*/ 707681 h 779270"/>
                <a:gd name="connsiteX14" fmla="*/ 4071068 w 4595854"/>
                <a:gd name="connsiteY14" fmla="*/ 763340 h 779270"/>
                <a:gd name="connsiteX15" fmla="*/ 4595854 w 4595854"/>
                <a:gd name="connsiteY15" fmla="*/ 763340 h 779270"/>
                <a:gd name="connsiteX0" fmla="*/ 0 w 4595854"/>
                <a:gd name="connsiteY0" fmla="*/ 723584 h 779270"/>
                <a:gd name="connsiteX1" fmla="*/ 540689 w 4595854"/>
                <a:gd name="connsiteY1" fmla="*/ 755389 h 779270"/>
                <a:gd name="connsiteX2" fmla="*/ 866692 w 4595854"/>
                <a:gd name="connsiteY2" fmla="*/ 723584 h 779270"/>
                <a:gd name="connsiteX3" fmla="*/ 1192696 w 4595854"/>
                <a:gd name="connsiteY3" fmla="*/ 723584 h 779270"/>
                <a:gd name="connsiteX4" fmla="*/ 1614115 w 4595854"/>
                <a:gd name="connsiteY4" fmla="*/ 779243 h 779270"/>
                <a:gd name="connsiteX5" fmla="*/ 2011680 w 4595854"/>
                <a:gd name="connsiteY5" fmla="*/ 731535 h 779270"/>
                <a:gd name="connsiteX6" fmla="*/ 2512612 w 4595854"/>
                <a:gd name="connsiteY6" fmla="*/ 771291 h 779270"/>
                <a:gd name="connsiteX7" fmla="*/ 2751151 w 4595854"/>
                <a:gd name="connsiteY7" fmla="*/ 667924 h 779270"/>
                <a:gd name="connsiteX8" fmla="*/ 2949934 w 4595854"/>
                <a:gd name="connsiteY8" fmla="*/ 95431 h 779270"/>
                <a:gd name="connsiteX9" fmla="*/ 3029447 w 4595854"/>
                <a:gd name="connsiteY9" fmla="*/ 39771 h 779270"/>
                <a:gd name="connsiteX10" fmla="*/ 3204376 w 4595854"/>
                <a:gd name="connsiteY10" fmla="*/ 500947 h 779270"/>
                <a:gd name="connsiteX11" fmla="*/ 3355451 w 4595854"/>
                <a:gd name="connsiteY11" fmla="*/ 723584 h 779270"/>
                <a:gd name="connsiteX12" fmla="*/ 3593990 w 4595854"/>
                <a:gd name="connsiteY12" fmla="*/ 731535 h 779270"/>
                <a:gd name="connsiteX13" fmla="*/ 4071068 w 4595854"/>
                <a:gd name="connsiteY13" fmla="*/ 763340 h 779270"/>
                <a:gd name="connsiteX14" fmla="*/ 4595854 w 4595854"/>
                <a:gd name="connsiteY14" fmla="*/ 763340 h 779270"/>
                <a:gd name="connsiteX0" fmla="*/ 0 w 4595854"/>
                <a:gd name="connsiteY0" fmla="*/ 723584 h 779270"/>
                <a:gd name="connsiteX1" fmla="*/ 540689 w 4595854"/>
                <a:gd name="connsiteY1" fmla="*/ 755389 h 779270"/>
                <a:gd name="connsiteX2" fmla="*/ 866692 w 4595854"/>
                <a:gd name="connsiteY2" fmla="*/ 723584 h 779270"/>
                <a:gd name="connsiteX3" fmla="*/ 1192696 w 4595854"/>
                <a:gd name="connsiteY3" fmla="*/ 723584 h 779270"/>
                <a:gd name="connsiteX4" fmla="*/ 1614115 w 4595854"/>
                <a:gd name="connsiteY4" fmla="*/ 779243 h 779270"/>
                <a:gd name="connsiteX5" fmla="*/ 2011680 w 4595854"/>
                <a:gd name="connsiteY5" fmla="*/ 731535 h 779270"/>
                <a:gd name="connsiteX6" fmla="*/ 2512612 w 4595854"/>
                <a:gd name="connsiteY6" fmla="*/ 771291 h 779270"/>
                <a:gd name="connsiteX7" fmla="*/ 2751151 w 4595854"/>
                <a:gd name="connsiteY7" fmla="*/ 667924 h 779270"/>
                <a:gd name="connsiteX8" fmla="*/ 2949934 w 4595854"/>
                <a:gd name="connsiteY8" fmla="*/ 95431 h 779270"/>
                <a:gd name="connsiteX9" fmla="*/ 3029447 w 4595854"/>
                <a:gd name="connsiteY9" fmla="*/ 39771 h 779270"/>
                <a:gd name="connsiteX10" fmla="*/ 3204376 w 4595854"/>
                <a:gd name="connsiteY10" fmla="*/ 500947 h 779270"/>
                <a:gd name="connsiteX11" fmla="*/ 3355451 w 4595854"/>
                <a:gd name="connsiteY11" fmla="*/ 723584 h 779270"/>
                <a:gd name="connsiteX12" fmla="*/ 3593990 w 4595854"/>
                <a:gd name="connsiteY12" fmla="*/ 731535 h 779270"/>
                <a:gd name="connsiteX13" fmla="*/ 4595854 w 4595854"/>
                <a:gd name="connsiteY13" fmla="*/ 763340 h 779270"/>
                <a:gd name="connsiteX0" fmla="*/ 0 w 3593990"/>
                <a:gd name="connsiteY0" fmla="*/ 723584 h 779270"/>
                <a:gd name="connsiteX1" fmla="*/ 540689 w 3593990"/>
                <a:gd name="connsiteY1" fmla="*/ 755389 h 779270"/>
                <a:gd name="connsiteX2" fmla="*/ 866692 w 3593990"/>
                <a:gd name="connsiteY2" fmla="*/ 723584 h 779270"/>
                <a:gd name="connsiteX3" fmla="*/ 1192696 w 3593990"/>
                <a:gd name="connsiteY3" fmla="*/ 723584 h 779270"/>
                <a:gd name="connsiteX4" fmla="*/ 1614115 w 3593990"/>
                <a:gd name="connsiteY4" fmla="*/ 779243 h 779270"/>
                <a:gd name="connsiteX5" fmla="*/ 2011680 w 3593990"/>
                <a:gd name="connsiteY5" fmla="*/ 731535 h 779270"/>
                <a:gd name="connsiteX6" fmla="*/ 2512612 w 3593990"/>
                <a:gd name="connsiteY6" fmla="*/ 771291 h 779270"/>
                <a:gd name="connsiteX7" fmla="*/ 2751151 w 3593990"/>
                <a:gd name="connsiteY7" fmla="*/ 667924 h 779270"/>
                <a:gd name="connsiteX8" fmla="*/ 2949934 w 3593990"/>
                <a:gd name="connsiteY8" fmla="*/ 95431 h 779270"/>
                <a:gd name="connsiteX9" fmla="*/ 3029447 w 3593990"/>
                <a:gd name="connsiteY9" fmla="*/ 39771 h 779270"/>
                <a:gd name="connsiteX10" fmla="*/ 3204376 w 3593990"/>
                <a:gd name="connsiteY10" fmla="*/ 500947 h 779270"/>
                <a:gd name="connsiteX11" fmla="*/ 3355451 w 3593990"/>
                <a:gd name="connsiteY11" fmla="*/ 723584 h 779270"/>
                <a:gd name="connsiteX12" fmla="*/ 3593990 w 3593990"/>
                <a:gd name="connsiteY12" fmla="*/ 731535 h 779270"/>
                <a:gd name="connsiteX0" fmla="*/ 0 w 3355451"/>
                <a:gd name="connsiteY0" fmla="*/ 723584 h 779270"/>
                <a:gd name="connsiteX1" fmla="*/ 540689 w 3355451"/>
                <a:gd name="connsiteY1" fmla="*/ 755389 h 779270"/>
                <a:gd name="connsiteX2" fmla="*/ 866692 w 3355451"/>
                <a:gd name="connsiteY2" fmla="*/ 723584 h 779270"/>
                <a:gd name="connsiteX3" fmla="*/ 1192696 w 3355451"/>
                <a:gd name="connsiteY3" fmla="*/ 723584 h 779270"/>
                <a:gd name="connsiteX4" fmla="*/ 1614115 w 3355451"/>
                <a:gd name="connsiteY4" fmla="*/ 779243 h 779270"/>
                <a:gd name="connsiteX5" fmla="*/ 2011680 w 3355451"/>
                <a:gd name="connsiteY5" fmla="*/ 731535 h 779270"/>
                <a:gd name="connsiteX6" fmla="*/ 2512612 w 3355451"/>
                <a:gd name="connsiteY6" fmla="*/ 771291 h 779270"/>
                <a:gd name="connsiteX7" fmla="*/ 2751151 w 3355451"/>
                <a:gd name="connsiteY7" fmla="*/ 667924 h 779270"/>
                <a:gd name="connsiteX8" fmla="*/ 2949934 w 3355451"/>
                <a:gd name="connsiteY8" fmla="*/ 95431 h 779270"/>
                <a:gd name="connsiteX9" fmla="*/ 3029447 w 3355451"/>
                <a:gd name="connsiteY9" fmla="*/ 39771 h 779270"/>
                <a:gd name="connsiteX10" fmla="*/ 3204376 w 3355451"/>
                <a:gd name="connsiteY10" fmla="*/ 500947 h 779270"/>
                <a:gd name="connsiteX11" fmla="*/ 3355451 w 3355451"/>
                <a:gd name="connsiteY11" fmla="*/ 723584 h 779270"/>
                <a:gd name="connsiteX0" fmla="*/ 0 w 3204376"/>
                <a:gd name="connsiteY0" fmla="*/ 723584 h 779270"/>
                <a:gd name="connsiteX1" fmla="*/ 540689 w 3204376"/>
                <a:gd name="connsiteY1" fmla="*/ 755389 h 779270"/>
                <a:gd name="connsiteX2" fmla="*/ 866692 w 3204376"/>
                <a:gd name="connsiteY2" fmla="*/ 723584 h 779270"/>
                <a:gd name="connsiteX3" fmla="*/ 1192696 w 3204376"/>
                <a:gd name="connsiteY3" fmla="*/ 723584 h 779270"/>
                <a:gd name="connsiteX4" fmla="*/ 1614115 w 3204376"/>
                <a:gd name="connsiteY4" fmla="*/ 779243 h 779270"/>
                <a:gd name="connsiteX5" fmla="*/ 2011680 w 3204376"/>
                <a:gd name="connsiteY5" fmla="*/ 731535 h 779270"/>
                <a:gd name="connsiteX6" fmla="*/ 2512612 w 3204376"/>
                <a:gd name="connsiteY6" fmla="*/ 771291 h 779270"/>
                <a:gd name="connsiteX7" fmla="*/ 2751151 w 3204376"/>
                <a:gd name="connsiteY7" fmla="*/ 667924 h 779270"/>
                <a:gd name="connsiteX8" fmla="*/ 2949934 w 3204376"/>
                <a:gd name="connsiteY8" fmla="*/ 95431 h 779270"/>
                <a:gd name="connsiteX9" fmla="*/ 3029447 w 3204376"/>
                <a:gd name="connsiteY9" fmla="*/ 39771 h 779270"/>
                <a:gd name="connsiteX10" fmla="*/ 3204376 w 3204376"/>
                <a:gd name="connsiteY10" fmla="*/ 500947 h 779270"/>
                <a:gd name="connsiteX0" fmla="*/ 0 w 3029447"/>
                <a:gd name="connsiteY0" fmla="*/ 723584 h 779270"/>
                <a:gd name="connsiteX1" fmla="*/ 540689 w 3029447"/>
                <a:gd name="connsiteY1" fmla="*/ 755389 h 779270"/>
                <a:gd name="connsiteX2" fmla="*/ 866692 w 3029447"/>
                <a:gd name="connsiteY2" fmla="*/ 723584 h 779270"/>
                <a:gd name="connsiteX3" fmla="*/ 1192696 w 3029447"/>
                <a:gd name="connsiteY3" fmla="*/ 723584 h 779270"/>
                <a:gd name="connsiteX4" fmla="*/ 1614115 w 3029447"/>
                <a:gd name="connsiteY4" fmla="*/ 779243 h 779270"/>
                <a:gd name="connsiteX5" fmla="*/ 2011680 w 3029447"/>
                <a:gd name="connsiteY5" fmla="*/ 731535 h 779270"/>
                <a:gd name="connsiteX6" fmla="*/ 2512612 w 3029447"/>
                <a:gd name="connsiteY6" fmla="*/ 771291 h 779270"/>
                <a:gd name="connsiteX7" fmla="*/ 2751151 w 3029447"/>
                <a:gd name="connsiteY7" fmla="*/ 667924 h 779270"/>
                <a:gd name="connsiteX8" fmla="*/ 2949934 w 3029447"/>
                <a:gd name="connsiteY8" fmla="*/ 95431 h 779270"/>
                <a:gd name="connsiteX9" fmla="*/ 3029447 w 3029447"/>
                <a:gd name="connsiteY9" fmla="*/ 39771 h 779270"/>
                <a:gd name="connsiteX0" fmla="*/ 0 w 2949934"/>
                <a:gd name="connsiteY0" fmla="*/ 628153 h 683839"/>
                <a:gd name="connsiteX1" fmla="*/ 540689 w 2949934"/>
                <a:gd name="connsiteY1" fmla="*/ 659958 h 683839"/>
                <a:gd name="connsiteX2" fmla="*/ 866692 w 2949934"/>
                <a:gd name="connsiteY2" fmla="*/ 628153 h 683839"/>
                <a:gd name="connsiteX3" fmla="*/ 1192696 w 2949934"/>
                <a:gd name="connsiteY3" fmla="*/ 628153 h 683839"/>
                <a:gd name="connsiteX4" fmla="*/ 1614115 w 2949934"/>
                <a:gd name="connsiteY4" fmla="*/ 683812 h 683839"/>
                <a:gd name="connsiteX5" fmla="*/ 2011680 w 2949934"/>
                <a:gd name="connsiteY5" fmla="*/ 636104 h 683839"/>
                <a:gd name="connsiteX6" fmla="*/ 2512612 w 2949934"/>
                <a:gd name="connsiteY6" fmla="*/ 675860 h 683839"/>
                <a:gd name="connsiteX7" fmla="*/ 2751151 w 2949934"/>
                <a:gd name="connsiteY7" fmla="*/ 572493 h 683839"/>
                <a:gd name="connsiteX8" fmla="*/ 2949934 w 2949934"/>
                <a:gd name="connsiteY8" fmla="*/ 0 h 683839"/>
                <a:gd name="connsiteX0" fmla="*/ 0 w 2751151"/>
                <a:gd name="connsiteY0" fmla="*/ 55660 h 111346"/>
                <a:gd name="connsiteX1" fmla="*/ 540689 w 2751151"/>
                <a:gd name="connsiteY1" fmla="*/ 87465 h 111346"/>
                <a:gd name="connsiteX2" fmla="*/ 866692 w 2751151"/>
                <a:gd name="connsiteY2" fmla="*/ 55660 h 111346"/>
                <a:gd name="connsiteX3" fmla="*/ 1192696 w 2751151"/>
                <a:gd name="connsiteY3" fmla="*/ 55660 h 111346"/>
                <a:gd name="connsiteX4" fmla="*/ 1614115 w 2751151"/>
                <a:gd name="connsiteY4" fmla="*/ 111319 h 111346"/>
                <a:gd name="connsiteX5" fmla="*/ 2011680 w 2751151"/>
                <a:gd name="connsiteY5" fmla="*/ 63611 h 111346"/>
                <a:gd name="connsiteX6" fmla="*/ 2512612 w 2751151"/>
                <a:gd name="connsiteY6" fmla="*/ 103367 h 111346"/>
                <a:gd name="connsiteX7" fmla="*/ 2751151 w 2751151"/>
                <a:gd name="connsiteY7" fmla="*/ 0 h 111346"/>
                <a:gd name="connsiteX0" fmla="*/ 0 w 2751151"/>
                <a:gd name="connsiteY0" fmla="*/ 55660 h 113160"/>
                <a:gd name="connsiteX1" fmla="*/ 540689 w 2751151"/>
                <a:gd name="connsiteY1" fmla="*/ 87465 h 113160"/>
                <a:gd name="connsiteX2" fmla="*/ 866692 w 2751151"/>
                <a:gd name="connsiteY2" fmla="*/ 55660 h 113160"/>
                <a:gd name="connsiteX3" fmla="*/ 1192696 w 2751151"/>
                <a:gd name="connsiteY3" fmla="*/ 55660 h 113160"/>
                <a:gd name="connsiteX4" fmla="*/ 1614115 w 2751151"/>
                <a:gd name="connsiteY4" fmla="*/ 111319 h 113160"/>
                <a:gd name="connsiteX5" fmla="*/ 2011680 w 2751151"/>
                <a:gd name="connsiteY5" fmla="*/ 63611 h 113160"/>
                <a:gd name="connsiteX6" fmla="*/ 2512612 w 2751151"/>
                <a:gd name="connsiteY6" fmla="*/ 103367 h 113160"/>
                <a:gd name="connsiteX7" fmla="*/ 2532347 w 2751151"/>
                <a:gd name="connsiteY7" fmla="*/ 104000 h 113160"/>
                <a:gd name="connsiteX8" fmla="*/ 2751151 w 2751151"/>
                <a:gd name="connsiteY8" fmla="*/ 0 h 113160"/>
                <a:gd name="connsiteX0" fmla="*/ 0 w 2751151"/>
                <a:gd name="connsiteY0" fmla="*/ 55660 h 118135"/>
                <a:gd name="connsiteX1" fmla="*/ 540689 w 2751151"/>
                <a:gd name="connsiteY1" fmla="*/ 87465 h 118135"/>
                <a:gd name="connsiteX2" fmla="*/ 866692 w 2751151"/>
                <a:gd name="connsiteY2" fmla="*/ 55660 h 118135"/>
                <a:gd name="connsiteX3" fmla="*/ 1192696 w 2751151"/>
                <a:gd name="connsiteY3" fmla="*/ 55660 h 118135"/>
                <a:gd name="connsiteX4" fmla="*/ 1614115 w 2751151"/>
                <a:gd name="connsiteY4" fmla="*/ 111319 h 118135"/>
                <a:gd name="connsiteX5" fmla="*/ 1612958 w 2751151"/>
                <a:gd name="connsiteY5" fmla="*/ 111951 h 118135"/>
                <a:gd name="connsiteX6" fmla="*/ 2011680 w 2751151"/>
                <a:gd name="connsiteY6" fmla="*/ 63611 h 118135"/>
                <a:gd name="connsiteX7" fmla="*/ 2512612 w 2751151"/>
                <a:gd name="connsiteY7" fmla="*/ 103367 h 118135"/>
                <a:gd name="connsiteX8" fmla="*/ 2532347 w 2751151"/>
                <a:gd name="connsiteY8" fmla="*/ 104000 h 118135"/>
                <a:gd name="connsiteX9" fmla="*/ 2751151 w 2751151"/>
                <a:gd name="connsiteY9" fmla="*/ 0 h 118135"/>
                <a:gd name="connsiteX0" fmla="*/ 0 w 2751151"/>
                <a:gd name="connsiteY0" fmla="*/ 55660 h 113160"/>
                <a:gd name="connsiteX1" fmla="*/ 540689 w 2751151"/>
                <a:gd name="connsiteY1" fmla="*/ 87465 h 113160"/>
                <a:gd name="connsiteX2" fmla="*/ 866692 w 2751151"/>
                <a:gd name="connsiteY2" fmla="*/ 55660 h 113160"/>
                <a:gd name="connsiteX3" fmla="*/ 1192696 w 2751151"/>
                <a:gd name="connsiteY3" fmla="*/ 55660 h 113160"/>
                <a:gd name="connsiteX4" fmla="*/ 1614115 w 2751151"/>
                <a:gd name="connsiteY4" fmla="*/ 111319 h 113160"/>
                <a:gd name="connsiteX5" fmla="*/ 2011680 w 2751151"/>
                <a:gd name="connsiteY5" fmla="*/ 63611 h 113160"/>
                <a:gd name="connsiteX6" fmla="*/ 2512612 w 2751151"/>
                <a:gd name="connsiteY6" fmla="*/ 103367 h 113160"/>
                <a:gd name="connsiteX7" fmla="*/ 2532347 w 2751151"/>
                <a:gd name="connsiteY7" fmla="*/ 104000 h 113160"/>
                <a:gd name="connsiteX8" fmla="*/ 2751151 w 2751151"/>
                <a:gd name="connsiteY8" fmla="*/ 0 h 113160"/>
                <a:gd name="connsiteX0" fmla="*/ 0 w 2751151"/>
                <a:gd name="connsiteY0" fmla="*/ 55660 h 113160"/>
                <a:gd name="connsiteX1" fmla="*/ 540689 w 2751151"/>
                <a:gd name="connsiteY1" fmla="*/ 87465 h 113160"/>
                <a:gd name="connsiteX2" fmla="*/ 866692 w 2751151"/>
                <a:gd name="connsiteY2" fmla="*/ 55660 h 113160"/>
                <a:gd name="connsiteX3" fmla="*/ 1192696 w 2751151"/>
                <a:gd name="connsiteY3" fmla="*/ 55660 h 113160"/>
                <a:gd name="connsiteX4" fmla="*/ 2011680 w 2751151"/>
                <a:gd name="connsiteY4" fmla="*/ 63611 h 113160"/>
                <a:gd name="connsiteX5" fmla="*/ 2512612 w 2751151"/>
                <a:gd name="connsiteY5" fmla="*/ 103367 h 113160"/>
                <a:gd name="connsiteX6" fmla="*/ 2532347 w 2751151"/>
                <a:gd name="connsiteY6" fmla="*/ 104000 h 113160"/>
                <a:gd name="connsiteX7" fmla="*/ 2751151 w 2751151"/>
                <a:gd name="connsiteY7" fmla="*/ 0 h 113160"/>
                <a:gd name="connsiteX0" fmla="*/ 0 w 2751151"/>
                <a:gd name="connsiteY0" fmla="*/ 55660 h 113160"/>
                <a:gd name="connsiteX1" fmla="*/ 540689 w 2751151"/>
                <a:gd name="connsiteY1" fmla="*/ 87465 h 113160"/>
                <a:gd name="connsiteX2" fmla="*/ 866692 w 2751151"/>
                <a:gd name="connsiteY2" fmla="*/ 55660 h 113160"/>
                <a:gd name="connsiteX3" fmla="*/ 1284635 w 2751151"/>
                <a:gd name="connsiteY3" fmla="*/ 63611 h 113160"/>
                <a:gd name="connsiteX4" fmla="*/ 2011680 w 2751151"/>
                <a:gd name="connsiteY4" fmla="*/ 63611 h 113160"/>
                <a:gd name="connsiteX5" fmla="*/ 2512612 w 2751151"/>
                <a:gd name="connsiteY5" fmla="*/ 103367 h 113160"/>
                <a:gd name="connsiteX6" fmla="*/ 2532347 w 2751151"/>
                <a:gd name="connsiteY6" fmla="*/ 104000 h 113160"/>
                <a:gd name="connsiteX7" fmla="*/ 2751151 w 2751151"/>
                <a:gd name="connsiteY7" fmla="*/ 0 h 113160"/>
                <a:gd name="connsiteX0" fmla="*/ 0 w 2751151"/>
                <a:gd name="connsiteY0" fmla="*/ 55660 h 113160"/>
                <a:gd name="connsiteX1" fmla="*/ 540689 w 2751151"/>
                <a:gd name="connsiteY1" fmla="*/ 87465 h 113160"/>
                <a:gd name="connsiteX2" fmla="*/ 866692 w 2751151"/>
                <a:gd name="connsiteY2" fmla="*/ 55660 h 113160"/>
                <a:gd name="connsiteX3" fmla="*/ 1284635 w 2751151"/>
                <a:gd name="connsiteY3" fmla="*/ 63611 h 113160"/>
                <a:gd name="connsiteX4" fmla="*/ 2512612 w 2751151"/>
                <a:gd name="connsiteY4" fmla="*/ 103367 h 113160"/>
                <a:gd name="connsiteX5" fmla="*/ 2532347 w 2751151"/>
                <a:gd name="connsiteY5" fmla="*/ 104000 h 113160"/>
                <a:gd name="connsiteX6" fmla="*/ 2751151 w 2751151"/>
                <a:gd name="connsiteY6" fmla="*/ 0 h 113160"/>
                <a:gd name="connsiteX0" fmla="*/ 0 w 2751151"/>
                <a:gd name="connsiteY0" fmla="*/ 55660 h 103367"/>
                <a:gd name="connsiteX1" fmla="*/ 540689 w 2751151"/>
                <a:gd name="connsiteY1" fmla="*/ 87465 h 103367"/>
                <a:gd name="connsiteX2" fmla="*/ 866692 w 2751151"/>
                <a:gd name="connsiteY2" fmla="*/ 55660 h 103367"/>
                <a:gd name="connsiteX3" fmla="*/ 1284635 w 2751151"/>
                <a:gd name="connsiteY3" fmla="*/ 63611 h 103367"/>
                <a:gd name="connsiteX4" fmla="*/ 2512612 w 2751151"/>
                <a:gd name="connsiteY4" fmla="*/ 103367 h 103367"/>
                <a:gd name="connsiteX5" fmla="*/ 2751151 w 2751151"/>
                <a:gd name="connsiteY5" fmla="*/ 0 h 103367"/>
                <a:gd name="connsiteX0" fmla="*/ 0 w 2512612"/>
                <a:gd name="connsiteY0" fmla="*/ 888 h 48595"/>
                <a:gd name="connsiteX1" fmla="*/ 540689 w 2512612"/>
                <a:gd name="connsiteY1" fmla="*/ 32693 h 48595"/>
                <a:gd name="connsiteX2" fmla="*/ 866692 w 2512612"/>
                <a:gd name="connsiteY2" fmla="*/ 888 h 48595"/>
                <a:gd name="connsiteX3" fmla="*/ 1284635 w 2512612"/>
                <a:gd name="connsiteY3" fmla="*/ 8839 h 48595"/>
                <a:gd name="connsiteX4" fmla="*/ 2512612 w 2512612"/>
                <a:gd name="connsiteY4" fmla="*/ 48595 h 48595"/>
                <a:gd name="connsiteX0" fmla="*/ 0 w 1284635"/>
                <a:gd name="connsiteY0" fmla="*/ 888 h 32693"/>
                <a:gd name="connsiteX1" fmla="*/ 540689 w 1284635"/>
                <a:gd name="connsiteY1" fmla="*/ 32693 h 32693"/>
                <a:gd name="connsiteX2" fmla="*/ 866692 w 1284635"/>
                <a:gd name="connsiteY2" fmla="*/ 888 h 32693"/>
                <a:gd name="connsiteX3" fmla="*/ 1284635 w 1284635"/>
                <a:gd name="connsiteY3" fmla="*/ 8839 h 32693"/>
                <a:gd name="connsiteX0" fmla="*/ 0 w 1277563"/>
                <a:gd name="connsiteY0" fmla="*/ 32693 h 41091"/>
                <a:gd name="connsiteX1" fmla="*/ 533617 w 1277563"/>
                <a:gd name="connsiteY1" fmla="*/ 32693 h 41091"/>
                <a:gd name="connsiteX2" fmla="*/ 859620 w 1277563"/>
                <a:gd name="connsiteY2" fmla="*/ 888 h 41091"/>
                <a:gd name="connsiteX3" fmla="*/ 1277563 w 1277563"/>
                <a:gd name="connsiteY3" fmla="*/ 8839 h 41091"/>
                <a:gd name="connsiteX0" fmla="*/ 0 w 1277563"/>
                <a:gd name="connsiteY0" fmla="*/ 32693 h 33567"/>
                <a:gd name="connsiteX1" fmla="*/ 533617 w 1277563"/>
                <a:gd name="connsiteY1" fmla="*/ 32693 h 33567"/>
                <a:gd name="connsiteX2" fmla="*/ 859620 w 1277563"/>
                <a:gd name="connsiteY2" fmla="*/ 888 h 33567"/>
                <a:gd name="connsiteX3" fmla="*/ 1277563 w 1277563"/>
                <a:gd name="connsiteY3" fmla="*/ 8839 h 33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7563" h="33567">
                  <a:moveTo>
                    <a:pt x="0" y="32693"/>
                  </a:moveTo>
                  <a:cubicBezTo>
                    <a:pt x="226409" y="16790"/>
                    <a:pt x="390347" y="37994"/>
                    <a:pt x="533617" y="32693"/>
                  </a:cubicBezTo>
                  <a:cubicBezTo>
                    <a:pt x="676887" y="27392"/>
                    <a:pt x="735629" y="4864"/>
                    <a:pt x="859620" y="888"/>
                  </a:cubicBezTo>
                  <a:cubicBezTo>
                    <a:pt x="983611" y="-3088"/>
                    <a:pt x="1086732" y="7514"/>
                    <a:pt x="1277563" y="8839"/>
                  </a:cubicBezTo>
                </a:path>
              </a:pathLst>
            </a:custGeom>
            <a:noFill/>
            <a:ln w="5715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</p:grpSp>
      <p:grpSp>
        <p:nvGrpSpPr>
          <p:cNvPr id="41" name="Skupina 40">
            <a:extLst>
              <a:ext uri="{FF2B5EF4-FFF2-40B4-BE49-F238E27FC236}">
                <a16:creationId xmlns:a16="http://schemas.microsoft.com/office/drawing/2014/main" id="{EB44137E-F752-4D53-8E24-5A44D3C30E22}"/>
              </a:ext>
            </a:extLst>
          </p:cNvPr>
          <p:cNvGrpSpPr/>
          <p:nvPr/>
        </p:nvGrpSpPr>
        <p:grpSpPr>
          <a:xfrm>
            <a:off x="1645106" y="3260469"/>
            <a:ext cx="8643563" cy="571701"/>
            <a:chOff x="213123" y="3217339"/>
            <a:chExt cx="8643563" cy="571701"/>
          </a:xfrm>
        </p:grpSpPr>
        <p:sp>
          <p:nvSpPr>
            <p:cNvPr id="42" name="Volný tvar 3">
              <a:extLst>
                <a:ext uri="{FF2B5EF4-FFF2-40B4-BE49-F238E27FC236}">
                  <a16:creationId xmlns:a16="http://schemas.microsoft.com/office/drawing/2014/main" id="{BCCF91EC-AD8D-4651-BA8A-6F02777361B4}"/>
                </a:ext>
              </a:extLst>
            </p:cNvPr>
            <p:cNvSpPr/>
            <p:nvPr/>
          </p:nvSpPr>
          <p:spPr>
            <a:xfrm>
              <a:off x="213123" y="3217339"/>
              <a:ext cx="7203254" cy="571701"/>
            </a:xfrm>
            <a:custGeom>
              <a:avLst/>
              <a:gdLst>
                <a:gd name="connsiteX0" fmla="*/ 0 w 6635750"/>
                <a:gd name="connsiteY0" fmla="*/ 378360 h 571701"/>
                <a:gd name="connsiteX1" fmla="*/ 234950 w 6635750"/>
                <a:gd name="connsiteY1" fmla="*/ 302160 h 571701"/>
                <a:gd name="connsiteX2" fmla="*/ 546100 w 6635750"/>
                <a:gd name="connsiteY2" fmla="*/ 321210 h 571701"/>
                <a:gd name="connsiteX3" fmla="*/ 850900 w 6635750"/>
                <a:gd name="connsiteY3" fmla="*/ 276760 h 571701"/>
                <a:gd name="connsiteX4" fmla="*/ 1739900 w 6635750"/>
                <a:gd name="connsiteY4" fmla="*/ 435510 h 571701"/>
                <a:gd name="connsiteX5" fmla="*/ 2292350 w 6635750"/>
                <a:gd name="connsiteY5" fmla="*/ 505360 h 571701"/>
                <a:gd name="connsiteX6" fmla="*/ 2654300 w 6635750"/>
                <a:gd name="connsiteY6" fmla="*/ 454560 h 571701"/>
                <a:gd name="connsiteX7" fmla="*/ 2889250 w 6635750"/>
                <a:gd name="connsiteY7" fmla="*/ 130710 h 571701"/>
                <a:gd name="connsiteX8" fmla="*/ 3022600 w 6635750"/>
                <a:gd name="connsiteY8" fmla="*/ 3710 h 571701"/>
                <a:gd name="connsiteX9" fmla="*/ 3225800 w 6635750"/>
                <a:gd name="connsiteY9" fmla="*/ 257710 h 571701"/>
                <a:gd name="connsiteX10" fmla="*/ 3613150 w 6635750"/>
                <a:gd name="connsiteY10" fmla="*/ 391060 h 571701"/>
                <a:gd name="connsiteX11" fmla="*/ 4318000 w 6635750"/>
                <a:gd name="connsiteY11" fmla="*/ 448210 h 571701"/>
                <a:gd name="connsiteX12" fmla="*/ 5232400 w 6635750"/>
                <a:gd name="connsiteY12" fmla="*/ 556160 h 571701"/>
                <a:gd name="connsiteX13" fmla="*/ 5524500 w 6635750"/>
                <a:gd name="connsiteY13" fmla="*/ 556160 h 571701"/>
                <a:gd name="connsiteX14" fmla="*/ 6261100 w 6635750"/>
                <a:gd name="connsiteY14" fmla="*/ 416460 h 571701"/>
                <a:gd name="connsiteX15" fmla="*/ 6635750 w 6635750"/>
                <a:gd name="connsiteY15" fmla="*/ 365660 h 571701"/>
                <a:gd name="connsiteX0" fmla="*/ 0 w 6570586"/>
                <a:gd name="connsiteY0" fmla="*/ 378360 h 571701"/>
                <a:gd name="connsiteX1" fmla="*/ 234950 w 6570586"/>
                <a:gd name="connsiteY1" fmla="*/ 302160 h 571701"/>
                <a:gd name="connsiteX2" fmla="*/ 546100 w 6570586"/>
                <a:gd name="connsiteY2" fmla="*/ 321210 h 571701"/>
                <a:gd name="connsiteX3" fmla="*/ 850900 w 6570586"/>
                <a:gd name="connsiteY3" fmla="*/ 276760 h 571701"/>
                <a:gd name="connsiteX4" fmla="*/ 1739900 w 6570586"/>
                <a:gd name="connsiteY4" fmla="*/ 435510 h 571701"/>
                <a:gd name="connsiteX5" fmla="*/ 2292350 w 6570586"/>
                <a:gd name="connsiteY5" fmla="*/ 505360 h 571701"/>
                <a:gd name="connsiteX6" fmla="*/ 2654300 w 6570586"/>
                <a:gd name="connsiteY6" fmla="*/ 454560 h 571701"/>
                <a:gd name="connsiteX7" fmla="*/ 2889250 w 6570586"/>
                <a:gd name="connsiteY7" fmla="*/ 130710 h 571701"/>
                <a:gd name="connsiteX8" fmla="*/ 3022600 w 6570586"/>
                <a:gd name="connsiteY8" fmla="*/ 3710 h 571701"/>
                <a:gd name="connsiteX9" fmla="*/ 3225800 w 6570586"/>
                <a:gd name="connsiteY9" fmla="*/ 257710 h 571701"/>
                <a:gd name="connsiteX10" fmla="*/ 3613150 w 6570586"/>
                <a:gd name="connsiteY10" fmla="*/ 391060 h 571701"/>
                <a:gd name="connsiteX11" fmla="*/ 4318000 w 6570586"/>
                <a:gd name="connsiteY11" fmla="*/ 448210 h 571701"/>
                <a:gd name="connsiteX12" fmla="*/ 5232400 w 6570586"/>
                <a:gd name="connsiteY12" fmla="*/ 556160 h 571701"/>
                <a:gd name="connsiteX13" fmla="*/ 5524500 w 6570586"/>
                <a:gd name="connsiteY13" fmla="*/ 556160 h 571701"/>
                <a:gd name="connsiteX14" fmla="*/ 6261100 w 6570586"/>
                <a:gd name="connsiteY14" fmla="*/ 416460 h 571701"/>
                <a:gd name="connsiteX15" fmla="*/ 6570586 w 6570586"/>
                <a:gd name="connsiteY15" fmla="*/ 365660 h 571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570586" h="571701">
                  <a:moveTo>
                    <a:pt x="0" y="378360"/>
                  </a:moveTo>
                  <a:cubicBezTo>
                    <a:pt x="71966" y="345022"/>
                    <a:pt x="143933" y="311685"/>
                    <a:pt x="234950" y="302160"/>
                  </a:cubicBezTo>
                  <a:cubicBezTo>
                    <a:pt x="325967" y="292635"/>
                    <a:pt x="443442" y="325443"/>
                    <a:pt x="546100" y="321210"/>
                  </a:cubicBezTo>
                  <a:cubicBezTo>
                    <a:pt x="648758" y="316977"/>
                    <a:pt x="651933" y="257710"/>
                    <a:pt x="850900" y="276760"/>
                  </a:cubicBezTo>
                  <a:cubicBezTo>
                    <a:pt x="1049867" y="295810"/>
                    <a:pt x="1499658" y="397410"/>
                    <a:pt x="1739900" y="435510"/>
                  </a:cubicBezTo>
                  <a:cubicBezTo>
                    <a:pt x="1980142" y="473610"/>
                    <a:pt x="2139950" y="502185"/>
                    <a:pt x="2292350" y="505360"/>
                  </a:cubicBezTo>
                  <a:cubicBezTo>
                    <a:pt x="2444750" y="508535"/>
                    <a:pt x="2554817" y="517002"/>
                    <a:pt x="2654300" y="454560"/>
                  </a:cubicBezTo>
                  <a:cubicBezTo>
                    <a:pt x="2753783" y="392118"/>
                    <a:pt x="2827867" y="205852"/>
                    <a:pt x="2889250" y="130710"/>
                  </a:cubicBezTo>
                  <a:cubicBezTo>
                    <a:pt x="2950633" y="55568"/>
                    <a:pt x="2966508" y="-17457"/>
                    <a:pt x="3022600" y="3710"/>
                  </a:cubicBezTo>
                  <a:cubicBezTo>
                    <a:pt x="3078692" y="24877"/>
                    <a:pt x="3127375" y="193152"/>
                    <a:pt x="3225800" y="257710"/>
                  </a:cubicBezTo>
                  <a:cubicBezTo>
                    <a:pt x="3324225" y="322268"/>
                    <a:pt x="3431117" y="359310"/>
                    <a:pt x="3613150" y="391060"/>
                  </a:cubicBezTo>
                  <a:cubicBezTo>
                    <a:pt x="3795183" y="422810"/>
                    <a:pt x="4048125" y="420693"/>
                    <a:pt x="4318000" y="448210"/>
                  </a:cubicBezTo>
                  <a:cubicBezTo>
                    <a:pt x="4587875" y="475727"/>
                    <a:pt x="5031317" y="538168"/>
                    <a:pt x="5232400" y="556160"/>
                  </a:cubicBezTo>
                  <a:cubicBezTo>
                    <a:pt x="5433483" y="574152"/>
                    <a:pt x="5353050" y="579443"/>
                    <a:pt x="5524500" y="556160"/>
                  </a:cubicBezTo>
                  <a:cubicBezTo>
                    <a:pt x="5695950" y="532877"/>
                    <a:pt x="6086752" y="448210"/>
                    <a:pt x="6261100" y="416460"/>
                  </a:cubicBezTo>
                  <a:cubicBezTo>
                    <a:pt x="6435448" y="384710"/>
                    <a:pt x="6475865" y="375185"/>
                    <a:pt x="6570586" y="365660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3" name="Volný tvar 51">
              <a:extLst>
                <a:ext uri="{FF2B5EF4-FFF2-40B4-BE49-F238E27FC236}">
                  <a16:creationId xmlns:a16="http://schemas.microsoft.com/office/drawing/2014/main" id="{CE0997B8-1131-45F1-BFE4-2338354BF3A1}"/>
                </a:ext>
              </a:extLst>
            </p:cNvPr>
            <p:cNvSpPr/>
            <p:nvPr/>
          </p:nvSpPr>
          <p:spPr>
            <a:xfrm>
              <a:off x="7402909" y="3498517"/>
              <a:ext cx="1453777" cy="83144"/>
            </a:xfrm>
            <a:custGeom>
              <a:avLst/>
              <a:gdLst>
                <a:gd name="connsiteX0" fmla="*/ 0 w 6635750"/>
                <a:gd name="connsiteY0" fmla="*/ 378360 h 571701"/>
                <a:gd name="connsiteX1" fmla="*/ 234950 w 6635750"/>
                <a:gd name="connsiteY1" fmla="*/ 302160 h 571701"/>
                <a:gd name="connsiteX2" fmla="*/ 546100 w 6635750"/>
                <a:gd name="connsiteY2" fmla="*/ 321210 h 571701"/>
                <a:gd name="connsiteX3" fmla="*/ 850900 w 6635750"/>
                <a:gd name="connsiteY3" fmla="*/ 276760 h 571701"/>
                <a:gd name="connsiteX4" fmla="*/ 1739900 w 6635750"/>
                <a:gd name="connsiteY4" fmla="*/ 435510 h 571701"/>
                <a:gd name="connsiteX5" fmla="*/ 2292350 w 6635750"/>
                <a:gd name="connsiteY5" fmla="*/ 505360 h 571701"/>
                <a:gd name="connsiteX6" fmla="*/ 2654300 w 6635750"/>
                <a:gd name="connsiteY6" fmla="*/ 454560 h 571701"/>
                <a:gd name="connsiteX7" fmla="*/ 2889250 w 6635750"/>
                <a:gd name="connsiteY7" fmla="*/ 130710 h 571701"/>
                <a:gd name="connsiteX8" fmla="*/ 3022600 w 6635750"/>
                <a:gd name="connsiteY8" fmla="*/ 3710 h 571701"/>
                <a:gd name="connsiteX9" fmla="*/ 3225800 w 6635750"/>
                <a:gd name="connsiteY9" fmla="*/ 257710 h 571701"/>
                <a:gd name="connsiteX10" fmla="*/ 3613150 w 6635750"/>
                <a:gd name="connsiteY10" fmla="*/ 391060 h 571701"/>
                <a:gd name="connsiteX11" fmla="*/ 4318000 w 6635750"/>
                <a:gd name="connsiteY11" fmla="*/ 448210 h 571701"/>
                <a:gd name="connsiteX12" fmla="*/ 5232400 w 6635750"/>
                <a:gd name="connsiteY12" fmla="*/ 556160 h 571701"/>
                <a:gd name="connsiteX13" fmla="*/ 5524500 w 6635750"/>
                <a:gd name="connsiteY13" fmla="*/ 556160 h 571701"/>
                <a:gd name="connsiteX14" fmla="*/ 6261100 w 6635750"/>
                <a:gd name="connsiteY14" fmla="*/ 416460 h 571701"/>
                <a:gd name="connsiteX15" fmla="*/ 6635750 w 6635750"/>
                <a:gd name="connsiteY15" fmla="*/ 365660 h 571701"/>
                <a:gd name="connsiteX0" fmla="*/ 0 w 6635750"/>
                <a:gd name="connsiteY0" fmla="*/ 378360 h 571701"/>
                <a:gd name="connsiteX1" fmla="*/ 234950 w 6635750"/>
                <a:gd name="connsiteY1" fmla="*/ 302160 h 571701"/>
                <a:gd name="connsiteX2" fmla="*/ 546100 w 6635750"/>
                <a:gd name="connsiteY2" fmla="*/ 321210 h 571701"/>
                <a:gd name="connsiteX3" fmla="*/ 850900 w 6635750"/>
                <a:gd name="connsiteY3" fmla="*/ 276760 h 571701"/>
                <a:gd name="connsiteX4" fmla="*/ 1327010 w 6635750"/>
                <a:gd name="connsiteY4" fmla="*/ 359310 h 571701"/>
                <a:gd name="connsiteX5" fmla="*/ 2292350 w 6635750"/>
                <a:gd name="connsiteY5" fmla="*/ 505360 h 571701"/>
                <a:gd name="connsiteX6" fmla="*/ 2654300 w 6635750"/>
                <a:gd name="connsiteY6" fmla="*/ 454560 h 571701"/>
                <a:gd name="connsiteX7" fmla="*/ 2889250 w 6635750"/>
                <a:gd name="connsiteY7" fmla="*/ 130710 h 571701"/>
                <a:gd name="connsiteX8" fmla="*/ 3022600 w 6635750"/>
                <a:gd name="connsiteY8" fmla="*/ 3710 h 571701"/>
                <a:gd name="connsiteX9" fmla="*/ 3225800 w 6635750"/>
                <a:gd name="connsiteY9" fmla="*/ 257710 h 571701"/>
                <a:gd name="connsiteX10" fmla="*/ 3613150 w 6635750"/>
                <a:gd name="connsiteY10" fmla="*/ 391060 h 571701"/>
                <a:gd name="connsiteX11" fmla="*/ 4318000 w 6635750"/>
                <a:gd name="connsiteY11" fmla="*/ 448210 h 571701"/>
                <a:gd name="connsiteX12" fmla="*/ 5232400 w 6635750"/>
                <a:gd name="connsiteY12" fmla="*/ 556160 h 571701"/>
                <a:gd name="connsiteX13" fmla="*/ 5524500 w 6635750"/>
                <a:gd name="connsiteY13" fmla="*/ 556160 h 571701"/>
                <a:gd name="connsiteX14" fmla="*/ 6261100 w 6635750"/>
                <a:gd name="connsiteY14" fmla="*/ 416460 h 571701"/>
                <a:gd name="connsiteX15" fmla="*/ 6635750 w 6635750"/>
                <a:gd name="connsiteY15" fmla="*/ 365660 h 571701"/>
                <a:gd name="connsiteX0" fmla="*/ 0 w 6635750"/>
                <a:gd name="connsiteY0" fmla="*/ 378360 h 571701"/>
                <a:gd name="connsiteX1" fmla="*/ 234950 w 6635750"/>
                <a:gd name="connsiteY1" fmla="*/ 302160 h 571701"/>
                <a:gd name="connsiteX2" fmla="*/ 546100 w 6635750"/>
                <a:gd name="connsiteY2" fmla="*/ 321210 h 571701"/>
                <a:gd name="connsiteX3" fmla="*/ 850900 w 6635750"/>
                <a:gd name="connsiteY3" fmla="*/ 276760 h 571701"/>
                <a:gd name="connsiteX4" fmla="*/ 1327010 w 6635750"/>
                <a:gd name="connsiteY4" fmla="*/ 359310 h 571701"/>
                <a:gd name="connsiteX5" fmla="*/ 2654300 w 6635750"/>
                <a:gd name="connsiteY5" fmla="*/ 454560 h 571701"/>
                <a:gd name="connsiteX6" fmla="*/ 2889250 w 6635750"/>
                <a:gd name="connsiteY6" fmla="*/ 130710 h 571701"/>
                <a:gd name="connsiteX7" fmla="*/ 3022600 w 6635750"/>
                <a:gd name="connsiteY7" fmla="*/ 3710 h 571701"/>
                <a:gd name="connsiteX8" fmla="*/ 3225800 w 6635750"/>
                <a:gd name="connsiteY8" fmla="*/ 257710 h 571701"/>
                <a:gd name="connsiteX9" fmla="*/ 3613150 w 6635750"/>
                <a:gd name="connsiteY9" fmla="*/ 391060 h 571701"/>
                <a:gd name="connsiteX10" fmla="*/ 4318000 w 6635750"/>
                <a:gd name="connsiteY10" fmla="*/ 448210 h 571701"/>
                <a:gd name="connsiteX11" fmla="*/ 5232400 w 6635750"/>
                <a:gd name="connsiteY11" fmla="*/ 556160 h 571701"/>
                <a:gd name="connsiteX12" fmla="*/ 5524500 w 6635750"/>
                <a:gd name="connsiteY12" fmla="*/ 556160 h 571701"/>
                <a:gd name="connsiteX13" fmla="*/ 6261100 w 6635750"/>
                <a:gd name="connsiteY13" fmla="*/ 416460 h 571701"/>
                <a:gd name="connsiteX14" fmla="*/ 6635750 w 6635750"/>
                <a:gd name="connsiteY14" fmla="*/ 365660 h 571701"/>
                <a:gd name="connsiteX0" fmla="*/ 0 w 6635750"/>
                <a:gd name="connsiteY0" fmla="*/ 377841 h 571182"/>
                <a:gd name="connsiteX1" fmla="*/ 234950 w 6635750"/>
                <a:gd name="connsiteY1" fmla="*/ 301641 h 571182"/>
                <a:gd name="connsiteX2" fmla="*/ 546100 w 6635750"/>
                <a:gd name="connsiteY2" fmla="*/ 320691 h 571182"/>
                <a:gd name="connsiteX3" fmla="*/ 850900 w 6635750"/>
                <a:gd name="connsiteY3" fmla="*/ 276241 h 571182"/>
                <a:gd name="connsiteX4" fmla="*/ 1327010 w 6635750"/>
                <a:gd name="connsiteY4" fmla="*/ 358791 h 571182"/>
                <a:gd name="connsiteX5" fmla="*/ 2889250 w 6635750"/>
                <a:gd name="connsiteY5" fmla="*/ 130191 h 571182"/>
                <a:gd name="connsiteX6" fmla="*/ 3022600 w 6635750"/>
                <a:gd name="connsiteY6" fmla="*/ 3191 h 571182"/>
                <a:gd name="connsiteX7" fmla="*/ 3225800 w 6635750"/>
                <a:gd name="connsiteY7" fmla="*/ 257191 h 571182"/>
                <a:gd name="connsiteX8" fmla="*/ 3613150 w 6635750"/>
                <a:gd name="connsiteY8" fmla="*/ 390541 h 571182"/>
                <a:gd name="connsiteX9" fmla="*/ 4318000 w 6635750"/>
                <a:gd name="connsiteY9" fmla="*/ 447691 h 571182"/>
                <a:gd name="connsiteX10" fmla="*/ 5232400 w 6635750"/>
                <a:gd name="connsiteY10" fmla="*/ 555641 h 571182"/>
                <a:gd name="connsiteX11" fmla="*/ 5524500 w 6635750"/>
                <a:gd name="connsiteY11" fmla="*/ 555641 h 571182"/>
                <a:gd name="connsiteX12" fmla="*/ 6261100 w 6635750"/>
                <a:gd name="connsiteY12" fmla="*/ 415941 h 571182"/>
                <a:gd name="connsiteX13" fmla="*/ 6635750 w 6635750"/>
                <a:gd name="connsiteY13" fmla="*/ 365141 h 571182"/>
                <a:gd name="connsiteX0" fmla="*/ 0 w 6635750"/>
                <a:gd name="connsiteY0" fmla="*/ 249552 h 442893"/>
                <a:gd name="connsiteX1" fmla="*/ 234950 w 6635750"/>
                <a:gd name="connsiteY1" fmla="*/ 173352 h 442893"/>
                <a:gd name="connsiteX2" fmla="*/ 546100 w 6635750"/>
                <a:gd name="connsiteY2" fmla="*/ 192402 h 442893"/>
                <a:gd name="connsiteX3" fmla="*/ 850900 w 6635750"/>
                <a:gd name="connsiteY3" fmla="*/ 147952 h 442893"/>
                <a:gd name="connsiteX4" fmla="*/ 1327010 w 6635750"/>
                <a:gd name="connsiteY4" fmla="*/ 230502 h 442893"/>
                <a:gd name="connsiteX5" fmla="*/ 2889250 w 6635750"/>
                <a:gd name="connsiteY5" fmla="*/ 1902 h 442893"/>
                <a:gd name="connsiteX6" fmla="*/ 3225800 w 6635750"/>
                <a:gd name="connsiteY6" fmla="*/ 128902 h 442893"/>
                <a:gd name="connsiteX7" fmla="*/ 3613150 w 6635750"/>
                <a:gd name="connsiteY7" fmla="*/ 262252 h 442893"/>
                <a:gd name="connsiteX8" fmla="*/ 4318000 w 6635750"/>
                <a:gd name="connsiteY8" fmla="*/ 319402 h 442893"/>
                <a:gd name="connsiteX9" fmla="*/ 5232400 w 6635750"/>
                <a:gd name="connsiteY9" fmla="*/ 427352 h 442893"/>
                <a:gd name="connsiteX10" fmla="*/ 5524500 w 6635750"/>
                <a:gd name="connsiteY10" fmla="*/ 427352 h 442893"/>
                <a:gd name="connsiteX11" fmla="*/ 6261100 w 6635750"/>
                <a:gd name="connsiteY11" fmla="*/ 287652 h 442893"/>
                <a:gd name="connsiteX12" fmla="*/ 6635750 w 6635750"/>
                <a:gd name="connsiteY12" fmla="*/ 236852 h 442893"/>
                <a:gd name="connsiteX0" fmla="*/ 0 w 6635750"/>
                <a:gd name="connsiteY0" fmla="*/ 120846 h 314187"/>
                <a:gd name="connsiteX1" fmla="*/ 234950 w 6635750"/>
                <a:gd name="connsiteY1" fmla="*/ 44646 h 314187"/>
                <a:gd name="connsiteX2" fmla="*/ 546100 w 6635750"/>
                <a:gd name="connsiteY2" fmla="*/ 63696 h 314187"/>
                <a:gd name="connsiteX3" fmla="*/ 850900 w 6635750"/>
                <a:gd name="connsiteY3" fmla="*/ 19246 h 314187"/>
                <a:gd name="connsiteX4" fmla="*/ 1327010 w 6635750"/>
                <a:gd name="connsiteY4" fmla="*/ 101796 h 314187"/>
                <a:gd name="connsiteX5" fmla="*/ 3225800 w 6635750"/>
                <a:gd name="connsiteY5" fmla="*/ 196 h 314187"/>
                <a:gd name="connsiteX6" fmla="*/ 3613150 w 6635750"/>
                <a:gd name="connsiteY6" fmla="*/ 133546 h 314187"/>
                <a:gd name="connsiteX7" fmla="*/ 4318000 w 6635750"/>
                <a:gd name="connsiteY7" fmla="*/ 190696 h 314187"/>
                <a:gd name="connsiteX8" fmla="*/ 5232400 w 6635750"/>
                <a:gd name="connsiteY8" fmla="*/ 298646 h 314187"/>
                <a:gd name="connsiteX9" fmla="*/ 5524500 w 6635750"/>
                <a:gd name="connsiteY9" fmla="*/ 298646 h 314187"/>
                <a:gd name="connsiteX10" fmla="*/ 6261100 w 6635750"/>
                <a:gd name="connsiteY10" fmla="*/ 158946 h 314187"/>
                <a:gd name="connsiteX11" fmla="*/ 6635750 w 6635750"/>
                <a:gd name="connsiteY11" fmla="*/ 108146 h 314187"/>
                <a:gd name="connsiteX0" fmla="*/ 0 w 6635750"/>
                <a:gd name="connsiteY0" fmla="*/ 102194 h 295535"/>
                <a:gd name="connsiteX1" fmla="*/ 234950 w 6635750"/>
                <a:gd name="connsiteY1" fmla="*/ 25994 h 295535"/>
                <a:gd name="connsiteX2" fmla="*/ 546100 w 6635750"/>
                <a:gd name="connsiteY2" fmla="*/ 45044 h 295535"/>
                <a:gd name="connsiteX3" fmla="*/ 850900 w 6635750"/>
                <a:gd name="connsiteY3" fmla="*/ 594 h 295535"/>
                <a:gd name="connsiteX4" fmla="*/ 1327010 w 6635750"/>
                <a:gd name="connsiteY4" fmla="*/ 83144 h 295535"/>
                <a:gd name="connsiteX5" fmla="*/ 3613150 w 6635750"/>
                <a:gd name="connsiteY5" fmla="*/ 114894 h 295535"/>
                <a:gd name="connsiteX6" fmla="*/ 4318000 w 6635750"/>
                <a:gd name="connsiteY6" fmla="*/ 172044 h 295535"/>
                <a:gd name="connsiteX7" fmla="*/ 5232400 w 6635750"/>
                <a:gd name="connsiteY7" fmla="*/ 279994 h 295535"/>
                <a:gd name="connsiteX8" fmla="*/ 5524500 w 6635750"/>
                <a:gd name="connsiteY8" fmla="*/ 279994 h 295535"/>
                <a:gd name="connsiteX9" fmla="*/ 6261100 w 6635750"/>
                <a:gd name="connsiteY9" fmla="*/ 140294 h 295535"/>
                <a:gd name="connsiteX10" fmla="*/ 6635750 w 6635750"/>
                <a:gd name="connsiteY10" fmla="*/ 89494 h 295535"/>
                <a:gd name="connsiteX0" fmla="*/ 0 w 6635750"/>
                <a:gd name="connsiteY0" fmla="*/ 102194 h 295535"/>
                <a:gd name="connsiteX1" fmla="*/ 234950 w 6635750"/>
                <a:gd name="connsiteY1" fmla="*/ 25994 h 295535"/>
                <a:gd name="connsiteX2" fmla="*/ 546100 w 6635750"/>
                <a:gd name="connsiteY2" fmla="*/ 45044 h 295535"/>
                <a:gd name="connsiteX3" fmla="*/ 850900 w 6635750"/>
                <a:gd name="connsiteY3" fmla="*/ 594 h 295535"/>
                <a:gd name="connsiteX4" fmla="*/ 1327010 w 6635750"/>
                <a:gd name="connsiteY4" fmla="*/ 83144 h 295535"/>
                <a:gd name="connsiteX5" fmla="*/ 4318000 w 6635750"/>
                <a:gd name="connsiteY5" fmla="*/ 172044 h 295535"/>
                <a:gd name="connsiteX6" fmla="*/ 5232400 w 6635750"/>
                <a:gd name="connsiteY6" fmla="*/ 279994 h 295535"/>
                <a:gd name="connsiteX7" fmla="*/ 5524500 w 6635750"/>
                <a:gd name="connsiteY7" fmla="*/ 279994 h 295535"/>
                <a:gd name="connsiteX8" fmla="*/ 6261100 w 6635750"/>
                <a:gd name="connsiteY8" fmla="*/ 140294 h 295535"/>
                <a:gd name="connsiteX9" fmla="*/ 6635750 w 6635750"/>
                <a:gd name="connsiteY9" fmla="*/ 89494 h 295535"/>
                <a:gd name="connsiteX0" fmla="*/ 0 w 6635750"/>
                <a:gd name="connsiteY0" fmla="*/ 102194 h 301177"/>
                <a:gd name="connsiteX1" fmla="*/ 234950 w 6635750"/>
                <a:gd name="connsiteY1" fmla="*/ 25994 h 301177"/>
                <a:gd name="connsiteX2" fmla="*/ 546100 w 6635750"/>
                <a:gd name="connsiteY2" fmla="*/ 45044 h 301177"/>
                <a:gd name="connsiteX3" fmla="*/ 850900 w 6635750"/>
                <a:gd name="connsiteY3" fmla="*/ 594 h 301177"/>
                <a:gd name="connsiteX4" fmla="*/ 1327010 w 6635750"/>
                <a:gd name="connsiteY4" fmla="*/ 83144 h 301177"/>
                <a:gd name="connsiteX5" fmla="*/ 5232400 w 6635750"/>
                <a:gd name="connsiteY5" fmla="*/ 279994 h 301177"/>
                <a:gd name="connsiteX6" fmla="*/ 5524500 w 6635750"/>
                <a:gd name="connsiteY6" fmla="*/ 279994 h 301177"/>
                <a:gd name="connsiteX7" fmla="*/ 6261100 w 6635750"/>
                <a:gd name="connsiteY7" fmla="*/ 140294 h 301177"/>
                <a:gd name="connsiteX8" fmla="*/ 6635750 w 6635750"/>
                <a:gd name="connsiteY8" fmla="*/ 89494 h 301177"/>
                <a:gd name="connsiteX0" fmla="*/ 0 w 6635750"/>
                <a:gd name="connsiteY0" fmla="*/ 102194 h 279994"/>
                <a:gd name="connsiteX1" fmla="*/ 234950 w 6635750"/>
                <a:gd name="connsiteY1" fmla="*/ 25994 h 279994"/>
                <a:gd name="connsiteX2" fmla="*/ 546100 w 6635750"/>
                <a:gd name="connsiteY2" fmla="*/ 45044 h 279994"/>
                <a:gd name="connsiteX3" fmla="*/ 850900 w 6635750"/>
                <a:gd name="connsiteY3" fmla="*/ 594 h 279994"/>
                <a:gd name="connsiteX4" fmla="*/ 1327010 w 6635750"/>
                <a:gd name="connsiteY4" fmla="*/ 83144 h 279994"/>
                <a:gd name="connsiteX5" fmla="*/ 5524500 w 6635750"/>
                <a:gd name="connsiteY5" fmla="*/ 279994 h 279994"/>
                <a:gd name="connsiteX6" fmla="*/ 6261100 w 6635750"/>
                <a:gd name="connsiteY6" fmla="*/ 140294 h 279994"/>
                <a:gd name="connsiteX7" fmla="*/ 6635750 w 6635750"/>
                <a:gd name="connsiteY7" fmla="*/ 89494 h 279994"/>
                <a:gd name="connsiteX0" fmla="*/ 0 w 6635750"/>
                <a:gd name="connsiteY0" fmla="*/ 102194 h 140294"/>
                <a:gd name="connsiteX1" fmla="*/ 234950 w 6635750"/>
                <a:gd name="connsiteY1" fmla="*/ 25994 h 140294"/>
                <a:gd name="connsiteX2" fmla="*/ 546100 w 6635750"/>
                <a:gd name="connsiteY2" fmla="*/ 45044 h 140294"/>
                <a:gd name="connsiteX3" fmla="*/ 850900 w 6635750"/>
                <a:gd name="connsiteY3" fmla="*/ 594 h 140294"/>
                <a:gd name="connsiteX4" fmla="*/ 1327010 w 6635750"/>
                <a:gd name="connsiteY4" fmla="*/ 83144 h 140294"/>
                <a:gd name="connsiteX5" fmla="*/ 6261100 w 6635750"/>
                <a:gd name="connsiteY5" fmla="*/ 140294 h 140294"/>
                <a:gd name="connsiteX6" fmla="*/ 6635750 w 6635750"/>
                <a:gd name="connsiteY6" fmla="*/ 89494 h 140294"/>
                <a:gd name="connsiteX0" fmla="*/ 0 w 6635750"/>
                <a:gd name="connsiteY0" fmla="*/ 102194 h 102194"/>
                <a:gd name="connsiteX1" fmla="*/ 234950 w 6635750"/>
                <a:gd name="connsiteY1" fmla="*/ 25994 h 102194"/>
                <a:gd name="connsiteX2" fmla="*/ 546100 w 6635750"/>
                <a:gd name="connsiteY2" fmla="*/ 45044 h 102194"/>
                <a:gd name="connsiteX3" fmla="*/ 850900 w 6635750"/>
                <a:gd name="connsiteY3" fmla="*/ 594 h 102194"/>
                <a:gd name="connsiteX4" fmla="*/ 1327010 w 6635750"/>
                <a:gd name="connsiteY4" fmla="*/ 83144 h 102194"/>
                <a:gd name="connsiteX5" fmla="*/ 6635750 w 6635750"/>
                <a:gd name="connsiteY5" fmla="*/ 89494 h 102194"/>
                <a:gd name="connsiteX0" fmla="*/ 0 w 1327010"/>
                <a:gd name="connsiteY0" fmla="*/ 102194 h 102194"/>
                <a:gd name="connsiteX1" fmla="*/ 234950 w 1327010"/>
                <a:gd name="connsiteY1" fmla="*/ 25994 h 102194"/>
                <a:gd name="connsiteX2" fmla="*/ 546100 w 1327010"/>
                <a:gd name="connsiteY2" fmla="*/ 45044 h 102194"/>
                <a:gd name="connsiteX3" fmla="*/ 850900 w 1327010"/>
                <a:gd name="connsiteY3" fmla="*/ 594 h 102194"/>
                <a:gd name="connsiteX4" fmla="*/ 1327010 w 1327010"/>
                <a:gd name="connsiteY4" fmla="*/ 83144 h 102194"/>
                <a:gd name="connsiteX0" fmla="*/ 0 w 1327010"/>
                <a:gd name="connsiteY0" fmla="*/ 102194 h 102194"/>
                <a:gd name="connsiteX1" fmla="*/ 234950 w 1327010"/>
                <a:gd name="connsiteY1" fmla="*/ 25994 h 102194"/>
                <a:gd name="connsiteX2" fmla="*/ 546100 w 1327010"/>
                <a:gd name="connsiteY2" fmla="*/ 45044 h 102194"/>
                <a:gd name="connsiteX3" fmla="*/ 816008 w 1327010"/>
                <a:gd name="connsiteY3" fmla="*/ 594 h 102194"/>
                <a:gd name="connsiteX4" fmla="*/ 1327010 w 1327010"/>
                <a:gd name="connsiteY4" fmla="*/ 83144 h 102194"/>
                <a:gd name="connsiteX0" fmla="*/ 0 w 1327010"/>
                <a:gd name="connsiteY0" fmla="*/ 102194 h 102194"/>
                <a:gd name="connsiteX1" fmla="*/ 234950 w 1327010"/>
                <a:gd name="connsiteY1" fmla="*/ 25994 h 102194"/>
                <a:gd name="connsiteX2" fmla="*/ 546100 w 1327010"/>
                <a:gd name="connsiteY2" fmla="*/ 45044 h 102194"/>
                <a:gd name="connsiteX3" fmla="*/ 816008 w 1327010"/>
                <a:gd name="connsiteY3" fmla="*/ 594 h 102194"/>
                <a:gd name="connsiteX4" fmla="*/ 1327010 w 1327010"/>
                <a:gd name="connsiteY4" fmla="*/ 83144 h 102194"/>
                <a:gd name="connsiteX0" fmla="*/ 0 w 1327010"/>
                <a:gd name="connsiteY0" fmla="*/ 102194 h 102194"/>
                <a:gd name="connsiteX1" fmla="*/ 234950 w 1327010"/>
                <a:gd name="connsiteY1" fmla="*/ 25994 h 102194"/>
                <a:gd name="connsiteX2" fmla="*/ 546100 w 1327010"/>
                <a:gd name="connsiteY2" fmla="*/ 45044 h 102194"/>
                <a:gd name="connsiteX3" fmla="*/ 816008 w 1327010"/>
                <a:gd name="connsiteY3" fmla="*/ 594 h 102194"/>
                <a:gd name="connsiteX4" fmla="*/ 1327010 w 1327010"/>
                <a:gd name="connsiteY4" fmla="*/ 83144 h 102194"/>
                <a:gd name="connsiteX0" fmla="*/ 0 w 1331372"/>
                <a:gd name="connsiteY0" fmla="*/ 83144 h 83144"/>
                <a:gd name="connsiteX1" fmla="*/ 239312 w 1331372"/>
                <a:gd name="connsiteY1" fmla="*/ 25994 h 83144"/>
                <a:gd name="connsiteX2" fmla="*/ 550462 w 1331372"/>
                <a:gd name="connsiteY2" fmla="*/ 45044 h 83144"/>
                <a:gd name="connsiteX3" fmla="*/ 820370 w 1331372"/>
                <a:gd name="connsiteY3" fmla="*/ 594 h 83144"/>
                <a:gd name="connsiteX4" fmla="*/ 1331372 w 1331372"/>
                <a:gd name="connsiteY4" fmla="*/ 83144 h 83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1372" h="83144">
                  <a:moveTo>
                    <a:pt x="0" y="83144"/>
                  </a:moveTo>
                  <a:cubicBezTo>
                    <a:pt x="89412" y="54568"/>
                    <a:pt x="147568" y="32344"/>
                    <a:pt x="239312" y="25994"/>
                  </a:cubicBezTo>
                  <a:cubicBezTo>
                    <a:pt x="331056" y="19644"/>
                    <a:pt x="453619" y="49277"/>
                    <a:pt x="550462" y="45044"/>
                  </a:cubicBezTo>
                  <a:cubicBezTo>
                    <a:pt x="647305" y="40811"/>
                    <a:pt x="690218" y="-5756"/>
                    <a:pt x="820370" y="594"/>
                  </a:cubicBezTo>
                  <a:cubicBezTo>
                    <a:pt x="950522" y="6944"/>
                    <a:pt x="1111594" y="55627"/>
                    <a:pt x="1331372" y="83144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44" name="Skupina 43">
            <a:extLst>
              <a:ext uri="{FF2B5EF4-FFF2-40B4-BE49-F238E27FC236}">
                <a16:creationId xmlns:a16="http://schemas.microsoft.com/office/drawing/2014/main" id="{E56E83F2-B4CB-42BC-B49E-A4011E525114}"/>
              </a:ext>
            </a:extLst>
          </p:cNvPr>
          <p:cNvGrpSpPr/>
          <p:nvPr/>
        </p:nvGrpSpPr>
        <p:grpSpPr>
          <a:xfrm>
            <a:off x="1656582" y="4154398"/>
            <a:ext cx="8619276" cy="829900"/>
            <a:chOff x="224599" y="4111268"/>
            <a:chExt cx="8619276" cy="829900"/>
          </a:xfrm>
        </p:grpSpPr>
        <p:sp>
          <p:nvSpPr>
            <p:cNvPr id="45" name="Volný tvar 6">
              <a:extLst>
                <a:ext uri="{FF2B5EF4-FFF2-40B4-BE49-F238E27FC236}">
                  <a16:creationId xmlns:a16="http://schemas.microsoft.com/office/drawing/2014/main" id="{C9D8B584-0668-480B-A5DE-C7FB96557F41}"/>
                </a:ext>
              </a:extLst>
            </p:cNvPr>
            <p:cNvSpPr/>
            <p:nvPr/>
          </p:nvSpPr>
          <p:spPr>
            <a:xfrm>
              <a:off x="224599" y="4111268"/>
              <a:ext cx="7219254" cy="829900"/>
            </a:xfrm>
            <a:custGeom>
              <a:avLst/>
              <a:gdLst>
                <a:gd name="connsiteX0" fmla="*/ 0 w 6605516"/>
                <a:gd name="connsiteY0" fmla="*/ 759903 h 829900"/>
                <a:gd name="connsiteX1" fmla="*/ 3043451 w 6605516"/>
                <a:gd name="connsiteY1" fmla="*/ 780375 h 829900"/>
                <a:gd name="connsiteX2" fmla="*/ 4012442 w 6605516"/>
                <a:gd name="connsiteY2" fmla="*/ 200345 h 829900"/>
                <a:gd name="connsiteX3" fmla="*/ 4380931 w 6605516"/>
                <a:gd name="connsiteY3" fmla="*/ 2453 h 829900"/>
                <a:gd name="connsiteX4" fmla="*/ 4769892 w 6605516"/>
                <a:gd name="connsiteY4" fmla="*/ 97987 h 829900"/>
                <a:gd name="connsiteX5" fmla="*/ 5083791 w 6605516"/>
                <a:gd name="connsiteY5" fmla="*/ 220817 h 829900"/>
                <a:gd name="connsiteX6" fmla="*/ 5390866 w 6605516"/>
                <a:gd name="connsiteY6" fmla="*/ 350471 h 829900"/>
                <a:gd name="connsiteX7" fmla="*/ 5820770 w 6605516"/>
                <a:gd name="connsiteY7" fmla="*/ 705312 h 829900"/>
                <a:gd name="connsiteX8" fmla="*/ 6298442 w 6605516"/>
                <a:gd name="connsiteY8" fmla="*/ 780375 h 829900"/>
                <a:gd name="connsiteX9" fmla="*/ 6605516 w 6605516"/>
                <a:gd name="connsiteY9" fmla="*/ 794023 h 829900"/>
                <a:gd name="connsiteX0" fmla="*/ 0 w 6643192"/>
                <a:gd name="connsiteY0" fmla="*/ 759903 h 829900"/>
                <a:gd name="connsiteX1" fmla="*/ 3043451 w 6643192"/>
                <a:gd name="connsiteY1" fmla="*/ 780375 h 829900"/>
                <a:gd name="connsiteX2" fmla="*/ 4012442 w 6643192"/>
                <a:gd name="connsiteY2" fmla="*/ 200345 h 829900"/>
                <a:gd name="connsiteX3" fmla="*/ 4380931 w 6643192"/>
                <a:gd name="connsiteY3" fmla="*/ 2453 h 829900"/>
                <a:gd name="connsiteX4" fmla="*/ 4769892 w 6643192"/>
                <a:gd name="connsiteY4" fmla="*/ 97987 h 829900"/>
                <a:gd name="connsiteX5" fmla="*/ 5083791 w 6643192"/>
                <a:gd name="connsiteY5" fmla="*/ 220817 h 829900"/>
                <a:gd name="connsiteX6" fmla="*/ 5390866 w 6643192"/>
                <a:gd name="connsiteY6" fmla="*/ 350471 h 829900"/>
                <a:gd name="connsiteX7" fmla="*/ 5820770 w 6643192"/>
                <a:gd name="connsiteY7" fmla="*/ 705312 h 829900"/>
                <a:gd name="connsiteX8" fmla="*/ 6298442 w 6643192"/>
                <a:gd name="connsiteY8" fmla="*/ 780375 h 829900"/>
                <a:gd name="connsiteX9" fmla="*/ 6643192 w 6643192"/>
                <a:gd name="connsiteY9" fmla="*/ 739432 h 829900"/>
                <a:gd name="connsiteX0" fmla="*/ 0 w 6643192"/>
                <a:gd name="connsiteY0" fmla="*/ 759903 h 829900"/>
                <a:gd name="connsiteX1" fmla="*/ 3043451 w 6643192"/>
                <a:gd name="connsiteY1" fmla="*/ 780375 h 829900"/>
                <a:gd name="connsiteX2" fmla="*/ 4012442 w 6643192"/>
                <a:gd name="connsiteY2" fmla="*/ 200345 h 829900"/>
                <a:gd name="connsiteX3" fmla="*/ 4380931 w 6643192"/>
                <a:gd name="connsiteY3" fmla="*/ 2453 h 829900"/>
                <a:gd name="connsiteX4" fmla="*/ 4769892 w 6643192"/>
                <a:gd name="connsiteY4" fmla="*/ 97987 h 829900"/>
                <a:gd name="connsiteX5" fmla="*/ 5083791 w 6643192"/>
                <a:gd name="connsiteY5" fmla="*/ 220817 h 829900"/>
                <a:gd name="connsiteX6" fmla="*/ 5390866 w 6643192"/>
                <a:gd name="connsiteY6" fmla="*/ 350471 h 829900"/>
                <a:gd name="connsiteX7" fmla="*/ 5820770 w 6643192"/>
                <a:gd name="connsiteY7" fmla="*/ 705312 h 829900"/>
                <a:gd name="connsiteX8" fmla="*/ 6304720 w 6643192"/>
                <a:gd name="connsiteY8" fmla="*/ 725784 h 829900"/>
                <a:gd name="connsiteX9" fmla="*/ 6643192 w 6643192"/>
                <a:gd name="connsiteY9" fmla="*/ 739432 h 829900"/>
                <a:gd name="connsiteX0" fmla="*/ 0 w 6643192"/>
                <a:gd name="connsiteY0" fmla="*/ 759903 h 829900"/>
                <a:gd name="connsiteX1" fmla="*/ 3043451 w 6643192"/>
                <a:gd name="connsiteY1" fmla="*/ 780375 h 829900"/>
                <a:gd name="connsiteX2" fmla="*/ 4012442 w 6643192"/>
                <a:gd name="connsiteY2" fmla="*/ 200345 h 829900"/>
                <a:gd name="connsiteX3" fmla="*/ 4380931 w 6643192"/>
                <a:gd name="connsiteY3" fmla="*/ 2453 h 829900"/>
                <a:gd name="connsiteX4" fmla="*/ 4769892 w 6643192"/>
                <a:gd name="connsiteY4" fmla="*/ 97987 h 829900"/>
                <a:gd name="connsiteX5" fmla="*/ 5083791 w 6643192"/>
                <a:gd name="connsiteY5" fmla="*/ 220817 h 829900"/>
                <a:gd name="connsiteX6" fmla="*/ 5390866 w 6643192"/>
                <a:gd name="connsiteY6" fmla="*/ 350471 h 829900"/>
                <a:gd name="connsiteX7" fmla="*/ 5858446 w 6643192"/>
                <a:gd name="connsiteY7" fmla="*/ 657545 h 829900"/>
                <a:gd name="connsiteX8" fmla="*/ 6304720 w 6643192"/>
                <a:gd name="connsiteY8" fmla="*/ 725784 h 829900"/>
                <a:gd name="connsiteX9" fmla="*/ 6643192 w 6643192"/>
                <a:gd name="connsiteY9" fmla="*/ 739432 h 829900"/>
                <a:gd name="connsiteX0" fmla="*/ 0 w 6643192"/>
                <a:gd name="connsiteY0" fmla="*/ 759903 h 829900"/>
                <a:gd name="connsiteX1" fmla="*/ 3043451 w 6643192"/>
                <a:gd name="connsiteY1" fmla="*/ 780375 h 829900"/>
                <a:gd name="connsiteX2" fmla="*/ 4012442 w 6643192"/>
                <a:gd name="connsiteY2" fmla="*/ 200345 h 829900"/>
                <a:gd name="connsiteX3" fmla="*/ 4380931 w 6643192"/>
                <a:gd name="connsiteY3" fmla="*/ 2453 h 829900"/>
                <a:gd name="connsiteX4" fmla="*/ 4769892 w 6643192"/>
                <a:gd name="connsiteY4" fmla="*/ 97987 h 829900"/>
                <a:gd name="connsiteX5" fmla="*/ 5083791 w 6643192"/>
                <a:gd name="connsiteY5" fmla="*/ 220817 h 829900"/>
                <a:gd name="connsiteX6" fmla="*/ 5390866 w 6643192"/>
                <a:gd name="connsiteY6" fmla="*/ 350471 h 829900"/>
                <a:gd name="connsiteX7" fmla="*/ 5858446 w 6643192"/>
                <a:gd name="connsiteY7" fmla="*/ 657545 h 829900"/>
                <a:gd name="connsiteX8" fmla="*/ 6304720 w 6643192"/>
                <a:gd name="connsiteY8" fmla="*/ 725784 h 829900"/>
                <a:gd name="connsiteX9" fmla="*/ 6643192 w 6643192"/>
                <a:gd name="connsiteY9" fmla="*/ 759904 h 829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43192" h="829900">
                  <a:moveTo>
                    <a:pt x="0" y="759903"/>
                  </a:moveTo>
                  <a:cubicBezTo>
                    <a:pt x="1187355" y="816769"/>
                    <a:pt x="2374711" y="873635"/>
                    <a:pt x="3043451" y="780375"/>
                  </a:cubicBezTo>
                  <a:cubicBezTo>
                    <a:pt x="3712191" y="687115"/>
                    <a:pt x="3789529" y="329999"/>
                    <a:pt x="4012442" y="200345"/>
                  </a:cubicBezTo>
                  <a:cubicBezTo>
                    <a:pt x="4235355" y="70691"/>
                    <a:pt x="4254689" y="19513"/>
                    <a:pt x="4380931" y="2453"/>
                  </a:cubicBezTo>
                  <a:cubicBezTo>
                    <a:pt x="4507173" y="-14607"/>
                    <a:pt x="4652749" y="61593"/>
                    <a:pt x="4769892" y="97987"/>
                  </a:cubicBezTo>
                  <a:cubicBezTo>
                    <a:pt x="4887035" y="134381"/>
                    <a:pt x="4980295" y="178736"/>
                    <a:pt x="5083791" y="220817"/>
                  </a:cubicBezTo>
                  <a:cubicBezTo>
                    <a:pt x="5187287" y="262898"/>
                    <a:pt x="5261757" y="277683"/>
                    <a:pt x="5390866" y="350471"/>
                  </a:cubicBezTo>
                  <a:cubicBezTo>
                    <a:pt x="5519975" y="423259"/>
                    <a:pt x="5706137" y="594993"/>
                    <a:pt x="5858446" y="657545"/>
                  </a:cubicBezTo>
                  <a:cubicBezTo>
                    <a:pt x="6010755" y="720097"/>
                    <a:pt x="6173929" y="708724"/>
                    <a:pt x="6304720" y="725784"/>
                  </a:cubicBezTo>
                  <a:cubicBezTo>
                    <a:pt x="6435511" y="742844"/>
                    <a:pt x="6555050" y="760472"/>
                    <a:pt x="6643192" y="759904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6" name="Volný tvar 54">
              <a:extLst>
                <a:ext uri="{FF2B5EF4-FFF2-40B4-BE49-F238E27FC236}">
                  <a16:creationId xmlns:a16="http://schemas.microsoft.com/office/drawing/2014/main" id="{31DE22DD-AD26-4D6A-89B2-32413AAD910C}"/>
                </a:ext>
              </a:extLst>
            </p:cNvPr>
            <p:cNvSpPr/>
            <p:nvPr/>
          </p:nvSpPr>
          <p:spPr>
            <a:xfrm>
              <a:off x="7426600" y="4866621"/>
              <a:ext cx="1417275" cy="60220"/>
            </a:xfrm>
            <a:custGeom>
              <a:avLst/>
              <a:gdLst>
                <a:gd name="connsiteX0" fmla="*/ 0 w 6605516"/>
                <a:gd name="connsiteY0" fmla="*/ 759903 h 829900"/>
                <a:gd name="connsiteX1" fmla="*/ 3043451 w 6605516"/>
                <a:gd name="connsiteY1" fmla="*/ 780375 h 829900"/>
                <a:gd name="connsiteX2" fmla="*/ 4012442 w 6605516"/>
                <a:gd name="connsiteY2" fmla="*/ 200345 h 829900"/>
                <a:gd name="connsiteX3" fmla="*/ 4380931 w 6605516"/>
                <a:gd name="connsiteY3" fmla="*/ 2453 h 829900"/>
                <a:gd name="connsiteX4" fmla="*/ 4769892 w 6605516"/>
                <a:gd name="connsiteY4" fmla="*/ 97987 h 829900"/>
                <a:gd name="connsiteX5" fmla="*/ 5083791 w 6605516"/>
                <a:gd name="connsiteY5" fmla="*/ 220817 h 829900"/>
                <a:gd name="connsiteX6" fmla="*/ 5390866 w 6605516"/>
                <a:gd name="connsiteY6" fmla="*/ 350471 h 829900"/>
                <a:gd name="connsiteX7" fmla="*/ 5820770 w 6605516"/>
                <a:gd name="connsiteY7" fmla="*/ 705312 h 829900"/>
                <a:gd name="connsiteX8" fmla="*/ 6298442 w 6605516"/>
                <a:gd name="connsiteY8" fmla="*/ 780375 h 829900"/>
                <a:gd name="connsiteX9" fmla="*/ 6605516 w 6605516"/>
                <a:gd name="connsiteY9" fmla="*/ 794023 h 829900"/>
                <a:gd name="connsiteX0" fmla="*/ 0 w 6605516"/>
                <a:gd name="connsiteY0" fmla="*/ 759903 h 840608"/>
                <a:gd name="connsiteX1" fmla="*/ 1304183 w 6605516"/>
                <a:gd name="connsiteY1" fmla="*/ 820123 h 840608"/>
                <a:gd name="connsiteX2" fmla="*/ 3043451 w 6605516"/>
                <a:gd name="connsiteY2" fmla="*/ 780375 h 840608"/>
                <a:gd name="connsiteX3" fmla="*/ 4012442 w 6605516"/>
                <a:gd name="connsiteY3" fmla="*/ 200345 h 840608"/>
                <a:gd name="connsiteX4" fmla="*/ 4380931 w 6605516"/>
                <a:gd name="connsiteY4" fmla="*/ 2453 h 840608"/>
                <a:gd name="connsiteX5" fmla="*/ 4769892 w 6605516"/>
                <a:gd name="connsiteY5" fmla="*/ 97987 h 840608"/>
                <a:gd name="connsiteX6" fmla="*/ 5083791 w 6605516"/>
                <a:gd name="connsiteY6" fmla="*/ 220817 h 840608"/>
                <a:gd name="connsiteX7" fmla="*/ 5390866 w 6605516"/>
                <a:gd name="connsiteY7" fmla="*/ 350471 h 840608"/>
                <a:gd name="connsiteX8" fmla="*/ 5820770 w 6605516"/>
                <a:gd name="connsiteY8" fmla="*/ 705312 h 840608"/>
                <a:gd name="connsiteX9" fmla="*/ 6298442 w 6605516"/>
                <a:gd name="connsiteY9" fmla="*/ 780375 h 840608"/>
                <a:gd name="connsiteX10" fmla="*/ 6605516 w 6605516"/>
                <a:gd name="connsiteY10" fmla="*/ 794023 h 840608"/>
                <a:gd name="connsiteX0" fmla="*/ 0 w 6605516"/>
                <a:gd name="connsiteY0" fmla="*/ 759903 h 851489"/>
                <a:gd name="connsiteX1" fmla="*/ 1304183 w 6605516"/>
                <a:gd name="connsiteY1" fmla="*/ 820123 h 851489"/>
                <a:gd name="connsiteX2" fmla="*/ 4012442 w 6605516"/>
                <a:gd name="connsiteY2" fmla="*/ 200345 h 851489"/>
                <a:gd name="connsiteX3" fmla="*/ 4380931 w 6605516"/>
                <a:gd name="connsiteY3" fmla="*/ 2453 h 851489"/>
                <a:gd name="connsiteX4" fmla="*/ 4769892 w 6605516"/>
                <a:gd name="connsiteY4" fmla="*/ 97987 h 851489"/>
                <a:gd name="connsiteX5" fmla="*/ 5083791 w 6605516"/>
                <a:gd name="connsiteY5" fmla="*/ 220817 h 851489"/>
                <a:gd name="connsiteX6" fmla="*/ 5390866 w 6605516"/>
                <a:gd name="connsiteY6" fmla="*/ 350471 h 851489"/>
                <a:gd name="connsiteX7" fmla="*/ 5820770 w 6605516"/>
                <a:gd name="connsiteY7" fmla="*/ 705312 h 851489"/>
                <a:gd name="connsiteX8" fmla="*/ 6298442 w 6605516"/>
                <a:gd name="connsiteY8" fmla="*/ 780375 h 851489"/>
                <a:gd name="connsiteX9" fmla="*/ 6605516 w 6605516"/>
                <a:gd name="connsiteY9" fmla="*/ 794023 h 851489"/>
                <a:gd name="connsiteX0" fmla="*/ 0 w 6605516"/>
                <a:gd name="connsiteY0" fmla="*/ 798429 h 903982"/>
                <a:gd name="connsiteX1" fmla="*/ 1304183 w 6605516"/>
                <a:gd name="connsiteY1" fmla="*/ 858649 h 903982"/>
                <a:gd name="connsiteX2" fmla="*/ 4380931 w 6605516"/>
                <a:gd name="connsiteY2" fmla="*/ 40979 h 903982"/>
                <a:gd name="connsiteX3" fmla="*/ 4769892 w 6605516"/>
                <a:gd name="connsiteY3" fmla="*/ 136513 h 903982"/>
                <a:gd name="connsiteX4" fmla="*/ 5083791 w 6605516"/>
                <a:gd name="connsiteY4" fmla="*/ 259343 h 903982"/>
                <a:gd name="connsiteX5" fmla="*/ 5390866 w 6605516"/>
                <a:gd name="connsiteY5" fmla="*/ 388997 h 903982"/>
                <a:gd name="connsiteX6" fmla="*/ 5820770 w 6605516"/>
                <a:gd name="connsiteY6" fmla="*/ 743838 h 903982"/>
                <a:gd name="connsiteX7" fmla="*/ 6298442 w 6605516"/>
                <a:gd name="connsiteY7" fmla="*/ 818901 h 903982"/>
                <a:gd name="connsiteX8" fmla="*/ 6605516 w 6605516"/>
                <a:gd name="connsiteY8" fmla="*/ 832549 h 903982"/>
                <a:gd name="connsiteX0" fmla="*/ 0 w 6605516"/>
                <a:gd name="connsiteY0" fmla="*/ 691613 h 790382"/>
                <a:gd name="connsiteX1" fmla="*/ 1304183 w 6605516"/>
                <a:gd name="connsiteY1" fmla="*/ 751833 h 790382"/>
                <a:gd name="connsiteX2" fmla="*/ 4769892 w 6605516"/>
                <a:gd name="connsiteY2" fmla="*/ 29697 h 790382"/>
                <a:gd name="connsiteX3" fmla="*/ 5083791 w 6605516"/>
                <a:gd name="connsiteY3" fmla="*/ 152527 h 790382"/>
                <a:gd name="connsiteX4" fmla="*/ 5390866 w 6605516"/>
                <a:gd name="connsiteY4" fmla="*/ 282181 h 790382"/>
                <a:gd name="connsiteX5" fmla="*/ 5820770 w 6605516"/>
                <a:gd name="connsiteY5" fmla="*/ 637022 h 790382"/>
                <a:gd name="connsiteX6" fmla="*/ 6298442 w 6605516"/>
                <a:gd name="connsiteY6" fmla="*/ 712085 h 790382"/>
                <a:gd name="connsiteX7" fmla="*/ 6605516 w 6605516"/>
                <a:gd name="connsiteY7" fmla="*/ 725733 h 790382"/>
                <a:gd name="connsiteX0" fmla="*/ 0 w 6605516"/>
                <a:gd name="connsiteY0" fmla="*/ 677891 h 776660"/>
                <a:gd name="connsiteX1" fmla="*/ 1304183 w 6605516"/>
                <a:gd name="connsiteY1" fmla="*/ 738111 h 776660"/>
                <a:gd name="connsiteX2" fmla="*/ 4769892 w 6605516"/>
                <a:gd name="connsiteY2" fmla="*/ 15975 h 776660"/>
                <a:gd name="connsiteX3" fmla="*/ 5390866 w 6605516"/>
                <a:gd name="connsiteY3" fmla="*/ 268459 h 776660"/>
                <a:gd name="connsiteX4" fmla="*/ 5820770 w 6605516"/>
                <a:gd name="connsiteY4" fmla="*/ 623300 h 776660"/>
                <a:gd name="connsiteX5" fmla="*/ 6298442 w 6605516"/>
                <a:gd name="connsiteY5" fmla="*/ 698363 h 776660"/>
                <a:gd name="connsiteX6" fmla="*/ 6605516 w 6605516"/>
                <a:gd name="connsiteY6" fmla="*/ 712011 h 776660"/>
                <a:gd name="connsiteX0" fmla="*/ 0 w 6605516"/>
                <a:gd name="connsiteY0" fmla="*/ 410302 h 491599"/>
                <a:gd name="connsiteX1" fmla="*/ 1304183 w 6605516"/>
                <a:gd name="connsiteY1" fmla="*/ 470522 h 491599"/>
                <a:gd name="connsiteX2" fmla="*/ 5390866 w 6605516"/>
                <a:gd name="connsiteY2" fmla="*/ 870 h 491599"/>
                <a:gd name="connsiteX3" fmla="*/ 5820770 w 6605516"/>
                <a:gd name="connsiteY3" fmla="*/ 355711 h 491599"/>
                <a:gd name="connsiteX4" fmla="*/ 6298442 w 6605516"/>
                <a:gd name="connsiteY4" fmla="*/ 430774 h 491599"/>
                <a:gd name="connsiteX5" fmla="*/ 6605516 w 6605516"/>
                <a:gd name="connsiteY5" fmla="*/ 444422 h 491599"/>
                <a:gd name="connsiteX0" fmla="*/ 0 w 6605516"/>
                <a:gd name="connsiteY0" fmla="*/ 54591 h 115757"/>
                <a:gd name="connsiteX1" fmla="*/ 1304183 w 6605516"/>
                <a:gd name="connsiteY1" fmla="*/ 114811 h 115757"/>
                <a:gd name="connsiteX2" fmla="*/ 5820770 w 6605516"/>
                <a:gd name="connsiteY2" fmla="*/ 0 h 115757"/>
                <a:gd name="connsiteX3" fmla="*/ 6298442 w 6605516"/>
                <a:gd name="connsiteY3" fmla="*/ 75063 h 115757"/>
                <a:gd name="connsiteX4" fmla="*/ 6605516 w 6605516"/>
                <a:gd name="connsiteY4" fmla="*/ 88711 h 115757"/>
                <a:gd name="connsiteX0" fmla="*/ 0 w 6605516"/>
                <a:gd name="connsiteY0" fmla="*/ 0 h 60220"/>
                <a:gd name="connsiteX1" fmla="*/ 1304183 w 6605516"/>
                <a:gd name="connsiteY1" fmla="*/ 60220 h 60220"/>
                <a:gd name="connsiteX2" fmla="*/ 6298442 w 6605516"/>
                <a:gd name="connsiteY2" fmla="*/ 20472 h 60220"/>
                <a:gd name="connsiteX3" fmla="*/ 6605516 w 6605516"/>
                <a:gd name="connsiteY3" fmla="*/ 34120 h 60220"/>
                <a:gd name="connsiteX0" fmla="*/ 0 w 6605516"/>
                <a:gd name="connsiteY0" fmla="*/ 0 h 60220"/>
                <a:gd name="connsiteX1" fmla="*/ 1304183 w 6605516"/>
                <a:gd name="connsiteY1" fmla="*/ 60220 h 60220"/>
                <a:gd name="connsiteX2" fmla="*/ 6605516 w 6605516"/>
                <a:gd name="connsiteY2" fmla="*/ 34120 h 60220"/>
                <a:gd name="connsiteX0" fmla="*/ 0 w 1304183"/>
                <a:gd name="connsiteY0" fmla="*/ 0 h 60220"/>
                <a:gd name="connsiteX1" fmla="*/ 1304183 w 1304183"/>
                <a:gd name="connsiteY1" fmla="*/ 60220 h 60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04183" h="60220">
                  <a:moveTo>
                    <a:pt x="0" y="0"/>
                  </a:moveTo>
                  <a:cubicBezTo>
                    <a:pt x="217364" y="10037"/>
                    <a:pt x="254443" y="56808"/>
                    <a:pt x="1304183" y="60220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47" name="Skupina 46">
            <a:extLst>
              <a:ext uri="{FF2B5EF4-FFF2-40B4-BE49-F238E27FC236}">
                <a16:creationId xmlns:a16="http://schemas.microsoft.com/office/drawing/2014/main" id="{C84895BB-B109-4627-97F5-86135BE335D3}"/>
              </a:ext>
            </a:extLst>
          </p:cNvPr>
          <p:cNvGrpSpPr/>
          <p:nvPr/>
        </p:nvGrpSpPr>
        <p:grpSpPr>
          <a:xfrm>
            <a:off x="1622483" y="4346058"/>
            <a:ext cx="8622021" cy="594803"/>
            <a:chOff x="190500" y="4302928"/>
            <a:chExt cx="8622021" cy="594803"/>
          </a:xfrm>
        </p:grpSpPr>
        <p:sp>
          <p:nvSpPr>
            <p:cNvPr id="48" name="Volný tvar 8">
              <a:extLst>
                <a:ext uri="{FF2B5EF4-FFF2-40B4-BE49-F238E27FC236}">
                  <a16:creationId xmlns:a16="http://schemas.microsoft.com/office/drawing/2014/main" id="{55DD369E-1DEE-4342-9C78-9838F446E628}"/>
                </a:ext>
              </a:extLst>
            </p:cNvPr>
            <p:cNvSpPr/>
            <p:nvPr/>
          </p:nvSpPr>
          <p:spPr>
            <a:xfrm>
              <a:off x="190500" y="4302928"/>
              <a:ext cx="7236305" cy="594803"/>
            </a:xfrm>
            <a:custGeom>
              <a:avLst/>
              <a:gdLst>
                <a:gd name="connsiteX0" fmla="*/ 0 w 6607534"/>
                <a:gd name="connsiteY0" fmla="*/ 447829 h 559296"/>
                <a:gd name="connsiteX1" fmla="*/ 262393 w 6607534"/>
                <a:gd name="connsiteY1" fmla="*/ 416023 h 559296"/>
                <a:gd name="connsiteX2" fmla="*/ 572494 w 6607534"/>
                <a:gd name="connsiteY2" fmla="*/ 463731 h 559296"/>
                <a:gd name="connsiteX3" fmla="*/ 898498 w 6607534"/>
                <a:gd name="connsiteY3" fmla="*/ 400121 h 559296"/>
                <a:gd name="connsiteX4" fmla="*/ 1367625 w 6607534"/>
                <a:gd name="connsiteY4" fmla="*/ 503488 h 559296"/>
                <a:gd name="connsiteX5" fmla="*/ 2345635 w 6607534"/>
                <a:gd name="connsiteY5" fmla="*/ 264949 h 559296"/>
                <a:gd name="connsiteX6" fmla="*/ 2671639 w 6607534"/>
                <a:gd name="connsiteY6" fmla="*/ 2556 h 559296"/>
                <a:gd name="connsiteX7" fmla="*/ 3299792 w 6607534"/>
                <a:gd name="connsiteY7" fmla="*/ 431926 h 559296"/>
                <a:gd name="connsiteX8" fmla="*/ 4071068 w 6607534"/>
                <a:gd name="connsiteY8" fmla="*/ 217241 h 559296"/>
                <a:gd name="connsiteX9" fmla="*/ 4731027 w 6607534"/>
                <a:gd name="connsiteY9" fmla="*/ 161582 h 559296"/>
                <a:gd name="connsiteX10" fmla="*/ 5033176 w 6607534"/>
                <a:gd name="connsiteY10" fmla="*/ 97971 h 559296"/>
                <a:gd name="connsiteX11" fmla="*/ 5343277 w 6607534"/>
                <a:gd name="connsiteY11" fmla="*/ 320608 h 559296"/>
                <a:gd name="connsiteX12" fmla="*/ 5534108 w 6607534"/>
                <a:gd name="connsiteY12" fmla="*/ 336510 h 559296"/>
                <a:gd name="connsiteX13" fmla="*/ 5788550 w 6607534"/>
                <a:gd name="connsiteY13" fmla="*/ 479634 h 559296"/>
                <a:gd name="connsiteX14" fmla="*/ 6202018 w 6607534"/>
                <a:gd name="connsiteY14" fmla="*/ 559147 h 559296"/>
                <a:gd name="connsiteX15" fmla="*/ 6607534 w 6607534"/>
                <a:gd name="connsiteY15" fmla="*/ 495537 h 559296"/>
                <a:gd name="connsiteX0" fmla="*/ 0 w 6607534"/>
                <a:gd name="connsiteY0" fmla="*/ 526766 h 638233"/>
                <a:gd name="connsiteX1" fmla="*/ 262393 w 6607534"/>
                <a:gd name="connsiteY1" fmla="*/ 494960 h 638233"/>
                <a:gd name="connsiteX2" fmla="*/ 572494 w 6607534"/>
                <a:gd name="connsiteY2" fmla="*/ 542668 h 638233"/>
                <a:gd name="connsiteX3" fmla="*/ 898498 w 6607534"/>
                <a:gd name="connsiteY3" fmla="*/ 479058 h 638233"/>
                <a:gd name="connsiteX4" fmla="*/ 1367625 w 6607534"/>
                <a:gd name="connsiteY4" fmla="*/ 582425 h 638233"/>
                <a:gd name="connsiteX5" fmla="*/ 2345635 w 6607534"/>
                <a:gd name="connsiteY5" fmla="*/ 343886 h 638233"/>
                <a:gd name="connsiteX6" fmla="*/ 2802471 w 6607534"/>
                <a:gd name="connsiteY6" fmla="*/ 1980 h 638233"/>
                <a:gd name="connsiteX7" fmla="*/ 3299792 w 6607534"/>
                <a:gd name="connsiteY7" fmla="*/ 510863 h 638233"/>
                <a:gd name="connsiteX8" fmla="*/ 4071068 w 6607534"/>
                <a:gd name="connsiteY8" fmla="*/ 296178 h 638233"/>
                <a:gd name="connsiteX9" fmla="*/ 4731027 w 6607534"/>
                <a:gd name="connsiteY9" fmla="*/ 240519 h 638233"/>
                <a:gd name="connsiteX10" fmla="*/ 5033176 w 6607534"/>
                <a:gd name="connsiteY10" fmla="*/ 176908 h 638233"/>
                <a:gd name="connsiteX11" fmla="*/ 5343277 w 6607534"/>
                <a:gd name="connsiteY11" fmla="*/ 399545 h 638233"/>
                <a:gd name="connsiteX12" fmla="*/ 5534108 w 6607534"/>
                <a:gd name="connsiteY12" fmla="*/ 415447 h 638233"/>
                <a:gd name="connsiteX13" fmla="*/ 5788550 w 6607534"/>
                <a:gd name="connsiteY13" fmla="*/ 558571 h 638233"/>
                <a:gd name="connsiteX14" fmla="*/ 6202018 w 6607534"/>
                <a:gd name="connsiteY14" fmla="*/ 638084 h 638233"/>
                <a:gd name="connsiteX15" fmla="*/ 6607534 w 6607534"/>
                <a:gd name="connsiteY15" fmla="*/ 574474 h 638233"/>
                <a:gd name="connsiteX0" fmla="*/ 0 w 6607534"/>
                <a:gd name="connsiteY0" fmla="*/ 526766 h 638233"/>
                <a:gd name="connsiteX1" fmla="*/ 262393 w 6607534"/>
                <a:gd name="connsiteY1" fmla="*/ 494960 h 638233"/>
                <a:gd name="connsiteX2" fmla="*/ 572494 w 6607534"/>
                <a:gd name="connsiteY2" fmla="*/ 542668 h 638233"/>
                <a:gd name="connsiteX3" fmla="*/ 898498 w 6607534"/>
                <a:gd name="connsiteY3" fmla="*/ 479058 h 638233"/>
                <a:gd name="connsiteX4" fmla="*/ 1367625 w 6607534"/>
                <a:gd name="connsiteY4" fmla="*/ 582425 h 638233"/>
                <a:gd name="connsiteX5" fmla="*/ 2345635 w 6607534"/>
                <a:gd name="connsiteY5" fmla="*/ 343886 h 638233"/>
                <a:gd name="connsiteX6" fmla="*/ 2802471 w 6607534"/>
                <a:gd name="connsiteY6" fmla="*/ 1980 h 638233"/>
                <a:gd name="connsiteX7" fmla="*/ 3205304 w 6607534"/>
                <a:gd name="connsiteY7" fmla="*/ 510863 h 638233"/>
                <a:gd name="connsiteX8" fmla="*/ 4071068 w 6607534"/>
                <a:gd name="connsiteY8" fmla="*/ 296178 h 638233"/>
                <a:gd name="connsiteX9" fmla="*/ 4731027 w 6607534"/>
                <a:gd name="connsiteY9" fmla="*/ 240519 h 638233"/>
                <a:gd name="connsiteX10" fmla="*/ 5033176 w 6607534"/>
                <a:gd name="connsiteY10" fmla="*/ 176908 h 638233"/>
                <a:gd name="connsiteX11" fmla="*/ 5343277 w 6607534"/>
                <a:gd name="connsiteY11" fmla="*/ 399545 h 638233"/>
                <a:gd name="connsiteX12" fmla="*/ 5534108 w 6607534"/>
                <a:gd name="connsiteY12" fmla="*/ 415447 h 638233"/>
                <a:gd name="connsiteX13" fmla="*/ 5788550 w 6607534"/>
                <a:gd name="connsiteY13" fmla="*/ 558571 h 638233"/>
                <a:gd name="connsiteX14" fmla="*/ 6202018 w 6607534"/>
                <a:gd name="connsiteY14" fmla="*/ 638084 h 638233"/>
                <a:gd name="connsiteX15" fmla="*/ 6607534 w 6607534"/>
                <a:gd name="connsiteY15" fmla="*/ 574474 h 638233"/>
                <a:gd name="connsiteX0" fmla="*/ 0 w 6607534"/>
                <a:gd name="connsiteY0" fmla="*/ 526766 h 638233"/>
                <a:gd name="connsiteX1" fmla="*/ 262393 w 6607534"/>
                <a:gd name="connsiteY1" fmla="*/ 494960 h 638233"/>
                <a:gd name="connsiteX2" fmla="*/ 572494 w 6607534"/>
                <a:gd name="connsiteY2" fmla="*/ 542668 h 638233"/>
                <a:gd name="connsiteX3" fmla="*/ 898498 w 6607534"/>
                <a:gd name="connsiteY3" fmla="*/ 479058 h 638233"/>
                <a:gd name="connsiteX4" fmla="*/ 1367625 w 6607534"/>
                <a:gd name="connsiteY4" fmla="*/ 582425 h 638233"/>
                <a:gd name="connsiteX5" fmla="*/ 2345635 w 6607534"/>
                <a:gd name="connsiteY5" fmla="*/ 343886 h 638233"/>
                <a:gd name="connsiteX6" fmla="*/ 2802471 w 6607534"/>
                <a:gd name="connsiteY6" fmla="*/ 1980 h 638233"/>
                <a:gd name="connsiteX7" fmla="*/ 3205304 w 6607534"/>
                <a:gd name="connsiteY7" fmla="*/ 510863 h 638233"/>
                <a:gd name="connsiteX8" fmla="*/ 4071068 w 6607534"/>
                <a:gd name="connsiteY8" fmla="*/ 296178 h 638233"/>
                <a:gd name="connsiteX9" fmla="*/ 4600195 w 6607534"/>
                <a:gd name="connsiteY9" fmla="*/ 256422 h 638233"/>
                <a:gd name="connsiteX10" fmla="*/ 5033176 w 6607534"/>
                <a:gd name="connsiteY10" fmla="*/ 176908 h 638233"/>
                <a:gd name="connsiteX11" fmla="*/ 5343277 w 6607534"/>
                <a:gd name="connsiteY11" fmla="*/ 399545 h 638233"/>
                <a:gd name="connsiteX12" fmla="*/ 5534108 w 6607534"/>
                <a:gd name="connsiteY12" fmla="*/ 415447 h 638233"/>
                <a:gd name="connsiteX13" fmla="*/ 5788550 w 6607534"/>
                <a:gd name="connsiteY13" fmla="*/ 558571 h 638233"/>
                <a:gd name="connsiteX14" fmla="*/ 6202018 w 6607534"/>
                <a:gd name="connsiteY14" fmla="*/ 638084 h 638233"/>
                <a:gd name="connsiteX15" fmla="*/ 6607534 w 6607534"/>
                <a:gd name="connsiteY15" fmla="*/ 574474 h 638233"/>
                <a:gd name="connsiteX0" fmla="*/ 0 w 6607534"/>
                <a:gd name="connsiteY0" fmla="*/ 526766 h 638233"/>
                <a:gd name="connsiteX1" fmla="*/ 262393 w 6607534"/>
                <a:gd name="connsiteY1" fmla="*/ 494960 h 638233"/>
                <a:gd name="connsiteX2" fmla="*/ 572494 w 6607534"/>
                <a:gd name="connsiteY2" fmla="*/ 542668 h 638233"/>
                <a:gd name="connsiteX3" fmla="*/ 898498 w 6607534"/>
                <a:gd name="connsiteY3" fmla="*/ 479058 h 638233"/>
                <a:gd name="connsiteX4" fmla="*/ 1367625 w 6607534"/>
                <a:gd name="connsiteY4" fmla="*/ 582425 h 638233"/>
                <a:gd name="connsiteX5" fmla="*/ 2345635 w 6607534"/>
                <a:gd name="connsiteY5" fmla="*/ 343886 h 638233"/>
                <a:gd name="connsiteX6" fmla="*/ 2802471 w 6607534"/>
                <a:gd name="connsiteY6" fmla="*/ 1980 h 638233"/>
                <a:gd name="connsiteX7" fmla="*/ 3205304 w 6607534"/>
                <a:gd name="connsiteY7" fmla="*/ 510863 h 638233"/>
                <a:gd name="connsiteX8" fmla="*/ 4071068 w 6607534"/>
                <a:gd name="connsiteY8" fmla="*/ 296178 h 638233"/>
                <a:gd name="connsiteX9" fmla="*/ 4600195 w 6607534"/>
                <a:gd name="connsiteY9" fmla="*/ 256422 h 638233"/>
                <a:gd name="connsiteX10" fmla="*/ 5033176 w 6607534"/>
                <a:gd name="connsiteY10" fmla="*/ 176908 h 638233"/>
                <a:gd name="connsiteX11" fmla="*/ 5314204 w 6607534"/>
                <a:gd name="connsiteY11" fmla="*/ 343886 h 638233"/>
                <a:gd name="connsiteX12" fmla="*/ 5534108 w 6607534"/>
                <a:gd name="connsiteY12" fmla="*/ 415447 h 638233"/>
                <a:gd name="connsiteX13" fmla="*/ 5788550 w 6607534"/>
                <a:gd name="connsiteY13" fmla="*/ 558571 h 638233"/>
                <a:gd name="connsiteX14" fmla="*/ 6202018 w 6607534"/>
                <a:gd name="connsiteY14" fmla="*/ 638084 h 638233"/>
                <a:gd name="connsiteX15" fmla="*/ 6607534 w 6607534"/>
                <a:gd name="connsiteY15" fmla="*/ 574474 h 638233"/>
                <a:gd name="connsiteX0" fmla="*/ 0 w 6607534"/>
                <a:gd name="connsiteY0" fmla="*/ 526766 h 638233"/>
                <a:gd name="connsiteX1" fmla="*/ 262393 w 6607534"/>
                <a:gd name="connsiteY1" fmla="*/ 494960 h 638233"/>
                <a:gd name="connsiteX2" fmla="*/ 572494 w 6607534"/>
                <a:gd name="connsiteY2" fmla="*/ 542668 h 638233"/>
                <a:gd name="connsiteX3" fmla="*/ 898498 w 6607534"/>
                <a:gd name="connsiteY3" fmla="*/ 479058 h 638233"/>
                <a:gd name="connsiteX4" fmla="*/ 1367625 w 6607534"/>
                <a:gd name="connsiteY4" fmla="*/ 582425 h 638233"/>
                <a:gd name="connsiteX5" fmla="*/ 2345635 w 6607534"/>
                <a:gd name="connsiteY5" fmla="*/ 343886 h 638233"/>
                <a:gd name="connsiteX6" fmla="*/ 2802471 w 6607534"/>
                <a:gd name="connsiteY6" fmla="*/ 1980 h 638233"/>
                <a:gd name="connsiteX7" fmla="*/ 3205304 w 6607534"/>
                <a:gd name="connsiteY7" fmla="*/ 510863 h 638233"/>
                <a:gd name="connsiteX8" fmla="*/ 4071068 w 6607534"/>
                <a:gd name="connsiteY8" fmla="*/ 296178 h 638233"/>
                <a:gd name="connsiteX9" fmla="*/ 4600195 w 6607534"/>
                <a:gd name="connsiteY9" fmla="*/ 256422 h 638233"/>
                <a:gd name="connsiteX10" fmla="*/ 5033176 w 6607534"/>
                <a:gd name="connsiteY10" fmla="*/ 176908 h 638233"/>
                <a:gd name="connsiteX11" fmla="*/ 5314204 w 6607534"/>
                <a:gd name="connsiteY11" fmla="*/ 304129 h 638233"/>
                <a:gd name="connsiteX12" fmla="*/ 5534108 w 6607534"/>
                <a:gd name="connsiteY12" fmla="*/ 415447 h 638233"/>
                <a:gd name="connsiteX13" fmla="*/ 5788550 w 6607534"/>
                <a:gd name="connsiteY13" fmla="*/ 558571 h 638233"/>
                <a:gd name="connsiteX14" fmla="*/ 6202018 w 6607534"/>
                <a:gd name="connsiteY14" fmla="*/ 638084 h 638233"/>
                <a:gd name="connsiteX15" fmla="*/ 6607534 w 6607534"/>
                <a:gd name="connsiteY15" fmla="*/ 574474 h 638233"/>
                <a:gd name="connsiteX0" fmla="*/ 0 w 6607534"/>
                <a:gd name="connsiteY0" fmla="*/ 526766 h 638233"/>
                <a:gd name="connsiteX1" fmla="*/ 262393 w 6607534"/>
                <a:gd name="connsiteY1" fmla="*/ 494960 h 638233"/>
                <a:gd name="connsiteX2" fmla="*/ 572494 w 6607534"/>
                <a:gd name="connsiteY2" fmla="*/ 542668 h 638233"/>
                <a:gd name="connsiteX3" fmla="*/ 920304 w 6607534"/>
                <a:gd name="connsiteY3" fmla="*/ 534717 h 638233"/>
                <a:gd name="connsiteX4" fmla="*/ 1367625 w 6607534"/>
                <a:gd name="connsiteY4" fmla="*/ 582425 h 638233"/>
                <a:gd name="connsiteX5" fmla="*/ 2345635 w 6607534"/>
                <a:gd name="connsiteY5" fmla="*/ 343886 h 638233"/>
                <a:gd name="connsiteX6" fmla="*/ 2802471 w 6607534"/>
                <a:gd name="connsiteY6" fmla="*/ 1980 h 638233"/>
                <a:gd name="connsiteX7" fmla="*/ 3205304 w 6607534"/>
                <a:gd name="connsiteY7" fmla="*/ 510863 h 638233"/>
                <a:gd name="connsiteX8" fmla="*/ 4071068 w 6607534"/>
                <a:gd name="connsiteY8" fmla="*/ 296178 h 638233"/>
                <a:gd name="connsiteX9" fmla="*/ 4600195 w 6607534"/>
                <a:gd name="connsiteY9" fmla="*/ 256422 h 638233"/>
                <a:gd name="connsiteX10" fmla="*/ 5033176 w 6607534"/>
                <a:gd name="connsiteY10" fmla="*/ 176908 h 638233"/>
                <a:gd name="connsiteX11" fmla="*/ 5314204 w 6607534"/>
                <a:gd name="connsiteY11" fmla="*/ 304129 h 638233"/>
                <a:gd name="connsiteX12" fmla="*/ 5534108 w 6607534"/>
                <a:gd name="connsiteY12" fmla="*/ 415447 h 638233"/>
                <a:gd name="connsiteX13" fmla="*/ 5788550 w 6607534"/>
                <a:gd name="connsiteY13" fmla="*/ 558571 h 638233"/>
                <a:gd name="connsiteX14" fmla="*/ 6202018 w 6607534"/>
                <a:gd name="connsiteY14" fmla="*/ 638084 h 638233"/>
                <a:gd name="connsiteX15" fmla="*/ 6607534 w 6607534"/>
                <a:gd name="connsiteY15" fmla="*/ 574474 h 638233"/>
                <a:gd name="connsiteX0" fmla="*/ 0 w 6607534"/>
                <a:gd name="connsiteY0" fmla="*/ 526766 h 638233"/>
                <a:gd name="connsiteX1" fmla="*/ 262393 w 6607534"/>
                <a:gd name="connsiteY1" fmla="*/ 526765 h 638233"/>
                <a:gd name="connsiteX2" fmla="*/ 572494 w 6607534"/>
                <a:gd name="connsiteY2" fmla="*/ 542668 h 638233"/>
                <a:gd name="connsiteX3" fmla="*/ 920304 w 6607534"/>
                <a:gd name="connsiteY3" fmla="*/ 534717 h 638233"/>
                <a:gd name="connsiteX4" fmla="*/ 1367625 w 6607534"/>
                <a:gd name="connsiteY4" fmla="*/ 582425 h 638233"/>
                <a:gd name="connsiteX5" fmla="*/ 2345635 w 6607534"/>
                <a:gd name="connsiteY5" fmla="*/ 343886 h 638233"/>
                <a:gd name="connsiteX6" fmla="*/ 2802471 w 6607534"/>
                <a:gd name="connsiteY6" fmla="*/ 1980 h 638233"/>
                <a:gd name="connsiteX7" fmla="*/ 3205304 w 6607534"/>
                <a:gd name="connsiteY7" fmla="*/ 510863 h 638233"/>
                <a:gd name="connsiteX8" fmla="*/ 4071068 w 6607534"/>
                <a:gd name="connsiteY8" fmla="*/ 296178 h 638233"/>
                <a:gd name="connsiteX9" fmla="*/ 4600195 w 6607534"/>
                <a:gd name="connsiteY9" fmla="*/ 256422 h 638233"/>
                <a:gd name="connsiteX10" fmla="*/ 5033176 w 6607534"/>
                <a:gd name="connsiteY10" fmla="*/ 176908 h 638233"/>
                <a:gd name="connsiteX11" fmla="*/ 5314204 w 6607534"/>
                <a:gd name="connsiteY11" fmla="*/ 304129 h 638233"/>
                <a:gd name="connsiteX12" fmla="*/ 5534108 w 6607534"/>
                <a:gd name="connsiteY12" fmla="*/ 415447 h 638233"/>
                <a:gd name="connsiteX13" fmla="*/ 5788550 w 6607534"/>
                <a:gd name="connsiteY13" fmla="*/ 558571 h 638233"/>
                <a:gd name="connsiteX14" fmla="*/ 6202018 w 6607534"/>
                <a:gd name="connsiteY14" fmla="*/ 638084 h 638233"/>
                <a:gd name="connsiteX15" fmla="*/ 6607534 w 6607534"/>
                <a:gd name="connsiteY15" fmla="*/ 574474 h 638233"/>
                <a:gd name="connsiteX0" fmla="*/ 0 w 6607534"/>
                <a:gd name="connsiteY0" fmla="*/ 526766 h 638233"/>
                <a:gd name="connsiteX1" fmla="*/ 262393 w 6607534"/>
                <a:gd name="connsiteY1" fmla="*/ 526765 h 638233"/>
                <a:gd name="connsiteX2" fmla="*/ 572494 w 6607534"/>
                <a:gd name="connsiteY2" fmla="*/ 542668 h 638233"/>
                <a:gd name="connsiteX3" fmla="*/ 920304 w 6607534"/>
                <a:gd name="connsiteY3" fmla="*/ 534717 h 638233"/>
                <a:gd name="connsiteX4" fmla="*/ 1308613 w 6607534"/>
                <a:gd name="connsiteY4" fmla="*/ 587118 h 638233"/>
                <a:gd name="connsiteX5" fmla="*/ 1367625 w 6607534"/>
                <a:gd name="connsiteY5" fmla="*/ 582425 h 638233"/>
                <a:gd name="connsiteX6" fmla="*/ 2345635 w 6607534"/>
                <a:gd name="connsiteY6" fmla="*/ 343886 h 638233"/>
                <a:gd name="connsiteX7" fmla="*/ 2802471 w 6607534"/>
                <a:gd name="connsiteY7" fmla="*/ 1980 h 638233"/>
                <a:gd name="connsiteX8" fmla="*/ 3205304 w 6607534"/>
                <a:gd name="connsiteY8" fmla="*/ 510863 h 638233"/>
                <a:gd name="connsiteX9" fmla="*/ 4071068 w 6607534"/>
                <a:gd name="connsiteY9" fmla="*/ 296178 h 638233"/>
                <a:gd name="connsiteX10" fmla="*/ 4600195 w 6607534"/>
                <a:gd name="connsiteY10" fmla="*/ 256422 h 638233"/>
                <a:gd name="connsiteX11" fmla="*/ 5033176 w 6607534"/>
                <a:gd name="connsiteY11" fmla="*/ 176908 h 638233"/>
                <a:gd name="connsiteX12" fmla="*/ 5314204 w 6607534"/>
                <a:gd name="connsiteY12" fmla="*/ 304129 h 638233"/>
                <a:gd name="connsiteX13" fmla="*/ 5534108 w 6607534"/>
                <a:gd name="connsiteY13" fmla="*/ 415447 h 638233"/>
                <a:gd name="connsiteX14" fmla="*/ 5788550 w 6607534"/>
                <a:gd name="connsiteY14" fmla="*/ 558571 h 638233"/>
                <a:gd name="connsiteX15" fmla="*/ 6202018 w 6607534"/>
                <a:gd name="connsiteY15" fmla="*/ 638084 h 638233"/>
                <a:gd name="connsiteX16" fmla="*/ 6607534 w 6607534"/>
                <a:gd name="connsiteY16" fmla="*/ 574474 h 638233"/>
                <a:gd name="connsiteX0" fmla="*/ 0 w 6614802"/>
                <a:gd name="connsiteY0" fmla="*/ 526766 h 638489"/>
                <a:gd name="connsiteX1" fmla="*/ 262393 w 6614802"/>
                <a:gd name="connsiteY1" fmla="*/ 526765 h 638489"/>
                <a:gd name="connsiteX2" fmla="*/ 572494 w 6614802"/>
                <a:gd name="connsiteY2" fmla="*/ 542668 h 638489"/>
                <a:gd name="connsiteX3" fmla="*/ 920304 w 6614802"/>
                <a:gd name="connsiteY3" fmla="*/ 534717 h 638489"/>
                <a:gd name="connsiteX4" fmla="*/ 1308613 w 6614802"/>
                <a:gd name="connsiteY4" fmla="*/ 587118 h 638489"/>
                <a:gd name="connsiteX5" fmla="*/ 1367625 w 6614802"/>
                <a:gd name="connsiteY5" fmla="*/ 582425 h 638489"/>
                <a:gd name="connsiteX6" fmla="*/ 2345635 w 6614802"/>
                <a:gd name="connsiteY6" fmla="*/ 343886 h 638489"/>
                <a:gd name="connsiteX7" fmla="*/ 2802471 w 6614802"/>
                <a:gd name="connsiteY7" fmla="*/ 1980 h 638489"/>
                <a:gd name="connsiteX8" fmla="*/ 3205304 w 6614802"/>
                <a:gd name="connsiteY8" fmla="*/ 510863 h 638489"/>
                <a:gd name="connsiteX9" fmla="*/ 4071068 w 6614802"/>
                <a:gd name="connsiteY9" fmla="*/ 296178 h 638489"/>
                <a:gd name="connsiteX10" fmla="*/ 4600195 w 6614802"/>
                <a:gd name="connsiteY10" fmla="*/ 256422 h 638489"/>
                <a:gd name="connsiteX11" fmla="*/ 5033176 w 6614802"/>
                <a:gd name="connsiteY11" fmla="*/ 176908 h 638489"/>
                <a:gd name="connsiteX12" fmla="*/ 5314204 w 6614802"/>
                <a:gd name="connsiteY12" fmla="*/ 304129 h 638489"/>
                <a:gd name="connsiteX13" fmla="*/ 5534108 w 6614802"/>
                <a:gd name="connsiteY13" fmla="*/ 415447 h 638489"/>
                <a:gd name="connsiteX14" fmla="*/ 5788550 w 6614802"/>
                <a:gd name="connsiteY14" fmla="*/ 558571 h 638489"/>
                <a:gd name="connsiteX15" fmla="*/ 6202018 w 6614802"/>
                <a:gd name="connsiteY15" fmla="*/ 638084 h 638489"/>
                <a:gd name="connsiteX16" fmla="*/ 6614802 w 6614802"/>
                <a:gd name="connsiteY16" fmla="*/ 526766 h 638489"/>
                <a:gd name="connsiteX0" fmla="*/ 0 w 6614802"/>
                <a:gd name="connsiteY0" fmla="*/ 526766 h 638489"/>
                <a:gd name="connsiteX1" fmla="*/ 262393 w 6614802"/>
                <a:gd name="connsiteY1" fmla="*/ 526765 h 638489"/>
                <a:gd name="connsiteX2" fmla="*/ 572494 w 6614802"/>
                <a:gd name="connsiteY2" fmla="*/ 542668 h 638489"/>
                <a:gd name="connsiteX3" fmla="*/ 920304 w 6614802"/>
                <a:gd name="connsiteY3" fmla="*/ 534717 h 638489"/>
                <a:gd name="connsiteX4" fmla="*/ 1308613 w 6614802"/>
                <a:gd name="connsiteY4" fmla="*/ 587118 h 638489"/>
                <a:gd name="connsiteX5" fmla="*/ 1367625 w 6614802"/>
                <a:gd name="connsiteY5" fmla="*/ 582425 h 638489"/>
                <a:gd name="connsiteX6" fmla="*/ 2345635 w 6614802"/>
                <a:gd name="connsiteY6" fmla="*/ 343886 h 638489"/>
                <a:gd name="connsiteX7" fmla="*/ 2802471 w 6614802"/>
                <a:gd name="connsiteY7" fmla="*/ 1980 h 638489"/>
                <a:gd name="connsiteX8" fmla="*/ 3205304 w 6614802"/>
                <a:gd name="connsiteY8" fmla="*/ 510863 h 638489"/>
                <a:gd name="connsiteX9" fmla="*/ 4071068 w 6614802"/>
                <a:gd name="connsiteY9" fmla="*/ 296178 h 638489"/>
                <a:gd name="connsiteX10" fmla="*/ 4600195 w 6614802"/>
                <a:gd name="connsiteY10" fmla="*/ 256422 h 638489"/>
                <a:gd name="connsiteX11" fmla="*/ 5033176 w 6614802"/>
                <a:gd name="connsiteY11" fmla="*/ 176908 h 638489"/>
                <a:gd name="connsiteX12" fmla="*/ 5314204 w 6614802"/>
                <a:gd name="connsiteY12" fmla="*/ 304129 h 638489"/>
                <a:gd name="connsiteX13" fmla="*/ 5534108 w 6614802"/>
                <a:gd name="connsiteY13" fmla="*/ 415447 h 638489"/>
                <a:gd name="connsiteX14" fmla="*/ 5788550 w 6614802"/>
                <a:gd name="connsiteY14" fmla="*/ 558571 h 638489"/>
                <a:gd name="connsiteX15" fmla="*/ 6202018 w 6614802"/>
                <a:gd name="connsiteY15" fmla="*/ 638084 h 638489"/>
                <a:gd name="connsiteX16" fmla="*/ 6614802 w 6614802"/>
                <a:gd name="connsiteY16" fmla="*/ 526766 h 638489"/>
                <a:gd name="connsiteX0" fmla="*/ 0 w 6614802"/>
                <a:gd name="connsiteY0" fmla="*/ 526766 h 603879"/>
                <a:gd name="connsiteX1" fmla="*/ 262393 w 6614802"/>
                <a:gd name="connsiteY1" fmla="*/ 526765 h 603879"/>
                <a:gd name="connsiteX2" fmla="*/ 572494 w 6614802"/>
                <a:gd name="connsiteY2" fmla="*/ 542668 h 603879"/>
                <a:gd name="connsiteX3" fmla="*/ 920304 w 6614802"/>
                <a:gd name="connsiteY3" fmla="*/ 534717 h 603879"/>
                <a:gd name="connsiteX4" fmla="*/ 1308613 w 6614802"/>
                <a:gd name="connsiteY4" fmla="*/ 587118 h 603879"/>
                <a:gd name="connsiteX5" fmla="*/ 1367625 w 6614802"/>
                <a:gd name="connsiteY5" fmla="*/ 582425 h 603879"/>
                <a:gd name="connsiteX6" fmla="*/ 2345635 w 6614802"/>
                <a:gd name="connsiteY6" fmla="*/ 343886 h 603879"/>
                <a:gd name="connsiteX7" fmla="*/ 2802471 w 6614802"/>
                <a:gd name="connsiteY7" fmla="*/ 1980 h 603879"/>
                <a:gd name="connsiteX8" fmla="*/ 3205304 w 6614802"/>
                <a:gd name="connsiteY8" fmla="*/ 510863 h 603879"/>
                <a:gd name="connsiteX9" fmla="*/ 4071068 w 6614802"/>
                <a:gd name="connsiteY9" fmla="*/ 296178 h 603879"/>
                <a:gd name="connsiteX10" fmla="*/ 4600195 w 6614802"/>
                <a:gd name="connsiteY10" fmla="*/ 256422 h 603879"/>
                <a:gd name="connsiteX11" fmla="*/ 5033176 w 6614802"/>
                <a:gd name="connsiteY11" fmla="*/ 176908 h 603879"/>
                <a:gd name="connsiteX12" fmla="*/ 5314204 w 6614802"/>
                <a:gd name="connsiteY12" fmla="*/ 304129 h 603879"/>
                <a:gd name="connsiteX13" fmla="*/ 5534108 w 6614802"/>
                <a:gd name="connsiteY13" fmla="*/ 415447 h 603879"/>
                <a:gd name="connsiteX14" fmla="*/ 5788550 w 6614802"/>
                <a:gd name="connsiteY14" fmla="*/ 558571 h 603879"/>
                <a:gd name="connsiteX15" fmla="*/ 6202018 w 6614802"/>
                <a:gd name="connsiteY15" fmla="*/ 582425 h 603879"/>
                <a:gd name="connsiteX16" fmla="*/ 6614802 w 6614802"/>
                <a:gd name="connsiteY16" fmla="*/ 526766 h 603879"/>
                <a:gd name="connsiteX0" fmla="*/ 0 w 6614802"/>
                <a:gd name="connsiteY0" fmla="*/ 526772 h 594803"/>
                <a:gd name="connsiteX1" fmla="*/ 262393 w 6614802"/>
                <a:gd name="connsiteY1" fmla="*/ 526771 h 594803"/>
                <a:gd name="connsiteX2" fmla="*/ 572494 w 6614802"/>
                <a:gd name="connsiteY2" fmla="*/ 542674 h 594803"/>
                <a:gd name="connsiteX3" fmla="*/ 920304 w 6614802"/>
                <a:gd name="connsiteY3" fmla="*/ 534723 h 594803"/>
                <a:gd name="connsiteX4" fmla="*/ 1308613 w 6614802"/>
                <a:gd name="connsiteY4" fmla="*/ 587124 h 594803"/>
                <a:gd name="connsiteX5" fmla="*/ 2345635 w 6614802"/>
                <a:gd name="connsiteY5" fmla="*/ 343892 h 594803"/>
                <a:gd name="connsiteX6" fmla="*/ 2802471 w 6614802"/>
                <a:gd name="connsiteY6" fmla="*/ 1986 h 594803"/>
                <a:gd name="connsiteX7" fmla="*/ 3205304 w 6614802"/>
                <a:gd name="connsiteY7" fmla="*/ 510869 h 594803"/>
                <a:gd name="connsiteX8" fmla="*/ 4071068 w 6614802"/>
                <a:gd name="connsiteY8" fmla="*/ 296184 h 594803"/>
                <a:gd name="connsiteX9" fmla="*/ 4600195 w 6614802"/>
                <a:gd name="connsiteY9" fmla="*/ 256428 h 594803"/>
                <a:gd name="connsiteX10" fmla="*/ 5033176 w 6614802"/>
                <a:gd name="connsiteY10" fmla="*/ 176914 h 594803"/>
                <a:gd name="connsiteX11" fmla="*/ 5314204 w 6614802"/>
                <a:gd name="connsiteY11" fmla="*/ 304135 h 594803"/>
                <a:gd name="connsiteX12" fmla="*/ 5534108 w 6614802"/>
                <a:gd name="connsiteY12" fmla="*/ 415453 h 594803"/>
                <a:gd name="connsiteX13" fmla="*/ 5788550 w 6614802"/>
                <a:gd name="connsiteY13" fmla="*/ 558577 h 594803"/>
                <a:gd name="connsiteX14" fmla="*/ 6202018 w 6614802"/>
                <a:gd name="connsiteY14" fmla="*/ 582431 h 594803"/>
                <a:gd name="connsiteX15" fmla="*/ 6614802 w 6614802"/>
                <a:gd name="connsiteY15" fmla="*/ 526772 h 594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614802" h="594803">
                  <a:moveTo>
                    <a:pt x="0" y="526772"/>
                  </a:moveTo>
                  <a:cubicBezTo>
                    <a:pt x="83488" y="509544"/>
                    <a:pt x="166977" y="524121"/>
                    <a:pt x="262393" y="526771"/>
                  </a:cubicBezTo>
                  <a:cubicBezTo>
                    <a:pt x="357809" y="529421"/>
                    <a:pt x="462842" y="541349"/>
                    <a:pt x="572494" y="542674"/>
                  </a:cubicBezTo>
                  <a:cubicBezTo>
                    <a:pt x="682146" y="543999"/>
                    <a:pt x="797618" y="527315"/>
                    <a:pt x="920304" y="534723"/>
                  </a:cubicBezTo>
                  <a:cubicBezTo>
                    <a:pt x="1042990" y="542131"/>
                    <a:pt x="1071058" y="618929"/>
                    <a:pt x="1308613" y="587124"/>
                  </a:cubicBezTo>
                  <a:cubicBezTo>
                    <a:pt x="1546168" y="555319"/>
                    <a:pt x="2096659" y="441415"/>
                    <a:pt x="2345635" y="343892"/>
                  </a:cubicBezTo>
                  <a:cubicBezTo>
                    <a:pt x="2594611" y="246369"/>
                    <a:pt x="2659193" y="-25844"/>
                    <a:pt x="2802471" y="1986"/>
                  </a:cubicBezTo>
                  <a:cubicBezTo>
                    <a:pt x="2945749" y="29816"/>
                    <a:pt x="2993871" y="461836"/>
                    <a:pt x="3205304" y="510869"/>
                  </a:cubicBezTo>
                  <a:cubicBezTo>
                    <a:pt x="3416737" y="559902"/>
                    <a:pt x="3838586" y="338591"/>
                    <a:pt x="4071068" y="296184"/>
                  </a:cubicBezTo>
                  <a:cubicBezTo>
                    <a:pt x="4303550" y="253777"/>
                    <a:pt x="4439844" y="276306"/>
                    <a:pt x="4600195" y="256428"/>
                  </a:cubicBezTo>
                  <a:cubicBezTo>
                    <a:pt x="4760546" y="236550"/>
                    <a:pt x="4914174" y="168963"/>
                    <a:pt x="5033176" y="176914"/>
                  </a:cubicBezTo>
                  <a:cubicBezTo>
                    <a:pt x="5152178" y="184865"/>
                    <a:pt x="5230715" y="264379"/>
                    <a:pt x="5314204" y="304135"/>
                  </a:cubicBezTo>
                  <a:cubicBezTo>
                    <a:pt x="5397693" y="343891"/>
                    <a:pt x="5455050" y="373046"/>
                    <a:pt x="5534108" y="415453"/>
                  </a:cubicBezTo>
                  <a:cubicBezTo>
                    <a:pt x="5613166" y="457860"/>
                    <a:pt x="5677232" y="530747"/>
                    <a:pt x="5788550" y="558577"/>
                  </a:cubicBezTo>
                  <a:cubicBezTo>
                    <a:pt x="5899868" y="586407"/>
                    <a:pt x="6064309" y="587732"/>
                    <a:pt x="6202018" y="582431"/>
                  </a:cubicBezTo>
                  <a:cubicBezTo>
                    <a:pt x="6339727" y="577130"/>
                    <a:pt x="6473023" y="536048"/>
                    <a:pt x="6614802" y="526772"/>
                  </a:cubicBezTo>
                </a:path>
              </a:pathLst>
            </a:custGeom>
            <a:noFill/>
            <a:ln w="57150">
              <a:solidFill>
                <a:srgbClr val="66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9" name="Volný tvar 57">
              <a:extLst>
                <a:ext uri="{FF2B5EF4-FFF2-40B4-BE49-F238E27FC236}">
                  <a16:creationId xmlns:a16="http://schemas.microsoft.com/office/drawing/2014/main" id="{02E7470B-DCE0-4941-BE78-3FD210227C32}"/>
                </a:ext>
              </a:extLst>
            </p:cNvPr>
            <p:cNvSpPr/>
            <p:nvPr/>
          </p:nvSpPr>
          <p:spPr>
            <a:xfrm>
              <a:off x="7380956" y="4827684"/>
              <a:ext cx="1431565" cy="68633"/>
            </a:xfrm>
            <a:custGeom>
              <a:avLst/>
              <a:gdLst>
                <a:gd name="connsiteX0" fmla="*/ 0 w 6607534"/>
                <a:gd name="connsiteY0" fmla="*/ 447829 h 559296"/>
                <a:gd name="connsiteX1" fmla="*/ 262393 w 6607534"/>
                <a:gd name="connsiteY1" fmla="*/ 416023 h 559296"/>
                <a:gd name="connsiteX2" fmla="*/ 572494 w 6607534"/>
                <a:gd name="connsiteY2" fmla="*/ 463731 h 559296"/>
                <a:gd name="connsiteX3" fmla="*/ 898498 w 6607534"/>
                <a:gd name="connsiteY3" fmla="*/ 400121 h 559296"/>
                <a:gd name="connsiteX4" fmla="*/ 1367625 w 6607534"/>
                <a:gd name="connsiteY4" fmla="*/ 503488 h 559296"/>
                <a:gd name="connsiteX5" fmla="*/ 2345635 w 6607534"/>
                <a:gd name="connsiteY5" fmla="*/ 264949 h 559296"/>
                <a:gd name="connsiteX6" fmla="*/ 2671639 w 6607534"/>
                <a:gd name="connsiteY6" fmla="*/ 2556 h 559296"/>
                <a:gd name="connsiteX7" fmla="*/ 3299792 w 6607534"/>
                <a:gd name="connsiteY7" fmla="*/ 431926 h 559296"/>
                <a:gd name="connsiteX8" fmla="*/ 4071068 w 6607534"/>
                <a:gd name="connsiteY8" fmla="*/ 217241 h 559296"/>
                <a:gd name="connsiteX9" fmla="*/ 4731027 w 6607534"/>
                <a:gd name="connsiteY9" fmla="*/ 161582 h 559296"/>
                <a:gd name="connsiteX10" fmla="*/ 5033176 w 6607534"/>
                <a:gd name="connsiteY10" fmla="*/ 97971 h 559296"/>
                <a:gd name="connsiteX11" fmla="*/ 5343277 w 6607534"/>
                <a:gd name="connsiteY11" fmla="*/ 320608 h 559296"/>
                <a:gd name="connsiteX12" fmla="*/ 5534108 w 6607534"/>
                <a:gd name="connsiteY12" fmla="*/ 336510 h 559296"/>
                <a:gd name="connsiteX13" fmla="*/ 5788550 w 6607534"/>
                <a:gd name="connsiteY13" fmla="*/ 479634 h 559296"/>
                <a:gd name="connsiteX14" fmla="*/ 6202018 w 6607534"/>
                <a:gd name="connsiteY14" fmla="*/ 559147 h 559296"/>
                <a:gd name="connsiteX15" fmla="*/ 6607534 w 6607534"/>
                <a:gd name="connsiteY15" fmla="*/ 495537 h 559296"/>
                <a:gd name="connsiteX0" fmla="*/ 0 w 6607534"/>
                <a:gd name="connsiteY0" fmla="*/ 526766 h 638233"/>
                <a:gd name="connsiteX1" fmla="*/ 262393 w 6607534"/>
                <a:gd name="connsiteY1" fmla="*/ 494960 h 638233"/>
                <a:gd name="connsiteX2" fmla="*/ 572494 w 6607534"/>
                <a:gd name="connsiteY2" fmla="*/ 542668 h 638233"/>
                <a:gd name="connsiteX3" fmla="*/ 898498 w 6607534"/>
                <a:gd name="connsiteY3" fmla="*/ 479058 h 638233"/>
                <a:gd name="connsiteX4" fmla="*/ 1367625 w 6607534"/>
                <a:gd name="connsiteY4" fmla="*/ 582425 h 638233"/>
                <a:gd name="connsiteX5" fmla="*/ 2345635 w 6607534"/>
                <a:gd name="connsiteY5" fmla="*/ 343886 h 638233"/>
                <a:gd name="connsiteX6" fmla="*/ 2802471 w 6607534"/>
                <a:gd name="connsiteY6" fmla="*/ 1980 h 638233"/>
                <a:gd name="connsiteX7" fmla="*/ 3299792 w 6607534"/>
                <a:gd name="connsiteY7" fmla="*/ 510863 h 638233"/>
                <a:gd name="connsiteX8" fmla="*/ 4071068 w 6607534"/>
                <a:gd name="connsiteY8" fmla="*/ 296178 h 638233"/>
                <a:gd name="connsiteX9" fmla="*/ 4731027 w 6607534"/>
                <a:gd name="connsiteY9" fmla="*/ 240519 h 638233"/>
                <a:gd name="connsiteX10" fmla="*/ 5033176 w 6607534"/>
                <a:gd name="connsiteY10" fmla="*/ 176908 h 638233"/>
                <a:gd name="connsiteX11" fmla="*/ 5343277 w 6607534"/>
                <a:gd name="connsiteY11" fmla="*/ 399545 h 638233"/>
                <a:gd name="connsiteX12" fmla="*/ 5534108 w 6607534"/>
                <a:gd name="connsiteY12" fmla="*/ 415447 h 638233"/>
                <a:gd name="connsiteX13" fmla="*/ 5788550 w 6607534"/>
                <a:gd name="connsiteY13" fmla="*/ 558571 h 638233"/>
                <a:gd name="connsiteX14" fmla="*/ 6202018 w 6607534"/>
                <a:gd name="connsiteY14" fmla="*/ 638084 h 638233"/>
                <a:gd name="connsiteX15" fmla="*/ 6607534 w 6607534"/>
                <a:gd name="connsiteY15" fmla="*/ 574474 h 638233"/>
                <a:gd name="connsiteX0" fmla="*/ 0 w 6607534"/>
                <a:gd name="connsiteY0" fmla="*/ 526766 h 638233"/>
                <a:gd name="connsiteX1" fmla="*/ 262393 w 6607534"/>
                <a:gd name="connsiteY1" fmla="*/ 494960 h 638233"/>
                <a:gd name="connsiteX2" fmla="*/ 572494 w 6607534"/>
                <a:gd name="connsiteY2" fmla="*/ 542668 h 638233"/>
                <a:gd name="connsiteX3" fmla="*/ 898498 w 6607534"/>
                <a:gd name="connsiteY3" fmla="*/ 479058 h 638233"/>
                <a:gd name="connsiteX4" fmla="*/ 1367625 w 6607534"/>
                <a:gd name="connsiteY4" fmla="*/ 582425 h 638233"/>
                <a:gd name="connsiteX5" fmla="*/ 2345635 w 6607534"/>
                <a:gd name="connsiteY5" fmla="*/ 343886 h 638233"/>
                <a:gd name="connsiteX6" fmla="*/ 2802471 w 6607534"/>
                <a:gd name="connsiteY6" fmla="*/ 1980 h 638233"/>
                <a:gd name="connsiteX7" fmla="*/ 3205304 w 6607534"/>
                <a:gd name="connsiteY7" fmla="*/ 510863 h 638233"/>
                <a:gd name="connsiteX8" fmla="*/ 4071068 w 6607534"/>
                <a:gd name="connsiteY8" fmla="*/ 296178 h 638233"/>
                <a:gd name="connsiteX9" fmla="*/ 4731027 w 6607534"/>
                <a:gd name="connsiteY9" fmla="*/ 240519 h 638233"/>
                <a:gd name="connsiteX10" fmla="*/ 5033176 w 6607534"/>
                <a:gd name="connsiteY10" fmla="*/ 176908 h 638233"/>
                <a:gd name="connsiteX11" fmla="*/ 5343277 w 6607534"/>
                <a:gd name="connsiteY11" fmla="*/ 399545 h 638233"/>
                <a:gd name="connsiteX12" fmla="*/ 5534108 w 6607534"/>
                <a:gd name="connsiteY12" fmla="*/ 415447 h 638233"/>
                <a:gd name="connsiteX13" fmla="*/ 5788550 w 6607534"/>
                <a:gd name="connsiteY13" fmla="*/ 558571 h 638233"/>
                <a:gd name="connsiteX14" fmla="*/ 6202018 w 6607534"/>
                <a:gd name="connsiteY14" fmla="*/ 638084 h 638233"/>
                <a:gd name="connsiteX15" fmla="*/ 6607534 w 6607534"/>
                <a:gd name="connsiteY15" fmla="*/ 574474 h 638233"/>
                <a:gd name="connsiteX0" fmla="*/ 0 w 6607534"/>
                <a:gd name="connsiteY0" fmla="*/ 526766 h 638233"/>
                <a:gd name="connsiteX1" fmla="*/ 262393 w 6607534"/>
                <a:gd name="connsiteY1" fmla="*/ 494960 h 638233"/>
                <a:gd name="connsiteX2" fmla="*/ 572494 w 6607534"/>
                <a:gd name="connsiteY2" fmla="*/ 542668 h 638233"/>
                <a:gd name="connsiteX3" fmla="*/ 898498 w 6607534"/>
                <a:gd name="connsiteY3" fmla="*/ 479058 h 638233"/>
                <a:gd name="connsiteX4" fmla="*/ 1367625 w 6607534"/>
                <a:gd name="connsiteY4" fmla="*/ 582425 h 638233"/>
                <a:gd name="connsiteX5" fmla="*/ 2345635 w 6607534"/>
                <a:gd name="connsiteY5" fmla="*/ 343886 h 638233"/>
                <a:gd name="connsiteX6" fmla="*/ 2802471 w 6607534"/>
                <a:gd name="connsiteY6" fmla="*/ 1980 h 638233"/>
                <a:gd name="connsiteX7" fmla="*/ 3205304 w 6607534"/>
                <a:gd name="connsiteY7" fmla="*/ 510863 h 638233"/>
                <a:gd name="connsiteX8" fmla="*/ 4071068 w 6607534"/>
                <a:gd name="connsiteY8" fmla="*/ 296178 h 638233"/>
                <a:gd name="connsiteX9" fmla="*/ 4600195 w 6607534"/>
                <a:gd name="connsiteY9" fmla="*/ 256422 h 638233"/>
                <a:gd name="connsiteX10" fmla="*/ 5033176 w 6607534"/>
                <a:gd name="connsiteY10" fmla="*/ 176908 h 638233"/>
                <a:gd name="connsiteX11" fmla="*/ 5343277 w 6607534"/>
                <a:gd name="connsiteY11" fmla="*/ 399545 h 638233"/>
                <a:gd name="connsiteX12" fmla="*/ 5534108 w 6607534"/>
                <a:gd name="connsiteY12" fmla="*/ 415447 h 638233"/>
                <a:gd name="connsiteX13" fmla="*/ 5788550 w 6607534"/>
                <a:gd name="connsiteY13" fmla="*/ 558571 h 638233"/>
                <a:gd name="connsiteX14" fmla="*/ 6202018 w 6607534"/>
                <a:gd name="connsiteY14" fmla="*/ 638084 h 638233"/>
                <a:gd name="connsiteX15" fmla="*/ 6607534 w 6607534"/>
                <a:gd name="connsiteY15" fmla="*/ 574474 h 638233"/>
                <a:gd name="connsiteX0" fmla="*/ 0 w 6607534"/>
                <a:gd name="connsiteY0" fmla="*/ 526766 h 638233"/>
                <a:gd name="connsiteX1" fmla="*/ 262393 w 6607534"/>
                <a:gd name="connsiteY1" fmla="*/ 494960 h 638233"/>
                <a:gd name="connsiteX2" fmla="*/ 572494 w 6607534"/>
                <a:gd name="connsiteY2" fmla="*/ 542668 h 638233"/>
                <a:gd name="connsiteX3" fmla="*/ 898498 w 6607534"/>
                <a:gd name="connsiteY3" fmla="*/ 479058 h 638233"/>
                <a:gd name="connsiteX4" fmla="*/ 1367625 w 6607534"/>
                <a:gd name="connsiteY4" fmla="*/ 582425 h 638233"/>
                <a:gd name="connsiteX5" fmla="*/ 2345635 w 6607534"/>
                <a:gd name="connsiteY5" fmla="*/ 343886 h 638233"/>
                <a:gd name="connsiteX6" fmla="*/ 2802471 w 6607534"/>
                <a:gd name="connsiteY6" fmla="*/ 1980 h 638233"/>
                <a:gd name="connsiteX7" fmla="*/ 3205304 w 6607534"/>
                <a:gd name="connsiteY7" fmla="*/ 510863 h 638233"/>
                <a:gd name="connsiteX8" fmla="*/ 4071068 w 6607534"/>
                <a:gd name="connsiteY8" fmla="*/ 296178 h 638233"/>
                <a:gd name="connsiteX9" fmla="*/ 4600195 w 6607534"/>
                <a:gd name="connsiteY9" fmla="*/ 256422 h 638233"/>
                <a:gd name="connsiteX10" fmla="*/ 5033176 w 6607534"/>
                <a:gd name="connsiteY10" fmla="*/ 176908 h 638233"/>
                <a:gd name="connsiteX11" fmla="*/ 5314204 w 6607534"/>
                <a:gd name="connsiteY11" fmla="*/ 343886 h 638233"/>
                <a:gd name="connsiteX12" fmla="*/ 5534108 w 6607534"/>
                <a:gd name="connsiteY12" fmla="*/ 415447 h 638233"/>
                <a:gd name="connsiteX13" fmla="*/ 5788550 w 6607534"/>
                <a:gd name="connsiteY13" fmla="*/ 558571 h 638233"/>
                <a:gd name="connsiteX14" fmla="*/ 6202018 w 6607534"/>
                <a:gd name="connsiteY14" fmla="*/ 638084 h 638233"/>
                <a:gd name="connsiteX15" fmla="*/ 6607534 w 6607534"/>
                <a:gd name="connsiteY15" fmla="*/ 574474 h 638233"/>
                <a:gd name="connsiteX0" fmla="*/ 0 w 6607534"/>
                <a:gd name="connsiteY0" fmla="*/ 526766 h 638233"/>
                <a:gd name="connsiteX1" fmla="*/ 262393 w 6607534"/>
                <a:gd name="connsiteY1" fmla="*/ 494960 h 638233"/>
                <a:gd name="connsiteX2" fmla="*/ 572494 w 6607534"/>
                <a:gd name="connsiteY2" fmla="*/ 542668 h 638233"/>
                <a:gd name="connsiteX3" fmla="*/ 898498 w 6607534"/>
                <a:gd name="connsiteY3" fmla="*/ 479058 h 638233"/>
                <a:gd name="connsiteX4" fmla="*/ 1367625 w 6607534"/>
                <a:gd name="connsiteY4" fmla="*/ 582425 h 638233"/>
                <a:gd name="connsiteX5" fmla="*/ 2345635 w 6607534"/>
                <a:gd name="connsiteY5" fmla="*/ 343886 h 638233"/>
                <a:gd name="connsiteX6" fmla="*/ 2802471 w 6607534"/>
                <a:gd name="connsiteY6" fmla="*/ 1980 h 638233"/>
                <a:gd name="connsiteX7" fmla="*/ 3205304 w 6607534"/>
                <a:gd name="connsiteY7" fmla="*/ 510863 h 638233"/>
                <a:gd name="connsiteX8" fmla="*/ 4071068 w 6607534"/>
                <a:gd name="connsiteY8" fmla="*/ 296178 h 638233"/>
                <a:gd name="connsiteX9" fmla="*/ 4600195 w 6607534"/>
                <a:gd name="connsiteY9" fmla="*/ 256422 h 638233"/>
                <a:gd name="connsiteX10" fmla="*/ 5033176 w 6607534"/>
                <a:gd name="connsiteY10" fmla="*/ 176908 h 638233"/>
                <a:gd name="connsiteX11" fmla="*/ 5314204 w 6607534"/>
                <a:gd name="connsiteY11" fmla="*/ 304129 h 638233"/>
                <a:gd name="connsiteX12" fmla="*/ 5534108 w 6607534"/>
                <a:gd name="connsiteY12" fmla="*/ 415447 h 638233"/>
                <a:gd name="connsiteX13" fmla="*/ 5788550 w 6607534"/>
                <a:gd name="connsiteY13" fmla="*/ 558571 h 638233"/>
                <a:gd name="connsiteX14" fmla="*/ 6202018 w 6607534"/>
                <a:gd name="connsiteY14" fmla="*/ 638084 h 638233"/>
                <a:gd name="connsiteX15" fmla="*/ 6607534 w 6607534"/>
                <a:gd name="connsiteY15" fmla="*/ 574474 h 638233"/>
                <a:gd name="connsiteX0" fmla="*/ 0 w 6607534"/>
                <a:gd name="connsiteY0" fmla="*/ 526766 h 638233"/>
                <a:gd name="connsiteX1" fmla="*/ 262393 w 6607534"/>
                <a:gd name="connsiteY1" fmla="*/ 494960 h 638233"/>
                <a:gd name="connsiteX2" fmla="*/ 572494 w 6607534"/>
                <a:gd name="connsiteY2" fmla="*/ 542668 h 638233"/>
                <a:gd name="connsiteX3" fmla="*/ 920304 w 6607534"/>
                <a:gd name="connsiteY3" fmla="*/ 534717 h 638233"/>
                <a:gd name="connsiteX4" fmla="*/ 1367625 w 6607534"/>
                <a:gd name="connsiteY4" fmla="*/ 582425 h 638233"/>
                <a:gd name="connsiteX5" fmla="*/ 2345635 w 6607534"/>
                <a:gd name="connsiteY5" fmla="*/ 343886 h 638233"/>
                <a:gd name="connsiteX6" fmla="*/ 2802471 w 6607534"/>
                <a:gd name="connsiteY6" fmla="*/ 1980 h 638233"/>
                <a:gd name="connsiteX7" fmla="*/ 3205304 w 6607534"/>
                <a:gd name="connsiteY7" fmla="*/ 510863 h 638233"/>
                <a:gd name="connsiteX8" fmla="*/ 4071068 w 6607534"/>
                <a:gd name="connsiteY8" fmla="*/ 296178 h 638233"/>
                <a:gd name="connsiteX9" fmla="*/ 4600195 w 6607534"/>
                <a:gd name="connsiteY9" fmla="*/ 256422 h 638233"/>
                <a:gd name="connsiteX10" fmla="*/ 5033176 w 6607534"/>
                <a:gd name="connsiteY10" fmla="*/ 176908 h 638233"/>
                <a:gd name="connsiteX11" fmla="*/ 5314204 w 6607534"/>
                <a:gd name="connsiteY11" fmla="*/ 304129 h 638233"/>
                <a:gd name="connsiteX12" fmla="*/ 5534108 w 6607534"/>
                <a:gd name="connsiteY12" fmla="*/ 415447 h 638233"/>
                <a:gd name="connsiteX13" fmla="*/ 5788550 w 6607534"/>
                <a:gd name="connsiteY13" fmla="*/ 558571 h 638233"/>
                <a:gd name="connsiteX14" fmla="*/ 6202018 w 6607534"/>
                <a:gd name="connsiteY14" fmla="*/ 638084 h 638233"/>
                <a:gd name="connsiteX15" fmla="*/ 6607534 w 6607534"/>
                <a:gd name="connsiteY15" fmla="*/ 574474 h 638233"/>
                <a:gd name="connsiteX0" fmla="*/ 0 w 6607534"/>
                <a:gd name="connsiteY0" fmla="*/ 526766 h 638233"/>
                <a:gd name="connsiteX1" fmla="*/ 262393 w 6607534"/>
                <a:gd name="connsiteY1" fmla="*/ 526765 h 638233"/>
                <a:gd name="connsiteX2" fmla="*/ 572494 w 6607534"/>
                <a:gd name="connsiteY2" fmla="*/ 542668 h 638233"/>
                <a:gd name="connsiteX3" fmla="*/ 920304 w 6607534"/>
                <a:gd name="connsiteY3" fmla="*/ 534717 h 638233"/>
                <a:gd name="connsiteX4" fmla="*/ 1367625 w 6607534"/>
                <a:gd name="connsiteY4" fmla="*/ 582425 h 638233"/>
                <a:gd name="connsiteX5" fmla="*/ 2345635 w 6607534"/>
                <a:gd name="connsiteY5" fmla="*/ 343886 h 638233"/>
                <a:gd name="connsiteX6" fmla="*/ 2802471 w 6607534"/>
                <a:gd name="connsiteY6" fmla="*/ 1980 h 638233"/>
                <a:gd name="connsiteX7" fmla="*/ 3205304 w 6607534"/>
                <a:gd name="connsiteY7" fmla="*/ 510863 h 638233"/>
                <a:gd name="connsiteX8" fmla="*/ 4071068 w 6607534"/>
                <a:gd name="connsiteY8" fmla="*/ 296178 h 638233"/>
                <a:gd name="connsiteX9" fmla="*/ 4600195 w 6607534"/>
                <a:gd name="connsiteY9" fmla="*/ 256422 h 638233"/>
                <a:gd name="connsiteX10" fmla="*/ 5033176 w 6607534"/>
                <a:gd name="connsiteY10" fmla="*/ 176908 h 638233"/>
                <a:gd name="connsiteX11" fmla="*/ 5314204 w 6607534"/>
                <a:gd name="connsiteY11" fmla="*/ 304129 h 638233"/>
                <a:gd name="connsiteX12" fmla="*/ 5534108 w 6607534"/>
                <a:gd name="connsiteY12" fmla="*/ 415447 h 638233"/>
                <a:gd name="connsiteX13" fmla="*/ 5788550 w 6607534"/>
                <a:gd name="connsiteY13" fmla="*/ 558571 h 638233"/>
                <a:gd name="connsiteX14" fmla="*/ 6202018 w 6607534"/>
                <a:gd name="connsiteY14" fmla="*/ 638084 h 638233"/>
                <a:gd name="connsiteX15" fmla="*/ 6607534 w 6607534"/>
                <a:gd name="connsiteY15" fmla="*/ 574474 h 638233"/>
                <a:gd name="connsiteX0" fmla="*/ 0 w 6607534"/>
                <a:gd name="connsiteY0" fmla="*/ 526766 h 638233"/>
                <a:gd name="connsiteX1" fmla="*/ 262393 w 6607534"/>
                <a:gd name="connsiteY1" fmla="*/ 526765 h 638233"/>
                <a:gd name="connsiteX2" fmla="*/ 572494 w 6607534"/>
                <a:gd name="connsiteY2" fmla="*/ 542668 h 638233"/>
                <a:gd name="connsiteX3" fmla="*/ 920304 w 6607534"/>
                <a:gd name="connsiteY3" fmla="*/ 534717 h 638233"/>
                <a:gd name="connsiteX4" fmla="*/ 1308613 w 6607534"/>
                <a:gd name="connsiteY4" fmla="*/ 587118 h 638233"/>
                <a:gd name="connsiteX5" fmla="*/ 1367625 w 6607534"/>
                <a:gd name="connsiteY5" fmla="*/ 582425 h 638233"/>
                <a:gd name="connsiteX6" fmla="*/ 2345635 w 6607534"/>
                <a:gd name="connsiteY6" fmla="*/ 343886 h 638233"/>
                <a:gd name="connsiteX7" fmla="*/ 2802471 w 6607534"/>
                <a:gd name="connsiteY7" fmla="*/ 1980 h 638233"/>
                <a:gd name="connsiteX8" fmla="*/ 3205304 w 6607534"/>
                <a:gd name="connsiteY8" fmla="*/ 510863 h 638233"/>
                <a:gd name="connsiteX9" fmla="*/ 4071068 w 6607534"/>
                <a:gd name="connsiteY9" fmla="*/ 296178 h 638233"/>
                <a:gd name="connsiteX10" fmla="*/ 4600195 w 6607534"/>
                <a:gd name="connsiteY10" fmla="*/ 256422 h 638233"/>
                <a:gd name="connsiteX11" fmla="*/ 5033176 w 6607534"/>
                <a:gd name="connsiteY11" fmla="*/ 176908 h 638233"/>
                <a:gd name="connsiteX12" fmla="*/ 5314204 w 6607534"/>
                <a:gd name="connsiteY12" fmla="*/ 304129 h 638233"/>
                <a:gd name="connsiteX13" fmla="*/ 5534108 w 6607534"/>
                <a:gd name="connsiteY13" fmla="*/ 415447 h 638233"/>
                <a:gd name="connsiteX14" fmla="*/ 5788550 w 6607534"/>
                <a:gd name="connsiteY14" fmla="*/ 558571 h 638233"/>
                <a:gd name="connsiteX15" fmla="*/ 6202018 w 6607534"/>
                <a:gd name="connsiteY15" fmla="*/ 638084 h 638233"/>
                <a:gd name="connsiteX16" fmla="*/ 6607534 w 6607534"/>
                <a:gd name="connsiteY16" fmla="*/ 574474 h 638233"/>
                <a:gd name="connsiteX0" fmla="*/ 0 w 6607534"/>
                <a:gd name="connsiteY0" fmla="*/ 525009 h 636476"/>
                <a:gd name="connsiteX1" fmla="*/ 262393 w 6607534"/>
                <a:gd name="connsiteY1" fmla="*/ 525008 h 636476"/>
                <a:gd name="connsiteX2" fmla="*/ 572494 w 6607534"/>
                <a:gd name="connsiteY2" fmla="*/ 540911 h 636476"/>
                <a:gd name="connsiteX3" fmla="*/ 920304 w 6607534"/>
                <a:gd name="connsiteY3" fmla="*/ 532960 h 636476"/>
                <a:gd name="connsiteX4" fmla="*/ 1308613 w 6607534"/>
                <a:gd name="connsiteY4" fmla="*/ 585361 h 636476"/>
                <a:gd name="connsiteX5" fmla="*/ 1367625 w 6607534"/>
                <a:gd name="connsiteY5" fmla="*/ 580668 h 636476"/>
                <a:gd name="connsiteX6" fmla="*/ 2802471 w 6607534"/>
                <a:gd name="connsiteY6" fmla="*/ 223 h 636476"/>
                <a:gd name="connsiteX7" fmla="*/ 3205304 w 6607534"/>
                <a:gd name="connsiteY7" fmla="*/ 509106 h 636476"/>
                <a:gd name="connsiteX8" fmla="*/ 4071068 w 6607534"/>
                <a:gd name="connsiteY8" fmla="*/ 294421 h 636476"/>
                <a:gd name="connsiteX9" fmla="*/ 4600195 w 6607534"/>
                <a:gd name="connsiteY9" fmla="*/ 254665 h 636476"/>
                <a:gd name="connsiteX10" fmla="*/ 5033176 w 6607534"/>
                <a:gd name="connsiteY10" fmla="*/ 175151 h 636476"/>
                <a:gd name="connsiteX11" fmla="*/ 5314204 w 6607534"/>
                <a:gd name="connsiteY11" fmla="*/ 302372 h 636476"/>
                <a:gd name="connsiteX12" fmla="*/ 5534108 w 6607534"/>
                <a:gd name="connsiteY12" fmla="*/ 413690 h 636476"/>
                <a:gd name="connsiteX13" fmla="*/ 5788550 w 6607534"/>
                <a:gd name="connsiteY13" fmla="*/ 556814 h 636476"/>
                <a:gd name="connsiteX14" fmla="*/ 6202018 w 6607534"/>
                <a:gd name="connsiteY14" fmla="*/ 636327 h 636476"/>
                <a:gd name="connsiteX15" fmla="*/ 6607534 w 6607534"/>
                <a:gd name="connsiteY15" fmla="*/ 572717 h 636476"/>
                <a:gd name="connsiteX0" fmla="*/ 0 w 6607534"/>
                <a:gd name="connsiteY0" fmla="*/ 350505 h 461972"/>
                <a:gd name="connsiteX1" fmla="*/ 262393 w 6607534"/>
                <a:gd name="connsiteY1" fmla="*/ 350504 h 461972"/>
                <a:gd name="connsiteX2" fmla="*/ 572494 w 6607534"/>
                <a:gd name="connsiteY2" fmla="*/ 366407 h 461972"/>
                <a:gd name="connsiteX3" fmla="*/ 920304 w 6607534"/>
                <a:gd name="connsiteY3" fmla="*/ 358456 h 461972"/>
                <a:gd name="connsiteX4" fmla="*/ 1308613 w 6607534"/>
                <a:gd name="connsiteY4" fmla="*/ 410857 h 461972"/>
                <a:gd name="connsiteX5" fmla="*/ 1367625 w 6607534"/>
                <a:gd name="connsiteY5" fmla="*/ 406164 h 461972"/>
                <a:gd name="connsiteX6" fmla="*/ 3205304 w 6607534"/>
                <a:gd name="connsiteY6" fmla="*/ 334602 h 461972"/>
                <a:gd name="connsiteX7" fmla="*/ 4071068 w 6607534"/>
                <a:gd name="connsiteY7" fmla="*/ 119917 h 461972"/>
                <a:gd name="connsiteX8" fmla="*/ 4600195 w 6607534"/>
                <a:gd name="connsiteY8" fmla="*/ 80161 h 461972"/>
                <a:gd name="connsiteX9" fmla="*/ 5033176 w 6607534"/>
                <a:gd name="connsiteY9" fmla="*/ 647 h 461972"/>
                <a:gd name="connsiteX10" fmla="*/ 5314204 w 6607534"/>
                <a:gd name="connsiteY10" fmla="*/ 127868 h 461972"/>
                <a:gd name="connsiteX11" fmla="*/ 5534108 w 6607534"/>
                <a:gd name="connsiteY11" fmla="*/ 239186 h 461972"/>
                <a:gd name="connsiteX12" fmla="*/ 5788550 w 6607534"/>
                <a:gd name="connsiteY12" fmla="*/ 382310 h 461972"/>
                <a:gd name="connsiteX13" fmla="*/ 6202018 w 6607534"/>
                <a:gd name="connsiteY13" fmla="*/ 461823 h 461972"/>
                <a:gd name="connsiteX14" fmla="*/ 6607534 w 6607534"/>
                <a:gd name="connsiteY14" fmla="*/ 398213 h 461972"/>
                <a:gd name="connsiteX0" fmla="*/ 0 w 6607534"/>
                <a:gd name="connsiteY0" fmla="*/ 350505 h 461972"/>
                <a:gd name="connsiteX1" fmla="*/ 262393 w 6607534"/>
                <a:gd name="connsiteY1" fmla="*/ 350504 h 461972"/>
                <a:gd name="connsiteX2" fmla="*/ 572494 w 6607534"/>
                <a:gd name="connsiteY2" fmla="*/ 366407 h 461972"/>
                <a:gd name="connsiteX3" fmla="*/ 920304 w 6607534"/>
                <a:gd name="connsiteY3" fmla="*/ 358456 h 461972"/>
                <a:gd name="connsiteX4" fmla="*/ 1308613 w 6607534"/>
                <a:gd name="connsiteY4" fmla="*/ 410857 h 461972"/>
                <a:gd name="connsiteX5" fmla="*/ 1367625 w 6607534"/>
                <a:gd name="connsiteY5" fmla="*/ 406164 h 461972"/>
                <a:gd name="connsiteX6" fmla="*/ 4071068 w 6607534"/>
                <a:gd name="connsiteY6" fmla="*/ 119917 h 461972"/>
                <a:gd name="connsiteX7" fmla="*/ 4600195 w 6607534"/>
                <a:gd name="connsiteY7" fmla="*/ 80161 h 461972"/>
                <a:gd name="connsiteX8" fmla="*/ 5033176 w 6607534"/>
                <a:gd name="connsiteY8" fmla="*/ 647 h 461972"/>
                <a:gd name="connsiteX9" fmla="*/ 5314204 w 6607534"/>
                <a:gd name="connsiteY9" fmla="*/ 127868 h 461972"/>
                <a:gd name="connsiteX10" fmla="*/ 5534108 w 6607534"/>
                <a:gd name="connsiteY10" fmla="*/ 239186 h 461972"/>
                <a:gd name="connsiteX11" fmla="*/ 5788550 w 6607534"/>
                <a:gd name="connsiteY11" fmla="*/ 382310 h 461972"/>
                <a:gd name="connsiteX12" fmla="*/ 6202018 w 6607534"/>
                <a:gd name="connsiteY12" fmla="*/ 461823 h 461972"/>
                <a:gd name="connsiteX13" fmla="*/ 6607534 w 6607534"/>
                <a:gd name="connsiteY13" fmla="*/ 398213 h 461972"/>
                <a:gd name="connsiteX0" fmla="*/ 0 w 6607534"/>
                <a:gd name="connsiteY0" fmla="*/ 350505 h 461972"/>
                <a:gd name="connsiteX1" fmla="*/ 262393 w 6607534"/>
                <a:gd name="connsiteY1" fmla="*/ 350504 h 461972"/>
                <a:gd name="connsiteX2" fmla="*/ 572494 w 6607534"/>
                <a:gd name="connsiteY2" fmla="*/ 366407 h 461972"/>
                <a:gd name="connsiteX3" fmla="*/ 920304 w 6607534"/>
                <a:gd name="connsiteY3" fmla="*/ 358456 h 461972"/>
                <a:gd name="connsiteX4" fmla="*/ 1308613 w 6607534"/>
                <a:gd name="connsiteY4" fmla="*/ 410857 h 461972"/>
                <a:gd name="connsiteX5" fmla="*/ 1367625 w 6607534"/>
                <a:gd name="connsiteY5" fmla="*/ 406164 h 461972"/>
                <a:gd name="connsiteX6" fmla="*/ 4600195 w 6607534"/>
                <a:gd name="connsiteY6" fmla="*/ 80161 h 461972"/>
                <a:gd name="connsiteX7" fmla="*/ 5033176 w 6607534"/>
                <a:gd name="connsiteY7" fmla="*/ 647 h 461972"/>
                <a:gd name="connsiteX8" fmla="*/ 5314204 w 6607534"/>
                <a:gd name="connsiteY8" fmla="*/ 127868 h 461972"/>
                <a:gd name="connsiteX9" fmla="*/ 5534108 w 6607534"/>
                <a:gd name="connsiteY9" fmla="*/ 239186 h 461972"/>
                <a:gd name="connsiteX10" fmla="*/ 5788550 w 6607534"/>
                <a:gd name="connsiteY10" fmla="*/ 382310 h 461972"/>
                <a:gd name="connsiteX11" fmla="*/ 6202018 w 6607534"/>
                <a:gd name="connsiteY11" fmla="*/ 461823 h 461972"/>
                <a:gd name="connsiteX12" fmla="*/ 6607534 w 6607534"/>
                <a:gd name="connsiteY12" fmla="*/ 398213 h 461972"/>
                <a:gd name="connsiteX0" fmla="*/ 0 w 6607534"/>
                <a:gd name="connsiteY0" fmla="*/ 349858 h 461325"/>
                <a:gd name="connsiteX1" fmla="*/ 262393 w 6607534"/>
                <a:gd name="connsiteY1" fmla="*/ 349857 h 461325"/>
                <a:gd name="connsiteX2" fmla="*/ 572494 w 6607534"/>
                <a:gd name="connsiteY2" fmla="*/ 365760 h 461325"/>
                <a:gd name="connsiteX3" fmla="*/ 920304 w 6607534"/>
                <a:gd name="connsiteY3" fmla="*/ 357809 h 461325"/>
                <a:gd name="connsiteX4" fmla="*/ 1308613 w 6607534"/>
                <a:gd name="connsiteY4" fmla="*/ 410210 h 461325"/>
                <a:gd name="connsiteX5" fmla="*/ 1367625 w 6607534"/>
                <a:gd name="connsiteY5" fmla="*/ 405517 h 461325"/>
                <a:gd name="connsiteX6" fmla="*/ 5033176 w 6607534"/>
                <a:gd name="connsiteY6" fmla="*/ 0 h 461325"/>
                <a:gd name="connsiteX7" fmla="*/ 5314204 w 6607534"/>
                <a:gd name="connsiteY7" fmla="*/ 127221 h 461325"/>
                <a:gd name="connsiteX8" fmla="*/ 5534108 w 6607534"/>
                <a:gd name="connsiteY8" fmla="*/ 238539 h 461325"/>
                <a:gd name="connsiteX9" fmla="*/ 5788550 w 6607534"/>
                <a:gd name="connsiteY9" fmla="*/ 381663 h 461325"/>
                <a:gd name="connsiteX10" fmla="*/ 6202018 w 6607534"/>
                <a:gd name="connsiteY10" fmla="*/ 461176 h 461325"/>
                <a:gd name="connsiteX11" fmla="*/ 6607534 w 6607534"/>
                <a:gd name="connsiteY11" fmla="*/ 397566 h 461325"/>
                <a:gd name="connsiteX0" fmla="*/ 0 w 6607534"/>
                <a:gd name="connsiteY0" fmla="*/ 222637 h 334104"/>
                <a:gd name="connsiteX1" fmla="*/ 262393 w 6607534"/>
                <a:gd name="connsiteY1" fmla="*/ 222636 h 334104"/>
                <a:gd name="connsiteX2" fmla="*/ 572494 w 6607534"/>
                <a:gd name="connsiteY2" fmla="*/ 238539 h 334104"/>
                <a:gd name="connsiteX3" fmla="*/ 920304 w 6607534"/>
                <a:gd name="connsiteY3" fmla="*/ 230588 h 334104"/>
                <a:gd name="connsiteX4" fmla="*/ 1308613 w 6607534"/>
                <a:gd name="connsiteY4" fmla="*/ 282989 h 334104"/>
                <a:gd name="connsiteX5" fmla="*/ 1367625 w 6607534"/>
                <a:gd name="connsiteY5" fmla="*/ 278296 h 334104"/>
                <a:gd name="connsiteX6" fmla="*/ 5314204 w 6607534"/>
                <a:gd name="connsiteY6" fmla="*/ 0 h 334104"/>
                <a:gd name="connsiteX7" fmla="*/ 5534108 w 6607534"/>
                <a:gd name="connsiteY7" fmla="*/ 111318 h 334104"/>
                <a:gd name="connsiteX8" fmla="*/ 5788550 w 6607534"/>
                <a:gd name="connsiteY8" fmla="*/ 254442 h 334104"/>
                <a:gd name="connsiteX9" fmla="*/ 6202018 w 6607534"/>
                <a:gd name="connsiteY9" fmla="*/ 333955 h 334104"/>
                <a:gd name="connsiteX10" fmla="*/ 6607534 w 6607534"/>
                <a:gd name="connsiteY10" fmla="*/ 270345 h 334104"/>
                <a:gd name="connsiteX0" fmla="*/ 0 w 6607534"/>
                <a:gd name="connsiteY0" fmla="*/ 111319 h 222786"/>
                <a:gd name="connsiteX1" fmla="*/ 262393 w 6607534"/>
                <a:gd name="connsiteY1" fmla="*/ 111318 h 222786"/>
                <a:gd name="connsiteX2" fmla="*/ 572494 w 6607534"/>
                <a:gd name="connsiteY2" fmla="*/ 127221 h 222786"/>
                <a:gd name="connsiteX3" fmla="*/ 920304 w 6607534"/>
                <a:gd name="connsiteY3" fmla="*/ 119270 h 222786"/>
                <a:gd name="connsiteX4" fmla="*/ 1308613 w 6607534"/>
                <a:gd name="connsiteY4" fmla="*/ 171671 h 222786"/>
                <a:gd name="connsiteX5" fmla="*/ 1367625 w 6607534"/>
                <a:gd name="connsiteY5" fmla="*/ 166978 h 222786"/>
                <a:gd name="connsiteX6" fmla="*/ 5534108 w 6607534"/>
                <a:gd name="connsiteY6" fmla="*/ 0 h 222786"/>
                <a:gd name="connsiteX7" fmla="*/ 5788550 w 6607534"/>
                <a:gd name="connsiteY7" fmla="*/ 143124 h 222786"/>
                <a:gd name="connsiteX8" fmla="*/ 6202018 w 6607534"/>
                <a:gd name="connsiteY8" fmla="*/ 222637 h 222786"/>
                <a:gd name="connsiteX9" fmla="*/ 6607534 w 6607534"/>
                <a:gd name="connsiteY9" fmla="*/ 159027 h 222786"/>
                <a:gd name="connsiteX0" fmla="*/ 0 w 6607534"/>
                <a:gd name="connsiteY0" fmla="*/ 8281 h 119748"/>
                <a:gd name="connsiteX1" fmla="*/ 262393 w 6607534"/>
                <a:gd name="connsiteY1" fmla="*/ 8280 h 119748"/>
                <a:gd name="connsiteX2" fmla="*/ 572494 w 6607534"/>
                <a:gd name="connsiteY2" fmla="*/ 24183 h 119748"/>
                <a:gd name="connsiteX3" fmla="*/ 920304 w 6607534"/>
                <a:gd name="connsiteY3" fmla="*/ 16232 h 119748"/>
                <a:gd name="connsiteX4" fmla="*/ 1308613 w 6607534"/>
                <a:gd name="connsiteY4" fmla="*/ 68633 h 119748"/>
                <a:gd name="connsiteX5" fmla="*/ 1367625 w 6607534"/>
                <a:gd name="connsiteY5" fmla="*/ 63940 h 119748"/>
                <a:gd name="connsiteX6" fmla="*/ 5788550 w 6607534"/>
                <a:gd name="connsiteY6" fmla="*/ 40086 h 119748"/>
                <a:gd name="connsiteX7" fmla="*/ 6202018 w 6607534"/>
                <a:gd name="connsiteY7" fmla="*/ 119599 h 119748"/>
                <a:gd name="connsiteX8" fmla="*/ 6607534 w 6607534"/>
                <a:gd name="connsiteY8" fmla="*/ 55989 h 119748"/>
                <a:gd name="connsiteX0" fmla="*/ 0 w 6607534"/>
                <a:gd name="connsiteY0" fmla="*/ 8281 h 119748"/>
                <a:gd name="connsiteX1" fmla="*/ 262393 w 6607534"/>
                <a:gd name="connsiteY1" fmla="*/ 8280 h 119748"/>
                <a:gd name="connsiteX2" fmla="*/ 572494 w 6607534"/>
                <a:gd name="connsiteY2" fmla="*/ 24183 h 119748"/>
                <a:gd name="connsiteX3" fmla="*/ 920304 w 6607534"/>
                <a:gd name="connsiteY3" fmla="*/ 16232 h 119748"/>
                <a:gd name="connsiteX4" fmla="*/ 1308613 w 6607534"/>
                <a:gd name="connsiteY4" fmla="*/ 68633 h 119748"/>
                <a:gd name="connsiteX5" fmla="*/ 1367625 w 6607534"/>
                <a:gd name="connsiteY5" fmla="*/ 63940 h 119748"/>
                <a:gd name="connsiteX6" fmla="*/ 6202018 w 6607534"/>
                <a:gd name="connsiteY6" fmla="*/ 119599 h 119748"/>
                <a:gd name="connsiteX7" fmla="*/ 6607534 w 6607534"/>
                <a:gd name="connsiteY7" fmla="*/ 55989 h 119748"/>
                <a:gd name="connsiteX0" fmla="*/ 0 w 6607534"/>
                <a:gd name="connsiteY0" fmla="*/ 8281 h 88849"/>
                <a:gd name="connsiteX1" fmla="*/ 262393 w 6607534"/>
                <a:gd name="connsiteY1" fmla="*/ 8280 h 88849"/>
                <a:gd name="connsiteX2" fmla="*/ 572494 w 6607534"/>
                <a:gd name="connsiteY2" fmla="*/ 24183 h 88849"/>
                <a:gd name="connsiteX3" fmla="*/ 920304 w 6607534"/>
                <a:gd name="connsiteY3" fmla="*/ 16232 h 88849"/>
                <a:gd name="connsiteX4" fmla="*/ 1308613 w 6607534"/>
                <a:gd name="connsiteY4" fmla="*/ 68633 h 88849"/>
                <a:gd name="connsiteX5" fmla="*/ 1367625 w 6607534"/>
                <a:gd name="connsiteY5" fmla="*/ 63940 h 88849"/>
                <a:gd name="connsiteX6" fmla="*/ 6607534 w 6607534"/>
                <a:gd name="connsiteY6" fmla="*/ 55989 h 88849"/>
                <a:gd name="connsiteX0" fmla="*/ 0 w 1367625"/>
                <a:gd name="connsiteY0" fmla="*/ 8281 h 88849"/>
                <a:gd name="connsiteX1" fmla="*/ 262393 w 1367625"/>
                <a:gd name="connsiteY1" fmla="*/ 8280 h 88849"/>
                <a:gd name="connsiteX2" fmla="*/ 572494 w 1367625"/>
                <a:gd name="connsiteY2" fmla="*/ 24183 h 88849"/>
                <a:gd name="connsiteX3" fmla="*/ 920304 w 1367625"/>
                <a:gd name="connsiteY3" fmla="*/ 16232 h 88849"/>
                <a:gd name="connsiteX4" fmla="*/ 1308613 w 1367625"/>
                <a:gd name="connsiteY4" fmla="*/ 68633 h 88849"/>
                <a:gd name="connsiteX5" fmla="*/ 1367625 w 1367625"/>
                <a:gd name="connsiteY5" fmla="*/ 63940 h 88849"/>
                <a:gd name="connsiteX0" fmla="*/ 0 w 1308613"/>
                <a:gd name="connsiteY0" fmla="*/ 8281 h 68633"/>
                <a:gd name="connsiteX1" fmla="*/ 262393 w 1308613"/>
                <a:gd name="connsiteY1" fmla="*/ 8280 h 68633"/>
                <a:gd name="connsiteX2" fmla="*/ 572494 w 1308613"/>
                <a:gd name="connsiteY2" fmla="*/ 24183 h 68633"/>
                <a:gd name="connsiteX3" fmla="*/ 920304 w 1308613"/>
                <a:gd name="connsiteY3" fmla="*/ 16232 h 68633"/>
                <a:gd name="connsiteX4" fmla="*/ 1308613 w 1308613"/>
                <a:gd name="connsiteY4" fmla="*/ 68633 h 68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8613" h="68633">
                  <a:moveTo>
                    <a:pt x="0" y="8281"/>
                  </a:moveTo>
                  <a:cubicBezTo>
                    <a:pt x="83488" y="-8947"/>
                    <a:pt x="166977" y="5630"/>
                    <a:pt x="262393" y="8280"/>
                  </a:cubicBezTo>
                  <a:cubicBezTo>
                    <a:pt x="357809" y="10930"/>
                    <a:pt x="462842" y="22858"/>
                    <a:pt x="572494" y="24183"/>
                  </a:cubicBezTo>
                  <a:cubicBezTo>
                    <a:pt x="682146" y="25508"/>
                    <a:pt x="797618" y="8824"/>
                    <a:pt x="920304" y="16232"/>
                  </a:cubicBezTo>
                  <a:cubicBezTo>
                    <a:pt x="1042990" y="23640"/>
                    <a:pt x="1234060" y="60682"/>
                    <a:pt x="1308613" y="68633"/>
                  </a:cubicBezTo>
                </a:path>
              </a:pathLst>
            </a:custGeom>
            <a:noFill/>
            <a:ln w="57150">
              <a:solidFill>
                <a:srgbClr val="66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50" name="Přímá spojovací šipka 35">
            <a:extLst>
              <a:ext uri="{FF2B5EF4-FFF2-40B4-BE49-F238E27FC236}">
                <a16:creationId xmlns:a16="http://schemas.microsoft.com/office/drawing/2014/main" id="{821A1EB0-06FD-44AE-BA3F-9BAFE20D1C35}"/>
              </a:ext>
            </a:extLst>
          </p:cNvPr>
          <p:cNvCxnSpPr/>
          <p:nvPr/>
        </p:nvCxnSpPr>
        <p:spPr>
          <a:xfrm>
            <a:off x="1611495" y="6791320"/>
            <a:ext cx="3384376" cy="1588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ovéPole 50">
            <a:extLst>
              <a:ext uri="{FF2B5EF4-FFF2-40B4-BE49-F238E27FC236}">
                <a16:creationId xmlns:a16="http://schemas.microsoft.com/office/drawing/2014/main" id="{18C2F204-E9C3-4D96-8E03-70252677D4EA}"/>
              </a:ext>
            </a:extLst>
          </p:cNvPr>
          <p:cNvSpPr txBox="1"/>
          <p:nvPr/>
        </p:nvSpPr>
        <p:spPr>
          <a:xfrm>
            <a:off x="2619607" y="6538654"/>
            <a:ext cx="13681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>
                <a:latin typeface="Times New Roman" pitchFamily="18" charset="0"/>
                <a:cs typeface="Times New Roman" pitchFamily="18" charset="0"/>
              </a:rPr>
              <a:t>follicular</a:t>
            </a:r>
            <a:r>
              <a:rPr lang="en-US" sz="1100" dirty="0">
                <a:latin typeface="Times New Roman" pitchFamily="18" charset="0"/>
                <a:cs typeface="Times New Roman" pitchFamily="18" charset="0"/>
              </a:rPr>
              <a:t> phase</a:t>
            </a:r>
            <a:endParaRPr lang="cs-CZ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ovéPole 51">
            <a:extLst>
              <a:ext uri="{FF2B5EF4-FFF2-40B4-BE49-F238E27FC236}">
                <a16:creationId xmlns:a16="http://schemas.microsoft.com/office/drawing/2014/main" id="{532D0EBA-CC33-4737-BD00-9886E7E362AE}"/>
              </a:ext>
            </a:extLst>
          </p:cNvPr>
          <p:cNvSpPr txBox="1"/>
          <p:nvPr/>
        </p:nvSpPr>
        <p:spPr>
          <a:xfrm>
            <a:off x="6436031" y="6538654"/>
            <a:ext cx="13681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>
                <a:latin typeface="Times New Roman" pitchFamily="18" charset="0"/>
                <a:cs typeface="Times New Roman" pitchFamily="18" charset="0"/>
              </a:rPr>
              <a:t>lute</a:t>
            </a:r>
            <a:r>
              <a:rPr lang="en-US" sz="1100" dirty="0">
                <a:latin typeface="Times New Roman" pitchFamily="18" charset="0"/>
                <a:cs typeface="Times New Roman" pitchFamily="18" charset="0"/>
              </a:rPr>
              <a:t>al</a:t>
            </a:r>
            <a:r>
              <a:rPr lang="cs-CZ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>
                <a:latin typeface="Times New Roman" pitchFamily="18" charset="0"/>
                <a:cs typeface="Times New Roman" pitchFamily="18" charset="0"/>
              </a:rPr>
              <a:t>phase</a:t>
            </a:r>
            <a:endParaRPr lang="cs-CZ" sz="11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4173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9C2FBFD-70C9-4F96-8B31-BF3BA3B564D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82EFF3CC-C4AC-4F73-A2C0-F7968BD1E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Negative feedback</a:t>
            </a:r>
          </a:p>
        </p:txBody>
      </p:sp>
      <p:grpSp>
        <p:nvGrpSpPr>
          <p:cNvPr id="5" name="Группа 57">
            <a:extLst>
              <a:ext uri="{FF2B5EF4-FFF2-40B4-BE49-F238E27FC236}">
                <a16:creationId xmlns:a16="http://schemas.microsoft.com/office/drawing/2014/main" id="{B9B5162B-1D2A-45DF-A5AC-3693A71F8790}"/>
              </a:ext>
            </a:extLst>
          </p:cNvPr>
          <p:cNvGrpSpPr/>
          <p:nvPr/>
        </p:nvGrpSpPr>
        <p:grpSpPr>
          <a:xfrm>
            <a:off x="2501476" y="1213011"/>
            <a:ext cx="7201922" cy="5705511"/>
            <a:chOff x="1043608" y="1135377"/>
            <a:chExt cx="7201922" cy="5705511"/>
          </a:xfrm>
        </p:grpSpPr>
        <p:grpSp>
          <p:nvGrpSpPr>
            <p:cNvPr id="8" name="Группа 45">
              <a:extLst>
                <a:ext uri="{FF2B5EF4-FFF2-40B4-BE49-F238E27FC236}">
                  <a16:creationId xmlns:a16="http://schemas.microsoft.com/office/drawing/2014/main" id="{47870412-4985-4B39-8CC9-8AE93BFD9CA4}"/>
                </a:ext>
              </a:extLst>
            </p:cNvPr>
            <p:cNvGrpSpPr/>
            <p:nvPr/>
          </p:nvGrpSpPr>
          <p:grpSpPr>
            <a:xfrm>
              <a:off x="1043608" y="1179640"/>
              <a:ext cx="7201922" cy="5661248"/>
              <a:chOff x="1043608" y="1179640"/>
              <a:chExt cx="7201922" cy="5661248"/>
            </a:xfrm>
          </p:grpSpPr>
          <p:grpSp>
            <p:nvGrpSpPr>
              <p:cNvPr id="20" name="Группа 29">
                <a:extLst>
                  <a:ext uri="{FF2B5EF4-FFF2-40B4-BE49-F238E27FC236}">
                    <a16:creationId xmlns:a16="http://schemas.microsoft.com/office/drawing/2014/main" id="{64F9464E-208E-400B-9F75-3DFABAD0CE46}"/>
                  </a:ext>
                </a:extLst>
              </p:cNvPr>
              <p:cNvGrpSpPr/>
              <p:nvPr/>
            </p:nvGrpSpPr>
            <p:grpSpPr>
              <a:xfrm>
                <a:off x="1043608" y="1179640"/>
                <a:ext cx="7201922" cy="5661248"/>
                <a:chOff x="1043608" y="1179640"/>
                <a:chExt cx="7201922" cy="5661248"/>
              </a:xfrm>
            </p:grpSpPr>
            <p:pic>
              <p:nvPicPr>
                <p:cNvPr id="32" name="Рисунок 3">
                  <a:extLst>
                    <a:ext uri="{FF2B5EF4-FFF2-40B4-BE49-F238E27FC236}">
                      <a16:creationId xmlns:a16="http://schemas.microsoft.com/office/drawing/2014/main" id="{82477C49-6286-47E5-B846-7AB3386EFE6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43608" y="1179640"/>
                  <a:ext cx="7201922" cy="5661248"/>
                </a:xfrm>
                <a:prstGeom prst="rect">
                  <a:avLst/>
                </a:prstGeom>
              </p:spPr>
            </p:pic>
            <p:sp>
              <p:nvSpPr>
                <p:cNvPr id="33" name="Полилиния 4">
                  <a:extLst>
                    <a:ext uri="{FF2B5EF4-FFF2-40B4-BE49-F238E27FC236}">
                      <a16:creationId xmlns:a16="http://schemas.microsoft.com/office/drawing/2014/main" id="{BD68DA1B-F611-4A64-A839-6EC9F043903A}"/>
                    </a:ext>
                  </a:extLst>
                </p:cNvPr>
                <p:cNvSpPr/>
                <p:nvPr/>
              </p:nvSpPr>
              <p:spPr>
                <a:xfrm>
                  <a:off x="2395182" y="1194179"/>
                  <a:ext cx="3175191" cy="3146337"/>
                </a:xfrm>
                <a:custGeom>
                  <a:avLst/>
                  <a:gdLst>
                    <a:gd name="connsiteX0" fmla="*/ 0 w 3175191"/>
                    <a:gd name="connsiteY0" fmla="*/ 1050878 h 3146337"/>
                    <a:gd name="connsiteX1" fmla="*/ 211540 w 3175191"/>
                    <a:gd name="connsiteY1" fmla="*/ 880281 h 3146337"/>
                    <a:gd name="connsiteX2" fmla="*/ 552734 w 3175191"/>
                    <a:gd name="connsiteY2" fmla="*/ 832514 h 3146337"/>
                    <a:gd name="connsiteX3" fmla="*/ 784746 w 3175191"/>
                    <a:gd name="connsiteY3" fmla="*/ 893928 h 3146337"/>
                    <a:gd name="connsiteX4" fmla="*/ 975815 w 3175191"/>
                    <a:gd name="connsiteY4" fmla="*/ 934872 h 3146337"/>
                    <a:gd name="connsiteX5" fmla="*/ 1153236 w 3175191"/>
                    <a:gd name="connsiteY5" fmla="*/ 1078173 h 3146337"/>
                    <a:gd name="connsiteX6" fmla="*/ 1269242 w 3175191"/>
                    <a:gd name="connsiteY6" fmla="*/ 1351128 h 3146337"/>
                    <a:gd name="connsiteX7" fmla="*/ 1357952 w 3175191"/>
                    <a:gd name="connsiteY7" fmla="*/ 1596788 h 3146337"/>
                    <a:gd name="connsiteX8" fmla="*/ 1310185 w 3175191"/>
                    <a:gd name="connsiteY8" fmla="*/ 1876567 h 3146337"/>
                    <a:gd name="connsiteX9" fmla="*/ 1221475 w 3175191"/>
                    <a:gd name="connsiteY9" fmla="*/ 2081284 h 3146337"/>
                    <a:gd name="connsiteX10" fmla="*/ 1139588 w 3175191"/>
                    <a:gd name="connsiteY10" fmla="*/ 2286000 h 3146337"/>
                    <a:gd name="connsiteX11" fmla="*/ 1139588 w 3175191"/>
                    <a:gd name="connsiteY11" fmla="*/ 2442949 h 3146337"/>
                    <a:gd name="connsiteX12" fmla="*/ 1194179 w 3175191"/>
                    <a:gd name="connsiteY12" fmla="*/ 2620370 h 3146337"/>
                    <a:gd name="connsiteX13" fmla="*/ 1378424 w 3175191"/>
                    <a:gd name="connsiteY13" fmla="*/ 2818263 h 3146337"/>
                    <a:gd name="connsiteX14" fmla="*/ 1678675 w 3175191"/>
                    <a:gd name="connsiteY14" fmla="*/ 2838734 h 3146337"/>
                    <a:gd name="connsiteX15" fmla="*/ 1821976 w 3175191"/>
                    <a:gd name="connsiteY15" fmla="*/ 2790967 h 3146337"/>
                    <a:gd name="connsiteX16" fmla="*/ 1897039 w 3175191"/>
                    <a:gd name="connsiteY16" fmla="*/ 2920621 h 3146337"/>
                    <a:gd name="connsiteX17" fmla="*/ 2108579 w 3175191"/>
                    <a:gd name="connsiteY17" fmla="*/ 3050275 h 3146337"/>
                    <a:gd name="connsiteX18" fmla="*/ 2415654 w 3175191"/>
                    <a:gd name="connsiteY18" fmla="*/ 3145809 h 3146337"/>
                    <a:gd name="connsiteX19" fmla="*/ 2784143 w 3175191"/>
                    <a:gd name="connsiteY19" fmla="*/ 3077570 h 3146337"/>
                    <a:gd name="connsiteX20" fmla="*/ 3063922 w 3175191"/>
                    <a:gd name="connsiteY20" fmla="*/ 2859206 h 3146337"/>
                    <a:gd name="connsiteX21" fmla="*/ 3173105 w 3175191"/>
                    <a:gd name="connsiteY21" fmla="*/ 2538484 h 3146337"/>
                    <a:gd name="connsiteX22" fmla="*/ 3111690 w 3175191"/>
                    <a:gd name="connsiteY22" fmla="*/ 2169994 h 3146337"/>
                    <a:gd name="connsiteX23" fmla="*/ 2838734 w 3175191"/>
                    <a:gd name="connsiteY23" fmla="*/ 1890215 h 3146337"/>
                    <a:gd name="connsiteX24" fmla="*/ 2449773 w 3175191"/>
                    <a:gd name="connsiteY24" fmla="*/ 1712794 h 3146337"/>
                    <a:gd name="connsiteX25" fmla="*/ 2101755 w 3175191"/>
                    <a:gd name="connsiteY25" fmla="*/ 1562669 h 3146337"/>
                    <a:gd name="connsiteX26" fmla="*/ 1931158 w 3175191"/>
                    <a:gd name="connsiteY26" fmla="*/ 1378424 h 3146337"/>
                    <a:gd name="connsiteX27" fmla="*/ 1828800 w 3175191"/>
                    <a:gd name="connsiteY27" fmla="*/ 1303361 h 3146337"/>
                    <a:gd name="connsiteX28" fmla="*/ 1726442 w 3175191"/>
                    <a:gd name="connsiteY28" fmla="*/ 1125940 h 3146337"/>
                    <a:gd name="connsiteX29" fmla="*/ 1637731 w 3175191"/>
                    <a:gd name="connsiteY29" fmla="*/ 846161 h 3146337"/>
                    <a:gd name="connsiteX30" fmla="*/ 1685499 w 3175191"/>
                    <a:gd name="connsiteY30" fmla="*/ 573206 h 3146337"/>
                    <a:gd name="connsiteX31" fmla="*/ 1794681 w 3175191"/>
                    <a:gd name="connsiteY31" fmla="*/ 464024 h 3146337"/>
                    <a:gd name="connsiteX32" fmla="*/ 1883391 w 3175191"/>
                    <a:gd name="connsiteY32" fmla="*/ 470848 h 3146337"/>
                    <a:gd name="connsiteX33" fmla="*/ 1958454 w 3175191"/>
                    <a:gd name="connsiteY33" fmla="*/ 614149 h 3146337"/>
                    <a:gd name="connsiteX34" fmla="*/ 2108579 w 3175191"/>
                    <a:gd name="connsiteY34" fmla="*/ 750627 h 3146337"/>
                    <a:gd name="connsiteX35" fmla="*/ 2258705 w 3175191"/>
                    <a:gd name="connsiteY35" fmla="*/ 784746 h 3146337"/>
                    <a:gd name="connsiteX36" fmla="*/ 2340591 w 3175191"/>
                    <a:gd name="connsiteY36" fmla="*/ 668740 h 3146337"/>
                    <a:gd name="connsiteX37" fmla="*/ 2299648 w 3175191"/>
                    <a:gd name="connsiteY37" fmla="*/ 491320 h 3146337"/>
                    <a:gd name="connsiteX38" fmla="*/ 2204114 w 3175191"/>
                    <a:gd name="connsiteY38" fmla="*/ 388961 h 3146337"/>
                    <a:gd name="connsiteX39" fmla="*/ 2129051 w 3175191"/>
                    <a:gd name="connsiteY39" fmla="*/ 334370 h 3146337"/>
                    <a:gd name="connsiteX40" fmla="*/ 2108579 w 3175191"/>
                    <a:gd name="connsiteY40" fmla="*/ 300251 h 3146337"/>
                    <a:gd name="connsiteX41" fmla="*/ 2122227 w 3175191"/>
                    <a:gd name="connsiteY41" fmla="*/ 259308 h 3146337"/>
                    <a:gd name="connsiteX42" fmla="*/ 2258705 w 3175191"/>
                    <a:gd name="connsiteY42" fmla="*/ 320722 h 3146337"/>
                    <a:gd name="connsiteX43" fmla="*/ 2415654 w 3175191"/>
                    <a:gd name="connsiteY43" fmla="*/ 348018 h 3146337"/>
                    <a:gd name="connsiteX44" fmla="*/ 2477069 w 3175191"/>
                    <a:gd name="connsiteY44" fmla="*/ 313899 h 3146337"/>
                    <a:gd name="connsiteX45" fmla="*/ 2442949 w 3175191"/>
                    <a:gd name="connsiteY45" fmla="*/ 232012 h 3146337"/>
                    <a:gd name="connsiteX46" fmla="*/ 2402006 w 3175191"/>
                    <a:gd name="connsiteY46" fmla="*/ 95534 h 3146337"/>
                    <a:gd name="connsiteX47" fmla="*/ 2395182 w 3175191"/>
                    <a:gd name="connsiteY47" fmla="*/ 0 h 3146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3175191" h="3146337">
                      <a:moveTo>
                        <a:pt x="0" y="1050878"/>
                      </a:moveTo>
                      <a:cubicBezTo>
                        <a:pt x="59709" y="983776"/>
                        <a:pt x="119418" y="916675"/>
                        <a:pt x="211540" y="880281"/>
                      </a:cubicBezTo>
                      <a:cubicBezTo>
                        <a:pt x="303662" y="843887"/>
                        <a:pt x="457200" y="830239"/>
                        <a:pt x="552734" y="832514"/>
                      </a:cubicBezTo>
                      <a:cubicBezTo>
                        <a:pt x="648268" y="834788"/>
                        <a:pt x="714233" y="876868"/>
                        <a:pt x="784746" y="893928"/>
                      </a:cubicBezTo>
                      <a:cubicBezTo>
                        <a:pt x="855260" y="910988"/>
                        <a:pt x="914400" y="904165"/>
                        <a:pt x="975815" y="934872"/>
                      </a:cubicBezTo>
                      <a:cubicBezTo>
                        <a:pt x="1037230" y="965579"/>
                        <a:pt x="1104332" y="1008797"/>
                        <a:pt x="1153236" y="1078173"/>
                      </a:cubicBezTo>
                      <a:cubicBezTo>
                        <a:pt x="1202140" y="1147549"/>
                        <a:pt x="1235123" y="1264692"/>
                        <a:pt x="1269242" y="1351128"/>
                      </a:cubicBezTo>
                      <a:cubicBezTo>
                        <a:pt x="1303361" y="1437564"/>
                        <a:pt x="1351128" y="1509215"/>
                        <a:pt x="1357952" y="1596788"/>
                      </a:cubicBezTo>
                      <a:cubicBezTo>
                        <a:pt x="1364776" y="1684361"/>
                        <a:pt x="1332931" y="1795818"/>
                        <a:pt x="1310185" y="1876567"/>
                      </a:cubicBezTo>
                      <a:cubicBezTo>
                        <a:pt x="1287439" y="1957316"/>
                        <a:pt x="1249908" y="2013045"/>
                        <a:pt x="1221475" y="2081284"/>
                      </a:cubicBezTo>
                      <a:cubicBezTo>
                        <a:pt x="1193042" y="2149523"/>
                        <a:pt x="1153236" y="2225723"/>
                        <a:pt x="1139588" y="2286000"/>
                      </a:cubicBezTo>
                      <a:cubicBezTo>
                        <a:pt x="1125940" y="2346278"/>
                        <a:pt x="1130489" y="2387221"/>
                        <a:pt x="1139588" y="2442949"/>
                      </a:cubicBezTo>
                      <a:cubicBezTo>
                        <a:pt x="1148687" y="2498677"/>
                        <a:pt x="1154373" y="2557818"/>
                        <a:pt x="1194179" y="2620370"/>
                      </a:cubicBezTo>
                      <a:cubicBezTo>
                        <a:pt x="1233985" y="2682922"/>
                        <a:pt x="1297675" y="2781869"/>
                        <a:pt x="1378424" y="2818263"/>
                      </a:cubicBezTo>
                      <a:cubicBezTo>
                        <a:pt x="1459173" y="2854657"/>
                        <a:pt x="1604750" y="2843283"/>
                        <a:pt x="1678675" y="2838734"/>
                      </a:cubicBezTo>
                      <a:cubicBezTo>
                        <a:pt x="1752600" y="2834185"/>
                        <a:pt x="1785582" y="2777319"/>
                        <a:pt x="1821976" y="2790967"/>
                      </a:cubicBezTo>
                      <a:cubicBezTo>
                        <a:pt x="1858370" y="2804615"/>
                        <a:pt x="1849272" y="2877403"/>
                        <a:pt x="1897039" y="2920621"/>
                      </a:cubicBezTo>
                      <a:cubicBezTo>
                        <a:pt x="1944806" y="2963839"/>
                        <a:pt x="2022143" y="3012744"/>
                        <a:pt x="2108579" y="3050275"/>
                      </a:cubicBezTo>
                      <a:cubicBezTo>
                        <a:pt x="2195015" y="3087806"/>
                        <a:pt x="2303060" y="3141260"/>
                        <a:pt x="2415654" y="3145809"/>
                      </a:cubicBezTo>
                      <a:cubicBezTo>
                        <a:pt x="2528248" y="3150358"/>
                        <a:pt x="2676098" y="3125337"/>
                        <a:pt x="2784143" y="3077570"/>
                      </a:cubicBezTo>
                      <a:cubicBezTo>
                        <a:pt x="2892188" y="3029803"/>
                        <a:pt x="2999095" y="2949054"/>
                        <a:pt x="3063922" y="2859206"/>
                      </a:cubicBezTo>
                      <a:cubicBezTo>
                        <a:pt x="3128749" y="2769358"/>
                        <a:pt x="3165144" y="2653352"/>
                        <a:pt x="3173105" y="2538484"/>
                      </a:cubicBezTo>
                      <a:cubicBezTo>
                        <a:pt x="3181066" y="2423616"/>
                        <a:pt x="3167419" y="2278039"/>
                        <a:pt x="3111690" y="2169994"/>
                      </a:cubicBezTo>
                      <a:cubicBezTo>
                        <a:pt x="3055961" y="2061949"/>
                        <a:pt x="2949053" y="1966415"/>
                        <a:pt x="2838734" y="1890215"/>
                      </a:cubicBezTo>
                      <a:cubicBezTo>
                        <a:pt x="2728415" y="1814015"/>
                        <a:pt x="2572603" y="1767385"/>
                        <a:pt x="2449773" y="1712794"/>
                      </a:cubicBezTo>
                      <a:cubicBezTo>
                        <a:pt x="2326943" y="1658203"/>
                        <a:pt x="2188191" y="1618397"/>
                        <a:pt x="2101755" y="1562669"/>
                      </a:cubicBezTo>
                      <a:cubicBezTo>
                        <a:pt x="2015319" y="1506941"/>
                        <a:pt x="1976650" y="1421642"/>
                        <a:pt x="1931158" y="1378424"/>
                      </a:cubicBezTo>
                      <a:cubicBezTo>
                        <a:pt x="1885666" y="1335206"/>
                        <a:pt x="1862919" y="1345442"/>
                        <a:pt x="1828800" y="1303361"/>
                      </a:cubicBezTo>
                      <a:cubicBezTo>
                        <a:pt x="1794681" y="1261280"/>
                        <a:pt x="1758287" y="1202140"/>
                        <a:pt x="1726442" y="1125940"/>
                      </a:cubicBezTo>
                      <a:cubicBezTo>
                        <a:pt x="1694597" y="1049740"/>
                        <a:pt x="1644555" y="938283"/>
                        <a:pt x="1637731" y="846161"/>
                      </a:cubicBezTo>
                      <a:cubicBezTo>
                        <a:pt x="1630907" y="754039"/>
                        <a:pt x="1659341" y="636895"/>
                        <a:pt x="1685499" y="573206"/>
                      </a:cubicBezTo>
                      <a:cubicBezTo>
                        <a:pt x="1711657" y="509517"/>
                        <a:pt x="1761699" y="481084"/>
                        <a:pt x="1794681" y="464024"/>
                      </a:cubicBezTo>
                      <a:cubicBezTo>
                        <a:pt x="1827663" y="446964"/>
                        <a:pt x="1856096" y="445827"/>
                        <a:pt x="1883391" y="470848"/>
                      </a:cubicBezTo>
                      <a:cubicBezTo>
                        <a:pt x="1910686" y="495869"/>
                        <a:pt x="1920923" y="567519"/>
                        <a:pt x="1958454" y="614149"/>
                      </a:cubicBezTo>
                      <a:cubicBezTo>
                        <a:pt x="1995985" y="660779"/>
                        <a:pt x="2058537" y="722194"/>
                        <a:pt x="2108579" y="750627"/>
                      </a:cubicBezTo>
                      <a:cubicBezTo>
                        <a:pt x="2158621" y="779060"/>
                        <a:pt x="2220036" y="798394"/>
                        <a:pt x="2258705" y="784746"/>
                      </a:cubicBezTo>
                      <a:cubicBezTo>
                        <a:pt x="2297374" y="771098"/>
                        <a:pt x="2333767" y="717644"/>
                        <a:pt x="2340591" y="668740"/>
                      </a:cubicBezTo>
                      <a:cubicBezTo>
                        <a:pt x="2347415" y="619836"/>
                        <a:pt x="2322394" y="537950"/>
                        <a:pt x="2299648" y="491320"/>
                      </a:cubicBezTo>
                      <a:cubicBezTo>
                        <a:pt x="2276902" y="444690"/>
                        <a:pt x="2232547" y="415119"/>
                        <a:pt x="2204114" y="388961"/>
                      </a:cubicBezTo>
                      <a:cubicBezTo>
                        <a:pt x="2175681" y="362803"/>
                        <a:pt x="2144973" y="349155"/>
                        <a:pt x="2129051" y="334370"/>
                      </a:cubicBezTo>
                      <a:cubicBezTo>
                        <a:pt x="2113129" y="319585"/>
                        <a:pt x="2109716" y="312761"/>
                        <a:pt x="2108579" y="300251"/>
                      </a:cubicBezTo>
                      <a:cubicBezTo>
                        <a:pt x="2107442" y="287741"/>
                        <a:pt x="2097206" y="255896"/>
                        <a:pt x="2122227" y="259308"/>
                      </a:cubicBezTo>
                      <a:cubicBezTo>
                        <a:pt x="2147248" y="262720"/>
                        <a:pt x="2209801" y="305937"/>
                        <a:pt x="2258705" y="320722"/>
                      </a:cubicBezTo>
                      <a:cubicBezTo>
                        <a:pt x="2307609" y="335507"/>
                        <a:pt x="2379260" y="349155"/>
                        <a:pt x="2415654" y="348018"/>
                      </a:cubicBezTo>
                      <a:cubicBezTo>
                        <a:pt x="2452048" y="346881"/>
                        <a:pt x="2472520" y="333233"/>
                        <a:pt x="2477069" y="313899"/>
                      </a:cubicBezTo>
                      <a:cubicBezTo>
                        <a:pt x="2481618" y="294565"/>
                        <a:pt x="2455460" y="268406"/>
                        <a:pt x="2442949" y="232012"/>
                      </a:cubicBezTo>
                      <a:cubicBezTo>
                        <a:pt x="2430439" y="195618"/>
                        <a:pt x="2409967" y="134203"/>
                        <a:pt x="2402006" y="95534"/>
                      </a:cubicBezTo>
                      <a:cubicBezTo>
                        <a:pt x="2394045" y="56865"/>
                        <a:pt x="2394613" y="28432"/>
                        <a:pt x="2395182" y="0"/>
                      </a:cubicBezTo>
                    </a:path>
                  </a:pathLst>
                </a:custGeom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4" name="Полилиния 5">
                  <a:extLst>
                    <a:ext uri="{FF2B5EF4-FFF2-40B4-BE49-F238E27FC236}">
                      <a16:creationId xmlns:a16="http://schemas.microsoft.com/office/drawing/2014/main" id="{1A7C33A0-1FB2-4A4A-A52B-64A35A890313}"/>
                    </a:ext>
                  </a:extLst>
                </p:cNvPr>
                <p:cNvSpPr/>
                <p:nvPr/>
              </p:nvSpPr>
              <p:spPr>
                <a:xfrm>
                  <a:off x="2388358" y="1180531"/>
                  <a:ext cx="2306472" cy="1235720"/>
                </a:xfrm>
                <a:custGeom>
                  <a:avLst/>
                  <a:gdLst>
                    <a:gd name="connsiteX0" fmla="*/ 0 w 2306472"/>
                    <a:gd name="connsiteY0" fmla="*/ 873457 h 1235720"/>
                    <a:gd name="connsiteX1" fmla="*/ 150126 w 2306472"/>
                    <a:gd name="connsiteY1" fmla="*/ 764275 h 1235720"/>
                    <a:gd name="connsiteX2" fmla="*/ 382138 w 2306472"/>
                    <a:gd name="connsiteY2" fmla="*/ 661917 h 1235720"/>
                    <a:gd name="connsiteX3" fmla="*/ 614149 w 2306472"/>
                    <a:gd name="connsiteY3" fmla="*/ 655093 h 1235720"/>
                    <a:gd name="connsiteX4" fmla="*/ 750627 w 2306472"/>
                    <a:gd name="connsiteY4" fmla="*/ 723332 h 1235720"/>
                    <a:gd name="connsiteX5" fmla="*/ 982639 w 2306472"/>
                    <a:gd name="connsiteY5" fmla="*/ 730156 h 1235720"/>
                    <a:gd name="connsiteX6" fmla="*/ 1160060 w 2306472"/>
                    <a:gd name="connsiteY6" fmla="*/ 777923 h 1235720"/>
                    <a:gd name="connsiteX7" fmla="*/ 1405720 w 2306472"/>
                    <a:gd name="connsiteY7" fmla="*/ 1160060 h 1235720"/>
                    <a:gd name="connsiteX8" fmla="*/ 1487606 w 2306472"/>
                    <a:gd name="connsiteY8" fmla="*/ 1235123 h 1235720"/>
                    <a:gd name="connsiteX9" fmla="*/ 1535373 w 2306472"/>
                    <a:gd name="connsiteY9" fmla="*/ 1173708 h 1235720"/>
                    <a:gd name="connsiteX10" fmla="*/ 1419367 w 2306472"/>
                    <a:gd name="connsiteY10" fmla="*/ 859809 h 1235720"/>
                    <a:gd name="connsiteX11" fmla="*/ 1412543 w 2306472"/>
                    <a:gd name="connsiteY11" fmla="*/ 689212 h 1235720"/>
                    <a:gd name="connsiteX12" fmla="*/ 1549021 w 2306472"/>
                    <a:gd name="connsiteY12" fmla="*/ 423081 h 1235720"/>
                    <a:gd name="connsiteX13" fmla="*/ 1828800 w 2306472"/>
                    <a:gd name="connsiteY13" fmla="*/ 245660 h 1235720"/>
                    <a:gd name="connsiteX14" fmla="*/ 2047164 w 2306472"/>
                    <a:gd name="connsiteY14" fmla="*/ 177421 h 1235720"/>
                    <a:gd name="connsiteX15" fmla="*/ 2190466 w 2306472"/>
                    <a:gd name="connsiteY15" fmla="*/ 197893 h 1235720"/>
                    <a:gd name="connsiteX16" fmla="*/ 2299648 w 2306472"/>
                    <a:gd name="connsiteY16" fmla="*/ 184245 h 1235720"/>
                    <a:gd name="connsiteX17" fmla="*/ 2279176 w 2306472"/>
                    <a:gd name="connsiteY17" fmla="*/ 75063 h 1235720"/>
                    <a:gd name="connsiteX18" fmla="*/ 2306472 w 2306472"/>
                    <a:gd name="connsiteY18" fmla="*/ 0 h 1235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2306472" h="1235720">
                      <a:moveTo>
                        <a:pt x="0" y="873457"/>
                      </a:moveTo>
                      <a:cubicBezTo>
                        <a:pt x="43218" y="836494"/>
                        <a:pt x="86436" y="799532"/>
                        <a:pt x="150126" y="764275"/>
                      </a:cubicBezTo>
                      <a:cubicBezTo>
                        <a:pt x="213816" y="729018"/>
                        <a:pt x="304801" y="680114"/>
                        <a:pt x="382138" y="661917"/>
                      </a:cubicBezTo>
                      <a:cubicBezTo>
                        <a:pt x="459475" y="643720"/>
                        <a:pt x="552734" y="644857"/>
                        <a:pt x="614149" y="655093"/>
                      </a:cubicBezTo>
                      <a:cubicBezTo>
                        <a:pt x="675564" y="665329"/>
                        <a:pt x="689212" y="710822"/>
                        <a:pt x="750627" y="723332"/>
                      </a:cubicBezTo>
                      <a:cubicBezTo>
                        <a:pt x="812042" y="735842"/>
                        <a:pt x="914400" y="721058"/>
                        <a:pt x="982639" y="730156"/>
                      </a:cubicBezTo>
                      <a:cubicBezTo>
                        <a:pt x="1050878" y="739254"/>
                        <a:pt x="1089547" y="706272"/>
                        <a:pt x="1160060" y="777923"/>
                      </a:cubicBezTo>
                      <a:cubicBezTo>
                        <a:pt x="1230573" y="849574"/>
                        <a:pt x="1351129" y="1083860"/>
                        <a:pt x="1405720" y="1160060"/>
                      </a:cubicBezTo>
                      <a:cubicBezTo>
                        <a:pt x="1460311" y="1236260"/>
                        <a:pt x="1465997" y="1232848"/>
                        <a:pt x="1487606" y="1235123"/>
                      </a:cubicBezTo>
                      <a:cubicBezTo>
                        <a:pt x="1509215" y="1237398"/>
                        <a:pt x="1546746" y="1236260"/>
                        <a:pt x="1535373" y="1173708"/>
                      </a:cubicBezTo>
                      <a:cubicBezTo>
                        <a:pt x="1524000" y="1111156"/>
                        <a:pt x="1439839" y="940558"/>
                        <a:pt x="1419367" y="859809"/>
                      </a:cubicBezTo>
                      <a:cubicBezTo>
                        <a:pt x="1398895" y="779060"/>
                        <a:pt x="1390934" y="762000"/>
                        <a:pt x="1412543" y="689212"/>
                      </a:cubicBezTo>
                      <a:cubicBezTo>
                        <a:pt x="1434152" y="616424"/>
                        <a:pt x="1479645" y="497006"/>
                        <a:pt x="1549021" y="423081"/>
                      </a:cubicBezTo>
                      <a:cubicBezTo>
                        <a:pt x="1618397" y="349156"/>
                        <a:pt x="1745776" y="286603"/>
                        <a:pt x="1828800" y="245660"/>
                      </a:cubicBezTo>
                      <a:cubicBezTo>
                        <a:pt x="1911824" y="204717"/>
                        <a:pt x="1986886" y="185382"/>
                        <a:pt x="2047164" y="177421"/>
                      </a:cubicBezTo>
                      <a:cubicBezTo>
                        <a:pt x="2107442" y="169460"/>
                        <a:pt x="2148385" y="196756"/>
                        <a:pt x="2190466" y="197893"/>
                      </a:cubicBezTo>
                      <a:cubicBezTo>
                        <a:pt x="2232547" y="199030"/>
                        <a:pt x="2284863" y="204717"/>
                        <a:pt x="2299648" y="184245"/>
                      </a:cubicBezTo>
                      <a:cubicBezTo>
                        <a:pt x="2314433" y="163773"/>
                        <a:pt x="2278039" y="105770"/>
                        <a:pt x="2279176" y="75063"/>
                      </a:cubicBezTo>
                      <a:cubicBezTo>
                        <a:pt x="2280313" y="44356"/>
                        <a:pt x="2293392" y="22178"/>
                        <a:pt x="2306472" y="0"/>
                      </a:cubicBezTo>
                    </a:path>
                  </a:pathLst>
                </a:custGeom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35" name="Прямая со стрелкой 7">
                  <a:extLst>
                    <a:ext uri="{FF2B5EF4-FFF2-40B4-BE49-F238E27FC236}">
                      <a16:creationId xmlns:a16="http://schemas.microsoft.com/office/drawing/2014/main" id="{D640DC95-5B02-4294-9971-455A8D16CD21}"/>
                    </a:ext>
                  </a:extLst>
                </p:cNvPr>
                <p:cNvCxnSpPr/>
                <p:nvPr/>
              </p:nvCxnSpPr>
              <p:spPr>
                <a:xfrm>
                  <a:off x="3575714" y="1784743"/>
                  <a:ext cx="742374" cy="1414585"/>
                </a:xfrm>
                <a:prstGeom prst="straightConnector1">
                  <a:avLst/>
                </a:prstGeom>
                <a:ln w="38100">
                  <a:solidFill>
                    <a:srgbClr val="00B05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Прямая соединительная линия 9">
                  <a:extLst>
                    <a:ext uri="{FF2B5EF4-FFF2-40B4-BE49-F238E27FC236}">
                      <a16:creationId xmlns:a16="http://schemas.microsoft.com/office/drawing/2014/main" id="{CDFF1643-EA7B-4628-BAD9-E031537DD481}"/>
                    </a:ext>
                  </a:extLst>
                </p:cNvPr>
                <p:cNvCxnSpPr/>
                <p:nvPr/>
              </p:nvCxnSpPr>
              <p:spPr>
                <a:xfrm flipH="1">
                  <a:off x="2922640" y="3730680"/>
                  <a:ext cx="1066961" cy="0"/>
                </a:xfrm>
                <a:prstGeom prst="line">
                  <a:avLst/>
                </a:prstGeom>
                <a:ln w="571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Прямая соединительная линия 10">
                  <a:extLst>
                    <a:ext uri="{FF2B5EF4-FFF2-40B4-BE49-F238E27FC236}">
                      <a16:creationId xmlns:a16="http://schemas.microsoft.com/office/drawing/2014/main" id="{6F1D0A0D-8D39-4917-9DAB-756AD2634A7E}"/>
                    </a:ext>
                  </a:extLst>
                </p:cNvPr>
                <p:cNvCxnSpPr/>
                <p:nvPr/>
              </p:nvCxnSpPr>
              <p:spPr>
                <a:xfrm flipH="1">
                  <a:off x="5208839" y="3739776"/>
                  <a:ext cx="890604" cy="0"/>
                </a:xfrm>
                <a:prstGeom prst="line">
                  <a:avLst/>
                </a:prstGeom>
                <a:ln w="571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Прямая соединительная линия 11">
                  <a:extLst>
                    <a:ext uri="{FF2B5EF4-FFF2-40B4-BE49-F238E27FC236}">
                      <a16:creationId xmlns:a16="http://schemas.microsoft.com/office/drawing/2014/main" id="{1373C454-3DBF-4881-A053-A7C202474643}"/>
                    </a:ext>
                  </a:extLst>
                </p:cNvPr>
                <p:cNvCxnSpPr/>
                <p:nvPr/>
              </p:nvCxnSpPr>
              <p:spPr>
                <a:xfrm flipH="1">
                  <a:off x="5355770" y="5767376"/>
                  <a:ext cx="255024" cy="0"/>
                </a:xfrm>
                <a:prstGeom prst="line">
                  <a:avLst/>
                </a:prstGeom>
                <a:ln w="571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Прямая соединительная линия 13">
                  <a:extLst>
                    <a:ext uri="{FF2B5EF4-FFF2-40B4-BE49-F238E27FC236}">
                      <a16:creationId xmlns:a16="http://schemas.microsoft.com/office/drawing/2014/main" id="{2F71586B-405C-49F5-A05E-33033A7D970A}"/>
                    </a:ext>
                  </a:extLst>
                </p:cNvPr>
                <p:cNvCxnSpPr/>
                <p:nvPr/>
              </p:nvCxnSpPr>
              <p:spPr>
                <a:xfrm flipH="1">
                  <a:off x="6667056" y="5767376"/>
                  <a:ext cx="228584" cy="0"/>
                </a:xfrm>
                <a:prstGeom prst="line">
                  <a:avLst/>
                </a:prstGeom>
                <a:ln w="571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Прямая со стрелкой 14">
                  <a:extLst>
                    <a:ext uri="{FF2B5EF4-FFF2-40B4-BE49-F238E27FC236}">
                      <a16:creationId xmlns:a16="http://schemas.microsoft.com/office/drawing/2014/main" id="{0E3950FC-5FE3-48F9-96E2-4CA08B3797E1}"/>
                    </a:ext>
                  </a:extLst>
                </p:cNvPr>
                <p:cNvCxnSpPr/>
                <p:nvPr/>
              </p:nvCxnSpPr>
              <p:spPr>
                <a:xfrm>
                  <a:off x="2908992" y="3708562"/>
                  <a:ext cx="0" cy="1250173"/>
                </a:xfrm>
                <a:prstGeom prst="straightConnector1">
                  <a:avLst/>
                </a:prstGeom>
                <a:ln w="38100">
                  <a:solidFill>
                    <a:srgbClr val="00B05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Прямая со стрелкой 17">
                  <a:extLst>
                    <a:ext uri="{FF2B5EF4-FFF2-40B4-BE49-F238E27FC236}">
                      <a16:creationId xmlns:a16="http://schemas.microsoft.com/office/drawing/2014/main" id="{F309839E-0DA3-4C63-90B7-C3316E29BCB7}"/>
                    </a:ext>
                  </a:extLst>
                </p:cNvPr>
                <p:cNvCxnSpPr/>
                <p:nvPr/>
              </p:nvCxnSpPr>
              <p:spPr>
                <a:xfrm>
                  <a:off x="6103928" y="3714943"/>
                  <a:ext cx="0" cy="1213406"/>
                </a:xfrm>
                <a:prstGeom prst="straightConnector1">
                  <a:avLst/>
                </a:prstGeom>
                <a:ln w="38100">
                  <a:solidFill>
                    <a:srgbClr val="00B05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Прямая со стрелкой 18">
                  <a:extLst>
                    <a:ext uri="{FF2B5EF4-FFF2-40B4-BE49-F238E27FC236}">
                      <a16:creationId xmlns:a16="http://schemas.microsoft.com/office/drawing/2014/main" id="{65A5A15C-D580-4CEF-9750-7A1CB1614989}"/>
                    </a:ext>
                  </a:extLst>
                </p:cNvPr>
                <p:cNvCxnSpPr/>
                <p:nvPr/>
              </p:nvCxnSpPr>
              <p:spPr>
                <a:xfrm>
                  <a:off x="3350757" y="5356984"/>
                  <a:ext cx="483177" cy="0"/>
                </a:xfrm>
                <a:prstGeom prst="straightConnector1">
                  <a:avLst/>
                </a:prstGeom>
                <a:ln w="38100">
                  <a:solidFill>
                    <a:srgbClr val="00B05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Прямая со стрелкой 20">
                  <a:extLst>
                    <a:ext uri="{FF2B5EF4-FFF2-40B4-BE49-F238E27FC236}">
                      <a16:creationId xmlns:a16="http://schemas.microsoft.com/office/drawing/2014/main" id="{326C630C-2593-4CCE-97E3-876FD3D6B004}"/>
                    </a:ext>
                  </a:extLst>
                </p:cNvPr>
                <p:cNvCxnSpPr/>
                <p:nvPr/>
              </p:nvCxnSpPr>
              <p:spPr>
                <a:xfrm>
                  <a:off x="4977150" y="5348976"/>
                  <a:ext cx="502556" cy="0"/>
                </a:xfrm>
                <a:prstGeom prst="straightConnector1">
                  <a:avLst/>
                </a:prstGeom>
                <a:ln w="38100">
                  <a:solidFill>
                    <a:srgbClr val="00B05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Прямая со стрелкой 22">
                  <a:extLst>
                    <a:ext uri="{FF2B5EF4-FFF2-40B4-BE49-F238E27FC236}">
                      <a16:creationId xmlns:a16="http://schemas.microsoft.com/office/drawing/2014/main" id="{03BC0EEF-A479-488F-BBBD-B854EE726A57}"/>
                    </a:ext>
                  </a:extLst>
                </p:cNvPr>
                <p:cNvCxnSpPr/>
                <p:nvPr/>
              </p:nvCxnSpPr>
              <p:spPr>
                <a:xfrm flipV="1">
                  <a:off x="6566892" y="4522768"/>
                  <a:ext cx="401844" cy="471415"/>
                </a:xfrm>
                <a:prstGeom prst="straightConnector1">
                  <a:avLst/>
                </a:prstGeom>
                <a:ln w="38100">
                  <a:solidFill>
                    <a:srgbClr val="00B05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Прямая со стрелкой 25">
                  <a:extLst>
                    <a:ext uri="{FF2B5EF4-FFF2-40B4-BE49-F238E27FC236}">
                      <a16:creationId xmlns:a16="http://schemas.microsoft.com/office/drawing/2014/main" id="{937C8F55-171E-44EB-ADF9-4D86C2BF67D9}"/>
                    </a:ext>
                  </a:extLst>
                </p:cNvPr>
                <p:cNvCxnSpPr/>
                <p:nvPr/>
              </p:nvCxnSpPr>
              <p:spPr>
                <a:xfrm>
                  <a:off x="5364502" y="5742240"/>
                  <a:ext cx="11942" cy="433976"/>
                </a:xfrm>
                <a:prstGeom prst="straightConnector1">
                  <a:avLst/>
                </a:prstGeom>
                <a:ln w="38100">
                  <a:solidFill>
                    <a:srgbClr val="00B05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Прямая со стрелкой 28">
                  <a:extLst>
                    <a:ext uri="{FF2B5EF4-FFF2-40B4-BE49-F238E27FC236}">
                      <a16:creationId xmlns:a16="http://schemas.microsoft.com/office/drawing/2014/main" id="{CD777A0C-B757-4DAF-8F50-5053BAFF21E0}"/>
                    </a:ext>
                  </a:extLst>
                </p:cNvPr>
                <p:cNvCxnSpPr/>
                <p:nvPr/>
              </p:nvCxnSpPr>
              <p:spPr>
                <a:xfrm>
                  <a:off x="6897722" y="5740080"/>
                  <a:ext cx="11942" cy="433976"/>
                </a:xfrm>
                <a:prstGeom prst="straightConnector1">
                  <a:avLst/>
                </a:prstGeom>
                <a:ln w="38100">
                  <a:solidFill>
                    <a:srgbClr val="00B05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1" name="Прямая соединительная линия 31">
                <a:extLst>
                  <a:ext uri="{FF2B5EF4-FFF2-40B4-BE49-F238E27FC236}">
                    <a16:creationId xmlns:a16="http://schemas.microsoft.com/office/drawing/2014/main" id="{7BAC2820-2E2A-4EB0-9A7F-48CDFC2DCA6C}"/>
                  </a:ext>
                </a:extLst>
              </p:cNvPr>
              <p:cNvCxnSpPr/>
              <p:nvPr/>
            </p:nvCxnSpPr>
            <p:spPr>
              <a:xfrm>
                <a:off x="1201272" y="1615152"/>
                <a:ext cx="0" cy="5040560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Прямая соединительная линия 32">
                <a:extLst>
                  <a:ext uri="{FF2B5EF4-FFF2-40B4-BE49-F238E27FC236}">
                    <a16:creationId xmlns:a16="http://schemas.microsoft.com/office/drawing/2014/main" id="{AA1A6108-3FB6-46CF-9603-85405FA29142}"/>
                  </a:ext>
                </a:extLst>
              </p:cNvPr>
              <p:cNvCxnSpPr/>
              <p:nvPr/>
            </p:nvCxnSpPr>
            <p:spPr>
              <a:xfrm>
                <a:off x="6992976" y="1654283"/>
                <a:ext cx="0" cy="2535639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Прямая соединительная линия 33">
                <a:extLst>
                  <a:ext uri="{FF2B5EF4-FFF2-40B4-BE49-F238E27FC236}">
                    <a16:creationId xmlns:a16="http://schemas.microsoft.com/office/drawing/2014/main" id="{2E54A1A4-75FD-4CA1-9365-ED254FDF4988}"/>
                  </a:ext>
                </a:extLst>
              </p:cNvPr>
              <p:cNvCxnSpPr/>
              <p:nvPr/>
            </p:nvCxnSpPr>
            <p:spPr>
              <a:xfrm>
                <a:off x="8059448" y="3564106"/>
                <a:ext cx="0" cy="3098804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Прямая соединительная линия 34">
                <a:extLst>
                  <a:ext uri="{FF2B5EF4-FFF2-40B4-BE49-F238E27FC236}">
                    <a16:creationId xmlns:a16="http://schemas.microsoft.com/office/drawing/2014/main" id="{5FE30F20-A64A-45A8-98F2-298D126CCB36}"/>
                  </a:ext>
                </a:extLst>
              </p:cNvPr>
              <p:cNvCxnSpPr/>
              <p:nvPr/>
            </p:nvCxnSpPr>
            <p:spPr>
              <a:xfrm>
                <a:off x="6889904" y="6454479"/>
                <a:ext cx="0" cy="214881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Прямая соединительная линия 35">
                <a:extLst>
                  <a:ext uri="{FF2B5EF4-FFF2-40B4-BE49-F238E27FC236}">
                    <a16:creationId xmlns:a16="http://schemas.microsoft.com/office/drawing/2014/main" id="{E3D95DAE-C4A3-49AA-886A-5AD0EFE19A83}"/>
                  </a:ext>
                </a:extLst>
              </p:cNvPr>
              <p:cNvCxnSpPr/>
              <p:nvPr/>
            </p:nvCxnSpPr>
            <p:spPr>
              <a:xfrm>
                <a:off x="5364088" y="6480632"/>
                <a:ext cx="0" cy="214881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Прямая соединительная линия 36">
                <a:extLst>
                  <a:ext uri="{FF2B5EF4-FFF2-40B4-BE49-F238E27FC236}">
                    <a16:creationId xmlns:a16="http://schemas.microsoft.com/office/drawing/2014/main" id="{E4A68466-C30C-4227-BADC-F0112A8EA788}"/>
                  </a:ext>
                </a:extLst>
              </p:cNvPr>
              <p:cNvCxnSpPr/>
              <p:nvPr/>
            </p:nvCxnSpPr>
            <p:spPr>
              <a:xfrm>
                <a:off x="1169547" y="6683008"/>
                <a:ext cx="6910463" cy="0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Прямая со стрелкой 39">
                <a:extLst>
                  <a:ext uri="{FF2B5EF4-FFF2-40B4-BE49-F238E27FC236}">
                    <a16:creationId xmlns:a16="http://schemas.microsoft.com/office/drawing/2014/main" id="{F22FCA84-00B3-4412-ABFA-6ADC559DF29C}"/>
                  </a:ext>
                </a:extLst>
              </p:cNvPr>
              <p:cNvCxnSpPr/>
              <p:nvPr/>
            </p:nvCxnSpPr>
            <p:spPr>
              <a:xfrm>
                <a:off x="1201272" y="3550458"/>
                <a:ext cx="2745629" cy="0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Прямая со стрелкой 40">
                <a:extLst>
                  <a:ext uri="{FF2B5EF4-FFF2-40B4-BE49-F238E27FC236}">
                    <a16:creationId xmlns:a16="http://schemas.microsoft.com/office/drawing/2014/main" id="{E027E33B-1C9A-468C-A2C8-951285D8AC05}"/>
                  </a:ext>
                </a:extLst>
              </p:cNvPr>
              <p:cNvCxnSpPr/>
              <p:nvPr/>
            </p:nvCxnSpPr>
            <p:spPr>
              <a:xfrm>
                <a:off x="1187624" y="1642448"/>
                <a:ext cx="1408942" cy="0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Прямая со стрелкой 41">
                <a:extLst>
                  <a:ext uri="{FF2B5EF4-FFF2-40B4-BE49-F238E27FC236}">
                    <a16:creationId xmlns:a16="http://schemas.microsoft.com/office/drawing/2014/main" id="{6366DDF3-37A7-4A99-A8ED-6B8BE2B9F72E}"/>
                  </a:ext>
                </a:extLst>
              </p:cNvPr>
              <p:cNvCxnSpPr/>
              <p:nvPr/>
            </p:nvCxnSpPr>
            <p:spPr>
              <a:xfrm flipH="1" flipV="1">
                <a:off x="3779912" y="1669744"/>
                <a:ext cx="3191186" cy="3543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Прямая со стрелкой 43">
                <a:extLst>
                  <a:ext uri="{FF2B5EF4-FFF2-40B4-BE49-F238E27FC236}">
                    <a16:creationId xmlns:a16="http://schemas.microsoft.com/office/drawing/2014/main" id="{F2B41D10-2F30-42B8-B034-4180242EBAC5}"/>
                  </a:ext>
                </a:extLst>
              </p:cNvPr>
              <p:cNvCxnSpPr/>
              <p:nvPr/>
            </p:nvCxnSpPr>
            <p:spPr>
              <a:xfrm flipH="1" flipV="1">
                <a:off x="5148069" y="3332265"/>
                <a:ext cx="1855923" cy="3543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Прямая со стрелкой 44">
                <a:extLst>
                  <a:ext uri="{FF2B5EF4-FFF2-40B4-BE49-F238E27FC236}">
                    <a16:creationId xmlns:a16="http://schemas.microsoft.com/office/drawing/2014/main" id="{5C89E959-9E97-438F-A50B-7D803D473CDA}"/>
                  </a:ext>
                </a:extLst>
              </p:cNvPr>
              <p:cNvCxnSpPr/>
              <p:nvPr/>
            </p:nvCxnSpPr>
            <p:spPr>
              <a:xfrm flipH="1" flipV="1">
                <a:off x="5103256" y="3552082"/>
                <a:ext cx="2988983" cy="5188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xtBox 46">
              <a:extLst>
                <a:ext uri="{FF2B5EF4-FFF2-40B4-BE49-F238E27FC236}">
                  <a16:creationId xmlns:a16="http://schemas.microsoft.com/office/drawing/2014/main" id="{698008D3-FE65-4D1A-9BBC-6C882FAF9CC5}"/>
                </a:ext>
              </a:extLst>
            </p:cNvPr>
            <p:cNvSpPr txBox="1"/>
            <p:nvPr/>
          </p:nvSpPr>
          <p:spPr>
            <a:xfrm>
              <a:off x="2505034" y="1135377"/>
              <a:ext cx="1800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dirty="0">
                  <a:latin typeface="Times New Roman" pitchFamily="18" charset="0"/>
                  <a:cs typeface="Times New Roman" pitchFamily="18" charset="0"/>
                </a:rPr>
                <a:t>HYPOTHALAMUS</a:t>
              </a:r>
              <a:endParaRPr lang="ru-RU" sz="1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TextBox 47">
              <a:extLst>
                <a:ext uri="{FF2B5EF4-FFF2-40B4-BE49-F238E27FC236}">
                  <a16:creationId xmlns:a16="http://schemas.microsoft.com/office/drawing/2014/main" id="{7BC2C76F-BA66-45AB-907F-F6D1883B971C}"/>
                </a:ext>
              </a:extLst>
            </p:cNvPr>
            <p:cNvSpPr txBox="1"/>
            <p:nvPr/>
          </p:nvSpPr>
          <p:spPr>
            <a:xfrm>
              <a:off x="2858476" y="1516683"/>
              <a:ext cx="79868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dirty="0">
                  <a:latin typeface="Times New Roman" pitchFamily="18" charset="0"/>
                  <a:cs typeface="Times New Roman" pitchFamily="18" charset="0"/>
                </a:rPr>
                <a:t>GnRH</a:t>
              </a:r>
              <a:endParaRPr lang="ru-RU" sz="1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TextBox 48">
              <a:extLst>
                <a:ext uri="{FF2B5EF4-FFF2-40B4-BE49-F238E27FC236}">
                  <a16:creationId xmlns:a16="http://schemas.microsoft.com/office/drawing/2014/main" id="{7A5C5DDE-ED41-4BB5-A88B-11F1FC9923D9}"/>
                </a:ext>
              </a:extLst>
            </p:cNvPr>
            <p:cNvSpPr txBox="1"/>
            <p:nvPr/>
          </p:nvSpPr>
          <p:spPr>
            <a:xfrm>
              <a:off x="3956498" y="3471532"/>
              <a:ext cx="53171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dirty="0">
                  <a:latin typeface="Times New Roman" pitchFamily="18" charset="0"/>
                  <a:cs typeface="Times New Roman" pitchFamily="18" charset="0"/>
                </a:rPr>
                <a:t>LH</a:t>
              </a:r>
              <a:endParaRPr lang="ru-RU" sz="1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TextBox 49">
              <a:extLst>
                <a:ext uri="{FF2B5EF4-FFF2-40B4-BE49-F238E27FC236}">
                  <a16:creationId xmlns:a16="http://schemas.microsoft.com/office/drawing/2014/main" id="{2EC010A2-54B4-4395-AAE1-550807C4B53A}"/>
                </a:ext>
              </a:extLst>
            </p:cNvPr>
            <p:cNvSpPr txBox="1"/>
            <p:nvPr/>
          </p:nvSpPr>
          <p:spPr>
            <a:xfrm>
              <a:off x="2888154" y="3985319"/>
              <a:ext cx="53171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dirty="0">
                  <a:latin typeface="Times New Roman" pitchFamily="18" charset="0"/>
                  <a:cs typeface="Times New Roman" pitchFamily="18" charset="0"/>
                </a:rPr>
                <a:t>LH</a:t>
              </a:r>
              <a:endParaRPr lang="ru-RU" sz="1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TextBox 50">
              <a:extLst>
                <a:ext uri="{FF2B5EF4-FFF2-40B4-BE49-F238E27FC236}">
                  <a16:creationId xmlns:a16="http://schemas.microsoft.com/office/drawing/2014/main" id="{C49E021D-486A-40A4-9905-99E96B78C820}"/>
                </a:ext>
              </a:extLst>
            </p:cNvPr>
            <p:cNvSpPr txBox="1"/>
            <p:nvPr/>
          </p:nvSpPr>
          <p:spPr>
            <a:xfrm>
              <a:off x="4659317" y="3470898"/>
              <a:ext cx="53171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dirty="0">
                  <a:latin typeface="Times New Roman" pitchFamily="18" charset="0"/>
                  <a:cs typeface="Times New Roman" pitchFamily="18" charset="0"/>
                </a:rPr>
                <a:t>FSH</a:t>
              </a:r>
              <a:endParaRPr lang="ru-RU" sz="1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TextBox 51">
              <a:extLst>
                <a:ext uri="{FF2B5EF4-FFF2-40B4-BE49-F238E27FC236}">
                  <a16:creationId xmlns:a16="http://schemas.microsoft.com/office/drawing/2014/main" id="{D3E5FC09-9091-4757-897F-671BFFCDA26D}"/>
                </a:ext>
              </a:extLst>
            </p:cNvPr>
            <p:cNvSpPr txBox="1"/>
            <p:nvPr/>
          </p:nvSpPr>
          <p:spPr>
            <a:xfrm>
              <a:off x="5624458" y="4005064"/>
              <a:ext cx="53171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dirty="0">
                  <a:latin typeface="Times New Roman" pitchFamily="18" charset="0"/>
                  <a:cs typeface="Times New Roman" pitchFamily="18" charset="0"/>
                </a:rPr>
                <a:t>FSH</a:t>
              </a:r>
              <a:endParaRPr lang="ru-RU" sz="1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TextBox 52">
              <a:extLst>
                <a:ext uri="{FF2B5EF4-FFF2-40B4-BE49-F238E27FC236}">
                  <a16:creationId xmlns:a16="http://schemas.microsoft.com/office/drawing/2014/main" id="{7E867070-08F6-4C79-B582-FE16DEFF12D3}"/>
                </a:ext>
              </a:extLst>
            </p:cNvPr>
            <p:cNvSpPr txBox="1"/>
            <p:nvPr/>
          </p:nvSpPr>
          <p:spPr>
            <a:xfrm>
              <a:off x="6588224" y="4201343"/>
              <a:ext cx="10070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dirty="0">
                  <a:latin typeface="Times New Roman" pitchFamily="18" charset="0"/>
                  <a:cs typeface="Times New Roman" pitchFamily="18" charset="0"/>
                </a:rPr>
                <a:t>INHIBIN</a:t>
              </a:r>
              <a:endParaRPr lang="ru-RU" sz="1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TextBox 53">
              <a:extLst>
                <a:ext uri="{FF2B5EF4-FFF2-40B4-BE49-F238E27FC236}">
                  <a16:creationId xmlns:a16="http://schemas.microsoft.com/office/drawing/2014/main" id="{F407E1A2-00A0-452B-A1FB-3E3C2D185EB5}"/>
                </a:ext>
              </a:extLst>
            </p:cNvPr>
            <p:cNvSpPr txBox="1"/>
            <p:nvPr/>
          </p:nvSpPr>
          <p:spPr>
            <a:xfrm>
              <a:off x="3995936" y="3193231"/>
              <a:ext cx="14122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dirty="0">
                  <a:latin typeface="Times New Roman" pitchFamily="18" charset="0"/>
                  <a:cs typeface="Times New Roman" pitchFamily="18" charset="0"/>
                </a:rPr>
                <a:t>HYPOF</a:t>
              </a:r>
              <a:r>
                <a:rPr lang="en-US" sz="1400" dirty="0">
                  <a:latin typeface="Times New Roman" pitchFamily="18" charset="0"/>
                  <a:cs typeface="Times New Roman" pitchFamily="18" charset="0"/>
                </a:rPr>
                <a:t>YSIS</a:t>
              </a:r>
              <a:endParaRPr lang="ru-RU" sz="1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TextBox 54">
              <a:extLst>
                <a:ext uri="{FF2B5EF4-FFF2-40B4-BE49-F238E27FC236}">
                  <a16:creationId xmlns:a16="http://schemas.microsoft.com/office/drawing/2014/main" id="{5E30FF95-C6FC-4FAA-A547-813230B20BE3}"/>
                </a:ext>
              </a:extLst>
            </p:cNvPr>
            <p:cNvSpPr txBox="1"/>
            <p:nvPr/>
          </p:nvSpPr>
          <p:spPr>
            <a:xfrm>
              <a:off x="4732639" y="6176216"/>
              <a:ext cx="130768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dirty="0">
                  <a:latin typeface="Times New Roman" pitchFamily="18" charset="0"/>
                  <a:cs typeface="Times New Roman" pitchFamily="18" charset="0"/>
                </a:rPr>
                <a:t>PROGESTIN</a:t>
              </a:r>
              <a:r>
                <a:rPr lang="en-US" sz="1400" dirty="0">
                  <a:latin typeface="Times New Roman" pitchFamily="18" charset="0"/>
                  <a:cs typeface="Times New Roman" pitchFamily="18" charset="0"/>
                </a:rPr>
                <a:t>S</a:t>
              </a:r>
              <a:endParaRPr lang="ru-RU" sz="1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TextBox 55">
              <a:extLst>
                <a:ext uri="{FF2B5EF4-FFF2-40B4-BE49-F238E27FC236}">
                  <a16:creationId xmlns:a16="http://schemas.microsoft.com/office/drawing/2014/main" id="{B460416B-F648-49A1-ABF7-C353CB368424}"/>
                </a:ext>
              </a:extLst>
            </p:cNvPr>
            <p:cNvSpPr txBox="1"/>
            <p:nvPr/>
          </p:nvSpPr>
          <p:spPr>
            <a:xfrm>
              <a:off x="6256754" y="6177458"/>
              <a:ext cx="130768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dirty="0">
                  <a:latin typeface="Times New Roman" pitchFamily="18" charset="0"/>
                  <a:cs typeface="Times New Roman" pitchFamily="18" charset="0"/>
                </a:rPr>
                <a:t>ESTROGEN</a:t>
              </a:r>
              <a:r>
                <a:rPr lang="en-US" sz="1400" dirty="0">
                  <a:latin typeface="Times New Roman" pitchFamily="18" charset="0"/>
                  <a:cs typeface="Times New Roman" pitchFamily="18" charset="0"/>
                </a:rPr>
                <a:t>S</a:t>
              </a:r>
              <a:endParaRPr lang="ru-RU" sz="1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TextBox 56">
              <a:extLst>
                <a:ext uri="{FF2B5EF4-FFF2-40B4-BE49-F238E27FC236}">
                  <a16:creationId xmlns:a16="http://schemas.microsoft.com/office/drawing/2014/main" id="{8DF68F5F-CCD9-4E55-91DA-6CEA877C3704}"/>
                </a:ext>
              </a:extLst>
            </p:cNvPr>
            <p:cNvSpPr txBox="1"/>
            <p:nvPr/>
          </p:nvSpPr>
          <p:spPr>
            <a:xfrm>
              <a:off x="3721832" y="5186668"/>
              <a:ext cx="143845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dirty="0">
                  <a:latin typeface="Times New Roman" pitchFamily="18" charset="0"/>
                  <a:cs typeface="Times New Roman" pitchFamily="18" charset="0"/>
                </a:rPr>
                <a:t>ANDROGEN</a:t>
              </a:r>
              <a:r>
                <a:rPr lang="en-US" sz="1400" dirty="0">
                  <a:latin typeface="Times New Roman" pitchFamily="18" charset="0"/>
                  <a:cs typeface="Times New Roman" pitchFamily="18" charset="0"/>
                </a:rPr>
                <a:t>S</a:t>
              </a:r>
              <a:endParaRPr lang="ru-RU" sz="1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86324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9C2FBFD-70C9-4F96-8B31-BF3BA3B564D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32242" y="6322886"/>
            <a:ext cx="252000" cy="252000"/>
          </a:xfrm>
        </p:spPr>
        <p:txBody>
          <a:bodyPr/>
          <a:lstStyle/>
          <a:p>
            <a:fld id="{0DE708CC-0C3F-4567-9698-B54C0F35BD31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82EFF3CC-C4AC-4F73-A2C0-F7968BD1E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Positive feedback</a:t>
            </a:r>
          </a:p>
        </p:txBody>
      </p:sp>
      <p:grpSp>
        <p:nvGrpSpPr>
          <p:cNvPr id="5" name="Группа 38">
            <a:extLst>
              <a:ext uri="{FF2B5EF4-FFF2-40B4-BE49-F238E27FC236}">
                <a16:creationId xmlns:a16="http://schemas.microsoft.com/office/drawing/2014/main" id="{2BEBB25A-5FF1-4582-A42B-BA904C1F0F8C}"/>
              </a:ext>
            </a:extLst>
          </p:cNvPr>
          <p:cNvGrpSpPr/>
          <p:nvPr/>
        </p:nvGrpSpPr>
        <p:grpSpPr>
          <a:xfrm>
            <a:off x="2561850" y="1219630"/>
            <a:ext cx="7083543" cy="5619466"/>
            <a:chOff x="1043608" y="1124744"/>
            <a:chExt cx="7083543" cy="5619466"/>
          </a:xfrm>
        </p:grpSpPr>
        <p:grpSp>
          <p:nvGrpSpPr>
            <p:cNvPr id="8" name="Группа 26">
              <a:extLst>
                <a:ext uri="{FF2B5EF4-FFF2-40B4-BE49-F238E27FC236}">
                  <a16:creationId xmlns:a16="http://schemas.microsoft.com/office/drawing/2014/main" id="{D5984C1B-9C64-4E3E-A875-C9146A4633A5}"/>
                </a:ext>
              </a:extLst>
            </p:cNvPr>
            <p:cNvGrpSpPr/>
            <p:nvPr/>
          </p:nvGrpSpPr>
          <p:grpSpPr>
            <a:xfrm>
              <a:off x="1043608" y="1124744"/>
              <a:ext cx="7083543" cy="5619466"/>
              <a:chOff x="1043608" y="1124744"/>
              <a:chExt cx="7083543" cy="5619466"/>
            </a:xfrm>
          </p:grpSpPr>
          <p:pic>
            <p:nvPicPr>
              <p:cNvPr id="16" name="Рисунок 4">
                <a:extLst>
                  <a:ext uri="{FF2B5EF4-FFF2-40B4-BE49-F238E27FC236}">
                    <a16:creationId xmlns:a16="http://schemas.microsoft.com/office/drawing/2014/main" id="{C9680DFE-C74D-47B3-B56C-439320A8AF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3608" y="1124744"/>
                <a:ext cx="7083543" cy="5619466"/>
              </a:xfrm>
              <a:prstGeom prst="rect">
                <a:avLst/>
              </a:prstGeom>
            </p:spPr>
          </p:pic>
          <p:sp>
            <p:nvSpPr>
              <p:cNvPr id="17" name="Полилиния 5">
                <a:extLst>
                  <a:ext uri="{FF2B5EF4-FFF2-40B4-BE49-F238E27FC236}">
                    <a16:creationId xmlns:a16="http://schemas.microsoft.com/office/drawing/2014/main" id="{0217EDDE-C16B-4CC5-815F-EACD6F6AAB45}"/>
                  </a:ext>
                </a:extLst>
              </p:cNvPr>
              <p:cNvSpPr/>
              <p:nvPr/>
            </p:nvSpPr>
            <p:spPr>
              <a:xfrm>
                <a:off x="2387867" y="1179549"/>
                <a:ext cx="3175191" cy="3146337"/>
              </a:xfrm>
              <a:custGeom>
                <a:avLst/>
                <a:gdLst>
                  <a:gd name="connsiteX0" fmla="*/ 0 w 3175191"/>
                  <a:gd name="connsiteY0" fmla="*/ 1050878 h 3146337"/>
                  <a:gd name="connsiteX1" fmla="*/ 211540 w 3175191"/>
                  <a:gd name="connsiteY1" fmla="*/ 880281 h 3146337"/>
                  <a:gd name="connsiteX2" fmla="*/ 552734 w 3175191"/>
                  <a:gd name="connsiteY2" fmla="*/ 832514 h 3146337"/>
                  <a:gd name="connsiteX3" fmla="*/ 784746 w 3175191"/>
                  <a:gd name="connsiteY3" fmla="*/ 893928 h 3146337"/>
                  <a:gd name="connsiteX4" fmla="*/ 975815 w 3175191"/>
                  <a:gd name="connsiteY4" fmla="*/ 934872 h 3146337"/>
                  <a:gd name="connsiteX5" fmla="*/ 1153236 w 3175191"/>
                  <a:gd name="connsiteY5" fmla="*/ 1078173 h 3146337"/>
                  <a:gd name="connsiteX6" fmla="*/ 1269242 w 3175191"/>
                  <a:gd name="connsiteY6" fmla="*/ 1351128 h 3146337"/>
                  <a:gd name="connsiteX7" fmla="*/ 1357952 w 3175191"/>
                  <a:gd name="connsiteY7" fmla="*/ 1596788 h 3146337"/>
                  <a:gd name="connsiteX8" fmla="*/ 1310185 w 3175191"/>
                  <a:gd name="connsiteY8" fmla="*/ 1876567 h 3146337"/>
                  <a:gd name="connsiteX9" fmla="*/ 1221475 w 3175191"/>
                  <a:gd name="connsiteY9" fmla="*/ 2081284 h 3146337"/>
                  <a:gd name="connsiteX10" fmla="*/ 1139588 w 3175191"/>
                  <a:gd name="connsiteY10" fmla="*/ 2286000 h 3146337"/>
                  <a:gd name="connsiteX11" fmla="*/ 1139588 w 3175191"/>
                  <a:gd name="connsiteY11" fmla="*/ 2442949 h 3146337"/>
                  <a:gd name="connsiteX12" fmla="*/ 1194179 w 3175191"/>
                  <a:gd name="connsiteY12" fmla="*/ 2620370 h 3146337"/>
                  <a:gd name="connsiteX13" fmla="*/ 1378424 w 3175191"/>
                  <a:gd name="connsiteY13" fmla="*/ 2818263 h 3146337"/>
                  <a:gd name="connsiteX14" fmla="*/ 1678675 w 3175191"/>
                  <a:gd name="connsiteY14" fmla="*/ 2838734 h 3146337"/>
                  <a:gd name="connsiteX15" fmla="*/ 1821976 w 3175191"/>
                  <a:gd name="connsiteY15" fmla="*/ 2790967 h 3146337"/>
                  <a:gd name="connsiteX16" fmla="*/ 1897039 w 3175191"/>
                  <a:gd name="connsiteY16" fmla="*/ 2920621 h 3146337"/>
                  <a:gd name="connsiteX17" fmla="*/ 2108579 w 3175191"/>
                  <a:gd name="connsiteY17" fmla="*/ 3050275 h 3146337"/>
                  <a:gd name="connsiteX18" fmla="*/ 2415654 w 3175191"/>
                  <a:gd name="connsiteY18" fmla="*/ 3145809 h 3146337"/>
                  <a:gd name="connsiteX19" fmla="*/ 2784143 w 3175191"/>
                  <a:gd name="connsiteY19" fmla="*/ 3077570 h 3146337"/>
                  <a:gd name="connsiteX20" fmla="*/ 3063922 w 3175191"/>
                  <a:gd name="connsiteY20" fmla="*/ 2859206 h 3146337"/>
                  <a:gd name="connsiteX21" fmla="*/ 3173105 w 3175191"/>
                  <a:gd name="connsiteY21" fmla="*/ 2538484 h 3146337"/>
                  <a:gd name="connsiteX22" fmla="*/ 3111690 w 3175191"/>
                  <a:gd name="connsiteY22" fmla="*/ 2169994 h 3146337"/>
                  <a:gd name="connsiteX23" fmla="*/ 2838734 w 3175191"/>
                  <a:gd name="connsiteY23" fmla="*/ 1890215 h 3146337"/>
                  <a:gd name="connsiteX24" fmla="*/ 2449773 w 3175191"/>
                  <a:gd name="connsiteY24" fmla="*/ 1712794 h 3146337"/>
                  <a:gd name="connsiteX25" fmla="*/ 2101755 w 3175191"/>
                  <a:gd name="connsiteY25" fmla="*/ 1562669 h 3146337"/>
                  <a:gd name="connsiteX26" fmla="*/ 1931158 w 3175191"/>
                  <a:gd name="connsiteY26" fmla="*/ 1378424 h 3146337"/>
                  <a:gd name="connsiteX27" fmla="*/ 1828800 w 3175191"/>
                  <a:gd name="connsiteY27" fmla="*/ 1303361 h 3146337"/>
                  <a:gd name="connsiteX28" fmla="*/ 1726442 w 3175191"/>
                  <a:gd name="connsiteY28" fmla="*/ 1125940 h 3146337"/>
                  <a:gd name="connsiteX29" fmla="*/ 1637731 w 3175191"/>
                  <a:gd name="connsiteY29" fmla="*/ 846161 h 3146337"/>
                  <a:gd name="connsiteX30" fmla="*/ 1685499 w 3175191"/>
                  <a:gd name="connsiteY30" fmla="*/ 573206 h 3146337"/>
                  <a:gd name="connsiteX31" fmla="*/ 1794681 w 3175191"/>
                  <a:gd name="connsiteY31" fmla="*/ 464024 h 3146337"/>
                  <a:gd name="connsiteX32" fmla="*/ 1883391 w 3175191"/>
                  <a:gd name="connsiteY32" fmla="*/ 470848 h 3146337"/>
                  <a:gd name="connsiteX33" fmla="*/ 1958454 w 3175191"/>
                  <a:gd name="connsiteY33" fmla="*/ 614149 h 3146337"/>
                  <a:gd name="connsiteX34" fmla="*/ 2108579 w 3175191"/>
                  <a:gd name="connsiteY34" fmla="*/ 750627 h 3146337"/>
                  <a:gd name="connsiteX35" fmla="*/ 2258705 w 3175191"/>
                  <a:gd name="connsiteY35" fmla="*/ 784746 h 3146337"/>
                  <a:gd name="connsiteX36" fmla="*/ 2340591 w 3175191"/>
                  <a:gd name="connsiteY36" fmla="*/ 668740 h 3146337"/>
                  <a:gd name="connsiteX37" fmla="*/ 2299648 w 3175191"/>
                  <a:gd name="connsiteY37" fmla="*/ 491320 h 3146337"/>
                  <a:gd name="connsiteX38" fmla="*/ 2204114 w 3175191"/>
                  <a:gd name="connsiteY38" fmla="*/ 388961 h 3146337"/>
                  <a:gd name="connsiteX39" fmla="*/ 2129051 w 3175191"/>
                  <a:gd name="connsiteY39" fmla="*/ 334370 h 3146337"/>
                  <a:gd name="connsiteX40" fmla="*/ 2108579 w 3175191"/>
                  <a:gd name="connsiteY40" fmla="*/ 300251 h 3146337"/>
                  <a:gd name="connsiteX41" fmla="*/ 2122227 w 3175191"/>
                  <a:gd name="connsiteY41" fmla="*/ 259308 h 3146337"/>
                  <a:gd name="connsiteX42" fmla="*/ 2258705 w 3175191"/>
                  <a:gd name="connsiteY42" fmla="*/ 320722 h 3146337"/>
                  <a:gd name="connsiteX43" fmla="*/ 2415654 w 3175191"/>
                  <a:gd name="connsiteY43" fmla="*/ 348018 h 3146337"/>
                  <a:gd name="connsiteX44" fmla="*/ 2477069 w 3175191"/>
                  <a:gd name="connsiteY44" fmla="*/ 313899 h 3146337"/>
                  <a:gd name="connsiteX45" fmla="*/ 2442949 w 3175191"/>
                  <a:gd name="connsiteY45" fmla="*/ 232012 h 3146337"/>
                  <a:gd name="connsiteX46" fmla="*/ 2402006 w 3175191"/>
                  <a:gd name="connsiteY46" fmla="*/ 95534 h 3146337"/>
                  <a:gd name="connsiteX47" fmla="*/ 2395182 w 3175191"/>
                  <a:gd name="connsiteY47" fmla="*/ 0 h 3146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3175191" h="3146337">
                    <a:moveTo>
                      <a:pt x="0" y="1050878"/>
                    </a:moveTo>
                    <a:cubicBezTo>
                      <a:pt x="59709" y="983776"/>
                      <a:pt x="119418" y="916675"/>
                      <a:pt x="211540" y="880281"/>
                    </a:cubicBezTo>
                    <a:cubicBezTo>
                      <a:pt x="303662" y="843887"/>
                      <a:pt x="457200" y="830239"/>
                      <a:pt x="552734" y="832514"/>
                    </a:cubicBezTo>
                    <a:cubicBezTo>
                      <a:pt x="648268" y="834788"/>
                      <a:pt x="714233" y="876868"/>
                      <a:pt x="784746" y="893928"/>
                    </a:cubicBezTo>
                    <a:cubicBezTo>
                      <a:pt x="855260" y="910988"/>
                      <a:pt x="914400" y="904165"/>
                      <a:pt x="975815" y="934872"/>
                    </a:cubicBezTo>
                    <a:cubicBezTo>
                      <a:pt x="1037230" y="965579"/>
                      <a:pt x="1104332" y="1008797"/>
                      <a:pt x="1153236" y="1078173"/>
                    </a:cubicBezTo>
                    <a:cubicBezTo>
                      <a:pt x="1202140" y="1147549"/>
                      <a:pt x="1235123" y="1264692"/>
                      <a:pt x="1269242" y="1351128"/>
                    </a:cubicBezTo>
                    <a:cubicBezTo>
                      <a:pt x="1303361" y="1437564"/>
                      <a:pt x="1351128" y="1509215"/>
                      <a:pt x="1357952" y="1596788"/>
                    </a:cubicBezTo>
                    <a:cubicBezTo>
                      <a:pt x="1364776" y="1684361"/>
                      <a:pt x="1332931" y="1795818"/>
                      <a:pt x="1310185" y="1876567"/>
                    </a:cubicBezTo>
                    <a:cubicBezTo>
                      <a:pt x="1287439" y="1957316"/>
                      <a:pt x="1249908" y="2013045"/>
                      <a:pt x="1221475" y="2081284"/>
                    </a:cubicBezTo>
                    <a:cubicBezTo>
                      <a:pt x="1193042" y="2149523"/>
                      <a:pt x="1153236" y="2225723"/>
                      <a:pt x="1139588" y="2286000"/>
                    </a:cubicBezTo>
                    <a:cubicBezTo>
                      <a:pt x="1125940" y="2346278"/>
                      <a:pt x="1130489" y="2387221"/>
                      <a:pt x="1139588" y="2442949"/>
                    </a:cubicBezTo>
                    <a:cubicBezTo>
                      <a:pt x="1148687" y="2498677"/>
                      <a:pt x="1154373" y="2557818"/>
                      <a:pt x="1194179" y="2620370"/>
                    </a:cubicBezTo>
                    <a:cubicBezTo>
                      <a:pt x="1233985" y="2682922"/>
                      <a:pt x="1297675" y="2781869"/>
                      <a:pt x="1378424" y="2818263"/>
                    </a:cubicBezTo>
                    <a:cubicBezTo>
                      <a:pt x="1459173" y="2854657"/>
                      <a:pt x="1604750" y="2843283"/>
                      <a:pt x="1678675" y="2838734"/>
                    </a:cubicBezTo>
                    <a:cubicBezTo>
                      <a:pt x="1752600" y="2834185"/>
                      <a:pt x="1785582" y="2777319"/>
                      <a:pt x="1821976" y="2790967"/>
                    </a:cubicBezTo>
                    <a:cubicBezTo>
                      <a:pt x="1858370" y="2804615"/>
                      <a:pt x="1849272" y="2877403"/>
                      <a:pt x="1897039" y="2920621"/>
                    </a:cubicBezTo>
                    <a:cubicBezTo>
                      <a:pt x="1944806" y="2963839"/>
                      <a:pt x="2022143" y="3012744"/>
                      <a:pt x="2108579" y="3050275"/>
                    </a:cubicBezTo>
                    <a:cubicBezTo>
                      <a:pt x="2195015" y="3087806"/>
                      <a:pt x="2303060" y="3141260"/>
                      <a:pt x="2415654" y="3145809"/>
                    </a:cubicBezTo>
                    <a:cubicBezTo>
                      <a:pt x="2528248" y="3150358"/>
                      <a:pt x="2676098" y="3125337"/>
                      <a:pt x="2784143" y="3077570"/>
                    </a:cubicBezTo>
                    <a:cubicBezTo>
                      <a:pt x="2892188" y="3029803"/>
                      <a:pt x="2999095" y="2949054"/>
                      <a:pt x="3063922" y="2859206"/>
                    </a:cubicBezTo>
                    <a:cubicBezTo>
                      <a:pt x="3128749" y="2769358"/>
                      <a:pt x="3165144" y="2653352"/>
                      <a:pt x="3173105" y="2538484"/>
                    </a:cubicBezTo>
                    <a:cubicBezTo>
                      <a:pt x="3181066" y="2423616"/>
                      <a:pt x="3167419" y="2278039"/>
                      <a:pt x="3111690" y="2169994"/>
                    </a:cubicBezTo>
                    <a:cubicBezTo>
                      <a:pt x="3055961" y="2061949"/>
                      <a:pt x="2949053" y="1966415"/>
                      <a:pt x="2838734" y="1890215"/>
                    </a:cubicBezTo>
                    <a:cubicBezTo>
                      <a:pt x="2728415" y="1814015"/>
                      <a:pt x="2572603" y="1767385"/>
                      <a:pt x="2449773" y="1712794"/>
                    </a:cubicBezTo>
                    <a:cubicBezTo>
                      <a:pt x="2326943" y="1658203"/>
                      <a:pt x="2188191" y="1618397"/>
                      <a:pt x="2101755" y="1562669"/>
                    </a:cubicBezTo>
                    <a:cubicBezTo>
                      <a:pt x="2015319" y="1506941"/>
                      <a:pt x="1976650" y="1421642"/>
                      <a:pt x="1931158" y="1378424"/>
                    </a:cubicBezTo>
                    <a:cubicBezTo>
                      <a:pt x="1885666" y="1335206"/>
                      <a:pt x="1862919" y="1345442"/>
                      <a:pt x="1828800" y="1303361"/>
                    </a:cubicBezTo>
                    <a:cubicBezTo>
                      <a:pt x="1794681" y="1261280"/>
                      <a:pt x="1758287" y="1202140"/>
                      <a:pt x="1726442" y="1125940"/>
                    </a:cubicBezTo>
                    <a:cubicBezTo>
                      <a:pt x="1694597" y="1049740"/>
                      <a:pt x="1644555" y="938283"/>
                      <a:pt x="1637731" y="846161"/>
                    </a:cubicBezTo>
                    <a:cubicBezTo>
                      <a:pt x="1630907" y="754039"/>
                      <a:pt x="1659341" y="636895"/>
                      <a:pt x="1685499" y="573206"/>
                    </a:cubicBezTo>
                    <a:cubicBezTo>
                      <a:pt x="1711657" y="509517"/>
                      <a:pt x="1761699" y="481084"/>
                      <a:pt x="1794681" y="464024"/>
                    </a:cubicBezTo>
                    <a:cubicBezTo>
                      <a:pt x="1827663" y="446964"/>
                      <a:pt x="1856096" y="445827"/>
                      <a:pt x="1883391" y="470848"/>
                    </a:cubicBezTo>
                    <a:cubicBezTo>
                      <a:pt x="1910686" y="495869"/>
                      <a:pt x="1920923" y="567519"/>
                      <a:pt x="1958454" y="614149"/>
                    </a:cubicBezTo>
                    <a:cubicBezTo>
                      <a:pt x="1995985" y="660779"/>
                      <a:pt x="2058537" y="722194"/>
                      <a:pt x="2108579" y="750627"/>
                    </a:cubicBezTo>
                    <a:cubicBezTo>
                      <a:pt x="2158621" y="779060"/>
                      <a:pt x="2220036" y="798394"/>
                      <a:pt x="2258705" y="784746"/>
                    </a:cubicBezTo>
                    <a:cubicBezTo>
                      <a:pt x="2297374" y="771098"/>
                      <a:pt x="2333767" y="717644"/>
                      <a:pt x="2340591" y="668740"/>
                    </a:cubicBezTo>
                    <a:cubicBezTo>
                      <a:pt x="2347415" y="619836"/>
                      <a:pt x="2322394" y="537950"/>
                      <a:pt x="2299648" y="491320"/>
                    </a:cubicBezTo>
                    <a:cubicBezTo>
                      <a:pt x="2276902" y="444690"/>
                      <a:pt x="2232547" y="415119"/>
                      <a:pt x="2204114" y="388961"/>
                    </a:cubicBezTo>
                    <a:cubicBezTo>
                      <a:pt x="2175681" y="362803"/>
                      <a:pt x="2144973" y="349155"/>
                      <a:pt x="2129051" y="334370"/>
                    </a:cubicBezTo>
                    <a:cubicBezTo>
                      <a:pt x="2113129" y="319585"/>
                      <a:pt x="2109716" y="312761"/>
                      <a:pt x="2108579" y="300251"/>
                    </a:cubicBezTo>
                    <a:cubicBezTo>
                      <a:pt x="2107442" y="287741"/>
                      <a:pt x="2097206" y="255896"/>
                      <a:pt x="2122227" y="259308"/>
                    </a:cubicBezTo>
                    <a:cubicBezTo>
                      <a:pt x="2147248" y="262720"/>
                      <a:pt x="2209801" y="305937"/>
                      <a:pt x="2258705" y="320722"/>
                    </a:cubicBezTo>
                    <a:cubicBezTo>
                      <a:pt x="2307609" y="335507"/>
                      <a:pt x="2379260" y="349155"/>
                      <a:pt x="2415654" y="348018"/>
                    </a:cubicBezTo>
                    <a:cubicBezTo>
                      <a:pt x="2452048" y="346881"/>
                      <a:pt x="2472520" y="333233"/>
                      <a:pt x="2477069" y="313899"/>
                    </a:cubicBezTo>
                    <a:cubicBezTo>
                      <a:pt x="2481618" y="294565"/>
                      <a:pt x="2455460" y="268406"/>
                      <a:pt x="2442949" y="232012"/>
                    </a:cubicBezTo>
                    <a:cubicBezTo>
                      <a:pt x="2430439" y="195618"/>
                      <a:pt x="2409967" y="134203"/>
                      <a:pt x="2402006" y="95534"/>
                    </a:cubicBezTo>
                    <a:cubicBezTo>
                      <a:pt x="2394045" y="56865"/>
                      <a:pt x="2394613" y="28432"/>
                      <a:pt x="2395182" y="0"/>
                    </a:cubicBezTo>
                  </a:path>
                </a:pathLst>
              </a:cu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" name="Полилиния 6">
                <a:extLst>
                  <a:ext uri="{FF2B5EF4-FFF2-40B4-BE49-F238E27FC236}">
                    <a16:creationId xmlns:a16="http://schemas.microsoft.com/office/drawing/2014/main" id="{63C257F4-ED03-441A-8BAA-836B81641787}"/>
                  </a:ext>
                </a:extLst>
              </p:cNvPr>
              <p:cNvSpPr/>
              <p:nvPr/>
            </p:nvSpPr>
            <p:spPr>
              <a:xfrm>
                <a:off x="2388358" y="1180531"/>
                <a:ext cx="2306472" cy="1235720"/>
              </a:xfrm>
              <a:custGeom>
                <a:avLst/>
                <a:gdLst>
                  <a:gd name="connsiteX0" fmla="*/ 0 w 2306472"/>
                  <a:gd name="connsiteY0" fmla="*/ 873457 h 1235720"/>
                  <a:gd name="connsiteX1" fmla="*/ 150126 w 2306472"/>
                  <a:gd name="connsiteY1" fmla="*/ 764275 h 1235720"/>
                  <a:gd name="connsiteX2" fmla="*/ 382138 w 2306472"/>
                  <a:gd name="connsiteY2" fmla="*/ 661917 h 1235720"/>
                  <a:gd name="connsiteX3" fmla="*/ 614149 w 2306472"/>
                  <a:gd name="connsiteY3" fmla="*/ 655093 h 1235720"/>
                  <a:gd name="connsiteX4" fmla="*/ 750627 w 2306472"/>
                  <a:gd name="connsiteY4" fmla="*/ 723332 h 1235720"/>
                  <a:gd name="connsiteX5" fmla="*/ 982639 w 2306472"/>
                  <a:gd name="connsiteY5" fmla="*/ 730156 h 1235720"/>
                  <a:gd name="connsiteX6" fmla="*/ 1160060 w 2306472"/>
                  <a:gd name="connsiteY6" fmla="*/ 777923 h 1235720"/>
                  <a:gd name="connsiteX7" fmla="*/ 1405720 w 2306472"/>
                  <a:gd name="connsiteY7" fmla="*/ 1160060 h 1235720"/>
                  <a:gd name="connsiteX8" fmla="*/ 1487606 w 2306472"/>
                  <a:gd name="connsiteY8" fmla="*/ 1235123 h 1235720"/>
                  <a:gd name="connsiteX9" fmla="*/ 1535373 w 2306472"/>
                  <a:gd name="connsiteY9" fmla="*/ 1173708 h 1235720"/>
                  <a:gd name="connsiteX10" fmla="*/ 1419367 w 2306472"/>
                  <a:gd name="connsiteY10" fmla="*/ 859809 h 1235720"/>
                  <a:gd name="connsiteX11" fmla="*/ 1412543 w 2306472"/>
                  <a:gd name="connsiteY11" fmla="*/ 689212 h 1235720"/>
                  <a:gd name="connsiteX12" fmla="*/ 1549021 w 2306472"/>
                  <a:gd name="connsiteY12" fmla="*/ 423081 h 1235720"/>
                  <a:gd name="connsiteX13" fmla="*/ 1828800 w 2306472"/>
                  <a:gd name="connsiteY13" fmla="*/ 245660 h 1235720"/>
                  <a:gd name="connsiteX14" fmla="*/ 2047164 w 2306472"/>
                  <a:gd name="connsiteY14" fmla="*/ 177421 h 1235720"/>
                  <a:gd name="connsiteX15" fmla="*/ 2190466 w 2306472"/>
                  <a:gd name="connsiteY15" fmla="*/ 197893 h 1235720"/>
                  <a:gd name="connsiteX16" fmla="*/ 2299648 w 2306472"/>
                  <a:gd name="connsiteY16" fmla="*/ 184245 h 1235720"/>
                  <a:gd name="connsiteX17" fmla="*/ 2279176 w 2306472"/>
                  <a:gd name="connsiteY17" fmla="*/ 75063 h 1235720"/>
                  <a:gd name="connsiteX18" fmla="*/ 2306472 w 2306472"/>
                  <a:gd name="connsiteY18" fmla="*/ 0 h 1235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306472" h="1235720">
                    <a:moveTo>
                      <a:pt x="0" y="873457"/>
                    </a:moveTo>
                    <a:cubicBezTo>
                      <a:pt x="43218" y="836494"/>
                      <a:pt x="86436" y="799532"/>
                      <a:pt x="150126" y="764275"/>
                    </a:cubicBezTo>
                    <a:cubicBezTo>
                      <a:pt x="213816" y="729018"/>
                      <a:pt x="304801" y="680114"/>
                      <a:pt x="382138" y="661917"/>
                    </a:cubicBezTo>
                    <a:cubicBezTo>
                      <a:pt x="459475" y="643720"/>
                      <a:pt x="552734" y="644857"/>
                      <a:pt x="614149" y="655093"/>
                    </a:cubicBezTo>
                    <a:cubicBezTo>
                      <a:pt x="675564" y="665329"/>
                      <a:pt x="689212" y="710822"/>
                      <a:pt x="750627" y="723332"/>
                    </a:cubicBezTo>
                    <a:cubicBezTo>
                      <a:pt x="812042" y="735842"/>
                      <a:pt x="914400" y="721058"/>
                      <a:pt x="982639" y="730156"/>
                    </a:cubicBezTo>
                    <a:cubicBezTo>
                      <a:pt x="1050878" y="739254"/>
                      <a:pt x="1089547" y="706272"/>
                      <a:pt x="1160060" y="777923"/>
                    </a:cubicBezTo>
                    <a:cubicBezTo>
                      <a:pt x="1230573" y="849574"/>
                      <a:pt x="1351129" y="1083860"/>
                      <a:pt x="1405720" y="1160060"/>
                    </a:cubicBezTo>
                    <a:cubicBezTo>
                      <a:pt x="1460311" y="1236260"/>
                      <a:pt x="1465997" y="1232848"/>
                      <a:pt x="1487606" y="1235123"/>
                    </a:cubicBezTo>
                    <a:cubicBezTo>
                      <a:pt x="1509215" y="1237398"/>
                      <a:pt x="1546746" y="1236260"/>
                      <a:pt x="1535373" y="1173708"/>
                    </a:cubicBezTo>
                    <a:cubicBezTo>
                      <a:pt x="1524000" y="1111156"/>
                      <a:pt x="1439839" y="940558"/>
                      <a:pt x="1419367" y="859809"/>
                    </a:cubicBezTo>
                    <a:cubicBezTo>
                      <a:pt x="1398895" y="779060"/>
                      <a:pt x="1390934" y="762000"/>
                      <a:pt x="1412543" y="689212"/>
                    </a:cubicBezTo>
                    <a:cubicBezTo>
                      <a:pt x="1434152" y="616424"/>
                      <a:pt x="1479645" y="497006"/>
                      <a:pt x="1549021" y="423081"/>
                    </a:cubicBezTo>
                    <a:cubicBezTo>
                      <a:pt x="1618397" y="349156"/>
                      <a:pt x="1745776" y="286603"/>
                      <a:pt x="1828800" y="245660"/>
                    </a:cubicBezTo>
                    <a:cubicBezTo>
                      <a:pt x="1911824" y="204717"/>
                      <a:pt x="1986886" y="185382"/>
                      <a:pt x="2047164" y="177421"/>
                    </a:cubicBezTo>
                    <a:cubicBezTo>
                      <a:pt x="2107442" y="169460"/>
                      <a:pt x="2148385" y="196756"/>
                      <a:pt x="2190466" y="197893"/>
                    </a:cubicBezTo>
                    <a:cubicBezTo>
                      <a:pt x="2232547" y="199030"/>
                      <a:pt x="2284863" y="204717"/>
                      <a:pt x="2299648" y="184245"/>
                    </a:cubicBezTo>
                    <a:cubicBezTo>
                      <a:pt x="2314433" y="163773"/>
                      <a:pt x="2278039" y="105770"/>
                      <a:pt x="2279176" y="75063"/>
                    </a:cubicBezTo>
                    <a:cubicBezTo>
                      <a:pt x="2280313" y="44356"/>
                      <a:pt x="2293392" y="22178"/>
                      <a:pt x="2306472" y="0"/>
                    </a:cubicBezTo>
                  </a:path>
                </a:pathLst>
              </a:cu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19" name="Прямая со стрелкой 7">
                <a:extLst>
                  <a:ext uri="{FF2B5EF4-FFF2-40B4-BE49-F238E27FC236}">
                    <a16:creationId xmlns:a16="http://schemas.microsoft.com/office/drawing/2014/main" id="{636ADFDC-8EC7-4A6B-A23E-58856E51CCA6}"/>
                  </a:ext>
                </a:extLst>
              </p:cNvPr>
              <p:cNvCxnSpPr/>
              <p:nvPr/>
            </p:nvCxnSpPr>
            <p:spPr>
              <a:xfrm>
                <a:off x="3575714" y="1784743"/>
                <a:ext cx="742374" cy="1414585"/>
              </a:xfrm>
              <a:prstGeom prst="straightConnector1">
                <a:avLst/>
              </a:prstGeom>
              <a:ln w="38100"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Прямая соединительная линия 8">
                <a:extLst>
                  <a:ext uri="{FF2B5EF4-FFF2-40B4-BE49-F238E27FC236}">
                    <a16:creationId xmlns:a16="http://schemas.microsoft.com/office/drawing/2014/main" id="{111C85A5-36EB-48FB-AA8E-3763DF53B6E8}"/>
                  </a:ext>
                </a:extLst>
              </p:cNvPr>
              <p:cNvCxnSpPr/>
              <p:nvPr/>
            </p:nvCxnSpPr>
            <p:spPr>
              <a:xfrm flipH="1">
                <a:off x="2922640" y="3714914"/>
                <a:ext cx="1066961" cy="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Прямая соединительная линия 9">
                <a:extLst>
                  <a:ext uri="{FF2B5EF4-FFF2-40B4-BE49-F238E27FC236}">
                    <a16:creationId xmlns:a16="http://schemas.microsoft.com/office/drawing/2014/main" id="{ADC1CCB8-9A0D-48FE-80E8-4C09CF4FB4AC}"/>
                  </a:ext>
                </a:extLst>
              </p:cNvPr>
              <p:cNvCxnSpPr/>
              <p:nvPr/>
            </p:nvCxnSpPr>
            <p:spPr>
              <a:xfrm flipH="1">
                <a:off x="5208839" y="3725146"/>
                <a:ext cx="890604" cy="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Прямая соединительная линия 10">
                <a:extLst>
                  <a:ext uri="{FF2B5EF4-FFF2-40B4-BE49-F238E27FC236}">
                    <a16:creationId xmlns:a16="http://schemas.microsoft.com/office/drawing/2014/main" id="{28537AB5-3826-447D-AB4F-8EB997242640}"/>
                  </a:ext>
                </a:extLst>
              </p:cNvPr>
              <p:cNvCxnSpPr/>
              <p:nvPr/>
            </p:nvCxnSpPr>
            <p:spPr>
              <a:xfrm flipH="1">
                <a:off x="6618969" y="5725941"/>
                <a:ext cx="240245" cy="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Прямая со стрелкой 11">
                <a:extLst>
                  <a:ext uri="{FF2B5EF4-FFF2-40B4-BE49-F238E27FC236}">
                    <a16:creationId xmlns:a16="http://schemas.microsoft.com/office/drawing/2014/main" id="{C95F4230-D068-4AD4-9F46-0BA4300C563F}"/>
                  </a:ext>
                </a:extLst>
              </p:cNvPr>
              <p:cNvCxnSpPr/>
              <p:nvPr/>
            </p:nvCxnSpPr>
            <p:spPr>
              <a:xfrm>
                <a:off x="2916307" y="3686617"/>
                <a:ext cx="0" cy="1250173"/>
              </a:xfrm>
              <a:prstGeom prst="straightConnector1">
                <a:avLst/>
              </a:prstGeom>
              <a:ln w="57150"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Прямая со стрелкой 12">
                <a:extLst>
                  <a:ext uri="{FF2B5EF4-FFF2-40B4-BE49-F238E27FC236}">
                    <a16:creationId xmlns:a16="http://schemas.microsoft.com/office/drawing/2014/main" id="{774A7BB0-A925-4626-A156-7A8917A0ACB2}"/>
                  </a:ext>
                </a:extLst>
              </p:cNvPr>
              <p:cNvCxnSpPr/>
              <p:nvPr/>
            </p:nvCxnSpPr>
            <p:spPr>
              <a:xfrm>
                <a:off x="6081983" y="3692998"/>
                <a:ext cx="0" cy="1213406"/>
              </a:xfrm>
              <a:prstGeom prst="straightConnector1">
                <a:avLst/>
              </a:prstGeom>
              <a:ln w="57150"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Прямая со стрелкой 13">
                <a:extLst>
                  <a:ext uri="{FF2B5EF4-FFF2-40B4-BE49-F238E27FC236}">
                    <a16:creationId xmlns:a16="http://schemas.microsoft.com/office/drawing/2014/main" id="{5F45AE5B-3240-4CB0-BC64-108E5DBB59BC}"/>
                  </a:ext>
                </a:extLst>
              </p:cNvPr>
              <p:cNvCxnSpPr/>
              <p:nvPr/>
            </p:nvCxnSpPr>
            <p:spPr>
              <a:xfrm>
                <a:off x="3350757" y="5305779"/>
                <a:ext cx="483177" cy="0"/>
              </a:xfrm>
              <a:prstGeom prst="straightConnector1">
                <a:avLst/>
              </a:prstGeom>
              <a:ln w="57150"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Прямая со стрелкой 14">
                <a:extLst>
                  <a:ext uri="{FF2B5EF4-FFF2-40B4-BE49-F238E27FC236}">
                    <a16:creationId xmlns:a16="http://schemas.microsoft.com/office/drawing/2014/main" id="{F5B670FD-E794-4A33-8B65-42B4003BAF7D}"/>
                  </a:ext>
                </a:extLst>
              </p:cNvPr>
              <p:cNvCxnSpPr/>
              <p:nvPr/>
            </p:nvCxnSpPr>
            <p:spPr>
              <a:xfrm>
                <a:off x="4970926" y="5301208"/>
                <a:ext cx="465170" cy="0"/>
              </a:xfrm>
              <a:prstGeom prst="straightConnector1">
                <a:avLst/>
              </a:prstGeom>
              <a:ln w="57150"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Прямая со стрелкой 15">
                <a:extLst>
                  <a:ext uri="{FF2B5EF4-FFF2-40B4-BE49-F238E27FC236}">
                    <a16:creationId xmlns:a16="http://schemas.microsoft.com/office/drawing/2014/main" id="{856EA61F-66A1-4EBD-9B0F-78FB9FBB99AC}"/>
                  </a:ext>
                </a:extLst>
              </p:cNvPr>
              <p:cNvCxnSpPr/>
              <p:nvPr/>
            </p:nvCxnSpPr>
            <p:spPr>
              <a:xfrm>
                <a:off x="6849684" y="5697823"/>
                <a:ext cx="11942" cy="433976"/>
              </a:xfrm>
              <a:prstGeom prst="straightConnector1">
                <a:avLst/>
              </a:prstGeom>
              <a:ln w="38100"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TextBox 16">
                <a:extLst>
                  <a:ext uri="{FF2B5EF4-FFF2-40B4-BE49-F238E27FC236}">
                    <a16:creationId xmlns:a16="http://schemas.microsoft.com/office/drawing/2014/main" id="{534538BA-7840-4503-AF0E-4583A1768830}"/>
                  </a:ext>
                </a:extLst>
              </p:cNvPr>
              <p:cNvSpPr txBox="1"/>
              <p:nvPr/>
            </p:nvSpPr>
            <p:spPr>
              <a:xfrm>
                <a:off x="2505034" y="1135377"/>
                <a:ext cx="18002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400" dirty="0">
                    <a:latin typeface="Times New Roman" pitchFamily="18" charset="0"/>
                    <a:cs typeface="Times New Roman" pitchFamily="18" charset="0"/>
                  </a:rPr>
                  <a:t>HYPOTHALAMUS</a:t>
                </a:r>
                <a:endParaRPr lang="ru-RU" sz="1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9" name="TextBox 17">
                <a:extLst>
                  <a:ext uri="{FF2B5EF4-FFF2-40B4-BE49-F238E27FC236}">
                    <a16:creationId xmlns:a16="http://schemas.microsoft.com/office/drawing/2014/main" id="{B0C2D271-3A7C-475F-880E-FFFE0F5F4093}"/>
                  </a:ext>
                </a:extLst>
              </p:cNvPr>
              <p:cNvSpPr txBox="1"/>
              <p:nvPr/>
            </p:nvSpPr>
            <p:spPr>
              <a:xfrm>
                <a:off x="2858476" y="1516683"/>
                <a:ext cx="79868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400" dirty="0">
                    <a:latin typeface="Times New Roman" pitchFamily="18" charset="0"/>
                    <a:cs typeface="Times New Roman" pitchFamily="18" charset="0"/>
                  </a:rPr>
                  <a:t>GnRH</a:t>
                </a:r>
                <a:endParaRPr lang="ru-RU" sz="1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Box 18">
                <a:extLst>
                  <a:ext uri="{FF2B5EF4-FFF2-40B4-BE49-F238E27FC236}">
                    <a16:creationId xmlns:a16="http://schemas.microsoft.com/office/drawing/2014/main" id="{7A613FCE-D7F1-4C0A-B1A1-7766CF914DF8}"/>
                  </a:ext>
                </a:extLst>
              </p:cNvPr>
              <p:cNvSpPr txBox="1"/>
              <p:nvPr/>
            </p:nvSpPr>
            <p:spPr>
              <a:xfrm>
                <a:off x="3956498" y="3581389"/>
                <a:ext cx="53171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400" dirty="0">
                    <a:latin typeface="Times New Roman" pitchFamily="18" charset="0"/>
                    <a:cs typeface="Times New Roman" pitchFamily="18" charset="0"/>
                  </a:rPr>
                  <a:t>LH</a:t>
                </a:r>
                <a:endParaRPr lang="ru-RU" sz="1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" name="TextBox 19">
                <a:extLst>
                  <a:ext uri="{FF2B5EF4-FFF2-40B4-BE49-F238E27FC236}">
                    <a16:creationId xmlns:a16="http://schemas.microsoft.com/office/drawing/2014/main" id="{3B9BA913-7577-43FF-BA1C-521A130A370D}"/>
                  </a:ext>
                </a:extLst>
              </p:cNvPr>
              <p:cNvSpPr txBox="1"/>
              <p:nvPr/>
            </p:nvSpPr>
            <p:spPr>
              <a:xfrm>
                <a:off x="2888154" y="3985319"/>
                <a:ext cx="53171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400" dirty="0">
                    <a:latin typeface="Times New Roman" pitchFamily="18" charset="0"/>
                    <a:cs typeface="Times New Roman" pitchFamily="18" charset="0"/>
                  </a:rPr>
                  <a:t>LH</a:t>
                </a:r>
                <a:endParaRPr lang="ru-RU" sz="1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2" name="TextBox 20">
                <a:extLst>
                  <a:ext uri="{FF2B5EF4-FFF2-40B4-BE49-F238E27FC236}">
                    <a16:creationId xmlns:a16="http://schemas.microsoft.com/office/drawing/2014/main" id="{E5F1388C-A922-4A46-ABC8-64BFEA25BC87}"/>
                  </a:ext>
                </a:extLst>
              </p:cNvPr>
              <p:cNvSpPr txBox="1"/>
              <p:nvPr/>
            </p:nvSpPr>
            <p:spPr>
              <a:xfrm>
                <a:off x="4760362" y="3581389"/>
                <a:ext cx="53171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400" dirty="0">
                    <a:latin typeface="Times New Roman" pitchFamily="18" charset="0"/>
                    <a:cs typeface="Times New Roman" pitchFamily="18" charset="0"/>
                  </a:rPr>
                  <a:t>FSH</a:t>
                </a:r>
                <a:endParaRPr lang="ru-RU" sz="1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3" name="TextBox 21">
                <a:extLst>
                  <a:ext uri="{FF2B5EF4-FFF2-40B4-BE49-F238E27FC236}">
                    <a16:creationId xmlns:a16="http://schemas.microsoft.com/office/drawing/2014/main" id="{B3340DD7-7CFD-45D6-BDDE-624471A0E45F}"/>
                  </a:ext>
                </a:extLst>
              </p:cNvPr>
              <p:cNvSpPr txBox="1"/>
              <p:nvPr/>
            </p:nvSpPr>
            <p:spPr>
              <a:xfrm>
                <a:off x="5624458" y="4005064"/>
                <a:ext cx="53171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400" dirty="0">
                    <a:latin typeface="Times New Roman" pitchFamily="18" charset="0"/>
                    <a:cs typeface="Times New Roman" pitchFamily="18" charset="0"/>
                  </a:rPr>
                  <a:t>FSH</a:t>
                </a:r>
                <a:endParaRPr lang="ru-RU" sz="1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4" name="TextBox 22">
                <a:extLst>
                  <a:ext uri="{FF2B5EF4-FFF2-40B4-BE49-F238E27FC236}">
                    <a16:creationId xmlns:a16="http://schemas.microsoft.com/office/drawing/2014/main" id="{26848162-0F8F-4F85-903A-101BC930B9DA}"/>
                  </a:ext>
                </a:extLst>
              </p:cNvPr>
              <p:cNvSpPr txBox="1"/>
              <p:nvPr/>
            </p:nvSpPr>
            <p:spPr>
              <a:xfrm>
                <a:off x="3923928" y="3265239"/>
                <a:ext cx="145818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400" dirty="0">
                    <a:latin typeface="Times New Roman" pitchFamily="18" charset="0"/>
                    <a:cs typeface="Times New Roman" pitchFamily="18" charset="0"/>
                  </a:rPr>
                  <a:t>HYPOF</a:t>
                </a:r>
                <a:r>
                  <a:rPr lang="en-US" sz="1400" dirty="0">
                    <a:latin typeface="Times New Roman" pitchFamily="18" charset="0"/>
                    <a:cs typeface="Times New Roman" pitchFamily="18" charset="0"/>
                  </a:rPr>
                  <a:t>YSIS</a:t>
                </a:r>
                <a:endParaRPr lang="ru-RU" sz="1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5" name="TextBox 23">
                <a:extLst>
                  <a:ext uri="{FF2B5EF4-FFF2-40B4-BE49-F238E27FC236}">
                    <a16:creationId xmlns:a16="http://schemas.microsoft.com/office/drawing/2014/main" id="{40C2F4FE-71B2-42F1-86DE-5A4AFFECCE42}"/>
                  </a:ext>
                </a:extLst>
              </p:cNvPr>
              <p:cNvSpPr txBox="1"/>
              <p:nvPr/>
            </p:nvSpPr>
            <p:spPr>
              <a:xfrm>
                <a:off x="6256754" y="6177458"/>
                <a:ext cx="130768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400" dirty="0">
                    <a:latin typeface="Times New Roman" pitchFamily="18" charset="0"/>
                    <a:cs typeface="Times New Roman" pitchFamily="18" charset="0"/>
                  </a:rPr>
                  <a:t>ESTROGEN</a:t>
                </a:r>
                <a:r>
                  <a:rPr lang="en-US" sz="1400" dirty="0">
                    <a:latin typeface="Times New Roman" pitchFamily="18" charset="0"/>
                    <a:cs typeface="Times New Roman" pitchFamily="18" charset="0"/>
                  </a:rPr>
                  <a:t>S</a:t>
                </a:r>
                <a:endParaRPr lang="ru-RU" sz="1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6" name="TextBox 24">
                <a:extLst>
                  <a:ext uri="{FF2B5EF4-FFF2-40B4-BE49-F238E27FC236}">
                    <a16:creationId xmlns:a16="http://schemas.microsoft.com/office/drawing/2014/main" id="{9B23212D-ADE9-4EF9-B83E-838F99815D4C}"/>
                  </a:ext>
                </a:extLst>
              </p:cNvPr>
              <p:cNvSpPr txBox="1"/>
              <p:nvPr/>
            </p:nvSpPr>
            <p:spPr>
              <a:xfrm>
                <a:off x="3770222" y="5146854"/>
                <a:ext cx="134167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400" dirty="0">
                    <a:latin typeface="Times New Roman" pitchFamily="18" charset="0"/>
                    <a:cs typeface="Times New Roman" pitchFamily="18" charset="0"/>
                  </a:rPr>
                  <a:t>ANDROGEN</a:t>
                </a:r>
                <a:r>
                  <a:rPr lang="en-US" sz="1400" dirty="0">
                    <a:latin typeface="Times New Roman" pitchFamily="18" charset="0"/>
                    <a:cs typeface="Times New Roman" pitchFamily="18" charset="0"/>
                  </a:rPr>
                  <a:t>S</a:t>
                </a:r>
                <a:endParaRPr lang="ru-RU" sz="1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9" name="Прямая со стрелкой 28">
              <a:extLst>
                <a:ext uri="{FF2B5EF4-FFF2-40B4-BE49-F238E27FC236}">
                  <a16:creationId xmlns:a16="http://schemas.microsoft.com/office/drawing/2014/main" id="{9BBC9760-27C1-43CE-8F9B-E3CF33030C32}"/>
                </a:ext>
              </a:extLst>
            </p:cNvPr>
            <p:cNvCxnSpPr/>
            <p:nvPr/>
          </p:nvCxnSpPr>
          <p:spPr>
            <a:xfrm>
              <a:off x="1235882" y="1634946"/>
              <a:ext cx="1245402" cy="0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 стрелкой 29">
              <a:extLst>
                <a:ext uri="{FF2B5EF4-FFF2-40B4-BE49-F238E27FC236}">
                  <a16:creationId xmlns:a16="http://schemas.microsoft.com/office/drawing/2014/main" id="{AF568008-FBF3-42F1-98AB-20A11B5A8B79}"/>
                </a:ext>
              </a:extLst>
            </p:cNvPr>
            <p:cNvCxnSpPr/>
            <p:nvPr/>
          </p:nvCxnSpPr>
          <p:spPr>
            <a:xfrm>
              <a:off x="1217988" y="3524000"/>
              <a:ext cx="2550734" cy="0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 стрелкой 30">
              <a:extLst>
                <a:ext uri="{FF2B5EF4-FFF2-40B4-BE49-F238E27FC236}">
                  <a16:creationId xmlns:a16="http://schemas.microsoft.com/office/drawing/2014/main" id="{35E8D760-DE6A-4A92-877B-39436B1FC55C}"/>
                </a:ext>
              </a:extLst>
            </p:cNvPr>
            <p:cNvCxnSpPr/>
            <p:nvPr/>
          </p:nvCxnSpPr>
          <p:spPr>
            <a:xfrm flipH="1">
              <a:off x="5103988" y="3522025"/>
              <a:ext cx="2930568" cy="0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33">
              <a:extLst>
                <a:ext uri="{FF2B5EF4-FFF2-40B4-BE49-F238E27FC236}">
                  <a16:creationId xmlns:a16="http://schemas.microsoft.com/office/drawing/2014/main" id="{95E7D285-22EF-4A3C-8A8B-B7D83D34BF97}"/>
                </a:ext>
              </a:extLst>
            </p:cNvPr>
            <p:cNvCxnSpPr/>
            <p:nvPr/>
          </p:nvCxnSpPr>
          <p:spPr>
            <a:xfrm>
              <a:off x="1217988" y="1634946"/>
              <a:ext cx="0" cy="4962406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34">
              <a:extLst>
                <a:ext uri="{FF2B5EF4-FFF2-40B4-BE49-F238E27FC236}">
                  <a16:creationId xmlns:a16="http://schemas.microsoft.com/office/drawing/2014/main" id="{0E637C5B-4078-46D2-B7D6-0CB900241524}"/>
                </a:ext>
              </a:extLst>
            </p:cNvPr>
            <p:cNvCxnSpPr/>
            <p:nvPr/>
          </p:nvCxnSpPr>
          <p:spPr>
            <a:xfrm>
              <a:off x="8004634" y="3515253"/>
              <a:ext cx="0" cy="3112077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35">
              <a:extLst>
                <a:ext uri="{FF2B5EF4-FFF2-40B4-BE49-F238E27FC236}">
                  <a16:creationId xmlns:a16="http://schemas.microsoft.com/office/drawing/2014/main" id="{C06F2D3C-2DCF-4393-9A5F-02DC7BC4CB46}"/>
                </a:ext>
              </a:extLst>
            </p:cNvPr>
            <p:cNvCxnSpPr/>
            <p:nvPr/>
          </p:nvCxnSpPr>
          <p:spPr>
            <a:xfrm>
              <a:off x="1221178" y="6585477"/>
              <a:ext cx="6808060" cy="3552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37">
              <a:extLst>
                <a:ext uri="{FF2B5EF4-FFF2-40B4-BE49-F238E27FC236}">
                  <a16:creationId xmlns:a16="http://schemas.microsoft.com/office/drawing/2014/main" id="{85944B4A-0A92-4596-ADC7-BD0462BA3268}"/>
                </a:ext>
              </a:extLst>
            </p:cNvPr>
            <p:cNvCxnSpPr/>
            <p:nvPr/>
          </p:nvCxnSpPr>
          <p:spPr>
            <a:xfrm>
              <a:off x="6876256" y="6453336"/>
              <a:ext cx="0" cy="160531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415194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9C2FBFD-70C9-4F96-8B31-BF3BA3B564D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/>
          <a:p>
            <a:fld id="{0DE708CC-0C3F-4567-9698-B54C0F35BD31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82EFF3CC-C4AC-4F73-A2C0-F7968BD1E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Ovarian</a:t>
            </a:r>
            <a:r>
              <a:rPr lang="cs-CZ" dirty="0"/>
              <a:t> </a:t>
            </a:r>
            <a:r>
              <a:rPr lang="cs-CZ" dirty="0" err="1"/>
              <a:t>cycle</a:t>
            </a:r>
            <a:endParaRPr lang="cs-CZ" dirty="0"/>
          </a:p>
        </p:txBody>
      </p:sp>
      <p:pic>
        <p:nvPicPr>
          <p:cNvPr id="5" name="Рисунок 1">
            <a:extLst>
              <a:ext uri="{FF2B5EF4-FFF2-40B4-BE49-F238E27FC236}">
                <a16:creationId xmlns:a16="http://schemas.microsoft.com/office/drawing/2014/main" id="{B4843A91-546E-418B-A447-251DACE90C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866" y="1894128"/>
            <a:ext cx="6663421" cy="4144061"/>
          </a:xfrm>
          <a:prstGeom prst="rect">
            <a:avLst/>
          </a:prstGeom>
        </p:spPr>
      </p:pic>
      <p:cxnSp>
        <p:nvCxnSpPr>
          <p:cNvPr id="8" name="Прямая соединительная линия 28">
            <a:extLst>
              <a:ext uri="{FF2B5EF4-FFF2-40B4-BE49-F238E27FC236}">
                <a16:creationId xmlns:a16="http://schemas.microsoft.com/office/drawing/2014/main" id="{ACAE8556-FB04-47A1-B815-87813297188C}"/>
              </a:ext>
            </a:extLst>
          </p:cNvPr>
          <p:cNvCxnSpPr/>
          <p:nvPr/>
        </p:nvCxnSpPr>
        <p:spPr>
          <a:xfrm flipV="1">
            <a:off x="4421465" y="1867706"/>
            <a:ext cx="300633" cy="7465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34">
            <a:extLst>
              <a:ext uri="{FF2B5EF4-FFF2-40B4-BE49-F238E27FC236}">
                <a16:creationId xmlns:a16="http://schemas.microsoft.com/office/drawing/2014/main" id="{02F192CF-CF41-4F50-8A97-484736DF2AF5}"/>
              </a:ext>
            </a:extLst>
          </p:cNvPr>
          <p:cNvSpPr txBox="1"/>
          <p:nvPr/>
        </p:nvSpPr>
        <p:spPr>
          <a:xfrm>
            <a:off x="8466513" y="4702440"/>
            <a:ext cx="17539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>
                <a:latin typeface="+mn-lt"/>
                <a:cs typeface="Times New Roman" pitchFamily="18" charset="0"/>
              </a:rPr>
              <a:t>corpus </a:t>
            </a:r>
            <a:r>
              <a:rPr lang="cs-CZ" sz="1100" dirty="0" err="1">
                <a:latin typeface="+mn-lt"/>
                <a:cs typeface="Times New Roman" pitchFamily="18" charset="0"/>
              </a:rPr>
              <a:t>haemorraghicum</a:t>
            </a:r>
            <a:endParaRPr lang="ru-RU" sz="1100" dirty="0">
              <a:latin typeface="+mn-lt"/>
              <a:cs typeface="Times New Roman" pitchFamily="18" charset="0"/>
            </a:endParaRPr>
          </a:p>
        </p:txBody>
      </p:sp>
      <p:cxnSp>
        <p:nvCxnSpPr>
          <p:cNvPr id="10" name="Прямая соединительная линия 36">
            <a:extLst>
              <a:ext uri="{FF2B5EF4-FFF2-40B4-BE49-F238E27FC236}">
                <a16:creationId xmlns:a16="http://schemas.microsoft.com/office/drawing/2014/main" id="{E7C41760-2A25-4548-9765-E83453B70EFE}"/>
              </a:ext>
            </a:extLst>
          </p:cNvPr>
          <p:cNvCxnSpPr>
            <a:cxnSpLocks/>
            <a:endCxn id="9" idx="1"/>
          </p:cNvCxnSpPr>
          <p:nvPr/>
        </p:nvCxnSpPr>
        <p:spPr>
          <a:xfrm flipV="1">
            <a:off x="7962458" y="4833245"/>
            <a:ext cx="504055" cy="846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37">
            <a:extLst>
              <a:ext uri="{FF2B5EF4-FFF2-40B4-BE49-F238E27FC236}">
                <a16:creationId xmlns:a16="http://schemas.microsoft.com/office/drawing/2014/main" id="{AF03CC3F-B058-4B4D-9E5D-FBD41D17773D}"/>
              </a:ext>
            </a:extLst>
          </p:cNvPr>
          <p:cNvSpPr txBox="1"/>
          <p:nvPr/>
        </p:nvSpPr>
        <p:spPr>
          <a:xfrm>
            <a:off x="9330610" y="3590382"/>
            <a:ext cx="14092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+mn-lt"/>
                <a:cs typeface="Times New Roman" pitchFamily="18" charset="0"/>
              </a:rPr>
              <a:t>dominant follicle</a:t>
            </a:r>
            <a:endParaRPr lang="ru-RU" sz="1100" dirty="0">
              <a:latin typeface="+mn-lt"/>
              <a:cs typeface="Times New Roman" pitchFamily="18" charset="0"/>
            </a:endParaRPr>
          </a:p>
        </p:txBody>
      </p:sp>
      <p:cxnSp>
        <p:nvCxnSpPr>
          <p:cNvPr id="12" name="Прямая соединительная линия 64">
            <a:extLst>
              <a:ext uri="{FF2B5EF4-FFF2-40B4-BE49-F238E27FC236}">
                <a16:creationId xmlns:a16="http://schemas.microsoft.com/office/drawing/2014/main" id="{A9AFE80E-C487-4A57-BC0E-8F6160E44681}"/>
              </a:ext>
            </a:extLst>
          </p:cNvPr>
          <p:cNvCxnSpPr>
            <a:cxnSpLocks/>
            <a:endCxn id="11" idx="1"/>
          </p:cNvCxnSpPr>
          <p:nvPr/>
        </p:nvCxnSpPr>
        <p:spPr>
          <a:xfrm flipV="1">
            <a:off x="8859877" y="3721187"/>
            <a:ext cx="470733" cy="1308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65">
            <a:extLst>
              <a:ext uri="{FF2B5EF4-FFF2-40B4-BE49-F238E27FC236}">
                <a16:creationId xmlns:a16="http://schemas.microsoft.com/office/drawing/2014/main" id="{1C17C157-CC87-4476-A744-FB81827C8AB4}"/>
              </a:ext>
            </a:extLst>
          </p:cNvPr>
          <p:cNvSpPr txBox="1"/>
          <p:nvPr/>
        </p:nvSpPr>
        <p:spPr>
          <a:xfrm>
            <a:off x="5370169" y="1606096"/>
            <a:ext cx="18513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>
                <a:latin typeface="+mn-lt"/>
                <a:cs typeface="Times New Roman" pitchFamily="18" charset="0"/>
              </a:rPr>
              <a:t>primary</a:t>
            </a:r>
            <a:r>
              <a:rPr lang="en-US" sz="1100" dirty="0">
                <a:latin typeface="+mn-lt"/>
                <a:cs typeface="Times New Roman" pitchFamily="18" charset="0"/>
              </a:rPr>
              <a:t> follicle</a:t>
            </a:r>
            <a:endParaRPr lang="ru-RU" sz="1100" dirty="0">
              <a:latin typeface="+mn-lt"/>
              <a:cs typeface="Times New Roman" pitchFamily="18" charset="0"/>
            </a:endParaRPr>
          </a:p>
        </p:txBody>
      </p:sp>
      <p:cxnSp>
        <p:nvCxnSpPr>
          <p:cNvPr id="14" name="Прямая соединительная линия 67">
            <a:extLst>
              <a:ext uri="{FF2B5EF4-FFF2-40B4-BE49-F238E27FC236}">
                <a16:creationId xmlns:a16="http://schemas.microsoft.com/office/drawing/2014/main" id="{1B90BD9A-3770-4530-A718-EE79BC202F44}"/>
              </a:ext>
            </a:extLst>
          </p:cNvPr>
          <p:cNvCxnSpPr/>
          <p:nvPr/>
        </p:nvCxnSpPr>
        <p:spPr>
          <a:xfrm flipV="1">
            <a:off x="5658202" y="1894128"/>
            <a:ext cx="0" cy="7200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69">
            <a:extLst>
              <a:ext uri="{FF2B5EF4-FFF2-40B4-BE49-F238E27FC236}">
                <a16:creationId xmlns:a16="http://schemas.microsoft.com/office/drawing/2014/main" id="{917BE14F-695F-4BBB-8CAC-E02EB243B33B}"/>
              </a:ext>
            </a:extLst>
          </p:cNvPr>
          <p:cNvSpPr txBox="1"/>
          <p:nvPr/>
        </p:nvSpPr>
        <p:spPr>
          <a:xfrm>
            <a:off x="8795490" y="5278504"/>
            <a:ext cx="9969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+mn-lt"/>
                <a:cs typeface="Times New Roman" pitchFamily="18" charset="0"/>
              </a:rPr>
              <a:t>ovum</a:t>
            </a:r>
            <a:endParaRPr lang="ru-RU" sz="1100" dirty="0">
              <a:latin typeface="+mn-lt"/>
              <a:cs typeface="Times New Roman" pitchFamily="18" charset="0"/>
            </a:endParaRPr>
          </a:p>
        </p:txBody>
      </p:sp>
      <p:cxnSp>
        <p:nvCxnSpPr>
          <p:cNvPr id="16" name="Прямая соединительная линия 71">
            <a:extLst>
              <a:ext uri="{FF2B5EF4-FFF2-40B4-BE49-F238E27FC236}">
                <a16:creationId xmlns:a16="http://schemas.microsoft.com/office/drawing/2014/main" id="{6B690614-B34B-495C-BE0A-0CE2D0EF46B7}"/>
              </a:ext>
            </a:extLst>
          </p:cNvPr>
          <p:cNvCxnSpPr/>
          <p:nvPr/>
        </p:nvCxnSpPr>
        <p:spPr>
          <a:xfrm>
            <a:off x="8466514" y="5409309"/>
            <a:ext cx="39336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72">
            <a:extLst>
              <a:ext uri="{FF2B5EF4-FFF2-40B4-BE49-F238E27FC236}">
                <a16:creationId xmlns:a16="http://schemas.microsoft.com/office/drawing/2014/main" id="{033B1116-B383-4992-A2C2-86E82D72720D}"/>
              </a:ext>
            </a:extLst>
          </p:cNvPr>
          <p:cNvSpPr txBox="1"/>
          <p:nvPr/>
        </p:nvSpPr>
        <p:spPr>
          <a:xfrm>
            <a:off x="4421465" y="6214608"/>
            <a:ext cx="14470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+mn-lt"/>
                <a:cs typeface="Times New Roman" pitchFamily="18" charset="0"/>
              </a:rPr>
              <a:t>corpus </a:t>
            </a:r>
            <a:r>
              <a:rPr lang="en-US" sz="1100" dirty="0" err="1">
                <a:latin typeface="+mn-lt"/>
                <a:cs typeface="Times New Roman" pitchFamily="18" charset="0"/>
              </a:rPr>
              <a:t>luteum</a:t>
            </a:r>
            <a:endParaRPr lang="ru-RU" sz="1100" dirty="0">
              <a:latin typeface="+mn-lt"/>
              <a:cs typeface="Times New Roman" pitchFamily="18" charset="0"/>
            </a:endParaRPr>
          </a:p>
        </p:txBody>
      </p:sp>
      <p:cxnSp>
        <p:nvCxnSpPr>
          <p:cNvPr id="18" name="Прямая соединительная линия 74">
            <a:extLst>
              <a:ext uri="{FF2B5EF4-FFF2-40B4-BE49-F238E27FC236}">
                <a16:creationId xmlns:a16="http://schemas.microsoft.com/office/drawing/2014/main" id="{3271384C-038A-4F2E-8DDC-75466B0EE6A0}"/>
              </a:ext>
            </a:extLst>
          </p:cNvPr>
          <p:cNvCxnSpPr>
            <a:cxnSpLocks/>
            <a:endCxn id="17" idx="0"/>
          </p:cNvCxnSpPr>
          <p:nvPr/>
        </p:nvCxnSpPr>
        <p:spPr>
          <a:xfrm>
            <a:off x="4956124" y="5409309"/>
            <a:ext cx="188846" cy="80529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75">
            <a:extLst>
              <a:ext uri="{FF2B5EF4-FFF2-40B4-BE49-F238E27FC236}">
                <a16:creationId xmlns:a16="http://schemas.microsoft.com/office/drawing/2014/main" id="{28ED455D-5AAB-4670-9636-628F5F01F82E}"/>
              </a:ext>
            </a:extLst>
          </p:cNvPr>
          <p:cNvSpPr txBox="1"/>
          <p:nvPr/>
        </p:nvSpPr>
        <p:spPr>
          <a:xfrm>
            <a:off x="2071449" y="3955064"/>
            <a:ext cx="18513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+mn-lt"/>
                <a:cs typeface="Times New Roman" pitchFamily="18" charset="0"/>
              </a:rPr>
              <a:t>corpus </a:t>
            </a:r>
            <a:r>
              <a:rPr lang="en-US" sz="1100" dirty="0" err="1">
                <a:latin typeface="+mn-lt"/>
                <a:cs typeface="Times New Roman" pitchFamily="18" charset="0"/>
              </a:rPr>
              <a:t>albicans</a:t>
            </a:r>
            <a:endParaRPr lang="ru-RU" sz="1100" dirty="0">
              <a:latin typeface="+mn-lt"/>
              <a:cs typeface="Times New Roman" pitchFamily="18" charset="0"/>
            </a:endParaRPr>
          </a:p>
        </p:txBody>
      </p:sp>
      <p:cxnSp>
        <p:nvCxnSpPr>
          <p:cNvPr id="20" name="Прямая соединительная линия 77">
            <a:extLst>
              <a:ext uri="{FF2B5EF4-FFF2-40B4-BE49-F238E27FC236}">
                <a16:creationId xmlns:a16="http://schemas.microsoft.com/office/drawing/2014/main" id="{9BAE8DD4-9918-45AC-9574-AD358E0DC6C1}"/>
              </a:ext>
            </a:extLst>
          </p:cNvPr>
          <p:cNvCxnSpPr/>
          <p:nvPr/>
        </p:nvCxnSpPr>
        <p:spPr>
          <a:xfrm>
            <a:off x="3029910" y="4113165"/>
            <a:ext cx="61206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7">
            <a:extLst>
              <a:ext uri="{FF2B5EF4-FFF2-40B4-BE49-F238E27FC236}">
                <a16:creationId xmlns:a16="http://schemas.microsoft.com/office/drawing/2014/main" id="{52EB2BB0-EC03-4AD6-A9BA-DDB36538FC1B}"/>
              </a:ext>
            </a:extLst>
          </p:cNvPr>
          <p:cNvSpPr txBox="1"/>
          <p:nvPr/>
        </p:nvSpPr>
        <p:spPr>
          <a:xfrm>
            <a:off x="4002018" y="1662715"/>
            <a:ext cx="20462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+mn-lt"/>
                <a:cs typeface="Times New Roman" pitchFamily="18" charset="0"/>
              </a:rPr>
              <a:t>primordial follicles</a:t>
            </a:r>
            <a:endParaRPr lang="ru-RU" sz="1100" dirty="0">
              <a:latin typeface="+mn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314110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_MU_EN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1" id="{6BC89E16-269B-4875-A8A3-7D5D981D44E5}" vid="{F6D460A2-5B48-45E1-BFF4-0DDF8E264AE0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prezentace-med-en-v9</Template>
  <TotalTime>5716</TotalTime>
  <Words>729</Words>
  <Application>Microsoft Office PowerPoint</Application>
  <PresentationFormat>Širokoúhlá obrazovka</PresentationFormat>
  <Paragraphs>333</Paragraphs>
  <Slides>27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33" baseType="lpstr">
      <vt:lpstr>Arial</vt:lpstr>
      <vt:lpstr>Open Sans</vt:lpstr>
      <vt:lpstr>Tahoma</vt:lpstr>
      <vt:lpstr>Times New Roman</vt:lpstr>
      <vt:lpstr>Wingdings</vt:lpstr>
      <vt:lpstr>Presentation_MU_EN</vt:lpstr>
      <vt:lpstr>Physiology of reproduction.</vt:lpstr>
      <vt:lpstr>Hypothalamus – hypophysis – gonads  </vt:lpstr>
      <vt:lpstr>Hypothalamus – hypophysis – gonads  </vt:lpstr>
      <vt:lpstr>Hypothalamus – hypophysis – gonads  </vt:lpstr>
      <vt:lpstr>Hypothalamus – hypophysis – gonads  </vt:lpstr>
      <vt:lpstr>Menstrual  cycle</vt:lpstr>
      <vt:lpstr>Negative feedback</vt:lpstr>
      <vt:lpstr>Positive feedback</vt:lpstr>
      <vt:lpstr>Ovarian cycle</vt:lpstr>
      <vt:lpstr>Menstrual  cycle</vt:lpstr>
      <vt:lpstr>Functions of the PLACENTA</vt:lpstr>
      <vt:lpstr>HCG</vt:lpstr>
      <vt:lpstr>HCG</vt:lpstr>
      <vt:lpstr>RX</vt:lpstr>
      <vt:lpstr>RX</vt:lpstr>
      <vt:lpstr>HCS/HPL</vt:lpstr>
      <vt:lpstr>PROL</vt:lpstr>
      <vt:lpstr>OX</vt:lpstr>
      <vt:lpstr>OX</vt:lpstr>
      <vt:lpstr>Progesteron</vt:lpstr>
      <vt:lpstr>Estroen</vt:lpstr>
      <vt:lpstr>Prezentace aplikace PowerPoint</vt:lpstr>
      <vt:lpstr>Fetoplacental unit </vt:lpstr>
      <vt:lpstr>Fetoplacental unit </vt:lpstr>
      <vt:lpstr>Lactation </vt:lpstr>
      <vt:lpstr>Physiological changes during pregnancy </vt:lpstr>
      <vt:lpstr>Prezentace aplikace PowerPoint</vt:lpstr>
    </vt:vector>
  </TitlesOfParts>
  <Company>IBA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Respiratory system. Compendium.</dc:title>
  <dc:creator>Ksenia Budinskaya</dc:creator>
  <cp:lastModifiedBy>Ksenia Budinskaya</cp:lastModifiedBy>
  <cp:revision>66</cp:revision>
  <cp:lastPrinted>1601-01-01T00:00:00Z</cp:lastPrinted>
  <dcterms:created xsi:type="dcterms:W3CDTF">2020-11-05T09:58:03Z</dcterms:created>
  <dcterms:modified xsi:type="dcterms:W3CDTF">2021-05-03T10:23:31Z</dcterms:modified>
</cp:coreProperties>
</file>