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766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56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89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17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91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3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186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752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86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15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B376-F533-4B9D-A8ED-EED8BF088D15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5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6B376-F533-4B9D-A8ED-EED8BF088D15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9EE40-7235-43A6-8D89-C7D95914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952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Inflammations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Exercise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068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987824" y="1124744"/>
            <a:ext cx="2595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Inflammations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43608" y="2276872"/>
            <a:ext cx="696453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Non </a:t>
            </a:r>
            <a:r>
              <a:rPr lang="cs-CZ" sz="2800" dirty="0" err="1" smtClean="0"/>
              <a:t>specific</a:t>
            </a:r>
            <a:r>
              <a:rPr lang="cs-CZ" sz="2800" dirty="0" smtClean="0"/>
              <a:t> – </a:t>
            </a:r>
            <a:r>
              <a:rPr lang="cs-CZ" sz="2800" dirty="0" err="1" smtClean="0"/>
              <a:t>bacterial</a:t>
            </a:r>
            <a:r>
              <a:rPr lang="cs-CZ" sz="2800" dirty="0" smtClean="0"/>
              <a:t>,  </a:t>
            </a:r>
            <a:r>
              <a:rPr lang="cs-CZ" sz="2800" dirty="0" err="1" smtClean="0"/>
              <a:t>viral</a:t>
            </a:r>
            <a:r>
              <a:rPr lang="cs-CZ" sz="2800" dirty="0" smtClean="0"/>
              <a:t>, </a:t>
            </a:r>
            <a:r>
              <a:rPr lang="cs-CZ" sz="2800" dirty="0" err="1" smtClean="0"/>
              <a:t>parasitic</a:t>
            </a:r>
            <a:r>
              <a:rPr lang="cs-CZ" sz="2800" dirty="0" smtClean="0"/>
              <a:t>  </a:t>
            </a:r>
            <a:r>
              <a:rPr lang="cs-CZ" sz="2800" dirty="0" err="1" smtClean="0"/>
              <a:t>agents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err="1" smtClean="0"/>
              <a:t>Specific</a:t>
            </a:r>
            <a:r>
              <a:rPr lang="cs-CZ" sz="2800" dirty="0" smtClean="0"/>
              <a:t> – TB, lues, </a:t>
            </a:r>
            <a:r>
              <a:rPr lang="cs-CZ" sz="2800" dirty="0" err="1" smtClean="0"/>
              <a:t>actinomycosis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19160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43808" y="1340768"/>
            <a:ext cx="34950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Infectious</a:t>
            </a:r>
            <a:r>
              <a:rPr lang="cs-CZ" sz="3200" dirty="0" smtClean="0"/>
              <a:t>   </a:t>
            </a:r>
            <a:r>
              <a:rPr lang="cs-CZ" sz="3200" dirty="0" err="1" smtClean="0"/>
              <a:t>diseases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7624" y="2636912"/>
            <a:ext cx="349974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/>
              <a:t>Pyogenic</a:t>
            </a:r>
            <a:r>
              <a:rPr lang="cs-CZ" sz="2800" dirty="0" smtClean="0"/>
              <a:t> arthritis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Pyogenic</a:t>
            </a:r>
            <a:r>
              <a:rPr lang="cs-CZ" sz="2800" dirty="0" smtClean="0"/>
              <a:t> osteomyelitis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Spondylodiscitis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6166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07704" y="620688"/>
            <a:ext cx="45659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Principles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rehabilitation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1254" y="2636912"/>
            <a:ext cx="868878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err="1" smtClean="0"/>
              <a:t>Acute</a:t>
            </a:r>
            <a:r>
              <a:rPr lang="cs-CZ" sz="2000" dirty="0" smtClean="0"/>
              <a:t> </a:t>
            </a:r>
            <a:r>
              <a:rPr lang="cs-CZ" sz="2000" dirty="0" err="1" smtClean="0"/>
              <a:t>stage</a:t>
            </a:r>
            <a:r>
              <a:rPr lang="cs-CZ" sz="2000" dirty="0" smtClean="0"/>
              <a:t> – </a:t>
            </a:r>
            <a:r>
              <a:rPr lang="cs-CZ" sz="2000" dirty="0" err="1" smtClean="0"/>
              <a:t>cryotherapy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err="1" smtClean="0"/>
              <a:t>Chronic</a:t>
            </a:r>
            <a:r>
              <a:rPr lang="cs-CZ" sz="2000" dirty="0" smtClean="0"/>
              <a:t> </a:t>
            </a:r>
            <a:r>
              <a:rPr lang="cs-CZ" sz="2000" dirty="0" err="1" smtClean="0"/>
              <a:t>stage</a:t>
            </a:r>
            <a:r>
              <a:rPr lang="cs-CZ" sz="2000" dirty="0" smtClean="0"/>
              <a:t>-   to </a:t>
            </a:r>
            <a:r>
              <a:rPr lang="cs-CZ" sz="2000" dirty="0" err="1" smtClean="0"/>
              <a:t>address</a:t>
            </a:r>
            <a:r>
              <a:rPr lang="cs-CZ" sz="2000" dirty="0" smtClean="0"/>
              <a:t> </a:t>
            </a:r>
            <a:r>
              <a:rPr lang="cs-CZ" sz="2000" dirty="0" err="1" smtClean="0"/>
              <a:t>oedema</a:t>
            </a:r>
            <a:endParaRPr lang="cs-CZ" sz="2000" dirty="0" smtClean="0"/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</a:t>
            </a:r>
            <a:r>
              <a:rPr lang="cs-CZ" sz="2000" dirty="0" err="1" smtClean="0"/>
              <a:t>muscle</a:t>
            </a:r>
            <a:r>
              <a:rPr lang="cs-CZ" sz="2000" dirty="0" smtClean="0"/>
              <a:t> </a:t>
            </a:r>
            <a:r>
              <a:rPr lang="cs-CZ" sz="2000" dirty="0" err="1" smtClean="0"/>
              <a:t>imbalance</a:t>
            </a:r>
            <a:endParaRPr lang="cs-CZ" sz="2000" dirty="0" smtClean="0"/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limited ROM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</a:t>
            </a:r>
            <a:r>
              <a:rPr lang="cs-CZ" sz="2000" dirty="0" err="1" smtClean="0"/>
              <a:t>physical</a:t>
            </a:r>
            <a:r>
              <a:rPr lang="cs-CZ" sz="2000" dirty="0" smtClean="0"/>
              <a:t> </a:t>
            </a:r>
            <a:r>
              <a:rPr lang="cs-CZ" sz="2000" dirty="0" err="1" smtClean="0"/>
              <a:t>therapy</a:t>
            </a:r>
            <a:r>
              <a:rPr lang="cs-CZ" sz="2000" dirty="0" smtClean="0"/>
              <a:t> - </a:t>
            </a:r>
            <a:r>
              <a:rPr lang="cs-CZ" sz="2000" dirty="0" err="1" smtClean="0"/>
              <a:t>hydrotherapy</a:t>
            </a:r>
            <a:r>
              <a:rPr lang="cs-CZ" sz="2000" dirty="0" smtClean="0"/>
              <a:t>, </a:t>
            </a:r>
            <a:r>
              <a:rPr lang="cs-CZ" sz="2000" dirty="0" err="1" smtClean="0"/>
              <a:t>underwater</a:t>
            </a:r>
            <a:r>
              <a:rPr lang="cs-CZ" sz="2000" dirty="0" smtClean="0"/>
              <a:t> </a:t>
            </a:r>
            <a:r>
              <a:rPr lang="cs-CZ" sz="2000" dirty="0" err="1" smtClean="0"/>
              <a:t>masage</a:t>
            </a:r>
            <a:endParaRPr lang="cs-CZ" sz="2000" dirty="0" smtClean="0"/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        </a:t>
            </a:r>
            <a:r>
              <a:rPr lang="cs-CZ" sz="2000" dirty="0" err="1" smtClean="0"/>
              <a:t>ultrasound</a:t>
            </a:r>
            <a:r>
              <a:rPr lang="cs-CZ" sz="2000" dirty="0" smtClean="0"/>
              <a:t> - </a:t>
            </a:r>
            <a:r>
              <a:rPr lang="cs-CZ" sz="2000" dirty="0" err="1" smtClean="0"/>
              <a:t>antiinflammatory</a:t>
            </a:r>
            <a:r>
              <a:rPr lang="cs-CZ" sz="2000" dirty="0" smtClean="0"/>
              <a:t> </a:t>
            </a:r>
            <a:r>
              <a:rPr lang="cs-CZ" sz="2000" dirty="0" err="1" smtClean="0"/>
              <a:t>effect</a:t>
            </a:r>
            <a:endParaRPr lang="cs-CZ" sz="2000" dirty="0" smtClean="0"/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        </a:t>
            </a:r>
            <a:r>
              <a:rPr lang="cs-CZ" sz="2000" dirty="0" err="1" smtClean="0"/>
              <a:t>pulsed</a:t>
            </a:r>
            <a:r>
              <a:rPr lang="cs-CZ" sz="2000" dirty="0" smtClean="0"/>
              <a:t> </a:t>
            </a:r>
            <a:r>
              <a:rPr lang="cs-CZ" sz="2000" dirty="0" err="1" smtClean="0"/>
              <a:t>magnetic</a:t>
            </a:r>
            <a:r>
              <a:rPr lang="cs-CZ" sz="2000" dirty="0" smtClean="0"/>
              <a:t> </a:t>
            </a:r>
            <a:r>
              <a:rPr lang="cs-CZ" sz="2000" dirty="0" err="1" smtClean="0"/>
              <a:t>field</a:t>
            </a:r>
            <a:r>
              <a:rPr lang="cs-CZ" sz="2000" dirty="0" smtClean="0"/>
              <a:t> – </a:t>
            </a:r>
            <a:r>
              <a:rPr lang="cs-CZ" sz="2000" dirty="0" err="1" smtClean="0"/>
              <a:t>effect</a:t>
            </a:r>
            <a:r>
              <a:rPr lang="cs-CZ" sz="2000" dirty="0" smtClean="0"/>
              <a:t> on </a:t>
            </a:r>
            <a:r>
              <a:rPr lang="cs-CZ" sz="2000" dirty="0" err="1" smtClean="0"/>
              <a:t>osteoporosis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67030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1839" y="472316"/>
            <a:ext cx="2214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Overloading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844824"/>
            <a:ext cx="725673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Acute</a:t>
            </a:r>
            <a:r>
              <a:rPr lang="cs-CZ" sz="2400" dirty="0" smtClean="0"/>
              <a:t> </a:t>
            </a:r>
            <a:r>
              <a:rPr lang="cs-CZ" sz="2400" dirty="0" err="1" smtClean="0"/>
              <a:t>stage</a:t>
            </a:r>
            <a:r>
              <a:rPr lang="cs-CZ" sz="2400" dirty="0" smtClean="0"/>
              <a:t>- rest, </a:t>
            </a:r>
            <a:r>
              <a:rPr lang="cs-CZ" sz="2400" dirty="0" err="1" smtClean="0"/>
              <a:t>orthesis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</a:t>
            </a:r>
            <a:r>
              <a:rPr lang="cs-CZ" sz="2400" dirty="0" err="1" smtClean="0"/>
              <a:t>local</a:t>
            </a:r>
            <a:r>
              <a:rPr lang="cs-CZ" sz="2400" dirty="0" smtClean="0"/>
              <a:t> and </a:t>
            </a:r>
            <a:r>
              <a:rPr lang="cs-CZ" sz="2400" dirty="0" err="1" smtClean="0"/>
              <a:t>systemic</a:t>
            </a:r>
            <a:r>
              <a:rPr lang="cs-CZ" sz="2400" dirty="0" smtClean="0"/>
              <a:t> NSAID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</a:t>
            </a:r>
            <a:r>
              <a:rPr lang="cs-CZ" sz="2400" dirty="0" err="1" smtClean="0"/>
              <a:t>local</a:t>
            </a:r>
            <a:r>
              <a:rPr lang="cs-CZ" sz="2400" dirty="0" smtClean="0"/>
              <a:t>   </a:t>
            </a:r>
            <a:r>
              <a:rPr lang="cs-CZ" sz="2400" dirty="0" err="1" smtClean="0"/>
              <a:t>corticosteroids</a:t>
            </a:r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err="1" smtClean="0"/>
              <a:t>Chronic</a:t>
            </a:r>
            <a:r>
              <a:rPr lang="cs-CZ" sz="2400" dirty="0" smtClean="0"/>
              <a:t> </a:t>
            </a:r>
            <a:r>
              <a:rPr lang="cs-CZ" sz="2400" dirty="0" err="1" smtClean="0"/>
              <a:t>stage</a:t>
            </a:r>
            <a:r>
              <a:rPr lang="cs-CZ" sz="2400" dirty="0" smtClean="0"/>
              <a:t>-  </a:t>
            </a:r>
            <a:r>
              <a:rPr lang="cs-CZ" sz="2400" dirty="0" err="1" smtClean="0"/>
              <a:t>treatment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oedema</a:t>
            </a:r>
            <a:r>
              <a:rPr lang="cs-CZ" sz="2400" dirty="0" smtClean="0"/>
              <a:t> and </a:t>
            </a:r>
            <a:r>
              <a:rPr lang="cs-CZ" sz="2400" dirty="0" err="1" smtClean="0"/>
              <a:t>inflammation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</a:t>
            </a:r>
            <a:r>
              <a:rPr lang="cs-CZ" sz="2400" dirty="0" err="1" smtClean="0"/>
              <a:t>physical</a:t>
            </a:r>
            <a:r>
              <a:rPr lang="cs-CZ" sz="2400" dirty="0" smtClean="0"/>
              <a:t> </a:t>
            </a:r>
            <a:r>
              <a:rPr lang="cs-CZ" sz="2400" dirty="0" err="1" smtClean="0"/>
              <a:t>therapy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soft </a:t>
            </a:r>
            <a:r>
              <a:rPr lang="cs-CZ" sz="2400" dirty="0" err="1" smtClean="0"/>
              <a:t>tissue</a:t>
            </a:r>
            <a:r>
              <a:rPr lang="cs-CZ" sz="2400" dirty="0" smtClean="0"/>
              <a:t> </a:t>
            </a:r>
            <a:r>
              <a:rPr lang="cs-CZ" sz="2400" dirty="0" err="1" smtClean="0"/>
              <a:t>techniques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joint </a:t>
            </a:r>
            <a:r>
              <a:rPr lang="cs-CZ" sz="2400" dirty="0" err="1" smtClean="0"/>
              <a:t>mobilisation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</a:t>
            </a:r>
            <a:r>
              <a:rPr lang="cs-CZ" sz="2400" dirty="0" err="1" smtClean="0"/>
              <a:t>electrotherapy</a:t>
            </a:r>
            <a:r>
              <a:rPr lang="cs-CZ" sz="2400" dirty="0" smtClean="0"/>
              <a:t>- DD, TENS, laser…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7971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835695" y="476672"/>
            <a:ext cx="49297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Chronic</a:t>
            </a:r>
            <a:r>
              <a:rPr lang="cs-CZ" sz="3200" dirty="0" smtClean="0"/>
              <a:t> </a:t>
            </a:r>
            <a:r>
              <a:rPr lang="cs-CZ" sz="3200" dirty="0" err="1" smtClean="0"/>
              <a:t>stage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overloading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10939" y="1556792"/>
            <a:ext cx="7221785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relaxation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correct</a:t>
            </a:r>
            <a:r>
              <a:rPr lang="cs-CZ" sz="2400" dirty="0" smtClean="0"/>
              <a:t> </a:t>
            </a:r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contractions</a:t>
            </a:r>
            <a:r>
              <a:rPr lang="cs-CZ" sz="2400" dirty="0" smtClean="0"/>
              <a:t> in </a:t>
            </a:r>
            <a:r>
              <a:rPr lang="cs-CZ" sz="2400" dirty="0" err="1" smtClean="0"/>
              <a:t>neutral</a:t>
            </a:r>
            <a:r>
              <a:rPr lang="cs-CZ" sz="2400" dirty="0" smtClean="0"/>
              <a:t> joint </a:t>
            </a:r>
            <a:r>
              <a:rPr lang="cs-CZ" sz="2400" dirty="0" err="1" smtClean="0"/>
              <a:t>alignment</a:t>
            </a:r>
            <a:endParaRPr lang="cs-CZ" sz="2400" dirty="0" smtClean="0"/>
          </a:p>
          <a:p>
            <a:r>
              <a:rPr lang="cs-CZ" sz="2400" dirty="0" smtClean="0"/>
              <a:t>PIR, </a:t>
            </a:r>
            <a:r>
              <a:rPr lang="cs-CZ" sz="2400" dirty="0" err="1" smtClean="0"/>
              <a:t>antigravity</a:t>
            </a:r>
            <a:r>
              <a:rPr lang="cs-CZ" sz="2400" dirty="0" smtClean="0"/>
              <a:t>  </a:t>
            </a:r>
            <a:r>
              <a:rPr lang="cs-CZ" sz="2400" dirty="0" err="1" smtClean="0"/>
              <a:t>relaxation</a:t>
            </a:r>
            <a:r>
              <a:rPr lang="cs-CZ" sz="2400" dirty="0" smtClean="0"/>
              <a:t>, Vojta ´s </a:t>
            </a:r>
            <a:r>
              <a:rPr lang="cs-CZ" sz="2400" dirty="0" err="1" smtClean="0"/>
              <a:t>method</a:t>
            </a:r>
            <a:r>
              <a:rPr lang="cs-CZ" sz="2400" dirty="0" smtClean="0"/>
              <a:t> </a:t>
            </a:r>
            <a:r>
              <a:rPr lang="cs-CZ" sz="2400" dirty="0" err="1" smtClean="0"/>
              <a:t>locomotion</a:t>
            </a:r>
            <a:endParaRPr lang="cs-CZ" sz="2400" dirty="0" smtClean="0"/>
          </a:p>
          <a:p>
            <a:r>
              <a:rPr lang="cs-CZ" sz="2400" dirty="0" err="1" smtClean="0"/>
              <a:t>Closed</a:t>
            </a:r>
            <a:r>
              <a:rPr lang="cs-CZ" sz="2400" dirty="0" smtClean="0"/>
              <a:t> </a:t>
            </a:r>
            <a:r>
              <a:rPr lang="cs-CZ" sz="2400" dirty="0" err="1" smtClean="0"/>
              <a:t>kinetic</a:t>
            </a:r>
            <a:r>
              <a:rPr lang="cs-CZ" sz="2400" dirty="0" smtClean="0"/>
              <a:t> </a:t>
            </a:r>
            <a:r>
              <a:rPr lang="cs-CZ" sz="2400" dirty="0" err="1" smtClean="0"/>
              <a:t>chain</a:t>
            </a:r>
            <a:r>
              <a:rPr lang="cs-CZ" sz="2400" dirty="0" smtClean="0"/>
              <a:t> </a:t>
            </a:r>
            <a:r>
              <a:rPr lang="cs-CZ" sz="2400" dirty="0" err="1" smtClean="0"/>
              <a:t>exercise</a:t>
            </a:r>
            <a:endParaRPr lang="cs-CZ" sz="2400" dirty="0" smtClean="0"/>
          </a:p>
          <a:p>
            <a:r>
              <a:rPr lang="cs-CZ" sz="2400" dirty="0" err="1" smtClean="0"/>
              <a:t>Ultrasound</a:t>
            </a:r>
            <a:r>
              <a:rPr lang="cs-CZ" sz="2400" dirty="0" smtClean="0"/>
              <a:t>  and </a:t>
            </a:r>
            <a:r>
              <a:rPr lang="cs-CZ" sz="2400" dirty="0" err="1" smtClean="0"/>
              <a:t>combined</a:t>
            </a:r>
            <a:r>
              <a:rPr lang="cs-CZ" sz="2400" dirty="0" smtClean="0"/>
              <a:t> </a:t>
            </a:r>
            <a:r>
              <a:rPr lang="cs-CZ" sz="2400" dirty="0" err="1" smtClean="0"/>
              <a:t>electrotherapy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improve</a:t>
            </a:r>
            <a:r>
              <a:rPr lang="cs-CZ" sz="2400" dirty="0" smtClean="0"/>
              <a:t> </a:t>
            </a:r>
            <a:r>
              <a:rPr lang="cs-CZ" sz="2400" dirty="0" err="1" smtClean="0"/>
              <a:t>poor</a:t>
            </a:r>
            <a:r>
              <a:rPr lang="cs-CZ" sz="2400" dirty="0" smtClean="0"/>
              <a:t> </a:t>
            </a:r>
            <a:r>
              <a:rPr lang="cs-CZ" sz="2400" dirty="0" err="1" smtClean="0"/>
              <a:t>posture</a:t>
            </a:r>
            <a:endParaRPr lang="cs-CZ" sz="2400" dirty="0" smtClean="0"/>
          </a:p>
          <a:p>
            <a:r>
              <a:rPr lang="cs-CZ" sz="2400" dirty="0" smtClean="0"/>
              <a:t>To stop </a:t>
            </a:r>
            <a:r>
              <a:rPr lang="cs-CZ" sz="2400" dirty="0" err="1" smtClean="0"/>
              <a:t>pathological</a:t>
            </a:r>
            <a:r>
              <a:rPr lang="cs-CZ" sz="2400" dirty="0" smtClean="0"/>
              <a:t> </a:t>
            </a:r>
            <a:r>
              <a:rPr lang="cs-CZ" sz="2400" dirty="0" err="1" smtClean="0"/>
              <a:t>movement</a:t>
            </a:r>
            <a:r>
              <a:rPr lang="cs-CZ" sz="2400" dirty="0" smtClean="0"/>
              <a:t> </a:t>
            </a:r>
            <a:r>
              <a:rPr lang="cs-CZ" sz="2400" dirty="0" err="1" smtClean="0"/>
              <a:t>stereotypes</a:t>
            </a:r>
            <a:endParaRPr lang="cs-CZ" sz="2400" dirty="0" smtClean="0"/>
          </a:p>
          <a:p>
            <a:r>
              <a:rPr lang="cs-CZ" sz="2400" dirty="0" err="1" smtClean="0"/>
              <a:t>Spinal</a:t>
            </a:r>
            <a:r>
              <a:rPr lang="cs-CZ" sz="2400" dirty="0" smtClean="0"/>
              <a:t> </a:t>
            </a:r>
            <a:r>
              <a:rPr lang="cs-CZ" sz="2400" dirty="0" err="1" smtClean="0"/>
              <a:t>mobilisation</a:t>
            </a:r>
            <a:endParaRPr lang="cs-CZ" sz="2400" dirty="0" smtClean="0"/>
          </a:p>
          <a:p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activation</a:t>
            </a:r>
            <a:endParaRPr lang="cs-CZ" sz="2400" dirty="0" smtClean="0"/>
          </a:p>
          <a:p>
            <a:r>
              <a:rPr lang="cs-CZ" sz="2400" dirty="0" err="1" smtClean="0"/>
              <a:t>Lumbopelvic</a:t>
            </a:r>
            <a:r>
              <a:rPr lang="cs-CZ" sz="2400" dirty="0" smtClean="0"/>
              <a:t> </a:t>
            </a:r>
            <a:r>
              <a:rPr lang="cs-CZ" sz="2400" dirty="0" err="1" smtClean="0"/>
              <a:t>stabilisation</a:t>
            </a:r>
            <a:r>
              <a:rPr lang="cs-CZ" sz="2400" dirty="0" smtClean="0"/>
              <a:t>- to </a:t>
            </a:r>
            <a:r>
              <a:rPr lang="cs-CZ" sz="2400" dirty="0" err="1" smtClean="0"/>
              <a:t>get</a:t>
            </a:r>
            <a:r>
              <a:rPr lang="cs-CZ" sz="2400" dirty="0" smtClean="0"/>
              <a:t> </a:t>
            </a:r>
            <a:r>
              <a:rPr lang="cs-CZ" sz="2400" dirty="0" err="1" smtClean="0"/>
              <a:t>correct</a:t>
            </a:r>
            <a:r>
              <a:rPr lang="cs-CZ" sz="2400" dirty="0" smtClean="0"/>
              <a:t> </a:t>
            </a:r>
            <a:r>
              <a:rPr lang="cs-CZ" sz="2400" dirty="0" err="1" smtClean="0"/>
              <a:t>pattern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modify</a:t>
            </a:r>
            <a:r>
              <a:rPr lang="cs-CZ" sz="2400" dirty="0" smtClean="0"/>
              <a:t> </a:t>
            </a:r>
            <a:r>
              <a:rPr lang="cs-CZ" sz="2400" dirty="0" err="1" smtClean="0"/>
              <a:t>pathological</a:t>
            </a:r>
            <a:r>
              <a:rPr lang="cs-CZ" sz="2400" dirty="0" smtClean="0"/>
              <a:t> </a:t>
            </a:r>
            <a:r>
              <a:rPr lang="cs-CZ" sz="2400" dirty="0" err="1" smtClean="0"/>
              <a:t>movement</a:t>
            </a:r>
            <a:r>
              <a:rPr lang="cs-CZ" sz="2400" dirty="0" smtClean="0"/>
              <a:t>  </a:t>
            </a:r>
            <a:r>
              <a:rPr lang="cs-CZ" sz="2400" dirty="0" err="1" smtClean="0"/>
              <a:t>pattern</a:t>
            </a:r>
            <a:endParaRPr lang="cs-CZ" sz="2400" dirty="0" smtClean="0"/>
          </a:p>
          <a:p>
            <a:r>
              <a:rPr lang="cs-CZ" sz="2400" dirty="0" err="1" smtClean="0"/>
              <a:t>Training</a:t>
            </a:r>
            <a:r>
              <a:rPr lang="cs-CZ" sz="2400" dirty="0" smtClean="0"/>
              <a:t> in </a:t>
            </a:r>
            <a:r>
              <a:rPr lang="cs-CZ" sz="2400" dirty="0" err="1" smtClean="0"/>
              <a:t>neutral</a:t>
            </a:r>
            <a:r>
              <a:rPr lang="cs-CZ" sz="2400" dirty="0" smtClean="0"/>
              <a:t> joint </a:t>
            </a:r>
            <a:r>
              <a:rPr lang="cs-CZ" sz="2400" dirty="0" err="1" smtClean="0"/>
              <a:t>position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14253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757987" y="611977"/>
            <a:ext cx="24300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Chronic</a:t>
            </a:r>
            <a:r>
              <a:rPr lang="cs-CZ" sz="3200" dirty="0" smtClean="0"/>
              <a:t> </a:t>
            </a:r>
            <a:r>
              <a:rPr lang="cs-CZ" sz="3200" dirty="0" err="1" smtClean="0"/>
              <a:t>stage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916832"/>
            <a:ext cx="798769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Releas</a:t>
            </a:r>
            <a:r>
              <a:rPr lang="cs-CZ" sz="2400" dirty="0" smtClean="0"/>
              <a:t> </a:t>
            </a:r>
            <a:r>
              <a:rPr lang="cs-CZ" sz="2400" dirty="0" err="1" smtClean="0"/>
              <a:t>local</a:t>
            </a:r>
            <a:r>
              <a:rPr lang="cs-CZ" sz="2400" dirty="0" smtClean="0"/>
              <a:t> </a:t>
            </a:r>
            <a:r>
              <a:rPr lang="cs-CZ" sz="2400" dirty="0" err="1" smtClean="0"/>
              <a:t>spasms</a:t>
            </a:r>
            <a:r>
              <a:rPr lang="cs-CZ" sz="2400" dirty="0" smtClean="0"/>
              <a:t>-  </a:t>
            </a:r>
            <a:r>
              <a:rPr lang="cs-CZ" sz="2400" dirty="0" err="1" smtClean="0"/>
              <a:t>trigger</a:t>
            </a:r>
            <a:r>
              <a:rPr lang="cs-CZ" sz="2400" dirty="0" smtClean="0"/>
              <a:t> </a:t>
            </a:r>
            <a:r>
              <a:rPr lang="cs-CZ" sz="2400" dirty="0" err="1" smtClean="0"/>
              <a:t>points</a:t>
            </a:r>
            <a:endParaRPr lang="cs-CZ" sz="2400" dirty="0" smtClean="0"/>
          </a:p>
          <a:p>
            <a:pPr marL="285750" indent="-285750">
              <a:buFontTx/>
              <a:buChar char="-"/>
            </a:pPr>
            <a:r>
              <a:rPr lang="cs-CZ" sz="2400" dirty="0" err="1" smtClean="0"/>
              <a:t>deep</a:t>
            </a:r>
            <a:r>
              <a:rPr lang="cs-CZ" sz="2400" dirty="0" smtClean="0"/>
              <a:t> </a:t>
            </a:r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massage</a:t>
            </a:r>
            <a:r>
              <a:rPr lang="cs-CZ" sz="2400" dirty="0" smtClean="0"/>
              <a:t>, PIR</a:t>
            </a:r>
          </a:p>
          <a:p>
            <a:r>
              <a:rPr lang="cs-CZ" sz="2400" dirty="0" smtClean="0"/>
              <a:t>-    </a:t>
            </a:r>
            <a:r>
              <a:rPr lang="cs-CZ" sz="2400" dirty="0" err="1" smtClean="0"/>
              <a:t>ultrasound</a:t>
            </a:r>
            <a:r>
              <a:rPr lang="cs-CZ" sz="2400" dirty="0" smtClean="0"/>
              <a:t>, </a:t>
            </a:r>
            <a:r>
              <a:rPr lang="cs-CZ" sz="2400" dirty="0" err="1" smtClean="0"/>
              <a:t>shock</a:t>
            </a:r>
            <a:r>
              <a:rPr lang="cs-CZ" sz="2400" dirty="0" smtClean="0"/>
              <a:t>  </a:t>
            </a:r>
            <a:r>
              <a:rPr lang="cs-CZ" sz="2400" dirty="0" err="1" smtClean="0"/>
              <a:t>wave</a:t>
            </a:r>
            <a:r>
              <a:rPr lang="cs-CZ" sz="2400" dirty="0" smtClean="0"/>
              <a:t> </a:t>
            </a:r>
            <a:r>
              <a:rPr lang="cs-CZ" sz="2400" dirty="0" err="1" smtClean="0"/>
              <a:t>therapy</a:t>
            </a:r>
            <a:r>
              <a:rPr lang="cs-CZ" sz="2400" dirty="0" smtClean="0"/>
              <a:t>, </a:t>
            </a:r>
            <a:r>
              <a:rPr lang="cs-CZ" sz="2400" dirty="0" err="1" smtClean="0"/>
              <a:t>contrast</a:t>
            </a:r>
            <a:r>
              <a:rPr lang="cs-CZ" sz="2400" dirty="0" smtClean="0"/>
              <a:t> </a:t>
            </a:r>
            <a:r>
              <a:rPr lang="cs-CZ" sz="2400" dirty="0" err="1" smtClean="0"/>
              <a:t>baths</a:t>
            </a:r>
            <a:endParaRPr lang="cs-CZ" sz="2400" dirty="0" smtClean="0"/>
          </a:p>
          <a:p>
            <a:r>
              <a:rPr lang="cs-CZ" sz="2400" dirty="0" err="1" smtClean="0"/>
              <a:t>Excentric</a:t>
            </a:r>
            <a:r>
              <a:rPr lang="cs-CZ" sz="2400" dirty="0" smtClean="0"/>
              <a:t> </a:t>
            </a:r>
            <a:r>
              <a:rPr lang="cs-CZ" sz="2400" dirty="0" err="1" smtClean="0"/>
              <a:t>exercise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affects</a:t>
            </a:r>
            <a:r>
              <a:rPr lang="cs-CZ" sz="2400" dirty="0" smtClean="0"/>
              <a:t> </a:t>
            </a:r>
            <a:r>
              <a:rPr lang="cs-CZ" sz="2400" dirty="0" err="1" smtClean="0"/>
              <a:t>surrounding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r>
              <a:rPr lang="cs-CZ" sz="2400" dirty="0" smtClean="0"/>
              <a:t> (  </a:t>
            </a:r>
            <a:r>
              <a:rPr lang="cs-CZ" sz="2400" dirty="0" err="1" smtClean="0"/>
              <a:t>e.g</a:t>
            </a:r>
            <a:r>
              <a:rPr lang="cs-CZ" sz="2400" dirty="0" smtClean="0"/>
              <a:t>. </a:t>
            </a:r>
            <a:r>
              <a:rPr lang="cs-CZ" sz="2400" dirty="0" err="1" smtClean="0"/>
              <a:t>elbow</a:t>
            </a:r>
            <a:r>
              <a:rPr lang="cs-CZ" sz="2400" dirty="0" smtClean="0"/>
              <a:t>- </a:t>
            </a:r>
            <a:r>
              <a:rPr lang="cs-CZ" sz="2400" dirty="0" err="1" smtClean="0"/>
              <a:t>scapular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r>
              <a:rPr lang="cs-CZ" sz="2400" dirty="0" smtClean="0"/>
              <a:t>)</a:t>
            </a:r>
          </a:p>
          <a:p>
            <a:r>
              <a:rPr lang="cs-CZ" sz="2400" dirty="0" err="1" smtClean="0"/>
              <a:t>Ergonomics</a:t>
            </a:r>
            <a:r>
              <a:rPr lang="cs-CZ" sz="2400" dirty="0" smtClean="0"/>
              <a:t> to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modified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modify</a:t>
            </a:r>
            <a:r>
              <a:rPr lang="cs-CZ" sz="2400" dirty="0" smtClean="0"/>
              <a:t> </a:t>
            </a:r>
            <a:r>
              <a:rPr lang="cs-CZ" sz="2400" dirty="0" err="1" smtClean="0"/>
              <a:t>training</a:t>
            </a:r>
            <a:r>
              <a:rPr lang="cs-CZ" sz="2400" dirty="0" smtClean="0"/>
              <a:t> </a:t>
            </a:r>
            <a:r>
              <a:rPr lang="cs-CZ" sz="2400" dirty="0" err="1" smtClean="0"/>
              <a:t>methods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strengthen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endParaRPr lang="cs-CZ" sz="2400" dirty="0" smtClean="0"/>
          </a:p>
          <a:p>
            <a:pPr marL="285750" indent="-285750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615024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213</Words>
  <Application>Microsoft Office PowerPoint</Application>
  <PresentationFormat>Předvádění na obrazovce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Inflammations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Inflammations</dc:title>
  <dc:creator>PC</dc:creator>
  <cp:lastModifiedBy>PC</cp:lastModifiedBy>
  <cp:revision>6</cp:revision>
  <dcterms:created xsi:type="dcterms:W3CDTF">2020-02-28T16:21:41Z</dcterms:created>
  <dcterms:modified xsi:type="dcterms:W3CDTF">2021-04-11T13:42:27Z</dcterms:modified>
</cp:coreProperties>
</file>