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3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BFF5-33C4-4A0B-A9D3-D24105414325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8CB57-5D10-4560-9EF6-E96F130011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7078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BFF5-33C4-4A0B-A9D3-D24105414325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8CB57-5D10-4560-9EF6-E96F130011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776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BFF5-33C4-4A0B-A9D3-D24105414325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8CB57-5D10-4560-9EF6-E96F130011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797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BFF5-33C4-4A0B-A9D3-D24105414325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8CB57-5D10-4560-9EF6-E96F130011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94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BFF5-33C4-4A0B-A9D3-D24105414325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8CB57-5D10-4560-9EF6-E96F130011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925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BFF5-33C4-4A0B-A9D3-D24105414325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8CB57-5D10-4560-9EF6-E96F130011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1254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BFF5-33C4-4A0B-A9D3-D24105414325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8CB57-5D10-4560-9EF6-E96F130011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306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BFF5-33C4-4A0B-A9D3-D24105414325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8CB57-5D10-4560-9EF6-E96F130011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147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BFF5-33C4-4A0B-A9D3-D24105414325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8CB57-5D10-4560-9EF6-E96F130011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424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BFF5-33C4-4A0B-A9D3-D24105414325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8CB57-5D10-4560-9EF6-E96F130011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392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BFF5-33C4-4A0B-A9D3-D24105414325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8CB57-5D10-4560-9EF6-E96F130011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52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4BFF5-33C4-4A0B-A9D3-D24105414325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8CB57-5D10-4560-9EF6-E96F130011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669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Entesopathy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742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31839" y="472316"/>
            <a:ext cx="2214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Overloading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1844824"/>
            <a:ext cx="725673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Acute</a:t>
            </a:r>
            <a:r>
              <a:rPr lang="cs-CZ" sz="2400" dirty="0" smtClean="0"/>
              <a:t> </a:t>
            </a:r>
            <a:r>
              <a:rPr lang="cs-CZ" sz="2400" dirty="0" err="1" smtClean="0"/>
              <a:t>stage</a:t>
            </a:r>
            <a:r>
              <a:rPr lang="cs-CZ" sz="2400" dirty="0" smtClean="0"/>
              <a:t>- rest, </a:t>
            </a:r>
            <a:r>
              <a:rPr lang="cs-CZ" sz="2400" dirty="0" err="1" smtClean="0"/>
              <a:t>orthesis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</a:t>
            </a:r>
            <a:r>
              <a:rPr lang="cs-CZ" sz="2400" dirty="0" err="1" smtClean="0"/>
              <a:t>local</a:t>
            </a:r>
            <a:r>
              <a:rPr lang="cs-CZ" sz="2400" dirty="0" smtClean="0"/>
              <a:t> and </a:t>
            </a:r>
            <a:r>
              <a:rPr lang="cs-CZ" sz="2400" dirty="0" err="1" smtClean="0"/>
              <a:t>systemic</a:t>
            </a:r>
            <a:r>
              <a:rPr lang="cs-CZ" sz="2400" dirty="0" smtClean="0"/>
              <a:t> NSAID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</a:t>
            </a:r>
            <a:r>
              <a:rPr lang="cs-CZ" sz="2400" dirty="0" err="1" smtClean="0"/>
              <a:t>local</a:t>
            </a:r>
            <a:r>
              <a:rPr lang="cs-CZ" sz="2400" dirty="0" smtClean="0"/>
              <a:t>   </a:t>
            </a:r>
            <a:r>
              <a:rPr lang="cs-CZ" sz="2400" dirty="0" err="1" smtClean="0"/>
              <a:t>corticosteroids</a:t>
            </a:r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dirty="0" err="1" smtClean="0"/>
              <a:t>Chronic</a:t>
            </a:r>
            <a:r>
              <a:rPr lang="cs-CZ" sz="2400" dirty="0" smtClean="0"/>
              <a:t> </a:t>
            </a:r>
            <a:r>
              <a:rPr lang="cs-CZ" sz="2400" dirty="0" err="1" smtClean="0"/>
              <a:t>stage</a:t>
            </a:r>
            <a:r>
              <a:rPr lang="cs-CZ" sz="2400" dirty="0" smtClean="0"/>
              <a:t>-  </a:t>
            </a:r>
            <a:r>
              <a:rPr lang="cs-CZ" sz="2400" dirty="0" err="1" smtClean="0"/>
              <a:t>treatment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oedema</a:t>
            </a:r>
            <a:r>
              <a:rPr lang="cs-CZ" sz="2400" dirty="0" smtClean="0"/>
              <a:t> and </a:t>
            </a:r>
            <a:r>
              <a:rPr lang="cs-CZ" sz="2400" dirty="0" err="1" smtClean="0"/>
              <a:t>inflammation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</a:t>
            </a:r>
            <a:r>
              <a:rPr lang="cs-CZ" sz="2400" dirty="0" err="1" smtClean="0"/>
              <a:t>physical</a:t>
            </a:r>
            <a:r>
              <a:rPr lang="cs-CZ" sz="2400" dirty="0" smtClean="0"/>
              <a:t> </a:t>
            </a:r>
            <a:r>
              <a:rPr lang="cs-CZ" sz="2400" dirty="0" err="1" smtClean="0"/>
              <a:t>therapy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soft </a:t>
            </a:r>
            <a:r>
              <a:rPr lang="cs-CZ" sz="2400" dirty="0" err="1" smtClean="0"/>
              <a:t>tissue</a:t>
            </a:r>
            <a:r>
              <a:rPr lang="cs-CZ" sz="2400" dirty="0" smtClean="0"/>
              <a:t> </a:t>
            </a:r>
            <a:r>
              <a:rPr lang="cs-CZ" sz="2400" dirty="0" err="1" smtClean="0"/>
              <a:t>techniques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joint </a:t>
            </a:r>
            <a:r>
              <a:rPr lang="cs-CZ" sz="2400" dirty="0" err="1" smtClean="0"/>
              <a:t>mobilisation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</a:t>
            </a:r>
            <a:r>
              <a:rPr lang="cs-CZ" sz="2400" dirty="0" err="1" smtClean="0"/>
              <a:t>electrotherapy</a:t>
            </a:r>
            <a:r>
              <a:rPr lang="cs-CZ" sz="2400" dirty="0" smtClean="0"/>
              <a:t>- DD, TENS, laser…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00615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835695" y="476672"/>
            <a:ext cx="49297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Chronic</a:t>
            </a:r>
            <a:r>
              <a:rPr lang="cs-CZ" sz="3200" dirty="0" smtClean="0"/>
              <a:t> </a:t>
            </a:r>
            <a:r>
              <a:rPr lang="cs-CZ" sz="3200" dirty="0" err="1" smtClean="0"/>
              <a:t>stage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overloading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510939" y="1556792"/>
            <a:ext cx="7221785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Muscle</a:t>
            </a:r>
            <a:r>
              <a:rPr lang="cs-CZ" sz="2400" dirty="0" smtClean="0"/>
              <a:t> </a:t>
            </a:r>
            <a:r>
              <a:rPr lang="cs-CZ" sz="2400" dirty="0" err="1" smtClean="0"/>
              <a:t>relaxation</a:t>
            </a:r>
            <a:endParaRPr lang="cs-CZ" sz="2400" dirty="0" smtClean="0"/>
          </a:p>
          <a:p>
            <a:r>
              <a:rPr lang="cs-CZ" sz="2400" dirty="0" smtClean="0"/>
              <a:t>To </a:t>
            </a:r>
            <a:r>
              <a:rPr lang="cs-CZ" sz="2400" dirty="0" err="1" smtClean="0"/>
              <a:t>correct</a:t>
            </a:r>
            <a:r>
              <a:rPr lang="cs-CZ" sz="2400" dirty="0" smtClean="0"/>
              <a:t> </a:t>
            </a:r>
            <a:r>
              <a:rPr lang="cs-CZ" sz="2400" dirty="0" err="1" smtClean="0"/>
              <a:t>muscle</a:t>
            </a:r>
            <a:r>
              <a:rPr lang="cs-CZ" sz="2400" dirty="0" smtClean="0"/>
              <a:t> </a:t>
            </a:r>
            <a:r>
              <a:rPr lang="cs-CZ" sz="2400" dirty="0" err="1" smtClean="0"/>
              <a:t>contractions</a:t>
            </a:r>
            <a:r>
              <a:rPr lang="cs-CZ" sz="2400" dirty="0" smtClean="0"/>
              <a:t> in </a:t>
            </a:r>
            <a:r>
              <a:rPr lang="cs-CZ" sz="2400" dirty="0" err="1" smtClean="0"/>
              <a:t>neutral</a:t>
            </a:r>
            <a:r>
              <a:rPr lang="cs-CZ" sz="2400" dirty="0" smtClean="0"/>
              <a:t> joint </a:t>
            </a:r>
            <a:r>
              <a:rPr lang="cs-CZ" sz="2400" dirty="0" err="1" smtClean="0"/>
              <a:t>alignment</a:t>
            </a:r>
            <a:endParaRPr lang="cs-CZ" sz="2400" dirty="0" smtClean="0"/>
          </a:p>
          <a:p>
            <a:r>
              <a:rPr lang="cs-CZ" sz="2400" dirty="0" smtClean="0"/>
              <a:t>PIR, </a:t>
            </a:r>
            <a:r>
              <a:rPr lang="cs-CZ" sz="2400" dirty="0" err="1" smtClean="0"/>
              <a:t>antigravity</a:t>
            </a:r>
            <a:r>
              <a:rPr lang="cs-CZ" sz="2400" dirty="0" smtClean="0"/>
              <a:t>  </a:t>
            </a:r>
            <a:r>
              <a:rPr lang="cs-CZ" sz="2400" dirty="0" err="1" smtClean="0"/>
              <a:t>relaxation</a:t>
            </a:r>
            <a:r>
              <a:rPr lang="cs-CZ" sz="2400" dirty="0" smtClean="0"/>
              <a:t>, Vojta ´s </a:t>
            </a:r>
            <a:r>
              <a:rPr lang="cs-CZ" sz="2400" dirty="0" err="1" smtClean="0"/>
              <a:t>method</a:t>
            </a:r>
            <a:r>
              <a:rPr lang="cs-CZ" sz="2400" dirty="0" smtClean="0"/>
              <a:t> </a:t>
            </a:r>
            <a:r>
              <a:rPr lang="cs-CZ" sz="2400" dirty="0" err="1" smtClean="0"/>
              <a:t>locomotion</a:t>
            </a:r>
            <a:endParaRPr lang="cs-CZ" sz="2400" dirty="0" smtClean="0"/>
          </a:p>
          <a:p>
            <a:r>
              <a:rPr lang="cs-CZ" sz="2400" dirty="0" err="1" smtClean="0"/>
              <a:t>Closed</a:t>
            </a:r>
            <a:r>
              <a:rPr lang="cs-CZ" sz="2400" dirty="0" smtClean="0"/>
              <a:t> </a:t>
            </a:r>
            <a:r>
              <a:rPr lang="cs-CZ" sz="2400" dirty="0" err="1" smtClean="0"/>
              <a:t>kinetic</a:t>
            </a:r>
            <a:r>
              <a:rPr lang="cs-CZ" sz="2400" dirty="0" smtClean="0"/>
              <a:t> </a:t>
            </a:r>
            <a:r>
              <a:rPr lang="cs-CZ" sz="2400" dirty="0" err="1" smtClean="0"/>
              <a:t>chain</a:t>
            </a:r>
            <a:r>
              <a:rPr lang="cs-CZ" sz="2400" dirty="0" smtClean="0"/>
              <a:t> </a:t>
            </a:r>
            <a:r>
              <a:rPr lang="cs-CZ" sz="2400" dirty="0" err="1" smtClean="0"/>
              <a:t>exercise</a:t>
            </a:r>
            <a:endParaRPr lang="cs-CZ" sz="2400" dirty="0" smtClean="0"/>
          </a:p>
          <a:p>
            <a:r>
              <a:rPr lang="cs-CZ" sz="2400" dirty="0" err="1" smtClean="0"/>
              <a:t>Ultrasound</a:t>
            </a:r>
            <a:r>
              <a:rPr lang="cs-CZ" sz="2400" dirty="0" smtClean="0"/>
              <a:t>  and </a:t>
            </a:r>
            <a:r>
              <a:rPr lang="cs-CZ" sz="2400" dirty="0" err="1" smtClean="0"/>
              <a:t>combined</a:t>
            </a:r>
            <a:r>
              <a:rPr lang="cs-CZ" sz="2400" dirty="0" smtClean="0"/>
              <a:t> </a:t>
            </a:r>
            <a:r>
              <a:rPr lang="cs-CZ" sz="2400" dirty="0" err="1" smtClean="0"/>
              <a:t>electrotherapy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To </a:t>
            </a:r>
            <a:r>
              <a:rPr lang="cs-CZ" sz="2400" dirty="0" err="1" smtClean="0"/>
              <a:t>improve</a:t>
            </a:r>
            <a:r>
              <a:rPr lang="cs-CZ" sz="2400" dirty="0" smtClean="0"/>
              <a:t> </a:t>
            </a:r>
            <a:r>
              <a:rPr lang="cs-CZ" sz="2400" dirty="0" err="1" smtClean="0"/>
              <a:t>poor</a:t>
            </a:r>
            <a:r>
              <a:rPr lang="cs-CZ" sz="2400" dirty="0" smtClean="0"/>
              <a:t> </a:t>
            </a:r>
            <a:r>
              <a:rPr lang="cs-CZ" sz="2400" dirty="0" err="1" smtClean="0"/>
              <a:t>posture</a:t>
            </a:r>
            <a:endParaRPr lang="cs-CZ" sz="2400" dirty="0" smtClean="0"/>
          </a:p>
          <a:p>
            <a:r>
              <a:rPr lang="cs-CZ" sz="2400" dirty="0" smtClean="0"/>
              <a:t>To stop </a:t>
            </a:r>
            <a:r>
              <a:rPr lang="cs-CZ" sz="2400" dirty="0" err="1" smtClean="0"/>
              <a:t>pathological</a:t>
            </a:r>
            <a:r>
              <a:rPr lang="cs-CZ" sz="2400" dirty="0" smtClean="0"/>
              <a:t> </a:t>
            </a:r>
            <a:r>
              <a:rPr lang="cs-CZ" sz="2400" dirty="0" err="1" smtClean="0"/>
              <a:t>movement</a:t>
            </a:r>
            <a:r>
              <a:rPr lang="cs-CZ" sz="2400" dirty="0" smtClean="0"/>
              <a:t> </a:t>
            </a:r>
            <a:r>
              <a:rPr lang="cs-CZ" sz="2400" dirty="0" err="1" smtClean="0"/>
              <a:t>stereotypes</a:t>
            </a:r>
            <a:endParaRPr lang="cs-CZ" sz="2400" dirty="0" smtClean="0"/>
          </a:p>
          <a:p>
            <a:r>
              <a:rPr lang="cs-CZ" sz="2400" dirty="0" err="1" smtClean="0"/>
              <a:t>Spinal</a:t>
            </a:r>
            <a:r>
              <a:rPr lang="cs-CZ" sz="2400" dirty="0" smtClean="0"/>
              <a:t> </a:t>
            </a:r>
            <a:r>
              <a:rPr lang="cs-CZ" sz="2400" dirty="0" err="1" smtClean="0"/>
              <a:t>mobilisation</a:t>
            </a:r>
            <a:endParaRPr lang="cs-CZ" sz="2400" dirty="0" smtClean="0"/>
          </a:p>
          <a:p>
            <a:r>
              <a:rPr lang="cs-CZ" sz="2400" dirty="0" err="1" smtClean="0"/>
              <a:t>Muscle</a:t>
            </a:r>
            <a:r>
              <a:rPr lang="cs-CZ" sz="2400" dirty="0" smtClean="0"/>
              <a:t> </a:t>
            </a:r>
            <a:r>
              <a:rPr lang="cs-CZ" sz="2400" dirty="0" err="1" smtClean="0"/>
              <a:t>activation</a:t>
            </a:r>
            <a:endParaRPr lang="cs-CZ" sz="2400" dirty="0" smtClean="0"/>
          </a:p>
          <a:p>
            <a:r>
              <a:rPr lang="cs-CZ" sz="2400" dirty="0" err="1" smtClean="0"/>
              <a:t>Lumbopelvic</a:t>
            </a:r>
            <a:r>
              <a:rPr lang="cs-CZ" sz="2400" dirty="0" smtClean="0"/>
              <a:t> </a:t>
            </a:r>
            <a:r>
              <a:rPr lang="cs-CZ" sz="2400" dirty="0" err="1" smtClean="0"/>
              <a:t>stabilisation</a:t>
            </a:r>
            <a:r>
              <a:rPr lang="cs-CZ" sz="2400" dirty="0" smtClean="0"/>
              <a:t>- to </a:t>
            </a:r>
            <a:r>
              <a:rPr lang="cs-CZ" sz="2400" dirty="0" err="1" smtClean="0"/>
              <a:t>get</a:t>
            </a:r>
            <a:r>
              <a:rPr lang="cs-CZ" sz="2400" dirty="0" smtClean="0"/>
              <a:t> </a:t>
            </a:r>
            <a:r>
              <a:rPr lang="cs-CZ" sz="2400" dirty="0" err="1" smtClean="0"/>
              <a:t>correct</a:t>
            </a:r>
            <a:r>
              <a:rPr lang="cs-CZ" sz="2400" dirty="0" smtClean="0"/>
              <a:t> </a:t>
            </a:r>
            <a:r>
              <a:rPr lang="cs-CZ" sz="2400" dirty="0" err="1" smtClean="0"/>
              <a:t>pattern</a:t>
            </a:r>
            <a:endParaRPr lang="cs-CZ" sz="2400" dirty="0" smtClean="0"/>
          </a:p>
          <a:p>
            <a:r>
              <a:rPr lang="cs-CZ" sz="2400" dirty="0" smtClean="0"/>
              <a:t>To </a:t>
            </a:r>
            <a:r>
              <a:rPr lang="cs-CZ" sz="2400" dirty="0" err="1" smtClean="0"/>
              <a:t>modify</a:t>
            </a:r>
            <a:r>
              <a:rPr lang="cs-CZ" sz="2400" dirty="0" smtClean="0"/>
              <a:t> </a:t>
            </a:r>
            <a:r>
              <a:rPr lang="cs-CZ" sz="2400" dirty="0" err="1" smtClean="0"/>
              <a:t>pathological</a:t>
            </a:r>
            <a:r>
              <a:rPr lang="cs-CZ" sz="2400" dirty="0" smtClean="0"/>
              <a:t> </a:t>
            </a:r>
            <a:r>
              <a:rPr lang="cs-CZ" sz="2400" dirty="0" err="1" smtClean="0"/>
              <a:t>movement</a:t>
            </a:r>
            <a:r>
              <a:rPr lang="cs-CZ" sz="2400" dirty="0" smtClean="0"/>
              <a:t>  </a:t>
            </a:r>
            <a:r>
              <a:rPr lang="cs-CZ" sz="2400" dirty="0" err="1" smtClean="0"/>
              <a:t>pattern</a:t>
            </a:r>
            <a:endParaRPr lang="cs-CZ" sz="2400" dirty="0" smtClean="0"/>
          </a:p>
          <a:p>
            <a:r>
              <a:rPr lang="cs-CZ" sz="2400" dirty="0" err="1" smtClean="0"/>
              <a:t>Training</a:t>
            </a:r>
            <a:r>
              <a:rPr lang="cs-CZ" sz="2400" dirty="0" smtClean="0"/>
              <a:t> in </a:t>
            </a:r>
            <a:r>
              <a:rPr lang="cs-CZ" sz="2400" dirty="0" err="1" smtClean="0"/>
              <a:t>neutral</a:t>
            </a:r>
            <a:r>
              <a:rPr lang="cs-CZ" sz="2400" dirty="0" smtClean="0"/>
              <a:t> joint </a:t>
            </a:r>
            <a:r>
              <a:rPr lang="cs-CZ" sz="2400" dirty="0" err="1" smtClean="0"/>
              <a:t>position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39570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757987" y="611977"/>
            <a:ext cx="24300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Chronic</a:t>
            </a:r>
            <a:r>
              <a:rPr lang="cs-CZ" sz="3200" dirty="0" smtClean="0"/>
              <a:t> </a:t>
            </a:r>
            <a:r>
              <a:rPr lang="cs-CZ" sz="3200" dirty="0" err="1" smtClean="0"/>
              <a:t>stage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528" y="1916832"/>
            <a:ext cx="798769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Releas</a:t>
            </a:r>
            <a:r>
              <a:rPr lang="cs-CZ" sz="2400" dirty="0" smtClean="0"/>
              <a:t> </a:t>
            </a:r>
            <a:r>
              <a:rPr lang="cs-CZ" sz="2400" dirty="0" err="1" smtClean="0"/>
              <a:t>local</a:t>
            </a:r>
            <a:r>
              <a:rPr lang="cs-CZ" sz="2400" dirty="0" smtClean="0"/>
              <a:t> </a:t>
            </a:r>
            <a:r>
              <a:rPr lang="cs-CZ" sz="2400" dirty="0" err="1" smtClean="0"/>
              <a:t>spasms</a:t>
            </a:r>
            <a:r>
              <a:rPr lang="cs-CZ" sz="2400" dirty="0" smtClean="0"/>
              <a:t>-  </a:t>
            </a:r>
            <a:r>
              <a:rPr lang="cs-CZ" sz="2400" dirty="0" err="1" smtClean="0"/>
              <a:t>trigger</a:t>
            </a:r>
            <a:r>
              <a:rPr lang="cs-CZ" sz="2400" dirty="0" smtClean="0"/>
              <a:t> </a:t>
            </a:r>
            <a:r>
              <a:rPr lang="cs-CZ" sz="2400" dirty="0" err="1" smtClean="0"/>
              <a:t>points</a:t>
            </a:r>
            <a:endParaRPr lang="cs-CZ" sz="2400" dirty="0" smtClean="0"/>
          </a:p>
          <a:p>
            <a:pPr marL="285750" indent="-285750">
              <a:buFontTx/>
              <a:buChar char="-"/>
            </a:pPr>
            <a:r>
              <a:rPr lang="cs-CZ" sz="2400" dirty="0" err="1" smtClean="0"/>
              <a:t>deep</a:t>
            </a:r>
            <a:r>
              <a:rPr lang="cs-CZ" sz="2400" dirty="0" smtClean="0"/>
              <a:t> </a:t>
            </a:r>
            <a:r>
              <a:rPr lang="cs-CZ" sz="2400" dirty="0" err="1" smtClean="0"/>
              <a:t>muscle</a:t>
            </a:r>
            <a:r>
              <a:rPr lang="cs-CZ" sz="2400" dirty="0" smtClean="0"/>
              <a:t> </a:t>
            </a:r>
            <a:r>
              <a:rPr lang="cs-CZ" sz="2400" dirty="0" err="1" smtClean="0"/>
              <a:t>massage</a:t>
            </a:r>
            <a:r>
              <a:rPr lang="cs-CZ" sz="2400" dirty="0" smtClean="0"/>
              <a:t>, PIR</a:t>
            </a:r>
          </a:p>
          <a:p>
            <a:r>
              <a:rPr lang="cs-CZ" sz="2400" dirty="0" smtClean="0"/>
              <a:t>-    </a:t>
            </a:r>
            <a:r>
              <a:rPr lang="cs-CZ" sz="2400" dirty="0" err="1" smtClean="0"/>
              <a:t>ultrasound</a:t>
            </a:r>
            <a:r>
              <a:rPr lang="cs-CZ" sz="2400" dirty="0" smtClean="0"/>
              <a:t>, </a:t>
            </a:r>
            <a:r>
              <a:rPr lang="cs-CZ" sz="2400" dirty="0" err="1" smtClean="0"/>
              <a:t>shock</a:t>
            </a:r>
            <a:r>
              <a:rPr lang="cs-CZ" sz="2400" dirty="0" smtClean="0"/>
              <a:t>  </a:t>
            </a:r>
            <a:r>
              <a:rPr lang="cs-CZ" sz="2400" dirty="0" err="1" smtClean="0"/>
              <a:t>wave</a:t>
            </a:r>
            <a:r>
              <a:rPr lang="cs-CZ" sz="2400" dirty="0" smtClean="0"/>
              <a:t> </a:t>
            </a:r>
            <a:r>
              <a:rPr lang="cs-CZ" sz="2400" dirty="0" err="1" smtClean="0"/>
              <a:t>therapy</a:t>
            </a:r>
            <a:r>
              <a:rPr lang="cs-CZ" sz="2400" dirty="0" smtClean="0"/>
              <a:t>, </a:t>
            </a:r>
            <a:r>
              <a:rPr lang="cs-CZ" sz="2400" dirty="0" err="1" smtClean="0"/>
              <a:t>contrast</a:t>
            </a:r>
            <a:r>
              <a:rPr lang="cs-CZ" sz="2400" dirty="0" smtClean="0"/>
              <a:t> </a:t>
            </a:r>
            <a:r>
              <a:rPr lang="cs-CZ" sz="2400" dirty="0" err="1" smtClean="0"/>
              <a:t>baths</a:t>
            </a:r>
            <a:endParaRPr lang="cs-CZ" sz="2400" dirty="0" smtClean="0"/>
          </a:p>
          <a:p>
            <a:r>
              <a:rPr lang="cs-CZ" sz="2400" dirty="0" err="1" smtClean="0"/>
              <a:t>Excentric</a:t>
            </a:r>
            <a:r>
              <a:rPr lang="cs-CZ" sz="2400" dirty="0" smtClean="0"/>
              <a:t> </a:t>
            </a:r>
            <a:r>
              <a:rPr lang="cs-CZ" sz="2400" dirty="0" err="1" smtClean="0"/>
              <a:t>exercise</a:t>
            </a:r>
            <a:endParaRPr lang="cs-CZ" sz="2400" dirty="0" smtClean="0"/>
          </a:p>
          <a:p>
            <a:r>
              <a:rPr lang="cs-CZ" sz="2400" dirty="0" smtClean="0"/>
              <a:t>To </a:t>
            </a:r>
            <a:r>
              <a:rPr lang="cs-CZ" sz="2400" dirty="0" err="1" smtClean="0"/>
              <a:t>affect</a:t>
            </a:r>
            <a:r>
              <a:rPr lang="cs-CZ" sz="2400" dirty="0" smtClean="0"/>
              <a:t> </a:t>
            </a:r>
            <a:r>
              <a:rPr lang="cs-CZ" sz="2400" dirty="0" err="1" smtClean="0"/>
              <a:t>surrounding</a:t>
            </a:r>
            <a:r>
              <a:rPr lang="cs-CZ" sz="2400" dirty="0" smtClean="0"/>
              <a:t> </a:t>
            </a:r>
            <a:r>
              <a:rPr lang="cs-CZ" sz="2400" dirty="0" err="1" smtClean="0"/>
              <a:t>muscles</a:t>
            </a:r>
            <a:r>
              <a:rPr lang="cs-CZ" sz="2400" dirty="0" smtClean="0"/>
              <a:t> (  </a:t>
            </a:r>
            <a:r>
              <a:rPr lang="cs-CZ" sz="2400" dirty="0" err="1" smtClean="0"/>
              <a:t>e.g</a:t>
            </a:r>
            <a:r>
              <a:rPr lang="cs-CZ" sz="2400" dirty="0" smtClean="0"/>
              <a:t>. </a:t>
            </a:r>
            <a:r>
              <a:rPr lang="cs-CZ" sz="2400" dirty="0" err="1" smtClean="0"/>
              <a:t>elbow</a:t>
            </a:r>
            <a:r>
              <a:rPr lang="cs-CZ" sz="2400" dirty="0" smtClean="0"/>
              <a:t>- </a:t>
            </a:r>
            <a:r>
              <a:rPr lang="cs-CZ" sz="2400" dirty="0" err="1" smtClean="0"/>
              <a:t>scapular</a:t>
            </a:r>
            <a:r>
              <a:rPr lang="cs-CZ" sz="2400" dirty="0" smtClean="0"/>
              <a:t> </a:t>
            </a:r>
            <a:r>
              <a:rPr lang="cs-CZ" sz="2400" dirty="0" err="1" smtClean="0"/>
              <a:t>muscles</a:t>
            </a:r>
            <a:r>
              <a:rPr lang="cs-CZ" sz="2400" dirty="0" smtClean="0"/>
              <a:t>)</a:t>
            </a:r>
          </a:p>
          <a:p>
            <a:r>
              <a:rPr lang="cs-CZ" sz="2400" dirty="0" err="1" smtClean="0"/>
              <a:t>Ergonomics</a:t>
            </a:r>
            <a:r>
              <a:rPr lang="cs-CZ" sz="2400" dirty="0" smtClean="0"/>
              <a:t> to </a:t>
            </a:r>
            <a:r>
              <a:rPr lang="cs-CZ" sz="2400" dirty="0" err="1" smtClean="0"/>
              <a:t>be</a:t>
            </a:r>
            <a:r>
              <a:rPr lang="cs-CZ" sz="2400" dirty="0" smtClean="0"/>
              <a:t> </a:t>
            </a:r>
            <a:r>
              <a:rPr lang="cs-CZ" sz="2400" dirty="0" err="1" smtClean="0"/>
              <a:t>modified</a:t>
            </a:r>
            <a:endParaRPr lang="cs-CZ" sz="2400" dirty="0" smtClean="0"/>
          </a:p>
          <a:p>
            <a:r>
              <a:rPr lang="cs-CZ" sz="2400" dirty="0" smtClean="0"/>
              <a:t>To </a:t>
            </a:r>
            <a:r>
              <a:rPr lang="cs-CZ" sz="2400" dirty="0" err="1" smtClean="0"/>
              <a:t>modify</a:t>
            </a:r>
            <a:r>
              <a:rPr lang="cs-CZ" sz="2400" dirty="0" smtClean="0"/>
              <a:t> </a:t>
            </a:r>
            <a:r>
              <a:rPr lang="cs-CZ" sz="2400" dirty="0" err="1" smtClean="0"/>
              <a:t>training</a:t>
            </a:r>
            <a:r>
              <a:rPr lang="cs-CZ" sz="2400" dirty="0" smtClean="0"/>
              <a:t> </a:t>
            </a:r>
            <a:r>
              <a:rPr lang="cs-CZ" sz="2400" dirty="0" err="1" smtClean="0"/>
              <a:t>methods</a:t>
            </a:r>
            <a:endParaRPr lang="cs-CZ" sz="2400" dirty="0" smtClean="0"/>
          </a:p>
          <a:p>
            <a:r>
              <a:rPr lang="cs-CZ" sz="2400" dirty="0" smtClean="0"/>
              <a:t>To </a:t>
            </a:r>
            <a:r>
              <a:rPr lang="cs-CZ" sz="2400" dirty="0" err="1" smtClean="0"/>
              <a:t>strengthen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muscles</a:t>
            </a:r>
            <a:endParaRPr lang="cs-CZ" sz="2400" dirty="0" smtClean="0"/>
          </a:p>
          <a:p>
            <a:pPr marL="285750" indent="-285750"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06625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149</Words>
  <Application>Microsoft Office PowerPoint</Application>
  <PresentationFormat>Předvádění na obrazovce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Entesopathy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Entesopathy</dc:title>
  <dc:creator>PC</dc:creator>
  <cp:lastModifiedBy>PC</cp:lastModifiedBy>
  <cp:revision>2</cp:revision>
  <dcterms:created xsi:type="dcterms:W3CDTF">2020-03-18T14:57:27Z</dcterms:created>
  <dcterms:modified xsi:type="dcterms:W3CDTF">2021-04-25T13:36:00Z</dcterms:modified>
</cp:coreProperties>
</file>