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64623-42E3-47D6-8111-2922E59EE1F8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BDD27-F689-4A7F-8DEA-BCD535B96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6874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64623-42E3-47D6-8111-2922E59EE1F8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BDD27-F689-4A7F-8DEA-BCD535B96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475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64623-42E3-47D6-8111-2922E59EE1F8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BDD27-F689-4A7F-8DEA-BCD535B96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79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64623-42E3-47D6-8111-2922E59EE1F8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BDD27-F689-4A7F-8DEA-BCD535B96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305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64623-42E3-47D6-8111-2922E59EE1F8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BDD27-F689-4A7F-8DEA-BCD535B96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44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64623-42E3-47D6-8111-2922E59EE1F8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BDD27-F689-4A7F-8DEA-BCD535B96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647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64623-42E3-47D6-8111-2922E59EE1F8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BDD27-F689-4A7F-8DEA-BCD535B96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095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64623-42E3-47D6-8111-2922E59EE1F8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BDD27-F689-4A7F-8DEA-BCD535B96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36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64623-42E3-47D6-8111-2922E59EE1F8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BDD27-F689-4A7F-8DEA-BCD535B96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796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64623-42E3-47D6-8111-2922E59EE1F8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BDD27-F689-4A7F-8DEA-BCD535B96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28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64623-42E3-47D6-8111-2922E59EE1F8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BDD27-F689-4A7F-8DEA-BCD535B96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939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64623-42E3-47D6-8111-2922E59EE1F8}" type="datetimeFigureOut">
              <a:rPr lang="cs-CZ" smtClean="0"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BDD27-F689-4A7F-8DEA-BCD535B96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16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Scoliosis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Exercise</a:t>
            </a:r>
            <a:r>
              <a:rPr lang="cs-CZ" dirty="0" smtClean="0"/>
              <a:t> </a:t>
            </a:r>
            <a:r>
              <a:rPr lang="cs-CZ" dirty="0" err="1" smtClean="0"/>
              <a:t>therapy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6158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1196752"/>
            <a:ext cx="755521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goal</a:t>
            </a:r>
            <a:r>
              <a:rPr lang="cs-CZ" sz="2800" dirty="0" smtClean="0"/>
              <a:t> </a:t>
            </a:r>
          </a:p>
          <a:p>
            <a:endParaRPr lang="cs-CZ" sz="2800" dirty="0" smtClean="0"/>
          </a:p>
          <a:p>
            <a:pPr marL="285750" indent="-285750">
              <a:buFontTx/>
              <a:buChar char="-"/>
            </a:pPr>
            <a:r>
              <a:rPr lang="cs-CZ" sz="2800" dirty="0" smtClean="0"/>
              <a:t>to </a:t>
            </a:r>
            <a:r>
              <a:rPr lang="cs-CZ" sz="2800" dirty="0" err="1" smtClean="0"/>
              <a:t>attempt</a:t>
            </a:r>
            <a:r>
              <a:rPr lang="cs-CZ" sz="2800" dirty="0" smtClean="0"/>
              <a:t> to influence  </a:t>
            </a:r>
            <a:r>
              <a:rPr lang="cs-CZ" sz="2800" dirty="0" err="1" smtClean="0"/>
              <a:t>progression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curve</a:t>
            </a:r>
            <a:endParaRPr lang="cs-CZ" sz="2800" dirty="0" smtClean="0"/>
          </a:p>
          <a:p>
            <a:pPr marL="285750" indent="-285750">
              <a:buFontTx/>
              <a:buChar char="-"/>
            </a:pPr>
            <a:r>
              <a:rPr lang="cs-CZ" sz="2800" dirty="0"/>
              <a:t>t</a:t>
            </a:r>
            <a:r>
              <a:rPr lang="cs-CZ" sz="2800" dirty="0" smtClean="0"/>
              <a:t>o facilitace </a:t>
            </a:r>
            <a:r>
              <a:rPr lang="cs-CZ" sz="2800" dirty="0" err="1" smtClean="0"/>
              <a:t>effectiveness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bracing</a:t>
            </a:r>
            <a:endParaRPr lang="cs-CZ" sz="2800" dirty="0" smtClean="0"/>
          </a:p>
          <a:p>
            <a:pPr marL="285750" indent="-285750">
              <a:buFontTx/>
              <a:buChar char="-"/>
            </a:pPr>
            <a:endParaRPr lang="cs-CZ" sz="2800" dirty="0"/>
          </a:p>
          <a:p>
            <a:r>
              <a:rPr lang="cs-CZ" sz="2800" dirty="0" err="1" smtClean="0"/>
              <a:t>Exercise</a:t>
            </a:r>
            <a:r>
              <a:rPr lang="cs-CZ" sz="2800" dirty="0" smtClean="0"/>
              <a:t> </a:t>
            </a:r>
            <a:r>
              <a:rPr lang="cs-CZ" sz="2800" dirty="0" err="1" smtClean="0"/>
              <a:t>therapy</a:t>
            </a:r>
            <a:r>
              <a:rPr lang="cs-CZ" sz="2800" dirty="0" smtClean="0"/>
              <a:t> </a:t>
            </a:r>
            <a:r>
              <a:rPr lang="cs-CZ" sz="2800" dirty="0" err="1" smtClean="0"/>
              <a:t>is</a:t>
            </a:r>
            <a:r>
              <a:rPr lang="cs-CZ" sz="2800" dirty="0" smtClean="0"/>
              <a:t> </a:t>
            </a:r>
            <a:r>
              <a:rPr lang="cs-CZ" sz="2800" dirty="0" err="1" smtClean="0"/>
              <a:t>highly</a:t>
            </a:r>
            <a:r>
              <a:rPr lang="cs-CZ" sz="2800" dirty="0" smtClean="0"/>
              <a:t>  </a:t>
            </a:r>
            <a:r>
              <a:rPr lang="cs-CZ" sz="2800" dirty="0" err="1" smtClean="0"/>
              <a:t>individual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941628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339752" y="404664"/>
            <a:ext cx="27747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err="1" smtClean="0"/>
              <a:t>Juvenile</a:t>
            </a:r>
            <a:r>
              <a:rPr lang="cs-CZ" sz="2800" dirty="0" smtClean="0"/>
              <a:t>  </a:t>
            </a:r>
            <a:r>
              <a:rPr lang="cs-CZ" sz="2800" dirty="0" err="1" smtClean="0"/>
              <a:t>kyphosis</a:t>
            </a:r>
            <a:endParaRPr lang="cs-CZ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37404" y="1556792"/>
            <a:ext cx="597868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In </a:t>
            </a:r>
            <a:r>
              <a:rPr lang="cs-CZ" sz="2400" dirty="0" err="1" smtClean="0"/>
              <a:t>acute</a:t>
            </a:r>
            <a:r>
              <a:rPr lang="cs-CZ" sz="2400" dirty="0" smtClean="0"/>
              <a:t> </a:t>
            </a:r>
            <a:r>
              <a:rPr lang="cs-CZ" sz="2400" dirty="0" err="1" smtClean="0"/>
              <a:t>stage</a:t>
            </a:r>
            <a:r>
              <a:rPr lang="cs-CZ" sz="2400" dirty="0" smtClean="0"/>
              <a:t>- </a:t>
            </a:r>
            <a:r>
              <a:rPr lang="cs-CZ" sz="2400" dirty="0" smtClean="0"/>
              <a:t>to limit </a:t>
            </a:r>
            <a:r>
              <a:rPr lang="cs-CZ" sz="2400" dirty="0" err="1" smtClean="0"/>
              <a:t>physical</a:t>
            </a:r>
            <a:r>
              <a:rPr lang="cs-CZ" sz="2400" dirty="0" smtClean="0"/>
              <a:t>  </a:t>
            </a:r>
            <a:r>
              <a:rPr lang="cs-CZ" sz="2400" dirty="0" err="1" smtClean="0"/>
              <a:t>activities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NSAID, </a:t>
            </a:r>
            <a:r>
              <a:rPr lang="cs-CZ" sz="2400" dirty="0" err="1" smtClean="0"/>
              <a:t>analgetics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Exercise</a:t>
            </a:r>
            <a:r>
              <a:rPr lang="cs-CZ" sz="2400" dirty="0" smtClean="0"/>
              <a:t> to </a:t>
            </a:r>
            <a:r>
              <a:rPr lang="cs-CZ" sz="2400" dirty="0" err="1" smtClean="0"/>
              <a:t>activate</a:t>
            </a:r>
            <a:r>
              <a:rPr lang="cs-CZ" sz="2400" dirty="0" smtClean="0"/>
              <a:t> </a:t>
            </a:r>
            <a:r>
              <a:rPr lang="cs-CZ" sz="2400" dirty="0" err="1" smtClean="0"/>
              <a:t>muscle</a:t>
            </a:r>
            <a:r>
              <a:rPr lang="cs-CZ" sz="2400" dirty="0" smtClean="0"/>
              <a:t> balance</a:t>
            </a:r>
          </a:p>
          <a:p>
            <a:r>
              <a:rPr lang="cs-CZ" sz="2400" dirty="0" smtClean="0"/>
              <a:t>Spine </a:t>
            </a:r>
            <a:r>
              <a:rPr lang="cs-CZ" sz="2400" dirty="0" err="1" smtClean="0"/>
              <a:t>mobilisation</a:t>
            </a:r>
            <a:r>
              <a:rPr lang="cs-CZ" sz="2400" dirty="0" smtClean="0"/>
              <a:t> in </a:t>
            </a:r>
            <a:r>
              <a:rPr lang="cs-CZ" sz="2400" dirty="0" err="1" smtClean="0"/>
              <a:t>midthoracic</a:t>
            </a:r>
            <a:r>
              <a:rPr lang="cs-CZ" sz="2400" dirty="0" smtClean="0"/>
              <a:t> region</a:t>
            </a:r>
          </a:p>
          <a:p>
            <a:r>
              <a:rPr lang="cs-CZ" sz="2400" dirty="0" err="1" smtClean="0"/>
              <a:t>Erect</a:t>
            </a:r>
            <a:r>
              <a:rPr lang="cs-CZ" sz="2400" dirty="0" smtClean="0"/>
              <a:t> </a:t>
            </a:r>
            <a:r>
              <a:rPr lang="cs-CZ" sz="2400" dirty="0" err="1" smtClean="0"/>
              <a:t>posture-thoracic</a:t>
            </a:r>
            <a:r>
              <a:rPr lang="cs-CZ" sz="2400" dirty="0" smtClean="0"/>
              <a:t> spine </a:t>
            </a:r>
            <a:r>
              <a:rPr lang="cs-CZ" sz="2400" dirty="0" err="1" smtClean="0"/>
              <a:t>extension</a:t>
            </a:r>
            <a:endParaRPr lang="cs-CZ" sz="2400" dirty="0" smtClean="0"/>
          </a:p>
          <a:p>
            <a:r>
              <a:rPr lang="cs-CZ" sz="2400" dirty="0" smtClean="0"/>
              <a:t>To </a:t>
            </a:r>
            <a:r>
              <a:rPr lang="cs-CZ" sz="2400" dirty="0" err="1" smtClean="0"/>
              <a:t>improve</a:t>
            </a:r>
            <a:r>
              <a:rPr lang="cs-CZ" sz="2400" dirty="0" smtClean="0"/>
              <a:t> 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loss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 </a:t>
            </a:r>
            <a:r>
              <a:rPr lang="cs-CZ" sz="2400" dirty="0" err="1" smtClean="0"/>
              <a:t>rotational</a:t>
            </a:r>
            <a:r>
              <a:rPr lang="cs-CZ" sz="2400" dirty="0" smtClean="0"/>
              <a:t> </a:t>
            </a:r>
            <a:r>
              <a:rPr lang="cs-CZ" sz="2400" dirty="0" err="1" smtClean="0"/>
              <a:t>components</a:t>
            </a:r>
            <a:endParaRPr lang="cs-CZ" sz="2400" dirty="0" smtClean="0"/>
          </a:p>
          <a:p>
            <a:r>
              <a:rPr lang="cs-CZ" sz="2400" dirty="0" err="1" smtClean="0"/>
              <a:t>Activation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scapular</a:t>
            </a:r>
            <a:r>
              <a:rPr lang="cs-CZ" sz="2400" dirty="0" smtClean="0"/>
              <a:t>  </a:t>
            </a:r>
            <a:r>
              <a:rPr lang="cs-CZ" sz="2400" dirty="0" err="1" smtClean="0"/>
              <a:t>adductors</a:t>
            </a:r>
            <a:endParaRPr lang="cs-CZ" sz="2400" dirty="0" smtClean="0"/>
          </a:p>
          <a:p>
            <a:r>
              <a:rPr lang="cs-CZ" sz="2400" dirty="0" err="1" smtClean="0"/>
              <a:t>Spinal</a:t>
            </a:r>
            <a:r>
              <a:rPr lang="cs-CZ" sz="2400" dirty="0" smtClean="0"/>
              <a:t> </a:t>
            </a:r>
            <a:r>
              <a:rPr lang="cs-CZ" sz="2400" dirty="0" err="1" smtClean="0"/>
              <a:t>exercise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03794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836712"/>
            <a:ext cx="5769721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Activation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muscles</a:t>
            </a:r>
            <a:endParaRPr lang="cs-CZ" sz="2400" dirty="0" smtClean="0"/>
          </a:p>
          <a:p>
            <a:r>
              <a:rPr lang="cs-CZ" sz="2400" dirty="0" err="1" smtClean="0"/>
              <a:t>Synergy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ventral</a:t>
            </a:r>
            <a:r>
              <a:rPr lang="cs-CZ" sz="2400" dirty="0" smtClean="0"/>
              <a:t> and </a:t>
            </a:r>
            <a:r>
              <a:rPr lang="cs-CZ" sz="2400" dirty="0" err="1" smtClean="0"/>
              <a:t>dorsal</a:t>
            </a:r>
            <a:r>
              <a:rPr lang="cs-CZ" sz="2400" dirty="0" smtClean="0"/>
              <a:t> </a:t>
            </a:r>
            <a:r>
              <a:rPr lang="cs-CZ" sz="2400" dirty="0" err="1" smtClean="0"/>
              <a:t>trunk</a:t>
            </a:r>
            <a:r>
              <a:rPr lang="cs-CZ" sz="2400" dirty="0" smtClean="0"/>
              <a:t> </a:t>
            </a:r>
            <a:r>
              <a:rPr lang="cs-CZ" sz="2400" dirty="0" err="1" smtClean="0"/>
              <a:t>muscles</a:t>
            </a:r>
            <a:endParaRPr lang="cs-CZ" sz="2400" dirty="0" smtClean="0"/>
          </a:p>
          <a:p>
            <a:r>
              <a:rPr lang="cs-CZ" sz="2400" dirty="0" err="1" smtClean="0"/>
              <a:t>Correct</a:t>
            </a:r>
            <a:r>
              <a:rPr lang="cs-CZ" sz="2400" dirty="0" smtClean="0"/>
              <a:t> </a:t>
            </a:r>
            <a:r>
              <a:rPr lang="cs-CZ" sz="2400" dirty="0" err="1" smtClean="0"/>
              <a:t>pelvic</a:t>
            </a:r>
            <a:r>
              <a:rPr lang="cs-CZ" sz="2400" dirty="0" smtClean="0"/>
              <a:t> </a:t>
            </a:r>
            <a:r>
              <a:rPr lang="cs-CZ" sz="2400" dirty="0" err="1" smtClean="0"/>
              <a:t>alignment</a:t>
            </a:r>
            <a:endParaRPr lang="cs-CZ" sz="2400" dirty="0" smtClean="0"/>
          </a:p>
          <a:p>
            <a:r>
              <a:rPr lang="cs-CZ" sz="2400" dirty="0" err="1" smtClean="0"/>
              <a:t>Diaphragmatic</a:t>
            </a:r>
            <a:r>
              <a:rPr lang="cs-CZ" sz="2400" dirty="0" smtClean="0"/>
              <a:t>  </a:t>
            </a:r>
            <a:r>
              <a:rPr lang="cs-CZ" sz="2400" dirty="0" err="1" smtClean="0"/>
              <a:t>breathing</a:t>
            </a:r>
            <a:endParaRPr lang="cs-CZ" sz="2400" dirty="0" smtClean="0"/>
          </a:p>
          <a:p>
            <a:r>
              <a:rPr lang="cs-CZ" sz="2400" dirty="0" err="1" smtClean="0"/>
              <a:t>Exercise</a:t>
            </a:r>
            <a:r>
              <a:rPr lang="cs-CZ" sz="2400" dirty="0" smtClean="0"/>
              <a:t> in </a:t>
            </a:r>
            <a:r>
              <a:rPr lang="cs-CZ" sz="2400" dirty="0" err="1" smtClean="0"/>
              <a:t>traction</a:t>
            </a:r>
            <a:endParaRPr lang="cs-CZ" sz="2400" dirty="0" smtClean="0"/>
          </a:p>
          <a:p>
            <a:r>
              <a:rPr lang="cs-CZ" sz="2400" dirty="0" err="1" smtClean="0"/>
              <a:t>Mobilisation</a:t>
            </a:r>
            <a:r>
              <a:rPr lang="cs-CZ" sz="2400" dirty="0" smtClean="0"/>
              <a:t> </a:t>
            </a:r>
            <a:r>
              <a:rPr lang="cs-CZ" sz="2400" dirty="0" err="1" smtClean="0"/>
              <a:t>techniques</a:t>
            </a:r>
            <a:endParaRPr lang="cs-CZ" sz="2400" dirty="0" smtClean="0"/>
          </a:p>
          <a:p>
            <a:r>
              <a:rPr lang="cs-CZ" sz="2400" dirty="0" err="1" smtClean="0"/>
              <a:t>Klapp´s</a:t>
            </a:r>
            <a:r>
              <a:rPr lang="cs-CZ" sz="2400" dirty="0" smtClean="0"/>
              <a:t> </a:t>
            </a:r>
            <a:r>
              <a:rPr lang="cs-CZ" sz="2400" dirty="0" err="1" smtClean="0"/>
              <a:t>crawling</a:t>
            </a:r>
            <a:r>
              <a:rPr lang="cs-CZ" sz="2400" dirty="0" smtClean="0"/>
              <a:t> </a:t>
            </a:r>
            <a:r>
              <a:rPr lang="cs-CZ" sz="2400" dirty="0" err="1" smtClean="0"/>
              <a:t>method</a:t>
            </a:r>
            <a:r>
              <a:rPr lang="cs-CZ" sz="2400" dirty="0" smtClean="0"/>
              <a:t> (</a:t>
            </a:r>
            <a:r>
              <a:rPr lang="cs-CZ" sz="2400" dirty="0" err="1" smtClean="0"/>
              <a:t>creeping</a:t>
            </a:r>
            <a:r>
              <a:rPr lang="cs-CZ" sz="2400" dirty="0" smtClean="0"/>
              <a:t>)</a:t>
            </a:r>
          </a:p>
          <a:p>
            <a:r>
              <a:rPr lang="cs-CZ" sz="2400" dirty="0" err="1" smtClean="0"/>
              <a:t>Schroth</a:t>
            </a:r>
            <a:r>
              <a:rPr lang="cs-CZ" sz="2400" dirty="0" smtClean="0"/>
              <a:t> </a:t>
            </a:r>
            <a:r>
              <a:rPr lang="cs-CZ" sz="2400" dirty="0" err="1" smtClean="0"/>
              <a:t>method</a:t>
            </a:r>
            <a:r>
              <a:rPr lang="cs-CZ" sz="2400" dirty="0" smtClean="0"/>
              <a:t> (</a:t>
            </a:r>
            <a:r>
              <a:rPr lang="cs-CZ" sz="2400" dirty="0" err="1" smtClean="0"/>
              <a:t>Catharina</a:t>
            </a:r>
            <a:r>
              <a:rPr lang="cs-CZ" sz="2400" dirty="0" smtClean="0"/>
              <a:t> </a:t>
            </a:r>
            <a:r>
              <a:rPr lang="cs-CZ" sz="2400" dirty="0" err="1" smtClean="0"/>
              <a:t>Schroth</a:t>
            </a:r>
            <a:r>
              <a:rPr lang="cs-CZ" sz="2400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cs-CZ" sz="2400" dirty="0" err="1" smtClean="0"/>
              <a:t>Scoliosis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three</a:t>
            </a:r>
            <a:r>
              <a:rPr lang="cs-CZ" sz="2400" dirty="0" smtClean="0"/>
              <a:t> </a:t>
            </a:r>
            <a:r>
              <a:rPr lang="cs-CZ" sz="2400" dirty="0" err="1" smtClean="0"/>
              <a:t>dimensional</a:t>
            </a:r>
            <a:r>
              <a:rPr lang="cs-CZ" sz="2400" dirty="0" smtClean="0"/>
              <a:t> deformity</a:t>
            </a:r>
          </a:p>
          <a:p>
            <a:pPr marL="285750" indent="-285750">
              <a:buFontTx/>
              <a:buChar char="-"/>
            </a:pPr>
            <a:r>
              <a:rPr lang="cs-CZ" sz="2400" dirty="0" err="1" smtClean="0"/>
              <a:t>Pelvic</a:t>
            </a:r>
            <a:r>
              <a:rPr lang="cs-CZ" sz="2400" dirty="0" smtClean="0"/>
              <a:t>, </a:t>
            </a:r>
            <a:r>
              <a:rPr lang="cs-CZ" sz="2400" dirty="0" err="1" smtClean="0"/>
              <a:t>rib</a:t>
            </a:r>
            <a:r>
              <a:rPr lang="cs-CZ" sz="2400" dirty="0" smtClean="0"/>
              <a:t> </a:t>
            </a:r>
            <a:r>
              <a:rPr lang="cs-CZ" sz="2400" dirty="0" err="1" smtClean="0"/>
              <a:t>cage</a:t>
            </a:r>
            <a:r>
              <a:rPr lang="cs-CZ" sz="2400" dirty="0" smtClean="0"/>
              <a:t>, </a:t>
            </a:r>
            <a:r>
              <a:rPr lang="cs-CZ" sz="2400" dirty="0" err="1" smtClean="0"/>
              <a:t>shoulder</a:t>
            </a:r>
            <a:r>
              <a:rPr lang="cs-CZ" sz="2400" dirty="0" smtClean="0"/>
              <a:t> </a:t>
            </a:r>
            <a:r>
              <a:rPr lang="cs-CZ" sz="2400" dirty="0" err="1" smtClean="0"/>
              <a:t>blocks</a:t>
            </a:r>
            <a:endParaRPr lang="cs-CZ" sz="2400" dirty="0" smtClean="0"/>
          </a:p>
          <a:p>
            <a:pPr marL="285750" indent="-285750">
              <a:buFontTx/>
              <a:buChar char="-"/>
            </a:pPr>
            <a:r>
              <a:rPr lang="cs-CZ" sz="2400" dirty="0" err="1" smtClean="0"/>
              <a:t>Derotation</a:t>
            </a:r>
            <a:endParaRPr lang="cs-CZ" sz="2400" dirty="0" smtClean="0"/>
          </a:p>
          <a:p>
            <a:r>
              <a:rPr lang="cs-CZ" sz="2400" dirty="0" err="1" smtClean="0"/>
              <a:t>Vojta´s</a:t>
            </a:r>
            <a:r>
              <a:rPr lang="cs-CZ" sz="2400" dirty="0" smtClean="0"/>
              <a:t> </a:t>
            </a:r>
            <a:r>
              <a:rPr lang="cs-CZ" sz="2400" dirty="0" err="1" smtClean="0"/>
              <a:t>method</a:t>
            </a:r>
            <a:endParaRPr lang="cs-CZ" sz="2400" dirty="0" smtClean="0"/>
          </a:p>
          <a:p>
            <a:r>
              <a:rPr lang="cs-CZ" sz="2400" dirty="0" err="1" smtClean="0"/>
              <a:t>Lifestyle</a:t>
            </a:r>
            <a:r>
              <a:rPr lang="cs-CZ" sz="2400" dirty="0" smtClean="0"/>
              <a:t> </a:t>
            </a:r>
            <a:r>
              <a:rPr lang="cs-CZ" sz="2400" dirty="0" err="1" smtClean="0"/>
              <a:t>modifications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16390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27731" y="476672"/>
            <a:ext cx="477521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Orthotic</a:t>
            </a:r>
            <a:r>
              <a:rPr lang="cs-CZ" sz="2400" dirty="0" smtClean="0"/>
              <a:t> </a:t>
            </a:r>
            <a:r>
              <a:rPr lang="cs-CZ" sz="2400" dirty="0" err="1" smtClean="0"/>
              <a:t>treatment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aim</a:t>
            </a:r>
            <a:r>
              <a:rPr lang="cs-CZ" sz="2400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cs-CZ" sz="2400" dirty="0" smtClean="0"/>
              <a:t>to </a:t>
            </a:r>
            <a:r>
              <a:rPr lang="cs-CZ" sz="2400" dirty="0" err="1" smtClean="0"/>
              <a:t>improve</a:t>
            </a:r>
            <a:r>
              <a:rPr lang="cs-CZ" sz="2400" dirty="0" smtClean="0"/>
              <a:t> </a:t>
            </a:r>
            <a:r>
              <a:rPr lang="cs-CZ" sz="2400" dirty="0" err="1" smtClean="0"/>
              <a:t>scoliotic</a:t>
            </a:r>
            <a:r>
              <a:rPr lang="cs-CZ" sz="2400" dirty="0" smtClean="0"/>
              <a:t> </a:t>
            </a:r>
            <a:r>
              <a:rPr lang="cs-CZ" sz="2400" dirty="0" err="1" smtClean="0"/>
              <a:t>curvature</a:t>
            </a:r>
            <a:endParaRPr lang="cs-CZ" sz="2400" dirty="0" smtClean="0"/>
          </a:p>
          <a:p>
            <a:pPr marL="285750" indent="-285750">
              <a:buFontTx/>
              <a:buChar char="-"/>
            </a:pPr>
            <a:r>
              <a:rPr lang="cs-CZ" sz="2400" dirty="0" smtClean="0"/>
              <a:t>to </a:t>
            </a:r>
            <a:r>
              <a:rPr lang="cs-CZ" sz="2400" dirty="0" err="1" smtClean="0"/>
              <a:t>prevent</a:t>
            </a:r>
            <a:r>
              <a:rPr lang="cs-CZ" sz="2400" dirty="0" smtClean="0"/>
              <a:t> </a:t>
            </a:r>
            <a:r>
              <a:rPr lang="cs-CZ" sz="2400" dirty="0" err="1" smtClean="0"/>
              <a:t>further</a:t>
            </a:r>
            <a:r>
              <a:rPr lang="cs-CZ" sz="2400" dirty="0" smtClean="0"/>
              <a:t> </a:t>
            </a:r>
            <a:r>
              <a:rPr lang="cs-CZ" sz="2400" dirty="0" err="1" smtClean="0"/>
              <a:t>progression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 err="1" smtClean="0"/>
              <a:t>Low</a:t>
            </a:r>
            <a:r>
              <a:rPr lang="cs-CZ" sz="2400" dirty="0" smtClean="0"/>
              <a:t> </a:t>
            </a:r>
            <a:r>
              <a:rPr lang="cs-CZ" sz="2400" dirty="0" err="1" smtClean="0"/>
              <a:t>effectiveness</a:t>
            </a:r>
            <a:endParaRPr lang="cs-CZ" sz="2400" dirty="0" smtClean="0"/>
          </a:p>
          <a:p>
            <a:r>
              <a:rPr lang="cs-CZ" sz="2400" dirty="0" smtClean="0"/>
              <a:t>23 </a:t>
            </a:r>
            <a:r>
              <a:rPr lang="cs-CZ" sz="2400" dirty="0" err="1" smtClean="0"/>
              <a:t>hours</a:t>
            </a:r>
            <a:r>
              <a:rPr lang="cs-CZ" sz="2400" dirty="0" smtClean="0"/>
              <a:t> per </a:t>
            </a:r>
            <a:r>
              <a:rPr lang="cs-CZ" sz="2400" dirty="0" err="1" smtClean="0"/>
              <a:t>day</a:t>
            </a:r>
            <a:endParaRPr lang="cs-CZ" sz="2400" dirty="0" smtClean="0"/>
          </a:p>
          <a:p>
            <a:r>
              <a:rPr lang="cs-CZ" sz="2400" dirty="0" smtClean="0"/>
              <a:t>Adherence to </a:t>
            </a:r>
            <a:r>
              <a:rPr lang="cs-CZ" sz="2400" dirty="0" err="1" smtClean="0"/>
              <a:t>treatment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low</a:t>
            </a:r>
            <a:r>
              <a:rPr lang="cs-CZ" sz="2400" dirty="0" smtClean="0"/>
              <a:t> (65%)</a:t>
            </a:r>
          </a:p>
          <a:p>
            <a:r>
              <a:rPr lang="cs-CZ" sz="2400" dirty="0" err="1" smtClean="0"/>
              <a:t>Parent´s</a:t>
            </a:r>
            <a:r>
              <a:rPr lang="cs-CZ" sz="2400" dirty="0" smtClean="0"/>
              <a:t>  </a:t>
            </a:r>
            <a:r>
              <a:rPr lang="cs-CZ" sz="2400" dirty="0" err="1" smtClean="0"/>
              <a:t>participation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62275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31840" y="1124744"/>
            <a:ext cx="12909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err="1" smtClean="0"/>
              <a:t>Surgery</a:t>
            </a:r>
            <a:endParaRPr lang="cs-CZ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827584" y="2132856"/>
            <a:ext cx="515904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45° </a:t>
            </a:r>
            <a:r>
              <a:rPr lang="cs-CZ" sz="2400" dirty="0" err="1" smtClean="0"/>
              <a:t>with</a:t>
            </a:r>
            <a:r>
              <a:rPr lang="cs-CZ" sz="2400" dirty="0" smtClean="0"/>
              <a:t> </a:t>
            </a:r>
            <a:r>
              <a:rPr lang="cs-CZ" sz="2400" dirty="0" err="1" smtClean="0"/>
              <a:t>progression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Above</a:t>
            </a:r>
            <a:r>
              <a:rPr lang="cs-CZ" sz="2400" dirty="0" smtClean="0"/>
              <a:t> 50° in </a:t>
            </a:r>
            <a:r>
              <a:rPr lang="cs-CZ" sz="2400" dirty="0" err="1" smtClean="0"/>
              <a:t>all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Anterior</a:t>
            </a:r>
            <a:r>
              <a:rPr lang="cs-CZ" sz="2400" dirty="0" smtClean="0"/>
              <a:t>, </a:t>
            </a:r>
            <a:r>
              <a:rPr lang="cs-CZ" sz="2400" dirty="0" err="1" smtClean="0"/>
              <a:t>posterior</a:t>
            </a:r>
            <a:r>
              <a:rPr lang="cs-CZ" sz="2400" dirty="0" smtClean="0"/>
              <a:t>, </a:t>
            </a:r>
            <a:r>
              <a:rPr lang="cs-CZ" sz="2400" dirty="0" err="1" smtClean="0"/>
              <a:t>combined</a:t>
            </a:r>
            <a:r>
              <a:rPr lang="cs-CZ" sz="2400" dirty="0" smtClean="0"/>
              <a:t>  </a:t>
            </a:r>
            <a:r>
              <a:rPr lang="cs-CZ" sz="2400" dirty="0" err="1" smtClean="0"/>
              <a:t>approach</a:t>
            </a:r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193611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157</Words>
  <Application>Microsoft Office PowerPoint</Application>
  <PresentationFormat>Předvádění na obrazovce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Scoliosis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Scoliosis</dc:title>
  <dc:creator>PC</dc:creator>
  <cp:lastModifiedBy>PC</cp:lastModifiedBy>
  <cp:revision>5</cp:revision>
  <dcterms:created xsi:type="dcterms:W3CDTF">2020-02-23T09:54:31Z</dcterms:created>
  <dcterms:modified xsi:type="dcterms:W3CDTF">2021-04-18T14:18:25Z</dcterms:modified>
</cp:coreProperties>
</file>