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87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7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9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6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9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9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8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4623-42E3-47D6-8111-2922E59EE1F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BDD27-F689-4A7F-8DEA-BCD535B96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1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Scoliosis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15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96752"/>
            <a:ext cx="75552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goal</a:t>
            </a:r>
            <a:r>
              <a:rPr lang="cs-CZ" sz="2800" dirty="0" smtClean="0"/>
              <a:t> </a:t>
            </a:r>
          </a:p>
          <a:p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sz="2800" dirty="0" smtClean="0"/>
              <a:t>to </a:t>
            </a:r>
            <a:r>
              <a:rPr lang="cs-CZ" sz="2800" dirty="0" err="1" smtClean="0"/>
              <a:t>attempt</a:t>
            </a:r>
            <a:r>
              <a:rPr lang="cs-CZ" sz="2800" dirty="0" smtClean="0"/>
              <a:t> to influence  </a:t>
            </a:r>
            <a:r>
              <a:rPr lang="cs-CZ" sz="2800" dirty="0" err="1" smtClean="0"/>
              <a:t>progression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curve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sz="2800" dirty="0"/>
              <a:t>t</a:t>
            </a:r>
            <a:r>
              <a:rPr lang="cs-CZ" sz="2800" dirty="0" smtClean="0"/>
              <a:t>o facilitace </a:t>
            </a:r>
            <a:r>
              <a:rPr lang="cs-CZ" sz="2800" dirty="0" err="1" smtClean="0"/>
              <a:t>effectiveness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bracing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2800" dirty="0"/>
          </a:p>
          <a:p>
            <a:r>
              <a:rPr lang="cs-CZ" sz="2800" dirty="0" err="1" smtClean="0"/>
              <a:t>Exercise</a:t>
            </a:r>
            <a:r>
              <a:rPr lang="cs-CZ" sz="2800" dirty="0" smtClean="0"/>
              <a:t> </a:t>
            </a:r>
            <a:r>
              <a:rPr lang="cs-CZ" sz="2800" dirty="0" err="1" smtClean="0"/>
              <a:t>therapy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highly</a:t>
            </a:r>
            <a:r>
              <a:rPr lang="cs-CZ" sz="2800" dirty="0" smtClean="0"/>
              <a:t>  </a:t>
            </a:r>
            <a:r>
              <a:rPr lang="cs-CZ" sz="2800" dirty="0" err="1" smtClean="0"/>
              <a:t>individual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94162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404664"/>
            <a:ext cx="2774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Juvenile</a:t>
            </a:r>
            <a:r>
              <a:rPr lang="cs-CZ" sz="2800" dirty="0" smtClean="0"/>
              <a:t>  </a:t>
            </a:r>
            <a:r>
              <a:rPr lang="cs-CZ" sz="2800" dirty="0" err="1" smtClean="0"/>
              <a:t>kyphosis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7404" y="1556792"/>
            <a:ext cx="597868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In </a:t>
            </a:r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</a:t>
            </a:r>
            <a:r>
              <a:rPr lang="cs-CZ" sz="2400" dirty="0" smtClean="0"/>
              <a:t>to limit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 </a:t>
            </a:r>
            <a:r>
              <a:rPr lang="cs-CZ" sz="2400" dirty="0" err="1" smtClean="0"/>
              <a:t>activities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NSAID, </a:t>
            </a:r>
            <a:r>
              <a:rPr lang="cs-CZ" sz="2400" dirty="0" err="1" smtClean="0"/>
              <a:t>analgetics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Exercise</a:t>
            </a:r>
            <a:r>
              <a:rPr lang="cs-CZ" sz="2400" dirty="0" smtClean="0"/>
              <a:t> to </a:t>
            </a:r>
            <a:r>
              <a:rPr lang="cs-CZ" sz="2400" dirty="0" err="1" smtClean="0"/>
              <a:t>activate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balance</a:t>
            </a:r>
          </a:p>
          <a:p>
            <a:r>
              <a:rPr lang="cs-CZ" sz="2400" dirty="0" smtClean="0"/>
              <a:t>Spine </a:t>
            </a:r>
            <a:r>
              <a:rPr lang="cs-CZ" sz="2400" dirty="0" err="1" smtClean="0"/>
              <a:t>mobilisation</a:t>
            </a:r>
            <a:r>
              <a:rPr lang="cs-CZ" sz="2400" dirty="0" smtClean="0"/>
              <a:t> in </a:t>
            </a:r>
            <a:r>
              <a:rPr lang="cs-CZ" sz="2400" dirty="0" err="1" smtClean="0"/>
              <a:t>midthoracic</a:t>
            </a:r>
            <a:r>
              <a:rPr lang="cs-CZ" sz="2400" dirty="0" smtClean="0"/>
              <a:t> region</a:t>
            </a:r>
          </a:p>
          <a:p>
            <a:r>
              <a:rPr lang="cs-CZ" sz="2400" dirty="0" err="1" smtClean="0"/>
              <a:t>Erect</a:t>
            </a:r>
            <a:r>
              <a:rPr lang="cs-CZ" sz="2400" dirty="0" smtClean="0"/>
              <a:t> </a:t>
            </a:r>
            <a:r>
              <a:rPr lang="cs-CZ" sz="2400" dirty="0" err="1" smtClean="0"/>
              <a:t>posture-thoracic</a:t>
            </a:r>
            <a:r>
              <a:rPr lang="cs-CZ" sz="2400" dirty="0" smtClean="0"/>
              <a:t> spine </a:t>
            </a:r>
            <a:r>
              <a:rPr lang="cs-CZ" sz="2400" dirty="0" err="1" smtClean="0"/>
              <a:t>extension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loss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 </a:t>
            </a:r>
            <a:r>
              <a:rPr lang="cs-CZ" sz="2400" dirty="0" err="1" smtClean="0"/>
              <a:t>rotational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components</a:t>
            </a:r>
            <a:endParaRPr lang="cs-CZ" sz="2400" dirty="0" smtClean="0"/>
          </a:p>
          <a:p>
            <a:r>
              <a:rPr lang="cs-CZ" sz="2400" dirty="0" err="1" smtClean="0"/>
              <a:t>Activation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scapular</a:t>
            </a:r>
            <a:r>
              <a:rPr lang="cs-CZ" sz="2400" dirty="0" smtClean="0"/>
              <a:t>  </a:t>
            </a:r>
            <a:r>
              <a:rPr lang="cs-CZ" sz="2400" dirty="0" err="1" smtClean="0"/>
              <a:t>adductors</a:t>
            </a:r>
            <a:endParaRPr lang="cs-CZ" sz="2400" dirty="0" smtClean="0"/>
          </a:p>
          <a:p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379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576972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Activation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r>
              <a:rPr lang="cs-CZ" sz="2400" dirty="0" err="1" smtClean="0"/>
              <a:t>Synergy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ventral</a:t>
            </a:r>
            <a:r>
              <a:rPr lang="cs-CZ" sz="2400" dirty="0" smtClean="0"/>
              <a:t> and </a:t>
            </a:r>
            <a:r>
              <a:rPr lang="cs-CZ" sz="2400" dirty="0" err="1" smtClean="0"/>
              <a:t>dorsal</a:t>
            </a:r>
            <a:r>
              <a:rPr lang="cs-CZ" sz="2400" dirty="0" smtClean="0"/>
              <a:t> </a:t>
            </a:r>
            <a:r>
              <a:rPr lang="cs-CZ" sz="2400" dirty="0" err="1" smtClean="0"/>
              <a:t>trunk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pelvic</a:t>
            </a:r>
            <a:r>
              <a:rPr lang="cs-CZ" sz="2400" dirty="0" smtClean="0"/>
              <a:t> </a:t>
            </a:r>
            <a:r>
              <a:rPr lang="cs-CZ" sz="2400" dirty="0" err="1" smtClean="0"/>
              <a:t>alignment</a:t>
            </a:r>
            <a:endParaRPr lang="cs-CZ" sz="2400" dirty="0" smtClean="0"/>
          </a:p>
          <a:p>
            <a:r>
              <a:rPr lang="cs-CZ" sz="2400" dirty="0" err="1" smtClean="0"/>
              <a:t>Diaphragmatic</a:t>
            </a:r>
            <a:r>
              <a:rPr lang="cs-CZ" sz="2400" dirty="0" smtClean="0"/>
              <a:t>  </a:t>
            </a:r>
            <a:r>
              <a:rPr lang="cs-CZ" sz="2400" dirty="0" err="1" smtClean="0"/>
              <a:t>breathing</a:t>
            </a:r>
            <a:endParaRPr lang="cs-CZ" sz="2400" dirty="0" smtClean="0"/>
          </a:p>
          <a:p>
            <a:r>
              <a:rPr lang="cs-CZ" sz="2400" dirty="0" err="1" smtClean="0"/>
              <a:t>Exercise</a:t>
            </a:r>
            <a:r>
              <a:rPr lang="cs-CZ" sz="2400" dirty="0" smtClean="0"/>
              <a:t> in </a:t>
            </a:r>
            <a:r>
              <a:rPr lang="cs-CZ" sz="2400" dirty="0" err="1" smtClean="0"/>
              <a:t>traction</a:t>
            </a:r>
            <a:endParaRPr lang="cs-CZ" sz="2400" dirty="0" smtClean="0"/>
          </a:p>
          <a:p>
            <a:r>
              <a:rPr lang="cs-CZ" sz="2400" dirty="0" err="1" smtClean="0"/>
              <a:t>Mobilisation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r>
              <a:rPr lang="cs-CZ" sz="2400" dirty="0" err="1" smtClean="0"/>
              <a:t>Klapp´s</a:t>
            </a:r>
            <a:r>
              <a:rPr lang="cs-CZ" sz="2400" dirty="0" smtClean="0"/>
              <a:t> </a:t>
            </a:r>
            <a:r>
              <a:rPr lang="cs-CZ" sz="2400" dirty="0" err="1" smtClean="0"/>
              <a:t>crawling</a:t>
            </a:r>
            <a:r>
              <a:rPr lang="cs-CZ" sz="2400" dirty="0" smtClean="0"/>
              <a:t>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(</a:t>
            </a:r>
            <a:r>
              <a:rPr lang="cs-CZ" sz="2400" dirty="0" err="1" smtClean="0"/>
              <a:t>creeping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Schroth</a:t>
            </a:r>
            <a:r>
              <a:rPr lang="cs-CZ" sz="2400" dirty="0" smtClean="0"/>
              <a:t>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(</a:t>
            </a:r>
            <a:r>
              <a:rPr lang="cs-CZ" sz="2400" dirty="0" err="1" smtClean="0"/>
              <a:t>Catharina</a:t>
            </a:r>
            <a:r>
              <a:rPr lang="cs-CZ" sz="2400" dirty="0" smtClean="0"/>
              <a:t> </a:t>
            </a:r>
            <a:r>
              <a:rPr lang="cs-CZ" sz="2400" dirty="0" err="1" smtClean="0"/>
              <a:t>Schroth</a:t>
            </a:r>
            <a:r>
              <a:rPr lang="cs-CZ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Scoliosis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three</a:t>
            </a:r>
            <a:r>
              <a:rPr lang="cs-CZ" sz="2400" dirty="0" smtClean="0"/>
              <a:t> </a:t>
            </a:r>
            <a:r>
              <a:rPr lang="cs-CZ" sz="2400" dirty="0" err="1" smtClean="0"/>
              <a:t>dimensional</a:t>
            </a:r>
            <a:r>
              <a:rPr lang="cs-CZ" sz="2400" dirty="0" smtClean="0"/>
              <a:t> deformity</a:t>
            </a:r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Pelvic</a:t>
            </a:r>
            <a:r>
              <a:rPr lang="cs-CZ" sz="2400" dirty="0" smtClean="0"/>
              <a:t>, </a:t>
            </a:r>
            <a:r>
              <a:rPr lang="cs-CZ" sz="2400" dirty="0" err="1" smtClean="0"/>
              <a:t>rib</a:t>
            </a:r>
            <a:r>
              <a:rPr lang="cs-CZ" sz="2400" dirty="0" smtClean="0"/>
              <a:t> </a:t>
            </a:r>
            <a:r>
              <a:rPr lang="cs-CZ" sz="2400" dirty="0" err="1" smtClean="0"/>
              <a:t>cage</a:t>
            </a:r>
            <a:r>
              <a:rPr lang="cs-CZ" sz="2400" dirty="0" smtClean="0"/>
              <a:t>, </a:t>
            </a:r>
            <a:r>
              <a:rPr lang="cs-CZ" sz="2400" dirty="0" err="1" smtClean="0"/>
              <a:t>shoulder</a:t>
            </a:r>
            <a:r>
              <a:rPr lang="cs-CZ" sz="2400" dirty="0" smtClean="0"/>
              <a:t> </a:t>
            </a:r>
            <a:r>
              <a:rPr lang="cs-CZ" sz="2400" dirty="0" err="1" smtClean="0"/>
              <a:t>blocks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Derotation</a:t>
            </a:r>
            <a:endParaRPr lang="cs-CZ" sz="2400" dirty="0" smtClean="0"/>
          </a:p>
          <a:p>
            <a:r>
              <a:rPr lang="cs-CZ" sz="2400" dirty="0" err="1" smtClean="0"/>
              <a:t>Vojta´s</a:t>
            </a:r>
            <a:r>
              <a:rPr lang="cs-CZ" sz="2400" dirty="0" smtClean="0"/>
              <a:t> </a:t>
            </a:r>
            <a:r>
              <a:rPr lang="cs-CZ" sz="2400" dirty="0" err="1" smtClean="0"/>
              <a:t>method</a:t>
            </a:r>
            <a:endParaRPr lang="cs-CZ" sz="2400" dirty="0" smtClean="0"/>
          </a:p>
          <a:p>
            <a:r>
              <a:rPr lang="cs-CZ" sz="2400" dirty="0" err="1" smtClean="0"/>
              <a:t>Lifestyle</a:t>
            </a:r>
            <a:r>
              <a:rPr lang="cs-CZ" sz="2400" dirty="0" smtClean="0"/>
              <a:t> </a:t>
            </a:r>
            <a:r>
              <a:rPr lang="cs-CZ" sz="2400" dirty="0" err="1" smtClean="0"/>
              <a:t>modifications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639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27731" y="476672"/>
            <a:ext cx="47752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Orthotic</a:t>
            </a:r>
            <a:r>
              <a:rPr lang="cs-CZ" sz="2400" dirty="0" smtClean="0"/>
              <a:t> </a:t>
            </a:r>
            <a:r>
              <a:rPr lang="cs-CZ" sz="2400" dirty="0" err="1" smtClean="0"/>
              <a:t>treatment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aim</a:t>
            </a:r>
            <a:r>
              <a:rPr lang="cs-CZ" sz="2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 smtClean="0"/>
              <a:t>scoliotic</a:t>
            </a:r>
            <a:r>
              <a:rPr lang="cs-CZ" sz="2400" dirty="0" smtClean="0"/>
              <a:t> </a:t>
            </a:r>
            <a:r>
              <a:rPr lang="cs-CZ" sz="2400" dirty="0" err="1" smtClean="0"/>
              <a:t>curvature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to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further</a:t>
            </a:r>
            <a:r>
              <a:rPr lang="cs-CZ" sz="2400" dirty="0" smtClean="0"/>
              <a:t> </a:t>
            </a:r>
            <a:r>
              <a:rPr lang="cs-CZ" sz="2400" dirty="0" err="1" smtClean="0"/>
              <a:t>progression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effectiveness</a:t>
            </a:r>
            <a:endParaRPr lang="cs-CZ" sz="2400" dirty="0" smtClean="0"/>
          </a:p>
          <a:p>
            <a:r>
              <a:rPr lang="cs-CZ" sz="2400" dirty="0" smtClean="0"/>
              <a:t>23 </a:t>
            </a:r>
            <a:r>
              <a:rPr lang="cs-CZ" sz="2400" dirty="0" err="1" smtClean="0"/>
              <a:t>hours</a:t>
            </a:r>
            <a:r>
              <a:rPr lang="cs-CZ" sz="2400" dirty="0" smtClean="0"/>
              <a:t> per </a:t>
            </a:r>
            <a:r>
              <a:rPr lang="cs-CZ" sz="2400" dirty="0" err="1" smtClean="0"/>
              <a:t>day</a:t>
            </a:r>
            <a:endParaRPr lang="cs-CZ" sz="2400" dirty="0" smtClean="0"/>
          </a:p>
          <a:p>
            <a:r>
              <a:rPr lang="cs-CZ" sz="2400" dirty="0" smtClean="0"/>
              <a:t>Adherence to </a:t>
            </a:r>
            <a:r>
              <a:rPr lang="cs-CZ" sz="2400" dirty="0" err="1" smtClean="0"/>
              <a:t>treatment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low</a:t>
            </a:r>
            <a:r>
              <a:rPr lang="cs-CZ" sz="2400" dirty="0" smtClean="0"/>
              <a:t> (65%)</a:t>
            </a:r>
          </a:p>
          <a:p>
            <a:r>
              <a:rPr lang="cs-CZ" sz="2400" dirty="0" err="1" smtClean="0"/>
              <a:t>Parent´s</a:t>
            </a:r>
            <a:r>
              <a:rPr lang="cs-CZ" sz="2400" dirty="0" smtClean="0"/>
              <a:t>  </a:t>
            </a:r>
            <a:r>
              <a:rPr lang="cs-CZ" sz="2400" dirty="0" err="1" smtClean="0"/>
              <a:t>participation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227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1124744"/>
            <a:ext cx="129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Surgery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2132856"/>
            <a:ext cx="51590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45°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progression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Above</a:t>
            </a:r>
            <a:r>
              <a:rPr lang="cs-CZ" sz="2400" dirty="0" smtClean="0"/>
              <a:t> 50° in </a:t>
            </a:r>
            <a:r>
              <a:rPr lang="cs-CZ" sz="2400" dirty="0" err="1" smtClean="0"/>
              <a:t>all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Anterior</a:t>
            </a:r>
            <a:r>
              <a:rPr lang="cs-CZ" sz="2400" dirty="0" smtClean="0"/>
              <a:t>, </a:t>
            </a:r>
            <a:r>
              <a:rPr lang="cs-CZ" sz="2400" dirty="0" err="1" smtClean="0"/>
              <a:t>posterior</a:t>
            </a:r>
            <a:r>
              <a:rPr lang="cs-CZ" sz="2400" dirty="0" smtClean="0"/>
              <a:t>, </a:t>
            </a:r>
            <a:r>
              <a:rPr lang="cs-CZ" sz="2400" dirty="0" err="1" smtClean="0"/>
              <a:t>combined</a:t>
            </a:r>
            <a:r>
              <a:rPr lang="cs-CZ" sz="2400" dirty="0" smtClean="0"/>
              <a:t>  </a:t>
            </a:r>
            <a:r>
              <a:rPr lang="cs-CZ" sz="2400" dirty="0" err="1" smtClean="0"/>
              <a:t>approach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9361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157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Scoliosis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Scoliosis</dc:title>
  <dc:creator>PC</dc:creator>
  <cp:lastModifiedBy>PC</cp:lastModifiedBy>
  <cp:revision>5</cp:revision>
  <dcterms:created xsi:type="dcterms:W3CDTF">2020-02-23T09:54:31Z</dcterms:created>
  <dcterms:modified xsi:type="dcterms:W3CDTF">2021-04-18T14:18:25Z</dcterms:modified>
</cp:coreProperties>
</file>