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1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3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4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31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4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19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41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0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9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0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FA22-368E-4A83-B5D7-22A924BBCE3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A8C9-59FB-4925-B0D6-B789386FCC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80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Rheumatoid</a:t>
            </a:r>
            <a:r>
              <a:rPr lang="cs-CZ" b="1" dirty="0" smtClean="0"/>
              <a:t> </a:t>
            </a:r>
            <a:r>
              <a:rPr lang="cs-CZ" b="1" dirty="0" err="1" smtClean="0"/>
              <a:t>diseases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525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46749" y="398837"/>
            <a:ext cx="364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Rheumatoid</a:t>
            </a:r>
            <a:r>
              <a:rPr lang="cs-CZ" sz="3200" dirty="0" smtClean="0"/>
              <a:t> arthritis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88840"/>
            <a:ext cx="72198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Individual</a:t>
            </a:r>
            <a:r>
              <a:rPr lang="cs-CZ" sz="2400" dirty="0" smtClean="0"/>
              <a:t>  </a:t>
            </a:r>
            <a:r>
              <a:rPr lang="cs-CZ" sz="2400" dirty="0" err="1" smtClean="0"/>
              <a:t>approach</a:t>
            </a:r>
            <a:r>
              <a:rPr lang="cs-CZ" sz="2400" dirty="0" smtClean="0"/>
              <a:t> to </a:t>
            </a:r>
            <a:r>
              <a:rPr lang="cs-CZ" sz="2400" dirty="0" err="1" smtClean="0"/>
              <a:t>accomodate</a:t>
            </a:r>
            <a:r>
              <a:rPr lang="cs-CZ" sz="2400" dirty="0" smtClean="0"/>
              <a:t> to </a:t>
            </a:r>
            <a:r>
              <a:rPr lang="cs-CZ" sz="2400" dirty="0" err="1" smtClean="0"/>
              <a:t>current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: </a:t>
            </a:r>
            <a:r>
              <a:rPr lang="cs-CZ" sz="2400" dirty="0" err="1" smtClean="0"/>
              <a:t>cryotherapy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liquid</a:t>
            </a:r>
            <a:r>
              <a:rPr lang="cs-CZ" sz="2400" dirty="0" smtClean="0"/>
              <a:t> </a:t>
            </a:r>
            <a:r>
              <a:rPr lang="cs-CZ" sz="2400" dirty="0" err="1" smtClean="0"/>
              <a:t>nitrogen</a:t>
            </a:r>
            <a:r>
              <a:rPr lang="cs-CZ" sz="2400" dirty="0" smtClean="0"/>
              <a:t>- </a:t>
            </a:r>
            <a:r>
              <a:rPr lang="cs-CZ" sz="2400" dirty="0" err="1" smtClean="0"/>
              <a:t>localy</a:t>
            </a:r>
            <a:r>
              <a:rPr lang="cs-CZ" sz="2400" dirty="0" smtClean="0"/>
              <a:t>, </a:t>
            </a:r>
            <a:r>
              <a:rPr lang="cs-CZ" sz="2400" dirty="0" err="1" smtClean="0"/>
              <a:t>whole</a:t>
            </a:r>
            <a:r>
              <a:rPr lang="cs-CZ" sz="2400" dirty="0" smtClean="0"/>
              <a:t> body</a:t>
            </a:r>
          </a:p>
          <a:p>
            <a:endParaRPr lang="cs-CZ" sz="2400" dirty="0"/>
          </a:p>
          <a:p>
            <a:r>
              <a:rPr lang="cs-CZ" sz="2400" dirty="0" smtClean="0"/>
              <a:t>In </a:t>
            </a:r>
            <a:r>
              <a:rPr lang="cs-CZ" sz="2400" dirty="0" err="1" smtClean="0"/>
              <a:t>remisions</a:t>
            </a:r>
            <a:r>
              <a:rPr lang="cs-CZ" sz="2400" dirty="0" smtClean="0"/>
              <a:t>: parafin </a:t>
            </a:r>
            <a:r>
              <a:rPr lang="cs-CZ" sz="2400" dirty="0" err="1" smtClean="0"/>
              <a:t>wraps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whirpool</a:t>
            </a:r>
            <a:r>
              <a:rPr lang="cs-CZ" sz="2400" dirty="0" smtClean="0"/>
              <a:t>, </a:t>
            </a:r>
            <a:r>
              <a:rPr lang="cs-CZ" sz="2400" dirty="0" err="1" smtClean="0"/>
              <a:t>aquatic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ultrasound</a:t>
            </a:r>
            <a:r>
              <a:rPr lang="cs-CZ" sz="2400" dirty="0" smtClean="0"/>
              <a:t>, laser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113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052736"/>
            <a:ext cx="481708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Physical</a:t>
            </a:r>
            <a:r>
              <a:rPr lang="cs-CZ" sz="2400" dirty="0" smtClean="0"/>
              <a:t> rest</a:t>
            </a:r>
          </a:p>
          <a:p>
            <a:r>
              <a:rPr lang="cs-CZ" sz="2400" dirty="0" err="1" smtClean="0"/>
              <a:t>Positioning</a:t>
            </a:r>
            <a:r>
              <a:rPr lang="cs-CZ" sz="2400" dirty="0" smtClean="0"/>
              <a:t> in a </a:t>
            </a:r>
            <a:r>
              <a:rPr lang="cs-CZ" sz="2400" dirty="0" err="1" smtClean="0"/>
              <a:t>sling</a:t>
            </a:r>
            <a:endParaRPr lang="cs-CZ" sz="2400" dirty="0" smtClean="0"/>
          </a:p>
          <a:p>
            <a:r>
              <a:rPr lang="cs-CZ" sz="2400" dirty="0" err="1" smtClean="0"/>
              <a:t>Thermoplastic</a:t>
            </a:r>
            <a:r>
              <a:rPr lang="cs-CZ" sz="2400" dirty="0" smtClean="0"/>
              <a:t> </a:t>
            </a:r>
            <a:r>
              <a:rPr lang="cs-CZ" sz="2400" dirty="0" err="1" smtClean="0"/>
              <a:t>splints</a:t>
            </a:r>
            <a:endParaRPr lang="cs-CZ" sz="2400" dirty="0" smtClean="0"/>
          </a:p>
          <a:p>
            <a:r>
              <a:rPr lang="cs-CZ" sz="2400" dirty="0" err="1" smtClean="0"/>
              <a:t>Functional</a:t>
            </a:r>
            <a:r>
              <a:rPr lang="cs-CZ" sz="2400" dirty="0" smtClean="0"/>
              <a:t> </a:t>
            </a:r>
            <a:r>
              <a:rPr lang="cs-CZ" sz="2400" dirty="0" err="1" smtClean="0"/>
              <a:t>splinting</a:t>
            </a:r>
            <a:endParaRPr lang="cs-CZ" sz="2400" dirty="0" smtClean="0"/>
          </a:p>
          <a:p>
            <a:r>
              <a:rPr lang="cs-CZ" sz="2400" dirty="0" err="1" smtClean="0"/>
              <a:t>Passive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endParaRPr lang="cs-CZ" sz="2400" dirty="0" smtClean="0"/>
          </a:p>
          <a:p>
            <a:r>
              <a:rPr lang="cs-CZ" sz="2400" dirty="0" err="1" smtClean="0"/>
              <a:t>Traction</a:t>
            </a:r>
            <a:r>
              <a:rPr lang="cs-CZ" sz="2400" dirty="0" smtClean="0"/>
              <a:t>, </a:t>
            </a:r>
            <a:r>
              <a:rPr lang="cs-CZ" sz="2400" dirty="0" err="1" smtClean="0"/>
              <a:t>relieving</a:t>
            </a:r>
            <a:r>
              <a:rPr lang="cs-CZ" sz="2400" dirty="0" smtClean="0"/>
              <a:t> </a:t>
            </a:r>
            <a:r>
              <a:rPr lang="cs-CZ" sz="2400" dirty="0" err="1" smtClean="0"/>
              <a:t>tractions</a:t>
            </a:r>
            <a:endParaRPr lang="cs-CZ" sz="2400" dirty="0" smtClean="0"/>
          </a:p>
          <a:p>
            <a:r>
              <a:rPr lang="cs-CZ" sz="2400" dirty="0" err="1" smtClean="0"/>
              <a:t>Cervical</a:t>
            </a:r>
            <a:r>
              <a:rPr lang="cs-CZ" sz="2400" dirty="0" smtClean="0"/>
              <a:t> 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relieving</a:t>
            </a:r>
            <a:r>
              <a:rPr lang="cs-CZ" sz="2400" dirty="0" smtClean="0"/>
              <a:t> </a:t>
            </a:r>
            <a:r>
              <a:rPr lang="cs-CZ" sz="2400" dirty="0" err="1" smtClean="0"/>
              <a:t>tractions</a:t>
            </a:r>
            <a:endParaRPr lang="cs-CZ" sz="2400" dirty="0" smtClean="0"/>
          </a:p>
          <a:p>
            <a:r>
              <a:rPr lang="cs-CZ" sz="2400" dirty="0" err="1" smtClean="0"/>
              <a:t>Relaxation</a:t>
            </a:r>
            <a:endParaRPr lang="cs-CZ" sz="2400" dirty="0" smtClean="0"/>
          </a:p>
          <a:p>
            <a:r>
              <a:rPr lang="cs-CZ" sz="2400" dirty="0" smtClean="0"/>
              <a:t>Joint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 err="1" smtClean="0"/>
              <a:t>Isometric</a:t>
            </a:r>
            <a:r>
              <a:rPr lang="cs-CZ" sz="2400" dirty="0" smtClean="0"/>
              <a:t>  </a:t>
            </a:r>
            <a:r>
              <a:rPr lang="cs-CZ" sz="2400" dirty="0" err="1" smtClean="0"/>
              <a:t>contractions</a:t>
            </a:r>
            <a:endParaRPr lang="cs-CZ" sz="2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411760" y="332656"/>
            <a:ext cx="3520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Rheumatoid</a:t>
            </a:r>
            <a:r>
              <a:rPr lang="cs-CZ" sz="3200" dirty="0" smtClean="0"/>
              <a:t>  artritis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3874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7513" y="1484784"/>
            <a:ext cx="66238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Gradualy</a:t>
            </a:r>
            <a:r>
              <a:rPr lang="cs-CZ" sz="2400" dirty="0" smtClean="0"/>
              <a:t> more </a:t>
            </a:r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to </a:t>
            </a:r>
            <a:r>
              <a:rPr lang="cs-CZ" sz="2400" dirty="0" err="1" smtClean="0"/>
              <a:t>strengthen</a:t>
            </a:r>
            <a:r>
              <a:rPr lang="cs-CZ" sz="2400" dirty="0" smtClean="0"/>
              <a:t>  </a:t>
            </a:r>
            <a:r>
              <a:rPr lang="cs-CZ" sz="2400" dirty="0" err="1" smtClean="0"/>
              <a:t>atrophic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 smtClean="0"/>
          </a:p>
          <a:p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r>
              <a:rPr lang="cs-CZ" sz="2400" dirty="0" smtClean="0"/>
              <a:t>: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tone, ROM,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strength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Gait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 (</a:t>
            </a:r>
            <a:r>
              <a:rPr lang="cs-CZ" sz="2400" dirty="0" err="1" smtClean="0"/>
              <a:t>crutches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Aerobic fitness </a:t>
            </a:r>
            <a:r>
              <a:rPr lang="cs-CZ" sz="2400" dirty="0" err="1" smtClean="0"/>
              <a:t>training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Occupational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Balneology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11760" y="332656"/>
            <a:ext cx="3520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Rheumatoid</a:t>
            </a:r>
            <a:r>
              <a:rPr lang="cs-CZ" sz="3200" dirty="0" smtClean="0"/>
              <a:t>  artritis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7492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555004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628800"/>
            <a:ext cx="77564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Daily</a:t>
            </a:r>
            <a:r>
              <a:rPr lang="cs-CZ" sz="2400" dirty="0" smtClean="0"/>
              <a:t> </a:t>
            </a:r>
            <a:r>
              <a:rPr lang="cs-CZ" sz="2400" dirty="0" err="1" smtClean="0"/>
              <a:t>exercice</a:t>
            </a:r>
            <a:r>
              <a:rPr lang="cs-CZ" sz="2400" dirty="0" smtClean="0"/>
              <a:t> program- </a:t>
            </a:r>
            <a:r>
              <a:rPr lang="cs-CZ" sz="2400" dirty="0" err="1" smtClean="0"/>
              <a:t>daily</a:t>
            </a:r>
            <a:r>
              <a:rPr lang="cs-CZ" sz="2400" dirty="0" smtClean="0"/>
              <a:t> </a:t>
            </a:r>
            <a:r>
              <a:rPr lang="cs-CZ" sz="2400" dirty="0" err="1" smtClean="0"/>
              <a:t>routine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least 30 </a:t>
            </a:r>
            <a:r>
              <a:rPr lang="cs-CZ" sz="2400" dirty="0" err="1" smtClean="0"/>
              <a:t>minutes</a:t>
            </a:r>
            <a:r>
              <a:rPr lang="cs-CZ" sz="2400" dirty="0" smtClean="0"/>
              <a:t>/</a:t>
            </a:r>
            <a:r>
              <a:rPr lang="cs-CZ" sz="2400" dirty="0" err="1" smtClean="0"/>
              <a:t>day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Early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disease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Cooperation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fundamental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movements</a:t>
            </a:r>
            <a:r>
              <a:rPr lang="cs-CZ" sz="2400" dirty="0" smtClean="0"/>
              <a:t> </a:t>
            </a:r>
            <a:r>
              <a:rPr lang="cs-CZ" sz="2400" dirty="0" err="1" smtClean="0"/>
              <a:t>every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aim</a:t>
            </a:r>
            <a:r>
              <a:rPr lang="cs-CZ" sz="2400" dirty="0" smtClean="0"/>
              <a:t>- to </a:t>
            </a:r>
            <a:r>
              <a:rPr lang="cs-CZ" sz="2400" dirty="0" err="1" smtClean="0"/>
              <a:t>slow</a:t>
            </a:r>
            <a:r>
              <a:rPr lang="cs-CZ" sz="2400" dirty="0" smtClean="0"/>
              <a:t> </a:t>
            </a:r>
            <a:r>
              <a:rPr lang="cs-CZ" sz="2400" dirty="0" err="1" smtClean="0"/>
              <a:t>down</a:t>
            </a:r>
            <a:r>
              <a:rPr lang="cs-CZ" sz="2400" dirty="0" smtClean="0"/>
              <a:t> </a:t>
            </a:r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ancylosing</a:t>
            </a:r>
            <a:r>
              <a:rPr lang="cs-CZ" sz="2400" dirty="0" smtClean="0"/>
              <a:t>  </a:t>
            </a:r>
            <a:r>
              <a:rPr lang="cs-CZ" sz="2400" dirty="0" err="1" smtClean="0"/>
              <a:t>process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to </a:t>
            </a:r>
            <a:r>
              <a:rPr lang="cs-CZ" sz="2400" dirty="0" err="1" smtClean="0"/>
              <a:t>prevent</a:t>
            </a:r>
            <a:r>
              <a:rPr lang="cs-CZ" sz="2400" dirty="0" smtClean="0"/>
              <a:t> </a:t>
            </a:r>
            <a:r>
              <a:rPr lang="cs-CZ" sz="2400" dirty="0" err="1" smtClean="0"/>
              <a:t>kyphotic</a:t>
            </a:r>
            <a:r>
              <a:rPr lang="cs-CZ" sz="2400" dirty="0" smtClean="0"/>
              <a:t>  deformity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680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555004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16832"/>
            <a:ext cx="38175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Spinal</a:t>
            </a:r>
            <a:r>
              <a:rPr lang="cs-CZ" sz="2400" dirty="0" smtClean="0"/>
              <a:t> and </a:t>
            </a:r>
            <a:r>
              <a:rPr lang="cs-CZ" sz="2400" dirty="0" err="1" smtClean="0"/>
              <a:t>thoracic</a:t>
            </a:r>
            <a:r>
              <a:rPr lang="cs-CZ" sz="2400" dirty="0" smtClean="0"/>
              <a:t> mobility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Muscle</a:t>
            </a:r>
            <a:r>
              <a:rPr lang="cs-CZ" sz="2400" dirty="0" smtClean="0"/>
              <a:t> balance and ROM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Postural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corrections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Maximum </a:t>
            </a:r>
            <a:r>
              <a:rPr lang="cs-CZ" sz="2400" dirty="0" err="1" smtClean="0"/>
              <a:t>breathing</a:t>
            </a:r>
            <a:r>
              <a:rPr lang="cs-CZ" sz="2400" dirty="0" smtClean="0"/>
              <a:t> </a:t>
            </a:r>
            <a:r>
              <a:rPr lang="cs-CZ" sz="2400" dirty="0" err="1" smtClean="0"/>
              <a:t>capacity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Patient´s</a:t>
            </a:r>
            <a:r>
              <a:rPr lang="cs-CZ" sz="2400" dirty="0" smtClean="0"/>
              <a:t> overal fitness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9458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555004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916832"/>
            <a:ext cx="38078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1. </a:t>
            </a:r>
            <a:r>
              <a:rPr lang="cs-CZ" sz="2400" dirty="0" err="1" smtClean="0"/>
              <a:t>Stage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high</a:t>
            </a:r>
            <a:r>
              <a:rPr lang="cs-CZ" sz="2400" dirty="0" smtClean="0"/>
              <a:t> </a:t>
            </a:r>
            <a:r>
              <a:rPr lang="cs-CZ" sz="2400" dirty="0" err="1" smtClean="0"/>
              <a:t>level</a:t>
            </a:r>
            <a:r>
              <a:rPr lang="cs-CZ" sz="2400" dirty="0" smtClean="0"/>
              <a:t>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Positioning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Passive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Breathing</a:t>
            </a:r>
            <a:r>
              <a:rPr lang="cs-CZ" sz="2400" dirty="0" smtClean="0"/>
              <a:t> 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049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8225" y="262616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052736"/>
            <a:ext cx="541795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2. </a:t>
            </a:r>
            <a:r>
              <a:rPr lang="cs-CZ" sz="2400" dirty="0" err="1" smtClean="0"/>
              <a:t>Stage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level</a:t>
            </a:r>
            <a:r>
              <a:rPr lang="cs-CZ" sz="2400" dirty="0" smtClean="0"/>
              <a:t>  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Postural</a:t>
            </a:r>
            <a:r>
              <a:rPr lang="cs-CZ" sz="2400" dirty="0" smtClean="0"/>
              <a:t> </a:t>
            </a:r>
            <a:r>
              <a:rPr lang="cs-CZ" sz="2400" dirty="0" err="1" smtClean="0"/>
              <a:t>reeducation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Gentle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sacroiliacal</a:t>
            </a:r>
            <a:r>
              <a:rPr lang="cs-CZ" sz="2400" dirty="0" smtClean="0"/>
              <a:t> </a:t>
            </a:r>
            <a:r>
              <a:rPr lang="cs-CZ" sz="2400" dirty="0" err="1" smtClean="0"/>
              <a:t>joints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Spine and </a:t>
            </a:r>
            <a:r>
              <a:rPr lang="cs-CZ" sz="2400" dirty="0" err="1" smtClean="0"/>
              <a:t>rib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Release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shortened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Chest</a:t>
            </a:r>
            <a:r>
              <a:rPr lang="cs-CZ" sz="2400" dirty="0" smtClean="0"/>
              <a:t> </a:t>
            </a:r>
            <a:r>
              <a:rPr lang="cs-CZ" sz="2400" dirty="0" err="1" smtClean="0"/>
              <a:t>breathing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Deep</a:t>
            </a:r>
            <a:r>
              <a:rPr lang="cs-CZ" sz="2400" dirty="0" smtClean="0"/>
              <a:t> spine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General </a:t>
            </a:r>
            <a:r>
              <a:rPr lang="cs-CZ" sz="2400" dirty="0" err="1" smtClean="0"/>
              <a:t>relaxation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69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281911"/>
            <a:ext cx="3953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Ancylosing</a:t>
            </a:r>
            <a:r>
              <a:rPr lang="cs-CZ" sz="3200" dirty="0" smtClean="0"/>
              <a:t>  </a:t>
            </a:r>
            <a:r>
              <a:rPr lang="cs-CZ" sz="3200" dirty="0" err="1" smtClean="0"/>
              <a:t>spondylitis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7567" y="1052736"/>
            <a:ext cx="580389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2. </a:t>
            </a:r>
            <a:r>
              <a:rPr lang="cs-CZ" sz="2000" dirty="0" err="1" smtClean="0"/>
              <a:t>Stage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low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  </a:t>
            </a:r>
            <a:r>
              <a:rPr lang="cs-CZ" sz="2000" dirty="0" err="1" smtClean="0"/>
              <a:t>activity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 err="1" smtClean="0"/>
              <a:t>Maintenance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optimal</a:t>
            </a:r>
            <a:r>
              <a:rPr lang="cs-CZ" sz="2000" dirty="0" smtClean="0"/>
              <a:t>  mobility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Stretching</a:t>
            </a:r>
            <a:r>
              <a:rPr lang="cs-CZ" sz="2000" dirty="0" smtClean="0"/>
              <a:t>, </a:t>
            </a:r>
            <a:r>
              <a:rPr lang="cs-CZ" sz="2000" dirty="0" err="1" smtClean="0"/>
              <a:t>exercise</a:t>
            </a:r>
            <a:r>
              <a:rPr lang="cs-CZ" sz="2000" dirty="0" smtClean="0"/>
              <a:t> </a:t>
            </a:r>
            <a:r>
              <a:rPr lang="cs-CZ" sz="2000" dirty="0" err="1" smtClean="0"/>
              <a:t>into</a:t>
            </a:r>
            <a:r>
              <a:rPr lang="cs-CZ" sz="2000" dirty="0" smtClean="0"/>
              <a:t> </a:t>
            </a:r>
            <a:r>
              <a:rPr lang="cs-CZ" sz="2000" dirty="0" err="1" smtClean="0"/>
              <a:t>backward</a:t>
            </a:r>
            <a:r>
              <a:rPr lang="cs-CZ" sz="2000" dirty="0" smtClean="0"/>
              <a:t> </a:t>
            </a:r>
            <a:r>
              <a:rPr lang="cs-CZ" sz="2000" dirty="0" err="1" smtClean="0"/>
              <a:t>bending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Somatognostic</a:t>
            </a:r>
            <a:r>
              <a:rPr lang="cs-CZ" sz="2000" dirty="0" smtClean="0"/>
              <a:t> </a:t>
            </a:r>
            <a:r>
              <a:rPr lang="cs-CZ" sz="2000" dirty="0" err="1" smtClean="0"/>
              <a:t>training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Swing </a:t>
            </a:r>
            <a:r>
              <a:rPr lang="cs-CZ" sz="2000" dirty="0" err="1" smtClean="0"/>
              <a:t>movements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Using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balls</a:t>
            </a:r>
            <a:r>
              <a:rPr lang="cs-CZ" sz="2000" dirty="0" smtClean="0"/>
              <a:t>, </a:t>
            </a:r>
            <a:r>
              <a:rPr lang="cs-CZ" sz="2000" dirty="0" err="1" smtClean="0"/>
              <a:t>wands</a:t>
            </a:r>
            <a:r>
              <a:rPr lang="cs-CZ" sz="2000" dirty="0" smtClean="0"/>
              <a:t>, </a:t>
            </a:r>
            <a:r>
              <a:rPr lang="cs-CZ" sz="2000" dirty="0" err="1" smtClean="0"/>
              <a:t>resistive</a:t>
            </a:r>
            <a:r>
              <a:rPr lang="cs-CZ" sz="2000" dirty="0" smtClean="0"/>
              <a:t> </a:t>
            </a:r>
            <a:r>
              <a:rPr lang="cs-CZ" sz="2000" dirty="0" err="1" smtClean="0"/>
              <a:t>bands</a:t>
            </a:r>
            <a:r>
              <a:rPr lang="cs-CZ" sz="2000" dirty="0" smtClean="0"/>
              <a:t>, </a:t>
            </a:r>
            <a:r>
              <a:rPr lang="cs-CZ" sz="2000" dirty="0" err="1" smtClean="0"/>
              <a:t>wall</a:t>
            </a:r>
            <a:r>
              <a:rPr lang="cs-CZ" sz="2000" dirty="0" smtClean="0"/>
              <a:t> </a:t>
            </a:r>
            <a:r>
              <a:rPr lang="cs-CZ" sz="2000" dirty="0" err="1" smtClean="0"/>
              <a:t>bars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Group </a:t>
            </a:r>
            <a:r>
              <a:rPr lang="cs-CZ" sz="2000" dirty="0" err="1" smtClean="0"/>
              <a:t>exercise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Physical</a:t>
            </a:r>
            <a:r>
              <a:rPr lang="cs-CZ" sz="2000" dirty="0" smtClean="0"/>
              <a:t>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:</a:t>
            </a:r>
          </a:p>
          <a:p>
            <a:r>
              <a:rPr lang="cs-CZ" sz="2000" dirty="0" err="1" smtClean="0"/>
              <a:t>Magnetic</a:t>
            </a:r>
            <a:r>
              <a:rPr lang="cs-CZ" sz="2000" dirty="0" smtClean="0"/>
              <a:t> </a:t>
            </a:r>
            <a:r>
              <a:rPr lang="cs-CZ" sz="2000" dirty="0" err="1" smtClean="0"/>
              <a:t>field</a:t>
            </a:r>
            <a:r>
              <a:rPr lang="cs-CZ" sz="2000" dirty="0" smtClean="0"/>
              <a:t> </a:t>
            </a:r>
            <a:r>
              <a:rPr lang="cs-CZ" sz="2000" dirty="0" err="1" smtClean="0"/>
              <a:t>application</a:t>
            </a:r>
            <a:r>
              <a:rPr lang="cs-CZ" sz="2000" dirty="0" smtClean="0"/>
              <a:t>, </a:t>
            </a:r>
            <a:r>
              <a:rPr lang="cs-CZ" sz="2000" dirty="0" err="1" smtClean="0"/>
              <a:t>ultrasound</a:t>
            </a:r>
            <a:r>
              <a:rPr lang="cs-CZ" sz="2000" dirty="0" smtClean="0"/>
              <a:t>, </a:t>
            </a:r>
            <a:r>
              <a:rPr lang="cs-CZ" sz="2000" dirty="0" err="1" smtClean="0"/>
              <a:t>electrotherapy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Balneotherapy</a:t>
            </a:r>
            <a:r>
              <a:rPr lang="cs-CZ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083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256</Words>
  <Application>Microsoft Office PowerPoint</Application>
  <PresentationFormat>Předvádění na obrazovce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Physical therapy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therapy</dc:title>
  <dc:creator>PC</dc:creator>
  <cp:lastModifiedBy>PC</cp:lastModifiedBy>
  <cp:revision>7</cp:revision>
  <dcterms:created xsi:type="dcterms:W3CDTF">2020-03-08T10:09:40Z</dcterms:created>
  <dcterms:modified xsi:type="dcterms:W3CDTF">2021-04-11T13:33:44Z</dcterms:modified>
</cp:coreProperties>
</file>