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26. 5. 2018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6562" r="35944" b="17188"/>
          <a:stretch>
            <a:fillRect/>
          </a:stretch>
        </p:blipFill>
        <p:spPr bwMode="auto">
          <a:xfrm>
            <a:off x="228600" y="1143000"/>
            <a:ext cx="8686798" cy="473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2225" t="32100" r="41215" b="20313"/>
          <a:stretch>
            <a:fillRect/>
          </a:stretch>
        </p:blipFill>
        <p:spPr bwMode="auto">
          <a:xfrm>
            <a:off x="381000" y="1447800"/>
            <a:ext cx="835404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7188"/>
          <a:stretch>
            <a:fillRect/>
          </a:stretch>
        </p:blipFill>
        <p:spPr bwMode="auto">
          <a:xfrm>
            <a:off x="381000" y="1447800"/>
            <a:ext cx="834934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7188"/>
          <a:stretch>
            <a:fillRect/>
          </a:stretch>
        </p:blipFill>
        <p:spPr bwMode="auto">
          <a:xfrm>
            <a:off x="457200" y="1143000"/>
            <a:ext cx="83820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5000" r="36823" b="15625"/>
          <a:stretch>
            <a:fillRect/>
          </a:stretch>
        </p:blipFill>
        <p:spPr bwMode="auto">
          <a:xfrm>
            <a:off x="457200" y="1600200"/>
            <a:ext cx="8382000" cy="4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5000" r="35944" b="17188"/>
          <a:stretch>
            <a:fillRect/>
          </a:stretch>
        </p:blipFill>
        <p:spPr bwMode="auto">
          <a:xfrm>
            <a:off x="533400" y="1524000"/>
            <a:ext cx="815546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6562" r="35944" b="17188"/>
          <a:stretch>
            <a:fillRect/>
          </a:stretch>
        </p:blipFill>
        <p:spPr bwMode="auto">
          <a:xfrm>
            <a:off x="457200" y="16764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7701" b="17188"/>
          <a:stretch>
            <a:fillRect/>
          </a:stretch>
        </p:blipFill>
        <p:spPr bwMode="auto">
          <a:xfrm>
            <a:off x="457200" y="1600200"/>
            <a:ext cx="8260078" cy="458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7833" t="26562" r="36823" b="17188"/>
          <a:stretch>
            <a:fillRect/>
          </a:stretch>
        </p:blipFill>
        <p:spPr bwMode="auto">
          <a:xfrm>
            <a:off x="381000" y="1447800"/>
            <a:ext cx="84010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9687" r="35944" b="17188"/>
          <a:stretch>
            <a:fillRect/>
          </a:stretch>
        </p:blipFill>
        <p:spPr bwMode="auto">
          <a:xfrm>
            <a:off x="304800" y="1524000"/>
            <a:ext cx="857922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5625"/>
          <a:stretch>
            <a:fillRect/>
          </a:stretch>
        </p:blipFill>
        <p:spPr bwMode="auto">
          <a:xfrm>
            <a:off x="304800" y="17526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494" t="29084" r="37486" b="18147"/>
          <a:stretch>
            <a:fillRect/>
          </a:stretch>
        </p:blipFill>
        <p:spPr bwMode="auto">
          <a:xfrm>
            <a:off x="685800" y="13716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9687" r="36823" b="17188"/>
          <a:stretch>
            <a:fillRect/>
          </a:stretch>
        </p:blipFill>
        <p:spPr bwMode="auto">
          <a:xfrm>
            <a:off x="304800" y="1524000"/>
            <a:ext cx="85344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7188"/>
          <a:stretch>
            <a:fillRect/>
          </a:stretch>
        </p:blipFill>
        <p:spPr bwMode="auto">
          <a:xfrm>
            <a:off x="381000" y="1600200"/>
            <a:ext cx="836022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5625"/>
          <a:stretch>
            <a:fillRect/>
          </a:stretch>
        </p:blipFill>
        <p:spPr bwMode="auto">
          <a:xfrm>
            <a:off x="381000" y="1676400"/>
            <a:ext cx="8525933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5625"/>
          <a:stretch>
            <a:fillRect/>
          </a:stretch>
        </p:blipFill>
        <p:spPr bwMode="auto">
          <a:xfrm>
            <a:off x="304800" y="1371600"/>
            <a:ext cx="8602133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7188"/>
          <a:stretch>
            <a:fillRect/>
          </a:stretch>
        </p:blipFill>
        <p:spPr bwMode="auto">
          <a:xfrm>
            <a:off x="143690" y="1752600"/>
            <a:ext cx="8765175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7188"/>
          <a:stretch>
            <a:fillRect/>
          </a:stretch>
        </p:blipFill>
        <p:spPr bwMode="auto">
          <a:xfrm>
            <a:off x="304800" y="1219200"/>
            <a:ext cx="8556171" cy="460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7188"/>
          <a:stretch>
            <a:fillRect/>
          </a:stretch>
        </p:blipFill>
        <p:spPr bwMode="auto">
          <a:xfrm>
            <a:off x="381000" y="1447800"/>
            <a:ext cx="84908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5625"/>
          <a:stretch>
            <a:fillRect/>
          </a:stretch>
        </p:blipFill>
        <p:spPr bwMode="auto">
          <a:xfrm>
            <a:off x="304799" y="1524000"/>
            <a:ext cx="852170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6562" r="36823" b="17188"/>
          <a:stretch>
            <a:fillRect/>
          </a:stretch>
        </p:blipFill>
        <p:spPr bwMode="auto">
          <a:xfrm>
            <a:off x="304799" y="1295400"/>
            <a:ext cx="853440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7188"/>
          <a:stretch>
            <a:fillRect/>
          </a:stretch>
        </p:blipFill>
        <p:spPr bwMode="auto">
          <a:xfrm>
            <a:off x="228600" y="1828800"/>
            <a:ext cx="8702040" cy="461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7188"/>
          <a:stretch>
            <a:fillRect/>
          </a:stretch>
        </p:blipFill>
        <p:spPr bwMode="auto">
          <a:xfrm>
            <a:off x="457200" y="1600200"/>
            <a:ext cx="820782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7188"/>
          <a:stretch>
            <a:fillRect/>
          </a:stretch>
        </p:blipFill>
        <p:spPr bwMode="auto">
          <a:xfrm>
            <a:off x="304800" y="1416627"/>
            <a:ext cx="8610600" cy="456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7188"/>
          <a:stretch>
            <a:fillRect/>
          </a:stretch>
        </p:blipFill>
        <p:spPr bwMode="auto">
          <a:xfrm>
            <a:off x="381000" y="838200"/>
            <a:ext cx="8329749" cy="455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5625"/>
          <a:stretch>
            <a:fillRect/>
          </a:stretch>
        </p:blipFill>
        <p:spPr bwMode="auto">
          <a:xfrm>
            <a:off x="457200" y="13716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7188"/>
          <a:stretch>
            <a:fillRect/>
          </a:stretch>
        </p:blipFill>
        <p:spPr bwMode="auto">
          <a:xfrm>
            <a:off x="381000" y="1524000"/>
            <a:ext cx="849085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7188"/>
          <a:stretch>
            <a:fillRect/>
          </a:stretch>
        </p:blipFill>
        <p:spPr bwMode="auto">
          <a:xfrm>
            <a:off x="304800" y="1600200"/>
            <a:ext cx="849956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7188"/>
          <a:stretch>
            <a:fillRect/>
          </a:stretch>
        </p:blipFill>
        <p:spPr bwMode="auto">
          <a:xfrm>
            <a:off x="381000" y="1676400"/>
            <a:ext cx="84777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7188"/>
          <a:stretch>
            <a:fillRect/>
          </a:stretch>
        </p:blipFill>
        <p:spPr bwMode="auto">
          <a:xfrm>
            <a:off x="304799" y="1524000"/>
            <a:ext cx="863890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5625"/>
          <a:stretch>
            <a:fillRect/>
          </a:stretch>
        </p:blipFill>
        <p:spPr bwMode="auto">
          <a:xfrm>
            <a:off x="457200" y="1600199"/>
            <a:ext cx="8382000" cy="45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6563" r="36823" b="15625"/>
          <a:stretch>
            <a:fillRect/>
          </a:stretch>
        </p:blipFill>
        <p:spPr bwMode="auto">
          <a:xfrm>
            <a:off x="381000" y="1447800"/>
            <a:ext cx="8382000" cy="477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5625"/>
          <a:stretch>
            <a:fillRect/>
          </a:stretch>
        </p:blipFill>
        <p:spPr bwMode="auto">
          <a:xfrm>
            <a:off x="304800" y="1447800"/>
            <a:ext cx="839258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7188"/>
          <a:stretch>
            <a:fillRect/>
          </a:stretch>
        </p:blipFill>
        <p:spPr bwMode="auto">
          <a:xfrm>
            <a:off x="457200" y="1447800"/>
            <a:ext cx="822089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7188"/>
          <a:stretch>
            <a:fillRect/>
          </a:stretch>
        </p:blipFill>
        <p:spPr bwMode="auto">
          <a:xfrm>
            <a:off x="304800" y="1600200"/>
            <a:ext cx="849085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5625"/>
          <a:stretch>
            <a:fillRect/>
          </a:stretch>
        </p:blipFill>
        <p:spPr bwMode="auto">
          <a:xfrm>
            <a:off x="381000" y="1600200"/>
            <a:ext cx="839893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31250" r="36823" b="17188"/>
          <a:stretch>
            <a:fillRect/>
          </a:stretch>
        </p:blipFill>
        <p:spPr bwMode="auto">
          <a:xfrm>
            <a:off x="228600" y="1524000"/>
            <a:ext cx="871912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31250" r="35944" b="20313"/>
          <a:stretch>
            <a:fillRect/>
          </a:stretch>
        </p:blipFill>
        <p:spPr bwMode="auto">
          <a:xfrm>
            <a:off x="356420" y="2057400"/>
            <a:ext cx="862780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7833" t="29687" r="36823" b="17188"/>
          <a:stretch>
            <a:fillRect/>
          </a:stretch>
        </p:blipFill>
        <p:spPr bwMode="auto">
          <a:xfrm>
            <a:off x="304800" y="1523999"/>
            <a:ext cx="8612843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9687" r="36823" b="17188"/>
          <a:stretch>
            <a:fillRect/>
          </a:stretch>
        </p:blipFill>
        <p:spPr bwMode="auto">
          <a:xfrm>
            <a:off x="206188" y="1600200"/>
            <a:ext cx="8785412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6562" r="36823" b="17188"/>
          <a:stretch>
            <a:fillRect/>
          </a:stretch>
        </p:blipFill>
        <p:spPr bwMode="auto">
          <a:xfrm>
            <a:off x="152400" y="1371600"/>
            <a:ext cx="8805331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6563" r="35944" b="15625"/>
          <a:stretch>
            <a:fillRect/>
          </a:stretch>
        </p:blipFill>
        <p:spPr bwMode="auto">
          <a:xfrm>
            <a:off x="304800" y="1447800"/>
            <a:ext cx="856323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6563" r="36823" b="15625"/>
          <a:stretch>
            <a:fillRect/>
          </a:stretch>
        </p:blipFill>
        <p:spPr bwMode="auto">
          <a:xfrm>
            <a:off x="152400" y="1371600"/>
            <a:ext cx="8915400" cy="50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5625"/>
          <a:stretch>
            <a:fillRect/>
          </a:stretch>
        </p:blipFill>
        <p:spPr bwMode="auto">
          <a:xfrm>
            <a:off x="228600" y="1295400"/>
            <a:ext cx="86677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9687" r="36823" b="17188"/>
          <a:stretch>
            <a:fillRect/>
          </a:stretch>
        </p:blipFill>
        <p:spPr bwMode="auto">
          <a:xfrm>
            <a:off x="533400" y="1752600"/>
            <a:ext cx="81758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7188"/>
          <a:stretch>
            <a:fillRect/>
          </a:stretch>
        </p:blipFill>
        <p:spPr bwMode="auto">
          <a:xfrm>
            <a:off x="381000" y="1371600"/>
            <a:ext cx="8305800" cy="454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6563" r="35944" b="15625"/>
          <a:stretch>
            <a:fillRect/>
          </a:stretch>
        </p:blipFill>
        <p:spPr bwMode="auto">
          <a:xfrm>
            <a:off x="96795" y="1524000"/>
            <a:ext cx="897100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6823" b="17188"/>
          <a:stretch>
            <a:fillRect/>
          </a:stretch>
        </p:blipFill>
        <p:spPr bwMode="auto">
          <a:xfrm>
            <a:off x="239486" y="1676400"/>
            <a:ext cx="863237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5625"/>
          <a:stretch>
            <a:fillRect/>
          </a:stretch>
        </p:blipFill>
        <p:spPr bwMode="auto">
          <a:xfrm>
            <a:off x="609600" y="1524000"/>
            <a:ext cx="80772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7188"/>
          <a:stretch>
            <a:fillRect/>
          </a:stretch>
        </p:blipFill>
        <p:spPr bwMode="auto">
          <a:xfrm>
            <a:off x="381000" y="1600200"/>
            <a:ext cx="833410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6955" t="28125" r="36823" b="15625"/>
          <a:stretch>
            <a:fillRect/>
          </a:stretch>
        </p:blipFill>
        <p:spPr bwMode="auto">
          <a:xfrm>
            <a:off x="457200" y="1447800"/>
            <a:ext cx="8271932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6076" t="28125" r="35944" b="17188"/>
          <a:stretch>
            <a:fillRect/>
          </a:stretch>
        </p:blipFill>
        <p:spPr bwMode="auto">
          <a:xfrm>
            <a:off x="381000" y="1828800"/>
            <a:ext cx="83820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Prezentácia na obrazovke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53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irovakat</dc:creator>
  <cp:lastModifiedBy>irovakat</cp:lastModifiedBy>
  <cp:revision>1</cp:revision>
  <dcterms:created xsi:type="dcterms:W3CDTF">2018-05-26T06:50:02Z</dcterms:created>
  <dcterms:modified xsi:type="dcterms:W3CDTF">2018-05-26T07:53:33Z</dcterms:modified>
</cp:coreProperties>
</file>