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64" r:id="rId3"/>
    <p:sldId id="257" r:id="rId4"/>
    <p:sldId id="265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embeddedFontLst>
    <p:embeddedFont>
      <p:font typeface="Montserrat" panose="020B0604020202020204" charset="-18"/>
      <p:regular r:id="rId17"/>
      <p:bold r:id="rId18"/>
      <p:italic r:id="rId19"/>
      <p:boldItalic r:id="rId20"/>
    </p:embeddedFont>
    <p:embeddedFont>
      <p:font typeface="Raleway" panose="020B0604020202020204" charset="-18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FB1C6-69C3-45C4-BE6C-74B1E67163E4}" v="4" dt="2021-05-18T20:53:12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2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unčochář" userId="2d608829-12d2-48ff-88b1-8e7ae92e5258" providerId="ADAL" clId="{EDDFB1C6-69C3-45C4-BE6C-74B1E67163E4}"/>
    <pc:docChg chg="undo custSel addSld delSld modSld">
      <pc:chgData name="Martin Punčochář" userId="2d608829-12d2-48ff-88b1-8e7ae92e5258" providerId="ADAL" clId="{EDDFB1C6-69C3-45C4-BE6C-74B1E67163E4}" dt="2021-05-18T21:00:26.892" v="1705" actId="5793"/>
      <pc:docMkLst>
        <pc:docMk/>
      </pc:docMkLst>
      <pc:sldChg chg="modSp mod">
        <pc:chgData name="Martin Punčochář" userId="2d608829-12d2-48ff-88b1-8e7ae92e5258" providerId="ADAL" clId="{EDDFB1C6-69C3-45C4-BE6C-74B1E67163E4}" dt="2021-05-18T20:34:20.876" v="18" actId="20577"/>
        <pc:sldMkLst>
          <pc:docMk/>
          <pc:sldMk cId="0" sldId="256"/>
        </pc:sldMkLst>
        <pc:spChg chg="mod">
          <ac:chgData name="Martin Punčochář" userId="2d608829-12d2-48ff-88b1-8e7ae92e5258" providerId="ADAL" clId="{EDDFB1C6-69C3-45C4-BE6C-74B1E67163E4}" dt="2021-05-18T20:34:20.876" v="18" actId="20577"/>
          <ac:spMkLst>
            <pc:docMk/>
            <pc:sldMk cId="0" sldId="256"/>
            <ac:spMk id="150" creationId="{00000000-0000-0000-0000-000000000000}"/>
          </ac:spMkLst>
        </pc:spChg>
      </pc:sldChg>
      <pc:sldChg chg="modSp mod">
        <pc:chgData name="Martin Punčochář" userId="2d608829-12d2-48ff-88b1-8e7ae92e5258" providerId="ADAL" clId="{EDDFB1C6-69C3-45C4-BE6C-74B1E67163E4}" dt="2021-05-18T20:53:58.762" v="1146" actId="20577"/>
        <pc:sldMkLst>
          <pc:docMk/>
          <pc:sldMk cId="3515255741" sldId="257"/>
        </pc:sldMkLst>
        <pc:spChg chg="mod">
          <ac:chgData name="Martin Punčochář" userId="2d608829-12d2-48ff-88b1-8e7ae92e5258" providerId="ADAL" clId="{EDDFB1C6-69C3-45C4-BE6C-74B1E67163E4}" dt="2021-05-18T20:53:58.762" v="1146" actId="20577"/>
          <ac:spMkLst>
            <pc:docMk/>
            <pc:sldMk cId="3515255741" sldId="257"/>
            <ac:spMk id="2" creationId="{82AD7FBA-24B3-4EF9-BFBC-F63207D8E4A9}"/>
          </ac:spMkLst>
        </pc:spChg>
        <pc:spChg chg="mod">
          <ac:chgData name="Martin Punčochář" userId="2d608829-12d2-48ff-88b1-8e7ae92e5258" providerId="ADAL" clId="{EDDFB1C6-69C3-45C4-BE6C-74B1E67163E4}" dt="2021-05-18T20:44:30.207" v="520" actId="20577"/>
          <ac:spMkLst>
            <pc:docMk/>
            <pc:sldMk cId="3515255741" sldId="257"/>
            <ac:spMk id="3" creationId="{C6F2CC0B-CA5F-4985-BC06-D1A51EEC1C75}"/>
          </ac:spMkLst>
        </pc:spChg>
      </pc:sldChg>
      <pc:sldChg chg="modSp mod">
        <pc:chgData name="Martin Punčochář" userId="2d608829-12d2-48ff-88b1-8e7ae92e5258" providerId="ADAL" clId="{EDDFB1C6-69C3-45C4-BE6C-74B1E67163E4}" dt="2021-05-18T20:54:03.428" v="1150" actId="20577"/>
        <pc:sldMkLst>
          <pc:docMk/>
          <pc:sldMk cId="1745318692" sldId="258"/>
        </pc:sldMkLst>
        <pc:spChg chg="mod">
          <ac:chgData name="Martin Punčochář" userId="2d608829-12d2-48ff-88b1-8e7ae92e5258" providerId="ADAL" clId="{EDDFB1C6-69C3-45C4-BE6C-74B1E67163E4}" dt="2021-05-18T20:54:03.428" v="1150" actId="20577"/>
          <ac:spMkLst>
            <pc:docMk/>
            <pc:sldMk cId="1745318692" sldId="258"/>
            <ac:spMk id="2" creationId="{82AD7FBA-24B3-4EF9-BFBC-F63207D8E4A9}"/>
          </ac:spMkLst>
        </pc:spChg>
        <pc:spChg chg="mod">
          <ac:chgData name="Martin Punčochář" userId="2d608829-12d2-48ff-88b1-8e7ae92e5258" providerId="ADAL" clId="{EDDFB1C6-69C3-45C4-BE6C-74B1E67163E4}" dt="2021-05-18T20:48:48.205" v="705" actId="20577"/>
          <ac:spMkLst>
            <pc:docMk/>
            <pc:sldMk cId="1745318692" sldId="258"/>
            <ac:spMk id="3" creationId="{C6F2CC0B-CA5F-4985-BC06-D1A51EEC1C75}"/>
          </ac:spMkLst>
        </pc:spChg>
      </pc:sldChg>
      <pc:sldChg chg="del">
        <pc:chgData name="Martin Punčochář" userId="2d608829-12d2-48ff-88b1-8e7ae92e5258" providerId="ADAL" clId="{EDDFB1C6-69C3-45C4-BE6C-74B1E67163E4}" dt="2021-05-18T20:37:45.035" v="414" actId="47"/>
        <pc:sldMkLst>
          <pc:docMk/>
          <pc:sldMk cId="4257867674" sldId="259"/>
        </pc:sldMkLst>
      </pc:sldChg>
      <pc:sldChg chg="del">
        <pc:chgData name="Martin Punčochář" userId="2d608829-12d2-48ff-88b1-8e7ae92e5258" providerId="ADAL" clId="{EDDFB1C6-69C3-45C4-BE6C-74B1E67163E4}" dt="2021-05-18T20:37:45.035" v="414" actId="47"/>
        <pc:sldMkLst>
          <pc:docMk/>
          <pc:sldMk cId="217507871" sldId="260"/>
        </pc:sldMkLst>
      </pc:sldChg>
      <pc:sldChg chg="del">
        <pc:chgData name="Martin Punčochář" userId="2d608829-12d2-48ff-88b1-8e7ae92e5258" providerId="ADAL" clId="{EDDFB1C6-69C3-45C4-BE6C-74B1E67163E4}" dt="2021-05-18T20:37:45.035" v="414" actId="47"/>
        <pc:sldMkLst>
          <pc:docMk/>
          <pc:sldMk cId="1565093852" sldId="261"/>
        </pc:sldMkLst>
      </pc:sldChg>
      <pc:sldChg chg="del">
        <pc:chgData name="Martin Punčochář" userId="2d608829-12d2-48ff-88b1-8e7ae92e5258" providerId="ADAL" clId="{EDDFB1C6-69C3-45C4-BE6C-74B1E67163E4}" dt="2021-05-18T20:37:45.035" v="414" actId="47"/>
        <pc:sldMkLst>
          <pc:docMk/>
          <pc:sldMk cId="893876566" sldId="262"/>
        </pc:sldMkLst>
      </pc:sldChg>
      <pc:sldChg chg="del">
        <pc:chgData name="Martin Punčochář" userId="2d608829-12d2-48ff-88b1-8e7ae92e5258" providerId="ADAL" clId="{EDDFB1C6-69C3-45C4-BE6C-74B1E67163E4}" dt="2021-05-18T20:37:45.035" v="414" actId="47"/>
        <pc:sldMkLst>
          <pc:docMk/>
          <pc:sldMk cId="3724460557" sldId="263"/>
        </pc:sldMkLst>
      </pc:sldChg>
      <pc:sldChg chg="new del">
        <pc:chgData name="Martin Punčochář" userId="2d608829-12d2-48ff-88b1-8e7ae92e5258" providerId="ADAL" clId="{EDDFB1C6-69C3-45C4-BE6C-74B1E67163E4}" dt="2021-05-18T20:35:38.163" v="175" actId="47"/>
        <pc:sldMkLst>
          <pc:docMk/>
          <pc:sldMk cId="3277185941" sldId="264"/>
        </pc:sldMkLst>
      </pc:sldChg>
      <pc:sldChg chg="modSp add mod">
        <pc:chgData name="Martin Punčochář" userId="2d608829-12d2-48ff-88b1-8e7ae92e5258" providerId="ADAL" clId="{EDDFB1C6-69C3-45C4-BE6C-74B1E67163E4}" dt="2021-05-18T20:37:26.804" v="412" actId="790"/>
        <pc:sldMkLst>
          <pc:docMk/>
          <pc:sldMk cId="4047195240" sldId="264"/>
        </pc:sldMkLst>
        <pc:spChg chg="mod">
          <ac:chgData name="Martin Punčochář" userId="2d608829-12d2-48ff-88b1-8e7ae92e5258" providerId="ADAL" clId="{EDDFB1C6-69C3-45C4-BE6C-74B1E67163E4}" dt="2021-05-18T20:35:44.410" v="180" actId="20577"/>
          <ac:spMkLst>
            <pc:docMk/>
            <pc:sldMk cId="4047195240" sldId="264"/>
            <ac:spMk id="2" creationId="{82AD7FBA-24B3-4EF9-BFBC-F63207D8E4A9}"/>
          </ac:spMkLst>
        </pc:spChg>
        <pc:spChg chg="mod">
          <ac:chgData name="Martin Punčochář" userId="2d608829-12d2-48ff-88b1-8e7ae92e5258" providerId="ADAL" clId="{EDDFB1C6-69C3-45C4-BE6C-74B1E67163E4}" dt="2021-05-18T20:37:26.804" v="412" actId="790"/>
          <ac:spMkLst>
            <pc:docMk/>
            <pc:sldMk cId="4047195240" sldId="264"/>
            <ac:spMk id="3" creationId="{C6F2CC0B-CA5F-4985-BC06-D1A51EEC1C75}"/>
          </ac:spMkLst>
        </pc:spChg>
      </pc:sldChg>
      <pc:sldChg chg="modSp add mod">
        <pc:chgData name="Martin Punčochář" userId="2d608829-12d2-48ff-88b1-8e7ae92e5258" providerId="ADAL" clId="{EDDFB1C6-69C3-45C4-BE6C-74B1E67163E4}" dt="2021-05-18T20:54:01.005" v="1148" actId="20577"/>
        <pc:sldMkLst>
          <pc:docMk/>
          <pc:sldMk cId="2361585146" sldId="265"/>
        </pc:sldMkLst>
        <pc:spChg chg="mod">
          <ac:chgData name="Martin Punčochář" userId="2d608829-12d2-48ff-88b1-8e7ae92e5258" providerId="ADAL" clId="{EDDFB1C6-69C3-45C4-BE6C-74B1E67163E4}" dt="2021-05-18T20:54:01.005" v="1148" actId="20577"/>
          <ac:spMkLst>
            <pc:docMk/>
            <pc:sldMk cId="2361585146" sldId="265"/>
            <ac:spMk id="2" creationId="{82AD7FBA-24B3-4EF9-BFBC-F63207D8E4A9}"/>
          </ac:spMkLst>
        </pc:spChg>
      </pc:sldChg>
      <pc:sldChg chg="modSp add mod">
        <pc:chgData name="Martin Punčochář" userId="2d608829-12d2-48ff-88b1-8e7ae92e5258" providerId="ADAL" clId="{EDDFB1C6-69C3-45C4-BE6C-74B1E67163E4}" dt="2021-05-18T20:54:20.912" v="1152" actId="20577"/>
        <pc:sldMkLst>
          <pc:docMk/>
          <pc:sldMk cId="3423216476" sldId="266"/>
        </pc:sldMkLst>
        <pc:spChg chg="mod">
          <ac:chgData name="Martin Punčochář" userId="2d608829-12d2-48ff-88b1-8e7ae92e5258" providerId="ADAL" clId="{EDDFB1C6-69C3-45C4-BE6C-74B1E67163E4}" dt="2021-05-18T20:54:20.912" v="1152" actId="20577"/>
          <ac:spMkLst>
            <pc:docMk/>
            <pc:sldMk cId="3423216476" sldId="266"/>
            <ac:spMk id="2" creationId="{82AD7FBA-24B3-4EF9-BFBC-F63207D8E4A9}"/>
          </ac:spMkLst>
        </pc:spChg>
        <pc:spChg chg="mod">
          <ac:chgData name="Martin Punčochář" userId="2d608829-12d2-48ff-88b1-8e7ae92e5258" providerId="ADAL" clId="{EDDFB1C6-69C3-45C4-BE6C-74B1E67163E4}" dt="2021-05-18T20:51:35.866" v="879" actId="20577"/>
          <ac:spMkLst>
            <pc:docMk/>
            <pc:sldMk cId="3423216476" sldId="266"/>
            <ac:spMk id="3" creationId="{C6F2CC0B-CA5F-4985-BC06-D1A51EEC1C75}"/>
          </ac:spMkLst>
        </pc:spChg>
      </pc:sldChg>
      <pc:sldChg chg="modSp add mod">
        <pc:chgData name="Martin Punčochář" userId="2d608829-12d2-48ff-88b1-8e7ae92e5258" providerId="ADAL" clId="{EDDFB1C6-69C3-45C4-BE6C-74B1E67163E4}" dt="2021-05-18T20:54:24.753" v="1156" actId="20577"/>
        <pc:sldMkLst>
          <pc:docMk/>
          <pc:sldMk cId="2960941616" sldId="267"/>
        </pc:sldMkLst>
        <pc:spChg chg="mod">
          <ac:chgData name="Martin Punčochář" userId="2d608829-12d2-48ff-88b1-8e7ae92e5258" providerId="ADAL" clId="{EDDFB1C6-69C3-45C4-BE6C-74B1E67163E4}" dt="2021-05-18T20:54:24.753" v="1156" actId="20577"/>
          <ac:spMkLst>
            <pc:docMk/>
            <pc:sldMk cId="2960941616" sldId="267"/>
            <ac:spMk id="2" creationId="{82AD7FBA-24B3-4EF9-BFBC-F63207D8E4A9}"/>
          </ac:spMkLst>
        </pc:spChg>
        <pc:spChg chg="mod">
          <ac:chgData name="Martin Punčochář" userId="2d608829-12d2-48ff-88b1-8e7ae92e5258" providerId="ADAL" clId="{EDDFB1C6-69C3-45C4-BE6C-74B1E67163E4}" dt="2021-05-18T20:53:09.614" v="1052" actId="20577"/>
          <ac:spMkLst>
            <pc:docMk/>
            <pc:sldMk cId="2960941616" sldId="267"/>
            <ac:spMk id="3" creationId="{C6F2CC0B-CA5F-4985-BC06-D1A51EEC1C75}"/>
          </ac:spMkLst>
        </pc:spChg>
      </pc:sldChg>
      <pc:sldChg chg="modSp add mod">
        <pc:chgData name="Martin Punčochář" userId="2d608829-12d2-48ff-88b1-8e7ae92e5258" providerId="ADAL" clId="{EDDFB1C6-69C3-45C4-BE6C-74B1E67163E4}" dt="2021-05-18T20:54:29.186" v="1158" actId="20577"/>
        <pc:sldMkLst>
          <pc:docMk/>
          <pc:sldMk cId="2301623320" sldId="268"/>
        </pc:sldMkLst>
        <pc:spChg chg="mod">
          <ac:chgData name="Martin Punčochář" userId="2d608829-12d2-48ff-88b1-8e7ae92e5258" providerId="ADAL" clId="{EDDFB1C6-69C3-45C4-BE6C-74B1E67163E4}" dt="2021-05-18T20:54:29.186" v="1158" actId="20577"/>
          <ac:spMkLst>
            <pc:docMk/>
            <pc:sldMk cId="2301623320" sldId="268"/>
            <ac:spMk id="2" creationId="{82AD7FBA-24B3-4EF9-BFBC-F63207D8E4A9}"/>
          </ac:spMkLst>
        </pc:spChg>
        <pc:spChg chg="mod">
          <ac:chgData name="Martin Punčochář" userId="2d608829-12d2-48ff-88b1-8e7ae92e5258" providerId="ADAL" clId="{EDDFB1C6-69C3-45C4-BE6C-74B1E67163E4}" dt="2021-05-18T20:53:42.814" v="1143" actId="20577"/>
          <ac:spMkLst>
            <pc:docMk/>
            <pc:sldMk cId="2301623320" sldId="268"/>
            <ac:spMk id="3" creationId="{C6F2CC0B-CA5F-4985-BC06-D1A51EEC1C75}"/>
          </ac:spMkLst>
        </pc:spChg>
      </pc:sldChg>
      <pc:sldChg chg="modSp add mod">
        <pc:chgData name="Martin Punčochář" userId="2d608829-12d2-48ff-88b1-8e7ae92e5258" providerId="ADAL" clId="{EDDFB1C6-69C3-45C4-BE6C-74B1E67163E4}" dt="2021-05-18T20:55:26.392" v="1284" actId="20577"/>
        <pc:sldMkLst>
          <pc:docMk/>
          <pc:sldMk cId="2135978798" sldId="269"/>
        </pc:sldMkLst>
        <pc:spChg chg="mod">
          <ac:chgData name="Martin Punčochář" userId="2d608829-12d2-48ff-88b1-8e7ae92e5258" providerId="ADAL" clId="{EDDFB1C6-69C3-45C4-BE6C-74B1E67163E4}" dt="2021-05-18T20:54:46.300" v="1165" actId="20577"/>
          <ac:spMkLst>
            <pc:docMk/>
            <pc:sldMk cId="2135978798" sldId="269"/>
            <ac:spMk id="2" creationId="{82AD7FBA-24B3-4EF9-BFBC-F63207D8E4A9}"/>
          </ac:spMkLst>
        </pc:spChg>
        <pc:spChg chg="mod">
          <ac:chgData name="Martin Punčochář" userId="2d608829-12d2-48ff-88b1-8e7ae92e5258" providerId="ADAL" clId="{EDDFB1C6-69C3-45C4-BE6C-74B1E67163E4}" dt="2021-05-18T20:55:26.392" v="1284" actId="20577"/>
          <ac:spMkLst>
            <pc:docMk/>
            <pc:sldMk cId="2135978798" sldId="269"/>
            <ac:spMk id="3" creationId="{C6F2CC0B-CA5F-4985-BC06-D1A51EEC1C75}"/>
          </ac:spMkLst>
        </pc:spChg>
      </pc:sldChg>
      <pc:sldChg chg="modSp add mod">
        <pc:chgData name="Martin Punčochář" userId="2d608829-12d2-48ff-88b1-8e7ae92e5258" providerId="ADAL" clId="{EDDFB1C6-69C3-45C4-BE6C-74B1E67163E4}" dt="2021-05-18T20:57:10.307" v="1518" actId="20577"/>
        <pc:sldMkLst>
          <pc:docMk/>
          <pc:sldMk cId="1310110767" sldId="270"/>
        </pc:sldMkLst>
        <pc:spChg chg="mod">
          <ac:chgData name="Martin Punčochář" userId="2d608829-12d2-48ff-88b1-8e7ae92e5258" providerId="ADAL" clId="{EDDFB1C6-69C3-45C4-BE6C-74B1E67163E4}" dt="2021-05-18T20:57:10.307" v="1518" actId="20577"/>
          <ac:spMkLst>
            <pc:docMk/>
            <pc:sldMk cId="1310110767" sldId="270"/>
            <ac:spMk id="2" creationId="{82AD7FBA-24B3-4EF9-BFBC-F63207D8E4A9}"/>
          </ac:spMkLst>
        </pc:spChg>
        <pc:spChg chg="mod">
          <ac:chgData name="Martin Punčochář" userId="2d608829-12d2-48ff-88b1-8e7ae92e5258" providerId="ADAL" clId="{EDDFB1C6-69C3-45C4-BE6C-74B1E67163E4}" dt="2021-05-18T20:56:02.975" v="1360" actId="20577"/>
          <ac:spMkLst>
            <pc:docMk/>
            <pc:sldMk cId="1310110767" sldId="270"/>
            <ac:spMk id="3" creationId="{C6F2CC0B-CA5F-4985-BC06-D1A51EEC1C75}"/>
          </ac:spMkLst>
        </pc:spChg>
      </pc:sldChg>
      <pc:sldChg chg="modSp add mod">
        <pc:chgData name="Martin Punčochář" userId="2d608829-12d2-48ff-88b1-8e7ae92e5258" providerId="ADAL" clId="{EDDFB1C6-69C3-45C4-BE6C-74B1E67163E4}" dt="2021-05-18T20:57:14.540" v="1519" actId="20577"/>
        <pc:sldMkLst>
          <pc:docMk/>
          <pc:sldMk cId="414100763" sldId="271"/>
        </pc:sldMkLst>
        <pc:spChg chg="mod">
          <ac:chgData name="Martin Punčochář" userId="2d608829-12d2-48ff-88b1-8e7ae92e5258" providerId="ADAL" clId="{EDDFB1C6-69C3-45C4-BE6C-74B1E67163E4}" dt="2021-05-18T20:57:14.540" v="1519" actId="20577"/>
          <ac:spMkLst>
            <pc:docMk/>
            <pc:sldMk cId="414100763" sldId="271"/>
            <ac:spMk id="2" creationId="{82AD7FBA-24B3-4EF9-BFBC-F63207D8E4A9}"/>
          </ac:spMkLst>
        </pc:spChg>
        <pc:spChg chg="mod">
          <ac:chgData name="Martin Punčochář" userId="2d608829-12d2-48ff-88b1-8e7ae92e5258" providerId="ADAL" clId="{EDDFB1C6-69C3-45C4-BE6C-74B1E67163E4}" dt="2021-05-18T20:56:58.127" v="1517" actId="20577"/>
          <ac:spMkLst>
            <pc:docMk/>
            <pc:sldMk cId="414100763" sldId="271"/>
            <ac:spMk id="3" creationId="{C6F2CC0B-CA5F-4985-BC06-D1A51EEC1C75}"/>
          </ac:spMkLst>
        </pc:spChg>
      </pc:sldChg>
      <pc:sldChg chg="modSp add mod">
        <pc:chgData name="Martin Punčochář" userId="2d608829-12d2-48ff-88b1-8e7ae92e5258" providerId="ADAL" clId="{EDDFB1C6-69C3-45C4-BE6C-74B1E67163E4}" dt="2021-05-18T20:59:14.037" v="1620" actId="20577"/>
        <pc:sldMkLst>
          <pc:docMk/>
          <pc:sldMk cId="3999396796" sldId="272"/>
        </pc:sldMkLst>
        <pc:spChg chg="mod">
          <ac:chgData name="Martin Punčochář" userId="2d608829-12d2-48ff-88b1-8e7ae92e5258" providerId="ADAL" clId="{EDDFB1C6-69C3-45C4-BE6C-74B1E67163E4}" dt="2021-05-18T20:57:25.272" v="1538" actId="20577"/>
          <ac:spMkLst>
            <pc:docMk/>
            <pc:sldMk cId="3999396796" sldId="272"/>
            <ac:spMk id="2" creationId="{82AD7FBA-24B3-4EF9-BFBC-F63207D8E4A9}"/>
          </ac:spMkLst>
        </pc:spChg>
        <pc:spChg chg="mod">
          <ac:chgData name="Martin Punčochář" userId="2d608829-12d2-48ff-88b1-8e7ae92e5258" providerId="ADAL" clId="{EDDFB1C6-69C3-45C4-BE6C-74B1E67163E4}" dt="2021-05-18T20:59:14.037" v="1620" actId="20577"/>
          <ac:spMkLst>
            <pc:docMk/>
            <pc:sldMk cId="3999396796" sldId="272"/>
            <ac:spMk id="3" creationId="{C6F2CC0B-CA5F-4985-BC06-D1A51EEC1C75}"/>
          </ac:spMkLst>
        </pc:spChg>
      </pc:sldChg>
      <pc:sldChg chg="modSp add mod">
        <pc:chgData name="Martin Punčochář" userId="2d608829-12d2-48ff-88b1-8e7ae92e5258" providerId="ADAL" clId="{EDDFB1C6-69C3-45C4-BE6C-74B1E67163E4}" dt="2021-05-18T20:59:54.526" v="1668" actId="20577"/>
        <pc:sldMkLst>
          <pc:docMk/>
          <pc:sldMk cId="3124977742" sldId="273"/>
        </pc:sldMkLst>
        <pc:spChg chg="mod">
          <ac:chgData name="Martin Punčochář" userId="2d608829-12d2-48ff-88b1-8e7ae92e5258" providerId="ADAL" clId="{EDDFB1C6-69C3-45C4-BE6C-74B1E67163E4}" dt="2021-05-18T20:59:31.762" v="1635" actId="20577"/>
          <ac:spMkLst>
            <pc:docMk/>
            <pc:sldMk cId="3124977742" sldId="273"/>
            <ac:spMk id="2" creationId="{82AD7FBA-24B3-4EF9-BFBC-F63207D8E4A9}"/>
          </ac:spMkLst>
        </pc:spChg>
        <pc:spChg chg="mod">
          <ac:chgData name="Martin Punčochář" userId="2d608829-12d2-48ff-88b1-8e7ae92e5258" providerId="ADAL" clId="{EDDFB1C6-69C3-45C4-BE6C-74B1E67163E4}" dt="2021-05-18T20:59:54.526" v="1668" actId="20577"/>
          <ac:spMkLst>
            <pc:docMk/>
            <pc:sldMk cId="3124977742" sldId="273"/>
            <ac:spMk id="3" creationId="{C6F2CC0B-CA5F-4985-BC06-D1A51EEC1C75}"/>
          </ac:spMkLst>
        </pc:spChg>
      </pc:sldChg>
      <pc:sldChg chg="modSp add mod">
        <pc:chgData name="Martin Punčochář" userId="2d608829-12d2-48ff-88b1-8e7ae92e5258" providerId="ADAL" clId="{EDDFB1C6-69C3-45C4-BE6C-74B1E67163E4}" dt="2021-05-18T21:00:26.892" v="1705" actId="5793"/>
        <pc:sldMkLst>
          <pc:docMk/>
          <pc:sldMk cId="3699110332" sldId="274"/>
        </pc:sldMkLst>
        <pc:spChg chg="mod">
          <ac:chgData name="Martin Punčochář" userId="2d608829-12d2-48ff-88b1-8e7ae92e5258" providerId="ADAL" clId="{EDDFB1C6-69C3-45C4-BE6C-74B1E67163E4}" dt="2021-05-18T21:00:04.102" v="1680" actId="20577"/>
          <ac:spMkLst>
            <pc:docMk/>
            <pc:sldMk cId="3699110332" sldId="274"/>
            <ac:spMk id="2" creationId="{82AD7FBA-24B3-4EF9-BFBC-F63207D8E4A9}"/>
          </ac:spMkLst>
        </pc:spChg>
        <pc:spChg chg="mod">
          <ac:chgData name="Martin Punčochář" userId="2d608829-12d2-48ff-88b1-8e7ae92e5258" providerId="ADAL" clId="{EDDFB1C6-69C3-45C4-BE6C-74B1E67163E4}" dt="2021-05-18T21:00:26.892" v="1705" actId="5793"/>
          <ac:spMkLst>
            <pc:docMk/>
            <pc:sldMk cId="3699110332" sldId="274"/>
            <ac:spMk id="3" creationId="{C6F2CC0B-CA5F-4985-BC06-D1A51EEC1C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Test 3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dirty="0"/>
              <a:t>Jana Nováková</a:t>
            </a:r>
            <a:endParaRPr sz="2600"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398500" y="4233200"/>
            <a:ext cx="11361600" cy="5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Můj život (my </a:t>
            </a:r>
            <a:r>
              <a:rPr lang="cs-CZ" dirty="0" err="1"/>
              <a:t>life</a:t>
            </a:r>
            <a:r>
              <a:rPr lang="cs-CZ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 Já a MUNI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relation</a:t>
            </a:r>
            <a:r>
              <a:rPr lang="cs-CZ" dirty="0"/>
              <a:t> to Brno and MUNI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 on </a:t>
            </a:r>
            <a:r>
              <a:rPr lang="cs-CZ" dirty="0" err="1"/>
              <a:t>it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dis/</a:t>
            </a:r>
            <a:r>
              <a:rPr lang="cs-CZ" dirty="0" err="1"/>
              <a:t>likes</a:t>
            </a:r>
            <a:r>
              <a:rPr lang="cs-CZ" dirty="0"/>
              <a:t> and </a:t>
            </a:r>
            <a:r>
              <a:rPr lang="cs-CZ" dirty="0" err="1"/>
              <a:t>why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11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 Já a moje úrazy	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injuries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had 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 (</a:t>
            </a:r>
            <a:r>
              <a:rPr lang="cs-CZ" dirty="0" err="1"/>
              <a:t>if</a:t>
            </a:r>
            <a:r>
              <a:rPr lang="cs-CZ" dirty="0"/>
              <a:t> not major </a:t>
            </a:r>
            <a:r>
              <a:rPr lang="cs-CZ" dirty="0" err="1"/>
              <a:t>ones</a:t>
            </a:r>
            <a:r>
              <a:rPr lang="cs-CZ" dirty="0"/>
              <a:t>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minor </a:t>
            </a:r>
            <a:r>
              <a:rPr lang="cs-CZ" dirty="0" err="1"/>
              <a:t>ones</a:t>
            </a:r>
            <a:r>
              <a:rPr lang="cs-CZ" dirty="0"/>
              <a:t>)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say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happened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and </a:t>
            </a:r>
            <a:r>
              <a:rPr lang="cs-CZ" dirty="0" err="1"/>
              <a:t>after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0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 Já a moje nemoci v dětství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mention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diseases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had in </a:t>
            </a:r>
            <a:r>
              <a:rPr lang="cs-CZ" dirty="0" err="1"/>
              <a:t>childhood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and </a:t>
            </a:r>
            <a:r>
              <a:rPr lang="cs-CZ" dirty="0" err="1"/>
              <a:t>how</a:t>
            </a:r>
            <a:r>
              <a:rPr lang="cs-CZ" dirty="0"/>
              <a:t> long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treatment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399939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 Já a moje plány na léto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destinations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activities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friends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97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12 Já a moje plány na celý život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family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career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living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11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Note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GB" dirty="0"/>
              <a:t>Not everything on each slide must be mentioned.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GB" dirty="0"/>
              <a:t>All below is „for example“.</a:t>
            </a:r>
          </a:p>
        </p:txBody>
      </p:sp>
    </p:spTree>
    <p:extLst>
      <p:ext uri="{BB962C8B-B14F-4D97-AF65-F5344CB8AC3E}">
        <p14:creationId xmlns:p14="http://schemas.microsoft.com/office/powerpoint/2010/main" val="404719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Já: kdo jsem.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look</a:t>
            </a:r>
            <a:r>
              <a:rPr lang="cs-CZ" dirty="0"/>
              <a:t>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mention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height</a:t>
            </a:r>
            <a:r>
              <a:rPr lang="cs-CZ" dirty="0"/>
              <a:t> and </a:t>
            </a:r>
            <a:r>
              <a:rPr lang="cs-CZ" dirty="0" err="1"/>
              <a:t>weight</a:t>
            </a:r>
            <a:r>
              <a:rPr lang="cs-CZ" dirty="0"/>
              <a:t>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25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Moje dětství I. Já a moje rodina.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Comment </a:t>
            </a:r>
            <a:r>
              <a:rPr lang="cs-CZ" dirty="0" err="1"/>
              <a:t>where</a:t>
            </a:r>
            <a:r>
              <a:rPr lang="cs-CZ" dirty="0"/>
              <a:t> and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born</a:t>
            </a:r>
            <a:r>
              <a:rPr lang="cs-CZ" dirty="0"/>
              <a:t>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,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, </a:t>
            </a:r>
            <a:r>
              <a:rPr lang="cs-CZ" dirty="0" err="1"/>
              <a:t>appearance</a:t>
            </a:r>
            <a:r>
              <a:rPr lang="cs-CZ" dirty="0"/>
              <a:t>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Mention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siblings</a:t>
            </a:r>
            <a:r>
              <a:rPr lang="cs-CZ" dirty="0"/>
              <a:t>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Mention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grandparent</a:t>
            </a:r>
            <a:r>
              <a:rPr lang="cs-CZ" dirty="0"/>
              <a:t>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58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Moje dětství II. Já a škola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studied</a:t>
            </a:r>
            <a:r>
              <a:rPr lang="cs-CZ" dirty="0"/>
              <a:t> </a:t>
            </a:r>
            <a:r>
              <a:rPr lang="cs-CZ" dirty="0" err="1"/>
              <a:t>at</a:t>
            </a:r>
            <a:endParaRPr lang="cs-CZ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/>
              <a:t>základní škola: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schoold</a:t>
            </a:r>
            <a:endParaRPr lang="cs-CZ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cs-CZ" dirty="0"/>
              <a:t>střední škola: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school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mention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liked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mention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/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31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Já a moje dětství III. Co jsem rád/a dělal/a </a:t>
            </a:r>
            <a:r>
              <a:rPr lang="cs-CZ" dirty="0" err="1"/>
              <a:t>a</a:t>
            </a:r>
            <a:r>
              <a:rPr lang="cs-CZ" dirty="0"/>
              <a:t> proč.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describe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liked</a:t>
            </a:r>
            <a:r>
              <a:rPr lang="cs-CZ" dirty="0"/>
              <a:t> and </a:t>
            </a:r>
            <a:r>
              <a:rPr lang="cs-CZ" dirty="0" err="1"/>
              <a:t>enjoyed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ones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hated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mentioned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mention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took</a:t>
            </a:r>
            <a:r>
              <a:rPr lang="cs-CZ" dirty="0"/>
              <a:t> </a:t>
            </a:r>
            <a:r>
              <a:rPr lang="cs-CZ" dirty="0" err="1"/>
              <a:t>places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21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Já a technologie.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dis/</a:t>
            </a:r>
            <a:r>
              <a:rPr lang="cs-CZ" dirty="0" err="1"/>
              <a:t>likes</a:t>
            </a:r>
            <a:r>
              <a:rPr lang="cs-CZ" dirty="0"/>
              <a:t> and </a:t>
            </a:r>
            <a:r>
              <a:rPr lang="cs-CZ" dirty="0" err="1"/>
              <a:t>why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brands</a:t>
            </a:r>
            <a:r>
              <a:rPr lang="cs-CZ" dirty="0"/>
              <a:t> and </a:t>
            </a:r>
            <a:r>
              <a:rPr lang="cs-CZ" dirty="0" err="1"/>
              <a:t>why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devices</a:t>
            </a:r>
            <a:r>
              <a:rPr lang="cs-CZ" dirty="0"/>
              <a:t> and </a:t>
            </a:r>
            <a:r>
              <a:rPr lang="cs-CZ" dirty="0" err="1"/>
              <a:t>why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and </a:t>
            </a:r>
            <a:r>
              <a:rPr lang="cs-CZ" dirty="0" err="1"/>
              <a:t>how</a:t>
            </a:r>
            <a:r>
              <a:rPr lang="cs-CZ" dirty="0"/>
              <a:t> long </a:t>
            </a:r>
            <a:r>
              <a:rPr lang="cs-CZ" dirty="0" err="1"/>
              <a:t>you</a:t>
            </a:r>
            <a:r>
              <a:rPr lang="cs-CZ" dirty="0"/>
              <a:t> are online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network and </a:t>
            </a:r>
            <a:r>
              <a:rPr lang="cs-CZ" dirty="0" err="1"/>
              <a:t>why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94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Já a cestování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dis/</a:t>
            </a:r>
            <a:r>
              <a:rPr lang="cs-CZ" dirty="0" err="1"/>
              <a:t>likes</a:t>
            </a:r>
            <a:r>
              <a:rPr lang="cs-CZ" dirty="0"/>
              <a:t> and </a:t>
            </a:r>
            <a:r>
              <a:rPr lang="cs-CZ" dirty="0" err="1"/>
              <a:t>why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places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visited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places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visit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situation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62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7FBA-24B3-4EF9-BFBC-F63207D8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Já a móda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2CC0B-CA5F-4985-BC06-D1A51EEC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favourite</a:t>
            </a:r>
            <a:r>
              <a:rPr lang="cs-CZ" dirty="0"/>
              <a:t> </a:t>
            </a:r>
            <a:r>
              <a:rPr lang="cs-CZ" dirty="0" err="1"/>
              <a:t>clothes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 and </a:t>
            </a:r>
            <a:r>
              <a:rPr lang="cs-CZ" dirty="0" err="1"/>
              <a:t>back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being</a:t>
            </a:r>
            <a:r>
              <a:rPr lang="cs-CZ" dirty="0"/>
              <a:t> not/</a:t>
            </a:r>
            <a:r>
              <a:rPr lang="cs-CZ" dirty="0" err="1"/>
              <a:t>interested</a:t>
            </a:r>
            <a:r>
              <a:rPr lang="cs-CZ" dirty="0"/>
              <a:t> in </a:t>
            </a:r>
            <a:r>
              <a:rPr lang="cs-CZ" dirty="0" err="1"/>
              <a:t>fashion</a:t>
            </a:r>
            <a:r>
              <a:rPr lang="cs-CZ" dirty="0"/>
              <a:t> and </a:t>
            </a:r>
            <a:r>
              <a:rPr lang="cs-CZ" dirty="0" err="1"/>
              <a:t>why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suits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and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doesn‘t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97879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340</Words>
  <Application>Microsoft Office PowerPoint</Application>
  <PresentationFormat>Širokoúhlá obrazovka</PresentationFormat>
  <Paragraphs>63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Montserrat</vt:lpstr>
      <vt:lpstr>Raleway</vt:lpstr>
      <vt:lpstr>Arial</vt:lpstr>
      <vt:lpstr>Tahoma</vt:lpstr>
      <vt:lpstr>Noto Sans Symbols</vt:lpstr>
      <vt:lpstr>Presentation_MU_EN</vt:lpstr>
      <vt:lpstr>Test 3 Jana Nováková</vt:lpstr>
      <vt:lpstr>Note</vt:lpstr>
      <vt:lpstr>1 Já: kdo jsem.</vt:lpstr>
      <vt:lpstr>2 Moje dětství I. Já a moje rodina.</vt:lpstr>
      <vt:lpstr>3 Moje dětství II. Já a škola</vt:lpstr>
      <vt:lpstr>4 Já a moje dětství III. Co jsem rád/a dělal/a a proč.</vt:lpstr>
      <vt:lpstr>5 Já a technologie.</vt:lpstr>
      <vt:lpstr>6 Já a cestování</vt:lpstr>
      <vt:lpstr>7 Já a móda</vt:lpstr>
      <vt:lpstr>8 Já a MUNI</vt:lpstr>
      <vt:lpstr>9 Já a moje úrazy </vt:lpstr>
      <vt:lpstr>10 Já a moje nemoci v dětství</vt:lpstr>
      <vt:lpstr>11 Já a moje plány na léto</vt:lpstr>
      <vt:lpstr>12 Já a moje plány na celý život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TÝDEN 1 CFF II</dc:title>
  <dc:creator>Martin Puncochar</dc:creator>
  <cp:lastModifiedBy>Martin Punčochář</cp:lastModifiedBy>
  <cp:revision>2</cp:revision>
  <dcterms:modified xsi:type="dcterms:W3CDTF">2021-05-18T21:00:29Z</dcterms:modified>
</cp:coreProperties>
</file>