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68" r:id="rId7"/>
    <p:sldId id="258" r:id="rId8"/>
    <p:sldId id="269" r:id="rId9"/>
    <p:sldId id="270" r:id="rId10"/>
    <p:sldId id="271" r:id="rId11"/>
    <p:sldId id="272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38015-9F1F-4C82-B21E-FDD4414364CD}" v="12" dt="2021-03-25T10:37:21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492" autoAdjust="0"/>
  </p:normalViewPr>
  <p:slideViewPr>
    <p:cSldViewPr>
      <p:cViewPr>
        <p:scale>
          <a:sx n="75" d="100"/>
          <a:sy n="75" d="100"/>
        </p:scale>
        <p:origin x="1776" y="9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89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unčochář" userId="2d608829-12d2-48ff-88b1-8e7ae92e5258" providerId="ADAL" clId="{94B38015-9F1F-4C82-B21E-FDD4414364CD}"/>
    <pc:docChg chg="undo custSel addSld delSld modSld sldOrd">
      <pc:chgData name="Martin Punčochář" userId="2d608829-12d2-48ff-88b1-8e7ae92e5258" providerId="ADAL" clId="{94B38015-9F1F-4C82-B21E-FDD4414364CD}" dt="2021-03-25T10:38:47.232" v="632" actId="27636"/>
      <pc:docMkLst>
        <pc:docMk/>
      </pc:docMkLst>
      <pc:sldChg chg="modSp mod">
        <pc:chgData name="Martin Punčochář" userId="2d608829-12d2-48ff-88b1-8e7ae92e5258" providerId="ADAL" clId="{94B38015-9F1F-4C82-B21E-FDD4414364CD}" dt="2021-03-25T10:28:16.055" v="269" actId="20577"/>
        <pc:sldMkLst>
          <pc:docMk/>
          <pc:sldMk cId="3249969380" sldId="257"/>
        </pc:sldMkLst>
        <pc:spChg chg="mod">
          <ac:chgData name="Martin Punčochář" userId="2d608829-12d2-48ff-88b1-8e7ae92e5258" providerId="ADAL" clId="{94B38015-9F1F-4C82-B21E-FDD4414364CD}" dt="2021-03-25T10:28:16.055" v="269" actId="20577"/>
          <ac:spMkLst>
            <pc:docMk/>
            <pc:sldMk cId="3249969380" sldId="257"/>
            <ac:spMk id="3" creationId="{73375DB8-DB75-4EC1-B314-ABD5B1051251}"/>
          </ac:spMkLst>
        </pc:spChg>
      </pc:sldChg>
      <pc:sldChg chg="addSp delSp modSp new mod">
        <pc:chgData name="Martin Punčochář" userId="2d608829-12d2-48ff-88b1-8e7ae92e5258" providerId="ADAL" clId="{94B38015-9F1F-4C82-B21E-FDD4414364CD}" dt="2021-03-25T10:12:05.067" v="99" actId="26606"/>
        <pc:sldMkLst>
          <pc:docMk/>
          <pc:sldMk cId="2861526357" sldId="261"/>
        </pc:sldMkLst>
        <pc:spChg chg="mod">
          <ac:chgData name="Martin Punčochář" userId="2d608829-12d2-48ff-88b1-8e7ae92e5258" providerId="ADAL" clId="{94B38015-9F1F-4C82-B21E-FDD4414364CD}" dt="2021-03-25T10:12:05.067" v="99" actId="26606"/>
          <ac:spMkLst>
            <pc:docMk/>
            <pc:sldMk cId="2861526357" sldId="261"/>
            <ac:spMk id="2" creationId="{C1C7069D-81B7-452F-9707-E6A65DBA45C3}"/>
          </ac:spMkLst>
        </pc:spChg>
        <pc:spChg chg="del">
          <ac:chgData name="Martin Punčochář" userId="2d608829-12d2-48ff-88b1-8e7ae92e5258" providerId="ADAL" clId="{94B38015-9F1F-4C82-B21E-FDD4414364CD}" dt="2021-03-25T10:12:02.993" v="96"/>
          <ac:spMkLst>
            <pc:docMk/>
            <pc:sldMk cId="2861526357" sldId="261"/>
            <ac:spMk id="3" creationId="{542B7B3D-4A30-45AD-A577-C1601D2D0DCC}"/>
          </ac:spMkLst>
        </pc:spChg>
        <pc:picChg chg="add mod">
          <ac:chgData name="Martin Punčochář" userId="2d608829-12d2-48ff-88b1-8e7ae92e5258" providerId="ADAL" clId="{94B38015-9F1F-4C82-B21E-FDD4414364CD}" dt="2021-03-25T10:12:05.067" v="99" actId="26606"/>
          <ac:picMkLst>
            <pc:docMk/>
            <pc:sldMk cId="2861526357" sldId="261"/>
            <ac:picMk id="5" creationId="{A554CB51-14F2-4B2D-87ED-26E58E11C2B2}"/>
          </ac:picMkLst>
        </pc:picChg>
      </pc:sldChg>
      <pc:sldChg chg="addSp delSp modSp new mod">
        <pc:chgData name="Martin Punčochář" userId="2d608829-12d2-48ff-88b1-8e7ae92e5258" providerId="ADAL" clId="{94B38015-9F1F-4C82-B21E-FDD4414364CD}" dt="2021-03-25T10:13:48.660" v="145" actId="962"/>
        <pc:sldMkLst>
          <pc:docMk/>
          <pc:sldMk cId="367377385" sldId="262"/>
        </pc:sldMkLst>
        <pc:spChg chg="mod">
          <ac:chgData name="Martin Punčochář" userId="2d608829-12d2-48ff-88b1-8e7ae92e5258" providerId="ADAL" clId="{94B38015-9F1F-4C82-B21E-FDD4414364CD}" dt="2021-03-25T10:13:33.109" v="142" actId="20577"/>
          <ac:spMkLst>
            <pc:docMk/>
            <pc:sldMk cId="367377385" sldId="262"/>
            <ac:spMk id="2" creationId="{CA9DB32E-056F-4BCF-BE5B-38CA792EC356}"/>
          </ac:spMkLst>
        </pc:spChg>
        <pc:spChg chg="del">
          <ac:chgData name="Martin Punčochář" userId="2d608829-12d2-48ff-88b1-8e7ae92e5258" providerId="ADAL" clId="{94B38015-9F1F-4C82-B21E-FDD4414364CD}" dt="2021-03-25T10:13:46.687" v="143"/>
          <ac:spMkLst>
            <pc:docMk/>
            <pc:sldMk cId="367377385" sldId="262"/>
            <ac:spMk id="3" creationId="{EAA92C36-45F5-49C2-9395-8B5021D9FD68}"/>
          </ac:spMkLst>
        </pc:spChg>
        <pc:picChg chg="add mod">
          <ac:chgData name="Martin Punčochář" userId="2d608829-12d2-48ff-88b1-8e7ae92e5258" providerId="ADAL" clId="{94B38015-9F1F-4C82-B21E-FDD4414364CD}" dt="2021-03-25T10:13:48.660" v="145" actId="962"/>
          <ac:picMkLst>
            <pc:docMk/>
            <pc:sldMk cId="367377385" sldId="262"/>
            <ac:picMk id="5" creationId="{F8A2E70E-7314-4B16-8FD3-8C73EA4ED5FC}"/>
          </ac:picMkLst>
        </pc:picChg>
      </pc:sldChg>
      <pc:sldChg chg="addSp delSp modSp new mod">
        <pc:chgData name="Martin Punčochář" userId="2d608829-12d2-48ff-88b1-8e7ae92e5258" providerId="ADAL" clId="{94B38015-9F1F-4C82-B21E-FDD4414364CD}" dt="2021-03-25T10:14:16.910" v="188" actId="962"/>
        <pc:sldMkLst>
          <pc:docMk/>
          <pc:sldMk cId="3276113293" sldId="263"/>
        </pc:sldMkLst>
        <pc:spChg chg="mod">
          <ac:chgData name="Martin Punčochář" userId="2d608829-12d2-48ff-88b1-8e7ae92e5258" providerId="ADAL" clId="{94B38015-9F1F-4C82-B21E-FDD4414364CD}" dt="2021-03-25T10:14:14.169" v="185" actId="255"/>
          <ac:spMkLst>
            <pc:docMk/>
            <pc:sldMk cId="3276113293" sldId="263"/>
            <ac:spMk id="2" creationId="{787B3F4C-242F-4EAF-9DD8-3A54324076E4}"/>
          </ac:spMkLst>
        </pc:spChg>
        <pc:spChg chg="del">
          <ac:chgData name="Martin Punčochář" userId="2d608829-12d2-48ff-88b1-8e7ae92e5258" providerId="ADAL" clId="{94B38015-9F1F-4C82-B21E-FDD4414364CD}" dt="2021-03-25T10:14:15.920" v="186"/>
          <ac:spMkLst>
            <pc:docMk/>
            <pc:sldMk cId="3276113293" sldId="263"/>
            <ac:spMk id="3" creationId="{BD0C6AA8-5397-4076-835E-7ACDC6978080}"/>
          </ac:spMkLst>
        </pc:spChg>
        <pc:picChg chg="add mod">
          <ac:chgData name="Martin Punčochář" userId="2d608829-12d2-48ff-88b1-8e7ae92e5258" providerId="ADAL" clId="{94B38015-9F1F-4C82-B21E-FDD4414364CD}" dt="2021-03-25T10:14:16.910" v="188" actId="962"/>
          <ac:picMkLst>
            <pc:docMk/>
            <pc:sldMk cId="3276113293" sldId="263"/>
            <ac:picMk id="5" creationId="{FB7A398B-7EF7-4B1B-917A-169ADEE1F504}"/>
          </ac:picMkLst>
        </pc:picChg>
      </pc:sldChg>
      <pc:sldChg chg="addSp delSp modSp new mod">
        <pc:chgData name="Martin Punčochář" userId="2d608829-12d2-48ff-88b1-8e7ae92e5258" providerId="ADAL" clId="{94B38015-9F1F-4C82-B21E-FDD4414364CD}" dt="2021-03-25T10:14:46.169" v="223" actId="27614"/>
        <pc:sldMkLst>
          <pc:docMk/>
          <pc:sldMk cId="3255715055" sldId="264"/>
        </pc:sldMkLst>
        <pc:spChg chg="mod">
          <ac:chgData name="Martin Punčochář" userId="2d608829-12d2-48ff-88b1-8e7ae92e5258" providerId="ADAL" clId="{94B38015-9F1F-4C82-B21E-FDD4414364CD}" dt="2021-03-25T10:14:43.631" v="221" actId="20577"/>
          <ac:spMkLst>
            <pc:docMk/>
            <pc:sldMk cId="3255715055" sldId="264"/>
            <ac:spMk id="2" creationId="{B649B7D7-1F92-4E59-9C2C-EDEDC64AF4D7}"/>
          </ac:spMkLst>
        </pc:spChg>
        <pc:spChg chg="del">
          <ac:chgData name="Martin Punčochář" userId="2d608829-12d2-48ff-88b1-8e7ae92e5258" providerId="ADAL" clId="{94B38015-9F1F-4C82-B21E-FDD4414364CD}" dt="2021-03-25T10:14:44.818" v="222"/>
          <ac:spMkLst>
            <pc:docMk/>
            <pc:sldMk cId="3255715055" sldId="264"/>
            <ac:spMk id="3" creationId="{313CEE73-ACC2-40A6-983D-BB24735316DA}"/>
          </ac:spMkLst>
        </pc:spChg>
        <pc:picChg chg="add mod">
          <ac:chgData name="Martin Punčochář" userId="2d608829-12d2-48ff-88b1-8e7ae92e5258" providerId="ADAL" clId="{94B38015-9F1F-4C82-B21E-FDD4414364CD}" dt="2021-03-25T10:14:46.169" v="223" actId="27614"/>
          <ac:picMkLst>
            <pc:docMk/>
            <pc:sldMk cId="3255715055" sldId="264"/>
            <ac:picMk id="5" creationId="{D1073575-6666-44F0-938B-8806D15852CB}"/>
          </ac:picMkLst>
        </pc:picChg>
      </pc:sldChg>
      <pc:sldChg chg="addSp delSp modSp new mod">
        <pc:chgData name="Martin Punčochář" userId="2d608829-12d2-48ff-88b1-8e7ae92e5258" providerId="ADAL" clId="{94B38015-9F1F-4C82-B21E-FDD4414364CD}" dt="2021-03-25T10:14:58.903" v="233"/>
        <pc:sldMkLst>
          <pc:docMk/>
          <pc:sldMk cId="988370093" sldId="265"/>
        </pc:sldMkLst>
        <pc:spChg chg="mod">
          <ac:chgData name="Martin Punčochář" userId="2d608829-12d2-48ff-88b1-8e7ae92e5258" providerId="ADAL" clId="{94B38015-9F1F-4C82-B21E-FDD4414364CD}" dt="2021-03-25T10:14:57.663" v="232" actId="20577"/>
          <ac:spMkLst>
            <pc:docMk/>
            <pc:sldMk cId="988370093" sldId="265"/>
            <ac:spMk id="2" creationId="{97C54795-946A-48DB-BEF6-6CC31930FBF8}"/>
          </ac:spMkLst>
        </pc:spChg>
        <pc:spChg chg="del">
          <ac:chgData name="Martin Punčochář" userId="2d608829-12d2-48ff-88b1-8e7ae92e5258" providerId="ADAL" clId="{94B38015-9F1F-4C82-B21E-FDD4414364CD}" dt="2021-03-25T10:14:58.903" v="233"/>
          <ac:spMkLst>
            <pc:docMk/>
            <pc:sldMk cId="988370093" sldId="265"/>
            <ac:spMk id="3" creationId="{01D57EA0-2844-4271-AAC5-5B994A779B5E}"/>
          </ac:spMkLst>
        </pc:spChg>
        <pc:picChg chg="add mod">
          <ac:chgData name="Martin Punčochář" userId="2d608829-12d2-48ff-88b1-8e7ae92e5258" providerId="ADAL" clId="{94B38015-9F1F-4C82-B21E-FDD4414364CD}" dt="2021-03-25T10:14:58.903" v="233"/>
          <ac:picMkLst>
            <pc:docMk/>
            <pc:sldMk cId="988370093" sldId="265"/>
            <ac:picMk id="5" creationId="{4928AF5D-F59E-4DB6-B7CF-80FE7F1354C4}"/>
          </ac:picMkLst>
        </pc:picChg>
      </pc:sldChg>
      <pc:sldChg chg="addSp delSp modSp new mod">
        <pc:chgData name="Martin Punčochář" userId="2d608829-12d2-48ff-88b1-8e7ae92e5258" providerId="ADAL" clId="{94B38015-9F1F-4C82-B21E-FDD4414364CD}" dt="2021-03-25T10:15:20.731" v="250" actId="20577"/>
        <pc:sldMkLst>
          <pc:docMk/>
          <pc:sldMk cId="3697599099" sldId="266"/>
        </pc:sldMkLst>
        <pc:spChg chg="mod">
          <ac:chgData name="Martin Punčochář" userId="2d608829-12d2-48ff-88b1-8e7ae92e5258" providerId="ADAL" clId="{94B38015-9F1F-4C82-B21E-FDD4414364CD}" dt="2021-03-25T10:15:20.731" v="250" actId="20577"/>
          <ac:spMkLst>
            <pc:docMk/>
            <pc:sldMk cId="3697599099" sldId="266"/>
            <ac:spMk id="2" creationId="{830DEAB8-2087-4CC8-8A05-3C0A2C8D003E}"/>
          </ac:spMkLst>
        </pc:spChg>
        <pc:spChg chg="del">
          <ac:chgData name="Martin Punčochář" userId="2d608829-12d2-48ff-88b1-8e7ae92e5258" providerId="ADAL" clId="{94B38015-9F1F-4C82-B21E-FDD4414364CD}" dt="2021-03-25T10:15:14.516" v="234"/>
          <ac:spMkLst>
            <pc:docMk/>
            <pc:sldMk cId="3697599099" sldId="266"/>
            <ac:spMk id="3" creationId="{FD1F6265-2B20-4179-B537-81165B77ED63}"/>
          </ac:spMkLst>
        </pc:spChg>
        <pc:picChg chg="add mod">
          <ac:chgData name="Martin Punčochář" userId="2d608829-12d2-48ff-88b1-8e7ae92e5258" providerId="ADAL" clId="{94B38015-9F1F-4C82-B21E-FDD4414364CD}" dt="2021-03-25T10:15:16.715" v="235" actId="27614"/>
          <ac:picMkLst>
            <pc:docMk/>
            <pc:sldMk cId="3697599099" sldId="266"/>
            <ac:picMk id="5" creationId="{66711CA3-EDFF-42B3-8DBD-B4510CA0C6DE}"/>
          </ac:picMkLst>
        </pc:picChg>
      </pc:sldChg>
      <pc:sldChg chg="addSp delSp modSp new mod">
        <pc:chgData name="Martin Punčochář" userId="2d608829-12d2-48ff-88b1-8e7ae92e5258" providerId="ADAL" clId="{94B38015-9F1F-4C82-B21E-FDD4414364CD}" dt="2021-03-25T10:15:42.024" v="252" actId="27614"/>
        <pc:sldMkLst>
          <pc:docMk/>
          <pc:sldMk cId="4070110644" sldId="267"/>
        </pc:sldMkLst>
        <pc:spChg chg="mod">
          <ac:chgData name="Martin Punčochář" userId="2d608829-12d2-48ff-88b1-8e7ae92e5258" providerId="ADAL" clId="{94B38015-9F1F-4C82-B21E-FDD4414364CD}" dt="2021-03-25T10:10:07.911" v="61" actId="20577"/>
          <ac:spMkLst>
            <pc:docMk/>
            <pc:sldMk cId="4070110644" sldId="267"/>
            <ac:spMk id="2" creationId="{3FBEEBC3-CC38-4B5F-86FA-E28FEA63B74F}"/>
          </ac:spMkLst>
        </pc:spChg>
        <pc:spChg chg="del">
          <ac:chgData name="Martin Punčochář" userId="2d608829-12d2-48ff-88b1-8e7ae92e5258" providerId="ADAL" clId="{94B38015-9F1F-4C82-B21E-FDD4414364CD}" dt="2021-03-25T10:15:40.523" v="251"/>
          <ac:spMkLst>
            <pc:docMk/>
            <pc:sldMk cId="4070110644" sldId="267"/>
            <ac:spMk id="3" creationId="{3AA027D2-2015-4CA2-B02B-44505CA6D8CA}"/>
          </ac:spMkLst>
        </pc:spChg>
        <pc:picChg chg="add mod">
          <ac:chgData name="Martin Punčochář" userId="2d608829-12d2-48ff-88b1-8e7ae92e5258" providerId="ADAL" clId="{94B38015-9F1F-4C82-B21E-FDD4414364CD}" dt="2021-03-25T10:15:42.024" v="252" actId="27614"/>
          <ac:picMkLst>
            <pc:docMk/>
            <pc:sldMk cId="4070110644" sldId="267"/>
            <ac:picMk id="5" creationId="{2095B9C5-815B-4E72-B150-479C37081894}"/>
          </ac:picMkLst>
        </pc:picChg>
      </pc:sldChg>
      <pc:sldChg chg="addSp delSp modSp new mod modClrScheme chgLayout">
        <pc:chgData name="Martin Punčochář" userId="2d608829-12d2-48ff-88b1-8e7ae92e5258" providerId="ADAL" clId="{94B38015-9F1F-4C82-B21E-FDD4414364CD}" dt="2021-03-25T10:30:07.993" v="441" actId="20577"/>
        <pc:sldMkLst>
          <pc:docMk/>
          <pc:sldMk cId="2444220903" sldId="268"/>
        </pc:sldMkLst>
        <pc:spChg chg="mod">
          <ac:chgData name="Martin Punčochář" userId="2d608829-12d2-48ff-88b1-8e7ae92e5258" providerId="ADAL" clId="{94B38015-9F1F-4C82-B21E-FDD4414364CD}" dt="2021-03-25T10:28:47.781" v="294" actId="26606"/>
          <ac:spMkLst>
            <pc:docMk/>
            <pc:sldMk cId="2444220903" sldId="268"/>
            <ac:spMk id="2" creationId="{E45B442E-67A4-4EFC-9938-A0367AEE7EAD}"/>
          </ac:spMkLst>
        </pc:spChg>
        <pc:spChg chg="del">
          <ac:chgData name="Martin Punčochář" userId="2d608829-12d2-48ff-88b1-8e7ae92e5258" providerId="ADAL" clId="{94B38015-9F1F-4C82-B21E-FDD4414364CD}" dt="2021-03-25T10:28:39.480" v="289"/>
          <ac:spMkLst>
            <pc:docMk/>
            <pc:sldMk cId="2444220903" sldId="268"/>
            <ac:spMk id="3" creationId="{07E02E39-C914-41F9-BB13-727641565062}"/>
          </ac:spMkLst>
        </pc:spChg>
        <pc:spChg chg="add del mod">
          <ac:chgData name="Martin Punčochář" userId="2d608829-12d2-48ff-88b1-8e7ae92e5258" providerId="ADAL" clId="{94B38015-9F1F-4C82-B21E-FDD4414364CD}" dt="2021-03-25T10:28:47.778" v="293" actId="26606"/>
          <ac:spMkLst>
            <pc:docMk/>
            <pc:sldMk cId="2444220903" sldId="268"/>
            <ac:spMk id="10" creationId="{CA316F54-B7F2-4F8F-AA06-17AA15FFF5D6}"/>
          </ac:spMkLst>
        </pc:spChg>
        <pc:spChg chg="add mod">
          <ac:chgData name="Martin Punčochář" userId="2d608829-12d2-48ff-88b1-8e7ae92e5258" providerId="ADAL" clId="{94B38015-9F1F-4C82-B21E-FDD4414364CD}" dt="2021-03-25T10:30:07.993" v="441" actId="20577"/>
          <ac:spMkLst>
            <pc:docMk/>
            <pc:sldMk cId="2444220903" sldId="268"/>
            <ac:spMk id="12" creationId="{1640B558-B104-4ABC-B7D5-3A08CA568EA5}"/>
          </ac:spMkLst>
        </pc:spChg>
        <pc:picChg chg="add mod">
          <ac:chgData name="Martin Punčochář" userId="2d608829-12d2-48ff-88b1-8e7ae92e5258" providerId="ADAL" clId="{94B38015-9F1F-4C82-B21E-FDD4414364CD}" dt="2021-03-25T10:28:47.781" v="294" actId="26606"/>
          <ac:picMkLst>
            <pc:docMk/>
            <pc:sldMk cId="2444220903" sldId="268"/>
            <ac:picMk id="5" creationId="{B8C8472D-F541-4D7D-BE30-4B3BD72FF056}"/>
          </ac:picMkLst>
        </pc:picChg>
      </pc:sldChg>
      <pc:sldChg chg="modSp new mod">
        <pc:chgData name="Martin Punčochář" userId="2d608829-12d2-48ff-88b1-8e7ae92e5258" providerId="ADAL" clId="{94B38015-9F1F-4C82-B21E-FDD4414364CD}" dt="2021-03-25T10:35:32.178" v="539" actId="114"/>
        <pc:sldMkLst>
          <pc:docMk/>
          <pc:sldMk cId="1600230686" sldId="269"/>
        </pc:sldMkLst>
        <pc:spChg chg="mod">
          <ac:chgData name="Martin Punčochář" userId="2d608829-12d2-48ff-88b1-8e7ae92e5258" providerId="ADAL" clId="{94B38015-9F1F-4C82-B21E-FDD4414364CD}" dt="2021-03-25T10:34:52.390" v="472" actId="20577"/>
          <ac:spMkLst>
            <pc:docMk/>
            <pc:sldMk cId="1600230686" sldId="269"/>
            <ac:spMk id="2" creationId="{3A5B0E4F-BBA4-4BC6-94CE-4FA896A3847C}"/>
          </ac:spMkLst>
        </pc:spChg>
        <pc:spChg chg="mod">
          <ac:chgData name="Martin Punčochář" userId="2d608829-12d2-48ff-88b1-8e7ae92e5258" providerId="ADAL" clId="{94B38015-9F1F-4C82-B21E-FDD4414364CD}" dt="2021-03-25T10:35:32.178" v="539" actId="114"/>
          <ac:spMkLst>
            <pc:docMk/>
            <pc:sldMk cId="1600230686" sldId="269"/>
            <ac:spMk id="3" creationId="{566F0467-198C-4D4E-B214-4F89AD62C3AB}"/>
          </ac:spMkLst>
        </pc:spChg>
      </pc:sldChg>
      <pc:sldChg chg="new del">
        <pc:chgData name="Martin Punčochář" userId="2d608829-12d2-48ff-88b1-8e7ae92e5258" providerId="ADAL" clId="{94B38015-9F1F-4C82-B21E-FDD4414364CD}" dt="2021-03-25T10:34:42.407" v="443" actId="47"/>
        <pc:sldMkLst>
          <pc:docMk/>
          <pc:sldMk cId="1657115160" sldId="269"/>
        </pc:sldMkLst>
      </pc:sldChg>
      <pc:sldChg chg="addSp delSp modSp new mod">
        <pc:chgData name="Martin Punčochář" userId="2d608829-12d2-48ff-88b1-8e7ae92e5258" providerId="ADAL" clId="{94B38015-9F1F-4C82-B21E-FDD4414364CD}" dt="2021-03-25T10:36:05.033" v="551" actId="26606"/>
        <pc:sldMkLst>
          <pc:docMk/>
          <pc:sldMk cId="1552283004" sldId="270"/>
        </pc:sldMkLst>
        <pc:spChg chg="mod">
          <ac:chgData name="Martin Punčochář" userId="2d608829-12d2-48ff-88b1-8e7ae92e5258" providerId="ADAL" clId="{94B38015-9F1F-4C82-B21E-FDD4414364CD}" dt="2021-03-25T10:36:05.033" v="551" actId="26606"/>
          <ac:spMkLst>
            <pc:docMk/>
            <pc:sldMk cId="1552283004" sldId="270"/>
            <ac:spMk id="2" creationId="{AB821941-C2DA-47A9-8817-FED8ACAFFD0D}"/>
          </ac:spMkLst>
        </pc:spChg>
        <pc:spChg chg="del">
          <ac:chgData name="Martin Punčochář" userId="2d608829-12d2-48ff-88b1-8e7ae92e5258" providerId="ADAL" clId="{94B38015-9F1F-4C82-B21E-FDD4414364CD}" dt="2021-03-25T10:35:59.285" v="547"/>
          <ac:spMkLst>
            <pc:docMk/>
            <pc:sldMk cId="1552283004" sldId="270"/>
            <ac:spMk id="3" creationId="{51D849B9-C12F-4804-BFD4-08B39995C18C}"/>
          </ac:spMkLst>
        </pc:spChg>
        <pc:picChg chg="add mod">
          <ac:chgData name="Martin Punčochář" userId="2d608829-12d2-48ff-88b1-8e7ae92e5258" providerId="ADAL" clId="{94B38015-9F1F-4C82-B21E-FDD4414364CD}" dt="2021-03-25T10:36:05.033" v="551" actId="26606"/>
          <ac:picMkLst>
            <pc:docMk/>
            <pc:sldMk cId="1552283004" sldId="270"/>
            <ac:picMk id="5" creationId="{5FF9E2CE-14AA-44BF-BBF3-4DD712E15EC1}"/>
          </ac:picMkLst>
        </pc:picChg>
      </pc:sldChg>
      <pc:sldChg chg="addSp delSp modSp new del mod">
        <pc:chgData name="Martin Punčochář" userId="2d608829-12d2-48ff-88b1-8e7ae92e5258" providerId="ADAL" clId="{94B38015-9F1F-4C82-B21E-FDD4414364CD}" dt="2021-03-25T10:36:55.912" v="561" actId="47"/>
        <pc:sldMkLst>
          <pc:docMk/>
          <pc:sldMk cId="2627670180" sldId="271"/>
        </pc:sldMkLst>
        <pc:spChg chg="mod">
          <ac:chgData name="Martin Punčochář" userId="2d608829-12d2-48ff-88b1-8e7ae92e5258" providerId="ADAL" clId="{94B38015-9F1F-4C82-B21E-FDD4414364CD}" dt="2021-03-25T10:36:11.893" v="556" actId="20577"/>
          <ac:spMkLst>
            <pc:docMk/>
            <pc:sldMk cId="2627670180" sldId="271"/>
            <ac:spMk id="2" creationId="{5FF64412-CEBC-4B7C-947C-6972C8678E8B}"/>
          </ac:spMkLst>
        </pc:spChg>
        <pc:spChg chg="del">
          <ac:chgData name="Martin Punčochář" userId="2d608829-12d2-48ff-88b1-8e7ae92e5258" providerId="ADAL" clId="{94B38015-9F1F-4C82-B21E-FDD4414364CD}" dt="2021-03-25T10:36:42.497" v="557"/>
          <ac:spMkLst>
            <pc:docMk/>
            <pc:sldMk cId="2627670180" sldId="271"/>
            <ac:spMk id="3" creationId="{A5C67B9E-9270-4749-A316-A46853BDEB99}"/>
          </ac:spMkLst>
        </pc:spChg>
        <pc:picChg chg="add mod">
          <ac:chgData name="Martin Punčochář" userId="2d608829-12d2-48ff-88b1-8e7ae92e5258" providerId="ADAL" clId="{94B38015-9F1F-4C82-B21E-FDD4414364CD}" dt="2021-03-25T10:36:44.505" v="559" actId="962"/>
          <ac:picMkLst>
            <pc:docMk/>
            <pc:sldMk cId="2627670180" sldId="271"/>
            <ac:picMk id="5" creationId="{CEA61FFC-638B-48CC-BBF9-CA0BA4033ABB}"/>
          </ac:picMkLst>
        </pc:picChg>
      </pc:sldChg>
      <pc:sldChg chg="addSp delSp modSp new mod">
        <pc:chgData name="Martin Punčochář" userId="2d608829-12d2-48ff-88b1-8e7ae92e5258" providerId="ADAL" clId="{94B38015-9F1F-4C82-B21E-FDD4414364CD}" dt="2021-03-25T10:38:14.977" v="609" actId="20577"/>
        <pc:sldMkLst>
          <pc:docMk/>
          <pc:sldMk cId="3723157428" sldId="271"/>
        </pc:sldMkLst>
        <pc:spChg chg="mod">
          <ac:chgData name="Martin Punčochář" userId="2d608829-12d2-48ff-88b1-8e7ae92e5258" providerId="ADAL" clId="{94B38015-9F1F-4C82-B21E-FDD4414364CD}" dt="2021-03-25T10:38:14.977" v="609" actId="20577"/>
          <ac:spMkLst>
            <pc:docMk/>
            <pc:sldMk cId="3723157428" sldId="271"/>
            <ac:spMk id="2" creationId="{2520FB53-3015-45BE-8AC9-E0CA97668849}"/>
          </ac:spMkLst>
        </pc:spChg>
        <pc:spChg chg="mod">
          <ac:chgData name="Martin Punčochář" userId="2d608829-12d2-48ff-88b1-8e7ae92e5258" providerId="ADAL" clId="{94B38015-9F1F-4C82-B21E-FDD4414364CD}" dt="2021-03-25T10:37:07.109" v="567" actId="20577"/>
          <ac:spMkLst>
            <pc:docMk/>
            <pc:sldMk cId="3723157428" sldId="271"/>
            <ac:spMk id="3" creationId="{572DE2A8-8254-4F0B-8B1D-9B66A3BAFD14}"/>
          </ac:spMkLst>
        </pc:spChg>
        <pc:spChg chg="del">
          <ac:chgData name="Martin Punčochář" userId="2d608829-12d2-48ff-88b1-8e7ae92e5258" providerId="ADAL" clId="{94B38015-9F1F-4C82-B21E-FDD4414364CD}" dt="2021-03-25T10:37:10.708" v="575"/>
          <ac:spMkLst>
            <pc:docMk/>
            <pc:sldMk cId="3723157428" sldId="271"/>
            <ac:spMk id="4" creationId="{85E4AFDB-53C8-4388-ABAF-1B6DB4E3429D}"/>
          </ac:spMkLst>
        </pc:spChg>
        <pc:spChg chg="mod">
          <ac:chgData name="Martin Punčochář" userId="2d608829-12d2-48ff-88b1-8e7ae92e5258" providerId="ADAL" clId="{94B38015-9F1F-4C82-B21E-FDD4414364CD}" dt="2021-03-25T10:37:09.505" v="574" actId="20577"/>
          <ac:spMkLst>
            <pc:docMk/>
            <pc:sldMk cId="3723157428" sldId="271"/>
            <ac:spMk id="5" creationId="{8C81D162-CD2C-4750-8C55-9077CBB7D554}"/>
          </ac:spMkLst>
        </pc:spChg>
        <pc:spChg chg="del">
          <ac:chgData name="Martin Punčochář" userId="2d608829-12d2-48ff-88b1-8e7ae92e5258" providerId="ADAL" clId="{94B38015-9F1F-4C82-B21E-FDD4414364CD}" dt="2021-03-25T10:37:21.471" v="578"/>
          <ac:spMkLst>
            <pc:docMk/>
            <pc:sldMk cId="3723157428" sldId="271"/>
            <ac:spMk id="6" creationId="{E2213E93-40A6-4DAA-BF22-6E2C1FC069E0}"/>
          </ac:spMkLst>
        </pc:spChg>
        <pc:picChg chg="add mod">
          <ac:chgData name="Martin Punčochář" userId="2d608829-12d2-48ff-88b1-8e7ae92e5258" providerId="ADAL" clId="{94B38015-9F1F-4C82-B21E-FDD4414364CD}" dt="2021-03-25T10:37:13.314" v="577" actId="962"/>
          <ac:picMkLst>
            <pc:docMk/>
            <pc:sldMk cId="3723157428" sldId="271"/>
            <ac:picMk id="8" creationId="{C466A1E6-1FE6-4025-8C13-03BF979BD70C}"/>
          </ac:picMkLst>
        </pc:picChg>
        <pc:picChg chg="add mod">
          <ac:chgData name="Martin Punčochář" userId="2d608829-12d2-48ff-88b1-8e7ae92e5258" providerId="ADAL" clId="{94B38015-9F1F-4C82-B21E-FDD4414364CD}" dt="2021-03-25T10:37:23.451" v="579" actId="27614"/>
          <ac:picMkLst>
            <pc:docMk/>
            <pc:sldMk cId="3723157428" sldId="271"/>
            <ac:picMk id="10" creationId="{B508CD90-6A2B-461E-ADCE-7670DA32E30E}"/>
          </ac:picMkLst>
        </pc:picChg>
      </pc:sldChg>
      <pc:sldChg chg="new del">
        <pc:chgData name="Martin Punčochář" userId="2d608829-12d2-48ff-88b1-8e7ae92e5258" providerId="ADAL" clId="{94B38015-9F1F-4C82-B21E-FDD4414364CD}" dt="2021-03-25T10:37:35.191" v="581" actId="47"/>
        <pc:sldMkLst>
          <pc:docMk/>
          <pc:sldMk cId="619763621" sldId="272"/>
        </pc:sldMkLst>
      </pc:sldChg>
      <pc:sldChg chg="new del">
        <pc:chgData name="Martin Punčochář" userId="2d608829-12d2-48ff-88b1-8e7ae92e5258" providerId="ADAL" clId="{94B38015-9F1F-4C82-B21E-FDD4414364CD}" dt="2021-03-25T10:37:45.994" v="583" actId="47"/>
        <pc:sldMkLst>
          <pc:docMk/>
          <pc:sldMk cId="663454940" sldId="272"/>
        </pc:sldMkLst>
      </pc:sldChg>
      <pc:sldChg chg="new del">
        <pc:chgData name="Martin Punčochář" userId="2d608829-12d2-48ff-88b1-8e7ae92e5258" providerId="ADAL" clId="{94B38015-9F1F-4C82-B21E-FDD4414364CD}" dt="2021-03-25T10:36:58.684" v="562" actId="47"/>
        <pc:sldMkLst>
          <pc:docMk/>
          <pc:sldMk cId="1307593112" sldId="272"/>
        </pc:sldMkLst>
      </pc:sldChg>
      <pc:sldChg chg="modSp new mod ord">
        <pc:chgData name="Martin Punčochář" userId="2d608829-12d2-48ff-88b1-8e7ae92e5258" providerId="ADAL" clId="{94B38015-9F1F-4C82-B21E-FDD4414364CD}" dt="2021-03-25T10:38:47.232" v="632" actId="27636"/>
        <pc:sldMkLst>
          <pc:docMk/>
          <pc:sldMk cId="3611565309" sldId="272"/>
        </pc:sldMkLst>
        <pc:spChg chg="mod">
          <ac:chgData name="Martin Punčochář" userId="2d608829-12d2-48ff-88b1-8e7ae92e5258" providerId="ADAL" clId="{94B38015-9F1F-4C82-B21E-FDD4414364CD}" dt="2021-03-25T10:38:22.946" v="620" actId="20577"/>
          <ac:spMkLst>
            <pc:docMk/>
            <pc:sldMk cId="3611565309" sldId="272"/>
            <ac:spMk id="2" creationId="{0D37ADE6-A3CA-4B09-AC09-AE5B179C8151}"/>
          </ac:spMkLst>
        </pc:spChg>
        <pc:spChg chg="mod">
          <ac:chgData name="Martin Punčochář" userId="2d608829-12d2-48ff-88b1-8e7ae92e5258" providerId="ADAL" clId="{94B38015-9F1F-4C82-B21E-FDD4414364CD}" dt="2021-03-25T10:38:47.232" v="632" actId="27636"/>
          <ac:spMkLst>
            <pc:docMk/>
            <pc:sldMk cId="3611565309" sldId="272"/>
            <ac:spMk id="3" creationId="{84896DB1-64B0-4B51-92E6-95E68D0910EF}"/>
          </ac:spMkLst>
        </pc:spChg>
      </pc:sldChg>
      <pc:sldChg chg="new del">
        <pc:chgData name="Martin Punčochář" userId="2d608829-12d2-48ff-88b1-8e7ae92e5258" providerId="ADAL" clId="{94B38015-9F1F-4C82-B21E-FDD4414364CD}" dt="2021-03-25T10:38:05.723" v="588" actId="47"/>
        <pc:sldMkLst>
          <pc:docMk/>
          <pc:sldMk cId="3961191026" sldId="272"/>
        </pc:sldMkLst>
      </pc:sldChg>
      <pc:sldChg chg="new del">
        <pc:chgData name="Martin Punčochář" userId="2d608829-12d2-48ff-88b1-8e7ae92e5258" providerId="ADAL" clId="{94B38015-9F1F-4C82-B21E-FDD4414364CD}" dt="2021-03-25T10:38:03.939" v="587" actId="47"/>
        <pc:sldMkLst>
          <pc:docMk/>
          <pc:sldMk cId="54650503" sldId="273"/>
        </pc:sldMkLst>
      </pc:sldChg>
      <pc:sldChg chg="new del">
        <pc:chgData name="Martin Punčochář" userId="2d608829-12d2-48ff-88b1-8e7ae92e5258" providerId="ADAL" clId="{94B38015-9F1F-4C82-B21E-FDD4414364CD}" dt="2021-03-25T10:38:03.939" v="587" actId="47"/>
        <pc:sldMkLst>
          <pc:docMk/>
          <pc:sldMk cId="3148160428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0180AE-FEF4-44BC-821C-C3B1CCEDD7CD}" type="datetime1">
              <a:rPr lang="cs-CZ" smtClean="0"/>
              <a:t>25.03.2021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B04F4A-E1DC-4329-A262-4937631F0E74}" type="datetime1">
              <a:rPr lang="cs-CZ" noProof="0" smtClean="0"/>
              <a:t>25.03.2021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74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čtverce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0" name="Obdélník se zakulacenými rohy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41864-FFB1-4A2B-BB61-3FDF77DD5FA2}" type="datetime1">
              <a:rPr lang="cs-CZ" noProof="0" smtClean="0"/>
              <a:t>25.03.2021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1DDFEE-E8C8-4C12-8C4E-2D8A77691020}" type="datetime1">
              <a:rPr lang="cs-CZ" noProof="0" smtClean="0"/>
              <a:t>25.03.2021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čtverce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0" name="Obdélník se zakulacenými rohy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  <p:grpSp>
        <p:nvGrpSpPr>
          <p:cNvPr id="15" name="obrázek dole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Volný tvar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7" name="Obdélní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noProof="0" dirty="0"/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B6F9B-3E3A-4253-A374-33E764ECBD78}" type="datetime1">
              <a:rPr lang="cs-CZ" noProof="0" smtClean="0"/>
              <a:t>25.03.2021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FCE91A-B309-43E4-AD1C-AD501C2C1BE7}" type="datetime1">
              <a:rPr lang="cs-CZ" noProof="0" smtClean="0"/>
              <a:t>25.03.2021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čtverce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Zaoblený obdélník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0" name="Obdélník se zakulacenými rohy na stejné straně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  <p:grpSp>
        <p:nvGrpSpPr>
          <p:cNvPr id="19" name="obrázek dole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Volný tvar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21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DAFBE4-1325-4070-AF10-373F4AFD66AF}" type="datetime1">
              <a:rPr lang="cs-CZ" noProof="0" smtClean="0"/>
              <a:t>25.03.2021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CE44F6-04DF-4C97-A707-E5E9532DD86F}" type="datetime1">
              <a:rPr lang="cs-CZ" noProof="0" smtClean="0"/>
              <a:t>25.03.2021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28F2E-382C-45A2-9B8C-FA2B6DCED344}" type="datetime1">
              <a:rPr lang="cs-CZ" noProof="0" smtClean="0"/>
              <a:t>25.03.2021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D3C30-078C-4C86-BE15-151EF2210E36}" type="datetime1">
              <a:rPr lang="cs-CZ" noProof="0" smtClean="0"/>
              <a:t>25.03.2021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rázek dole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Volný tvar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0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noProof="0" dirty="0"/>
            </a:p>
          </p:txBody>
        </p:sp>
      </p:grp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267C41-6301-437B-AF7E-13F65269AA2E}" type="datetime1">
              <a:rPr lang="cs-CZ" noProof="0" smtClean="0"/>
              <a:t>25.03.2021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80497D-B20F-450D-AE3C-2D0859CABC22}" type="datetime1">
              <a:rPr lang="cs-CZ" noProof="0" smtClean="0"/>
              <a:t>25.03.2021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1EA6B-B7D6-4FFF-8249-C89DA8A6DE2F}" type="datetime1">
              <a:rPr lang="cs-CZ" noProof="0" smtClean="0"/>
              <a:t>25.03.2021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rázek dole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Volný tvar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8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</p:grpSp>
      <p:grpSp>
        <p:nvGrpSpPr>
          <p:cNvPr id="7" name="čtverce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0" name="Obdélník se zakulacenými rohy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264B73E-7AE8-4388-ADB9-E2456403CFBB}" type="datetime1">
              <a:rPr lang="cs-CZ" smtClean="0"/>
              <a:t>25.03.2021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 spc="-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Zdravé a nezdravé jídlo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CCD1B-9F83-476E-93B8-5FDA2BCB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cs-CZ" dirty="0"/>
              <a:t>Tradiční české jídlo: zabijačka</a:t>
            </a:r>
          </a:p>
        </p:txBody>
      </p:sp>
      <p:pic>
        <p:nvPicPr>
          <p:cNvPr id="5" name="Zástupný obsah 4" descr="Obsah obrázku text, tkanina&#10;&#10;Popis byl vytvořen automaticky">
            <a:extLst>
              <a:ext uri="{FF2B5EF4-FFF2-40B4-BE49-F238E27FC236}">
                <a16:creationId xmlns:a16="http://schemas.microsoft.com/office/drawing/2014/main" id="{B96A594B-D732-4956-AA79-D820DB81F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r="1" b="7855"/>
          <a:stretch/>
        </p:blipFill>
        <p:spPr>
          <a:xfrm>
            <a:off x="1218883" y="1600200"/>
            <a:ext cx="975106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0213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7069D-81B7-452F-9707-E6A65DBA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cs-CZ" dirty="0"/>
              <a:t>Jitrnice (maso + játra + koření ve střevu)</a:t>
            </a:r>
          </a:p>
        </p:txBody>
      </p:sp>
      <p:pic>
        <p:nvPicPr>
          <p:cNvPr id="5" name="Zástupný obsah 4" descr="Obsah obrázku talíř, stůl, jídlo, maso&#10;&#10;Popis byl vytvořen automaticky">
            <a:extLst>
              <a:ext uri="{FF2B5EF4-FFF2-40B4-BE49-F238E27FC236}">
                <a16:creationId xmlns:a16="http://schemas.microsoft.com/office/drawing/2014/main" id="{A554CB51-14F2-4B2D-87ED-26E58E11C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5" r="1" b="1"/>
          <a:stretch/>
        </p:blipFill>
        <p:spPr>
          <a:xfrm>
            <a:off x="1218883" y="1600200"/>
            <a:ext cx="975106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8615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DB32E-056F-4BCF-BE5B-38CA792E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Jelito (maso + krev + kroupy [</a:t>
            </a:r>
            <a:r>
              <a:rPr lang="cs-CZ" i="1" dirty="0" err="1"/>
              <a:t>groats</a:t>
            </a:r>
            <a:r>
              <a:rPr lang="cs-CZ" dirty="0"/>
              <a:t>]</a:t>
            </a:r>
          </a:p>
        </p:txBody>
      </p:sp>
      <p:pic>
        <p:nvPicPr>
          <p:cNvPr id="5" name="Zástupný obsah 4" descr="Obsah obrázku talíř, členovci, grilování&#10;&#10;Popis byl vytvořen automaticky">
            <a:extLst>
              <a:ext uri="{FF2B5EF4-FFF2-40B4-BE49-F238E27FC236}">
                <a16:creationId xmlns:a16="http://schemas.microsoft.com/office/drawing/2014/main" id="{F8A2E70E-7314-4B16-8FD3-8C73EA4ED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16002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673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B3F4C-242F-4EAF-9DD8-3A543240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dirty="0"/>
              <a:t>škvarky (vepřový tuk smažený ve vepřovém tuku)</a:t>
            </a:r>
          </a:p>
        </p:txBody>
      </p:sp>
      <p:pic>
        <p:nvPicPr>
          <p:cNvPr id="5" name="Zástupný obsah 4" descr="Obsah obrázku jídlo, talíř, bílá, maso&#10;&#10;Popis byl vytvořen automaticky">
            <a:extLst>
              <a:ext uri="{FF2B5EF4-FFF2-40B4-BE49-F238E27FC236}">
                <a16:creationId xmlns:a16="http://schemas.microsoft.com/office/drawing/2014/main" id="{FB7A398B-7EF7-4B1B-917A-169ADEE1F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16002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2761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9B7D7-1F92-4E59-9C2C-EDEDC64A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tlačenka (všechno možné v želatině)</a:t>
            </a:r>
          </a:p>
        </p:txBody>
      </p:sp>
      <p:pic>
        <p:nvPicPr>
          <p:cNvPr id="5" name="Zástupný obsah 4" descr="Obsah obrázku jídlo, chléb, svačina, krájené&#10;&#10;Popis byl vytvořen automaticky">
            <a:extLst>
              <a:ext uri="{FF2B5EF4-FFF2-40B4-BE49-F238E27FC236}">
                <a16:creationId xmlns:a16="http://schemas.microsoft.com/office/drawing/2014/main" id="{D1073575-6666-44F0-938B-8806D1585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2" y="1600200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32557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54795-946A-48DB-BEF6-6CC31930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uzené maso (</a:t>
            </a:r>
            <a:r>
              <a:rPr lang="cs-CZ" dirty="0" err="1"/>
              <a:t>smoked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928AF5D-F59E-4DB6-B7CF-80FE7F135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16002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9883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DEAB8-2087-4CC8-8A05-3C0A2C8D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sádlo (vepřový tuk)</a:t>
            </a:r>
          </a:p>
        </p:txBody>
      </p:sp>
      <p:pic>
        <p:nvPicPr>
          <p:cNvPr id="5" name="Zástupný obsah 4" descr="Obsah obrázku hrníček, stůl, jídlo, nápoj&#10;&#10;Popis byl vytvořen automaticky">
            <a:extLst>
              <a:ext uri="{FF2B5EF4-FFF2-40B4-BE49-F238E27FC236}">
                <a16:creationId xmlns:a16="http://schemas.microsoft.com/office/drawing/2014/main" id="{66711CA3-EDFF-42B3-8DBD-B4510CA0C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16002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69759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EEBC3-CC38-4B5F-86FA-E28FEA63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klobása</a:t>
            </a:r>
          </a:p>
        </p:txBody>
      </p:sp>
      <p:pic>
        <p:nvPicPr>
          <p:cNvPr id="5" name="Zástupný obsah 4" descr="Obsah obrázku kobliha&#10;&#10;Popis byl vytvořen automaticky">
            <a:extLst>
              <a:ext uri="{FF2B5EF4-FFF2-40B4-BE49-F238E27FC236}">
                <a16:creationId xmlns:a16="http://schemas.microsoft.com/office/drawing/2014/main" id="{2095B9C5-815B-4E72-B150-479C37081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16002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40701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AF8F9-9009-4753-B32A-6B5550E4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Zdravé jídlo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75DB8-DB75-4EC1-B314-ABD5B1051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zelenina</a:t>
            </a:r>
          </a:p>
          <a:p>
            <a:r>
              <a:rPr lang="cs-CZ" dirty="0"/>
              <a:t>ovoce</a:t>
            </a:r>
          </a:p>
          <a:p>
            <a:r>
              <a:rPr lang="cs-CZ" dirty="0"/>
              <a:t>cereálie</a:t>
            </a:r>
          </a:p>
          <a:p>
            <a:r>
              <a:rPr lang="cs-CZ" dirty="0"/>
              <a:t>mléčné výrobky</a:t>
            </a:r>
          </a:p>
        </p:txBody>
      </p:sp>
    </p:spTree>
    <p:extLst>
      <p:ext uri="{BB962C8B-B14F-4D97-AF65-F5344CB8AC3E}">
        <p14:creationId xmlns:p14="http://schemas.microsoft.com/office/powerpoint/2010/main" val="32499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B442E-67A4-4EFC-9938-A0367AEE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cs-CZ" dirty="0"/>
              <a:t>Mléčné výrobky</a:t>
            </a:r>
          </a:p>
        </p:txBody>
      </p:sp>
      <p:pic>
        <p:nvPicPr>
          <p:cNvPr id="5" name="Zástupný obsah 4" descr="Obsah obrázku stůl, hrníček, jídlo, nápoj&#10;&#10;Popis byl vytvořen automaticky">
            <a:extLst>
              <a:ext uri="{FF2B5EF4-FFF2-40B4-BE49-F238E27FC236}">
                <a16:creationId xmlns:a16="http://schemas.microsoft.com/office/drawing/2014/main" id="{B8C8472D-F541-4D7D-BE30-4B3BD72FF0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2" b="2"/>
          <a:stretch/>
        </p:blipFill>
        <p:spPr>
          <a:xfrm>
            <a:off x="1218887" y="1600200"/>
            <a:ext cx="6703850" cy="3657600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640B558-B104-4ABC-B7D5-3A08CA56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3513145" cy="37592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mléko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kefír (fermentované mléko)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sýr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máslo (</a:t>
            </a:r>
            <a:r>
              <a:rPr lang="cs-CZ" sz="2000" dirty="0" err="1">
                <a:solidFill>
                  <a:schemeClr val="tx1"/>
                </a:solidFill>
              </a:rPr>
              <a:t>butter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tvaroh (Cottage cheese)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plnotučné (full fat)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polotučné (</a:t>
            </a:r>
            <a:r>
              <a:rPr lang="cs-CZ" sz="2000" dirty="0" err="1">
                <a:solidFill>
                  <a:schemeClr val="tx1"/>
                </a:solidFill>
              </a:rPr>
              <a:t>half</a:t>
            </a:r>
            <a:r>
              <a:rPr lang="cs-CZ" sz="2000" dirty="0">
                <a:solidFill>
                  <a:schemeClr val="tx1"/>
                </a:solidFill>
              </a:rPr>
              <a:t> fat)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nízkotučné (</a:t>
            </a:r>
            <a:r>
              <a:rPr lang="cs-CZ" sz="2000" dirty="0" err="1">
                <a:solidFill>
                  <a:schemeClr val="tx1"/>
                </a:solidFill>
              </a:rPr>
              <a:t>low</a:t>
            </a:r>
            <a:r>
              <a:rPr lang="cs-CZ" sz="2000" dirty="0">
                <a:solidFill>
                  <a:schemeClr val="tx1"/>
                </a:solidFill>
              </a:rPr>
              <a:t> fat)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F36D3-9484-4D26-9B3D-16D8D22D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Nezdravé jídlo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0F69B-16C7-4D8D-AC41-B6005DE6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smažené jídlo</a:t>
            </a:r>
          </a:p>
          <a:p>
            <a:r>
              <a:rPr lang="cs-CZ" dirty="0"/>
              <a:t>tučné jídlo</a:t>
            </a:r>
          </a:p>
          <a:p>
            <a:r>
              <a:rPr lang="cs-CZ" dirty="0"/>
              <a:t>velké porce</a:t>
            </a:r>
          </a:p>
          <a:p>
            <a:r>
              <a:rPr lang="cs-CZ" dirty="0"/>
              <a:t>fastfood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3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B0E4F-BBA4-4BC6-94CE-4FA896A3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Pikantní jídlo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F0467-198C-4D4E-B214-4F89AD62C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aka</a:t>
            </a:r>
            <a:r>
              <a:rPr lang="cs-CZ" dirty="0"/>
              <a:t> </a:t>
            </a:r>
            <a:r>
              <a:rPr lang="cs-CZ" i="1" dirty="0"/>
              <a:t>ostré</a:t>
            </a:r>
            <a:r>
              <a:rPr lang="cs-CZ" dirty="0"/>
              <a:t> (</a:t>
            </a:r>
            <a:r>
              <a:rPr lang="cs-CZ" dirty="0" err="1"/>
              <a:t>sharp</a:t>
            </a:r>
            <a:r>
              <a:rPr lang="cs-CZ" dirty="0"/>
              <a:t>), </a:t>
            </a:r>
            <a:r>
              <a:rPr lang="cs-CZ" i="1" dirty="0"/>
              <a:t>kořeněné</a:t>
            </a:r>
            <a:r>
              <a:rPr lang="cs-CZ" dirty="0"/>
              <a:t> (kořen = </a:t>
            </a:r>
            <a:r>
              <a:rPr lang="cs-CZ" dirty="0" err="1"/>
              <a:t>root</a:t>
            </a:r>
            <a:r>
              <a:rPr lang="cs-CZ" dirty="0"/>
              <a:t> → koření = </a:t>
            </a:r>
            <a:r>
              <a:rPr lang="cs-CZ" dirty="0" err="1"/>
              <a:t>spice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02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821941-C2DA-47A9-8817-FED8ACAF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cs-CZ" dirty="0"/>
              <a:t>Koření</a:t>
            </a:r>
          </a:p>
        </p:txBody>
      </p:sp>
      <p:pic>
        <p:nvPicPr>
          <p:cNvPr id="5" name="Zástupný obsah 4" descr="Obsah obrázku jídlo, talíř, několik&#10;&#10;Popis byl vytvořen automaticky">
            <a:extLst>
              <a:ext uri="{FF2B5EF4-FFF2-40B4-BE49-F238E27FC236}">
                <a16:creationId xmlns:a16="http://schemas.microsoft.com/office/drawing/2014/main" id="{5FF9E2CE-14AA-44BF-BBF3-4DD712E15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 r="1" b="14605"/>
          <a:stretch/>
        </p:blipFill>
        <p:spPr>
          <a:xfrm>
            <a:off x="1218883" y="1600200"/>
            <a:ext cx="975106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5522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0FB53-3015-45BE-8AC9-E0CA9766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koření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2DE2A8-8254-4F0B-8B1D-9B66A3BAF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pepř</a:t>
            </a:r>
          </a:p>
        </p:txBody>
      </p:sp>
      <p:pic>
        <p:nvPicPr>
          <p:cNvPr id="8" name="Zástupný obsah 7" descr="Obsah obrázku zelenina&#10;&#10;Popis byl vytvořen automaticky">
            <a:extLst>
              <a:ext uri="{FF2B5EF4-FFF2-40B4-BE49-F238E27FC236}">
                <a16:creationId xmlns:a16="http://schemas.microsoft.com/office/drawing/2014/main" id="{C466A1E6-1FE6-4025-8C13-03BF979BD7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669116"/>
            <a:ext cx="4875212" cy="3246967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81D162-CD2C-4750-8C55-9077CBB7D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paprika</a:t>
            </a:r>
          </a:p>
        </p:txBody>
      </p:sp>
      <p:pic>
        <p:nvPicPr>
          <p:cNvPr id="10" name="Zástupný obsah 9" descr="Obsah obrázku jídlo, stůl, červená, mísa&#10;&#10;Popis byl vytvořen automaticky">
            <a:extLst>
              <a:ext uri="{FF2B5EF4-FFF2-40B4-BE49-F238E27FC236}">
                <a16:creationId xmlns:a16="http://schemas.microsoft.com/office/drawing/2014/main" id="{B508CD90-6A2B-461E-ADCE-7670DA32E3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38" y="2413000"/>
            <a:ext cx="4695362" cy="3759200"/>
          </a:xfrm>
        </p:spPr>
      </p:pic>
    </p:spTree>
    <p:extLst>
      <p:ext uri="{BB962C8B-B14F-4D97-AF65-F5344CB8AC3E}">
        <p14:creationId xmlns:p14="http://schemas.microsoft.com/office/powerpoint/2010/main" val="37231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7ADE6-A3CA-4B09-AC09-AE5B179C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koření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896DB1-64B0-4B51-92E6-95E68D09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chilli</a:t>
            </a:r>
          </a:p>
          <a:p>
            <a:r>
              <a:rPr lang="cs-CZ" dirty="0"/>
              <a:t>kurkuma</a:t>
            </a:r>
          </a:p>
          <a:p>
            <a:r>
              <a:rPr lang="cs-CZ" dirty="0"/>
              <a:t>šafrán</a:t>
            </a:r>
          </a:p>
          <a:p>
            <a:r>
              <a:rPr lang="cs-CZ" dirty="0"/>
              <a:t>oregano</a:t>
            </a:r>
          </a:p>
          <a:p>
            <a:r>
              <a:rPr lang="cs-CZ" dirty="0"/>
              <a:t>bazalka</a:t>
            </a:r>
          </a:p>
          <a:p>
            <a:r>
              <a:rPr lang="cs-CZ" dirty="0"/>
              <a:t>tymián</a:t>
            </a:r>
          </a:p>
          <a:p>
            <a:r>
              <a:rPr lang="cs-CZ" dirty="0"/>
              <a:t>majoránka</a:t>
            </a:r>
          </a:p>
          <a:p>
            <a:r>
              <a:rPr lang="cs-CZ" dirty="0"/>
              <a:t>česnek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5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A7BE2-7CC0-4A97-8E43-38524AA5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jídlo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5E3AC-5237-477B-906F-8388154A4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nezdravé?</a:t>
            </a:r>
          </a:p>
          <a:p>
            <a:r>
              <a:rPr lang="cs-CZ" dirty="0"/>
              <a:t>tučné</a:t>
            </a:r>
          </a:p>
          <a:p>
            <a:r>
              <a:rPr lang="cs-CZ" dirty="0"/>
              <a:t>málo zeleniny</a:t>
            </a:r>
          </a:p>
        </p:txBody>
      </p:sp>
    </p:spTree>
    <p:extLst>
      <p:ext uri="{BB962C8B-B14F-4D97-AF65-F5344CB8AC3E}">
        <p14:creationId xmlns:p14="http://schemas.microsoft.com/office/powerpoint/2010/main" val="7870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ření 16: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889_TF02787942" id="{F735A4CA-E63D-4721-AA7C-36C8068EBC0B}" vid="{3F13251B-6856-4025-880F-9FC5EFE81E89}"/>
    </a:ext>
  </a:extLst>
</a:theme>
</file>

<file path=ppt/theme/theme2.xml><?xml version="1.0" encoding="utf-8"?>
<a:theme xmlns:a="http://schemas.openxmlformats.org/drawingml/2006/main" name="Motiv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čerstvou zeleninou (širokoúhlý formát)</Template>
  <TotalTime>40</TotalTime>
  <Words>146</Words>
  <Application>Microsoft Office PowerPoint</Application>
  <PresentationFormat>Vlastní</PresentationFormat>
  <Paragraphs>49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Constantia</vt:lpstr>
      <vt:lpstr>Vaření 16:9</vt:lpstr>
      <vt:lpstr>Zdravé a nezdravé jídlo</vt:lpstr>
      <vt:lpstr>Zdravé jídlo</vt:lpstr>
      <vt:lpstr>Mléčné výrobky</vt:lpstr>
      <vt:lpstr>Nezdravé jídlo</vt:lpstr>
      <vt:lpstr>Pikantní jídlo</vt:lpstr>
      <vt:lpstr>Koření</vt:lpstr>
      <vt:lpstr>Základní koření</vt:lpstr>
      <vt:lpstr>další koření</vt:lpstr>
      <vt:lpstr>České jídlo </vt:lpstr>
      <vt:lpstr>Tradiční české jídlo: zabijačka</vt:lpstr>
      <vt:lpstr>Jitrnice (maso + játra + koření ve střevu)</vt:lpstr>
      <vt:lpstr>Jelito (maso + krev + kroupy [groats]</vt:lpstr>
      <vt:lpstr>škvarky (vepřový tuk smažený ve vepřovém tuku)</vt:lpstr>
      <vt:lpstr>tlačenka (všechno možné v želatině)</vt:lpstr>
      <vt:lpstr>uzené maso (smoked)</vt:lpstr>
      <vt:lpstr>sádlo (vepřový tuk)</vt:lpstr>
      <vt:lpstr>klobása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Zdravé a nezdravé jídlo</dc:title>
  <dc:creator>Martin Punčochář</dc:creator>
  <cp:lastModifiedBy>Martin Punčochář</cp:lastModifiedBy>
  <cp:revision>2</cp:revision>
  <dcterms:created xsi:type="dcterms:W3CDTF">2021-03-25T09:56:41Z</dcterms:created>
  <dcterms:modified xsi:type="dcterms:W3CDTF">2021-03-25T10:38:53Z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