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2" r:id="rId1"/>
  </p:sldMasterIdLst>
  <p:notesMasterIdLst>
    <p:notesMasterId r:id="rId9"/>
  </p:notesMasterIdLst>
  <p:sldIdLst>
    <p:sldId id="256" r:id="rId2"/>
    <p:sldId id="257" r:id="rId3"/>
    <p:sldId id="258" r:id="rId4"/>
    <p:sldId id="259" r:id="rId5"/>
    <p:sldId id="260" r:id="rId6"/>
    <p:sldId id="261" r:id="rId7"/>
    <p:sldId id="262" r:id="rId8"/>
  </p:sldIdLst>
  <p:sldSz cx="12192000" cy="6858000"/>
  <p:notesSz cx="6858000" cy="9144000"/>
  <p:embeddedFontLst>
    <p:embeddedFont>
      <p:font typeface="Montserrat" pitchFamily="2" charset="0"/>
      <p:regular r:id="rId10"/>
      <p:bold r:id="rId11"/>
      <p:italic r:id="rId12"/>
      <p:boldItalic r:id="rId13"/>
    </p:embeddedFont>
    <p:embeddedFont>
      <p:font typeface="Raleway" pitchFamily="2" charset="0"/>
      <p:regular r:id="rId14"/>
      <p:bold r:id="rId15"/>
      <p:italic r:id="rId16"/>
      <p:boldItalic r:id="rId17"/>
    </p:embeddedFont>
    <p:embeddedFont>
      <p:font typeface="Roboto" panose="02000000000000000000" pitchFamily="2" charset="0"/>
      <p:regular r:id="rId18"/>
      <p:bold r:id="rId19"/>
      <p:italic r:id="rId20"/>
      <p:boldItalic r:id="rId21"/>
    </p:embeddedFont>
    <p:embeddedFont>
      <p:font typeface="Tahoma" panose="020B0604030504040204" pitchFamily="34" charset="0"/>
      <p:regular r:id="rId22"/>
      <p:bold r:id="rId2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120">
          <p15:clr>
            <a:srgbClr val="A4A3A4"/>
          </p15:clr>
        </p15:guide>
        <p15:guide id="2" orient="horz" pos="1272">
          <p15:clr>
            <a:srgbClr val="A4A3A4"/>
          </p15:clr>
        </p15:guide>
        <p15:guide id="3" orient="horz" pos="715">
          <p15:clr>
            <a:srgbClr val="A4A3A4"/>
          </p15:clr>
        </p15:guide>
        <p15:guide id="4" orient="horz" pos="3861">
          <p15:clr>
            <a:srgbClr val="A4A3A4"/>
          </p15:clr>
        </p15:guide>
        <p15:guide id="5" orient="horz" pos="3944">
          <p15:clr>
            <a:srgbClr val="A4A3A4"/>
          </p15:clr>
        </p15:guide>
        <p15:guide id="6" pos="428">
          <p15:clr>
            <a:srgbClr val="A4A3A4"/>
          </p15:clr>
        </p15:guide>
        <p15:guide id="7" pos="7224">
          <p15:clr>
            <a:srgbClr val="A4A3A4"/>
          </p15:clr>
        </p15:guide>
        <p15:guide id="8" pos="909">
          <p15:clr>
            <a:srgbClr val="A4A3A4"/>
          </p15:clr>
        </p15:guide>
        <p15:guide id="9" pos="3688">
          <p15:clr>
            <a:srgbClr val="A4A3A4"/>
          </p15:clr>
        </p15:guide>
        <p15:guide id="10" pos="396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54"/>
    <p:restoredTop sz="94646"/>
  </p:normalViewPr>
  <p:slideViewPr>
    <p:cSldViewPr snapToGrid="0">
      <p:cViewPr>
        <p:scale>
          <a:sx n="121" d="100"/>
          <a:sy n="121" d="100"/>
        </p:scale>
        <p:origin x="264" y="-432"/>
      </p:cViewPr>
      <p:guideLst>
        <p:guide orient="horz" pos="1120"/>
        <p:guide orient="horz" pos="1272"/>
        <p:guide orient="horz" pos="715"/>
        <p:guide orient="horz" pos="3861"/>
        <p:guide orient="horz" pos="3944"/>
        <p:guide pos="428"/>
        <p:guide pos="7224"/>
        <p:guide pos="909"/>
        <p:guide pos="3688"/>
        <p:guide pos="3968"/>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4.fntdata"/><Relationship Id="rId18" Type="http://schemas.openxmlformats.org/officeDocument/2006/relationships/font" Target="fonts/font9.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12.fntdata"/><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font" Target="fonts/font8.fntdata"/><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7.fntdata"/><Relationship Id="rId20"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font" Target="fonts/font6.fntdata"/><Relationship Id="rId23" Type="http://schemas.openxmlformats.org/officeDocument/2006/relationships/font" Target="fonts/font14.fntdata"/><Relationship Id="rId10" Type="http://schemas.openxmlformats.org/officeDocument/2006/relationships/font" Target="fonts/font1.fntdata"/><Relationship Id="rId19"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font" Target="fonts/font5.fntdata"/><Relationship Id="rId22" Type="http://schemas.openxmlformats.org/officeDocument/2006/relationships/font" Target="fonts/font13.fntdata"/><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2400" b="0" i="0" u="none" strike="noStrike" cap="none">
                <a:solidFill>
                  <a:schemeClr val="dk1"/>
                </a:solidFill>
                <a:latin typeface="Tahoma"/>
                <a:ea typeface="Tahoma"/>
                <a:cs typeface="Tahoma"/>
                <a:sym typeface="Tahoma"/>
              </a:defRPr>
            </a:lvl2pPr>
            <a:lvl3pPr marR="0" lvl="2" algn="l" rtl="0">
              <a:spcBef>
                <a:spcPts val="0"/>
              </a:spcBef>
              <a:spcAft>
                <a:spcPts val="0"/>
              </a:spcAft>
              <a:buSzPts val="1400"/>
              <a:buNone/>
              <a:defRPr sz="2400" b="0" i="0" u="none" strike="noStrike" cap="none">
                <a:solidFill>
                  <a:schemeClr val="dk1"/>
                </a:solidFill>
                <a:latin typeface="Tahoma"/>
                <a:ea typeface="Tahoma"/>
                <a:cs typeface="Tahoma"/>
                <a:sym typeface="Tahoma"/>
              </a:defRPr>
            </a:lvl3pPr>
            <a:lvl4pPr marR="0" lvl="3" algn="l" rtl="0">
              <a:spcBef>
                <a:spcPts val="0"/>
              </a:spcBef>
              <a:spcAft>
                <a:spcPts val="0"/>
              </a:spcAft>
              <a:buSzPts val="1400"/>
              <a:buNone/>
              <a:defRPr sz="2400" b="0" i="0" u="none" strike="noStrike" cap="none">
                <a:solidFill>
                  <a:schemeClr val="dk1"/>
                </a:solidFill>
                <a:latin typeface="Tahoma"/>
                <a:ea typeface="Tahoma"/>
                <a:cs typeface="Tahoma"/>
                <a:sym typeface="Tahoma"/>
              </a:defRPr>
            </a:lvl4pPr>
            <a:lvl5pPr marR="0" lvl="4" algn="l" rtl="0">
              <a:spcBef>
                <a:spcPts val="0"/>
              </a:spcBef>
              <a:spcAft>
                <a:spcPts val="0"/>
              </a:spcAft>
              <a:buSzPts val="1400"/>
              <a:buNone/>
              <a:defRPr sz="2400" b="0" i="0" u="none" strike="noStrike" cap="none">
                <a:solidFill>
                  <a:schemeClr val="dk1"/>
                </a:solidFill>
                <a:latin typeface="Tahoma"/>
                <a:ea typeface="Tahoma"/>
                <a:cs typeface="Tahoma"/>
                <a:sym typeface="Tahoma"/>
              </a:defRPr>
            </a:lvl5pPr>
            <a:lvl6pPr marR="0" lvl="5" algn="l" rtl="0">
              <a:spcBef>
                <a:spcPts val="0"/>
              </a:spcBef>
              <a:spcAft>
                <a:spcPts val="0"/>
              </a:spcAft>
              <a:buSzPts val="1400"/>
              <a:buNone/>
              <a:defRPr sz="2400" b="0" i="0" u="none" strike="noStrike" cap="none">
                <a:solidFill>
                  <a:schemeClr val="dk1"/>
                </a:solidFill>
                <a:latin typeface="Tahoma"/>
                <a:ea typeface="Tahoma"/>
                <a:cs typeface="Tahoma"/>
                <a:sym typeface="Tahoma"/>
              </a:defRPr>
            </a:lvl6pPr>
            <a:lvl7pPr marR="0" lvl="6" algn="l" rtl="0">
              <a:spcBef>
                <a:spcPts val="0"/>
              </a:spcBef>
              <a:spcAft>
                <a:spcPts val="0"/>
              </a:spcAft>
              <a:buSzPts val="1400"/>
              <a:buNone/>
              <a:defRPr sz="2400" b="0" i="0" u="none" strike="noStrike" cap="none">
                <a:solidFill>
                  <a:schemeClr val="dk1"/>
                </a:solidFill>
                <a:latin typeface="Tahoma"/>
                <a:ea typeface="Tahoma"/>
                <a:cs typeface="Tahoma"/>
                <a:sym typeface="Tahoma"/>
              </a:defRPr>
            </a:lvl7pPr>
            <a:lvl8pPr marR="0" lvl="7" algn="l" rtl="0">
              <a:spcBef>
                <a:spcPts val="0"/>
              </a:spcBef>
              <a:spcAft>
                <a:spcPts val="0"/>
              </a:spcAft>
              <a:buSzPts val="1400"/>
              <a:buNone/>
              <a:defRPr sz="2400" b="0" i="0" u="none" strike="noStrike" cap="none">
                <a:solidFill>
                  <a:schemeClr val="dk1"/>
                </a:solidFill>
                <a:latin typeface="Tahoma"/>
                <a:ea typeface="Tahoma"/>
                <a:cs typeface="Tahoma"/>
                <a:sym typeface="Tahoma"/>
              </a:defRPr>
            </a:lvl8pPr>
            <a:lvl9pPr marR="0" lvl="8" algn="l" rtl="0">
              <a:spcBef>
                <a:spcPts val="0"/>
              </a:spcBef>
              <a:spcAft>
                <a:spcPts val="0"/>
              </a:spcAft>
              <a:buSzPts val="1400"/>
              <a:buNone/>
              <a:defRPr sz="2400" b="0" i="0" u="none" strike="noStrike" cap="none">
                <a:solidFill>
                  <a:schemeClr val="dk1"/>
                </a:solidFill>
                <a:latin typeface="Tahoma"/>
                <a:ea typeface="Tahoma"/>
                <a:cs typeface="Tahoma"/>
                <a:sym typeface="Tahoma"/>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2400" b="0" i="0" u="none" strike="noStrike" cap="none">
                <a:solidFill>
                  <a:schemeClr val="dk1"/>
                </a:solidFill>
                <a:latin typeface="Tahoma"/>
                <a:ea typeface="Tahoma"/>
                <a:cs typeface="Tahoma"/>
                <a:sym typeface="Tahoma"/>
              </a:defRPr>
            </a:lvl2pPr>
            <a:lvl3pPr marR="0" lvl="2" algn="l" rtl="0">
              <a:spcBef>
                <a:spcPts val="0"/>
              </a:spcBef>
              <a:spcAft>
                <a:spcPts val="0"/>
              </a:spcAft>
              <a:buSzPts val="1400"/>
              <a:buNone/>
              <a:defRPr sz="2400" b="0" i="0" u="none" strike="noStrike" cap="none">
                <a:solidFill>
                  <a:schemeClr val="dk1"/>
                </a:solidFill>
                <a:latin typeface="Tahoma"/>
                <a:ea typeface="Tahoma"/>
                <a:cs typeface="Tahoma"/>
                <a:sym typeface="Tahoma"/>
              </a:defRPr>
            </a:lvl3pPr>
            <a:lvl4pPr marR="0" lvl="3" algn="l" rtl="0">
              <a:spcBef>
                <a:spcPts val="0"/>
              </a:spcBef>
              <a:spcAft>
                <a:spcPts val="0"/>
              </a:spcAft>
              <a:buSzPts val="1400"/>
              <a:buNone/>
              <a:defRPr sz="2400" b="0" i="0" u="none" strike="noStrike" cap="none">
                <a:solidFill>
                  <a:schemeClr val="dk1"/>
                </a:solidFill>
                <a:latin typeface="Tahoma"/>
                <a:ea typeface="Tahoma"/>
                <a:cs typeface="Tahoma"/>
                <a:sym typeface="Tahoma"/>
              </a:defRPr>
            </a:lvl4pPr>
            <a:lvl5pPr marR="0" lvl="4" algn="l" rtl="0">
              <a:spcBef>
                <a:spcPts val="0"/>
              </a:spcBef>
              <a:spcAft>
                <a:spcPts val="0"/>
              </a:spcAft>
              <a:buSzPts val="1400"/>
              <a:buNone/>
              <a:defRPr sz="2400" b="0" i="0" u="none" strike="noStrike" cap="none">
                <a:solidFill>
                  <a:schemeClr val="dk1"/>
                </a:solidFill>
                <a:latin typeface="Tahoma"/>
                <a:ea typeface="Tahoma"/>
                <a:cs typeface="Tahoma"/>
                <a:sym typeface="Tahoma"/>
              </a:defRPr>
            </a:lvl5pPr>
            <a:lvl6pPr marR="0" lvl="5" algn="l" rtl="0">
              <a:spcBef>
                <a:spcPts val="0"/>
              </a:spcBef>
              <a:spcAft>
                <a:spcPts val="0"/>
              </a:spcAft>
              <a:buSzPts val="1400"/>
              <a:buNone/>
              <a:defRPr sz="2400" b="0" i="0" u="none" strike="noStrike" cap="none">
                <a:solidFill>
                  <a:schemeClr val="dk1"/>
                </a:solidFill>
                <a:latin typeface="Tahoma"/>
                <a:ea typeface="Tahoma"/>
                <a:cs typeface="Tahoma"/>
                <a:sym typeface="Tahoma"/>
              </a:defRPr>
            </a:lvl6pPr>
            <a:lvl7pPr marR="0" lvl="6" algn="l" rtl="0">
              <a:spcBef>
                <a:spcPts val="0"/>
              </a:spcBef>
              <a:spcAft>
                <a:spcPts val="0"/>
              </a:spcAft>
              <a:buSzPts val="1400"/>
              <a:buNone/>
              <a:defRPr sz="2400" b="0" i="0" u="none" strike="noStrike" cap="none">
                <a:solidFill>
                  <a:schemeClr val="dk1"/>
                </a:solidFill>
                <a:latin typeface="Tahoma"/>
                <a:ea typeface="Tahoma"/>
                <a:cs typeface="Tahoma"/>
                <a:sym typeface="Tahoma"/>
              </a:defRPr>
            </a:lvl7pPr>
            <a:lvl8pPr marR="0" lvl="7" algn="l" rtl="0">
              <a:spcBef>
                <a:spcPts val="0"/>
              </a:spcBef>
              <a:spcAft>
                <a:spcPts val="0"/>
              </a:spcAft>
              <a:buSzPts val="1400"/>
              <a:buNone/>
              <a:defRPr sz="2400" b="0" i="0" u="none" strike="noStrike" cap="none">
                <a:solidFill>
                  <a:schemeClr val="dk1"/>
                </a:solidFill>
                <a:latin typeface="Tahoma"/>
                <a:ea typeface="Tahoma"/>
                <a:cs typeface="Tahoma"/>
                <a:sym typeface="Tahoma"/>
              </a:defRPr>
            </a:lvl8pPr>
            <a:lvl9pPr marR="0" lvl="8" algn="l" rtl="0">
              <a:spcBef>
                <a:spcPts val="0"/>
              </a:spcBef>
              <a:spcAft>
                <a:spcPts val="0"/>
              </a:spcAft>
              <a:buSzPts val="1400"/>
              <a:buNone/>
              <a:defRPr sz="2400" b="0" i="0" u="none" strike="noStrike" cap="none">
                <a:solidFill>
                  <a:schemeClr val="dk1"/>
                </a:solidFill>
                <a:latin typeface="Tahoma"/>
                <a:ea typeface="Tahoma"/>
                <a:cs typeface="Tahoma"/>
                <a:sym typeface="Tahoma"/>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360"/>
              </a:spcBef>
              <a:spcAft>
                <a:spcPts val="0"/>
              </a:spcAft>
              <a:buSzPts val="1400"/>
              <a:buNone/>
              <a:defRPr sz="1200" b="0" i="0" u="none" strike="noStrike" cap="none">
                <a:solidFill>
                  <a:schemeClr val="dk1"/>
                </a:solidFill>
                <a:latin typeface="Arial"/>
                <a:ea typeface="Arial"/>
                <a:cs typeface="Arial"/>
                <a:sym typeface="Arial"/>
              </a:defRPr>
            </a:lvl1pPr>
            <a:lvl2pPr marL="914400" marR="0" lvl="1" indent="-228600" algn="l" rtl="0">
              <a:spcBef>
                <a:spcPts val="360"/>
              </a:spcBef>
              <a:spcAft>
                <a:spcPts val="0"/>
              </a:spcAft>
              <a:buSzPts val="1400"/>
              <a:buNone/>
              <a:defRPr sz="12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SzPts val="1400"/>
              <a:buNone/>
              <a:defRPr sz="1200" b="0" i="0" u="none" strike="noStrike" cap="none">
                <a:solidFill>
                  <a:schemeClr val="dk1"/>
                </a:solidFill>
                <a:latin typeface="Arial"/>
                <a:ea typeface="Arial"/>
                <a:cs typeface="Arial"/>
                <a:sym typeface="Arial"/>
              </a:defRPr>
            </a:lvl3pPr>
            <a:lvl4pPr marL="1828800" marR="0" lvl="3" indent="-228600" algn="l" rtl="0">
              <a:spcBef>
                <a:spcPts val="360"/>
              </a:spcBef>
              <a:spcAft>
                <a:spcPts val="0"/>
              </a:spcAft>
              <a:buSzPts val="1400"/>
              <a:buNone/>
              <a:defRPr sz="1200" b="0" i="0" u="none" strike="noStrike" cap="none">
                <a:solidFill>
                  <a:schemeClr val="dk1"/>
                </a:solidFill>
                <a:latin typeface="Arial"/>
                <a:ea typeface="Arial"/>
                <a:cs typeface="Arial"/>
                <a:sym typeface="Arial"/>
              </a:defRPr>
            </a:lvl4pPr>
            <a:lvl5pPr marL="2286000" marR="0" lvl="4" indent="-228600" algn="l" rtl="0">
              <a:spcBef>
                <a:spcPts val="360"/>
              </a:spcBef>
              <a:spcAft>
                <a:spcPts val="0"/>
              </a:spcAft>
              <a:buSzPts val="1400"/>
              <a:buNone/>
              <a:defRPr sz="1200"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2400" b="0" i="0" u="none" strike="noStrike" cap="none">
                <a:solidFill>
                  <a:schemeClr val="dk1"/>
                </a:solidFill>
                <a:latin typeface="Tahoma"/>
                <a:ea typeface="Tahoma"/>
                <a:cs typeface="Tahoma"/>
                <a:sym typeface="Tahoma"/>
              </a:defRPr>
            </a:lvl2pPr>
            <a:lvl3pPr marR="0" lvl="2" algn="l" rtl="0">
              <a:spcBef>
                <a:spcPts val="0"/>
              </a:spcBef>
              <a:spcAft>
                <a:spcPts val="0"/>
              </a:spcAft>
              <a:buSzPts val="1400"/>
              <a:buNone/>
              <a:defRPr sz="2400" b="0" i="0" u="none" strike="noStrike" cap="none">
                <a:solidFill>
                  <a:schemeClr val="dk1"/>
                </a:solidFill>
                <a:latin typeface="Tahoma"/>
                <a:ea typeface="Tahoma"/>
                <a:cs typeface="Tahoma"/>
                <a:sym typeface="Tahoma"/>
              </a:defRPr>
            </a:lvl3pPr>
            <a:lvl4pPr marR="0" lvl="3" algn="l" rtl="0">
              <a:spcBef>
                <a:spcPts val="0"/>
              </a:spcBef>
              <a:spcAft>
                <a:spcPts val="0"/>
              </a:spcAft>
              <a:buSzPts val="1400"/>
              <a:buNone/>
              <a:defRPr sz="2400" b="0" i="0" u="none" strike="noStrike" cap="none">
                <a:solidFill>
                  <a:schemeClr val="dk1"/>
                </a:solidFill>
                <a:latin typeface="Tahoma"/>
                <a:ea typeface="Tahoma"/>
                <a:cs typeface="Tahoma"/>
                <a:sym typeface="Tahoma"/>
              </a:defRPr>
            </a:lvl4pPr>
            <a:lvl5pPr marR="0" lvl="4" algn="l" rtl="0">
              <a:spcBef>
                <a:spcPts val="0"/>
              </a:spcBef>
              <a:spcAft>
                <a:spcPts val="0"/>
              </a:spcAft>
              <a:buSzPts val="1400"/>
              <a:buNone/>
              <a:defRPr sz="2400" b="0" i="0" u="none" strike="noStrike" cap="none">
                <a:solidFill>
                  <a:schemeClr val="dk1"/>
                </a:solidFill>
                <a:latin typeface="Tahoma"/>
                <a:ea typeface="Tahoma"/>
                <a:cs typeface="Tahoma"/>
                <a:sym typeface="Tahoma"/>
              </a:defRPr>
            </a:lvl5pPr>
            <a:lvl6pPr marR="0" lvl="5" algn="l" rtl="0">
              <a:spcBef>
                <a:spcPts val="0"/>
              </a:spcBef>
              <a:spcAft>
                <a:spcPts val="0"/>
              </a:spcAft>
              <a:buSzPts val="1400"/>
              <a:buNone/>
              <a:defRPr sz="2400" b="0" i="0" u="none" strike="noStrike" cap="none">
                <a:solidFill>
                  <a:schemeClr val="dk1"/>
                </a:solidFill>
                <a:latin typeface="Tahoma"/>
                <a:ea typeface="Tahoma"/>
                <a:cs typeface="Tahoma"/>
                <a:sym typeface="Tahoma"/>
              </a:defRPr>
            </a:lvl6pPr>
            <a:lvl7pPr marR="0" lvl="6" algn="l" rtl="0">
              <a:spcBef>
                <a:spcPts val="0"/>
              </a:spcBef>
              <a:spcAft>
                <a:spcPts val="0"/>
              </a:spcAft>
              <a:buSzPts val="1400"/>
              <a:buNone/>
              <a:defRPr sz="2400" b="0" i="0" u="none" strike="noStrike" cap="none">
                <a:solidFill>
                  <a:schemeClr val="dk1"/>
                </a:solidFill>
                <a:latin typeface="Tahoma"/>
                <a:ea typeface="Tahoma"/>
                <a:cs typeface="Tahoma"/>
                <a:sym typeface="Tahoma"/>
              </a:defRPr>
            </a:lvl7pPr>
            <a:lvl8pPr marR="0" lvl="7" algn="l" rtl="0">
              <a:spcBef>
                <a:spcPts val="0"/>
              </a:spcBef>
              <a:spcAft>
                <a:spcPts val="0"/>
              </a:spcAft>
              <a:buSzPts val="1400"/>
              <a:buNone/>
              <a:defRPr sz="2400" b="0" i="0" u="none" strike="noStrike" cap="none">
                <a:solidFill>
                  <a:schemeClr val="dk1"/>
                </a:solidFill>
                <a:latin typeface="Tahoma"/>
                <a:ea typeface="Tahoma"/>
                <a:cs typeface="Tahoma"/>
                <a:sym typeface="Tahoma"/>
              </a:defRPr>
            </a:lvl8pPr>
            <a:lvl9pPr marR="0" lvl="8" algn="l" rtl="0">
              <a:spcBef>
                <a:spcPts val="0"/>
              </a:spcBef>
              <a:spcAft>
                <a:spcPts val="0"/>
              </a:spcAft>
              <a:buSzPts val="1400"/>
              <a:buNone/>
              <a:defRPr sz="2400" b="0" i="0" u="none" strike="noStrike" cap="none">
                <a:solidFill>
                  <a:schemeClr val="dk1"/>
                </a:solidFill>
                <a:latin typeface="Tahoma"/>
                <a:ea typeface="Tahoma"/>
                <a:cs typeface="Tahoma"/>
                <a:sym typeface="Tahoma"/>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cs-CZ"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54f0e686a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g54f0e686a4_0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47" name="Google Shape;147;g54f0e686a4_0_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cs-CZ"/>
              <a:t>1</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c5ac7d6c1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 name="Google Shape;153;gc5ac7d6c1d_0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54" name="Google Shape;154;gc5ac7d6c1d_0_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cs-CZ"/>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c5ac7d6c1d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 name="Google Shape;160;gc5ac7d6c1d_0_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61" name="Google Shape;161;gc5ac7d6c1d_0_6: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cs-CZ"/>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c5ac7d6c1d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 name="Google Shape;168;gc5ac7d6c1d_0_1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69" name="Google Shape;169;gc5ac7d6c1d_0_12: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cs-CZ"/>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c5ac7d6c1d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 name="Google Shape;174;gc5ac7d6c1d_0_1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75" name="Google Shape;175;gc5ac7d6c1d_0_18: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cs-CZ"/>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c5ac7d6c1d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 name="Google Shape;181;gc5ac7d6c1d_0_2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82" name="Google Shape;182;gc5ac7d6c1d_0_24: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cs-CZ"/>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c5ac7d6c1d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8" name="Google Shape;188;gc5ac7d6c1d_0_3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89" name="Google Shape;189;gc5ac7d6c1d_0_3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cs-CZ"/>
              <a:t>7</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p:cSld name="Title slide">
    <p:spTree>
      <p:nvGrpSpPr>
        <p:cNvPr id="1" name="Shape 12"/>
        <p:cNvGrpSpPr/>
        <p:nvPr/>
      </p:nvGrpSpPr>
      <p:grpSpPr>
        <a:xfrm>
          <a:off x="0" y="0"/>
          <a:ext cx="0" cy="0"/>
          <a:chOff x="0" y="0"/>
          <a:chExt cx="0" cy="0"/>
        </a:xfrm>
      </p:grpSpPr>
      <p:sp>
        <p:nvSpPr>
          <p:cNvPr id="13" name="Google Shape;13;p2"/>
          <p:cNvSpPr txBox="1">
            <a:spLocks noGrp="1"/>
          </p:cNvSpPr>
          <p:nvPr>
            <p:ph type="title"/>
          </p:nvPr>
        </p:nvSpPr>
        <p:spPr>
          <a:xfrm>
            <a:off x="398502" y="2900365"/>
            <a:ext cx="11361600" cy="117158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sz="44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 name="Google Shape;14;p2"/>
          <p:cNvSpPr txBox="1">
            <a:spLocks noGrp="1"/>
          </p:cNvSpPr>
          <p:nvPr>
            <p:ph type="subTitle" idx="1"/>
          </p:nvPr>
        </p:nvSpPr>
        <p:spPr>
          <a:xfrm>
            <a:off x="398502" y="4116402"/>
            <a:ext cx="11361600" cy="6984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SzPts val="2400"/>
              <a:buFont typeface="Montserrat"/>
              <a:buNone/>
              <a:defRPr sz="2400">
                <a:solidFill>
                  <a:schemeClr val="dk1"/>
                </a:solidFill>
                <a:latin typeface="Montserrat"/>
                <a:ea typeface="Montserrat"/>
                <a:cs typeface="Montserrat"/>
                <a:sym typeface="Montserrat"/>
              </a:defRPr>
            </a:lvl1pPr>
            <a:lvl2pPr lvl="1" algn="ctr" rtl="0">
              <a:lnSpc>
                <a:spcPct val="90000"/>
              </a:lnSpc>
              <a:spcBef>
                <a:spcPts val="0"/>
              </a:spcBef>
              <a:spcAft>
                <a:spcPts val="0"/>
              </a:spcAft>
              <a:buSzPts val="2000"/>
              <a:buFont typeface="Arial"/>
              <a:buNone/>
              <a:defRPr sz="2000"/>
            </a:lvl2pPr>
            <a:lvl3pPr lvl="2" algn="ctr" rtl="0">
              <a:lnSpc>
                <a:spcPct val="100000"/>
              </a:lnSpc>
              <a:spcBef>
                <a:spcPts val="0"/>
              </a:spcBef>
              <a:spcAft>
                <a:spcPts val="0"/>
              </a:spcAft>
              <a:buSzPts val="1440"/>
              <a:buFont typeface="Arial"/>
              <a:buNone/>
              <a:defRPr sz="1800"/>
            </a:lvl3pPr>
            <a:lvl4pPr lvl="3" algn="ctr" rtl="0">
              <a:lnSpc>
                <a:spcPct val="112500"/>
              </a:lnSpc>
              <a:spcBef>
                <a:spcPts val="0"/>
              </a:spcBef>
              <a:spcAft>
                <a:spcPts val="0"/>
              </a:spcAft>
              <a:buSzPts val="1440"/>
              <a:buFont typeface="Arial"/>
              <a:buNone/>
              <a:defRPr sz="1600"/>
            </a:lvl4pPr>
            <a:lvl5pPr lvl="4" algn="ctr" rtl="0">
              <a:lnSpc>
                <a:spcPct val="112500"/>
              </a:lnSpc>
              <a:spcBef>
                <a:spcPts val="0"/>
              </a:spcBef>
              <a:spcAft>
                <a:spcPts val="0"/>
              </a:spcAft>
              <a:buSzPts val="1600"/>
              <a:buFont typeface="Arial"/>
              <a:buNone/>
              <a:defRPr sz="1600"/>
            </a:lvl5pPr>
            <a:lvl6pPr lvl="5" algn="ctr" rtl="0">
              <a:spcBef>
                <a:spcPts val="320"/>
              </a:spcBef>
              <a:spcAft>
                <a:spcPts val="0"/>
              </a:spcAft>
              <a:buSzPts val="1600"/>
              <a:buNone/>
              <a:defRPr sz="1600"/>
            </a:lvl6pPr>
            <a:lvl7pPr lvl="6" algn="ctr" rtl="0">
              <a:lnSpc>
                <a:spcPct val="112500"/>
              </a:lnSpc>
              <a:spcBef>
                <a:spcPts val="0"/>
              </a:spcBef>
              <a:spcAft>
                <a:spcPts val="0"/>
              </a:spcAft>
              <a:buSzPts val="1600"/>
              <a:buNone/>
              <a:defRPr sz="1600"/>
            </a:lvl7pPr>
            <a:lvl8pPr lvl="7" algn="ctr" rtl="0">
              <a:lnSpc>
                <a:spcPct val="112500"/>
              </a:lnSpc>
              <a:spcBef>
                <a:spcPts val="0"/>
              </a:spcBef>
              <a:spcAft>
                <a:spcPts val="0"/>
              </a:spcAft>
              <a:buSzPts val="1600"/>
              <a:buNone/>
              <a:defRPr sz="1600"/>
            </a:lvl8pPr>
            <a:lvl9pPr lvl="8" algn="ctr" rtl="0">
              <a:lnSpc>
                <a:spcPct val="112500"/>
              </a:lnSpc>
              <a:spcBef>
                <a:spcPts val="0"/>
              </a:spcBef>
              <a:spcAft>
                <a:spcPts val="0"/>
              </a:spcAft>
              <a:buSzPts val="1600"/>
              <a:buNone/>
              <a:defRPr sz="1600"/>
            </a:lvl9pPr>
          </a:lstStyle>
          <a:p>
            <a:endParaRPr/>
          </a:p>
        </p:txBody>
      </p:sp>
      <p:pic>
        <p:nvPicPr>
          <p:cNvPr id="15" name="Google Shape;15;p2"/>
          <p:cNvPicPr preferRelativeResize="0"/>
          <p:nvPr/>
        </p:nvPicPr>
        <p:blipFill rotWithShape="1">
          <a:blip r:embed="rId2">
            <a:alphaModFix/>
          </a:blip>
          <a:srcRect/>
          <a:stretch/>
        </p:blipFill>
        <p:spPr>
          <a:xfrm>
            <a:off x="414000" y="414000"/>
            <a:ext cx="1534459" cy="1058777"/>
          </a:xfrm>
          <a:prstGeom prst="rect">
            <a:avLst/>
          </a:prstGeom>
          <a:noFill/>
          <a:ln>
            <a:noFill/>
          </a:ln>
        </p:spPr>
      </p:pic>
    </p:spTree>
  </p:cSld>
  <p:clrMapOvr>
    <a:masterClrMapping/>
  </p:clrMapOvr>
  <p:extLst>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Heading and comparison">
  <p:cSld name="Heading and comparison">
    <p:spTree>
      <p:nvGrpSpPr>
        <p:cNvPr id="1" name="Shape 58"/>
        <p:cNvGrpSpPr/>
        <p:nvPr/>
      </p:nvGrpSpPr>
      <p:grpSpPr>
        <a:xfrm>
          <a:off x="0" y="0"/>
          <a:ext cx="0" cy="0"/>
          <a:chOff x="0" y="0"/>
          <a:chExt cx="0" cy="0"/>
        </a:xfrm>
      </p:grpSpPr>
      <p:sp>
        <p:nvSpPr>
          <p:cNvPr id="59" name="Google Shape;59;p11"/>
          <p:cNvSpPr txBox="1">
            <a:spLocks noGrp="1"/>
          </p:cNvSpPr>
          <p:nvPr>
            <p:ph type="body" idx="1"/>
          </p:nvPr>
        </p:nvSpPr>
        <p:spPr>
          <a:xfrm>
            <a:off x="720725" y="1219800"/>
            <a:ext cx="5220000" cy="369300"/>
          </a:xfrm>
          <a:prstGeom prst="rect">
            <a:avLst/>
          </a:prstGeom>
          <a:noFill/>
          <a:ln>
            <a:noFill/>
          </a:ln>
        </p:spPr>
        <p:txBody>
          <a:bodyPr spcFirstLastPara="1" wrap="square" lIns="0" tIns="0" rIns="0" bIns="0" anchor="t" anchorCtr="0">
            <a:noAutofit/>
          </a:bodyPr>
          <a:lstStyle>
            <a:lvl1pPr marL="457200" lvl="0" indent="-228600" algn="l">
              <a:lnSpc>
                <a:spcPct val="115000"/>
              </a:lnSpc>
              <a:spcBef>
                <a:spcPts val="0"/>
              </a:spcBef>
              <a:spcAft>
                <a:spcPts val="0"/>
              </a:spcAft>
              <a:buSzPts val="2000"/>
              <a:buFont typeface="Montserrat"/>
              <a:buNone/>
              <a:defRPr sz="2000" b="1">
                <a:solidFill>
                  <a:schemeClr val="dk2"/>
                </a:solidFill>
                <a:latin typeface="Montserrat"/>
                <a:ea typeface="Montserrat"/>
                <a:cs typeface="Montserrat"/>
                <a:sym typeface="Montserrat"/>
              </a:defRPr>
            </a:lvl1pPr>
            <a:lvl2pPr marL="914400" lvl="1" indent="-228600" algn="l">
              <a:lnSpc>
                <a:spcPct val="100000"/>
              </a:lnSpc>
              <a:spcBef>
                <a:spcPts val="0"/>
              </a:spcBef>
              <a:spcAft>
                <a:spcPts val="0"/>
              </a:spcAft>
              <a:buSzPts val="1800"/>
              <a:buNone/>
              <a:defRPr/>
            </a:lvl2pPr>
            <a:lvl3pPr marL="1371600" lvl="2" indent="-228600" algn="l">
              <a:lnSpc>
                <a:spcPct val="100000"/>
              </a:lnSpc>
              <a:spcBef>
                <a:spcPts val="0"/>
              </a:spcBef>
              <a:spcAft>
                <a:spcPts val="0"/>
              </a:spcAft>
              <a:buSzPts val="1440"/>
              <a:buNone/>
              <a:defRPr/>
            </a:lvl3pPr>
            <a:lvl4pPr marL="1828800" lvl="3" indent="-228600" algn="l">
              <a:lnSpc>
                <a:spcPct val="100000"/>
              </a:lnSpc>
              <a:spcBef>
                <a:spcPts val="0"/>
              </a:spcBef>
              <a:spcAft>
                <a:spcPts val="0"/>
              </a:spcAft>
              <a:buSzPts val="1620"/>
              <a:buNone/>
              <a:defRPr/>
            </a:lvl4pPr>
            <a:lvl5pPr marL="2286000" lvl="4" indent="-228600" algn="l">
              <a:lnSpc>
                <a:spcPct val="100000"/>
              </a:lnSpc>
              <a:spcBef>
                <a:spcPts val="0"/>
              </a:spcBef>
              <a:spcAft>
                <a:spcPts val="0"/>
              </a:spcAft>
              <a:buSzPts val="1800"/>
              <a:buNone/>
              <a:defRPr/>
            </a:lvl5pPr>
            <a:lvl6pPr marL="2743200" lvl="5" indent="-342900" algn="l">
              <a:spcBef>
                <a:spcPts val="360"/>
              </a:spcBef>
              <a:spcAft>
                <a:spcPts val="0"/>
              </a:spcAft>
              <a:buSzPts val="1800"/>
              <a:buChar char="•"/>
              <a:defRPr/>
            </a:lvl6pPr>
            <a:lvl7pPr marL="3200400" lvl="6" indent="-228600" algn="l">
              <a:lnSpc>
                <a:spcPct val="100000"/>
              </a:lnSpc>
              <a:spcBef>
                <a:spcPts val="0"/>
              </a:spcBef>
              <a:spcAft>
                <a:spcPts val="0"/>
              </a:spcAft>
              <a:buSzPts val="1800"/>
              <a:buNone/>
              <a:defRPr/>
            </a:lvl7pPr>
            <a:lvl8pPr marL="3657600" lvl="7" indent="-228600" algn="l">
              <a:lnSpc>
                <a:spcPct val="100000"/>
              </a:lnSpc>
              <a:spcBef>
                <a:spcPts val="0"/>
              </a:spcBef>
              <a:spcAft>
                <a:spcPts val="0"/>
              </a:spcAft>
              <a:buSzPts val="1800"/>
              <a:buNone/>
              <a:defRPr/>
            </a:lvl8pPr>
            <a:lvl9pPr marL="4114800" lvl="8" indent="-228600" algn="l">
              <a:lnSpc>
                <a:spcPct val="100000"/>
              </a:lnSpc>
              <a:spcBef>
                <a:spcPts val="0"/>
              </a:spcBef>
              <a:spcAft>
                <a:spcPts val="0"/>
              </a:spcAft>
              <a:buSzPts val="1800"/>
              <a:buNone/>
              <a:defRPr/>
            </a:lvl9pPr>
          </a:lstStyle>
          <a:p>
            <a:endParaRPr/>
          </a:p>
        </p:txBody>
      </p:sp>
      <p:sp>
        <p:nvSpPr>
          <p:cNvPr id="60" name="Google Shape;60;p11"/>
          <p:cNvSpPr txBox="1">
            <a:spLocks noGrp="1"/>
          </p:cNvSpPr>
          <p:nvPr>
            <p:ph type="title"/>
          </p:nvPr>
        </p:nvSpPr>
        <p:spPr>
          <a:xfrm>
            <a:off x="720000" y="491400"/>
            <a:ext cx="10753200" cy="756000"/>
          </a:xfrm>
          <a:prstGeom prst="rect">
            <a:avLst/>
          </a:prstGeom>
          <a:noFill/>
          <a:ln>
            <a:noFill/>
          </a:ln>
        </p:spPr>
        <p:txBody>
          <a:bodyPr spcFirstLastPara="1" wrap="square" lIns="0" tIns="0" rIns="0" bIns="0" anchor="t" anchorCtr="0">
            <a:noAutofit/>
          </a:bodyPr>
          <a:lstStyle>
            <a:lvl1pPr lvl="0" algn="l">
              <a:lnSpc>
                <a:spcPct val="115000"/>
              </a:lnSpc>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 name="Google Shape;61;p11"/>
          <p:cNvSpPr txBox="1">
            <a:spLocks noGrp="1"/>
          </p:cNvSpPr>
          <p:nvPr>
            <p:ph type="body" idx="2"/>
          </p:nvPr>
        </p:nvSpPr>
        <p:spPr>
          <a:xfrm>
            <a:off x="6251275" y="1214328"/>
            <a:ext cx="5220000" cy="369300"/>
          </a:xfrm>
          <a:prstGeom prst="rect">
            <a:avLst/>
          </a:prstGeom>
          <a:noFill/>
          <a:ln>
            <a:noFill/>
          </a:ln>
        </p:spPr>
        <p:txBody>
          <a:bodyPr spcFirstLastPara="1" wrap="square" lIns="0" tIns="0" rIns="0" bIns="0" anchor="t" anchorCtr="0">
            <a:noAutofit/>
          </a:bodyPr>
          <a:lstStyle>
            <a:lvl1pPr marL="457200" lvl="0" indent="-228600" algn="l">
              <a:lnSpc>
                <a:spcPct val="115000"/>
              </a:lnSpc>
              <a:spcBef>
                <a:spcPts val="0"/>
              </a:spcBef>
              <a:spcAft>
                <a:spcPts val="0"/>
              </a:spcAft>
              <a:buSzPts val="2000"/>
              <a:buFont typeface="Montserrat"/>
              <a:buNone/>
              <a:defRPr sz="2000" b="1">
                <a:solidFill>
                  <a:schemeClr val="dk2"/>
                </a:solidFill>
                <a:latin typeface="Montserrat"/>
                <a:ea typeface="Montserrat"/>
                <a:cs typeface="Montserrat"/>
                <a:sym typeface="Montserrat"/>
              </a:defRPr>
            </a:lvl1pPr>
            <a:lvl2pPr marL="914400" lvl="1" indent="-228600" algn="l">
              <a:lnSpc>
                <a:spcPct val="100000"/>
              </a:lnSpc>
              <a:spcBef>
                <a:spcPts val="0"/>
              </a:spcBef>
              <a:spcAft>
                <a:spcPts val="0"/>
              </a:spcAft>
              <a:buSzPts val="1800"/>
              <a:buFont typeface="Montserrat"/>
              <a:buNone/>
              <a:defRPr>
                <a:latin typeface="Montserrat"/>
                <a:ea typeface="Montserrat"/>
                <a:cs typeface="Montserrat"/>
                <a:sym typeface="Montserrat"/>
              </a:defRPr>
            </a:lvl2pPr>
            <a:lvl3pPr marL="1371600" lvl="2" indent="-228600" algn="l">
              <a:lnSpc>
                <a:spcPct val="100000"/>
              </a:lnSpc>
              <a:spcBef>
                <a:spcPts val="0"/>
              </a:spcBef>
              <a:spcAft>
                <a:spcPts val="0"/>
              </a:spcAft>
              <a:buSzPts val="1440"/>
              <a:buFont typeface="Montserrat"/>
              <a:buNone/>
              <a:defRPr>
                <a:latin typeface="Montserrat"/>
                <a:ea typeface="Montserrat"/>
                <a:cs typeface="Montserrat"/>
                <a:sym typeface="Montserrat"/>
              </a:defRPr>
            </a:lvl3pPr>
            <a:lvl4pPr marL="1828800" lvl="3" indent="-228600" algn="l">
              <a:lnSpc>
                <a:spcPct val="100000"/>
              </a:lnSpc>
              <a:spcBef>
                <a:spcPts val="0"/>
              </a:spcBef>
              <a:spcAft>
                <a:spcPts val="0"/>
              </a:spcAft>
              <a:buSzPts val="1620"/>
              <a:buFont typeface="Montserrat"/>
              <a:buNone/>
              <a:defRPr>
                <a:latin typeface="Montserrat"/>
                <a:ea typeface="Montserrat"/>
                <a:cs typeface="Montserrat"/>
                <a:sym typeface="Montserrat"/>
              </a:defRPr>
            </a:lvl4pPr>
            <a:lvl5pPr marL="2286000" lvl="4" indent="-228600" algn="l">
              <a:lnSpc>
                <a:spcPct val="100000"/>
              </a:lnSpc>
              <a:spcBef>
                <a:spcPts val="0"/>
              </a:spcBef>
              <a:spcAft>
                <a:spcPts val="0"/>
              </a:spcAft>
              <a:buSzPts val="1800"/>
              <a:buFont typeface="Montserrat"/>
              <a:buNone/>
              <a:defRPr>
                <a:latin typeface="Montserrat"/>
                <a:ea typeface="Montserrat"/>
                <a:cs typeface="Montserrat"/>
                <a:sym typeface="Montserrat"/>
              </a:defRPr>
            </a:lvl5pPr>
            <a:lvl6pPr marL="2743200" lvl="5" indent="-342900" algn="l">
              <a:spcBef>
                <a:spcPts val="360"/>
              </a:spcBef>
              <a:spcAft>
                <a:spcPts val="0"/>
              </a:spcAft>
              <a:buSzPts val="1800"/>
              <a:buFont typeface="Montserrat"/>
              <a:buChar char="•"/>
              <a:defRPr>
                <a:latin typeface="Montserrat"/>
                <a:ea typeface="Montserrat"/>
                <a:cs typeface="Montserrat"/>
                <a:sym typeface="Montserrat"/>
              </a:defRPr>
            </a:lvl6pPr>
            <a:lvl7pPr marL="3200400" lvl="6" indent="-228600" algn="l">
              <a:lnSpc>
                <a:spcPct val="100000"/>
              </a:lnSpc>
              <a:spcBef>
                <a:spcPts val="0"/>
              </a:spcBef>
              <a:spcAft>
                <a:spcPts val="0"/>
              </a:spcAft>
              <a:buSzPts val="1800"/>
              <a:buFont typeface="Montserrat"/>
              <a:buNone/>
              <a:defRPr>
                <a:latin typeface="Montserrat"/>
                <a:ea typeface="Montserrat"/>
                <a:cs typeface="Montserrat"/>
                <a:sym typeface="Montserrat"/>
              </a:defRPr>
            </a:lvl7pPr>
            <a:lvl8pPr marL="3657600" lvl="7" indent="-228600" algn="l">
              <a:lnSpc>
                <a:spcPct val="100000"/>
              </a:lnSpc>
              <a:spcBef>
                <a:spcPts val="0"/>
              </a:spcBef>
              <a:spcAft>
                <a:spcPts val="0"/>
              </a:spcAft>
              <a:buSzPts val="1800"/>
              <a:buFont typeface="Montserrat"/>
              <a:buNone/>
              <a:defRPr>
                <a:latin typeface="Montserrat"/>
                <a:ea typeface="Montserrat"/>
                <a:cs typeface="Montserrat"/>
                <a:sym typeface="Montserrat"/>
              </a:defRPr>
            </a:lvl8pPr>
            <a:lvl9pPr marL="4114800" lvl="8" indent="-228600" algn="l">
              <a:lnSpc>
                <a:spcPct val="100000"/>
              </a:lnSpc>
              <a:spcBef>
                <a:spcPts val="0"/>
              </a:spcBef>
              <a:spcAft>
                <a:spcPts val="0"/>
              </a:spcAft>
              <a:buSzPts val="1800"/>
              <a:buFont typeface="Montserrat"/>
              <a:buNone/>
              <a:defRPr>
                <a:latin typeface="Montserrat"/>
                <a:ea typeface="Montserrat"/>
                <a:cs typeface="Montserrat"/>
                <a:sym typeface="Montserrat"/>
              </a:defRPr>
            </a:lvl9pPr>
          </a:lstStyle>
          <a:p>
            <a:endParaRPr/>
          </a:p>
        </p:txBody>
      </p:sp>
      <p:sp>
        <p:nvSpPr>
          <p:cNvPr id="62" name="Google Shape;62;p11"/>
          <p:cNvSpPr txBox="1">
            <a:spLocks noGrp="1"/>
          </p:cNvSpPr>
          <p:nvPr>
            <p:ph type="body" idx="3"/>
          </p:nvPr>
        </p:nvSpPr>
        <p:spPr>
          <a:xfrm>
            <a:off x="720000" y="1692001"/>
            <a:ext cx="5219998" cy="4140000"/>
          </a:xfrm>
          <a:prstGeom prst="rect">
            <a:avLst/>
          </a:prstGeom>
          <a:noFill/>
          <a:ln>
            <a:noFill/>
          </a:ln>
        </p:spPr>
        <p:txBody>
          <a:bodyPr spcFirstLastPara="1" wrap="square" lIns="0" tIns="0" rIns="0" bIns="0" anchor="t" anchorCtr="0">
            <a:noAutofit/>
          </a:bodyPr>
          <a:lstStyle>
            <a:lvl1pPr marL="457200" lvl="0" indent="-406400" algn="l">
              <a:lnSpc>
                <a:spcPct val="150000"/>
              </a:lnSpc>
              <a:spcBef>
                <a:spcPts val="0"/>
              </a:spcBef>
              <a:spcAft>
                <a:spcPts val="0"/>
              </a:spcAft>
              <a:buClr>
                <a:schemeClr val="dk2"/>
              </a:buClr>
              <a:buSzPts val="2800"/>
              <a:buFont typeface="Arial"/>
              <a:buChar char="̶"/>
              <a:defRPr b="0"/>
            </a:lvl1pPr>
            <a:lvl2pPr marL="914400" lvl="1" indent="-355600" algn="l">
              <a:lnSpc>
                <a:spcPct val="100000"/>
              </a:lnSpc>
              <a:spcBef>
                <a:spcPts val="0"/>
              </a:spcBef>
              <a:spcAft>
                <a:spcPts val="0"/>
              </a:spcAft>
              <a:buClr>
                <a:schemeClr val="dk2"/>
              </a:buClr>
              <a:buSzPts val="2000"/>
              <a:buFont typeface="Arial"/>
              <a:buChar char="̶"/>
              <a:defRPr sz="2000"/>
            </a:lvl2pPr>
            <a:lvl3pPr marL="1371600" lvl="2" indent="-228600" algn="l">
              <a:lnSpc>
                <a:spcPct val="120000"/>
              </a:lnSpc>
              <a:spcBef>
                <a:spcPts val="0"/>
              </a:spcBef>
              <a:spcAft>
                <a:spcPts val="0"/>
              </a:spcAft>
              <a:buSzPts val="1200"/>
              <a:buFont typeface="Arial"/>
              <a:buNone/>
              <a:defRPr/>
            </a:lvl3pPr>
            <a:lvl4pPr marL="1828800" lvl="3" indent="-228600" algn="l">
              <a:lnSpc>
                <a:spcPct val="100000"/>
              </a:lnSpc>
              <a:spcBef>
                <a:spcPts val="0"/>
              </a:spcBef>
              <a:spcAft>
                <a:spcPts val="0"/>
              </a:spcAft>
              <a:buSzPts val="1620"/>
              <a:buNone/>
              <a:defRPr/>
            </a:lvl4pPr>
            <a:lvl5pPr marL="2286000" lvl="4" indent="-228600" algn="l">
              <a:lnSpc>
                <a:spcPct val="100000"/>
              </a:lnSpc>
              <a:spcBef>
                <a:spcPts val="0"/>
              </a:spcBef>
              <a:spcAft>
                <a:spcPts val="0"/>
              </a:spcAft>
              <a:buSzPts val="1800"/>
              <a:buNone/>
              <a:defRPr/>
            </a:lvl5pPr>
            <a:lvl6pPr marL="2743200" lvl="5" indent="-342900" algn="l">
              <a:spcBef>
                <a:spcPts val="360"/>
              </a:spcBef>
              <a:spcAft>
                <a:spcPts val="0"/>
              </a:spcAft>
              <a:buSzPts val="1800"/>
              <a:buChar char="•"/>
              <a:defRPr/>
            </a:lvl6pPr>
            <a:lvl7pPr marL="3200400" lvl="6" indent="-228600" algn="l">
              <a:lnSpc>
                <a:spcPct val="100000"/>
              </a:lnSpc>
              <a:spcBef>
                <a:spcPts val="0"/>
              </a:spcBef>
              <a:spcAft>
                <a:spcPts val="0"/>
              </a:spcAft>
              <a:buSzPts val="1800"/>
              <a:buNone/>
              <a:defRPr/>
            </a:lvl7pPr>
            <a:lvl8pPr marL="3657600" lvl="7" indent="-228600" algn="l">
              <a:lnSpc>
                <a:spcPct val="100000"/>
              </a:lnSpc>
              <a:spcBef>
                <a:spcPts val="0"/>
              </a:spcBef>
              <a:spcAft>
                <a:spcPts val="0"/>
              </a:spcAft>
              <a:buSzPts val="1800"/>
              <a:buNone/>
              <a:defRPr/>
            </a:lvl8pPr>
            <a:lvl9pPr marL="4114800" lvl="8" indent="-228600" algn="l">
              <a:lnSpc>
                <a:spcPct val="100000"/>
              </a:lnSpc>
              <a:spcBef>
                <a:spcPts val="0"/>
              </a:spcBef>
              <a:spcAft>
                <a:spcPts val="0"/>
              </a:spcAft>
              <a:buSzPts val="1800"/>
              <a:buNone/>
              <a:defRPr/>
            </a:lvl9pPr>
          </a:lstStyle>
          <a:p>
            <a:endParaRPr/>
          </a:p>
        </p:txBody>
      </p:sp>
      <p:sp>
        <p:nvSpPr>
          <p:cNvPr id="63" name="Google Shape;63;p11"/>
          <p:cNvSpPr txBox="1">
            <a:spLocks noGrp="1"/>
          </p:cNvSpPr>
          <p:nvPr>
            <p:ph type="body" idx="4"/>
          </p:nvPr>
        </p:nvSpPr>
        <p:spPr>
          <a:xfrm>
            <a:off x="6251280" y="1690271"/>
            <a:ext cx="5220000" cy="4140000"/>
          </a:xfrm>
          <a:prstGeom prst="rect">
            <a:avLst/>
          </a:prstGeom>
          <a:noFill/>
          <a:ln>
            <a:noFill/>
          </a:ln>
        </p:spPr>
        <p:txBody>
          <a:bodyPr spcFirstLastPara="1" wrap="square" lIns="0" tIns="0" rIns="0" bIns="0" anchor="t" anchorCtr="0">
            <a:noAutofit/>
          </a:bodyPr>
          <a:lstStyle>
            <a:lvl1pPr marL="457200" lvl="0" indent="-406400" algn="l">
              <a:lnSpc>
                <a:spcPct val="150000"/>
              </a:lnSpc>
              <a:spcBef>
                <a:spcPts val="0"/>
              </a:spcBef>
              <a:spcAft>
                <a:spcPts val="0"/>
              </a:spcAft>
              <a:buClr>
                <a:schemeClr val="dk2"/>
              </a:buClr>
              <a:buSzPts val="2800"/>
              <a:buFont typeface="Arial"/>
              <a:buChar char="̶"/>
              <a:defRPr b="0"/>
            </a:lvl1pPr>
            <a:lvl2pPr marL="914400" lvl="1" indent="-355600" algn="l">
              <a:lnSpc>
                <a:spcPct val="100000"/>
              </a:lnSpc>
              <a:spcBef>
                <a:spcPts val="0"/>
              </a:spcBef>
              <a:spcAft>
                <a:spcPts val="0"/>
              </a:spcAft>
              <a:buClr>
                <a:schemeClr val="dk2"/>
              </a:buClr>
              <a:buSzPts val="2000"/>
              <a:buFont typeface="Arial"/>
              <a:buChar char="̶"/>
              <a:defRPr sz="2000"/>
            </a:lvl2pPr>
            <a:lvl3pPr marL="1371600" lvl="2" indent="-228600" algn="l">
              <a:lnSpc>
                <a:spcPct val="120000"/>
              </a:lnSpc>
              <a:spcBef>
                <a:spcPts val="0"/>
              </a:spcBef>
              <a:spcAft>
                <a:spcPts val="0"/>
              </a:spcAft>
              <a:buSzPts val="1200"/>
              <a:buFont typeface="Arial"/>
              <a:buNone/>
              <a:defRPr/>
            </a:lvl3pPr>
            <a:lvl4pPr marL="1828800" lvl="3" indent="-228600" algn="l">
              <a:lnSpc>
                <a:spcPct val="100000"/>
              </a:lnSpc>
              <a:spcBef>
                <a:spcPts val="0"/>
              </a:spcBef>
              <a:spcAft>
                <a:spcPts val="0"/>
              </a:spcAft>
              <a:buSzPts val="1620"/>
              <a:buNone/>
              <a:defRPr/>
            </a:lvl4pPr>
            <a:lvl5pPr marL="2286000" lvl="4" indent="-228600" algn="l">
              <a:lnSpc>
                <a:spcPct val="100000"/>
              </a:lnSpc>
              <a:spcBef>
                <a:spcPts val="0"/>
              </a:spcBef>
              <a:spcAft>
                <a:spcPts val="0"/>
              </a:spcAft>
              <a:buSzPts val="1800"/>
              <a:buNone/>
              <a:defRPr/>
            </a:lvl5pPr>
            <a:lvl6pPr marL="2743200" lvl="5" indent="-342900" algn="l">
              <a:spcBef>
                <a:spcPts val="360"/>
              </a:spcBef>
              <a:spcAft>
                <a:spcPts val="0"/>
              </a:spcAft>
              <a:buSzPts val="1800"/>
              <a:buChar char="•"/>
              <a:defRPr/>
            </a:lvl6pPr>
            <a:lvl7pPr marL="3200400" lvl="6" indent="-228600" algn="l">
              <a:lnSpc>
                <a:spcPct val="100000"/>
              </a:lnSpc>
              <a:spcBef>
                <a:spcPts val="0"/>
              </a:spcBef>
              <a:spcAft>
                <a:spcPts val="0"/>
              </a:spcAft>
              <a:buSzPts val="1800"/>
              <a:buNone/>
              <a:defRPr/>
            </a:lvl7pPr>
            <a:lvl8pPr marL="3657600" lvl="7" indent="-228600" algn="l">
              <a:lnSpc>
                <a:spcPct val="100000"/>
              </a:lnSpc>
              <a:spcBef>
                <a:spcPts val="0"/>
              </a:spcBef>
              <a:spcAft>
                <a:spcPts val="0"/>
              </a:spcAft>
              <a:buSzPts val="1800"/>
              <a:buNone/>
              <a:defRPr/>
            </a:lvl8pPr>
            <a:lvl9pPr marL="4114800" lvl="8" indent="-228600" algn="l">
              <a:lnSpc>
                <a:spcPct val="100000"/>
              </a:lnSpc>
              <a:spcBef>
                <a:spcPts val="0"/>
              </a:spcBef>
              <a:spcAft>
                <a:spcPts val="0"/>
              </a:spcAft>
              <a:buSzPts val="1800"/>
              <a:buNone/>
              <a:defRPr/>
            </a:lvl9pPr>
          </a:lstStyle>
          <a:p>
            <a:endParaRPr/>
          </a:p>
        </p:txBody>
      </p:sp>
      <p:pic>
        <p:nvPicPr>
          <p:cNvPr id="64" name="Google Shape;64;p11"/>
          <p:cNvPicPr preferRelativeResize="0"/>
          <p:nvPr/>
        </p:nvPicPr>
        <p:blipFill rotWithShape="1">
          <a:blip r:embed="rId2">
            <a:alphaModFix/>
          </a:blip>
          <a:srcRect/>
          <a:stretch/>
        </p:blipFill>
        <p:spPr>
          <a:xfrm>
            <a:off x="10879841" y="6051060"/>
            <a:ext cx="840326" cy="579825"/>
          </a:xfrm>
          <a:prstGeom prst="rect">
            <a:avLst/>
          </a:prstGeom>
          <a:noFill/>
          <a:ln>
            <a:noFill/>
          </a:ln>
        </p:spPr>
      </p:pic>
    </p:spTree>
  </p:cSld>
  <p:clrMapOvr>
    <a:masterClrMapping/>
  </p:clrMapOvr>
  <p:extLst>
    <p:ext uri="{DCECCB84-F9BA-43D5-87BE-67443E8EF086}">
      <p15:sldGuideLst xmlns:p15="http://schemas.microsoft.com/office/powerpoint/2012/main">
        <p15:guide id="1" orient="horz" pos="2886">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Heading, content and text">
  <p:cSld name="Heading, content and text">
    <p:spTree>
      <p:nvGrpSpPr>
        <p:cNvPr id="1" name="Shape 65"/>
        <p:cNvGrpSpPr/>
        <p:nvPr/>
      </p:nvGrpSpPr>
      <p:grpSpPr>
        <a:xfrm>
          <a:off x="0" y="0"/>
          <a:ext cx="0" cy="0"/>
          <a:chOff x="0" y="0"/>
          <a:chExt cx="0" cy="0"/>
        </a:xfrm>
      </p:grpSpPr>
      <p:sp>
        <p:nvSpPr>
          <p:cNvPr id="66" name="Google Shape;66;p12"/>
          <p:cNvSpPr txBox="1">
            <a:spLocks noGrp="1"/>
          </p:cNvSpPr>
          <p:nvPr>
            <p:ph type="body" idx="1"/>
          </p:nvPr>
        </p:nvSpPr>
        <p:spPr>
          <a:xfrm>
            <a:off x="719137" y="1695074"/>
            <a:ext cx="5218413" cy="3896711"/>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2800"/>
              <a:buFont typeface="Arial"/>
              <a:buNone/>
              <a:defRPr/>
            </a:lvl1pPr>
            <a:lvl2pPr marL="914400" lvl="1" indent="-228600" algn="l">
              <a:lnSpc>
                <a:spcPct val="100000"/>
              </a:lnSpc>
              <a:spcBef>
                <a:spcPts val="0"/>
              </a:spcBef>
              <a:spcAft>
                <a:spcPts val="0"/>
              </a:spcAft>
              <a:buSzPts val="1800"/>
              <a:buNone/>
              <a:defRPr/>
            </a:lvl2pPr>
            <a:lvl3pPr marL="1371600" lvl="2" indent="-228600" algn="l">
              <a:lnSpc>
                <a:spcPct val="100000"/>
              </a:lnSpc>
              <a:spcBef>
                <a:spcPts val="0"/>
              </a:spcBef>
              <a:spcAft>
                <a:spcPts val="0"/>
              </a:spcAft>
              <a:buSzPts val="1440"/>
              <a:buNone/>
              <a:defRPr/>
            </a:lvl3pPr>
            <a:lvl4pPr marL="1828800" lvl="3" indent="-228600" algn="l">
              <a:lnSpc>
                <a:spcPct val="100000"/>
              </a:lnSpc>
              <a:spcBef>
                <a:spcPts val="0"/>
              </a:spcBef>
              <a:spcAft>
                <a:spcPts val="0"/>
              </a:spcAft>
              <a:buSzPts val="1620"/>
              <a:buNone/>
              <a:defRPr/>
            </a:lvl4pPr>
            <a:lvl5pPr marL="2286000" lvl="4" indent="-228600" algn="l">
              <a:lnSpc>
                <a:spcPct val="100000"/>
              </a:lnSpc>
              <a:spcBef>
                <a:spcPts val="0"/>
              </a:spcBef>
              <a:spcAft>
                <a:spcPts val="0"/>
              </a:spcAft>
              <a:buSzPts val="1800"/>
              <a:buNone/>
              <a:defRPr/>
            </a:lvl5pPr>
            <a:lvl6pPr marL="2743200" lvl="5" indent="-342900" algn="l">
              <a:spcBef>
                <a:spcPts val="360"/>
              </a:spcBef>
              <a:spcAft>
                <a:spcPts val="0"/>
              </a:spcAft>
              <a:buSzPts val="1800"/>
              <a:buChar char="•"/>
              <a:defRPr/>
            </a:lvl6pPr>
            <a:lvl7pPr marL="3200400" lvl="6" indent="-228600" algn="l">
              <a:lnSpc>
                <a:spcPct val="100000"/>
              </a:lnSpc>
              <a:spcBef>
                <a:spcPts val="0"/>
              </a:spcBef>
              <a:spcAft>
                <a:spcPts val="0"/>
              </a:spcAft>
              <a:buSzPts val="1800"/>
              <a:buNone/>
              <a:defRPr/>
            </a:lvl7pPr>
            <a:lvl8pPr marL="3657600" lvl="7" indent="-228600" algn="l">
              <a:lnSpc>
                <a:spcPct val="100000"/>
              </a:lnSpc>
              <a:spcBef>
                <a:spcPts val="0"/>
              </a:spcBef>
              <a:spcAft>
                <a:spcPts val="0"/>
              </a:spcAft>
              <a:buSzPts val="1800"/>
              <a:buNone/>
              <a:defRPr/>
            </a:lvl8pPr>
            <a:lvl9pPr marL="4114800" lvl="8" indent="-228600" algn="l">
              <a:lnSpc>
                <a:spcPct val="100000"/>
              </a:lnSpc>
              <a:spcBef>
                <a:spcPts val="0"/>
              </a:spcBef>
              <a:spcAft>
                <a:spcPts val="0"/>
              </a:spcAft>
              <a:buSzPts val="1800"/>
              <a:buNone/>
              <a:defRPr/>
            </a:lvl9pPr>
          </a:lstStyle>
          <a:p>
            <a:endParaRPr/>
          </a:p>
        </p:txBody>
      </p:sp>
      <p:sp>
        <p:nvSpPr>
          <p:cNvPr id="67" name="Google Shape;67;p12"/>
          <p:cNvSpPr txBox="1">
            <a:spLocks noGrp="1"/>
          </p:cNvSpPr>
          <p:nvPr>
            <p:ph type="title"/>
          </p:nvPr>
        </p:nvSpPr>
        <p:spPr>
          <a:xfrm>
            <a:off x="720000" y="491400"/>
            <a:ext cx="10753200" cy="756000"/>
          </a:xfrm>
          <a:prstGeom prst="rect">
            <a:avLst/>
          </a:prstGeom>
          <a:noFill/>
          <a:ln>
            <a:noFill/>
          </a:ln>
        </p:spPr>
        <p:txBody>
          <a:bodyPr spcFirstLastPara="1" wrap="square" lIns="0" tIns="0" rIns="0" bIns="0" anchor="t" anchorCtr="0">
            <a:noAutofit/>
          </a:bodyPr>
          <a:lstStyle>
            <a:lvl1pPr lvl="0" algn="l">
              <a:lnSpc>
                <a:spcPct val="115000"/>
              </a:lnSpc>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8" name="Google Shape;68;p12"/>
          <p:cNvSpPr txBox="1">
            <a:spLocks noGrp="1"/>
          </p:cNvSpPr>
          <p:nvPr>
            <p:ph type="body" idx="2"/>
          </p:nvPr>
        </p:nvSpPr>
        <p:spPr>
          <a:xfrm>
            <a:off x="720725" y="5599670"/>
            <a:ext cx="5218412" cy="216000"/>
          </a:xfrm>
          <a:prstGeom prst="rect">
            <a:avLst/>
          </a:prstGeom>
          <a:noFill/>
          <a:ln>
            <a:noFill/>
          </a:ln>
        </p:spPr>
        <p:txBody>
          <a:bodyPr spcFirstLastPara="1" wrap="square" lIns="0" tIns="0" rIns="0" bIns="0" anchor="ctr" anchorCtr="0">
            <a:noAutofit/>
          </a:bodyPr>
          <a:lstStyle>
            <a:lvl1pPr marL="457200" lvl="0" indent="-228600" algn="l">
              <a:lnSpc>
                <a:spcPct val="110000"/>
              </a:lnSpc>
              <a:spcBef>
                <a:spcPts val="0"/>
              </a:spcBef>
              <a:spcAft>
                <a:spcPts val="0"/>
              </a:spcAft>
              <a:buSzPts val="1400"/>
              <a:buFont typeface="Arial"/>
              <a:buNone/>
              <a:defRPr sz="1400" b="0" i="0"/>
            </a:lvl1pPr>
            <a:lvl2pPr marL="914400" lvl="1" indent="-228600" algn="l">
              <a:lnSpc>
                <a:spcPct val="100000"/>
              </a:lnSpc>
              <a:spcBef>
                <a:spcPts val="0"/>
              </a:spcBef>
              <a:spcAft>
                <a:spcPts val="0"/>
              </a:spcAft>
              <a:buSzPts val="1800"/>
              <a:buNone/>
              <a:defRPr/>
            </a:lvl2pPr>
            <a:lvl3pPr marL="1371600" lvl="2" indent="-228600" algn="l">
              <a:lnSpc>
                <a:spcPct val="100000"/>
              </a:lnSpc>
              <a:spcBef>
                <a:spcPts val="0"/>
              </a:spcBef>
              <a:spcAft>
                <a:spcPts val="0"/>
              </a:spcAft>
              <a:buSzPts val="1440"/>
              <a:buNone/>
              <a:defRPr/>
            </a:lvl3pPr>
            <a:lvl4pPr marL="1828800" lvl="3" indent="-228600" algn="l">
              <a:lnSpc>
                <a:spcPct val="100000"/>
              </a:lnSpc>
              <a:spcBef>
                <a:spcPts val="0"/>
              </a:spcBef>
              <a:spcAft>
                <a:spcPts val="0"/>
              </a:spcAft>
              <a:buSzPts val="1620"/>
              <a:buNone/>
              <a:defRPr/>
            </a:lvl4pPr>
            <a:lvl5pPr marL="2286000" lvl="4" indent="-228600" algn="l">
              <a:lnSpc>
                <a:spcPct val="100000"/>
              </a:lnSpc>
              <a:spcBef>
                <a:spcPts val="0"/>
              </a:spcBef>
              <a:spcAft>
                <a:spcPts val="0"/>
              </a:spcAft>
              <a:buSzPts val="1800"/>
              <a:buNone/>
              <a:defRPr/>
            </a:lvl5pPr>
            <a:lvl6pPr marL="2743200" lvl="5" indent="-342900" algn="l">
              <a:spcBef>
                <a:spcPts val="360"/>
              </a:spcBef>
              <a:spcAft>
                <a:spcPts val="0"/>
              </a:spcAft>
              <a:buSzPts val="1800"/>
              <a:buChar char="•"/>
              <a:defRPr/>
            </a:lvl6pPr>
            <a:lvl7pPr marL="3200400" lvl="6" indent="-228600" algn="l">
              <a:lnSpc>
                <a:spcPct val="100000"/>
              </a:lnSpc>
              <a:spcBef>
                <a:spcPts val="0"/>
              </a:spcBef>
              <a:spcAft>
                <a:spcPts val="0"/>
              </a:spcAft>
              <a:buSzPts val="1800"/>
              <a:buNone/>
              <a:defRPr/>
            </a:lvl7pPr>
            <a:lvl8pPr marL="3657600" lvl="7" indent="-228600" algn="l">
              <a:lnSpc>
                <a:spcPct val="100000"/>
              </a:lnSpc>
              <a:spcBef>
                <a:spcPts val="0"/>
              </a:spcBef>
              <a:spcAft>
                <a:spcPts val="0"/>
              </a:spcAft>
              <a:buSzPts val="1800"/>
              <a:buNone/>
              <a:defRPr/>
            </a:lvl8pPr>
            <a:lvl9pPr marL="4114800" lvl="8" indent="-228600" algn="l">
              <a:lnSpc>
                <a:spcPct val="100000"/>
              </a:lnSpc>
              <a:spcBef>
                <a:spcPts val="0"/>
              </a:spcBef>
              <a:spcAft>
                <a:spcPts val="0"/>
              </a:spcAft>
              <a:buSzPts val="1800"/>
              <a:buNone/>
              <a:defRPr/>
            </a:lvl9pPr>
          </a:lstStyle>
          <a:p>
            <a:endParaRPr/>
          </a:p>
        </p:txBody>
      </p:sp>
      <p:sp>
        <p:nvSpPr>
          <p:cNvPr id="69" name="Google Shape;69;p12"/>
          <p:cNvSpPr txBox="1">
            <a:spLocks noGrp="1"/>
          </p:cNvSpPr>
          <p:nvPr>
            <p:ph type="body" idx="3"/>
          </p:nvPr>
        </p:nvSpPr>
        <p:spPr>
          <a:xfrm>
            <a:off x="6251280" y="1667024"/>
            <a:ext cx="5219998" cy="4140000"/>
          </a:xfrm>
          <a:prstGeom prst="rect">
            <a:avLst/>
          </a:prstGeom>
          <a:noFill/>
          <a:ln>
            <a:noFill/>
          </a:ln>
        </p:spPr>
        <p:txBody>
          <a:bodyPr spcFirstLastPara="1" wrap="square" lIns="0" tIns="0" rIns="0" bIns="0" anchor="t" anchorCtr="0">
            <a:noAutofit/>
          </a:bodyPr>
          <a:lstStyle>
            <a:lvl1pPr marL="457200" lvl="0" indent="-355600" algn="l">
              <a:lnSpc>
                <a:spcPct val="150000"/>
              </a:lnSpc>
              <a:spcBef>
                <a:spcPts val="0"/>
              </a:spcBef>
              <a:spcAft>
                <a:spcPts val="0"/>
              </a:spcAft>
              <a:buClr>
                <a:schemeClr val="dk2"/>
              </a:buClr>
              <a:buSzPts val="2000"/>
              <a:buFont typeface="Arial"/>
              <a:buChar char="̶"/>
              <a:defRPr sz="2000" b="0"/>
            </a:lvl1pPr>
            <a:lvl2pPr marL="914400" lvl="1" indent="-330200" algn="l">
              <a:lnSpc>
                <a:spcPct val="100000"/>
              </a:lnSpc>
              <a:spcBef>
                <a:spcPts val="0"/>
              </a:spcBef>
              <a:spcAft>
                <a:spcPts val="0"/>
              </a:spcAft>
              <a:buClr>
                <a:schemeClr val="dk2"/>
              </a:buClr>
              <a:buSzPts val="1600"/>
              <a:buFont typeface="Arial"/>
              <a:buChar char="̶"/>
              <a:defRPr sz="1600"/>
            </a:lvl2pPr>
            <a:lvl3pPr marL="1371600" lvl="2" indent="-228600" algn="l">
              <a:lnSpc>
                <a:spcPct val="120000"/>
              </a:lnSpc>
              <a:spcBef>
                <a:spcPts val="0"/>
              </a:spcBef>
              <a:spcAft>
                <a:spcPts val="0"/>
              </a:spcAft>
              <a:buSzPts val="1200"/>
              <a:buFont typeface="Arial"/>
              <a:buNone/>
              <a:defRPr/>
            </a:lvl3pPr>
            <a:lvl4pPr marL="1828800" lvl="3" indent="-228600" algn="l">
              <a:lnSpc>
                <a:spcPct val="100000"/>
              </a:lnSpc>
              <a:spcBef>
                <a:spcPts val="0"/>
              </a:spcBef>
              <a:spcAft>
                <a:spcPts val="0"/>
              </a:spcAft>
              <a:buSzPts val="1620"/>
              <a:buNone/>
              <a:defRPr/>
            </a:lvl4pPr>
            <a:lvl5pPr marL="2286000" lvl="4" indent="-228600" algn="l">
              <a:lnSpc>
                <a:spcPct val="100000"/>
              </a:lnSpc>
              <a:spcBef>
                <a:spcPts val="0"/>
              </a:spcBef>
              <a:spcAft>
                <a:spcPts val="0"/>
              </a:spcAft>
              <a:buSzPts val="1800"/>
              <a:buNone/>
              <a:defRPr/>
            </a:lvl5pPr>
            <a:lvl6pPr marL="2743200" lvl="5" indent="-342900" algn="l">
              <a:spcBef>
                <a:spcPts val="360"/>
              </a:spcBef>
              <a:spcAft>
                <a:spcPts val="0"/>
              </a:spcAft>
              <a:buSzPts val="1800"/>
              <a:buChar char="•"/>
              <a:defRPr/>
            </a:lvl6pPr>
            <a:lvl7pPr marL="3200400" lvl="6" indent="-228600" algn="l">
              <a:lnSpc>
                <a:spcPct val="100000"/>
              </a:lnSpc>
              <a:spcBef>
                <a:spcPts val="0"/>
              </a:spcBef>
              <a:spcAft>
                <a:spcPts val="0"/>
              </a:spcAft>
              <a:buSzPts val="1800"/>
              <a:buNone/>
              <a:defRPr/>
            </a:lvl7pPr>
            <a:lvl8pPr marL="3657600" lvl="7" indent="-228600" algn="l">
              <a:lnSpc>
                <a:spcPct val="100000"/>
              </a:lnSpc>
              <a:spcBef>
                <a:spcPts val="0"/>
              </a:spcBef>
              <a:spcAft>
                <a:spcPts val="0"/>
              </a:spcAft>
              <a:buSzPts val="1800"/>
              <a:buNone/>
              <a:defRPr/>
            </a:lvl8pPr>
            <a:lvl9pPr marL="4114800" lvl="8" indent="-228600" algn="l">
              <a:lnSpc>
                <a:spcPct val="100000"/>
              </a:lnSpc>
              <a:spcBef>
                <a:spcPts val="0"/>
              </a:spcBef>
              <a:spcAft>
                <a:spcPts val="0"/>
              </a:spcAft>
              <a:buSzPts val="1800"/>
              <a:buNone/>
              <a:defRPr/>
            </a:lvl9pPr>
          </a:lstStyle>
          <a:p>
            <a:endParaRPr/>
          </a:p>
        </p:txBody>
      </p:sp>
      <p:pic>
        <p:nvPicPr>
          <p:cNvPr id="70" name="Google Shape;70;p12"/>
          <p:cNvPicPr preferRelativeResize="0"/>
          <p:nvPr/>
        </p:nvPicPr>
        <p:blipFill rotWithShape="1">
          <a:blip r:embed="rId2">
            <a:alphaModFix/>
          </a:blip>
          <a:srcRect/>
          <a:stretch/>
        </p:blipFill>
        <p:spPr>
          <a:xfrm>
            <a:off x="10879841" y="6051060"/>
            <a:ext cx="840326" cy="579825"/>
          </a:xfrm>
          <a:prstGeom prst="rect">
            <a:avLst/>
          </a:prstGeom>
          <a:noFill/>
          <a:ln>
            <a:noFill/>
          </a:ln>
        </p:spPr>
      </p:pic>
    </p:spTree>
  </p:cSld>
  <p:clrMapOvr>
    <a:masterClrMapping/>
  </p:clrMapOvr>
  <p:extLst>
    <p:ext uri="{DCECCB84-F9BA-43D5-87BE-67443E8EF086}">
      <p15:sldGuideLst xmlns:p15="http://schemas.microsoft.com/office/powerpoint/2012/main">
        <p15:guide id="1" orient="horz" pos="3657">
          <p15:clr>
            <a:srgbClr val="FBAE40"/>
          </p15:clr>
        </p15:guide>
        <p15:guide id="2" pos="7242">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Heading, subheading and three columns">
  <p:cSld name="Heading, subheading and three columns">
    <p:spTree>
      <p:nvGrpSpPr>
        <p:cNvPr id="1" name="Shape 71"/>
        <p:cNvGrpSpPr/>
        <p:nvPr/>
      </p:nvGrpSpPr>
      <p:grpSpPr>
        <a:xfrm>
          <a:off x="0" y="0"/>
          <a:ext cx="0" cy="0"/>
          <a:chOff x="0" y="0"/>
          <a:chExt cx="0" cy="0"/>
        </a:xfrm>
      </p:grpSpPr>
      <p:sp>
        <p:nvSpPr>
          <p:cNvPr id="72" name="Google Shape;72;p13"/>
          <p:cNvSpPr txBox="1">
            <a:spLocks noGrp="1"/>
          </p:cNvSpPr>
          <p:nvPr>
            <p:ph type="body" idx="1"/>
          </p:nvPr>
        </p:nvSpPr>
        <p:spPr>
          <a:xfrm>
            <a:off x="4440000" y="1692002"/>
            <a:ext cx="3311525" cy="2230711"/>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1800"/>
              <a:buNone/>
              <a:defRPr/>
            </a:lvl1pPr>
            <a:lvl2pPr marL="914400" lvl="1" indent="-228600" algn="l">
              <a:lnSpc>
                <a:spcPct val="100000"/>
              </a:lnSpc>
              <a:spcBef>
                <a:spcPts val="0"/>
              </a:spcBef>
              <a:spcAft>
                <a:spcPts val="0"/>
              </a:spcAft>
              <a:buSzPts val="1800"/>
              <a:buNone/>
              <a:defRPr/>
            </a:lvl2pPr>
            <a:lvl3pPr marL="1371600" lvl="2" indent="-228600" algn="l">
              <a:lnSpc>
                <a:spcPct val="100000"/>
              </a:lnSpc>
              <a:spcBef>
                <a:spcPts val="0"/>
              </a:spcBef>
              <a:spcAft>
                <a:spcPts val="0"/>
              </a:spcAft>
              <a:buSzPts val="1440"/>
              <a:buNone/>
              <a:defRPr/>
            </a:lvl3pPr>
            <a:lvl4pPr marL="1828800" lvl="3" indent="-228600" algn="l">
              <a:lnSpc>
                <a:spcPct val="100000"/>
              </a:lnSpc>
              <a:spcBef>
                <a:spcPts val="0"/>
              </a:spcBef>
              <a:spcAft>
                <a:spcPts val="0"/>
              </a:spcAft>
              <a:buSzPts val="1620"/>
              <a:buNone/>
              <a:defRPr/>
            </a:lvl4pPr>
            <a:lvl5pPr marL="2286000" lvl="4" indent="-228600" algn="l">
              <a:lnSpc>
                <a:spcPct val="100000"/>
              </a:lnSpc>
              <a:spcBef>
                <a:spcPts val="0"/>
              </a:spcBef>
              <a:spcAft>
                <a:spcPts val="0"/>
              </a:spcAft>
              <a:buSzPts val="1800"/>
              <a:buNone/>
              <a:defRPr/>
            </a:lvl5pPr>
            <a:lvl6pPr marL="2743200" lvl="5" indent="-342900" algn="l">
              <a:spcBef>
                <a:spcPts val="360"/>
              </a:spcBef>
              <a:spcAft>
                <a:spcPts val="0"/>
              </a:spcAft>
              <a:buSzPts val="1800"/>
              <a:buChar char="•"/>
              <a:defRPr/>
            </a:lvl6pPr>
            <a:lvl7pPr marL="3200400" lvl="6" indent="-228600" algn="l">
              <a:lnSpc>
                <a:spcPct val="100000"/>
              </a:lnSpc>
              <a:spcBef>
                <a:spcPts val="0"/>
              </a:spcBef>
              <a:spcAft>
                <a:spcPts val="0"/>
              </a:spcAft>
              <a:buSzPts val="1800"/>
              <a:buNone/>
              <a:defRPr/>
            </a:lvl7pPr>
            <a:lvl8pPr marL="3657600" lvl="7" indent="-228600" algn="l">
              <a:lnSpc>
                <a:spcPct val="100000"/>
              </a:lnSpc>
              <a:spcBef>
                <a:spcPts val="0"/>
              </a:spcBef>
              <a:spcAft>
                <a:spcPts val="0"/>
              </a:spcAft>
              <a:buSzPts val="1800"/>
              <a:buNone/>
              <a:defRPr/>
            </a:lvl8pPr>
            <a:lvl9pPr marL="4114800" lvl="8" indent="-228600" algn="l">
              <a:lnSpc>
                <a:spcPct val="100000"/>
              </a:lnSpc>
              <a:spcBef>
                <a:spcPts val="0"/>
              </a:spcBef>
              <a:spcAft>
                <a:spcPts val="0"/>
              </a:spcAft>
              <a:buSzPts val="1800"/>
              <a:buNone/>
              <a:defRPr/>
            </a:lvl9pPr>
          </a:lstStyle>
          <a:p>
            <a:endParaRPr/>
          </a:p>
        </p:txBody>
      </p:sp>
      <p:sp>
        <p:nvSpPr>
          <p:cNvPr id="73" name="Google Shape;73;p13"/>
          <p:cNvSpPr txBox="1">
            <a:spLocks noGrp="1"/>
          </p:cNvSpPr>
          <p:nvPr>
            <p:ph type="ftr" idx="11"/>
          </p:nvPr>
        </p:nvSpPr>
        <p:spPr>
          <a:xfrm>
            <a:off x="2323400" y="4669950"/>
            <a:ext cx="7920000" cy="2520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13"/>
          <p:cNvSpPr txBox="1">
            <a:spLocks noGrp="1"/>
          </p:cNvSpPr>
          <p:nvPr>
            <p:ph type="body" idx="2"/>
          </p:nvPr>
        </p:nvSpPr>
        <p:spPr>
          <a:xfrm>
            <a:off x="719999" y="4414271"/>
            <a:ext cx="3312000" cy="1427730"/>
          </a:xfrm>
          <a:prstGeom prst="rect">
            <a:avLst/>
          </a:prstGeom>
          <a:noFill/>
          <a:ln>
            <a:noFill/>
          </a:ln>
        </p:spPr>
        <p:txBody>
          <a:bodyPr spcFirstLastPara="1" wrap="square" lIns="0" tIns="0" rIns="0" bIns="0" anchor="t" anchorCtr="0">
            <a:noAutofit/>
          </a:bodyPr>
          <a:lstStyle>
            <a:lvl1pPr marL="457200" lvl="0" indent="-228600" algn="l">
              <a:lnSpc>
                <a:spcPct val="120000"/>
              </a:lnSpc>
              <a:spcBef>
                <a:spcPts val="0"/>
              </a:spcBef>
              <a:spcAft>
                <a:spcPts val="0"/>
              </a:spcAft>
              <a:buSzPts val="1500"/>
              <a:buFont typeface="Arial"/>
              <a:buNone/>
              <a:defRPr sz="1500" b="0">
                <a:solidFill>
                  <a:schemeClr val="dk1"/>
                </a:solidFill>
              </a:defRPr>
            </a:lvl1pPr>
            <a:lvl2pPr marL="914400" lvl="1" indent="-228600" algn="l">
              <a:lnSpc>
                <a:spcPct val="120000"/>
              </a:lnSpc>
              <a:spcBef>
                <a:spcPts val="0"/>
              </a:spcBef>
              <a:spcAft>
                <a:spcPts val="0"/>
              </a:spcAft>
              <a:buSzPts val="1500"/>
              <a:buFont typeface="Arial"/>
              <a:buNone/>
              <a:defRPr u="none"/>
            </a:lvl2pPr>
            <a:lvl3pPr marL="1371600" lvl="2" indent="-228600" algn="l">
              <a:lnSpc>
                <a:spcPct val="120000"/>
              </a:lnSpc>
              <a:spcBef>
                <a:spcPts val="0"/>
              </a:spcBef>
              <a:spcAft>
                <a:spcPts val="0"/>
              </a:spcAft>
              <a:buSzPts val="1200"/>
              <a:buFont typeface="Arial"/>
              <a:buNone/>
              <a:defRPr>
                <a:latin typeface="Arial"/>
                <a:ea typeface="Arial"/>
                <a:cs typeface="Arial"/>
                <a:sym typeface="Arial"/>
              </a:defRPr>
            </a:lvl3pPr>
            <a:lvl4pPr marL="1828800" lvl="3" indent="-228600" algn="l">
              <a:lnSpc>
                <a:spcPct val="120000"/>
              </a:lnSpc>
              <a:spcBef>
                <a:spcPts val="0"/>
              </a:spcBef>
              <a:spcAft>
                <a:spcPts val="0"/>
              </a:spcAft>
              <a:buSzPts val="1350"/>
              <a:buFont typeface="Arial"/>
              <a:buNone/>
              <a:defRPr/>
            </a:lvl4pPr>
            <a:lvl5pPr marL="2286000" lvl="4" indent="-228600" algn="l">
              <a:lnSpc>
                <a:spcPct val="120000"/>
              </a:lnSpc>
              <a:spcBef>
                <a:spcPts val="0"/>
              </a:spcBef>
              <a:spcAft>
                <a:spcPts val="0"/>
              </a:spcAft>
              <a:buSzPts val="1500"/>
              <a:buFont typeface="Arial"/>
              <a:buNone/>
              <a:defRPr/>
            </a:lvl5pPr>
            <a:lvl6pPr marL="2743200" lvl="5" indent="-342900" algn="l">
              <a:spcBef>
                <a:spcPts val="360"/>
              </a:spcBef>
              <a:spcAft>
                <a:spcPts val="0"/>
              </a:spcAft>
              <a:buSzPts val="1800"/>
              <a:buChar char="•"/>
              <a:defRPr/>
            </a:lvl6pPr>
            <a:lvl7pPr marL="3200400" lvl="6" indent="-228600" algn="l">
              <a:lnSpc>
                <a:spcPct val="100000"/>
              </a:lnSpc>
              <a:spcBef>
                <a:spcPts val="0"/>
              </a:spcBef>
              <a:spcAft>
                <a:spcPts val="0"/>
              </a:spcAft>
              <a:buSzPts val="1800"/>
              <a:buNone/>
              <a:defRPr/>
            </a:lvl7pPr>
            <a:lvl8pPr marL="3657600" lvl="7" indent="-228600" algn="l">
              <a:lnSpc>
                <a:spcPct val="100000"/>
              </a:lnSpc>
              <a:spcBef>
                <a:spcPts val="0"/>
              </a:spcBef>
              <a:spcAft>
                <a:spcPts val="0"/>
              </a:spcAft>
              <a:buSzPts val="1800"/>
              <a:buNone/>
              <a:defRPr/>
            </a:lvl8pPr>
            <a:lvl9pPr marL="4114800" lvl="8" indent="-228600" algn="l">
              <a:lnSpc>
                <a:spcPct val="100000"/>
              </a:lnSpc>
              <a:spcBef>
                <a:spcPts val="0"/>
              </a:spcBef>
              <a:spcAft>
                <a:spcPts val="0"/>
              </a:spcAft>
              <a:buSzPts val="1800"/>
              <a:buNone/>
              <a:defRPr/>
            </a:lvl9pPr>
          </a:lstStyle>
          <a:p>
            <a:endParaRPr/>
          </a:p>
        </p:txBody>
      </p:sp>
      <p:sp>
        <p:nvSpPr>
          <p:cNvPr id="75" name="Google Shape;75;p13"/>
          <p:cNvSpPr txBox="1">
            <a:spLocks noGrp="1"/>
          </p:cNvSpPr>
          <p:nvPr>
            <p:ph type="body" idx="3"/>
          </p:nvPr>
        </p:nvSpPr>
        <p:spPr>
          <a:xfrm>
            <a:off x="4440000" y="4414271"/>
            <a:ext cx="3312000" cy="1427730"/>
          </a:xfrm>
          <a:prstGeom prst="rect">
            <a:avLst/>
          </a:prstGeom>
          <a:noFill/>
          <a:ln>
            <a:noFill/>
          </a:ln>
        </p:spPr>
        <p:txBody>
          <a:bodyPr spcFirstLastPara="1" wrap="square" lIns="0" tIns="0" rIns="0" bIns="0" anchor="t" anchorCtr="0">
            <a:noAutofit/>
          </a:bodyPr>
          <a:lstStyle>
            <a:lvl1pPr marL="457200" lvl="0" indent="-228600" algn="l">
              <a:lnSpc>
                <a:spcPct val="120000"/>
              </a:lnSpc>
              <a:spcBef>
                <a:spcPts val="0"/>
              </a:spcBef>
              <a:spcAft>
                <a:spcPts val="0"/>
              </a:spcAft>
              <a:buSzPts val="1500"/>
              <a:buFont typeface="Arial"/>
              <a:buNone/>
              <a:defRPr sz="1500" b="0">
                <a:solidFill>
                  <a:schemeClr val="dk1"/>
                </a:solidFill>
              </a:defRPr>
            </a:lvl1pPr>
            <a:lvl2pPr marL="914400" lvl="1" indent="-228600" algn="l">
              <a:lnSpc>
                <a:spcPct val="120000"/>
              </a:lnSpc>
              <a:spcBef>
                <a:spcPts val="0"/>
              </a:spcBef>
              <a:spcAft>
                <a:spcPts val="0"/>
              </a:spcAft>
              <a:buSzPts val="1500"/>
              <a:buFont typeface="Arial"/>
              <a:buNone/>
              <a:defRPr u="none"/>
            </a:lvl2pPr>
            <a:lvl3pPr marL="1371600" lvl="2" indent="-228600" algn="l">
              <a:lnSpc>
                <a:spcPct val="120000"/>
              </a:lnSpc>
              <a:spcBef>
                <a:spcPts val="0"/>
              </a:spcBef>
              <a:spcAft>
                <a:spcPts val="0"/>
              </a:spcAft>
              <a:buSzPts val="1200"/>
              <a:buFont typeface="Arial"/>
              <a:buNone/>
              <a:defRPr>
                <a:latin typeface="Arial"/>
                <a:ea typeface="Arial"/>
                <a:cs typeface="Arial"/>
                <a:sym typeface="Arial"/>
              </a:defRPr>
            </a:lvl3pPr>
            <a:lvl4pPr marL="1828800" lvl="3" indent="-228600" algn="l">
              <a:lnSpc>
                <a:spcPct val="120000"/>
              </a:lnSpc>
              <a:spcBef>
                <a:spcPts val="0"/>
              </a:spcBef>
              <a:spcAft>
                <a:spcPts val="0"/>
              </a:spcAft>
              <a:buSzPts val="1350"/>
              <a:buFont typeface="Arial"/>
              <a:buNone/>
              <a:defRPr/>
            </a:lvl4pPr>
            <a:lvl5pPr marL="2286000" lvl="4" indent="-228600" algn="l">
              <a:lnSpc>
                <a:spcPct val="120000"/>
              </a:lnSpc>
              <a:spcBef>
                <a:spcPts val="0"/>
              </a:spcBef>
              <a:spcAft>
                <a:spcPts val="0"/>
              </a:spcAft>
              <a:buSzPts val="1500"/>
              <a:buFont typeface="Arial"/>
              <a:buNone/>
              <a:defRPr/>
            </a:lvl5pPr>
            <a:lvl6pPr marL="2743200" lvl="5" indent="-342900" algn="l">
              <a:spcBef>
                <a:spcPts val="360"/>
              </a:spcBef>
              <a:spcAft>
                <a:spcPts val="0"/>
              </a:spcAft>
              <a:buSzPts val="1800"/>
              <a:buChar char="•"/>
              <a:defRPr/>
            </a:lvl6pPr>
            <a:lvl7pPr marL="3200400" lvl="6" indent="-228600" algn="l">
              <a:lnSpc>
                <a:spcPct val="100000"/>
              </a:lnSpc>
              <a:spcBef>
                <a:spcPts val="0"/>
              </a:spcBef>
              <a:spcAft>
                <a:spcPts val="0"/>
              </a:spcAft>
              <a:buSzPts val="1800"/>
              <a:buNone/>
              <a:defRPr/>
            </a:lvl7pPr>
            <a:lvl8pPr marL="3657600" lvl="7" indent="-228600" algn="l">
              <a:lnSpc>
                <a:spcPct val="100000"/>
              </a:lnSpc>
              <a:spcBef>
                <a:spcPts val="0"/>
              </a:spcBef>
              <a:spcAft>
                <a:spcPts val="0"/>
              </a:spcAft>
              <a:buSzPts val="1800"/>
              <a:buNone/>
              <a:defRPr/>
            </a:lvl8pPr>
            <a:lvl9pPr marL="4114800" lvl="8" indent="-228600" algn="l">
              <a:lnSpc>
                <a:spcPct val="100000"/>
              </a:lnSpc>
              <a:spcBef>
                <a:spcPts val="0"/>
              </a:spcBef>
              <a:spcAft>
                <a:spcPts val="0"/>
              </a:spcAft>
              <a:buSzPts val="1800"/>
              <a:buNone/>
              <a:defRPr/>
            </a:lvl9pPr>
          </a:lstStyle>
          <a:p>
            <a:endParaRPr/>
          </a:p>
        </p:txBody>
      </p:sp>
      <p:sp>
        <p:nvSpPr>
          <p:cNvPr id="76" name="Google Shape;76;p13"/>
          <p:cNvSpPr txBox="1">
            <a:spLocks noGrp="1"/>
          </p:cNvSpPr>
          <p:nvPr>
            <p:ph type="body" idx="4"/>
          </p:nvPr>
        </p:nvSpPr>
        <p:spPr>
          <a:xfrm>
            <a:off x="8161200" y="4414270"/>
            <a:ext cx="3312000" cy="1427730"/>
          </a:xfrm>
          <a:prstGeom prst="rect">
            <a:avLst/>
          </a:prstGeom>
          <a:noFill/>
          <a:ln>
            <a:noFill/>
          </a:ln>
        </p:spPr>
        <p:txBody>
          <a:bodyPr spcFirstLastPara="1" wrap="square" lIns="0" tIns="0" rIns="0" bIns="0" anchor="t" anchorCtr="0">
            <a:noAutofit/>
          </a:bodyPr>
          <a:lstStyle>
            <a:lvl1pPr marL="457200" lvl="0" indent="-228600" algn="l">
              <a:lnSpc>
                <a:spcPct val="120000"/>
              </a:lnSpc>
              <a:spcBef>
                <a:spcPts val="0"/>
              </a:spcBef>
              <a:spcAft>
                <a:spcPts val="0"/>
              </a:spcAft>
              <a:buSzPts val="1500"/>
              <a:buFont typeface="Arial"/>
              <a:buNone/>
              <a:defRPr sz="1500" b="0">
                <a:solidFill>
                  <a:schemeClr val="dk1"/>
                </a:solidFill>
              </a:defRPr>
            </a:lvl1pPr>
            <a:lvl2pPr marL="914400" lvl="1" indent="-228600" algn="l">
              <a:lnSpc>
                <a:spcPct val="120000"/>
              </a:lnSpc>
              <a:spcBef>
                <a:spcPts val="0"/>
              </a:spcBef>
              <a:spcAft>
                <a:spcPts val="0"/>
              </a:spcAft>
              <a:buSzPts val="1500"/>
              <a:buFont typeface="Arial"/>
              <a:buNone/>
              <a:defRPr u="none"/>
            </a:lvl2pPr>
            <a:lvl3pPr marL="1371600" lvl="2" indent="-228600" algn="l">
              <a:lnSpc>
                <a:spcPct val="120000"/>
              </a:lnSpc>
              <a:spcBef>
                <a:spcPts val="0"/>
              </a:spcBef>
              <a:spcAft>
                <a:spcPts val="0"/>
              </a:spcAft>
              <a:buSzPts val="1200"/>
              <a:buFont typeface="Arial"/>
              <a:buNone/>
              <a:defRPr>
                <a:latin typeface="Arial"/>
                <a:ea typeface="Arial"/>
                <a:cs typeface="Arial"/>
                <a:sym typeface="Arial"/>
              </a:defRPr>
            </a:lvl3pPr>
            <a:lvl4pPr marL="1828800" lvl="3" indent="-228600" algn="l">
              <a:lnSpc>
                <a:spcPct val="120000"/>
              </a:lnSpc>
              <a:spcBef>
                <a:spcPts val="0"/>
              </a:spcBef>
              <a:spcAft>
                <a:spcPts val="0"/>
              </a:spcAft>
              <a:buSzPts val="1350"/>
              <a:buFont typeface="Arial"/>
              <a:buNone/>
              <a:defRPr/>
            </a:lvl4pPr>
            <a:lvl5pPr marL="2286000" lvl="4" indent="-228600" algn="l">
              <a:lnSpc>
                <a:spcPct val="120000"/>
              </a:lnSpc>
              <a:spcBef>
                <a:spcPts val="0"/>
              </a:spcBef>
              <a:spcAft>
                <a:spcPts val="0"/>
              </a:spcAft>
              <a:buSzPts val="1500"/>
              <a:buFont typeface="Arial"/>
              <a:buNone/>
              <a:defRPr/>
            </a:lvl5pPr>
            <a:lvl6pPr marL="2743200" lvl="5" indent="-342900" algn="l">
              <a:spcBef>
                <a:spcPts val="360"/>
              </a:spcBef>
              <a:spcAft>
                <a:spcPts val="0"/>
              </a:spcAft>
              <a:buSzPts val="1800"/>
              <a:buChar char="•"/>
              <a:defRPr/>
            </a:lvl6pPr>
            <a:lvl7pPr marL="3200400" lvl="6" indent="-228600" algn="l">
              <a:lnSpc>
                <a:spcPct val="100000"/>
              </a:lnSpc>
              <a:spcBef>
                <a:spcPts val="0"/>
              </a:spcBef>
              <a:spcAft>
                <a:spcPts val="0"/>
              </a:spcAft>
              <a:buSzPts val="1800"/>
              <a:buNone/>
              <a:defRPr/>
            </a:lvl7pPr>
            <a:lvl8pPr marL="3657600" lvl="7" indent="-228600" algn="l">
              <a:lnSpc>
                <a:spcPct val="100000"/>
              </a:lnSpc>
              <a:spcBef>
                <a:spcPts val="0"/>
              </a:spcBef>
              <a:spcAft>
                <a:spcPts val="0"/>
              </a:spcAft>
              <a:buSzPts val="1800"/>
              <a:buNone/>
              <a:defRPr/>
            </a:lvl8pPr>
            <a:lvl9pPr marL="4114800" lvl="8" indent="-228600" algn="l">
              <a:lnSpc>
                <a:spcPct val="100000"/>
              </a:lnSpc>
              <a:spcBef>
                <a:spcPts val="0"/>
              </a:spcBef>
              <a:spcAft>
                <a:spcPts val="0"/>
              </a:spcAft>
              <a:buSzPts val="1800"/>
              <a:buNone/>
              <a:defRPr/>
            </a:lvl9pPr>
          </a:lstStyle>
          <a:p>
            <a:endParaRPr/>
          </a:p>
        </p:txBody>
      </p:sp>
      <p:sp>
        <p:nvSpPr>
          <p:cNvPr id="77" name="Google Shape;77;p13"/>
          <p:cNvSpPr txBox="1">
            <a:spLocks noGrp="1"/>
          </p:cNvSpPr>
          <p:nvPr>
            <p:ph type="body" idx="5"/>
          </p:nvPr>
        </p:nvSpPr>
        <p:spPr>
          <a:xfrm>
            <a:off x="720725" y="4025136"/>
            <a:ext cx="3311525" cy="216000"/>
          </a:xfrm>
          <a:prstGeom prst="rect">
            <a:avLst/>
          </a:prstGeom>
          <a:noFill/>
          <a:ln>
            <a:noFill/>
          </a:ln>
        </p:spPr>
        <p:txBody>
          <a:bodyPr spcFirstLastPara="1" wrap="square" lIns="0" tIns="0" rIns="0" bIns="0" anchor="ctr" anchorCtr="0">
            <a:noAutofit/>
          </a:bodyPr>
          <a:lstStyle>
            <a:lvl1pPr marL="457200" lvl="0" indent="-228600" algn="l">
              <a:lnSpc>
                <a:spcPct val="110000"/>
              </a:lnSpc>
              <a:spcBef>
                <a:spcPts val="0"/>
              </a:spcBef>
              <a:spcAft>
                <a:spcPts val="0"/>
              </a:spcAft>
              <a:buSzPts val="1000"/>
              <a:buFont typeface="Arial"/>
              <a:buNone/>
              <a:defRPr sz="1000" b="0"/>
            </a:lvl1pPr>
            <a:lvl2pPr marL="914400" lvl="1" indent="-228600" algn="l">
              <a:lnSpc>
                <a:spcPct val="100000"/>
              </a:lnSpc>
              <a:spcBef>
                <a:spcPts val="0"/>
              </a:spcBef>
              <a:spcAft>
                <a:spcPts val="0"/>
              </a:spcAft>
              <a:buSzPts val="1800"/>
              <a:buNone/>
              <a:defRPr/>
            </a:lvl2pPr>
            <a:lvl3pPr marL="1371600" lvl="2" indent="-228600" algn="l">
              <a:lnSpc>
                <a:spcPct val="100000"/>
              </a:lnSpc>
              <a:spcBef>
                <a:spcPts val="0"/>
              </a:spcBef>
              <a:spcAft>
                <a:spcPts val="0"/>
              </a:spcAft>
              <a:buSzPts val="1440"/>
              <a:buNone/>
              <a:defRPr/>
            </a:lvl3pPr>
            <a:lvl4pPr marL="1828800" lvl="3" indent="-228600" algn="l">
              <a:lnSpc>
                <a:spcPct val="100000"/>
              </a:lnSpc>
              <a:spcBef>
                <a:spcPts val="0"/>
              </a:spcBef>
              <a:spcAft>
                <a:spcPts val="0"/>
              </a:spcAft>
              <a:buSzPts val="1620"/>
              <a:buNone/>
              <a:defRPr/>
            </a:lvl4pPr>
            <a:lvl5pPr marL="2286000" lvl="4" indent="-228600" algn="l">
              <a:lnSpc>
                <a:spcPct val="100000"/>
              </a:lnSpc>
              <a:spcBef>
                <a:spcPts val="0"/>
              </a:spcBef>
              <a:spcAft>
                <a:spcPts val="0"/>
              </a:spcAft>
              <a:buSzPts val="1800"/>
              <a:buNone/>
              <a:defRPr/>
            </a:lvl5pPr>
            <a:lvl6pPr marL="2743200" lvl="5" indent="-342900" algn="l">
              <a:spcBef>
                <a:spcPts val="360"/>
              </a:spcBef>
              <a:spcAft>
                <a:spcPts val="0"/>
              </a:spcAft>
              <a:buSzPts val="1800"/>
              <a:buChar char="•"/>
              <a:defRPr/>
            </a:lvl6pPr>
            <a:lvl7pPr marL="3200400" lvl="6" indent="-228600" algn="l">
              <a:lnSpc>
                <a:spcPct val="100000"/>
              </a:lnSpc>
              <a:spcBef>
                <a:spcPts val="0"/>
              </a:spcBef>
              <a:spcAft>
                <a:spcPts val="0"/>
              </a:spcAft>
              <a:buSzPts val="1800"/>
              <a:buNone/>
              <a:defRPr/>
            </a:lvl7pPr>
            <a:lvl8pPr marL="3657600" lvl="7" indent="-228600" algn="l">
              <a:lnSpc>
                <a:spcPct val="100000"/>
              </a:lnSpc>
              <a:spcBef>
                <a:spcPts val="0"/>
              </a:spcBef>
              <a:spcAft>
                <a:spcPts val="0"/>
              </a:spcAft>
              <a:buSzPts val="1800"/>
              <a:buNone/>
              <a:defRPr/>
            </a:lvl8pPr>
            <a:lvl9pPr marL="4114800" lvl="8" indent="-228600" algn="l">
              <a:lnSpc>
                <a:spcPct val="100000"/>
              </a:lnSpc>
              <a:spcBef>
                <a:spcPts val="0"/>
              </a:spcBef>
              <a:spcAft>
                <a:spcPts val="0"/>
              </a:spcAft>
              <a:buSzPts val="1800"/>
              <a:buNone/>
              <a:defRPr/>
            </a:lvl9pPr>
          </a:lstStyle>
          <a:p>
            <a:endParaRPr/>
          </a:p>
        </p:txBody>
      </p:sp>
      <p:sp>
        <p:nvSpPr>
          <p:cNvPr id="78" name="Google Shape;78;p13"/>
          <p:cNvSpPr txBox="1">
            <a:spLocks noGrp="1"/>
          </p:cNvSpPr>
          <p:nvPr>
            <p:ph type="body" idx="6"/>
          </p:nvPr>
        </p:nvSpPr>
        <p:spPr>
          <a:xfrm>
            <a:off x="4440475" y="4025136"/>
            <a:ext cx="3311525" cy="216000"/>
          </a:xfrm>
          <a:prstGeom prst="rect">
            <a:avLst/>
          </a:prstGeom>
          <a:noFill/>
          <a:ln>
            <a:noFill/>
          </a:ln>
        </p:spPr>
        <p:txBody>
          <a:bodyPr spcFirstLastPara="1" wrap="square" lIns="0" tIns="0" rIns="0" bIns="0" anchor="ctr" anchorCtr="0">
            <a:noAutofit/>
          </a:bodyPr>
          <a:lstStyle>
            <a:lvl1pPr marL="457200" lvl="0" indent="-228600" algn="l">
              <a:lnSpc>
                <a:spcPct val="110000"/>
              </a:lnSpc>
              <a:spcBef>
                <a:spcPts val="0"/>
              </a:spcBef>
              <a:spcAft>
                <a:spcPts val="0"/>
              </a:spcAft>
              <a:buSzPts val="1000"/>
              <a:buFont typeface="Arial"/>
              <a:buNone/>
              <a:defRPr sz="1000" b="0"/>
            </a:lvl1pPr>
            <a:lvl2pPr marL="914400" lvl="1" indent="-228600" algn="l">
              <a:lnSpc>
                <a:spcPct val="100000"/>
              </a:lnSpc>
              <a:spcBef>
                <a:spcPts val="0"/>
              </a:spcBef>
              <a:spcAft>
                <a:spcPts val="0"/>
              </a:spcAft>
              <a:buSzPts val="1800"/>
              <a:buNone/>
              <a:defRPr/>
            </a:lvl2pPr>
            <a:lvl3pPr marL="1371600" lvl="2" indent="-228600" algn="l">
              <a:lnSpc>
                <a:spcPct val="100000"/>
              </a:lnSpc>
              <a:spcBef>
                <a:spcPts val="0"/>
              </a:spcBef>
              <a:spcAft>
                <a:spcPts val="0"/>
              </a:spcAft>
              <a:buSzPts val="1440"/>
              <a:buNone/>
              <a:defRPr/>
            </a:lvl3pPr>
            <a:lvl4pPr marL="1828800" lvl="3" indent="-228600" algn="l">
              <a:lnSpc>
                <a:spcPct val="100000"/>
              </a:lnSpc>
              <a:spcBef>
                <a:spcPts val="0"/>
              </a:spcBef>
              <a:spcAft>
                <a:spcPts val="0"/>
              </a:spcAft>
              <a:buSzPts val="1620"/>
              <a:buNone/>
              <a:defRPr/>
            </a:lvl4pPr>
            <a:lvl5pPr marL="2286000" lvl="4" indent="-228600" algn="l">
              <a:lnSpc>
                <a:spcPct val="100000"/>
              </a:lnSpc>
              <a:spcBef>
                <a:spcPts val="0"/>
              </a:spcBef>
              <a:spcAft>
                <a:spcPts val="0"/>
              </a:spcAft>
              <a:buSzPts val="1800"/>
              <a:buNone/>
              <a:defRPr/>
            </a:lvl5pPr>
            <a:lvl6pPr marL="2743200" lvl="5" indent="-342900" algn="l">
              <a:spcBef>
                <a:spcPts val="360"/>
              </a:spcBef>
              <a:spcAft>
                <a:spcPts val="0"/>
              </a:spcAft>
              <a:buSzPts val="1800"/>
              <a:buChar char="•"/>
              <a:defRPr/>
            </a:lvl6pPr>
            <a:lvl7pPr marL="3200400" lvl="6" indent="-228600" algn="l">
              <a:lnSpc>
                <a:spcPct val="100000"/>
              </a:lnSpc>
              <a:spcBef>
                <a:spcPts val="0"/>
              </a:spcBef>
              <a:spcAft>
                <a:spcPts val="0"/>
              </a:spcAft>
              <a:buSzPts val="1800"/>
              <a:buNone/>
              <a:defRPr/>
            </a:lvl7pPr>
            <a:lvl8pPr marL="3657600" lvl="7" indent="-228600" algn="l">
              <a:lnSpc>
                <a:spcPct val="100000"/>
              </a:lnSpc>
              <a:spcBef>
                <a:spcPts val="0"/>
              </a:spcBef>
              <a:spcAft>
                <a:spcPts val="0"/>
              </a:spcAft>
              <a:buSzPts val="1800"/>
              <a:buNone/>
              <a:defRPr/>
            </a:lvl8pPr>
            <a:lvl9pPr marL="4114800" lvl="8" indent="-228600" algn="l">
              <a:lnSpc>
                <a:spcPct val="100000"/>
              </a:lnSpc>
              <a:spcBef>
                <a:spcPts val="0"/>
              </a:spcBef>
              <a:spcAft>
                <a:spcPts val="0"/>
              </a:spcAft>
              <a:buSzPts val="1800"/>
              <a:buNone/>
              <a:defRPr/>
            </a:lvl9pPr>
          </a:lstStyle>
          <a:p>
            <a:endParaRPr/>
          </a:p>
        </p:txBody>
      </p:sp>
      <p:sp>
        <p:nvSpPr>
          <p:cNvPr id="79" name="Google Shape;79;p13"/>
          <p:cNvSpPr txBox="1">
            <a:spLocks noGrp="1"/>
          </p:cNvSpPr>
          <p:nvPr>
            <p:ph type="body" idx="7"/>
          </p:nvPr>
        </p:nvSpPr>
        <p:spPr>
          <a:xfrm>
            <a:off x="8161436" y="4025136"/>
            <a:ext cx="3311525" cy="216000"/>
          </a:xfrm>
          <a:prstGeom prst="rect">
            <a:avLst/>
          </a:prstGeom>
          <a:noFill/>
          <a:ln>
            <a:noFill/>
          </a:ln>
        </p:spPr>
        <p:txBody>
          <a:bodyPr spcFirstLastPara="1" wrap="square" lIns="0" tIns="0" rIns="0" bIns="0" anchor="ctr" anchorCtr="0">
            <a:noAutofit/>
          </a:bodyPr>
          <a:lstStyle>
            <a:lvl1pPr marL="457200" lvl="0" indent="-228600" algn="l">
              <a:lnSpc>
                <a:spcPct val="110000"/>
              </a:lnSpc>
              <a:spcBef>
                <a:spcPts val="0"/>
              </a:spcBef>
              <a:spcAft>
                <a:spcPts val="0"/>
              </a:spcAft>
              <a:buSzPts val="1000"/>
              <a:buFont typeface="Arial"/>
              <a:buNone/>
              <a:defRPr sz="1000" b="0"/>
            </a:lvl1pPr>
            <a:lvl2pPr marL="914400" lvl="1" indent="-228600" algn="l">
              <a:lnSpc>
                <a:spcPct val="100000"/>
              </a:lnSpc>
              <a:spcBef>
                <a:spcPts val="0"/>
              </a:spcBef>
              <a:spcAft>
                <a:spcPts val="0"/>
              </a:spcAft>
              <a:buSzPts val="1800"/>
              <a:buNone/>
              <a:defRPr/>
            </a:lvl2pPr>
            <a:lvl3pPr marL="1371600" lvl="2" indent="-228600" algn="l">
              <a:lnSpc>
                <a:spcPct val="100000"/>
              </a:lnSpc>
              <a:spcBef>
                <a:spcPts val="0"/>
              </a:spcBef>
              <a:spcAft>
                <a:spcPts val="0"/>
              </a:spcAft>
              <a:buSzPts val="1440"/>
              <a:buNone/>
              <a:defRPr/>
            </a:lvl3pPr>
            <a:lvl4pPr marL="1828800" lvl="3" indent="-228600" algn="l">
              <a:lnSpc>
                <a:spcPct val="100000"/>
              </a:lnSpc>
              <a:spcBef>
                <a:spcPts val="0"/>
              </a:spcBef>
              <a:spcAft>
                <a:spcPts val="0"/>
              </a:spcAft>
              <a:buSzPts val="1620"/>
              <a:buNone/>
              <a:defRPr/>
            </a:lvl4pPr>
            <a:lvl5pPr marL="2286000" lvl="4" indent="-228600" algn="l">
              <a:lnSpc>
                <a:spcPct val="100000"/>
              </a:lnSpc>
              <a:spcBef>
                <a:spcPts val="0"/>
              </a:spcBef>
              <a:spcAft>
                <a:spcPts val="0"/>
              </a:spcAft>
              <a:buSzPts val="1800"/>
              <a:buNone/>
              <a:defRPr/>
            </a:lvl5pPr>
            <a:lvl6pPr marL="2743200" lvl="5" indent="-342900" algn="l">
              <a:spcBef>
                <a:spcPts val="360"/>
              </a:spcBef>
              <a:spcAft>
                <a:spcPts val="0"/>
              </a:spcAft>
              <a:buSzPts val="1800"/>
              <a:buChar char="•"/>
              <a:defRPr/>
            </a:lvl6pPr>
            <a:lvl7pPr marL="3200400" lvl="6" indent="-228600" algn="l">
              <a:lnSpc>
                <a:spcPct val="100000"/>
              </a:lnSpc>
              <a:spcBef>
                <a:spcPts val="0"/>
              </a:spcBef>
              <a:spcAft>
                <a:spcPts val="0"/>
              </a:spcAft>
              <a:buSzPts val="1800"/>
              <a:buNone/>
              <a:defRPr/>
            </a:lvl7pPr>
            <a:lvl8pPr marL="3657600" lvl="7" indent="-228600" algn="l">
              <a:lnSpc>
                <a:spcPct val="100000"/>
              </a:lnSpc>
              <a:spcBef>
                <a:spcPts val="0"/>
              </a:spcBef>
              <a:spcAft>
                <a:spcPts val="0"/>
              </a:spcAft>
              <a:buSzPts val="1800"/>
              <a:buNone/>
              <a:defRPr/>
            </a:lvl8pPr>
            <a:lvl9pPr marL="4114800" lvl="8" indent="-228600" algn="l">
              <a:lnSpc>
                <a:spcPct val="100000"/>
              </a:lnSpc>
              <a:spcBef>
                <a:spcPts val="0"/>
              </a:spcBef>
              <a:spcAft>
                <a:spcPts val="0"/>
              </a:spcAft>
              <a:buSzPts val="1800"/>
              <a:buNone/>
              <a:defRPr/>
            </a:lvl9pPr>
          </a:lstStyle>
          <a:p>
            <a:endParaRPr/>
          </a:p>
        </p:txBody>
      </p:sp>
      <p:sp>
        <p:nvSpPr>
          <p:cNvPr id="80" name="Google Shape;80;p13"/>
          <p:cNvSpPr txBox="1">
            <a:spLocks noGrp="1"/>
          </p:cNvSpPr>
          <p:nvPr>
            <p:ph type="body" idx="8"/>
          </p:nvPr>
        </p:nvSpPr>
        <p:spPr>
          <a:xfrm>
            <a:off x="719999" y="1692002"/>
            <a:ext cx="3311525" cy="2230711"/>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1800"/>
              <a:buNone/>
              <a:defRPr/>
            </a:lvl1pPr>
            <a:lvl2pPr marL="914400" lvl="1" indent="-228600" algn="l">
              <a:lnSpc>
                <a:spcPct val="100000"/>
              </a:lnSpc>
              <a:spcBef>
                <a:spcPts val="0"/>
              </a:spcBef>
              <a:spcAft>
                <a:spcPts val="0"/>
              </a:spcAft>
              <a:buSzPts val="1800"/>
              <a:buNone/>
              <a:defRPr/>
            </a:lvl2pPr>
            <a:lvl3pPr marL="1371600" lvl="2" indent="-228600" algn="l">
              <a:lnSpc>
                <a:spcPct val="100000"/>
              </a:lnSpc>
              <a:spcBef>
                <a:spcPts val="0"/>
              </a:spcBef>
              <a:spcAft>
                <a:spcPts val="0"/>
              </a:spcAft>
              <a:buSzPts val="1440"/>
              <a:buNone/>
              <a:defRPr/>
            </a:lvl3pPr>
            <a:lvl4pPr marL="1828800" lvl="3" indent="-228600" algn="l">
              <a:lnSpc>
                <a:spcPct val="100000"/>
              </a:lnSpc>
              <a:spcBef>
                <a:spcPts val="0"/>
              </a:spcBef>
              <a:spcAft>
                <a:spcPts val="0"/>
              </a:spcAft>
              <a:buSzPts val="1620"/>
              <a:buNone/>
              <a:defRPr/>
            </a:lvl4pPr>
            <a:lvl5pPr marL="2286000" lvl="4" indent="-228600" algn="l">
              <a:lnSpc>
                <a:spcPct val="100000"/>
              </a:lnSpc>
              <a:spcBef>
                <a:spcPts val="0"/>
              </a:spcBef>
              <a:spcAft>
                <a:spcPts val="0"/>
              </a:spcAft>
              <a:buSzPts val="1800"/>
              <a:buNone/>
              <a:defRPr/>
            </a:lvl5pPr>
            <a:lvl6pPr marL="2743200" lvl="5" indent="-342900" algn="l">
              <a:spcBef>
                <a:spcPts val="360"/>
              </a:spcBef>
              <a:spcAft>
                <a:spcPts val="0"/>
              </a:spcAft>
              <a:buSzPts val="1800"/>
              <a:buChar char="•"/>
              <a:defRPr/>
            </a:lvl6pPr>
            <a:lvl7pPr marL="3200400" lvl="6" indent="-228600" algn="l">
              <a:lnSpc>
                <a:spcPct val="100000"/>
              </a:lnSpc>
              <a:spcBef>
                <a:spcPts val="0"/>
              </a:spcBef>
              <a:spcAft>
                <a:spcPts val="0"/>
              </a:spcAft>
              <a:buSzPts val="1800"/>
              <a:buNone/>
              <a:defRPr/>
            </a:lvl7pPr>
            <a:lvl8pPr marL="3657600" lvl="7" indent="-228600" algn="l">
              <a:lnSpc>
                <a:spcPct val="100000"/>
              </a:lnSpc>
              <a:spcBef>
                <a:spcPts val="0"/>
              </a:spcBef>
              <a:spcAft>
                <a:spcPts val="0"/>
              </a:spcAft>
              <a:buSzPts val="1800"/>
              <a:buNone/>
              <a:defRPr/>
            </a:lvl8pPr>
            <a:lvl9pPr marL="4114800" lvl="8" indent="-228600" algn="l">
              <a:lnSpc>
                <a:spcPct val="100000"/>
              </a:lnSpc>
              <a:spcBef>
                <a:spcPts val="0"/>
              </a:spcBef>
              <a:spcAft>
                <a:spcPts val="0"/>
              </a:spcAft>
              <a:buSzPts val="1800"/>
              <a:buNone/>
              <a:defRPr/>
            </a:lvl9pPr>
          </a:lstStyle>
          <a:p>
            <a:endParaRPr/>
          </a:p>
        </p:txBody>
      </p:sp>
      <p:sp>
        <p:nvSpPr>
          <p:cNvPr id="81" name="Google Shape;81;p13"/>
          <p:cNvSpPr txBox="1">
            <a:spLocks noGrp="1"/>
          </p:cNvSpPr>
          <p:nvPr>
            <p:ph type="body" idx="9"/>
          </p:nvPr>
        </p:nvSpPr>
        <p:spPr>
          <a:xfrm>
            <a:off x="8160001" y="1692002"/>
            <a:ext cx="3311525" cy="2230711"/>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1800"/>
              <a:buNone/>
              <a:defRPr/>
            </a:lvl1pPr>
            <a:lvl2pPr marL="914400" lvl="1" indent="-228600" algn="l">
              <a:lnSpc>
                <a:spcPct val="100000"/>
              </a:lnSpc>
              <a:spcBef>
                <a:spcPts val="0"/>
              </a:spcBef>
              <a:spcAft>
                <a:spcPts val="0"/>
              </a:spcAft>
              <a:buSzPts val="1800"/>
              <a:buNone/>
              <a:defRPr/>
            </a:lvl2pPr>
            <a:lvl3pPr marL="1371600" lvl="2" indent="-228600" algn="l">
              <a:lnSpc>
                <a:spcPct val="100000"/>
              </a:lnSpc>
              <a:spcBef>
                <a:spcPts val="0"/>
              </a:spcBef>
              <a:spcAft>
                <a:spcPts val="0"/>
              </a:spcAft>
              <a:buSzPts val="1440"/>
              <a:buNone/>
              <a:defRPr/>
            </a:lvl3pPr>
            <a:lvl4pPr marL="1828800" lvl="3" indent="-228600" algn="l">
              <a:lnSpc>
                <a:spcPct val="100000"/>
              </a:lnSpc>
              <a:spcBef>
                <a:spcPts val="0"/>
              </a:spcBef>
              <a:spcAft>
                <a:spcPts val="0"/>
              </a:spcAft>
              <a:buSzPts val="1620"/>
              <a:buNone/>
              <a:defRPr/>
            </a:lvl4pPr>
            <a:lvl5pPr marL="2286000" lvl="4" indent="-228600" algn="l">
              <a:lnSpc>
                <a:spcPct val="100000"/>
              </a:lnSpc>
              <a:spcBef>
                <a:spcPts val="0"/>
              </a:spcBef>
              <a:spcAft>
                <a:spcPts val="0"/>
              </a:spcAft>
              <a:buSzPts val="1800"/>
              <a:buNone/>
              <a:defRPr/>
            </a:lvl5pPr>
            <a:lvl6pPr marL="2743200" lvl="5" indent="-342900" algn="l">
              <a:spcBef>
                <a:spcPts val="360"/>
              </a:spcBef>
              <a:spcAft>
                <a:spcPts val="0"/>
              </a:spcAft>
              <a:buSzPts val="1800"/>
              <a:buChar char="•"/>
              <a:defRPr/>
            </a:lvl6pPr>
            <a:lvl7pPr marL="3200400" lvl="6" indent="-228600" algn="l">
              <a:lnSpc>
                <a:spcPct val="100000"/>
              </a:lnSpc>
              <a:spcBef>
                <a:spcPts val="0"/>
              </a:spcBef>
              <a:spcAft>
                <a:spcPts val="0"/>
              </a:spcAft>
              <a:buSzPts val="1800"/>
              <a:buNone/>
              <a:defRPr/>
            </a:lvl7pPr>
            <a:lvl8pPr marL="3657600" lvl="7" indent="-228600" algn="l">
              <a:lnSpc>
                <a:spcPct val="100000"/>
              </a:lnSpc>
              <a:spcBef>
                <a:spcPts val="0"/>
              </a:spcBef>
              <a:spcAft>
                <a:spcPts val="0"/>
              </a:spcAft>
              <a:buSzPts val="1800"/>
              <a:buNone/>
              <a:defRPr/>
            </a:lvl8pPr>
            <a:lvl9pPr marL="4114800" lvl="8" indent="-228600" algn="l">
              <a:lnSpc>
                <a:spcPct val="100000"/>
              </a:lnSpc>
              <a:spcBef>
                <a:spcPts val="0"/>
              </a:spcBef>
              <a:spcAft>
                <a:spcPts val="0"/>
              </a:spcAft>
              <a:buSzPts val="1800"/>
              <a:buNone/>
              <a:defRPr/>
            </a:lvl9pPr>
          </a:lstStyle>
          <a:p>
            <a:endParaRPr/>
          </a:p>
        </p:txBody>
      </p:sp>
      <p:sp>
        <p:nvSpPr>
          <p:cNvPr id="82" name="Google Shape;82;p13"/>
          <p:cNvSpPr txBox="1">
            <a:spLocks noGrp="1"/>
          </p:cNvSpPr>
          <p:nvPr>
            <p:ph type="body" idx="13"/>
          </p:nvPr>
        </p:nvSpPr>
        <p:spPr>
          <a:xfrm>
            <a:off x="720725" y="1296000"/>
            <a:ext cx="10752000" cy="369300"/>
          </a:xfrm>
          <a:prstGeom prst="rect">
            <a:avLst/>
          </a:prstGeom>
          <a:noFill/>
          <a:ln>
            <a:noFill/>
          </a:ln>
        </p:spPr>
        <p:txBody>
          <a:bodyPr spcFirstLastPara="1" wrap="square" lIns="0" tIns="0" rIns="0" bIns="0" anchor="t" anchorCtr="0">
            <a:noAutofit/>
          </a:bodyPr>
          <a:lstStyle>
            <a:lvl1pPr marL="457200" lvl="0" indent="-228600" algn="l">
              <a:lnSpc>
                <a:spcPct val="115000"/>
              </a:lnSpc>
              <a:spcBef>
                <a:spcPts val="0"/>
              </a:spcBef>
              <a:spcAft>
                <a:spcPts val="0"/>
              </a:spcAft>
              <a:buSzPts val="2000"/>
              <a:buFont typeface="Montserrat"/>
              <a:buNone/>
              <a:defRPr sz="2000" b="1">
                <a:solidFill>
                  <a:schemeClr val="dk2"/>
                </a:solidFill>
                <a:latin typeface="Montserrat"/>
                <a:ea typeface="Montserrat"/>
                <a:cs typeface="Montserrat"/>
                <a:sym typeface="Montserrat"/>
              </a:defRPr>
            </a:lvl1pPr>
            <a:lvl2pPr marL="914400" lvl="1" indent="-228600" algn="l">
              <a:lnSpc>
                <a:spcPct val="100000"/>
              </a:lnSpc>
              <a:spcBef>
                <a:spcPts val="0"/>
              </a:spcBef>
              <a:spcAft>
                <a:spcPts val="0"/>
              </a:spcAft>
              <a:buSzPts val="1800"/>
              <a:buNone/>
              <a:defRPr/>
            </a:lvl2pPr>
            <a:lvl3pPr marL="1371600" lvl="2" indent="-228600" algn="l">
              <a:lnSpc>
                <a:spcPct val="100000"/>
              </a:lnSpc>
              <a:spcBef>
                <a:spcPts val="0"/>
              </a:spcBef>
              <a:spcAft>
                <a:spcPts val="0"/>
              </a:spcAft>
              <a:buSzPts val="1440"/>
              <a:buNone/>
              <a:defRPr/>
            </a:lvl3pPr>
            <a:lvl4pPr marL="1828800" lvl="3" indent="-228600" algn="l">
              <a:lnSpc>
                <a:spcPct val="100000"/>
              </a:lnSpc>
              <a:spcBef>
                <a:spcPts val="0"/>
              </a:spcBef>
              <a:spcAft>
                <a:spcPts val="0"/>
              </a:spcAft>
              <a:buSzPts val="1620"/>
              <a:buNone/>
              <a:defRPr/>
            </a:lvl4pPr>
            <a:lvl5pPr marL="2286000" lvl="4" indent="-228600" algn="l">
              <a:lnSpc>
                <a:spcPct val="100000"/>
              </a:lnSpc>
              <a:spcBef>
                <a:spcPts val="0"/>
              </a:spcBef>
              <a:spcAft>
                <a:spcPts val="0"/>
              </a:spcAft>
              <a:buSzPts val="1800"/>
              <a:buNone/>
              <a:defRPr/>
            </a:lvl5pPr>
            <a:lvl6pPr marL="2743200" lvl="5" indent="-342900" algn="l">
              <a:spcBef>
                <a:spcPts val="360"/>
              </a:spcBef>
              <a:spcAft>
                <a:spcPts val="0"/>
              </a:spcAft>
              <a:buSzPts val="1800"/>
              <a:buChar char="•"/>
              <a:defRPr/>
            </a:lvl6pPr>
            <a:lvl7pPr marL="3200400" lvl="6" indent="-228600" algn="l">
              <a:lnSpc>
                <a:spcPct val="100000"/>
              </a:lnSpc>
              <a:spcBef>
                <a:spcPts val="0"/>
              </a:spcBef>
              <a:spcAft>
                <a:spcPts val="0"/>
              </a:spcAft>
              <a:buSzPts val="1800"/>
              <a:buNone/>
              <a:defRPr/>
            </a:lvl7pPr>
            <a:lvl8pPr marL="3657600" lvl="7" indent="-228600" algn="l">
              <a:lnSpc>
                <a:spcPct val="100000"/>
              </a:lnSpc>
              <a:spcBef>
                <a:spcPts val="0"/>
              </a:spcBef>
              <a:spcAft>
                <a:spcPts val="0"/>
              </a:spcAft>
              <a:buSzPts val="1800"/>
              <a:buNone/>
              <a:defRPr/>
            </a:lvl8pPr>
            <a:lvl9pPr marL="4114800" lvl="8" indent="-228600" algn="l">
              <a:lnSpc>
                <a:spcPct val="100000"/>
              </a:lnSpc>
              <a:spcBef>
                <a:spcPts val="0"/>
              </a:spcBef>
              <a:spcAft>
                <a:spcPts val="0"/>
              </a:spcAft>
              <a:buSzPts val="1800"/>
              <a:buNone/>
              <a:defRPr/>
            </a:lvl9pPr>
          </a:lstStyle>
          <a:p>
            <a:endParaRPr/>
          </a:p>
        </p:txBody>
      </p:sp>
      <p:sp>
        <p:nvSpPr>
          <p:cNvPr id="83" name="Google Shape;83;p13"/>
          <p:cNvSpPr txBox="1">
            <a:spLocks noGrp="1"/>
          </p:cNvSpPr>
          <p:nvPr>
            <p:ph type="title"/>
          </p:nvPr>
        </p:nvSpPr>
        <p:spPr>
          <a:xfrm>
            <a:off x="720000" y="491400"/>
            <a:ext cx="10753200" cy="756000"/>
          </a:xfrm>
          <a:prstGeom prst="rect">
            <a:avLst/>
          </a:prstGeom>
          <a:noFill/>
          <a:ln>
            <a:noFill/>
          </a:ln>
        </p:spPr>
        <p:txBody>
          <a:bodyPr spcFirstLastPara="1" wrap="square" lIns="0" tIns="0" rIns="0" bIns="0" anchor="t" anchorCtr="0">
            <a:noAutofit/>
          </a:bodyPr>
          <a:lstStyle>
            <a:lvl1pPr lvl="0" algn="l">
              <a:lnSpc>
                <a:spcPct val="115000"/>
              </a:lnSpc>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pic>
        <p:nvPicPr>
          <p:cNvPr id="84" name="Google Shape;84;p13"/>
          <p:cNvPicPr preferRelativeResize="0"/>
          <p:nvPr/>
        </p:nvPicPr>
        <p:blipFill rotWithShape="1">
          <a:blip r:embed="rId2">
            <a:alphaModFix/>
          </a:blip>
          <a:srcRect/>
          <a:stretch/>
        </p:blipFill>
        <p:spPr>
          <a:xfrm>
            <a:off x="10879841" y="6051060"/>
            <a:ext cx="840326" cy="579825"/>
          </a:xfrm>
          <a:prstGeom prst="rect">
            <a:avLst/>
          </a:prstGeom>
          <a:noFill/>
          <a:ln>
            <a:noFill/>
          </a:ln>
        </p:spPr>
      </p:pic>
    </p:spTree>
  </p:cSld>
  <p:clrMapOvr>
    <a:masterClrMapping/>
  </p:clrMapOvr>
  <p:extLst>
    <p:ext uri="{DCECCB84-F9BA-43D5-87BE-67443E8EF086}">
      <p15:sldGuideLst xmlns:p15="http://schemas.microsoft.com/office/powerpoint/2012/main">
        <p15:guide id="1" orient="horz" pos="1049">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ontent without heading">
  <p:cSld name="Content without heading">
    <p:spTree>
      <p:nvGrpSpPr>
        <p:cNvPr id="1" name="Shape 85"/>
        <p:cNvGrpSpPr/>
        <p:nvPr/>
      </p:nvGrpSpPr>
      <p:grpSpPr>
        <a:xfrm>
          <a:off x="0" y="0"/>
          <a:ext cx="0" cy="0"/>
          <a:chOff x="0" y="0"/>
          <a:chExt cx="0" cy="0"/>
        </a:xfrm>
      </p:grpSpPr>
      <p:sp>
        <p:nvSpPr>
          <p:cNvPr id="86" name="Google Shape;86;p14"/>
          <p:cNvSpPr txBox="1">
            <a:spLocks noGrp="1"/>
          </p:cNvSpPr>
          <p:nvPr>
            <p:ph type="body" idx="1"/>
          </p:nvPr>
        </p:nvSpPr>
        <p:spPr>
          <a:xfrm>
            <a:off x="720000" y="692150"/>
            <a:ext cx="10753200" cy="5139850"/>
          </a:xfrm>
          <a:prstGeom prst="rect">
            <a:avLst/>
          </a:prstGeom>
          <a:noFill/>
          <a:ln>
            <a:noFill/>
          </a:ln>
        </p:spPr>
        <p:txBody>
          <a:bodyPr spcFirstLastPara="1" wrap="square" lIns="0" tIns="0" rIns="0" bIns="0" anchor="t" anchorCtr="0">
            <a:noAutofit/>
          </a:bodyPr>
          <a:lstStyle>
            <a:lvl1pPr marL="457200" lvl="0" indent="-406400" algn="l">
              <a:lnSpc>
                <a:spcPct val="150000"/>
              </a:lnSpc>
              <a:spcBef>
                <a:spcPts val="0"/>
              </a:spcBef>
              <a:spcAft>
                <a:spcPts val="0"/>
              </a:spcAft>
              <a:buClr>
                <a:schemeClr val="dk2"/>
              </a:buClr>
              <a:buSzPts val="2800"/>
              <a:buFont typeface="Arial"/>
              <a:buChar char="̶"/>
              <a:defRPr b="0"/>
            </a:lvl1pPr>
            <a:lvl2pPr marL="914400" lvl="1" indent="-355600" algn="l">
              <a:lnSpc>
                <a:spcPct val="100000"/>
              </a:lnSpc>
              <a:spcBef>
                <a:spcPts val="0"/>
              </a:spcBef>
              <a:spcAft>
                <a:spcPts val="0"/>
              </a:spcAft>
              <a:buClr>
                <a:schemeClr val="dk2"/>
              </a:buClr>
              <a:buSzPts val="2000"/>
              <a:buFont typeface="Arial"/>
              <a:buChar char="̶"/>
              <a:defRPr sz="2000"/>
            </a:lvl2pPr>
            <a:lvl3pPr marL="1371600" lvl="2" indent="-228600" algn="l">
              <a:lnSpc>
                <a:spcPct val="120000"/>
              </a:lnSpc>
              <a:spcBef>
                <a:spcPts val="0"/>
              </a:spcBef>
              <a:spcAft>
                <a:spcPts val="0"/>
              </a:spcAft>
              <a:buSzPts val="1200"/>
              <a:buFont typeface="Arial"/>
              <a:buNone/>
              <a:defRPr/>
            </a:lvl3pPr>
            <a:lvl4pPr marL="1828800" lvl="3" indent="-228600" algn="l">
              <a:lnSpc>
                <a:spcPct val="100000"/>
              </a:lnSpc>
              <a:spcBef>
                <a:spcPts val="0"/>
              </a:spcBef>
              <a:spcAft>
                <a:spcPts val="0"/>
              </a:spcAft>
              <a:buSzPts val="1620"/>
              <a:buNone/>
              <a:defRPr/>
            </a:lvl4pPr>
            <a:lvl5pPr marL="2286000" lvl="4" indent="-228600" algn="l">
              <a:lnSpc>
                <a:spcPct val="100000"/>
              </a:lnSpc>
              <a:spcBef>
                <a:spcPts val="0"/>
              </a:spcBef>
              <a:spcAft>
                <a:spcPts val="0"/>
              </a:spcAft>
              <a:buSzPts val="1800"/>
              <a:buNone/>
              <a:defRPr/>
            </a:lvl5pPr>
            <a:lvl6pPr marL="2743200" lvl="5" indent="-342900" algn="l">
              <a:spcBef>
                <a:spcPts val="360"/>
              </a:spcBef>
              <a:spcAft>
                <a:spcPts val="0"/>
              </a:spcAft>
              <a:buSzPts val="1800"/>
              <a:buChar char="•"/>
              <a:defRPr/>
            </a:lvl6pPr>
            <a:lvl7pPr marL="3200400" lvl="6" indent="-228600" algn="l">
              <a:lnSpc>
                <a:spcPct val="100000"/>
              </a:lnSpc>
              <a:spcBef>
                <a:spcPts val="0"/>
              </a:spcBef>
              <a:spcAft>
                <a:spcPts val="0"/>
              </a:spcAft>
              <a:buSzPts val="1800"/>
              <a:buNone/>
              <a:defRPr/>
            </a:lvl7pPr>
            <a:lvl8pPr marL="3657600" lvl="7" indent="-228600" algn="l">
              <a:lnSpc>
                <a:spcPct val="100000"/>
              </a:lnSpc>
              <a:spcBef>
                <a:spcPts val="0"/>
              </a:spcBef>
              <a:spcAft>
                <a:spcPts val="0"/>
              </a:spcAft>
              <a:buSzPts val="1800"/>
              <a:buNone/>
              <a:defRPr/>
            </a:lvl8pPr>
            <a:lvl9pPr marL="4114800" lvl="8" indent="-228600" algn="l">
              <a:lnSpc>
                <a:spcPct val="100000"/>
              </a:lnSpc>
              <a:spcBef>
                <a:spcPts val="0"/>
              </a:spcBef>
              <a:spcAft>
                <a:spcPts val="0"/>
              </a:spcAft>
              <a:buSzPts val="1800"/>
              <a:buNone/>
              <a:defRPr/>
            </a:lvl9pPr>
          </a:lstStyle>
          <a:p>
            <a:endParaRPr/>
          </a:p>
        </p:txBody>
      </p:sp>
      <p:pic>
        <p:nvPicPr>
          <p:cNvPr id="87" name="Google Shape;87;p14"/>
          <p:cNvPicPr preferRelativeResize="0"/>
          <p:nvPr/>
        </p:nvPicPr>
        <p:blipFill rotWithShape="1">
          <a:blip r:embed="rId2">
            <a:alphaModFix/>
          </a:blip>
          <a:srcRect/>
          <a:stretch/>
        </p:blipFill>
        <p:spPr>
          <a:xfrm>
            <a:off x="10879841" y="6051060"/>
            <a:ext cx="840326" cy="579825"/>
          </a:xfrm>
          <a:prstGeom prst="rect">
            <a:avLst/>
          </a:prstGeom>
          <a:noFill/>
          <a:ln>
            <a:noFill/>
          </a:ln>
        </p:spPr>
      </p:pic>
    </p:spTree>
  </p:cSld>
  <p:clrMapOvr>
    <a:masterClrMapping/>
  </p:clrMapOvr>
  <p:extLst>
    <p:ext uri="{DCECCB84-F9BA-43D5-87BE-67443E8EF086}">
      <p15:sldGuideLst xmlns:p15="http://schemas.microsoft.com/office/powerpoint/2012/main">
        <p15:guide id="1" orient="horz" pos="436">
          <p15:clr>
            <a:srgbClr val="FBAE40"/>
          </p15:clr>
        </p15:guide>
        <p15:guide id="2" pos="438">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One column text">
  <p:cSld name="ONE_COLUMN_TEXT">
    <p:bg>
      <p:bgPr>
        <a:solidFill>
          <a:schemeClr val="dk2"/>
        </a:solidFill>
        <a:effectLst/>
      </p:bgPr>
    </p:bg>
    <p:spTree>
      <p:nvGrpSpPr>
        <p:cNvPr id="1" name="Shape 88"/>
        <p:cNvGrpSpPr/>
        <p:nvPr/>
      </p:nvGrpSpPr>
      <p:grpSpPr>
        <a:xfrm>
          <a:off x="0" y="0"/>
          <a:ext cx="0" cy="0"/>
          <a:chOff x="0" y="0"/>
          <a:chExt cx="0" cy="0"/>
        </a:xfrm>
      </p:grpSpPr>
      <p:sp>
        <p:nvSpPr>
          <p:cNvPr id="89" name="Google Shape;89;p15"/>
          <p:cNvSpPr txBox="1"/>
          <p:nvPr/>
        </p:nvSpPr>
        <p:spPr>
          <a:xfrm rot="10800000" flipH="1">
            <a:off x="4368800" y="33"/>
            <a:ext cx="7823100" cy="6858000"/>
          </a:xfrm>
          <a:prstGeom prst="rect">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90" name="Google Shape;90;p15"/>
          <p:cNvSpPr/>
          <p:nvPr/>
        </p:nvSpPr>
        <p:spPr>
          <a:xfrm rot="-5400000">
            <a:off x="1012250" y="3356550"/>
            <a:ext cx="6858000" cy="1449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91" name="Google Shape;91;p15"/>
          <p:cNvSpPr txBox="1">
            <a:spLocks noGrp="1"/>
          </p:cNvSpPr>
          <p:nvPr>
            <p:ph type="title"/>
          </p:nvPr>
        </p:nvSpPr>
        <p:spPr>
          <a:xfrm>
            <a:off x="301437" y="477067"/>
            <a:ext cx="3744000" cy="1271100"/>
          </a:xfrm>
          <a:prstGeom prst="rect">
            <a:avLst/>
          </a:prstGeom>
        </p:spPr>
        <p:txBody>
          <a:bodyPr spcFirstLastPara="1" wrap="square" lIns="0" tIns="0" rIns="0" bIns="0" anchor="b" anchorCtr="0">
            <a:noAutofit/>
          </a:bodyPr>
          <a:lstStyle>
            <a:lvl1pPr lvl="0" rtl="0">
              <a:spcBef>
                <a:spcPts val="0"/>
              </a:spcBef>
              <a:spcAft>
                <a:spcPts val="0"/>
              </a:spcAft>
              <a:buClr>
                <a:srgbClr val="FFFFFF"/>
              </a:buClr>
              <a:buSzPts val="3200"/>
              <a:buNone/>
              <a:defRPr sz="3200">
                <a:solidFill>
                  <a:srgbClr val="FFFFFF"/>
                </a:solidFill>
              </a:defRPr>
            </a:lvl1pPr>
            <a:lvl2pPr lvl="1" rtl="0">
              <a:spcBef>
                <a:spcPts val="0"/>
              </a:spcBef>
              <a:spcAft>
                <a:spcPts val="0"/>
              </a:spcAft>
              <a:buSzPts val="3200"/>
              <a:buNone/>
              <a:defRPr sz="3200"/>
            </a:lvl2pPr>
            <a:lvl3pPr lvl="2" rtl="0">
              <a:spcBef>
                <a:spcPts val="0"/>
              </a:spcBef>
              <a:spcAft>
                <a:spcPts val="0"/>
              </a:spcAft>
              <a:buSzPts val="3200"/>
              <a:buNone/>
              <a:defRPr sz="3200"/>
            </a:lvl3pPr>
            <a:lvl4pPr lvl="3" rtl="0">
              <a:spcBef>
                <a:spcPts val="0"/>
              </a:spcBef>
              <a:spcAft>
                <a:spcPts val="0"/>
              </a:spcAft>
              <a:buSzPts val="3200"/>
              <a:buNone/>
              <a:defRPr sz="3200"/>
            </a:lvl4pPr>
            <a:lvl5pPr lvl="4" rtl="0">
              <a:spcBef>
                <a:spcPts val="0"/>
              </a:spcBef>
              <a:spcAft>
                <a:spcPts val="0"/>
              </a:spcAft>
              <a:buSzPts val="3200"/>
              <a:buNone/>
              <a:defRPr sz="3200"/>
            </a:lvl5pPr>
            <a:lvl6pPr lvl="5" rtl="0">
              <a:spcBef>
                <a:spcPts val="0"/>
              </a:spcBef>
              <a:spcAft>
                <a:spcPts val="0"/>
              </a:spcAft>
              <a:buSzPts val="3200"/>
              <a:buNone/>
              <a:defRPr sz="3200"/>
            </a:lvl6pPr>
            <a:lvl7pPr lvl="6" rtl="0">
              <a:spcBef>
                <a:spcPts val="0"/>
              </a:spcBef>
              <a:spcAft>
                <a:spcPts val="0"/>
              </a:spcAft>
              <a:buSzPts val="3200"/>
              <a:buNone/>
              <a:defRPr sz="3200"/>
            </a:lvl7pPr>
            <a:lvl8pPr lvl="7" rtl="0">
              <a:spcBef>
                <a:spcPts val="0"/>
              </a:spcBef>
              <a:spcAft>
                <a:spcPts val="0"/>
              </a:spcAft>
              <a:buSzPts val="3200"/>
              <a:buNone/>
              <a:defRPr sz="3200"/>
            </a:lvl8pPr>
            <a:lvl9pPr lvl="8" rtl="0">
              <a:spcBef>
                <a:spcPts val="0"/>
              </a:spcBef>
              <a:spcAft>
                <a:spcPts val="0"/>
              </a:spcAft>
              <a:buSzPts val="3200"/>
              <a:buNone/>
              <a:defRPr sz="3200"/>
            </a:lvl9pPr>
          </a:lstStyle>
          <a:p>
            <a:endParaRPr/>
          </a:p>
        </p:txBody>
      </p:sp>
      <p:sp>
        <p:nvSpPr>
          <p:cNvPr id="92" name="Google Shape;92;p15"/>
          <p:cNvSpPr txBox="1">
            <a:spLocks noGrp="1"/>
          </p:cNvSpPr>
          <p:nvPr>
            <p:ph type="body" idx="1"/>
          </p:nvPr>
        </p:nvSpPr>
        <p:spPr>
          <a:xfrm>
            <a:off x="301433" y="1954400"/>
            <a:ext cx="3744000" cy="4218000"/>
          </a:xfrm>
          <a:prstGeom prst="rect">
            <a:avLst/>
          </a:prstGeom>
        </p:spPr>
        <p:txBody>
          <a:bodyPr spcFirstLastPara="1" wrap="square" lIns="0" tIns="0" rIns="0" bIns="0" anchor="t" anchorCtr="0">
            <a:noAutofit/>
          </a:bodyPr>
          <a:lstStyle>
            <a:lvl1pPr marL="457200" lvl="0" indent="-228600" rtl="0">
              <a:spcBef>
                <a:spcPts val="0"/>
              </a:spcBef>
              <a:spcAft>
                <a:spcPts val="0"/>
              </a:spcAft>
              <a:buClr>
                <a:schemeClr val="lt1"/>
              </a:buClr>
              <a:buSzPts val="1800"/>
              <a:buNone/>
              <a:defRPr sz="1800">
                <a:solidFill>
                  <a:schemeClr val="lt1"/>
                </a:solidFill>
              </a:defRPr>
            </a:lvl1pPr>
            <a:lvl2pPr marL="914400" lvl="1" indent="-228600" rtl="0">
              <a:spcBef>
                <a:spcPts val="0"/>
              </a:spcBef>
              <a:spcAft>
                <a:spcPts val="0"/>
              </a:spcAft>
              <a:buClr>
                <a:schemeClr val="lt1"/>
              </a:buClr>
              <a:buSzPts val="1800"/>
              <a:buNone/>
              <a:defRPr sz="1800">
                <a:solidFill>
                  <a:schemeClr val="lt1"/>
                </a:solidFill>
              </a:defRPr>
            </a:lvl2pPr>
            <a:lvl3pPr marL="1371600" lvl="2" indent="-228600" rtl="0">
              <a:spcBef>
                <a:spcPts val="0"/>
              </a:spcBef>
              <a:spcAft>
                <a:spcPts val="0"/>
              </a:spcAft>
              <a:buClr>
                <a:schemeClr val="lt1"/>
              </a:buClr>
              <a:buSzPts val="1600"/>
              <a:buNone/>
              <a:defRPr sz="1600">
                <a:solidFill>
                  <a:schemeClr val="lt1"/>
                </a:solidFill>
              </a:defRPr>
            </a:lvl3pPr>
            <a:lvl4pPr marL="1828800" lvl="3" indent="-228600" rtl="0">
              <a:spcBef>
                <a:spcPts val="0"/>
              </a:spcBef>
              <a:spcAft>
                <a:spcPts val="0"/>
              </a:spcAft>
              <a:buClr>
                <a:schemeClr val="lt1"/>
              </a:buClr>
              <a:buSzPts val="1600"/>
              <a:buNone/>
              <a:defRPr sz="1600">
                <a:solidFill>
                  <a:schemeClr val="lt1"/>
                </a:solidFill>
              </a:defRPr>
            </a:lvl4pPr>
            <a:lvl5pPr marL="2286000" lvl="4" indent="-228600" rtl="0">
              <a:spcBef>
                <a:spcPts val="0"/>
              </a:spcBef>
              <a:spcAft>
                <a:spcPts val="0"/>
              </a:spcAft>
              <a:buClr>
                <a:schemeClr val="lt1"/>
              </a:buClr>
              <a:buSzPts val="1600"/>
              <a:buNone/>
              <a:defRPr sz="1600">
                <a:solidFill>
                  <a:schemeClr val="lt1"/>
                </a:solidFill>
              </a:defRPr>
            </a:lvl5pPr>
            <a:lvl6pPr marL="2743200" lvl="5" indent="-330200" rtl="0">
              <a:spcBef>
                <a:spcPts val="360"/>
              </a:spcBef>
              <a:spcAft>
                <a:spcPts val="0"/>
              </a:spcAft>
              <a:buClr>
                <a:schemeClr val="lt1"/>
              </a:buClr>
              <a:buSzPts val="1600"/>
              <a:buChar char="•"/>
              <a:defRPr sz="1600">
                <a:solidFill>
                  <a:schemeClr val="lt1"/>
                </a:solidFill>
              </a:defRPr>
            </a:lvl6pPr>
            <a:lvl7pPr marL="3200400" lvl="6" indent="-228600" rtl="0">
              <a:spcBef>
                <a:spcPts val="0"/>
              </a:spcBef>
              <a:spcAft>
                <a:spcPts val="0"/>
              </a:spcAft>
              <a:buClr>
                <a:schemeClr val="lt1"/>
              </a:buClr>
              <a:buSzPts val="1600"/>
              <a:buNone/>
              <a:defRPr sz="1600">
                <a:solidFill>
                  <a:schemeClr val="lt1"/>
                </a:solidFill>
              </a:defRPr>
            </a:lvl7pPr>
            <a:lvl8pPr marL="3657600" lvl="7" indent="-228600" rtl="0">
              <a:spcBef>
                <a:spcPts val="0"/>
              </a:spcBef>
              <a:spcAft>
                <a:spcPts val="0"/>
              </a:spcAft>
              <a:buClr>
                <a:schemeClr val="lt1"/>
              </a:buClr>
              <a:buSzPts val="1600"/>
              <a:buNone/>
              <a:defRPr sz="1600">
                <a:solidFill>
                  <a:schemeClr val="lt1"/>
                </a:solidFill>
              </a:defRPr>
            </a:lvl8pPr>
            <a:lvl9pPr marL="4114800" lvl="8" indent="-228600" rtl="0">
              <a:spcBef>
                <a:spcPts val="0"/>
              </a:spcBef>
              <a:spcAft>
                <a:spcPts val="0"/>
              </a:spcAft>
              <a:buClr>
                <a:schemeClr val="lt1"/>
              </a:buClr>
              <a:buSzPts val="1600"/>
              <a:buNone/>
              <a:defRPr sz="1600">
                <a:solidFill>
                  <a:schemeClr val="lt1"/>
                </a:solidFill>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93"/>
        <p:cNvGrpSpPr/>
        <p:nvPr/>
      </p:nvGrpSpPr>
      <p:grpSpPr>
        <a:xfrm>
          <a:off x="0" y="0"/>
          <a:ext cx="0" cy="0"/>
          <a:chOff x="0" y="0"/>
          <a:chExt cx="0" cy="0"/>
        </a:xfrm>
      </p:grpSpPr>
      <p:sp>
        <p:nvSpPr>
          <p:cNvPr id="94" name="Google Shape;94;p16"/>
          <p:cNvSpPr/>
          <p:nvPr/>
        </p:nvSpPr>
        <p:spPr>
          <a:xfrm flipH="1">
            <a:off x="0" y="0"/>
            <a:ext cx="6096000" cy="6858000"/>
          </a:xfrm>
          <a:prstGeom prst="rect">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95" name="Google Shape;95;p16"/>
          <p:cNvSpPr/>
          <p:nvPr/>
        </p:nvSpPr>
        <p:spPr>
          <a:xfrm rot="5400000">
            <a:off x="2595233" y="3356900"/>
            <a:ext cx="6857100" cy="144900"/>
          </a:xfrm>
          <a:prstGeom prst="rect">
            <a:avLst/>
          </a:prstGeom>
          <a:gradFill>
            <a:gsLst>
              <a:gs pos="0">
                <a:srgbClr val="999999"/>
              </a:gs>
              <a:gs pos="32000">
                <a:srgbClr val="D9D9D9"/>
              </a:gs>
              <a:gs pos="69000">
                <a:srgbClr val="F3F3F3"/>
              </a:gs>
              <a:gs pos="100000">
                <a:srgbClr val="FFFFFF"/>
              </a:gs>
            </a:gsLst>
            <a:lin ang="16200038"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96" name="Google Shape;96;p16"/>
          <p:cNvSpPr txBox="1">
            <a:spLocks noGrp="1"/>
          </p:cNvSpPr>
          <p:nvPr>
            <p:ph type="title"/>
          </p:nvPr>
        </p:nvSpPr>
        <p:spPr>
          <a:xfrm>
            <a:off x="354000" y="1644233"/>
            <a:ext cx="5393700" cy="1976400"/>
          </a:xfrm>
          <a:prstGeom prst="rect">
            <a:avLst/>
          </a:prstGeom>
        </p:spPr>
        <p:txBody>
          <a:bodyPr spcFirstLastPara="1" wrap="square" lIns="0" tIns="0" rIns="0" bIns="0" anchor="t" anchorCtr="0">
            <a:noAutofit/>
          </a:bodyPr>
          <a:lstStyle>
            <a:lvl1pPr lvl="0" algn="ctr" rtl="0">
              <a:spcBef>
                <a:spcPts val="0"/>
              </a:spcBef>
              <a:spcAft>
                <a:spcPts val="0"/>
              </a:spcAft>
              <a:buClr>
                <a:srgbClr val="FFFFFF"/>
              </a:buClr>
              <a:buSzPts val="5600"/>
              <a:buNone/>
              <a:defRPr sz="5600">
                <a:solidFill>
                  <a:srgbClr val="FFFFFF"/>
                </a:solidFill>
              </a:defRPr>
            </a:lvl1pPr>
            <a:lvl2pPr lvl="1" algn="ctr" rtl="0">
              <a:spcBef>
                <a:spcPts val="0"/>
              </a:spcBef>
              <a:spcAft>
                <a:spcPts val="0"/>
              </a:spcAft>
              <a:buClr>
                <a:schemeClr val="dk2"/>
              </a:buClr>
              <a:buSzPts val="5600"/>
              <a:buNone/>
              <a:defRPr sz="5600">
                <a:solidFill>
                  <a:schemeClr val="dk2"/>
                </a:solidFill>
              </a:defRPr>
            </a:lvl2pPr>
            <a:lvl3pPr lvl="2" algn="ctr" rtl="0">
              <a:spcBef>
                <a:spcPts val="0"/>
              </a:spcBef>
              <a:spcAft>
                <a:spcPts val="0"/>
              </a:spcAft>
              <a:buClr>
                <a:schemeClr val="dk2"/>
              </a:buClr>
              <a:buSzPts val="5600"/>
              <a:buNone/>
              <a:defRPr sz="5600">
                <a:solidFill>
                  <a:schemeClr val="dk2"/>
                </a:solidFill>
              </a:defRPr>
            </a:lvl3pPr>
            <a:lvl4pPr lvl="3" algn="ctr" rtl="0">
              <a:spcBef>
                <a:spcPts val="0"/>
              </a:spcBef>
              <a:spcAft>
                <a:spcPts val="0"/>
              </a:spcAft>
              <a:buClr>
                <a:schemeClr val="dk2"/>
              </a:buClr>
              <a:buSzPts val="5600"/>
              <a:buNone/>
              <a:defRPr sz="5600">
                <a:solidFill>
                  <a:schemeClr val="dk2"/>
                </a:solidFill>
              </a:defRPr>
            </a:lvl4pPr>
            <a:lvl5pPr lvl="4" algn="ctr" rtl="0">
              <a:spcBef>
                <a:spcPts val="0"/>
              </a:spcBef>
              <a:spcAft>
                <a:spcPts val="0"/>
              </a:spcAft>
              <a:buClr>
                <a:schemeClr val="dk2"/>
              </a:buClr>
              <a:buSzPts val="5600"/>
              <a:buNone/>
              <a:defRPr sz="5600">
                <a:solidFill>
                  <a:schemeClr val="dk2"/>
                </a:solidFill>
              </a:defRPr>
            </a:lvl5pPr>
            <a:lvl6pPr lvl="5" algn="ctr" rtl="0">
              <a:spcBef>
                <a:spcPts val="0"/>
              </a:spcBef>
              <a:spcAft>
                <a:spcPts val="0"/>
              </a:spcAft>
              <a:buClr>
                <a:schemeClr val="dk2"/>
              </a:buClr>
              <a:buSzPts val="5600"/>
              <a:buNone/>
              <a:defRPr sz="5600">
                <a:solidFill>
                  <a:schemeClr val="dk2"/>
                </a:solidFill>
              </a:defRPr>
            </a:lvl6pPr>
            <a:lvl7pPr lvl="6" algn="ctr" rtl="0">
              <a:spcBef>
                <a:spcPts val="0"/>
              </a:spcBef>
              <a:spcAft>
                <a:spcPts val="0"/>
              </a:spcAft>
              <a:buClr>
                <a:schemeClr val="dk2"/>
              </a:buClr>
              <a:buSzPts val="5600"/>
              <a:buNone/>
              <a:defRPr sz="5600">
                <a:solidFill>
                  <a:schemeClr val="dk2"/>
                </a:solidFill>
              </a:defRPr>
            </a:lvl7pPr>
            <a:lvl8pPr lvl="7" algn="ctr" rtl="0">
              <a:spcBef>
                <a:spcPts val="0"/>
              </a:spcBef>
              <a:spcAft>
                <a:spcPts val="0"/>
              </a:spcAft>
              <a:buClr>
                <a:schemeClr val="dk2"/>
              </a:buClr>
              <a:buSzPts val="5600"/>
              <a:buNone/>
              <a:defRPr sz="5600">
                <a:solidFill>
                  <a:schemeClr val="dk2"/>
                </a:solidFill>
              </a:defRPr>
            </a:lvl8pPr>
            <a:lvl9pPr lvl="8" algn="ctr" rtl="0">
              <a:spcBef>
                <a:spcPts val="0"/>
              </a:spcBef>
              <a:spcAft>
                <a:spcPts val="0"/>
              </a:spcAft>
              <a:buClr>
                <a:schemeClr val="dk2"/>
              </a:buClr>
              <a:buSzPts val="5600"/>
              <a:buNone/>
              <a:defRPr sz="5600">
                <a:solidFill>
                  <a:schemeClr val="dk2"/>
                </a:solidFill>
              </a:defRPr>
            </a:lvl9pPr>
          </a:lstStyle>
          <a:p>
            <a:endParaRPr/>
          </a:p>
        </p:txBody>
      </p:sp>
      <p:sp>
        <p:nvSpPr>
          <p:cNvPr id="97" name="Google Shape;97;p16"/>
          <p:cNvSpPr txBox="1">
            <a:spLocks noGrp="1"/>
          </p:cNvSpPr>
          <p:nvPr>
            <p:ph type="subTitle" idx="1"/>
          </p:nvPr>
        </p:nvSpPr>
        <p:spPr>
          <a:xfrm>
            <a:off x="354000" y="3705956"/>
            <a:ext cx="5393700" cy="16467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rgbClr val="FFFFFF"/>
              </a:buClr>
              <a:buSzPts val="2800"/>
              <a:buNone/>
              <a:defRPr sz="2800">
                <a:solidFill>
                  <a:srgbClr val="FFFFFF"/>
                </a:solidFill>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36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98" name="Google Shape;98;p16"/>
          <p:cNvSpPr txBox="1">
            <a:spLocks noGrp="1"/>
          </p:cNvSpPr>
          <p:nvPr>
            <p:ph type="body" idx="2"/>
          </p:nvPr>
        </p:nvSpPr>
        <p:spPr>
          <a:xfrm>
            <a:off x="6586000" y="514300"/>
            <a:ext cx="5115900" cy="5899200"/>
          </a:xfrm>
          <a:prstGeom prst="rect">
            <a:avLst/>
          </a:prstGeom>
        </p:spPr>
        <p:txBody>
          <a:bodyPr spcFirstLastPara="1" wrap="square" lIns="0" tIns="0" rIns="0" bIns="0" anchor="ctr" anchorCtr="0">
            <a:noAutofit/>
          </a:bodyPr>
          <a:lstStyle>
            <a:lvl1pPr marL="457200" lvl="0" indent="-381000" rtl="0">
              <a:lnSpc>
                <a:spcPct val="115000"/>
              </a:lnSpc>
              <a:spcBef>
                <a:spcPts val="0"/>
              </a:spcBef>
              <a:spcAft>
                <a:spcPts val="0"/>
              </a:spcAft>
              <a:buClr>
                <a:schemeClr val="dk1"/>
              </a:buClr>
              <a:buSzPts val="2400"/>
              <a:buChar char="●"/>
              <a:defRPr sz="2400"/>
            </a:lvl1pPr>
            <a:lvl2pPr marL="914400" lvl="1" indent="-368300" rtl="0">
              <a:spcBef>
                <a:spcPts val="0"/>
              </a:spcBef>
              <a:spcAft>
                <a:spcPts val="0"/>
              </a:spcAft>
              <a:buClr>
                <a:schemeClr val="dk1"/>
              </a:buClr>
              <a:buSzPts val="2200"/>
              <a:buChar char="○"/>
              <a:defRPr sz="2200"/>
            </a:lvl2pPr>
            <a:lvl3pPr marL="1371600" lvl="2" indent="-355600" rtl="0">
              <a:spcBef>
                <a:spcPts val="0"/>
              </a:spcBef>
              <a:spcAft>
                <a:spcPts val="0"/>
              </a:spcAft>
              <a:buClr>
                <a:schemeClr val="dk1"/>
              </a:buClr>
              <a:buSzPts val="2000"/>
              <a:buChar char="■"/>
              <a:defRPr/>
            </a:lvl3pPr>
            <a:lvl4pPr marL="1828800" lvl="3" indent="-342900" rtl="0">
              <a:spcBef>
                <a:spcPts val="0"/>
              </a:spcBef>
              <a:spcAft>
                <a:spcPts val="0"/>
              </a:spcAft>
              <a:buClr>
                <a:schemeClr val="dk1"/>
              </a:buClr>
              <a:buSzPts val="1800"/>
              <a:buChar char="●"/>
              <a:defRPr/>
            </a:lvl4pPr>
            <a:lvl5pPr marL="2286000" lvl="4" indent="-342900" rtl="0">
              <a:spcBef>
                <a:spcPts val="0"/>
              </a:spcBef>
              <a:spcAft>
                <a:spcPts val="0"/>
              </a:spcAft>
              <a:buClr>
                <a:schemeClr val="dk1"/>
              </a:buClr>
              <a:buSzPts val="1800"/>
              <a:buChar char="○"/>
              <a:defRPr/>
            </a:lvl5pPr>
            <a:lvl6pPr marL="2743200" lvl="5" indent="-342900" rtl="0">
              <a:spcBef>
                <a:spcPts val="360"/>
              </a:spcBef>
              <a:spcAft>
                <a:spcPts val="0"/>
              </a:spcAft>
              <a:buClr>
                <a:schemeClr val="dk1"/>
              </a:buClr>
              <a:buSzPts val="1800"/>
              <a:buChar char="■"/>
              <a:defRPr/>
            </a:lvl6pPr>
            <a:lvl7pPr marL="3200400" lvl="6" indent="-342900" rtl="0">
              <a:spcBef>
                <a:spcPts val="0"/>
              </a:spcBef>
              <a:spcAft>
                <a:spcPts val="0"/>
              </a:spcAft>
              <a:buClr>
                <a:schemeClr val="dk1"/>
              </a:buClr>
              <a:buSzPts val="1800"/>
              <a:buChar char="●"/>
              <a:defRPr/>
            </a:lvl7pPr>
            <a:lvl8pPr marL="3657600" lvl="7" indent="-342900" rtl="0">
              <a:spcBef>
                <a:spcPts val="0"/>
              </a:spcBef>
              <a:spcAft>
                <a:spcPts val="0"/>
              </a:spcAft>
              <a:buClr>
                <a:schemeClr val="dk1"/>
              </a:buClr>
              <a:buSzPts val="1800"/>
              <a:buChar char="○"/>
              <a:defRPr/>
            </a:lvl8pPr>
            <a:lvl9pPr marL="4114800" lvl="8" indent="-342900" rtl="0">
              <a:spcBef>
                <a:spcPts val="0"/>
              </a:spcBef>
              <a:spcAft>
                <a:spcPts val="0"/>
              </a:spcAft>
              <a:buClr>
                <a:schemeClr val="dk1"/>
              </a:buClr>
              <a:buSzPts val="1800"/>
              <a:buChar char="■"/>
              <a:defRPr/>
            </a:lvl9pPr>
          </a:lstStyle>
          <a:p>
            <a:endParaRPr/>
          </a:p>
        </p:txBody>
      </p:sp>
      <p:pic>
        <p:nvPicPr>
          <p:cNvPr id="99" name="Google Shape;99;p16"/>
          <p:cNvPicPr preferRelativeResize="0"/>
          <p:nvPr/>
        </p:nvPicPr>
        <p:blipFill rotWithShape="1">
          <a:blip r:embed="rId2">
            <a:alphaModFix/>
          </a:blip>
          <a:srcRect/>
          <a:stretch/>
        </p:blipFill>
        <p:spPr>
          <a:xfrm>
            <a:off x="10879841" y="6051060"/>
            <a:ext cx="840326" cy="579824"/>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ction title and description inverse">
  <p:cSld name="SECTION_TITLE_AND_DESCRIPTION_1">
    <p:bg>
      <p:bgPr>
        <a:solidFill>
          <a:schemeClr val="accent1"/>
        </a:solidFill>
        <a:effectLst/>
      </p:bgPr>
    </p:bg>
    <p:spTree>
      <p:nvGrpSpPr>
        <p:cNvPr id="1" name="Shape 100"/>
        <p:cNvGrpSpPr/>
        <p:nvPr/>
      </p:nvGrpSpPr>
      <p:grpSpPr>
        <a:xfrm>
          <a:off x="0" y="0"/>
          <a:ext cx="0" cy="0"/>
          <a:chOff x="0" y="0"/>
          <a:chExt cx="0" cy="0"/>
        </a:xfrm>
      </p:grpSpPr>
      <p:sp>
        <p:nvSpPr>
          <p:cNvPr id="101" name="Google Shape;101;p17"/>
          <p:cNvSpPr/>
          <p:nvPr/>
        </p:nvSpPr>
        <p:spPr>
          <a:xfrm flipH="1">
            <a:off x="0" y="0"/>
            <a:ext cx="6096000" cy="6858000"/>
          </a:xfrm>
          <a:prstGeom prst="rect">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solidFill>
                <a:srgbClr val="FFFFFF"/>
              </a:solidFill>
            </a:endParaRPr>
          </a:p>
        </p:txBody>
      </p:sp>
      <p:sp>
        <p:nvSpPr>
          <p:cNvPr id="102" name="Google Shape;102;p17"/>
          <p:cNvSpPr/>
          <p:nvPr/>
        </p:nvSpPr>
        <p:spPr>
          <a:xfrm rot="5400000">
            <a:off x="2595233" y="3356900"/>
            <a:ext cx="6857100" cy="144900"/>
          </a:xfrm>
          <a:prstGeom prst="rect">
            <a:avLst/>
          </a:prstGeom>
          <a:gradFill>
            <a:gsLst>
              <a:gs pos="0">
                <a:srgbClr val="B7B7B7"/>
              </a:gs>
              <a:gs pos="100000">
                <a:srgbClr val="FFFFFF"/>
              </a:gs>
            </a:gsLst>
            <a:lin ang="5400012"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03" name="Google Shape;103;p17"/>
          <p:cNvSpPr txBox="1">
            <a:spLocks noGrp="1"/>
          </p:cNvSpPr>
          <p:nvPr>
            <p:ph type="title"/>
          </p:nvPr>
        </p:nvSpPr>
        <p:spPr>
          <a:xfrm>
            <a:off x="354000" y="1644233"/>
            <a:ext cx="5393700" cy="1976400"/>
          </a:xfrm>
          <a:prstGeom prst="rect">
            <a:avLst/>
          </a:prstGeom>
        </p:spPr>
        <p:txBody>
          <a:bodyPr spcFirstLastPara="1" wrap="square" lIns="0" tIns="0" rIns="0" bIns="0" anchor="t" anchorCtr="0">
            <a:noAutofit/>
          </a:bodyPr>
          <a:lstStyle>
            <a:lvl1pPr lvl="0" algn="ctr" rtl="0">
              <a:spcBef>
                <a:spcPts val="0"/>
              </a:spcBef>
              <a:spcAft>
                <a:spcPts val="0"/>
              </a:spcAft>
              <a:buClr>
                <a:schemeClr val="dk2"/>
              </a:buClr>
              <a:buSzPts val="5600"/>
              <a:buNone/>
              <a:defRPr sz="5600"/>
            </a:lvl1pPr>
            <a:lvl2pPr lvl="1" algn="ctr" rtl="0">
              <a:spcBef>
                <a:spcPts val="0"/>
              </a:spcBef>
              <a:spcAft>
                <a:spcPts val="0"/>
              </a:spcAft>
              <a:buClr>
                <a:schemeClr val="dk2"/>
              </a:buClr>
              <a:buSzPts val="5600"/>
              <a:buNone/>
              <a:defRPr sz="5600">
                <a:solidFill>
                  <a:schemeClr val="dk2"/>
                </a:solidFill>
              </a:defRPr>
            </a:lvl2pPr>
            <a:lvl3pPr lvl="2" algn="ctr" rtl="0">
              <a:spcBef>
                <a:spcPts val="0"/>
              </a:spcBef>
              <a:spcAft>
                <a:spcPts val="0"/>
              </a:spcAft>
              <a:buClr>
                <a:schemeClr val="dk2"/>
              </a:buClr>
              <a:buSzPts val="5600"/>
              <a:buNone/>
              <a:defRPr sz="5600">
                <a:solidFill>
                  <a:schemeClr val="dk2"/>
                </a:solidFill>
              </a:defRPr>
            </a:lvl3pPr>
            <a:lvl4pPr lvl="3" algn="ctr" rtl="0">
              <a:spcBef>
                <a:spcPts val="0"/>
              </a:spcBef>
              <a:spcAft>
                <a:spcPts val="0"/>
              </a:spcAft>
              <a:buClr>
                <a:schemeClr val="dk2"/>
              </a:buClr>
              <a:buSzPts val="5600"/>
              <a:buNone/>
              <a:defRPr sz="5600">
                <a:solidFill>
                  <a:schemeClr val="dk2"/>
                </a:solidFill>
              </a:defRPr>
            </a:lvl4pPr>
            <a:lvl5pPr lvl="4" algn="ctr" rtl="0">
              <a:spcBef>
                <a:spcPts val="0"/>
              </a:spcBef>
              <a:spcAft>
                <a:spcPts val="0"/>
              </a:spcAft>
              <a:buClr>
                <a:schemeClr val="dk2"/>
              </a:buClr>
              <a:buSzPts val="5600"/>
              <a:buNone/>
              <a:defRPr sz="5600">
                <a:solidFill>
                  <a:schemeClr val="dk2"/>
                </a:solidFill>
              </a:defRPr>
            </a:lvl5pPr>
            <a:lvl6pPr lvl="5" algn="ctr" rtl="0">
              <a:spcBef>
                <a:spcPts val="0"/>
              </a:spcBef>
              <a:spcAft>
                <a:spcPts val="0"/>
              </a:spcAft>
              <a:buClr>
                <a:schemeClr val="dk2"/>
              </a:buClr>
              <a:buSzPts val="5600"/>
              <a:buNone/>
              <a:defRPr sz="5600">
                <a:solidFill>
                  <a:schemeClr val="dk2"/>
                </a:solidFill>
              </a:defRPr>
            </a:lvl6pPr>
            <a:lvl7pPr lvl="6" algn="ctr" rtl="0">
              <a:spcBef>
                <a:spcPts val="0"/>
              </a:spcBef>
              <a:spcAft>
                <a:spcPts val="0"/>
              </a:spcAft>
              <a:buClr>
                <a:schemeClr val="dk2"/>
              </a:buClr>
              <a:buSzPts val="5600"/>
              <a:buNone/>
              <a:defRPr sz="5600">
                <a:solidFill>
                  <a:schemeClr val="dk2"/>
                </a:solidFill>
              </a:defRPr>
            </a:lvl7pPr>
            <a:lvl8pPr lvl="7" algn="ctr" rtl="0">
              <a:spcBef>
                <a:spcPts val="0"/>
              </a:spcBef>
              <a:spcAft>
                <a:spcPts val="0"/>
              </a:spcAft>
              <a:buClr>
                <a:schemeClr val="dk2"/>
              </a:buClr>
              <a:buSzPts val="5600"/>
              <a:buNone/>
              <a:defRPr sz="5600">
                <a:solidFill>
                  <a:schemeClr val="dk2"/>
                </a:solidFill>
              </a:defRPr>
            </a:lvl8pPr>
            <a:lvl9pPr lvl="8" algn="ctr" rtl="0">
              <a:spcBef>
                <a:spcPts val="0"/>
              </a:spcBef>
              <a:spcAft>
                <a:spcPts val="0"/>
              </a:spcAft>
              <a:buClr>
                <a:schemeClr val="dk2"/>
              </a:buClr>
              <a:buSzPts val="5600"/>
              <a:buNone/>
              <a:defRPr sz="5600">
                <a:solidFill>
                  <a:schemeClr val="dk2"/>
                </a:solidFill>
              </a:defRPr>
            </a:lvl9pPr>
          </a:lstStyle>
          <a:p>
            <a:endParaRPr/>
          </a:p>
        </p:txBody>
      </p:sp>
      <p:sp>
        <p:nvSpPr>
          <p:cNvPr id="104" name="Google Shape;104;p17"/>
          <p:cNvSpPr txBox="1">
            <a:spLocks noGrp="1"/>
          </p:cNvSpPr>
          <p:nvPr>
            <p:ph type="subTitle" idx="1"/>
          </p:nvPr>
        </p:nvSpPr>
        <p:spPr>
          <a:xfrm>
            <a:off x="354000" y="3705956"/>
            <a:ext cx="5393700" cy="16467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SzPts val="2800"/>
              <a:buNone/>
              <a:defRPr sz="2800">
                <a:solidFill>
                  <a:schemeClr val="dk2"/>
                </a:solidFill>
              </a:defRPr>
            </a:lvl1pPr>
            <a:lvl2pPr lvl="1" algn="ctr" rtl="0">
              <a:lnSpc>
                <a:spcPct val="100000"/>
              </a:lnSpc>
              <a:spcBef>
                <a:spcPts val="0"/>
              </a:spcBef>
              <a:spcAft>
                <a:spcPts val="0"/>
              </a:spcAft>
              <a:buSzPts val="2800"/>
              <a:buNone/>
              <a:defRPr sz="2800">
                <a:solidFill>
                  <a:schemeClr val="dk2"/>
                </a:solidFill>
              </a:defRPr>
            </a:lvl2pPr>
            <a:lvl3pPr lvl="2" algn="ctr" rtl="0">
              <a:lnSpc>
                <a:spcPct val="100000"/>
              </a:lnSpc>
              <a:spcBef>
                <a:spcPts val="0"/>
              </a:spcBef>
              <a:spcAft>
                <a:spcPts val="0"/>
              </a:spcAft>
              <a:buClr>
                <a:schemeClr val="dk2"/>
              </a:buClr>
              <a:buSzPts val="2800"/>
              <a:buNone/>
              <a:defRPr sz="2800">
                <a:solidFill>
                  <a:schemeClr val="dk2"/>
                </a:solidFill>
              </a:defRPr>
            </a:lvl3pPr>
            <a:lvl4pPr lvl="3" algn="ctr" rtl="0">
              <a:lnSpc>
                <a:spcPct val="100000"/>
              </a:lnSpc>
              <a:spcBef>
                <a:spcPts val="0"/>
              </a:spcBef>
              <a:spcAft>
                <a:spcPts val="0"/>
              </a:spcAft>
              <a:buClr>
                <a:schemeClr val="dk2"/>
              </a:buClr>
              <a:buSzPts val="2800"/>
              <a:buNone/>
              <a:defRPr sz="2800">
                <a:solidFill>
                  <a:schemeClr val="dk2"/>
                </a:solidFill>
              </a:defRPr>
            </a:lvl4pPr>
            <a:lvl5pPr lvl="4" algn="ctr" rtl="0">
              <a:lnSpc>
                <a:spcPct val="100000"/>
              </a:lnSpc>
              <a:spcBef>
                <a:spcPts val="0"/>
              </a:spcBef>
              <a:spcAft>
                <a:spcPts val="0"/>
              </a:spcAft>
              <a:buClr>
                <a:schemeClr val="dk2"/>
              </a:buClr>
              <a:buSzPts val="2800"/>
              <a:buNone/>
              <a:defRPr sz="2800">
                <a:solidFill>
                  <a:schemeClr val="dk2"/>
                </a:solidFill>
              </a:defRPr>
            </a:lvl5pPr>
            <a:lvl6pPr lvl="5" algn="ctr" rtl="0">
              <a:lnSpc>
                <a:spcPct val="100000"/>
              </a:lnSpc>
              <a:spcBef>
                <a:spcPts val="360"/>
              </a:spcBef>
              <a:spcAft>
                <a:spcPts val="0"/>
              </a:spcAft>
              <a:buClr>
                <a:schemeClr val="dk2"/>
              </a:buClr>
              <a:buSzPts val="2800"/>
              <a:buNone/>
              <a:defRPr sz="2800">
                <a:solidFill>
                  <a:schemeClr val="dk2"/>
                </a:solidFill>
              </a:defRPr>
            </a:lvl6pPr>
            <a:lvl7pPr lvl="6" algn="ctr" rtl="0">
              <a:lnSpc>
                <a:spcPct val="100000"/>
              </a:lnSpc>
              <a:spcBef>
                <a:spcPts val="0"/>
              </a:spcBef>
              <a:spcAft>
                <a:spcPts val="0"/>
              </a:spcAft>
              <a:buClr>
                <a:schemeClr val="dk2"/>
              </a:buClr>
              <a:buSzPts val="2800"/>
              <a:buNone/>
              <a:defRPr sz="2800">
                <a:solidFill>
                  <a:schemeClr val="dk2"/>
                </a:solidFill>
              </a:defRPr>
            </a:lvl7pPr>
            <a:lvl8pPr lvl="7" algn="ctr" rtl="0">
              <a:lnSpc>
                <a:spcPct val="100000"/>
              </a:lnSpc>
              <a:spcBef>
                <a:spcPts val="0"/>
              </a:spcBef>
              <a:spcAft>
                <a:spcPts val="0"/>
              </a:spcAft>
              <a:buClr>
                <a:schemeClr val="dk2"/>
              </a:buClr>
              <a:buSzPts val="2800"/>
              <a:buNone/>
              <a:defRPr sz="2800">
                <a:solidFill>
                  <a:schemeClr val="dk2"/>
                </a:solidFill>
              </a:defRPr>
            </a:lvl8pPr>
            <a:lvl9pPr lvl="8" algn="ctr" rtl="0">
              <a:lnSpc>
                <a:spcPct val="100000"/>
              </a:lnSpc>
              <a:spcBef>
                <a:spcPts val="0"/>
              </a:spcBef>
              <a:spcAft>
                <a:spcPts val="0"/>
              </a:spcAft>
              <a:buClr>
                <a:schemeClr val="dk2"/>
              </a:buClr>
              <a:buSzPts val="2800"/>
              <a:buNone/>
              <a:defRPr sz="2800">
                <a:solidFill>
                  <a:schemeClr val="dk2"/>
                </a:solidFill>
              </a:defRPr>
            </a:lvl9pPr>
          </a:lstStyle>
          <a:p>
            <a:endParaRPr/>
          </a:p>
        </p:txBody>
      </p:sp>
      <p:sp>
        <p:nvSpPr>
          <p:cNvPr id="105" name="Google Shape;105;p17"/>
          <p:cNvSpPr txBox="1">
            <a:spLocks noGrp="1"/>
          </p:cNvSpPr>
          <p:nvPr>
            <p:ph type="body" idx="2"/>
          </p:nvPr>
        </p:nvSpPr>
        <p:spPr>
          <a:xfrm>
            <a:off x="6586000" y="514300"/>
            <a:ext cx="5115900" cy="5899200"/>
          </a:xfrm>
          <a:prstGeom prst="rect">
            <a:avLst/>
          </a:prstGeom>
        </p:spPr>
        <p:txBody>
          <a:bodyPr spcFirstLastPara="1" wrap="square" lIns="0" tIns="0" rIns="0" bIns="0" anchor="ctr" anchorCtr="0">
            <a:noAutofit/>
          </a:bodyPr>
          <a:lstStyle>
            <a:lvl1pPr marL="457200" lvl="0" indent="-381000" rtl="0">
              <a:lnSpc>
                <a:spcPct val="115000"/>
              </a:lnSpc>
              <a:spcBef>
                <a:spcPts val="0"/>
              </a:spcBef>
              <a:spcAft>
                <a:spcPts val="0"/>
              </a:spcAft>
              <a:buClr>
                <a:srgbClr val="FFFFFF"/>
              </a:buClr>
              <a:buSzPts val="2400"/>
              <a:buChar char="●"/>
              <a:defRPr sz="2400">
                <a:solidFill>
                  <a:srgbClr val="FFFFFF"/>
                </a:solidFill>
              </a:defRPr>
            </a:lvl1pPr>
            <a:lvl2pPr marL="914400" lvl="1" indent="-368300" rtl="0">
              <a:spcBef>
                <a:spcPts val="0"/>
              </a:spcBef>
              <a:spcAft>
                <a:spcPts val="0"/>
              </a:spcAft>
              <a:buClr>
                <a:srgbClr val="FFFFFF"/>
              </a:buClr>
              <a:buSzPts val="2200"/>
              <a:buChar char="○"/>
              <a:defRPr sz="2200">
                <a:solidFill>
                  <a:srgbClr val="FFFFFF"/>
                </a:solidFill>
              </a:defRPr>
            </a:lvl2pPr>
            <a:lvl3pPr marL="1371600" lvl="2" indent="-355600" rtl="0">
              <a:spcBef>
                <a:spcPts val="0"/>
              </a:spcBef>
              <a:spcAft>
                <a:spcPts val="0"/>
              </a:spcAft>
              <a:buClr>
                <a:srgbClr val="FFFFFF"/>
              </a:buClr>
              <a:buSzPts val="2000"/>
              <a:buChar char="■"/>
              <a:defRPr>
                <a:solidFill>
                  <a:srgbClr val="FFFFFF"/>
                </a:solidFill>
              </a:defRPr>
            </a:lvl3pPr>
            <a:lvl4pPr marL="1828800" lvl="3" indent="-342900" rtl="0">
              <a:spcBef>
                <a:spcPts val="0"/>
              </a:spcBef>
              <a:spcAft>
                <a:spcPts val="0"/>
              </a:spcAft>
              <a:buClr>
                <a:srgbClr val="FFFFFF"/>
              </a:buClr>
              <a:buSzPts val="1800"/>
              <a:buChar char="●"/>
              <a:defRPr>
                <a:solidFill>
                  <a:srgbClr val="FFFFFF"/>
                </a:solidFill>
              </a:defRPr>
            </a:lvl4pPr>
            <a:lvl5pPr marL="2286000" lvl="4" indent="-342900" rtl="0">
              <a:spcBef>
                <a:spcPts val="0"/>
              </a:spcBef>
              <a:spcAft>
                <a:spcPts val="0"/>
              </a:spcAft>
              <a:buClr>
                <a:srgbClr val="FFFFFF"/>
              </a:buClr>
              <a:buSzPts val="1800"/>
              <a:buChar char="○"/>
              <a:defRPr>
                <a:solidFill>
                  <a:srgbClr val="FFFFFF"/>
                </a:solidFill>
              </a:defRPr>
            </a:lvl5pPr>
            <a:lvl6pPr marL="2743200" lvl="5" indent="-342900" rtl="0">
              <a:spcBef>
                <a:spcPts val="360"/>
              </a:spcBef>
              <a:spcAft>
                <a:spcPts val="0"/>
              </a:spcAft>
              <a:buClr>
                <a:srgbClr val="FFFFFF"/>
              </a:buClr>
              <a:buSzPts val="1800"/>
              <a:buChar char="■"/>
              <a:defRPr>
                <a:solidFill>
                  <a:srgbClr val="FFFFFF"/>
                </a:solidFill>
              </a:defRPr>
            </a:lvl6pPr>
            <a:lvl7pPr marL="3200400" lvl="6" indent="-342900" rtl="0">
              <a:spcBef>
                <a:spcPts val="0"/>
              </a:spcBef>
              <a:spcAft>
                <a:spcPts val="0"/>
              </a:spcAft>
              <a:buClr>
                <a:srgbClr val="FFFFFF"/>
              </a:buClr>
              <a:buSzPts val="1800"/>
              <a:buChar char="●"/>
              <a:defRPr>
                <a:solidFill>
                  <a:srgbClr val="FFFFFF"/>
                </a:solidFill>
              </a:defRPr>
            </a:lvl7pPr>
            <a:lvl8pPr marL="3657600" lvl="7" indent="-342900" rtl="0">
              <a:spcBef>
                <a:spcPts val="0"/>
              </a:spcBef>
              <a:spcAft>
                <a:spcPts val="0"/>
              </a:spcAft>
              <a:buClr>
                <a:srgbClr val="FFFFFF"/>
              </a:buClr>
              <a:buSzPts val="1800"/>
              <a:buChar char="○"/>
              <a:defRPr>
                <a:solidFill>
                  <a:srgbClr val="FFFFFF"/>
                </a:solidFill>
              </a:defRPr>
            </a:lvl8pPr>
            <a:lvl9pPr marL="4114800" lvl="8" indent="-342900" rtl="0">
              <a:spcBef>
                <a:spcPts val="0"/>
              </a:spcBef>
              <a:spcAft>
                <a:spcPts val="0"/>
              </a:spcAft>
              <a:buClr>
                <a:srgbClr val="FFFFFF"/>
              </a:buClr>
              <a:buSzPts val="1800"/>
              <a:buChar char="■"/>
              <a:defRPr>
                <a:solidFill>
                  <a:srgbClr val="FFFFFF"/>
                </a:solidFill>
              </a:defRPr>
            </a:lvl9pPr>
          </a:lstStyle>
          <a:p>
            <a:endParaRPr/>
          </a:p>
        </p:txBody>
      </p:sp>
      <p:pic>
        <p:nvPicPr>
          <p:cNvPr id="106" name="Google Shape;106;p17"/>
          <p:cNvPicPr preferRelativeResize="0"/>
          <p:nvPr/>
        </p:nvPicPr>
        <p:blipFill rotWithShape="1">
          <a:blip r:embed="rId2">
            <a:alphaModFix/>
          </a:blip>
          <a:srcRect/>
          <a:stretch/>
        </p:blipFill>
        <p:spPr>
          <a:xfrm>
            <a:off x="10913841" y="6048047"/>
            <a:ext cx="856022" cy="597600"/>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Images, text – two columns">
  <p:cSld name="Images, text – two columns">
    <p:spTree>
      <p:nvGrpSpPr>
        <p:cNvPr id="1" name="Shape 107"/>
        <p:cNvGrpSpPr/>
        <p:nvPr/>
      </p:nvGrpSpPr>
      <p:grpSpPr>
        <a:xfrm>
          <a:off x="0" y="0"/>
          <a:ext cx="0" cy="0"/>
          <a:chOff x="0" y="0"/>
          <a:chExt cx="0" cy="0"/>
        </a:xfrm>
      </p:grpSpPr>
      <p:sp>
        <p:nvSpPr>
          <p:cNvPr id="108" name="Google Shape;108;p18"/>
          <p:cNvSpPr txBox="1">
            <a:spLocks noGrp="1"/>
          </p:cNvSpPr>
          <p:nvPr>
            <p:ph type="body" idx="1"/>
          </p:nvPr>
        </p:nvSpPr>
        <p:spPr>
          <a:xfrm>
            <a:off x="719997" y="718712"/>
            <a:ext cx="5220001" cy="3204001"/>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1800"/>
              <a:buNone/>
              <a:defRPr/>
            </a:lvl1pPr>
            <a:lvl2pPr marL="914400" lvl="1" indent="-228600" algn="l">
              <a:lnSpc>
                <a:spcPct val="100000"/>
              </a:lnSpc>
              <a:spcBef>
                <a:spcPts val="0"/>
              </a:spcBef>
              <a:spcAft>
                <a:spcPts val="0"/>
              </a:spcAft>
              <a:buSzPts val="1800"/>
              <a:buNone/>
              <a:defRPr/>
            </a:lvl2pPr>
            <a:lvl3pPr marL="1371600" lvl="2" indent="-228600" algn="l">
              <a:lnSpc>
                <a:spcPct val="100000"/>
              </a:lnSpc>
              <a:spcBef>
                <a:spcPts val="0"/>
              </a:spcBef>
              <a:spcAft>
                <a:spcPts val="0"/>
              </a:spcAft>
              <a:buSzPts val="1440"/>
              <a:buNone/>
              <a:defRPr/>
            </a:lvl3pPr>
            <a:lvl4pPr marL="1828800" lvl="3" indent="-228600" algn="l">
              <a:lnSpc>
                <a:spcPct val="100000"/>
              </a:lnSpc>
              <a:spcBef>
                <a:spcPts val="0"/>
              </a:spcBef>
              <a:spcAft>
                <a:spcPts val="0"/>
              </a:spcAft>
              <a:buSzPts val="1620"/>
              <a:buNone/>
              <a:defRPr/>
            </a:lvl4pPr>
            <a:lvl5pPr marL="2286000" lvl="4" indent="-228600" algn="l">
              <a:lnSpc>
                <a:spcPct val="100000"/>
              </a:lnSpc>
              <a:spcBef>
                <a:spcPts val="0"/>
              </a:spcBef>
              <a:spcAft>
                <a:spcPts val="0"/>
              </a:spcAft>
              <a:buSzPts val="1800"/>
              <a:buNone/>
              <a:defRPr/>
            </a:lvl5pPr>
            <a:lvl6pPr marL="2743200" lvl="5" indent="-342900" algn="l">
              <a:spcBef>
                <a:spcPts val="360"/>
              </a:spcBef>
              <a:spcAft>
                <a:spcPts val="0"/>
              </a:spcAft>
              <a:buSzPts val="1800"/>
              <a:buChar char="•"/>
              <a:defRPr/>
            </a:lvl6pPr>
            <a:lvl7pPr marL="3200400" lvl="6" indent="-228600" algn="l">
              <a:lnSpc>
                <a:spcPct val="100000"/>
              </a:lnSpc>
              <a:spcBef>
                <a:spcPts val="0"/>
              </a:spcBef>
              <a:spcAft>
                <a:spcPts val="0"/>
              </a:spcAft>
              <a:buSzPts val="1800"/>
              <a:buNone/>
              <a:defRPr/>
            </a:lvl7pPr>
            <a:lvl8pPr marL="3657600" lvl="7" indent="-228600" algn="l">
              <a:lnSpc>
                <a:spcPct val="100000"/>
              </a:lnSpc>
              <a:spcBef>
                <a:spcPts val="0"/>
              </a:spcBef>
              <a:spcAft>
                <a:spcPts val="0"/>
              </a:spcAft>
              <a:buSzPts val="1800"/>
              <a:buNone/>
              <a:defRPr/>
            </a:lvl8pPr>
            <a:lvl9pPr marL="4114800" lvl="8" indent="-228600" algn="l">
              <a:lnSpc>
                <a:spcPct val="100000"/>
              </a:lnSpc>
              <a:spcBef>
                <a:spcPts val="0"/>
              </a:spcBef>
              <a:spcAft>
                <a:spcPts val="0"/>
              </a:spcAft>
              <a:buSzPts val="1800"/>
              <a:buNone/>
              <a:defRPr/>
            </a:lvl9pPr>
          </a:lstStyle>
          <a:p>
            <a:endParaRPr/>
          </a:p>
        </p:txBody>
      </p:sp>
      <p:sp>
        <p:nvSpPr>
          <p:cNvPr id="109" name="Google Shape;109;p18"/>
          <p:cNvSpPr txBox="1">
            <a:spLocks noGrp="1"/>
          </p:cNvSpPr>
          <p:nvPr>
            <p:ph type="body" idx="2"/>
          </p:nvPr>
        </p:nvSpPr>
        <p:spPr>
          <a:xfrm>
            <a:off x="719999" y="4500000"/>
            <a:ext cx="5220000" cy="1331998"/>
          </a:xfrm>
          <a:prstGeom prst="rect">
            <a:avLst/>
          </a:prstGeom>
          <a:noFill/>
          <a:ln>
            <a:noFill/>
          </a:ln>
        </p:spPr>
        <p:txBody>
          <a:bodyPr spcFirstLastPara="1" wrap="square" lIns="0" tIns="0" rIns="0" bIns="0" anchor="t" anchorCtr="0">
            <a:noAutofit/>
          </a:bodyPr>
          <a:lstStyle>
            <a:lvl1pPr marL="457200" lvl="0" indent="-228600" algn="l">
              <a:lnSpc>
                <a:spcPct val="120000"/>
              </a:lnSpc>
              <a:spcBef>
                <a:spcPts val="0"/>
              </a:spcBef>
              <a:spcAft>
                <a:spcPts val="0"/>
              </a:spcAft>
              <a:buSzPts val="1500"/>
              <a:buFont typeface="Arial"/>
              <a:buNone/>
              <a:defRPr sz="1500" b="0">
                <a:solidFill>
                  <a:schemeClr val="dk1"/>
                </a:solidFill>
              </a:defRPr>
            </a:lvl1pPr>
            <a:lvl2pPr marL="914400" lvl="1" indent="-228600" algn="l">
              <a:lnSpc>
                <a:spcPct val="120000"/>
              </a:lnSpc>
              <a:spcBef>
                <a:spcPts val="0"/>
              </a:spcBef>
              <a:spcAft>
                <a:spcPts val="0"/>
              </a:spcAft>
              <a:buSzPts val="1500"/>
              <a:buFont typeface="Arial"/>
              <a:buNone/>
              <a:defRPr u="none"/>
            </a:lvl2pPr>
            <a:lvl3pPr marL="1371600" lvl="2" indent="-228600" algn="l">
              <a:lnSpc>
                <a:spcPct val="120000"/>
              </a:lnSpc>
              <a:spcBef>
                <a:spcPts val="0"/>
              </a:spcBef>
              <a:spcAft>
                <a:spcPts val="0"/>
              </a:spcAft>
              <a:buSzPts val="1200"/>
              <a:buFont typeface="Arial"/>
              <a:buNone/>
              <a:defRPr>
                <a:latin typeface="Arial"/>
                <a:ea typeface="Arial"/>
                <a:cs typeface="Arial"/>
                <a:sym typeface="Arial"/>
              </a:defRPr>
            </a:lvl3pPr>
            <a:lvl4pPr marL="1828800" lvl="3" indent="-228600" algn="l">
              <a:lnSpc>
                <a:spcPct val="120000"/>
              </a:lnSpc>
              <a:spcBef>
                <a:spcPts val="0"/>
              </a:spcBef>
              <a:spcAft>
                <a:spcPts val="0"/>
              </a:spcAft>
              <a:buSzPts val="1350"/>
              <a:buFont typeface="Arial"/>
              <a:buNone/>
              <a:defRPr/>
            </a:lvl4pPr>
            <a:lvl5pPr marL="2286000" lvl="4" indent="-228600" algn="l">
              <a:lnSpc>
                <a:spcPct val="120000"/>
              </a:lnSpc>
              <a:spcBef>
                <a:spcPts val="0"/>
              </a:spcBef>
              <a:spcAft>
                <a:spcPts val="0"/>
              </a:spcAft>
              <a:buSzPts val="1500"/>
              <a:buFont typeface="Arial"/>
              <a:buNone/>
              <a:defRPr/>
            </a:lvl5pPr>
            <a:lvl6pPr marL="2743200" lvl="5" indent="-342900" algn="l">
              <a:spcBef>
                <a:spcPts val="360"/>
              </a:spcBef>
              <a:spcAft>
                <a:spcPts val="0"/>
              </a:spcAft>
              <a:buSzPts val="1800"/>
              <a:buChar char="•"/>
              <a:defRPr/>
            </a:lvl6pPr>
            <a:lvl7pPr marL="3200400" lvl="6" indent="-228600" algn="l">
              <a:lnSpc>
                <a:spcPct val="100000"/>
              </a:lnSpc>
              <a:spcBef>
                <a:spcPts val="0"/>
              </a:spcBef>
              <a:spcAft>
                <a:spcPts val="0"/>
              </a:spcAft>
              <a:buSzPts val="1800"/>
              <a:buNone/>
              <a:defRPr/>
            </a:lvl7pPr>
            <a:lvl8pPr marL="3657600" lvl="7" indent="-228600" algn="l">
              <a:lnSpc>
                <a:spcPct val="100000"/>
              </a:lnSpc>
              <a:spcBef>
                <a:spcPts val="0"/>
              </a:spcBef>
              <a:spcAft>
                <a:spcPts val="0"/>
              </a:spcAft>
              <a:buSzPts val="1800"/>
              <a:buNone/>
              <a:defRPr/>
            </a:lvl8pPr>
            <a:lvl9pPr marL="4114800" lvl="8" indent="-228600" algn="l">
              <a:lnSpc>
                <a:spcPct val="100000"/>
              </a:lnSpc>
              <a:spcBef>
                <a:spcPts val="0"/>
              </a:spcBef>
              <a:spcAft>
                <a:spcPts val="0"/>
              </a:spcAft>
              <a:buSzPts val="1800"/>
              <a:buNone/>
              <a:defRPr/>
            </a:lvl9pPr>
          </a:lstStyle>
          <a:p>
            <a:endParaRPr/>
          </a:p>
        </p:txBody>
      </p:sp>
      <p:sp>
        <p:nvSpPr>
          <p:cNvPr id="110" name="Google Shape;110;p18"/>
          <p:cNvSpPr txBox="1">
            <a:spLocks noGrp="1"/>
          </p:cNvSpPr>
          <p:nvPr>
            <p:ph type="body" idx="3"/>
          </p:nvPr>
        </p:nvSpPr>
        <p:spPr>
          <a:xfrm>
            <a:off x="720724" y="4068000"/>
            <a:ext cx="5220000" cy="360000"/>
          </a:xfrm>
          <a:prstGeom prst="rect">
            <a:avLst/>
          </a:prstGeom>
          <a:noFill/>
          <a:ln>
            <a:noFill/>
          </a:ln>
        </p:spPr>
        <p:txBody>
          <a:bodyPr spcFirstLastPara="1" wrap="square" lIns="0" tIns="0" rIns="0" bIns="0" anchor="t" anchorCtr="0">
            <a:noAutofit/>
          </a:bodyPr>
          <a:lstStyle>
            <a:lvl1pPr marL="457200" lvl="0" indent="-228600" algn="l">
              <a:lnSpc>
                <a:spcPct val="122222"/>
              </a:lnSpc>
              <a:spcBef>
                <a:spcPts val="0"/>
              </a:spcBef>
              <a:spcAft>
                <a:spcPts val="0"/>
              </a:spcAft>
              <a:buSzPts val="1400"/>
              <a:buFont typeface="Arial"/>
              <a:buNone/>
              <a:defRPr sz="1400" b="1"/>
            </a:lvl1pPr>
            <a:lvl2pPr marL="914400" lvl="1" indent="-228600" algn="l">
              <a:lnSpc>
                <a:spcPct val="100000"/>
              </a:lnSpc>
              <a:spcBef>
                <a:spcPts val="0"/>
              </a:spcBef>
              <a:spcAft>
                <a:spcPts val="0"/>
              </a:spcAft>
              <a:buSzPts val="1800"/>
              <a:buNone/>
              <a:defRPr/>
            </a:lvl2pPr>
            <a:lvl3pPr marL="1371600" lvl="2" indent="-228600" algn="l">
              <a:lnSpc>
                <a:spcPct val="100000"/>
              </a:lnSpc>
              <a:spcBef>
                <a:spcPts val="0"/>
              </a:spcBef>
              <a:spcAft>
                <a:spcPts val="0"/>
              </a:spcAft>
              <a:buSzPts val="1440"/>
              <a:buNone/>
              <a:defRPr/>
            </a:lvl3pPr>
            <a:lvl4pPr marL="1828800" lvl="3" indent="-228600" algn="l">
              <a:lnSpc>
                <a:spcPct val="100000"/>
              </a:lnSpc>
              <a:spcBef>
                <a:spcPts val="0"/>
              </a:spcBef>
              <a:spcAft>
                <a:spcPts val="0"/>
              </a:spcAft>
              <a:buSzPts val="1620"/>
              <a:buNone/>
              <a:defRPr/>
            </a:lvl4pPr>
            <a:lvl5pPr marL="2286000" lvl="4" indent="-228600" algn="l">
              <a:lnSpc>
                <a:spcPct val="100000"/>
              </a:lnSpc>
              <a:spcBef>
                <a:spcPts val="0"/>
              </a:spcBef>
              <a:spcAft>
                <a:spcPts val="0"/>
              </a:spcAft>
              <a:buSzPts val="1800"/>
              <a:buNone/>
              <a:defRPr/>
            </a:lvl5pPr>
            <a:lvl6pPr marL="2743200" lvl="5" indent="-342900" algn="l">
              <a:spcBef>
                <a:spcPts val="360"/>
              </a:spcBef>
              <a:spcAft>
                <a:spcPts val="0"/>
              </a:spcAft>
              <a:buSzPts val="1800"/>
              <a:buChar char="•"/>
              <a:defRPr/>
            </a:lvl6pPr>
            <a:lvl7pPr marL="3200400" lvl="6" indent="-228600" algn="l">
              <a:lnSpc>
                <a:spcPct val="100000"/>
              </a:lnSpc>
              <a:spcBef>
                <a:spcPts val="0"/>
              </a:spcBef>
              <a:spcAft>
                <a:spcPts val="0"/>
              </a:spcAft>
              <a:buSzPts val="1800"/>
              <a:buNone/>
              <a:defRPr/>
            </a:lvl7pPr>
            <a:lvl8pPr marL="3657600" lvl="7" indent="-228600" algn="l">
              <a:lnSpc>
                <a:spcPct val="100000"/>
              </a:lnSpc>
              <a:spcBef>
                <a:spcPts val="0"/>
              </a:spcBef>
              <a:spcAft>
                <a:spcPts val="0"/>
              </a:spcAft>
              <a:buSzPts val="1800"/>
              <a:buNone/>
              <a:defRPr/>
            </a:lvl8pPr>
            <a:lvl9pPr marL="4114800" lvl="8" indent="-228600" algn="l">
              <a:lnSpc>
                <a:spcPct val="100000"/>
              </a:lnSpc>
              <a:spcBef>
                <a:spcPts val="0"/>
              </a:spcBef>
              <a:spcAft>
                <a:spcPts val="0"/>
              </a:spcAft>
              <a:buSzPts val="1800"/>
              <a:buNone/>
              <a:defRPr/>
            </a:lvl9pPr>
          </a:lstStyle>
          <a:p>
            <a:endParaRPr/>
          </a:p>
        </p:txBody>
      </p:sp>
      <p:sp>
        <p:nvSpPr>
          <p:cNvPr id="111" name="Google Shape;111;p18"/>
          <p:cNvSpPr txBox="1">
            <a:spLocks noGrp="1"/>
          </p:cNvSpPr>
          <p:nvPr>
            <p:ph type="body" idx="4"/>
          </p:nvPr>
        </p:nvSpPr>
        <p:spPr>
          <a:xfrm>
            <a:off x="6251278" y="4500000"/>
            <a:ext cx="5220000" cy="1331998"/>
          </a:xfrm>
          <a:prstGeom prst="rect">
            <a:avLst/>
          </a:prstGeom>
          <a:noFill/>
          <a:ln>
            <a:noFill/>
          </a:ln>
        </p:spPr>
        <p:txBody>
          <a:bodyPr spcFirstLastPara="1" wrap="square" lIns="0" tIns="0" rIns="0" bIns="0" anchor="t" anchorCtr="0">
            <a:noAutofit/>
          </a:bodyPr>
          <a:lstStyle>
            <a:lvl1pPr marL="457200" lvl="0" indent="-228600" algn="l">
              <a:lnSpc>
                <a:spcPct val="120000"/>
              </a:lnSpc>
              <a:spcBef>
                <a:spcPts val="0"/>
              </a:spcBef>
              <a:spcAft>
                <a:spcPts val="0"/>
              </a:spcAft>
              <a:buSzPts val="1500"/>
              <a:buFont typeface="Arial"/>
              <a:buNone/>
              <a:defRPr sz="1500" b="0">
                <a:solidFill>
                  <a:schemeClr val="dk1"/>
                </a:solidFill>
              </a:defRPr>
            </a:lvl1pPr>
            <a:lvl2pPr marL="914400" lvl="1" indent="-228600" algn="l">
              <a:lnSpc>
                <a:spcPct val="120000"/>
              </a:lnSpc>
              <a:spcBef>
                <a:spcPts val="0"/>
              </a:spcBef>
              <a:spcAft>
                <a:spcPts val="0"/>
              </a:spcAft>
              <a:buSzPts val="1500"/>
              <a:buFont typeface="Arial"/>
              <a:buNone/>
              <a:defRPr u="none"/>
            </a:lvl2pPr>
            <a:lvl3pPr marL="1371600" lvl="2" indent="-228600" algn="l">
              <a:lnSpc>
                <a:spcPct val="120000"/>
              </a:lnSpc>
              <a:spcBef>
                <a:spcPts val="0"/>
              </a:spcBef>
              <a:spcAft>
                <a:spcPts val="0"/>
              </a:spcAft>
              <a:buSzPts val="1200"/>
              <a:buFont typeface="Arial"/>
              <a:buNone/>
              <a:defRPr>
                <a:latin typeface="Arial"/>
                <a:ea typeface="Arial"/>
                <a:cs typeface="Arial"/>
                <a:sym typeface="Arial"/>
              </a:defRPr>
            </a:lvl3pPr>
            <a:lvl4pPr marL="1828800" lvl="3" indent="-228600" algn="l">
              <a:lnSpc>
                <a:spcPct val="120000"/>
              </a:lnSpc>
              <a:spcBef>
                <a:spcPts val="0"/>
              </a:spcBef>
              <a:spcAft>
                <a:spcPts val="0"/>
              </a:spcAft>
              <a:buSzPts val="1350"/>
              <a:buFont typeface="Arial"/>
              <a:buNone/>
              <a:defRPr/>
            </a:lvl4pPr>
            <a:lvl5pPr marL="2286000" lvl="4" indent="-228600" algn="l">
              <a:lnSpc>
                <a:spcPct val="120000"/>
              </a:lnSpc>
              <a:spcBef>
                <a:spcPts val="0"/>
              </a:spcBef>
              <a:spcAft>
                <a:spcPts val="0"/>
              </a:spcAft>
              <a:buSzPts val="1500"/>
              <a:buFont typeface="Arial"/>
              <a:buNone/>
              <a:defRPr/>
            </a:lvl5pPr>
            <a:lvl6pPr marL="2743200" lvl="5" indent="-342900" algn="l">
              <a:spcBef>
                <a:spcPts val="360"/>
              </a:spcBef>
              <a:spcAft>
                <a:spcPts val="0"/>
              </a:spcAft>
              <a:buSzPts val="1800"/>
              <a:buChar char="•"/>
              <a:defRPr/>
            </a:lvl6pPr>
            <a:lvl7pPr marL="3200400" lvl="6" indent="-228600" algn="l">
              <a:lnSpc>
                <a:spcPct val="100000"/>
              </a:lnSpc>
              <a:spcBef>
                <a:spcPts val="0"/>
              </a:spcBef>
              <a:spcAft>
                <a:spcPts val="0"/>
              </a:spcAft>
              <a:buSzPts val="1800"/>
              <a:buNone/>
              <a:defRPr/>
            </a:lvl7pPr>
            <a:lvl8pPr marL="3657600" lvl="7" indent="-228600" algn="l">
              <a:lnSpc>
                <a:spcPct val="100000"/>
              </a:lnSpc>
              <a:spcBef>
                <a:spcPts val="0"/>
              </a:spcBef>
              <a:spcAft>
                <a:spcPts val="0"/>
              </a:spcAft>
              <a:buSzPts val="1800"/>
              <a:buNone/>
              <a:defRPr/>
            </a:lvl8pPr>
            <a:lvl9pPr marL="4114800" lvl="8" indent="-228600" algn="l">
              <a:lnSpc>
                <a:spcPct val="100000"/>
              </a:lnSpc>
              <a:spcBef>
                <a:spcPts val="0"/>
              </a:spcBef>
              <a:spcAft>
                <a:spcPts val="0"/>
              </a:spcAft>
              <a:buSzPts val="1800"/>
              <a:buNone/>
              <a:defRPr/>
            </a:lvl9pPr>
          </a:lstStyle>
          <a:p>
            <a:endParaRPr/>
          </a:p>
        </p:txBody>
      </p:sp>
      <p:sp>
        <p:nvSpPr>
          <p:cNvPr id="112" name="Google Shape;112;p18"/>
          <p:cNvSpPr txBox="1">
            <a:spLocks noGrp="1"/>
          </p:cNvSpPr>
          <p:nvPr>
            <p:ph type="body" idx="5"/>
          </p:nvPr>
        </p:nvSpPr>
        <p:spPr>
          <a:xfrm>
            <a:off x="6252003" y="4068000"/>
            <a:ext cx="5220000" cy="360000"/>
          </a:xfrm>
          <a:prstGeom prst="rect">
            <a:avLst/>
          </a:prstGeom>
          <a:noFill/>
          <a:ln>
            <a:noFill/>
          </a:ln>
        </p:spPr>
        <p:txBody>
          <a:bodyPr spcFirstLastPara="1" wrap="square" lIns="0" tIns="0" rIns="0" bIns="0" anchor="t" anchorCtr="0">
            <a:noAutofit/>
          </a:bodyPr>
          <a:lstStyle>
            <a:lvl1pPr marL="457200" lvl="0" indent="-228600" algn="l">
              <a:lnSpc>
                <a:spcPct val="122222"/>
              </a:lnSpc>
              <a:spcBef>
                <a:spcPts val="0"/>
              </a:spcBef>
              <a:spcAft>
                <a:spcPts val="0"/>
              </a:spcAft>
              <a:buSzPts val="1400"/>
              <a:buFont typeface="Arial"/>
              <a:buNone/>
              <a:defRPr sz="1400" b="1"/>
            </a:lvl1pPr>
            <a:lvl2pPr marL="914400" lvl="1" indent="-228600" algn="l">
              <a:lnSpc>
                <a:spcPct val="100000"/>
              </a:lnSpc>
              <a:spcBef>
                <a:spcPts val="0"/>
              </a:spcBef>
              <a:spcAft>
                <a:spcPts val="0"/>
              </a:spcAft>
              <a:buSzPts val="1800"/>
              <a:buNone/>
              <a:defRPr/>
            </a:lvl2pPr>
            <a:lvl3pPr marL="1371600" lvl="2" indent="-228600" algn="l">
              <a:lnSpc>
                <a:spcPct val="100000"/>
              </a:lnSpc>
              <a:spcBef>
                <a:spcPts val="0"/>
              </a:spcBef>
              <a:spcAft>
                <a:spcPts val="0"/>
              </a:spcAft>
              <a:buSzPts val="1440"/>
              <a:buNone/>
              <a:defRPr/>
            </a:lvl3pPr>
            <a:lvl4pPr marL="1828800" lvl="3" indent="-228600" algn="l">
              <a:lnSpc>
                <a:spcPct val="100000"/>
              </a:lnSpc>
              <a:spcBef>
                <a:spcPts val="0"/>
              </a:spcBef>
              <a:spcAft>
                <a:spcPts val="0"/>
              </a:spcAft>
              <a:buSzPts val="1620"/>
              <a:buNone/>
              <a:defRPr/>
            </a:lvl4pPr>
            <a:lvl5pPr marL="2286000" lvl="4" indent="-228600" algn="l">
              <a:lnSpc>
                <a:spcPct val="100000"/>
              </a:lnSpc>
              <a:spcBef>
                <a:spcPts val="0"/>
              </a:spcBef>
              <a:spcAft>
                <a:spcPts val="0"/>
              </a:spcAft>
              <a:buSzPts val="1800"/>
              <a:buNone/>
              <a:defRPr/>
            </a:lvl5pPr>
            <a:lvl6pPr marL="2743200" lvl="5" indent="-342900" algn="l">
              <a:spcBef>
                <a:spcPts val="360"/>
              </a:spcBef>
              <a:spcAft>
                <a:spcPts val="0"/>
              </a:spcAft>
              <a:buSzPts val="1800"/>
              <a:buChar char="•"/>
              <a:defRPr/>
            </a:lvl6pPr>
            <a:lvl7pPr marL="3200400" lvl="6" indent="-228600" algn="l">
              <a:lnSpc>
                <a:spcPct val="100000"/>
              </a:lnSpc>
              <a:spcBef>
                <a:spcPts val="0"/>
              </a:spcBef>
              <a:spcAft>
                <a:spcPts val="0"/>
              </a:spcAft>
              <a:buSzPts val="1800"/>
              <a:buNone/>
              <a:defRPr/>
            </a:lvl7pPr>
            <a:lvl8pPr marL="3657600" lvl="7" indent="-228600" algn="l">
              <a:lnSpc>
                <a:spcPct val="100000"/>
              </a:lnSpc>
              <a:spcBef>
                <a:spcPts val="0"/>
              </a:spcBef>
              <a:spcAft>
                <a:spcPts val="0"/>
              </a:spcAft>
              <a:buSzPts val="1800"/>
              <a:buNone/>
              <a:defRPr/>
            </a:lvl8pPr>
            <a:lvl9pPr marL="4114800" lvl="8" indent="-228600" algn="l">
              <a:lnSpc>
                <a:spcPct val="100000"/>
              </a:lnSpc>
              <a:spcBef>
                <a:spcPts val="0"/>
              </a:spcBef>
              <a:spcAft>
                <a:spcPts val="0"/>
              </a:spcAft>
              <a:buSzPts val="1800"/>
              <a:buNone/>
              <a:defRPr/>
            </a:lvl9pPr>
          </a:lstStyle>
          <a:p>
            <a:endParaRPr/>
          </a:p>
        </p:txBody>
      </p:sp>
      <p:sp>
        <p:nvSpPr>
          <p:cNvPr id="113" name="Google Shape;113;p18"/>
          <p:cNvSpPr txBox="1">
            <a:spLocks noGrp="1"/>
          </p:cNvSpPr>
          <p:nvPr>
            <p:ph type="body" idx="6"/>
          </p:nvPr>
        </p:nvSpPr>
        <p:spPr>
          <a:xfrm>
            <a:off x="6251278" y="718712"/>
            <a:ext cx="5220001" cy="3204001"/>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1800"/>
              <a:buNone/>
              <a:defRPr/>
            </a:lvl1pPr>
            <a:lvl2pPr marL="914400" lvl="1" indent="-228600" algn="l">
              <a:lnSpc>
                <a:spcPct val="100000"/>
              </a:lnSpc>
              <a:spcBef>
                <a:spcPts val="0"/>
              </a:spcBef>
              <a:spcAft>
                <a:spcPts val="0"/>
              </a:spcAft>
              <a:buSzPts val="1800"/>
              <a:buNone/>
              <a:defRPr/>
            </a:lvl2pPr>
            <a:lvl3pPr marL="1371600" lvl="2" indent="-228600" algn="l">
              <a:lnSpc>
                <a:spcPct val="100000"/>
              </a:lnSpc>
              <a:spcBef>
                <a:spcPts val="0"/>
              </a:spcBef>
              <a:spcAft>
                <a:spcPts val="0"/>
              </a:spcAft>
              <a:buSzPts val="1440"/>
              <a:buNone/>
              <a:defRPr/>
            </a:lvl3pPr>
            <a:lvl4pPr marL="1828800" lvl="3" indent="-228600" algn="l">
              <a:lnSpc>
                <a:spcPct val="100000"/>
              </a:lnSpc>
              <a:spcBef>
                <a:spcPts val="0"/>
              </a:spcBef>
              <a:spcAft>
                <a:spcPts val="0"/>
              </a:spcAft>
              <a:buSzPts val="1620"/>
              <a:buNone/>
              <a:defRPr/>
            </a:lvl4pPr>
            <a:lvl5pPr marL="2286000" lvl="4" indent="-228600" algn="l">
              <a:lnSpc>
                <a:spcPct val="100000"/>
              </a:lnSpc>
              <a:spcBef>
                <a:spcPts val="0"/>
              </a:spcBef>
              <a:spcAft>
                <a:spcPts val="0"/>
              </a:spcAft>
              <a:buSzPts val="1800"/>
              <a:buNone/>
              <a:defRPr/>
            </a:lvl5pPr>
            <a:lvl6pPr marL="2743200" lvl="5" indent="-342900" algn="l">
              <a:spcBef>
                <a:spcPts val="360"/>
              </a:spcBef>
              <a:spcAft>
                <a:spcPts val="0"/>
              </a:spcAft>
              <a:buSzPts val="1800"/>
              <a:buChar char="•"/>
              <a:defRPr/>
            </a:lvl6pPr>
            <a:lvl7pPr marL="3200400" lvl="6" indent="-228600" algn="l">
              <a:lnSpc>
                <a:spcPct val="100000"/>
              </a:lnSpc>
              <a:spcBef>
                <a:spcPts val="0"/>
              </a:spcBef>
              <a:spcAft>
                <a:spcPts val="0"/>
              </a:spcAft>
              <a:buSzPts val="1800"/>
              <a:buNone/>
              <a:defRPr/>
            </a:lvl7pPr>
            <a:lvl8pPr marL="3657600" lvl="7" indent="-228600" algn="l">
              <a:lnSpc>
                <a:spcPct val="100000"/>
              </a:lnSpc>
              <a:spcBef>
                <a:spcPts val="0"/>
              </a:spcBef>
              <a:spcAft>
                <a:spcPts val="0"/>
              </a:spcAft>
              <a:buSzPts val="1800"/>
              <a:buNone/>
              <a:defRPr/>
            </a:lvl8pPr>
            <a:lvl9pPr marL="4114800" lvl="8" indent="-228600" algn="l">
              <a:lnSpc>
                <a:spcPct val="100000"/>
              </a:lnSpc>
              <a:spcBef>
                <a:spcPts val="0"/>
              </a:spcBef>
              <a:spcAft>
                <a:spcPts val="0"/>
              </a:spcAft>
              <a:buSzPts val="1800"/>
              <a:buNone/>
              <a:defRPr/>
            </a:lvl9pPr>
          </a:lstStyle>
          <a:p>
            <a:endParaRPr/>
          </a:p>
        </p:txBody>
      </p:sp>
      <p:pic>
        <p:nvPicPr>
          <p:cNvPr id="114" name="Google Shape;114;p18"/>
          <p:cNvPicPr preferRelativeResize="0"/>
          <p:nvPr/>
        </p:nvPicPr>
        <p:blipFill rotWithShape="1">
          <a:blip r:embed="rId2">
            <a:alphaModFix/>
          </a:blip>
          <a:srcRect/>
          <a:stretch/>
        </p:blipFill>
        <p:spPr>
          <a:xfrm>
            <a:off x="10879841" y="6051060"/>
            <a:ext cx="840326" cy="579825"/>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Empty slide">
  <p:cSld name="Empty slide">
    <p:spTree>
      <p:nvGrpSpPr>
        <p:cNvPr id="1" name="Shape 115"/>
        <p:cNvGrpSpPr/>
        <p:nvPr/>
      </p:nvGrpSpPr>
      <p:grpSpPr>
        <a:xfrm>
          <a:off x="0" y="0"/>
          <a:ext cx="0" cy="0"/>
          <a:chOff x="0" y="0"/>
          <a:chExt cx="0" cy="0"/>
        </a:xfrm>
      </p:grpSpPr>
      <p:pic>
        <p:nvPicPr>
          <p:cNvPr id="116" name="Google Shape;116;p19"/>
          <p:cNvPicPr preferRelativeResize="0"/>
          <p:nvPr/>
        </p:nvPicPr>
        <p:blipFill rotWithShape="1">
          <a:blip r:embed="rId2">
            <a:alphaModFix/>
          </a:blip>
          <a:srcRect/>
          <a:stretch/>
        </p:blipFill>
        <p:spPr>
          <a:xfrm>
            <a:off x="10879841" y="6051060"/>
            <a:ext cx="840326" cy="579825"/>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Inverse slide with title">
  <p:cSld name="Inverse slide with image">
    <p:bg>
      <p:bgPr>
        <a:solidFill>
          <a:srgbClr val="0000DC"/>
        </a:solidFill>
        <a:effectLst/>
      </p:bgPr>
    </p:bg>
    <p:spTree>
      <p:nvGrpSpPr>
        <p:cNvPr id="1" name="Shape 117"/>
        <p:cNvGrpSpPr/>
        <p:nvPr/>
      </p:nvGrpSpPr>
      <p:grpSpPr>
        <a:xfrm>
          <a:off x="0" y="0"/>
          <a:ext cx="0" cy="0"/>
          <a:chOff x="0" y="0"/>
          <a:chExt cx="0" cy="0"/>
        </a:xfrm>
      </p:grpSpPr>
      <p:pic>
        <p:nvPicPr>
          <p:cNvPr id="118" name="Google Shape;118;p20"/>
          <p:cNvPicPr preferRelativeResize="0"/>
          <p:nvPr/>
        </p:nvPicPr>
        <p:blipFill rotWithShape="1">
          <a:blip r:embed="rId2">
            <a:alphaModFix/>
          </a:blip>
          <a:srcRect/>
          <a:stretch/>
        </p:blipFill>
        <p:spPr>
          <a:xfrm>
            <a:off x="10883566" y="6048047"/>
            <a:ext cx="856022" cy="597600"/>
          </a:xfrm>
          <a:prstGeom prst="rect">
            <a:avLst/>
          </a:prstGeom>
          <a:noFill/>
          <a:ln>
            <a:noFill/>
          </a:ln>
        </p:spPr>
      </p:pic>
      <p:sp>
        <p:nvSpPr>
          <p:cNvPr id="119" name="Google Shape;119;p20"/>
          <p:cNvSpPr txBox="1">
            <a:spLocks noGrp="1"/>
          </p:cNvSpPr>
          <p:nvPr>
            <p:ph type="title"/>
          </p:nvPr>
        </p:nvSpPr>
        <p:spPr>
          <a:xfrm>
            <a:off x="398502" y="2366965"/>
            <a:ext cx="11361600" cy="1171500"/>
          </a:xfrm>
          <a:prstGeom prst="rect">
            <a:avLst/>
          </a:prstGeom>
          <a:noFill/>
          <a:ln>
            <a:noFill/>
          </a:ln>
        </p:spPr>
        <p:txBody>
          <a:bodyPr spcFirstLastPara="1" wrap="square" lIns="0" tIns="0" rIns="0" bIns="0" anchor="t" anchorCtr="0">
            <a:noAutofit/>
          </a:bodyPr>
          <a:lstStyle>
            <a:lvl1pPr lvl="0" algn="ctr" rtl="0">
              <a:lnSpc>
                <a:spcPct val="100000"/>
              </a:lnSpc>
              <a:spcBef>
                <a:spcPts val="0"/>
              </a:spcBef>
              <a:spcAft>
                <a:spcPts val="0"/>
              </a:spcAft>
              <a:buSzPts val="1400"/>
              <a:buNone/>
              <a:defRPr sz="4400">
                <a:solidFill>
                  <a:schemeClr val="lt1"/>
                </a:solidFill>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120" name="Google Shape;120;p20"/>
          <p:cNvSpPr txBox="1">
            <a:spLocks noGrp="1"/>
          </p:cNvSpPr>
          <p:nvPr>
            <p:ph type="subTitle" idx="1"/>
          </p:nvPr>
        </p:nvSpPr>
        <p:spPr>
          <a:xfrm>
            <a:off x="398502" y="3583002"/>
            <a:ext cx="11361600" cy="698400"/>
          </a:xfrm>
          <a:prstGeom prst="rect">
            <a:avLst/>
          </a:prstGeom>
          <a:noFill/>
          <a:ln>
            <a:noFill/>
          </a:ln>
        </p:spPr>
        <p:txBody>
          <a:bodyPr spcFirstLastPara="1" wrap="square" lIns="0" tIns="0" rIns="0" bIns="0" anchor="t" anchorCtr="0">
            <a:noAutofit/>
          </a:bodyPr>
          <a:lstStyle>
            <a:lvl1pPr lvl="0" algn="ctr" rtl="0">
              <a:lnSpc>
                <a:spcPct val="100000"/>
              </a:lnSpc>
              <a:spcBef>
                <a:spcPts val="0"/>
              </a:spcBef>
              <a:spcAft>
                <a:spcPts val="0"/>
              </a:spcAft>
              <a:buSzPts val="2400"/>
              <a:buFont typeface="Montserrat"/>
              <a:buNone/>
              <a:defRPr sz="2400">
                <a:solidFill>
                  <a:schemeClr val="lt1"/>
                </a:solidFill>
                <a:latin typeface="Montserrat"/>
                <a:ea typeface="Montserrat"/>
                <a:cs typeface="Montserrat"/>
                <a:sym typeface="Montserrat"/>
              </a:defRPr>
            </a:lvl1pPr>
            <a:lvl2pPr lvl="1" algn="ctr" rtl="0">
              <a:lnSpc>
                <a:spcPct val="90000"/>
              </a:lnSpc>
              <a:spcBef>
                <a:spcPts val="0"/>
              </a:spcBef>
              <a:spcAft>
                <a:spcPts val="0"/>
              </a:spcAft>
              <a:buSzPts val="2000"/>
              <a:buFont typeface="Arial"/>
              <a:buNone/>
              <a:defRPr sz="2000"/>
            </a:lvl2pPr>
            <a:lvl3pPr lvl="2" algn="ctr" rtl="0">
              <a:lnSpc>
                <a:spcPct val="100000"/>
              </a:lnSpc>
              <a:spcBef>
                <a:spcPts val="0"/>
              </a:spcBef>
              <a:spcAft>
                <a:spcPts val="0"/>
              </a:spcAft>
              <a:buSzPts val="1440"/>
              <a:buFont typeface="Arial"/>
              <a:buNone/>
              <a:defRPr sz="1800"/>
            </a:lvl3pPr>
            <a:lvl4pPr lvl="3" algn="ctr" rtl="0">
              <a:lnSpc>
                <a:spcPct val="112500"/>
              </a:lnSpc>
              <a:spcBef>
                <a:spcPts val="0"/>
              </a:spcBef>
              <a:spcAft>
                <a:spcPts val="0"/>
              </a:spcAft>
              <a:buSzPts val="1440"/>
              <a:buFont typeface="Arial"/>
              <a:buNone/>
              <a:defRPr sz="1600"/>
            </a:lvl4pPr>
            <a:lvl5pPr lvl="4" algn="ctr" rtl="0">
              <a:lnSpc>
                <a:spcPct val="112500"/>
              </a:lnSpc>
              <a:spcBef>
                <a:spcPts val="0"/>
              </a:spcBef>
              <a:spcAft>
                <a:spcPts val="0"/>
              </a:spcAft>
              <a:buSzPts val="1600"/>
              <a:buFont typeface="Arial"/>
              <a:buNone/>
              <a:defRPr sz="1600"/>
            </a:lvl5pPr>
            <a:lvl6pPr lvl="5" algn="ctr" rtl="0">
              <a:spcBef>
                <a:spcPts val="320"/>
              </a:spcBef>
              <a:spcAft>
                <a:spcPts val="0"/>
              </a:spcAft>
              <a:buSzPts val="1600"/>
              <a:buNone/>
              <a:defRPr sz="1600"/>
            </a:lvl6pPr>
            <a:lvl7pPr lvl="6" algn="ctr" rtl="0">
              <a:lnSpc>
                <a:spcPct val="112500"/>
              </a:lnSpc>
              <a:spcBef>
                <a:spcPts val="0"/>
              </a:spcBef>
              <a:spcAft>
                <a:spcPts val="0"/>
              </a:spcAft>
              <a:buSzPts val="1600"/>
              <a:buNone/>
              <a:defRPr sz="1600"/>
            </a:lvl7pPr>
            <a:lvl8pPr lvl="7" algn="ctr" rtl="0">
              <a:lnSpc>
                <a:spcPct val="112500"/>
              </a:lnSpc>
              <a:spcBef>
                <a:spcPts val="0"/>
              </a:spcBef>
              <a:spcAft>
                <a:spcPts val="0"/>
              </a:spcAft>
              <a:buSzPts val="1600"/>
              <a:buNone/>
              <a:defRPr sz="1600"/>
            </a:lvl8pPr>
            <a:lvl9pPr lvl="8" algn="ctr" rtl="0">
              <a:lnSpc>
                <a:spcPct val="112500"/>
              </a:lnSpc>
              <a:spcBef>
                <a:spcPts val="0"/>
              </a:spcBef>
              <a:spcAft>
                <a:spcPts val="0"/>
              </a:spcAft>
              <a:buSzPts val="1600"/>
              <a:buNone/>
              <a:defRPr sz="16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Heading and content">
  <p:cSld name="Heading and content">
    <p:spTree>
      <p:nvGrpSpPr>
        <p:cNvPr id="1" name="Shape 16"/>
        <p:cNvGrpSpPr/>
        <p:nvPr/>
      </p:nvGrpSpPr>
      <p:grpSpPr>
        <a:xfrm>
          <a:off x="0" y="0"/>
          <a:ext cx="0" cy="0"/>
          <a:chOff x="0" y="0"/>
          <a:chExt cx="0" cy="0"/>
        </a:xfrm>
      </p:grpSpPr>
      <p:sp>
        <p:nvSpPr>
          <p:cNvPr id="17" name="Google Shape;17;p3"/>
          <p:cNvSpPr txBox="1">
            <a:spLocks noGrp="1"/>
          </p:cNvSpPr>
          <p:nvPr>
            <p:ph type="title"/>
          </p:nvPr>
        </p:nvSpPr>
        <p:spPr>
          <a:xfrm>
            <a:off x="720000" y="491400"/>
            <a:ext cx="10753200" cy="756000"/>
          </a:xfrm>
          <a:prstGeom prst="rect">
            <a:avLst/>
          </a:prstGeom>
          <a:noFill/>
          <a:ln>
            <a:noFill/>
          </a:ln>
        </p:spPr>
        <p:txBody>
          <a:bodyPr spcFirstLastPara="1" wrap="square" lIns="0" tIns="0" rIns="0" bIns="0" anchor="t" anchorCtr="0">
            <a:noAutofit/>
          </a:bodyPr>
          <a:lstStyle>
            <a:lvl1pPr lvl="0" algn="l">
              <a:lnSpc>
                <a:spcPct val="115000"/>
              </a:lnSpc>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3"/>
          <p:cNvSpPr txBox="1">
            <a:spLocks noGrp="1"/>
          </p:cNvSpPr>
          <p:nvPr>
            <p:ph type="body" idx="1"/>
          </p:nvPr>
        </p:nvSpPr>
        <p:spPr>
          <a:xfrm>
            <a:off x="720000" y="1692002"/>
            <a:ext cx="10753200" cy="4139998"/>
          </a:xfrm>
          <a:prstGeom prst="rect">
            <a:avLst/>
          </a:prstGeom>
          <a:noFill/>
          <a:ln>
            <a:noFill/>
          </a:ln>
        </p:spPr>
        <p:txBody>
          <a:bodyPr spcFirstLastPara="1" wrap="square" lIns="0" tIns="0" rIns="0" bIns="0" anchor="t" anchorCtr="0">
            <a:noAutofit/>
          </a:bodyPr>
          <a:lstStyle>
            <a:lvl1pPr marL="457200" lvl="0" indent="-406400" algn="l">
              <a:lnSpc>
                <a:spcPct val="150000"/>
              </a:lnSpc>
              <a:spcBef>
                <a:spcPts val="0"/>
              </a:spcBef>
              <a:spcAft>
                <a:spcPts val="0"/>
              </a:spcAft>
              <a:buClr>
                <a:schemeClr val="dk2"/>
              </a:buClr>
              <a:buSzPts val="2800"/>
              <a:buFont typeface="Arial"/>
              <a:buChar char="̶"/>
              <a:defRPr b="0"/>
            </a:lvl1pPr>
            <a:lvl2pPr marL="914400" lvl="1" indent="-355600" algn="l">
              <a:lnSpc>
                <a:spcPct val="100000"/>
              </a:lnSpc>
              <a:spcBef>
                <a:spcPts val="0"/>
              </a:spcBef>
              <a:spcAft>
                <a:spcPts val="0"/>
              </a:spcAft>
              <a:buClr>
                <a:schemeClr val="dk2"/>
              </a:buClr>
              <a:buSzPts val="2000"/>
              <a:buFont typeface="Arial"/>
              <a:buChar char="̶"/>
              <a:defRPr sz="2000"/>
            </a:lvl2pPr>
            <a:lvl3pPr marL="1371600" lvl="2" indent="-228600" algn="l">
              <a:lnSpc>
                <a:spcPct val="120000"/>
              </a:lnSpc>
              <a:spcBef>
                <a:spcPts val="0"/>
              </a:spcBef>
              <a:spcAft>
                <a:spcPts val="0"/>
              </a:spcAft>
              <a:buSzPts val="1200"/>
              <a:buFont typeface="Arial"/>
              <a:buNone/>
              <a:defRPr/>
            </a:lvl3pPr>
            <a:lvl4pPr marL="1828800" lvl="3" indent="-228600" algn="l">
              <a:lnSpc>
                <a:spcPct val="100000"/>
              </a:lnSpc>
              <a:spcBef>
                <a:spcPts val="0"/>
              </a:spcBef>
              <a:spcAft>
                <a:spcPts val="0"/>
              </a:spcAft>
              <a:buSzPts val="1620"/>
              <a:buNone/>
              <a:defRPr/>
            </a:lvl4pPr>
            <a:lvl5pPr marL="2286000" lvl="4" indent="-228600" algn="l">
              <a:lnSpc>
                <a:spcPct val="100000"/>
              </a:lnSpc>
              <a:spcBef>
                <a:spcPts val="0"/>
              </a:spcBef>
              <a:spcAft>
                <a:spcPts val="0"/>
              </a:spcAft>
              <a:buSzPts val="1800"/>
              <a:buNone/>
              <a:defRPr/>
            </a:lvl5pPr>
            <a:lvl6pPr marL="2743200" lvl="5" indent="-342900" algn="l">
              <a:spcBef>
                <a:spcPts val="360"/>
              </a:spcBef>
              <a:spcAft>
                <a:spcPts val="0"/>
              </a:spcAft>
              <a:buSzPts val="1800"/>
              <a:buChar char="•"/>
              <a:defRPr/>
            </a:lvl6pPr>
            <a:lvl7pPr marL="3200400" lvl="6" indent="-228600" algn="l">
              <a:lnSpc>
                <a:spcPct val="100000"/>
              </a:lnSpc>
              <a:spcBef>
                <a:spcPts val="0"/>
              </a:spcBef>
              <a:spcAft>
                <a:spcPts val="0"/>
              </a:spcAft>
              <a:buSzPts val="1800"/>
              <a:buNone/>
              <a:defRPr/>
            </a:lvl7pPr>
            <a:lvl8pPr marL="3657600" lvl="7" indent="-228600" algn="l">
              <a:lnSpc>
                <a:spcPct val="100000"/>
              </a:lnSpc>
              <a:spcBef>
                <a:spcPts val="0"/>
              </a:spcBef>
              <a:spcAft>
                <a:spcPts val="0"/>
              </a:spcAft>
              <a:buSzPts val="1800"/>
              <a:buNone/>
              <a:defRPr/>
            </a:lvl8pPr>
            <a:lvl9pPr marL="4114800" lvl="8" indent="-228600" algn="l">
              <a:lnSpc>
                <a:spcPct val="100000"/>
              </a:lnSpc>
              <a:spcBef>
                <a:spcPts val="0"/>
              </a:spcBef>
              <a:spcAft>
                <a:spcPts val="0"/>
              </a:spcAft>
              <a:buSzPts val="1800"/>
              <a:buNone/>
              <a:defRPr/>
            </a:lvl9pPr>
          </a:lstStyle>
          <a:p>
            <a:endParaRPr/>
          </a:p>
        </p:txBody>
      </p:sp>
      <p:pic>
        <p:nvPicPr>
          <p:cNvPr id="19" name="Google Shape;19;p3"/>
          <p:cNvPicPr preferRelativeResize="0"/>
          <p:nvPr/>
        </p:nvPicPr>
        <p:blipFill rotWithShape="1">
          <a:blip r:embed="rId2">
            <a:alphaModFix/>
          </a:blip>
          <a:srcRect/>
          <a:stretch/>
        </p:blipFill>
        <p:spPr>
          <a:xfrm>
            <a:off x="10879841" y="6051060"/>
            <a:ext cx="840326" cy="579825"/>
          </a:xfrm>
          <a:prstGeom prst="rect">
            <a:avLst/>
          </a:prstGeom>
          <a:noFill/>
          <a:ln>
            <a:noFill/>
          </a:ln>
        </p:spPr>
      </p:pic>
    </p:spTree>
  </p:cSld>
  <p:clrMapOvr>
    <a:masterClrMapping/>
  </p:clrMapOvr>
  <p:extLst>
    <p:ext uri="{DCECCB84-F9BA-43D5-87BE-67443E8EF086}">
      <p15:sldGuideLst xmlns:p15="http://schemas.microsoft.com/office/powerpoint/2012/main">
        <p15:guide id="1" orient="horz" pos="3997">
          <p15:clr>
            <a:srgbClr val="FBAE40"/>
          </p15:clr>
        </p15:guide>
        <p15:guide id="2" pos="438">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Inverse slide with title and tip">
  <p:cSld name="Inverse slide with image_2">
    <p:bg>
      <p:bgPr>
        <a:solidFill>
          <a:srgbClr val="0000DC"/>
        </a:solidFill>
        <a:effectLst/>
      </p:bgPr>
    </p:bg>
    <p:spTree>
      <p:nvGrpSpPr>
        <p:cNvPr id="1" name="Shape 121"/>
        <p:cNvGrpSpPr/>
        <p:nvPr/>
      </p:nvGrpSpPr>
      <p:grpSpPr>
        <a:xfrm>
          <a:off x="0" y="0"/>
          <a:ext cx="0" cy="0"/>
          <a:chOff x="0" y="0"/>
          <a:chExt cx="0" cy="0"/>
        </a:xfrm>
      </p:grpSpPr>
      <p:pic>
        <p:nvPicPr>
          <p:cNvPr id="122" name="Google Shape;122;p21"/>
          <p:cNvPicPr preferRelativeResize="0"/>
          <p:nvPr/>
        </p:nvPicPr>
        <p:blipFill rotWithShape="1">
          <a:blip r:embed="rId2">
            <a:alphaModFix/>
          </a:blip>
          <a:srcRect/>
          <a:stretch/>
        </p:blipFill>
        <p:spPr>
          <a:xfrm>
            <a:off x="267303" y="6048047"/>
            <a:ext cx="856022" cy="597600"/>
          </a:xfrm>
          <a:prstGeom prst="rect">
            <a:avLst/>
          </a:prstGeom>
          <a:noFill/>
          <a:ln>
            <a:noFill/>
          </a:ln>
        </p:spPr>
      </p:pic>
      <p:sp>
        <p:nvSpPr>
          <p:cNvPr id="123" name="Google Shape;123;p21"/>
          <p:cNvSpPr txBox="1">
            <a:spLocks noGrp="1"/>
          </p:cNvSpPr>
          <p:nvPr>
            <p:ph type="title"/>
          </p:nvPr>
        </p:nvSpPr>
        <p:spPr>
          <a:xfrm>
            <a:off x="398500" y="1452584"/>
            <a:ext cx="11361600" cy="2223300"/>
          </a:xfrm>
          <a:prstGeom prst="rect">
            <a:avLst/>
          </a:prstGeom>
          <a:noFill/>
          <a:ln>
            <a:noFill/>
          </a:ln>
        </p:spPr>
        <p:txBody>
          <a:bodyPr spcFirstLastPara="1" wrap="square" lIns="0" tIns="0" rIns="0" bIns="0" anchor="t" anchorCtr="0">
            <a:noAutofit/>
          </a:bodyPr>
          <a:lstStyle>
            <a:lvl1pPr lvl="0" algn="ctr" rtl="0">
              <a:lnSpc>
                <a:spcPct val="100000"/>
              </a:lnSpc>
              <a:spcBef>
                <a:spcPts val="0"/>
              </a:spcBef>
              <a:spcAft>
                <a:spcPts val="0"/>
              </a:spcAft>
              <a:buSzPts val="1400"/>
              <a:buNone/>
              <a:defRPr sz="4400">
                <a:solidFill>
                  <a:schemeClr val="lt1"/>
                </a:solidFill>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pic>
        <p:nvPicPr>
          <p:cNvPr id="124" name="Google Shape;124;p21"/>
          <p:cNvPicPr preferRelativeResize="0"/>
          <p:nvPr/>
        </p:nvPicPr>
        <p:blipFill>
          <a:blip r:embed="rId3">
            <a:alphaModFix/>
          </a:blip>
          <a:stretch>
            <a:fillRect/>
          </a:stretch>
        </p:blipFill>
        <p:spPr>
          <a:xfrm>
            <a:off x="8319601" y="3286234"/>
            <a:ext cx="3388675" cy="3172816"/>
          </a:xfrm>
          <a:prstGeom prst="rect">
            <a:avLst/>
          </a:prstGeom>
          <a:noFill/>
          <a:ln>
            <a:noFill/>
          </a:ln>
        </p:spPr>
      </p:pic>
      <p:pic>
        <p:nvPicPr>
          <p:cNvPr id="125" name="Google Shape;125;p21" descr="Piece of duct tape sticking a note to the slide"/>
          <p:cNvPicPr preferRelativeResize="0"/>
          <p:nvPr/>
        </p:nvPicPr>
        <p:blipFill rotWithShape="1">
          <a:blip r:embed="rId4">
            <a:alphaModFix/>
          </a:blip>
          <a:srcRect l="9244" t="5926" r="2118" b="10011"/>
          <a:stretch/>
        </p:blipFill>
        <p:spPr>
          <a:xfrm rot="128040">
            <a:off x="9189056" y="3275956"/>
            <a:ext cx="1649762" cy="484938"/>
          </a:xfrm>
          <a:prstGeom prst="rect">
            <a:avLst/>
          </a:prstGeom>
          <a:noFill/>
          <a:ln>
            <a:noFill/>
          </a:ln>
        </p:spPr>
      </p:pic>
      <p:sp>
        <p:nvSpPr>
          <p:cNvPr id="126" name="Google Shape;126;p21"/>
          <p:cNvSpPr txBox="1">
            <a:spLocks noGrp="1"/>
          </p:cNvSpPr>
          <p:nvPr>
            <p:ph type="body" idx="1"/>
          </p:nvPr>
        </p:nvSpPr>
        <p:spPr>
          <a:xfrm>
            <a:off x="8288250" y="4181725"/>
            <a:ext cx="3147300" cy="1791600"/>
          </a:xfrm>
          <a:prstGeom prst="rect">
            <a:avLst/>
          </a:prstGeom>
        </p:spPr>
        <p:txBody>
          <a:bodyPr spcFirstLastPara="1" wrap="square" lIns="0" tIns="0" rIns="0" bIns="0" anchor="t" anchorCtr="0">
            <a:noAutofit/>
          </a:bodyPr>
          <a:lstStyle>
            <a:lvl1pPr marL="457200" lvl="0" indent="-228600">
              <a:spcBef>
                <a:spcPts val="0"/>
              </a:spcBef>
              <a:spcAft>
                <a:spcPts val="0"/>
              </a:spcAft>
              <a:buClr>
                <a:srgbClr val="37474F"/>
              </a:buClr>
              <a:buSzPts val="1800"/>
              <a:buNone/>
              <a:defRPr sz="1800">
                <a:solidFill>
                  <a:srgbClr val="37474F"/>
                </a:solidFill>
              </a:defRPr>
            </a:lvl1pPr>
            <a:lvl2pPr marL="914400" lvl="1" indent="-228600">
              <a:spcBef>
                <a:spcPts val="0"/>
              </a:spcBef>
              <a:spcAft>
                <a:spcPts val="0"/>
              </a:spcAft>
              <a:buSzPts val="2400"/>
              <a:buNone/>
              <a:defRPr/>
            </a:lvl2pPr>
            <a:lvl3pPr marL="1371600" lvl="2" indent="-228600">
              <a:spcBef>
                <a:spcPts val="0"/>
              </a:spcBef>
              <a:spcAft>
                <a:spcPts val="0"/>
              </a:spcAft>
              <a:buSzPts val="2000"/>
              <a:buNone/>
              <a:defRPr/>
            </a:lvl3pPr>
            <a:lvl4pPr marL="1828800" lvl="3" indent="-228600">
              <a:spcBef>
                <a:spcPts val="0"/>
              </a:spcBef>
              <a:spcAft>
                <a:spcPts val="0"/>
              </a:spcAft>
              <a:buSzPts val="1800"/>
              <a:buNone/>
              <a:defRPr/>
            </a:lvl4pPr>
            <a:lvl5pPr marL="2286000" lvl="4" indent="-228600">
              <a:spcBef>
                <a:spcPts val="0"/>
              </a:spcBef>
              <a:spcAft>
                <a:spcPts val="0"/>
              </a:spcAft>
              <a:buSzPts val="1800"/>
              <a:buNone/>
              <a:defRPr/>
            </a:lvl5pPr>
            <a:lvl6pPr marL="2743200" lvl="5" indent="-342900">
              <a:spcBef>
                <a:spcPts val="360"/>
              </a:spcBef>
              <a:spcAft>
                <a:spcPts val="0"/>
              </a:spcAft>
              <a:buSzPts val="1800"/>
              <a:buChar char="•"/>
              <a:defRPr/>
            </a:lvl6pPr>
            <a:lvl7pPr marL="3200400" lvl="6" indent="-228600">
              <a:spcBef>
                <a:spcPts val="0"/>
              </a:spcBef>
              <a:spcAft>
                <a:spcPts val="0"/>
              </a:spcAft>
              <a:buSzPts val="1800"/>
              <a:buNone/>
              <a:defRPr/>
            </a:lvl7pPr>
            <a:lvl8pPr marL="3657600" lvl="7" indent="-228600">
              <a:spcBef>
                <a:spcPts val="0"/>
              </a:spcBef>
              <a:spcAft>
                <a:spcPts val="0"/>
              </a:spcAft>
              <a:buSzPts val="1800"/>
              <a:buNone/>
              <a:defRPr/>
            </a:lvl8pPr>
            <a:lvl9pPr marL="4114800" lvl="8" indent="-228600">
              <a:spcBef>
                <a:spcPts val="0"/>
              </a:spcBef>
              <a:spcAft>
                <a:spcPts val="0"/>
              </a:spcAft>
              <a:buSzPts val="1800"/>
              <a:buNone/>
              <a:defRPr/>
            </a:lvl9pPr>
          </a:lstStyle>
          <a:p>
            <a:endParaRPr/>
          </a:p>
        </p:txBody>
      </p:sp>
      <p:sp>
        <p:nvSpPr>
          <p:cNvPr id="127" name="Google Shape;127;p21"/>
          <p:cNvSpPr txBox="1">
            <a:spLocks noGrp="1"/>
          </p:cNvSpPr>
          <p:nvPr>
            <p:ph type="subTitle" idx="2"/>
          </p:nvPr>
        </p:nvSpPr>
        <p:spPr>
          <a:xfrm>
            <a:off x="8591875" y="3697675"/>
            <a:ext cx="2751300" cy="363000"/>
          </a:xfrm>
          <a:prstGeom prst="rect">
            <a:avLst/>
          </a:prstGeom>
        </p:spPr>
        <p:txBody>
          <a:bodyPr spcFirstLastPara="1" wrap="square" lIns="0" tIns="0" rIns="0" bIns="0" anchor="b" anchorCtr="0">
            <a:noAutofit/>
          </a:bodyPr>
          <a:lstStyle>
            <a:lvl1pPr lvl="0">
              <a:spcBef>
                <a:spcPts val="0"/>
              </a:spcBef>
              <a:spcAft>
                <a:spcPts val="0"/>
              </a:spcAft>
              <a:buNone/>
              <a:defRPr sz="1800" b="1">
                <a:solidFill>
                  <a:schemeClr val="dk2"/>
                </a:solidFill>
                <a:latin typeface="Raleway"/>
                <a:ea typeface="Raleway"/>
                <a:cs typeface="Raleway"/>
                <a:sym typeface="Raleway"/>
              </a:defRPr>
            </a:lvl1pPr>
            <a:lvl2pPr lvl="1">
              <a:spcBef>
                <a:spcPts val="0"/>
              </a:spcBef>
              <a:spcAft>
                <a:spcPts val="0"/>
              </a:spcAft>
              <a:buNone/>
              <a:defRPr/>
            </a:lvl2pPr>
            <a:lvl3pPr lvl="2">
              <a:spcBef>
                <a:spcPts val="0"/>
              </a:spcBef>
              <a:spcAft>
                <a:spcPts val="0"/>
              </a:spcAft>
              <a:buNone/>
              <a:defRPr/>
            </a:lvl3pPr>
            <a:lvl4pPr lvl="3">
              <a:spcBef>
                <a:spcPts val="0"/>
              </a:spcBef>
              <a:spcAft>
                <a:spcPts val="0"/>
              </a:spcAft>
              <a:buNone/>
              <a:defRPr/>
            </a:lvl4pPr>
            <a:lvl5pPr lvl="4">
              <a:spcBef>
                <a:spcPts val="0"/>
              </a:spcBef>
              <a:spcAft>
                <a:spcPts val="0"/>
              </a:spcAft>
              <a:buNone/>
              <a:defRPr/>
            </a:lvl5pPr>
            <a:lvl6pPr lvl="5">
              <a:spcBef>
                <a:spcPts val="0"/>
              </a:spcBef>
              <a:spcAft>
                <a:spcPts val="0"/>
              </a:spcAft>
              <a:buNone/>
              <a:defRPr/>
            </a:lvl6pPr>
            <a:lvl7pPr lvl="6">
              <a:spcBef>
                <a:spcPts val="0"/>
              </a:spcBef>
              <a:spcAft>
                <a:spcPts val="0"/>
              </a:spcAft>
              <a:buNone/>
              <a:defRPr/>
            </a:lvl7pPr>
            <a:lvl8pPr lvl="7">
              <a:spcBef>
                <a:spcPts val="0"/>
              </a:spcBef>
              <a:spcAft>
                <a:spcPts val="0"/>
              </a:spcAft>
              <a:buNone/>
              <a:defRPr/>
            </a:lvl8pPr>
            <a:lvl9pPr lvl="8">
              <a:spcBef>
                <a:spcPts val="0"/>
              </a:spcBef>
              <a:spcAft>
                <a:spcPts val="0"/>
              </a:spcAft>
              <a:buNone/>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Inverse slide with note">
  <p:cSld name="Inverse slide with image_1">
    <p:bg>
      <p:bgPr>
        <a:solidFill>
          <a:srgbClr val="0000DC"/>
        </a:solidFill>
        <a:effectLst/>
      </p:bgPr>
    </p:bg>
    <p:spTree>
      <p:nvGrpSpPr>
        <p:cNvPr id="1" name="Shape 128"/>
        <p:cNvGrpSpPr/>
        <p:nvPr/>
      </p:nvGrpSpPr>
      <p:grpSpPr>
        <a:xfrm>
          <a:off x="0" y="0"/>
          <a:ext cx="0" cy="0"/>
          <a:chOff x="0" y="0"/>
          <a:chExt cx="0" cy="0"/>
        </a:xfrm>
      </p:grpSpPr>
      <p:pic>
        <p:nvPicPr>
          <p:cNvPr id="129" name="Google Shape;129;p22"/>
          <p:cNvPicPr preferRelativeResize="0"/>
          <p:nvPr/>
        </p:nvPicPr>
        <p:blipFill rotWithShape="1">
          <a:blip r:embed="rId2">
            <a:alphaModFix/>
          </a:blip>
          <a:srcRect/>
          <a:stretch/>
        </p:blipFill>
        <p:spPr>
          <a:xfrm>
            <a:off x="10883566" y="6048047"/>
            <a:ext cx="856022" cy="597600"/>
          </a:xfrm>
          <a:prstGeom prst="rect">
            <a:avLst/>
          </a:prstGeom>
          <a:noFill/>
          <a:ln>
            <a:noFill/>
          </a:ln>
        </p:spPr>
      </p:pic>
      <p:pic>
        <p:nvPicPr>
          <p:cNvPr id="130" name="Google Shape;130;p22"/>
          <p:cNvPicPr preferRelativeResize="0"/>
          <p:nvPr/>
        </p:nvPicPr>
        <p:blipFill>
          <a:blip r:embed="rId3">
            <a:alphaModFix/>
          </a:blip>
          <a:stretch>
            <a:fillRect/>
          </a:stretch>
        </p:blipFill>
        <p:spPr>
          <a:xfrm>
            <a:off x="3239950" y="480950"/>
            <a:ext cx="5699850" cy="5643300"/>
          </a:xfrm>
          <a:prstGeom prst="rect">
            <a:avLst/>
          </a:prstGeom>
          <a:noFill/>
          <a:ln>
            <a:noFill/>
          </a:ln>
        </p:spPr>
      </p:pic>
      <p:pic>
        <p:nvPicPr>
          <p:cNvPr id="131" name="Google Shape;131;p22" descr="Piece of duct tape sticking a note to the slide"/>
          <p:cNvPicPr preferRelativeResize="0"/>
          <p:nvPr/>
        </p:nvPicPr>
        <p:blipFill rotWithShape="1">
          <a:blip r:embed="rId4">
            <a:alphaModFix/>
          </a:blip>
          <a:srcRect l="9244" t="5926" r="2118" b="10011"/>
          <a:stretch/>
        </p:blipFill>
        <p:spPr>
          <a:xfrm rot="154828">
            <a:off x="5060000" y="465526"/>
            <a:ext cx="2072000" cy="736050"/>
          </a:xfrm>
          <a:prstGeom prst="rect">
            <a:avLst/>
          </a:prstGeom>
          <a:noFill/>
          <a:ln>
            <a:noFill/>
          </a:ln>
        </p:spPr>
      </p:pic>
      <p:sp>
        <p:nvSpPr>
          <p:cNvPr id="132" name="Google Shape;132;p22"/>
          <p:cNvSpPr txBox="1">
            <a:spLocks noGrp="1"/>
          </p:cNvSpPr>
          <p:nvPr>
            <p:ph type="title"/>
          </p:nvPr>
        </p:nvSpPr>
        <p:spPr>
          <a:xfrm>
            <a:off x="3769950" y="1027275"/>
            <a:ext cx="4731900" cy="726000"/>
          </a:xfrm>
          <a:prstGeom prst="rect">
            <a:avLst/>
          </a:prstGeom>
        </p:spPr>
        <p:txBody>
          <a:bodyPr spcFirstLastPara="1" wrap="square" lIns="0" tIns="0" rIns="0" bIns="0" anchor="b" anchorCtr="0">
            <a:noAutofit/>
          </a:bodyPr>
          <a:lstStyle>
            <a:lvl1pPr lvl="0">
              <a:spcBef>
                <a:spcPts val="0"/>
              </a:spcBef>
              <a:spcAft>
                <a:spcPts val="0"/>
              </a:spcAft>
              <a:buNone/>
              <a:defRPr sz="3000"/>
            </a:lvl1pPr>
            <a:lvl2pPr lvl="1">
              <a:spcBef>
                <a:spcPts val="0"/>
              </a:spcBef>
              <a:spcAft>
                <a:spcPts val="0"/>
              </a:spcAft>
              <a:buNone/>
              <a:defRPr>
                <a:latin typeface="Arial"/>
                <a:ea typeface="Arial"/>
                <a:cs typeface="Arial"/>
                <a:sym typeface="Arial"/>
              </a:defRPr>
            </a:lvl2pPr>
            <a:lvl3pPr lvl="2">
              <a:spcBef>
                <a:spcPts val="0"/>
              </a:spcBef>
              <a:spcAft>
                <a:spcPts val="0"/>
              </a:spcAft>
              <a:buNone/>
              <a:defRPr>
                <a:latin typeface="Arial"/>
                <a:ea typeface="Arial"/>
                <a:cs typeface="Arial"/>
                <a:sym typeface="Arial"/>
              </a:defRPr>
            </a:lvl3pPr>
            <a:lvl4pPr lvl="3">
              <a:spcBef>
                <a:spcPts val="0"/>
              </a:spcBef>
              <a:spcAft>
                <a:spcPts val="0"/>
              </a:spcAft>
              <a:buNone/>
              <a:defRPr>
                <a:latin typeface="Arial"/>
                <a:ea typeface="Arial"/>
                <a:cs typeface="Arial"/>
                <a:sym typeface="Arial"/>
              </a:defRPr>
            </a:lvl4pPr>
            <a:lvl5pPr lvl="4">
              <a:spcBef>
                <a:spcPts val="0"/>
              </a:spcBef>
              <a:spcAft>
                <a:spcPts val="0"/>
              </a:spcAft>
              <a:buNone/>
              <a:defRPr>
                <a:latin typeface="Arial"/>
                <a:ea typeface="Arial"/>
                <a:cs typeface="Arial"/>
                <a:sym typeface="Arial"/>
              </a:defRPr>
            </a:lvl5pPr>
            <a:lvl6pPr lvl="5">
              <a:spcBef>
                <a:spcPts val="0"/>
              </a:spcBef>
              <a:spcAft>
                <a:spcPts val="0"/>
              </a:spcAft>
              <a:buNone/>
              <a:defRPr>
                <a:latin typeface="Arial"/>
                <a:ea typeface="Arial"/>
                <a:cs typeface="Arial"/>
                <a:sym typeface="Arial"/>
              </a:defRPr>
            </a:lvl6pPr>
            <a:lvl7pPr lvl="6">
              <a:spcBef>
                <a:spcPts val="0"/>
              </a:spcBef>
              <a:spcAft>
                <a:spcPts val="0"/>
              </a:spcAft>
              <a:buNone/>
              <a:defRPr>
                <a:latin typeface="Arial"/>
                <a:ea typeface="Arial"/>
                <a:cs typeface="Arial"/>
                <a:sym typeface="Arial"/>
              </a:defRPr>
            </a:lvl7pPr>
            <a:lvl8pPr lvl="7">
              <a:spcBef>
                <a:spcPts val="0"/>
              </a:spcBef>
              <a:spcAft>
                <a:spcPts val="0"/>
              </a:spcAft>
              <a:buNone/>
              <a:defRPr>
                <a:latin typeface="Arial"/>
                <a:ea typeface="Arial"/>
                <a:cs typeface="Arial"/>
                <a:sym typeface="Arial"/>
              </a:defRPr>
            </a:lvl8pPr>
            <a:lvl9pPr lvl="8">
              <a:spcBef>
                <a:spcPts val="0"/>
              </a:spcBef>
              <a:spcAft>
                <a:spcPts val="0"/>
              </a:spcAft>
              <a:buNone/>
              <a:defRPr>
                <a:latin typeface="Arial"/>
                <a:ea typeface="Arial"/>
                <a:cs typeface="Arial"/>
                <a:sym typeface="Arial"/>
              </a:defRPr>
            </a:lvl9pPr>
          </a:lstStyle>
          <a:p>
            <a:endParaRPr/>
          </a:p>
        </p:txBody>
      </p:sp>
      <p:sp>
        <p:nvSpPr>
          <p:cNvPr id="133" name="Google Shape;133;p22"/>
          <p:cNvSpPr txBox="1">
            <a:spLocks noGrp="1"/>
          </p:cNvSpPr>
          <p:nvPr>
            <p:ph type="body" idx="1"/>
          </p:nvPr>
        </p:nvSpPr>
        <p:spPr>
          <a:xfrm>
            <a:off x="3554750" y="1869600"/>
            <a:ext cx="5052300" cy="3985800"/>
          </a:xfrm>
          <a:prstGeom prst="rect">
            <a:avLst/>
          </a:prstGeom>
        </p:spPr>
        <p:txBody>
          <a:bodyPr spcFirstLastPara="1" wrap="square" lIns="0" tIns="0" rIns="0" bIns="0" anchor="t" anchorCtr="0">
            <a:noAutofit/>
          </a:bodyPr>
          <a:lstStyle>
            <a:lvl1pPr marL="457200" lvl="0" indent="-228600">
              <a:lnSpc>
                <a:spcPct val="100000"/>
              </a:lnSpc>
              <a:spcBef>
                <a:spcPts val="0"/>
              </a:spcBef>
              <a:spcAft>
                <a:spcPts val="0"/>
              </a:spcAft>
              <a:buSzPts val="2000"/>
              <a:buFont typeface="Raleway"/>
              <a:buNone/>
              <a:defRPr sz="2000">
                <a:latin typeface="Raleway"/>
                <a:ea typeface="Raleway"/>
                <a:cs typeface="Raleway"/>
                <a:sym typeface="Raleway"/>
              </a:defRPr>
            </a:lvl1pPr>
            <a:lvl2pPr marL="914400" lvl="1" indent="-368300">
              <a:lnSpc>
                <a:spcPct val="115000"/>
              </a:lnSpc>
              <a:spcBef>
                <a:spcPts val="1000"/>
              </a:spcBef>
              <a:spcAft>
                <a:spcPts val="0"/>
              </a:spcAft>
              <a:buClr>
                <a:schemeClr val="accent5"/>
              </a:buClr>
              <a:buSzPts val="2200"/>
              <a:buFont typeface="Raleway"/>
              <a:buChar char="➔"/>
              <a:defRPr sz="2200" b="1">
                <a:solidFill>
                  <a:schemeClr val="accent5"/>
                </a:solidFill>
                <a:latin typeface="Raleway"/>
                <a:ea typeface="Raleway"/>
                <a:cs typeface="Raleway"/>
                <a:sym typeface="Raleway"/>
              </a:defRPr>
            </a:lvl2pPr>
            <a:lvl3pPr marL="1371600" lvl="2" indent="-228600">
              <a:lnSpc>
                <a:spcPct val="100000"/>
              </a:lnSpc>
              <a:spcBef>
                <a:spcPts val="0"/>
              </a:spcBef>
              <a:spcAft>
                <a:spcPts val="0"/>
              </a:spcAft>
              <a:buSzPts val="2000"/>
              <a:buFont typeface="Raleway"/>
              <a:buNone/>
              <a:defRPr>
                <a:latin typeface="Raleway"/>
                <a:ea typeface="Raleway"/>
                <a:cs typeface="Raleway"/>
                <a:sym typeface="Raleway"/>
              </a:defRPr>
            </a:lvl3pPr>
            <a:lvl4pPr marL="1828800" lvl="3" indent="-228600">
              <a:spcBef>
                <a:spcPts val="1000"/>
              </a:spcBef>
              <a:spcAft>
                <a:spcPts val="0"/>
              </a:spcAft>
              <a:buSzPts val="1800"/>
              <a:buNone/>
              <a:defRPr/>
            </a:lvl4pPr>
            <a:lvl5pPr marL="2286000" lvl="4" indent="-228600">
              <a:spcBef>
                <a:spcPts val="0"/>
              </a:spcBef>
              <a:spcAft>
                <a:spcPts val="0"/>
              </a:spcAft>
              <a:buSzPts val="1800"/>
              <a:buNone/>
              <a:defRPr/>
            </a:lvl5pPr>
            <a:lvl6pPr marL="2743200" lvl="5" indent="-342900">
              <a:spcBef>
                <a:spcPts val="360"/>
              </a:spcBef>
              <a:spcAft>
                <a:spcPts val="0"/>
              </a:spcAft>
              <a:buSzPts val="1800"/>
              <a:buChar char="•"/>
              <a:defRPr/>
            </a:lvl6pPr>
            <a:lvl7pPr marL="3200400" lvl="6" indent="-228600">
              <a:spcBef>
                <a:spcPts val="0"/>
              </a:spcBef>
              <a:spcAft>
                <a:spcPts val="0"/>
              </a:spcAft>
              <a:buSzPts val="1800"/>
              <a:buNone/>
              <a:defRPr/>
            </a:lvl7pPr>
            <a:lvl8pPr marL="3657600" lvl="7" indent="-228600">
              <a:spcBef>
                <a:spcPts val="0"/>
              </a:spcBef>
              <a:spcAft>
                <a:spcPts val="0"/>
              </a:spcAft>
              <a:buSzPts val="1800"/>
              <a:buNone/>
              <a:defRPr/>
            </a:lvl8pPr>
            <a:lvl9pPr marL="4114800" lvl="8" indent="-228600">
              <a:spcBef>
                <a:spcPts val="0"/>
              </a:spcBef>
              <a:spcAft>
                <a:spcPts val="0"/>
              </a:spcAft>
              <a:buSzPts val="1800"/>
              <a:buNone/>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Inverse slide">
  <p:cSld name="Inverse slide with image_1_1">
    <p:bg>
      <p:bgPr>
        <a:solidFill>
          <a:srgbClr val="0000DC"/>
        </a:solidFill>
        <a:effectLst/>
      </p:bgPr>
    </p:bg>
    <p:spTree>
      <p:nvGrpSpPr>
        <p:cNvPr id="1" name="Shape 134"/>
        <p:cNvGrpSpPr/>
        <p:nvPr/>
      </p:nvGrpSpPr>
      <p:grpSpPr>
        <a:xfrm>
          <a:off x="0" y="0"/>
          <a:ext cx="0" cy="0"/>
          <a:chOff x="0" y="0"/>
          <a:chExt cx="0" cy="0"/>
        </a:xfrm>
      </p:grpSpPr>
      <p:pic>
        <p:nvPicPr>
          <p:cNvPr id="135" name="Google Shape;135;p23"/>
          <p:cNvPicPr preferRelativeResize="0"/>
          <p:nvPr/>
        </p:nvPicPr>
        <p:blipFill rotWithShape="1">
          <a:blip r:embed="rId2">
            <a:alphaModFix/>
          </a:blip>
          <a:srcRect/>
          <a:stretch/>
        </p:blipFill>
        <p:spPr>
          <a:xfrm>
            <a:off x="10883566" y="6048047"/>
            <a:ext cx="856022" cy="597600"/>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MUNI CJV slide">
  <p:cSld name="MUNI CJV slide">
    <p:bg>
      <p:bgPr>
        <a:solidFill>
          <a:srgbClr val="0000DC"/>
        </a:solidFill>
        <a:effectLst/>
      </p:bgPr>
    </p:bg>
    <p:spTree>
      <p:nvGrpSpPr>
        <p:cNvPr id="1" name="Shape 136"/>
        <p:cNvGrpSpPr/>
        <p:nvPr/>
      </p:nvGrpSpPr>
      <p:grpSpPr>
        <a:xfrm>
          <a:off x="0" y="0"/>
          <a:ext cx="0" cy="0"/>
          <a:chOff x="0" y="0"/>
          <a:chExt cx="0" cy="0"/>
        </a:xfrm>
      </p:grpSpPr>
      <p:pic>
        <p:nvPicPr>
          <p:cNvPr id="137" name="Google Shape;137;p24"/>
          <p:cNvPicPr preferRelativeResize="0"/>
          <p:nvPr/>
        </p:nvPicPr>
        <p:blipFill rotWithShape="1">
          <a:blip r:embed="rId2">
            <a:alphaModFix/>
          </a:blip>
          <a:srcRect/>
          <a:stretch/>
        </p:blipFill>
        <p:spPr>
          <a:xfrm>
            <a:off x="4048731" y="2025162"/>
            <a:ext cx="4069499" cy="2840972"/>
          </a:xfrm>
          <a:prstGeom prst="rect">
            <a:avLst/>
          </a:prstGeom>
          <a:noFill/>
          <a:ln>
            <a:noFill/>
          </a:ln>
        </p:spPr>
      </p:pic>
      <p:sp>
        <p:nvSpPr>
          <p:cNvPr id="138" name="Google Shape;138;p24"/>
          <p:cNvSpPr txBox="1">
            <a:spLocks noGrp="1"/>
          </p:cNvSpPr>
          <p:nvPr>
            <p:ph type="ftr" idx="11"/>
          </p:nvPr>
        </p:nvSpPr>
        <p:spPr>
          <a:xfrm>
            <a:off x="2323400" y="4669950"/>
            <a:ext cx="7920000" cy="2520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solidFill>
                  <a:srgbClr val="0000DC"/>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9" name="Google Shape;139;p24"/>
          <p:cNvSpPr txBox="1">
            <a:spLocks noGrp="1"/>
          </p:cNvSpPr>
          <p:nvPr>
            <p:ph type="sldNum" idx="12"/>
          </p:nvPr>
        </p:nvSpPr>
        <p:spPr>
          <a:xfrm>
            <a:off x="414000" y="6228000"/>
            <a:ext cx="252000" cy="252000"/>
          </a:xfrm>
          <a:prstGeom prst="rect">
            <a:avLst/>
          </a:prstGeom>
          <a:noFill/>
          <a:ln>
            <a:noFill/>
          </a:ln>
        </p:spPr>
        <p:txBody>
          <a:bodyPr spcFirstLastPara="1" wrap="square" lIns="0" tIns="0" rIns="0" bIns="0" anchor="ctr" anchorCtr="0">
            <a:noAutofit/>
          </a:bodyPr>
          <a:lstStyle>
            <a:lvl1pPr marL="0" lvl="0" indent="0" algn="l">
              <a:spcBef>
                <a:spcPts val="0"/>
              </a:spcBef>
              <a:spcAft>
                <a:spcPts val="0"/>
              </a:spcAft>
              <a:buNone/>
              <a:defRPr sz="1200" b="0" i="0" u="none" strike="noStrike" cap="none">
                <a:solidFill>
                  <a:srgbClr val="0000DC"/>
                </a:solidFill>
                <a:latin typeface="Arial"/>
                <a:ea typeface="Arial"/>
                <a:cs typeface="Arial"/>
                <a:sym typeface="Arial"/>
              </a:defRPr>
            </a:lvl1pPr>
            <a:lvl2pPr marL="0" lvl="1" indent="0" algn="l">
              <a:spcBef>
                <a:spcPts val="0"/>
              </a:spcBef>
              <a:spcAft>
                <a:spcPts val="0"/>
              </a:spcAft>
              <a:buNone/>
              <a:defRPr sz="1200" b="0" i="0" u="none" strike="noStrike" cap="none">
                <a:solidFill>
                  <a:srgbClr val="0000DC"/>
                </a:solidFill>
                <a:latin typeface="Arial"/>
                <a:ea typeface="Arial"/>
                <a:cs typeface="Arial"/>
                <a:sym typeface="Arial"/>
              </a:defRPr>
            </a:lvl2pPr>
            <a:lvl3pPr marL="0" lvl="2" indent="0" algn="l">
              <a:spcBef>
                <a:spcPts val="0"/>
              </a:spcBef>
              <a:spcAft>
                <a:spcPts val="0"/>
              </a:spcAft>
              <a:buNone/>
              <a:defRPr sz="1200" b="0" i="0" u="none" strike="noStrike" cap="none">
                <a:solidFill>
                  <a:srgbClr val="0000DC"/>
                </a:solidFill>
                <a:latin typeface="Arial"/>
                <a:ea typeface="Arial"/>
                <a:cs typeface="Arial"/>
                <a:sym typeface="Arial"/>
              </a:defRPr>
            </a:lvl3pPr>
            <a:lvl4pPr marL="0" lvl="3" indent="0" algn="l">
              <a:spcBef>
                <a:spcPts val="0"/>
              </a:spcBef>
              <a:spcAft>
                <a:spcPts val="0"/>
              </a:spcAft>
              <a:buNone/>
              <a:defRPr sz="1200" b="0" i="0" u="none" strike="noStrike" cap="none">
                <a:solidFill>
                  <a:srgbClr val="0000DC"/>
                </a:solidFill>
                <a:latin typeface="Arial"/>
                <a:ea typeface="Arial"/>
                <a:cs typeface="Arial"/>
                <a:sym typeface="Arial"/>
              </a:defRPr>
            </a:lvl4pPr>
            <a:lvl5pPr marL="0" lvl="4" indent="0" algn="l">
              <a:spcBef>
                <a:spcPts val="0"/>
              </a:spcBef>
              <a:spcAft>
                <a:spcPts val="0"/>
              </a:spcAft>
              <a:buNone/>
              <a:defRPr sz="1200" b="0" i="0" u="none" strike="noStrike" cap="none">
                <a:solidFill>
                  <a:srgbClr val="0000DC"/>
                </a:solidFill>
                <a:latin typeface="Arial"/>
                <a:ea typeface="Arial"/>
                <a:cs typeface="Arial"/>
                <a:sym typeface="Arial"/>
              </a:defRPr>
            </a:lvl5pPr>
            <a:lvl6pPr marL="0" lvl="5" indent="0" algn="l">
              <a:spcBef>
                <a:spcPts val="0"/>
              </a:spcBef>
              <a:spcAft>
                <a:spcPts val="0"/>
              </a:spcAft>
              <a:buNone/>
              <a:defRPr sz="1200" b="0" i="0" u="none" strike="noStrike" cap="none">
                <a:solidFill>
                  <a:srgbClr val="0000DC"/>
                </a:solidFill>
                <a:latin typeface="Arial"/>
                <a:ea typeface="Arial"/>
                <a:cs typeface="Arial"/>
                <a:sym typeface="Arial"/>
              </a:defRPr>
            </a:lvl6pPr>
            <a:lvl7pPr marL="0" lvl="6" indent="0" algn="l">
              <a:spcBef>
                <a:spcPts val="0"/>
              </a:spcBef>
              <a:spcAft>
                <a:spcPts val="0"/>
              </a:spcAft>
              <a:buNone/>
              <a:defRPr sz="1200" b="0" i="0" u="none" strike="noStrike" cap="none">
                <a:solidFill>
                  <a:srgbClr val="0000DC"/>
                </a:solidFill>
                <a:latin typeface="Arial"/>
                <a:ea typeface="Arial"/>
                <a:cs typeface="Arial"/>
                <a:sym typeface="Arial"/>
              </a:defRPr>
            </a:lvl7pPr>
            <a:lvl8pPr marL="0" lvl="7" indent="0" algn="l">
              <a:spcBef>
                <a:spcPts val="0"/>
              </a:spcBef>
              <a:spcAft>
                <a:spcPts val="0"/>
              </a:spcAft>
              <a:buNone/>
              <a:defRPr sz="1200" b="0" i="0" u="none" strike="noStrike" cap="none">
                <a:solidFill>
                  <a:srgbClr val="0000DC"/>
                </a:solidFill>
                <a:latin typeface="Arial"/>
                <a:ea typeface="Arial"/>
                <a:cs typeface="Arial"/>
                <a:sym typeface="Arial"/>
              </a:defRPr>
            </a:lvl8pPr>
            <a:lvl9pPr marL="0" lvl="8" indent="0" algn="l">
              <a:spcBef>
                <a:spcPts val="0"/>
              </a:spcBef>
              <a:spcAft>
                <a:spcPts val="0"/>
              </a:spcAft>
              <a:buNone/>
              <a:defRPr sz="1200" b="0" i="0" u="none" strike="noStrike" cap="none">
                <a:solidFill>
                  <a:srgbClr val="0000DC"/>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MUNI slide">
  <p:cSld name="MUNI slide">
    <p:bg>
      <p:bgPr>
        <a:solidFill>
          <a:schemeClr val="dk2"/>
        </a:solidFill>
        <a:effectLst/>
      </p:bgPr>
    </p:bg>
    <p:spTree>
      <p:nvGrpSpPr>
        <p:cNvPr id="1" name="Shape 140"/>
        <p:cNvGrpSpPr/>
        <p:nvPr/>
      </p:nvGrpSpPr>
      <p:grpSpPr>
        <a:xfrm>
          <a:off x="0" y="0"/>
          <a:ext cx="0" cy="0"/>
          <a:chOff x="0" y="0"/>
          <a:chExt cx="0" cy="0"/>
        </a:xfrm>
      </p:grpSpPr>
      <p:pic>
        <p:nvPicPr>
          <p:cNvPr id="141" name="Google Shape;141;p25"/>
          <p:cNvPicPr preferRelativeResize="0"/>
          <p:nvPr/>
        </p:nvPicPr>
        <p:blipFill rotWithShape="1">
          <a:blip r:embed="rId2">
            <a:alphaModFix/>
          </a:blip>
          <a:srcRect/>
          <a:stretch/>
        </p:blipFill>
        <p:spPr>
          <a:xfrm>
            <a:off x="1644028" y="2285079"/>
            <a:ext cx="8890088" cy="2304838"/>
          </a:xfrm>
          <a:prstGeom prst="rect">
            <a:avLst/>
          </a:prstGeom>
          <a:noFill/>
          <a:ln>
            <a:noFill/>
          </a:ln>
        </p:spPr>
      </p:pic>
      <p:sp>
        <p:nvSpPr>
          <p:cNvPr id="142" name="Google Shape;142;p25"/>
          <p:cNvSpPr txBox="1">
            <a:spLocks noGrp="1"/>
          </p:cNvSpPr>
          <p:nvPr>
            <p:ph type="ftr" idx="11"/>
          </p:nvPr>
        </p:nvSpPr>
        <p:spPr>
          <a:xfrm>
            <a:off x="2323400" y="4669950"/>
            <a:ext cx="7920000" cy="2520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solidFill>
                  <a:srgbClr val="0000DC"/>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3" name="Google Shape;143;p25"/>
          <p:cNvSpPr txBox="1">
            <a:spLocks noGrp="1"/>
          </p:cNvSpPr>
          <p:nvPr>
            <p:ph type="sldNum" idx="12"/>
          </p:nvPr>
        </p:nvSpPr>
        <p:spPr>
          <a:xfrm>
            <a:off x="414000" y="6228000"/>
            <a:ext cx="252000" cy="252000"/>
          </a:xfrm>
          <a:prstGeom prst="rect">
            <a:avLst/>
          </a:prstGeom>
          <a:noFill/>
          <a:ln>
            <a:noFill/>
          </a:ln>
        </p:spPr>
        <p:txBody>
          <a:bodyPr spcFirstLastPara="1" wrap="square" lIns="0" tIns="0" rIns="0" bIns="0" anchor="ctr" anchorCtr="0">
            <a:noAutofit/>
          </a:bodyPr>
          <a:lstStyle>
            <a:lvl1pPr marL="0" lvl="0" indent="0" algn="l">
              <a:spcBef>
                <a:spcPts val="0"/>
              </a:spcBef>
              <a:spcAft>
                <a:spcPts val="0"/>
              </a:spcAft>
              <a:buNone/>
              <a:defRPr sz="1200" b="0" i="0" u="none" strike="noStrike" cap="none">
                <a:solidFill>
                  <a:srgbClr val="0000DC"/>
                </a:solidFill>
                <a:latin typeface="Arial"/>
                <a:ea typeface="Arial"/>
                <a:cs typeface="Arial"/>
                <a:sym typeface="Arial"/>
              </a:defRPr>
            </a:lvl1pPr>
            <a:lvl2pPr marL="0" lvl="1" indent="0" algn="l">
              <a:spcBef>
                <a:spcPts val="0"/>
              </a:spcBef>
              <a:spcAft>
                <a:spcPts val="0"/>
              </a:spcAft>
              <a:buNone/>
              <a:defRPr sz="1200" b="0" i="0" u="none" strike="noStrike" cap="none">
                <a:solidFill>
                  <a:srgbClr val="0000DC"/>
                </a:solidFill>
                <a:latin typeface="Arial"/>
                <a:ea typeface="Arial"/>
                <a:cs typeface="Arial"/>
                <a:sym typeface="Arial"/>
              </a:defRPr>
            </a:lvl2pPr>
            <a:lvl3pPr marL="0" lvl="2" indent="0" algn="l">
              <a:spcBef>
                <a:spcPts val="0"/>
              </a:spcBef>
              <a:spcAft>
                <a:spcPts val="0"/>
              </a:spcAft>
              <a:buNone/>
              <a:defRPr sz="1200" b="0" i="0" u="none" strike="noStrike" cap="none">
                <a:solidFill>
                  <a:srgbClr val="0000DC"/>
                </a:solidFill>
                <a:latin typeface="Arial"/>
                <a:ea typeface="Arial"/>
                <a:cs typeface="Arial"/>
                <a:sym typeface="Arial"/>
              </a:defRPr>
            </a:lvl3pPr>
            <a:lvl4pPr marL="0" lvl="3" indent="0" algn="l">
              <a:spcBef>
                <a:spcPts val="0"/>
              </a:spcBef>
              <a:spcAft>
                <a:spcPts val="0"/>
              </a:spcAft>
              <a:buNone/>
              <a:defRPr sz="1200" b="0" i="0" u="none" strike="noStrike" cap="none">
                <a:solidFill>
                  <a:srgbClr val="0000DC"/>
                </a:solidFill>
                <a:latin typeface="Arial"/>
                <a:ea typeface="Arial"/>
                <a:cs typeface="Arial"/>
                <a:sym typeface="Arial"/>
              </a:defRPr>
            </a:lvl4pPr>
            <a:lvl5pPr marL="0" lvl="4" indent="0" algn="l">
              <a:spcBef>
                <a:spcPts val="0"/>
              </a:spcBef>
              <a:spcAft>
                <a:spcPts val="0"/>
              </a:spcAft>
              <a:buNone/>
              <a:defRPr sz="1200" b="0" i="0" u="none" strike="noStrike" cap="none">
                <a:solidFill>
                  <a:srgbClr val="0000DC"/>
                </a:solidFill>
                <a:latin typeface="Arial"/>
                <a:ea typeface="Arial"/>
                <a:cs typeface="Arial"/>
                <a:sym typeface="Arial"/>
              </a:defRPr>
            </a:lvl5pPr>
            <a:lvl6pPr marL="0" lvl="5" indent="0" algn="l">
              <a:spcBef>
                <a:spcPts val="0"/>
              </a:spcBef>
              <a:spcAft>
                <a:spcPts val="0"/>
              </a:spcAft>
              <a:buNone/>
              <a:defRPr sz="1200" b="0" i="0" u="none" strike="noStrike" cap="none">
                <a:solidFill>
                  <a:srgbClr val="0000DC"/>
                </a:solidFill>
                <a:latin typeface="Arial"/>
                <a:ea typeface="Arial"/>
                <a:cs typeface="Arial"/>
                <a:sym typeface="Arial"/>
              </a:defRPr>
            </a:lvl6pPr>
            <a:lvl7pPr marL="0" lvl="6" indent="0" algn="l">
              <a:spcBef>
                <a:spcPts val="0"/>
              </a:spcBef>
              <a:spcAft>
                <a:spcPts val="0"/>
              </a:spcAft>
              <a:buNone/>
              <a:defRPr sz="1200" b="0" i="0" u="none" strike="noStrike" cap="none">
                <a:solidFill>
                  <a:srgbClr val="0000DC"/>
                </a:solidFill>
                <a:latin typeface="Arial"/>
                <a:ea typeface="Arial"/>
                <a:cs typeface="Arial"/>
                <a:sym typeface="Arial"/>
              </a:defRPr>
            </a:lvl7pPr>
            <a:lvl8pPr marL="0" lvl="7" indent="0" algn="l">
              <a:spcBef>
                <a:spcPts val="0"/>
              </a:spcBef>
              <a:spcAft>
                <a:spcPts val="0"/>
              </a:spcAft>
              <a:buNone/>
              <a:defRPr sz="1200" b="0" i="0" u="none" strike="noStrike" cap="none">
                <a:solidFill>
                  <a:srgbClr val="0000DC"/>
                </a:solidFill>
                <a:latin typeface="Arial"/>
                <a:ea typeface="Arial"/>
                <a:cs typeface="Arial"/>
                <a:sym typeface="Arial"/>
              </a:defRPr>
            </a:lvl8pPr>
            <a:lvl9pPr marL="0" lvl="8" indent="0" algn="l">
              <a:spcBef>
                <a:spcPts val="0"/>
              </a:spcBef>
              <a:spcAft>
                <a:spcPts val="0"/>
              </a:spcAft>
              <a:buNone/>
              <a:defRPr sz="1200" b="0" i="0" u="none" strike="noStrike" cap="none">
                <a:solidFill>
                  <a:srgbClr val="0000DC"/>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Title slide – inverse">
  <p:cSld name="Title slide – inverse">
    <p:bg>
      <p:bgPr>
        <a:solidFill>
          <a:srgbClr val="0000DC"/>
        </a:solidFill>
        <a:effectLst/>
      </p:bgPr>
    </p:bg>
    <p:spTree>
      <p:nvGrpSpPr>
        <p:cNvPr id="1" name="Shape 20"/>
        <p:cNvGrpSpPr/>
        <p:nvPr/>
      </p:nvGrpSpPr>
      <p:grpSpPr>
        <a:xfrm>
          <a:off x="0" y="0"/>
          <a:ext cx="0" cy="0"/>
          <a:chOff x="0" y="0"/>
          <a:chExt cx="0" cy="0"/>
        </a:xfrm>
      </p:grpSpPr>
      <p:sp>
        <p:nvSpPr>
          <p:cNvPr id="21" name="Google Shape;21;p4"/>
          <p:cNvSpPr txBox="1">
            <a:spLocks noGrp="1"/>
          </p:cNvSpPr>
          <p:nvPr>
            <p:ph type="title"/>
          </p:nvPr>
        </p:nvSpPr>
        <p:spPr>
          <a:xfrm>
            <a:off x="398502" y="2900365"/>
            <a:ext cx="11361600" cy="117158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sz="4400">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4"/>
          <p:cNvSpPr txBox="1">
            <a:spLocks noGrp="1"/>
          </p:cNvSpPr>
          <p:nvPr>
            <p:ph type="subTitle" idx="1"/>
          </p:nvPr>
        </p:nvSpPr>
        <p:spPr>
          <a:xfrm>
            <a:off x="398502" y="4116402"/>
            <a:ext cx="11361600" cy="698497"/>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2400"/>
              <a:buFont typeface="Montserrat"/>
              <a:buNone/>
              <a:defRPr sz="2400">
                <a:solidFill>
                  <a:schemeClr val="lt1"/>
                </a:solidFill>
                <a:latin typeface="Montserrat"/>
                <a:ea typeface="Montserrat"/>
                <a:cs typeface="Montserrat"/>
                <a:sym typeface="Montserrat"/>
              </a:defRPr>
            </a:lvl1pPr>
            <a:lvl2pPr lvl="1" algn="ctr">
              <a:lnSpc>
                <a:spcPct val="90000"/>
              </a:lnSpc>
              <a:spcBef>
                <a:spcPts val="0"/>
              </a:spcBef>
              <a:spcAft>
                <a:spcPts val="0"/>
              </a:spcAft>
              <a:buSzPts val="2000"/>
              <a:buFont typeface="Arial"/>
              <a:buNone/>
              <a:defRPr sz="2000"/>
            </a:lvl2pPr>
            <a:lvl3pPr lvl="2" algn="ctr">
              <a:lnSpc>
                <a:spcPct val="100000"/>
              </a:lnSpc>
              <a:spcBef>
                <a:spcPts val="0"/>
              </a:spcBef>
              <a:spcAft>
                <a:spcPts val="0"/>
              </a:spcAft>
              <a:buSzPts val="1440"/>
              <a:buFont typeface="Arial"/>
              <a:buNone/>
              <a:defRPr sz="1800"/>
            </a:lvl3pPr>
            <a:lvl4pPr lvl="3" algn="ctr">
              <a:lnSpc>
                <a:spcPct val="112500"/>
              </a:lnSpc>
              <a:spcBef>
                <a:spcPts val="0"/>
              </a:spcBef>
              <a:spcAft>
                <a:spcPts val="0"/>
              </a:spcAft>
              <a:buSzPts val="1440"/>
              <a:buFont typeface="Arial"/>
              <a:buNone/>
              <a:defRPr sz="1600"/>
            </a:lvl4pPr>
            <a:lvl5pPr lvl="4" algn="ctr">
              <a:lnSpc>
                <a:spcPct val="112500"/>
              </a:lnSpc>
              <a:spcBef>
                <a:spcPts val="0"/>
              </a:spcBef>
              <a:spcAft>
                <a:spcPts val="0"/>
              </a:spcAft>
              <a:buSzPts val="1600"/>
              <a:buFont typeface="Arial"/>
              <a:buNone/>
              <a:defRPr sz="1600"/>
            </a:lvl5pPr>
            <a:lvl6pPr lvl="5" algn="ctr">
              <a:spcBef>
                <a:spcPts val="320"/>
              </a:spcBef>
              <a:spcAft>
                <a:spcPts val="0"/>
              </a:spcAft>
              <a:buSzPts val="1600"/>
              <a:buNone/>
              <a:defRPr sz="1600"/>
            </a:lvl6pPr>
            <a:lvl7pPr lvl="6" algn="ctr">
              <a:lnSpc>
                <a:spcPct val="112500"/>
              </a:lnSpc>
              <a:spcBef>
                <a:spcPts val="0"/>
              </a:spcBef>
              <a:spcAft>
                <a:spcPts val="0"/>
              </a:spcAft>
              <a:buSzPts val="1600"/>
              <a:buNone/>
              <a:defRPr sz="1600"/>
            </a:lvl7pPr>
            <a:lvl8pPr lvl="7" algn="ctr">
              <a:lnSpc>
                <a:spcPct val="112500"/>
              </a:lnSpc>
              <a:spcBef>
                <a:spcPts val="0"/>
              </a:spcBef>
              <a:spcAft>
                <a:spcPts val="0"/>
              </a:spcAft>
              <a:buSzPts val="1600"/>
              <a:buNone/>
              <a:defRPr sz="1600"/>
            </a:lvl8pPr>
            <a:lvl9pPr lvl="8" algn="ctr">
              <a:lnSpc>
                <a:spcPct val="112500"/>
              </a:lnSpc>
              <a:spcBef>
                <a:spcPts val="0"/>
              </a:spcBef>
              <a:spcAft>
                <a:spcPts val="0"/>
              </a:spcAft>
              <a:buSzPts val="1600"/>
              <a:buNone/>
              <a:defRPr sz="1600"/>
            </a:lvl9pPr>
          </a:lstStyle>
          <a:p>
            <a:endParaRPr/>
          </a:p>
        </p:txBody>
      </p:sp>
      <p:pic>
        <p:nvPicPr>
          <p:cNvPr id="23" name="Google Shape;23;p4"/>
          <p:cNvPicPr preferRelativeResize="0"/>
          <p:nvPr/>
        </p:nvPicPr>
        <p:blipFill rotWithShape="1">
          <a:blip r:embed="rId2">
            <a:alphaModFix/>
          </a:blip>
          <a:srcRect/>
          <a:stretch/>
        </p:blipFill>
        <p:spPr>
          <a:xfrm>
            <a:off x="414000" y="414000"/>
            <a:ext cx="1516626" cy="1058777"/>
          </a:xfrm>
          <a:prstGeom prst="rect">
            <a:avLst/>
          </a:prstGeom>
          <a:noFill/>
          <a:ln>
            <a:noFill/>
          </a:ln>
        </p:spPr>
      </p:pic>
    </p:spTree>
  </p:cSld>
  <p:clrMapOvr>
    <a:masterClrMapping/>
  </p:clrMapOvr>
  <p:extLst>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solidFill>
          <a:schemeClr val="dk2"/>
        </a:solidFill>
        <a:effectLst/>
      </p:bgPr>
    </p:bg>
    <p:spTree>
      <p:nvGrpSpPr>
        <p:cNvPr id="1" name="Shape 24"/>
        <p:cNvGrpSpPr/>
        <p:nvPr/>
      </p:nvGrpSpPr>
      <p:grpSpPr>
        <a:xfrm>
          <a:off x="0" y="0"/>
          <a:ext cx="0" cy="0"/>
          <a:chOff x="0" y="0"/>
          <a:chExt cx="0" cy="0"/>
        </a:xfrm>
      </p:grpSpPr>
      <p:sp>
        <p:nvSpPr>
          <p:cNvPr id="25" name="Google Shape;25;p5"/>
          <p:cNvSpPr/>
          <p:nvPr/>
        </p:nvSpPr>
        <p:spPr>
          <a:xfrm rot="10800000" flipH="1">
            <a:off x="0" y="2247900"/>
            <a:ext cx="12192000" cy="4610100"/>
          </a:xfrm>
          <a:prstGeom prst="rect">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6" name="Google Shape;26;p5"/>
          <p:cNvSpPr/>
          <p:nvPr/>
        </p:nvSpPr>
        <p:spPr>
          <a:xfrm>
            <a:off x="0" y="2248000"/>
            <a:ext cx="12192000" cy="1449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7" name="Google Shape;27;p5"/>
          <p:cNvSpPr txBox="1">
            <a:spLocks noGrp="1"/>
          </p:cNvSpPr>
          <p:nvPr>
            <p:ph type="title"/>
          </p:nvPr>
        </p:nvSpPr>
        <p:spPr>
          <a:xfrm>
            <a:off x="629200" y="984967"/>
            <a:ext cx="10962900" cy="1023600"/>
          </a:xfrm>
          <a:prstGeom prst="rect">
            <a:avLst/>
          </a:prstGeom>
        </p:spPr>
        <p:txBody>
          <a:bodyPr spcFirstLastPara="1" wrap="square" lIns="0" tIns="0" rIns="0" bIns="0" anchor="t" anchorCtr="0">
            <a:noAutofit/>
          </a:bodyPr>
          <a:lstStyle>
            <a:lvl1pPr lvl="0" rtl="0">
              <a:spcBef>
                <a:spcPts val="0"/>
              </a:spcBef>
              <a:spcAft>
                <a:spcPts val="0"/>
              </a:spcAft>
              <a:buClr>
                <a:srgbClr val="FFFFFF"/>
              </a:buClr>
              <a:buSzPts val="1400"/>
              <a:buNone/>
              <a:defRPr>
                <a:solidFill>
                  <a:srgbClr val="FFFFFF"/>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8" name="Google Shape;28;p5"/>
          <p:cNvSpPr txBox="1">
            <a:spLocks noGrp="1"/>
          </p:cNvSpPr>
          <p:nvPr>
            <p:ph type="body" idx="1"/>
          </p:nvPr>
        </p:nvSpPr>
        <p:spPr>
          <a:xfrm>
            <a:off x="629200" y="2558767"/>
            <a:ext cx="10962900" cy="3613500"/>
          </a:xfrm>
          <a:prstGeom prst="rect">
            <a:avLst/>
          </a:prstGeom>
        </p:spPr>
        <p:txBody>
          <a:bodyPr spcFirstLastPara="1" wrap="square" lIns="0" tIns="0" rIns="0" bIns="0" anchor="t" anchorCtr="0">
            <a:noAutofit/>
          </a:bodyPr>
          <a:lstStyle>
            <a:lvl1pPr marL="457200" lvl="0" indent="-228600" rtl="0">
              <a:spcBef>
                <a:spcPts val="0"/>
              </a:spcBef>
              <a:spcAft>
                <a:spcPts val="0"/>
              </a:spcAft>
              <a:buSzPts val="2800"/>
              <a:buNone/>
              <a:defRPr/>
            </a:lvl1pPr>
            <a:lvl2pPr marL="914400" lvl="1" indent="-228600" rtl="0">
              <a:spcBef>
                <a:spcPts val="0"/>
              </a:spcBef>
              <a:spcAft>
                <a:spcPts val="0"/>
              </a:spcAft>
              <a:buSzPts val="2400"/>
              <a:buNone/>
              <a:defRPr/>
            </a:lvl2pPr>
            <a:lvl3pPr marL="1371600" lvl="2" indent="-228600" rtl="0">
              <a:spcBef>
                <a:spcPts val="0"/>
              </a:spcBef>
              <a:spcAft>
                <a:spcPts val="0"/>
              </a:spcAft>
              <a:buSzPts val="2000"/>
              <a:buNone/>
              <a:defRPr/>
            </a:lvl3pPr>
            <a:lvl4pPr marL="1828800" lvl="3" indent="-228600" rtl="0">
              <a:spcBef>
                <a:spcPts val="0"/>
              </a:spcBef>
              <a:spcAft>
                <a:spcPts val="0"/>
              </a:spcAft>
              <a:buSzPts val="1800"/>
              <a:buNone/>
              <a:defRPr/>
            </a:lvl4pPr>
            <a:lvl5pPr marL="2286000" lvl="4" indent="-228600" rtl="0">
              <a:spcBef>
                <a:spcPts val="0"/>
              </a:spcBef>
              <a:spcAft>
                <a:spcPts val="0"/>
              </a:spcAft>
              <a:buSzPts val="1800"/>
              <a:buNone/>
              <a:defRPr/>
            </a:lvl5pPr>
            <a:lvl6pPr marL="2743200" lvl="5" indent="-342900" rtl="0">
              <a:spcBef>
                <a:spcPts val="360"/>
              </a:spcBef>
              <a:spcAft>
                <a:spcPts val="0"/>
              </a:spcAft>
              <a:buSzPts val="1800"/>
              <a:buChar char="•"/>
              <a:defRPr/>
            </a:lvl6pPr>
            <a:lvl7pPr marL="3200400" lvl="6" indent="-228600" rtl="0">
              <a:spcBef>
                <a:spcPts val="0"/>
              </a:spcBef>
              <a:spcAft>
                <a:spcPts val="0"/>
              </a:spcAft>
              <a:buSzPts val="1800"/>
              <a:buNone/>
              <a:defRPr/>
            </a:lvl7pPr>
            <a:lvl8pPr marL="3657600" lvl="7" indent="-228600" rtl="0">
              <a:spcBef>
                <a:spcPts val="0"/>
              </a:spcBef>
              <a:spcAft>
                <a:spcPts val="0"/>
              </a:spcAft>
              <a:buSzPts val="1800"/>
              <a:buNone/>
              <a:defRPr/>
            </a:lvl8pPr>
            <a:lvl9pPr marL="4114800" lvl="8" indent="-228600" rtl="0">
              <a:spcBef>
                <a:spcPts val="0"/>
              </a:spcBef>
              <a:spcAft>
                <a:spcPts val="0"/>
              </a:spcAft>
              <a:buSzPts val="1800"/>
              <a:buNone/>
              <a:defRPr/>
            </a:lvl9pPr>
          </a:lstStyle>
          <a:p>
            <a:endParaRPr/>
          </a:p>
        </p:txBody>
      </p:sp>
      <p:pic>
        <p:nvPicPr>
          <p:cNvPr id="29" name="Google Shape;29;p5"/>
          <p:cNvPicPr preferRelativeResize="0"/>
          <p:nvPr/>
        </p:nvPicPr>
        <p:blipFill rotWithShape="1">
          <a:blip r:embed="rId2">
            <a:alphaModFix/>
          </a:blip>
          <a:srcRect/>
          <a:stretch/>
        </p:blipFill>
        <p:spPr>
          <a:xfrm>
            <a:off x="10879841" y="6051060"/>
            <a:ext cx="840326" cy="579824"/>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2 columns">
  <p:cSld name="TITLE_AND_BODY_1">
    <p:bg>
      <p:bgPr>
        <a:solidFill>
          <a:schemeClr val="dk2"/>
        </a:solidFill>
        <a:effectLst/>
      </p:bgPr>
    </p:bg>
    <p:spTree>
      <p:nvGrpSpPr>
        <p:cNvPr id="1" name="Shape 30"/>
        <p:cNvGrpSpPr/>
        <p:nvPr/>
      </p:nvGrpSpPr>
      <p:grpSpPr>
        <a:xfrm>
          <a:off x="0" y="0"/>
          <a:ext cx="0" cy="0"/>
          <a:chOff x="0" y="0"/>
          <a:chExt cx="0" cy="0"/>
        </a:xfrm>
      </p:grpSpPr>
      <p:sp>
        <p:nvSpPr>
          <p:cNvPr id="31" name="Google Shape;31;p6"/>
          <p:cNvSpPr/>
          <p:nvPr/>
        </p:nvSpPr>
        <p:spPr>
          <a:xfrm rot="10800000" flipH="1">
            <a:off x="0" y="2247900"/>
            <a:ext cx="12192000" cy="4610100"/>
          </a:xfrm>
          <a:prstGeom prst="rect">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32" name="Google Shape;32;p6"/>
          <p:cNvSpPr/>
          <p:nvPr/>
        </p:nvSpPr>
        <p:spPr>
          <a:xfrm>
            <a:off x="0" y="2248000"/>
            <a:ext cx="12192000" cy="1449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33" name="Google Shape;33;p6"/>
          <p:cNvSpPr txBox="1">
            <a:spLocks noGrp="1"/>
          </p:cNvSpPr>
          <p:nvPr>
            <p:ph type="title"/>
          </p:nvPr>
        </p:nvSpPr>
        <p:spPr>
          <a:xfrm>
            <a:off x="629200" y="984967"/>
            <a:ext cx="10962900" cy="1023600"/>
          </a:xfrm>
          <a:prstGeom prst="rect">
            <a:avLst/>
          </a:prstGeom>
        </p:spPr>
        <p:txBody>
          <a:bodyPr spcFirstLastPara="1" wrap="square" lIns="0" tIns="0" rIns="0" bIns="0" anchor="t" anchorCtr="0">
            <a:noAutofit/>
          </a:bodyPr>
          <a:lstStyle>
            <a:lvl1pPr lvl="0" rtl="0">
              <a:spcBef>
                <a:spcPts val="0"/>
              </a:spcBef>
              <a:spcAft>
                <a:spcPts val="0"/>
              </a:spcAft>
              <a:buClr>
                <a:srgbClr val="FFFFFF"/>
              </a:buClr>
              <a:buSzPts val="1400"/>
              <a:buNone/>
              <a:defRPr>
                <a:solidFill>
                  <a:srgbClr val="FFFFFF"/>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4" name="Google Shape;34;p6"/>
          <p:cNvSpPr txBox="1">
            <a:spLocks noGrp="1"/>
          </p:cNvSpPr>
          <p:nvPr>
            <p:ph type="body" idx="1"/>
          </p:nvPr>
        </p:nvSpPr>
        <p:spPr>
          <a:xfrm>
            <a:off x="629200" y="2558775"/>
            <a:ext cx="5315400" cy="3613500"/>
          </a:xfrm>
          <a:prstGeom prst="rect">
            <a:avLst/>
          </a:prstGeom>
        </p:spPr>
        <p:txBody>
          <a:bodyPr spcFirstLastPara="1" wrap="square" lIns="0" tIns="0" rIns="0" bIns="0" anchor="t" anchorCtr="0">
            <a:noAutofit/>
          </a:bodyPr>
          <a:lstStyle>
            <a:lvl1pPr marL="457200" lvl="0" indent="-228600" rtl="0">
              <a:spcBef>
                <a:spcPts val="0"/>
              </a:spcBef>
              <a:spcAft>
                <a:spcPts val="0"/>
              </a:spcAft>
              <a:buSzPts val="2800"/>
              <a:buNone/>
              <a:defRPr/>
            </a:lvl1pPr>
            <a:lvl2pPr marL="914400" lvl="1" indent="-228600" rtl="0">
              <a:spcBef>
                <a:spcPts val="0"/>
              </a:spcBef>
              <a:spcAft>
                <a:spcPts val="0"/>
              </a:spcAft>
              <a:buSzPts val="2400"/>
              <a:buNone/>
              <a:defRPr/>
            </a:lvl2pPr>
            <a:lvl3pPr marL="1371600" lvl="2" indent="-228600" rtl="0">
              <a:spcBef>
                <a:spcPts val="0"/>
              </a:spcBef>
              <a:spcAft>
                <a:spcPts val="0"/>
              </a:spcAft>
              <a:buSzPts val="2000"/>
              <a:buNone/>
              <a:defRPr/>
            </a:lvl3pPr>
            <a:lvl4pPr marL="1828800" lvl="3" indent="-228600" rtl="0">
              <a:spcBef>
                <a:spcPts val="0"/>
              </a:spcBef>
              <a:spcAft>
                <a:spcPts val="0"/>
              </a:spcAft>
              <a:buSzPts val="1800"/>
              <a:buNone/>
              <a:defRPr/>
            </a:lvl4pPr>
            <a:lvl5pPr marL="2286000" lvl="4" indent="-228600" rtl="0">
              <a:spcBef>
                <a:spcPts val="0"/>
              </a:spcBef>
              <a:spcAft>
                <a:spcPts val="0"/>
              </a:spcAft>
              <a:buSzPts val="1800"/>
              <a:buNone/>
              <a:defRPr/>
            </a:lvl5pPr>
            <a:lvl6pPr marL="2743200" lvl="5" indent="-342900" rtl="0">
              <a:spcBef>
                <a:spcPts val="360"/>
              </a:spcBef>
              <a:spcAft>
                <a:spcPts val="0"/>
              </a:spcAft>
              <a:buSzPts val="1800"/>
              <a:buChar char="•"/>
              <a:defRPr/>
            </a:lvl6pPr>
            <a:lvl7pPr marL="3200400" lvl="6" indent="-228600" rtl="0">
              <a:spcBef>
                <a:spcPts val="0"/>
              </a:spcBef>
              <a:spcAft>
                <a:spcPts val="0"/>
              </a:spcAft>
              <a:buSzPts val="1800"/>
              <a:buNone/>
              <a:defRPr/>
            </a:lvl7pPr>
            <a:lvl8pPr marL="3657600" lvl="7" indent="-228600" rtl="0">
              <a:spcBef>
                <a:spcPts val="0"/>
              </a:spcBef>
              <a:spcAft>
                <a:spcPts val="0"/>
              </a:spcAft>
              <a:buSzPts val="1800"/>
              <a:buNone/>
              <a:defRPr/>
            </a:lvl8pPr>
            <a:lvl9pPr marL="4114800" lvl="8" indent="-228600" rtl="0">
              <a:spcBef>
                <a:spcPts val="0"/>
              </a:spcBef>
              <a:spcAft>
                <a:spcPts val="0"/>
              </a:spcAft>
              <a:buSzPts val="1800"/>
              <a:buNone/>
              <a:defRPr/>
            </a:lvl9pPr>
          </a:lstStyle>
          <a:p>
            <a:endParaRPr/>
          </a:p>
        </p:txBody>
      </p:sp>
      <p:sp>
        <p:nvSpPr>
          <p:cNvPr id="35" name="Google Shape;35;p6"/>
          <p:cNvSpPr txBox="1">
            <a:spLocks noGrp="1"/>
          </p:cNvSpPr>
          <p:nvPr>
            <p:ph type="body" idx="2"/>
          </p:nvPr>
        </p:nvSpPr>
        <p:spPr>
          <a:xfrm>
            <a:off x="6276700" y="2558775"/>
            <a:ext cx="5315400" cy="3613500"/>
          </a:xfrm>
          <a:prstGeom prst="rect">
            <a:avLst/>
          </a:prstGeom>
        </p:spPr>
        <p:txBody>
          <a:bodyPr spcFirstLastPara="1" wrap="square" lIns="0" tIns="0" rIns="0" bIns="0" anchor="t" anchorCtr="0">
            <a:noAutofit/>
          </a:bodyPr>
          <a:lstStyle>
            <a:lvl1pPr marL="457200" lvl="0" indent="-228600" rtl="0">
              <a:spcBef>
                <a:spcPts val="0"/>
              </a:spcBef>
              <a:spcAft>
                <a:spcPts val="0"/>
              </a:spcAft>
              <a:buSzPts val="2800"/>
              <a:buNone/>
              <a:defRPr/>
            </a:lvl1pPr>
            <a:lvl2pPr marL="914400" lvl="1" indent="-228600" rtl="0">
              <a:spcBef>
                <a:spcPts val="0"/>
              </a:spcBef>
              <a:spcAft>
                <a:spcPts val="0"/>
              </a:spcAft>
              <a:buSzPts val="2400"/>
              <a:buNone/>
              <a:defRPr/>
            </a:lvl2pPr>
            <a:lvl3pPr marL="1371600" lvl="2" indent="-228600" rtl="0">
              <a:spcBef>
                <a:spcPts val="0"/>
              </a:spcBef>
              <a:spcAft>
                <a:spcPts val="0"/>
              </a:spcAft>
              <a:buSzPts val="2000"/>
              <a:buNone/>
              <a:defRPr/>
            </a:lvl3pPr>
            <a:lvl4pPr marL="1828800" lvl="3" indent="-228600" rtl="0">
              <a:spcBef>
                <a:spcPts val="0"/>
              </a:spcBef>
              <a:spcAft>
                <a:spcPts val="0"/>
              </a:spcAft>
              <a:buSzPts val="1800"/>
              <a:buNone/>
              <a:defRPr/>
            </a:lvl4pPr>
            <a:lvl5pPr marL="2286000" lvl="4" indent="-228600" rtl="0">
              <a:spcBef>
                <a:spcPts val="0"/>
              </a:spcBef>
              <a:spcAft>
                <a:spcPts val="0"/>
              </a:spcAft>
              <a:buSzPts val="1800"/>
              <a:buNone/>
              <a:defRPr/>
            </a:lvl5pPr>
            <a:lvl6pPr marL="2743200" lvl="5" indent="-342900" rtl="0">
              <a:spcBef>
                <a:spcPts val="360"/>
              </a:spcBef>
              <a:spcAft>
                <a:spcPts val="0"/>
              </a:spcAft>
              <a:buSzPts val="1800"/>
              <a:buChar char="•"/>
              <a:defRPr/>
            </a:lvl6pPr>
            <a:lvl7pPr marL="3200400" lvl="6" indent="-228600" rtl="0">
              <a:spcBef>
                <a:spcPts val="0"/>
              </a:spcBef>
              <a:spcAft>
                <a:spcPts val="0"/>
              </a:spcAft>
              <a:buSzPts val="1800"/>
              <a:buNone/>
              <a:defRPr/>
            </a:lvl7pPr>
            <a:lvl8pPr marL="3657600" lvl="7" indent="-228600" rtl="0">
              <a:spcBef>
                <a:spcPts val="0"/>
              </a:spcBef>
              <a:spcAft>
                <a:spcPts val="0"/>
              </a:spcAft>
              <a:buSzPts val="1800"/>
              <a:buNone/>
              <a:defRPr/>
            </a:lvl8pPr>
            <a:lvl9pPr marL="4114800" lvl="8" indent="-228600" rtl="0">
              <a:spcBef>
                <a:spcPts val="0"/>
              </a:spcBef>
              <a:spcAft>
                <a:spcPts val="0"/>
              </a:spcAft>
              <a:buSzPts val="1800"/>
              <a:buNone/>
              <a:defRPr/>
            </a:lvl9pPr>
          </a:lstStyle>
          <a:p>
            <a:endParaRPr/>
          </a:p>
        </p:txBody>
      </p:sp>
      <p:pic>
        <p:nvPicPr>
          <p:cNvPr id="36" name="Google Shape;36;p6"/>
          <p:cNvPicPr preferRelativeResize="0"/>
          <p:nvPr/>
        </p:nvPicPr>
        <p:blipFill rotWithShape="1">
          <a:blip r:embed="rId2">
            <a:alphaModFix/>
          </a:blip>
          <a:srcRect/>
          <a:stretch/>
        </p:blipFill>
        <p:spPr>
          <a:xfrm>
            <a:off x="10879841" y="6051060"/>
            <a:ext cx="840326" cy="579824"/>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mall title with text" type="titleOnly">
  <p:cSld name="TITLE_ONLY">
    <p:bg>
      <p:bgPr>
        <a:solidFill>
          <a:schemeClr val="dk2"/>
        </a:solidFill>
        <a:effectLst/>
      </p:bgPr>
    </p:bg>
    <p:spTree>
      <p:nvGrpSpPr>
        <p:cNvPr id="1" name="Shape 37"/>
        <p:cNvGrpSpPr/>
        <p:nvPr/>
      </p:nvGrpSpPr>
      <p:grpSpPr>
        <a:xfrm>
          <a:off x="0" y="0"/>
          <a:ext cx="0" cy="0"/>
          <a:chOff x="0" y="0"/>
          <a:chExt cx="0" cy="0"/>
        </a:xfrm>
      </p:grpSpPr>
      <p:sp>
        <p:nvSpPr>
          <p:cNvPr id="38" name="Google Shape;38;p7"/>
          <p:cNvSpPr/>
          <p:nvPr/>
        </p:nvSpPr>
        <p:spPr>
          <a:xfrm rot="10800000" flipH="1">
            <a:off x="0" y="875100"/>
            <a:ext cx="12192000" cy="5982900"/>
          </a:xfrm>
          <a:prstGeom prst="rect">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39" name="Google Shape;39;p7"/>
          <p:cNvSpPr/>
          <p:nvPr/>
        </p:nvSpPr>
        <p:spPr>
          <a:xfrm>
            <a:off x="0" y="875133"/>
            <a:ext cx="12192000" cy="1449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40" name="Google Shape;40;p7"/>
          <p:cNvSpPr txBox="1">
            <a:spLocks noGrp="1"/>
          </p:cNvSpPr>
          <p:nvPr>
            <p:ph type="title"/>
          </p:nvPr>
        </p:nvSpPr>
        <p:spPr>
          <a:xfrm>
            <a:off x="131000" y="21800"/>
            <a:ext cx="11768700" cy="803700"/>
          </a:xfrm>
          <a:prstGeom prst="rect">
            <a:avLst/>
          </a:prstGeom>
        </p:spPr>
        <p:txBody>
          <a:bodyPr spcFirstLastPara="1" wrap="square" lIns="0" tIns="0" rIns="0" bIns="0" anchor="ctr" anchorCtr="0">
            <a:noAutofit/>
          </a:bodyPr>
          <a:lstStyle>
            <a:lvl1pPr lvl="0" rtl="0">
              <a:spcBef>
                <a:spcPts val="0"/>
              </a:spcBef>
              <a:spcAft>
                <a:spcPts val="0"/>
              </a:spcAft>
              <a:buClr>
                <a:srgbClr val="FFFFFF"/>
              </a:buClr>
              <a:buSzPts val="2400"/>
              <a:buNone/>
              <a:defRPr sz="2400">
                <a:solidFill>
                  <a:srgbClr val="FFFFFF"/>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41" name="Google Shape;41;p7"/>
          <p:cNvSpPr txBox="1">
            <a:spLocks noGrp="1"/>
          </p:cNvSpPr>
          <p:nvPr>
            <p:ph type="body" idx="1"/>
          </p:nvPr>
        </p:nvSpPr>
        <p:spPr>
          <a:xfrm>
            <a:off x="317650" y="1163600"/>
            <a:ext cx="11511300" cy="5424900"/>
          </a:xfrm>
          <a:prstGeom prst="rect">
            <a:avLst/>
          </a:prstGeom>
        </p:spPr>
        <p:txBody>
          <a:bodyPr spcFirstLastPara="1" wrap="square" lIns="0" tIns="0" rIns="0" bIns="0" anchor="t" anchorCtr="0">
            <a:noAutofit/>
          </a:bodyPr>
          <a:lstStyle>
            <a:lvl1pPr marL="457200" lvl="0" indent="-228600" rtl="0">
              <a:spcBef>
                <a:spcPts val="0"/>
              </a:spcBef>
              <a:spcAft>
                <a:spcPts val="0"/>
              </a:spcAft>
              <a:buSzPts val="2800"/>
              <a:buNone/>
              <a:defRPr/>
            </a:lvl1pPr>
            <a:lvl2pPr marL="914400" lvl="1" indent="-228600" rtl="0">
              <a:spcBef>
                <a:spcPts val="0"/>
              </a:spcBef>
              <a:spcAft>
                <a:spcPts val="0"/>
              </a:spcAft>
              <a:buSzPts val="2400"/>
              <a:buNone/>
              <a:defRPr/>
            </a:lvl2pPr>
            <a:lvl3pPr marL="1371600" lvl="2" indent="-228600" rtl="0">
              <a:spcBef>
                <a:spcPts val="0"/>
              </a:spcBef>
              <a:spcAft>
                <a:spcPts val="0"/>
              </a:spcAft>
              <a:buSzPts val="2000"/>
              <a:buNone/>
              <a:defRPr/>
            </a:lvl3pPr>
            <a:lvl4pPr marL="1828800" lvl="3" indent="-228600" rtl="0">
              <a:spcBef>
                <a:spcPts val="0"/>
              </a:spcBef>
              <a:spcAft>
                <a:spcPts val="0"/>
              </a:spcAft>
              <a:buSzPts val="1800"/>
              <a:buNone/>
              <a:defRPr/>
            </a:lvl4pPr>
            <a:lvl5pPr marL="2286000" lvl="4" indent="-228600" rtl="0">
              <a:spcBef>
                <a:spcPts val="0"/>
              </a:spcBef>
              <a:spcAft>
                <a:spcPts val="0"/>
              </a:spcAft>
              <a:buSzPts val="1800"/>
              <a:buNone/>
              <a:defRPr/>
            </a:lvl5pPr>
            <a:lvl6pPr marL="2743200" lvl="5" indent="-342900" rtl="0">
              <a:spcBef>
                <a:spcPts val="360"/>
              </a:spcBef>
              <a:spcAft>
                <a:spcPts val="0"/>
              </a:spcAft>
              <a:buSzPts val="1800"/>
              <a:buChar char="•"/>
              <a:defRPr/>
            </a:lvl6pPr>
            <a:lvl7pPr marL="3200400" lvl="6" indent="-228600" rtl="0">
              <a:spcBef>
                <a:spcPts val="0"/>
              </a:spcBef>
              <a:spcAft>
                <a:spcPts val="0"/>
              </a:spcAft>
              <a:buSzPts val="1800"/>
              <a:buNone/>
              <a:defRPr/>
            </a:lvl7pPr>
            <a:lvl8pPr marL="3657600" lvl="7" indent="-228600" rtl="0">
              <a:spcBef>
                <a:spcPts val="0"/>
              </a:spcBef>
              <a:spcAft>
                <a:spcPts val="0"/>
              </a:spcAft>
              <a:buSzPts val="1800"/>
              <a:buNone/>
              <a:defRPr/>
            </a:lvl8pPr>
            <a:lvl9pPr marL="4114800" lvl="8" indent="-228600" rtl="0">
              <a:spcBef>
                <a:spcPts val="0"/>
              </a:spcBef>
              <a:spcAft>
                <a:spcPts val="0"/>
              </a:spcAft>
              <a:buSzPts val="1800"/>
              <a:buNone/>
              <a:defRPr/>
            </a:lvl9pPr>
          </a:lstStyle>
          <a:p>
            <a:endParaRPr/>
          </a:p>
        </p:txBody>
      </p:sp>
      <p:pic>
        <p:nvPicPr>
          <p:cNvPr id="42" name="Google Shape;42;p7"/>
          <p:cNvPicPr preferRelativeResize="0"/>
          <p:nvPr/>
        </p:nvPicPr>
        <p:blipFill rotWithShape="1">
          <a:blip r:embed="rId2">
            <a:alphaModFix/>
          </a:blip>
          <a:srcRect/>
          <a:stretch/>
        </p:blipFill>
        <p:spPr>
          <a:xfrm>
            <a:off x="10879841" y="6051060"/>
            <a:ext cx="840326" cy="579824"/>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mall title for image">
  <p:cSld name="TITLE_ONLY_1">
    <p:bg>
      <p:bgPr>
        <a:solidFill>
          <a:schemeClr val="dk2"/>
        </a:solidFill>
        <a:effectLst/>
      </p:bgPr>
    </p:bg>
    <p:spTree>
      <p:nvGrpSpPr>
        <p:cNvPr id="1" name="Shape 43"/>
        <p:cNvGrpSpPr/>
        <p:nvPr/>
      </p:nvGrpSpPr>
      <p:grpSpPr>
        <a:xfrm>
          <a:off x="0" y="0"/>
          <a:ext cx="0" cy="0"/>
          <a:chOff x="0" y="0"/>
          <a:chExt cx="0" cy="0"/>
        </a:xfrm>
      </p:grpSpPr>
      <p:sp>
        <p:nvSpPr>
          <p:cNvPr id="44" name="Google Shape;44;p8"/>
          <p:cNvSpPr/>
          <p:nvPr/>
        </p:nvSpPr>
        <p:spPr>
          <a:xfrm rot="10800000" flipH="1">
            <a:off x="0" y="875100"/>
            <a:ext cx="12192000" cy="5982900"/>
          </a:xfrm>
          <a:prstGeom prst="rect">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45" name="Google Shape;45;p8"/>
          <p:cNvSpPr/>
          <p:nvPr/>
        </p:nvSpPr>
        <p:spPr>
          <a:xfrm>
            <a:off x="0" y="875133"/>
            <a:ext cx="12192000" cy="1449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46" name="Google Shape;46;p8"/>
          <p:cNvSpPr txBox="1">
            <a:spLocks noGrp="1"/>
          </p:cNvSpPr>
          <p:nvPr>
            <p:ph type="title"/>
          </p:nvPr>
        </p:nvSpPr>
        <p:spPr>
          <a:xfrm>
            <a:off x="131000" y="21800"/>
            <a:ext cx="11768700" cy="803700"/>
          </a:xfrm>
          <a:prstGeom prst="rect">
            <a:avLst/>
          </a:prstGeom>
        </p:spPr>
        <p:txBody>
          <a:bodyPr spcFirstLastPara="1" wrap="square" lIns="0" tIns="0" rIns="0" bIns="0" anchor="ctr" anchorCtr="0">
            <a:noAutofit/>
          </a:bodyPr>
          <a:lstStyle>
            <a:lvl1pPr lvl="0" rtl="0">
              <a:spcBef>
                <a:spcPts val="0"/>
              </a:spcBef>
              <a:spcAft>
                <a:spcPts val="0"/>
              </a:spcAft>
              <a:buClr>
                <a:srgbClr val="FFFFFF"/>
              </a:buClr>
              <a:buSzPts val="2400"/>
              <a:buNone/>
              <a:defRPr sz="2400">
                <a:solidFill>
                  <a:srgbClr val="FFFFFF"/>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pic>
        <p:nvPicPr>
          <p:cNvPr id="47" name="Google Shape;47;p8"/>
          <p:cNvPicPr preferRelativeResize="0"/>
          <p:nvPr/>
        </p:nvPicPr>
        <p:blipFill rotWithShape="1">
          <a:blip r:embed="rId2">
            <a:alphaModFix/>
          </a:blip>
          <a:srcRect/>
          <a:stretch/>
        </p:blipFill>
        <p:spPr>
          <a:xfrm>
            <a:off x="10879841" y="6051060"/>
            <a:ext cx="840326" cy="579824"/>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bg>
      <p:bgPr>
        <a:solidFill>
          <a:schemeClr val="dk2"/>
        </a:solidFill>
        <a:effectLst/>
      </p:bgPr>
    </p:bg>
    <p:spTree>
      <p:nvGrpSpPr>
        <p:cNvPr id="1" name="Shape 48"/>
        <p:cNvGrpSpPr/>
        <p:nvPr/>
      </p:nvGrpSpPr>
      <p:grpSpPr>
        <a:xfrm>
          <a:off x="0" y="0"/>
          <a:ext cx="0" cy="0"/>
          <a:chOff x="0" y="0"/>
          <a:chExt cx="0" cy="0"/>
        </a:xfrm>
      </p:grpSpPr>
      <p:sp>
        <p:nvSpPr>
          <p:cNvPr id="49" name="Google Shape;49;p9"/>
          <p:cNvSpPr txBox="1"/>
          <p:nvPr/>
        </p:nvSpPr>
        <p:spPr>
          <a:xfrm rot="10800000" flipH="1">
            <a:off x="0" y="-100"/>
            <a:ext cx="12192000" cy="6261300"/>
          </a:xfrm>
          <a:prstGeom prst="rect">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50" name="Google Shape;50;p9"/>
          <p:cNvSpPr/>
          <p:nvPr/>
        </p:nvSpPr>
        <p:spPr>
          <a:xfrm rot="10800000" flipH="1">
            <a:off x="0" y="6163733"/>
            <a:ext cx="12192000" cy="987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51" name="Google Shape;51;p9"/>
          <p:cNvSpPr txBox="1">
            <a:spLocks noGrp="1"/>
          </p:cNvSpPr>
          <p:nvPr>
            <p:ph type="body" idx="1"/>
          </p:nvPr>
        </p:nvSpPr>
        <p:spPr>
          <a:xfrm>
            <a:off x="76200" y="6262433"/>
            <a:ext cx="11175900" cy="595500"/>
          </a:xfrm>
          <a:prstGeom prst="rect">
            <a:avLst/>
          </a:prstGeom>
        </p:spPr>
        <p:txBody>
          <a:bodyPr spcFirstLastPara="1" wrap="square" lIns="0" tIns="0" rIns="0" bIns="0" anchor="ctr" anchorCtr="0">
            <a:noAutofit/>
          </a:bodyPr>
          <a:lstStyle>
            <a:lvl1pPr marL="457200" lvl="0" indent="-228600" rtl="0">
              <a:lnSpc>
                <a:spcPct val="100000"/>
              </a:lnSpc>
              <a:spcBef>
                <a:spcPts val="0"/>
              </a:spcBef>
              <a:spcAft>
                <a:spcPts val="0"/>
              </a:spcAft>
              <a:buClr>
                <a:schemeClr val="lt1"/>
              </a:buClr>
              <a:buSzPts val="1600"/>
              <a:buNone/>
              <a:defRPr sz="1600">
                <a:solidFill>
                  <a:schemeClr val="lt1"/>
                </a:solidFill>
              </a:defRPr>
            </a:lvl1pPr>
          </a:lstStyle>
          <a:p>
            <a:endParaRPr/>
          </a:p>
        </p:txBody>
      </p:sp>
      <p:pic>
        <p:nvPicPr>
          <p:cNvPr id="52" name="Google Shape;52;p9"/>
          <p:cNvPicPr preferRelativeResize="0"/>
          <p:nvPr/>
        </p:nvPicPr>
        <p:blipFill rotWithShape="1">
          <a:blip r:embed="rId2">
            <a:alphaModFix/>
          </a:blip>
          <a:srcRect/>
          <a:stretch/>
        </p:blipFill>
        <p:spPr>
          <a:xfrm>
            <a:off x="10956041" y="259860"/>
            <a:ext cx="840326" cy="579824"/>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Heading, subheading and text">
  <p:cSld name="Heading, subheading and text">
    <p:spTree>
      <p:nvGrpSpPr>
        <p:cNvPr id="1" name="Shape 53"/>
        <p:cNvGrpSpPr/>
        <p:nvPr/>
      </p:nvGrpSpPr>
      <p:grpSpPr>
        <a:xfrm>
          <a:off x="0" y="0"/>
          <a:ext cx="0" cy="0"/>
          <a:chOff x="0" y="0"/>
          <a:chExt cx="0" cy="0"/>
        </a:xfrm>
      </p:grpSpPr>
      <p:sp>
        <p:nvSpPr>
          <p:cNvPr id="54" name="Google Shape;54;p10"/>
          <p:cNvSpPr txBox="1">
            <a:spLocks noGrp="1"/>
          </p:cNvSpPr>
          <p:nvPr>
            <p:ph type="body" idx="1"/>
          </p:nvPr>
        </p:nvSpPr>
        <p:spPr>
          <a:xfrm>
            <a:off x="720000" y="1692002"/>
            <a:ext cx="10753200" cy="4139998"/>
          </a:xfrm>
          <a:prstGeom prst="rect">
            <a:avLst/>
          </a:prstGeom>
          <a:noFill/>
          <a:ln>
            <a:noFill/>
          </a:ln>
        </p:spPr>
        <p:txBody>
          <a:bodyPr spcFirstLastPara="1" wrap="square" lIns="0" tIns="0" rIns="0" bIns="0" anchor="t" anchorCtr="0">
            <a:noAutofit/>
          </a:bodyPr>
          <a:lstStyle>
            <a:lvl1pPr marL="457200" lvl="0" indent="-406400" algn="l">
              <a:lnSpc>
                <a:spcPct val="150000"/>
              </a:lnSpc>
              <a:spcBef>
                <a:spcPts val="0"/>
              </a:spcBef>
              <a:spcAft>
                <a:spcPts val="0"/>
              </a:spcAft>
              <a:buClr>
                <a:schemeClr val="dk2"/>
              </a:buClr>
              <a:buSzPts val="2800"/>
              <a:buFont typeface="Arial"/>
              <a:buChar char="̶"/>
              <a:defRPr b="0"/>
            </a:lvl1pPr>
            <a:lvl2pPr marL="914400" lvl="1" indent="-355600" algn="l">
              <a:lnSpc>
                <a:spcPct val="100000"/>
              </a:lnSpc>
              <a:spcBef>
                <a:spcPts val="0"/>
              </a:spcBef>
              <a:spcAft>
                <a:spcPts val="0"/>
              </a:spcAft>
              <a:buClr>
                <a:schemeClr val="dk2"/>
              </a:buClr>
              <a:buSzPts val="2000"/>
              <a:buFont typeface="Arial"/>
              <a:buChar char="̶"/>
              <a:defRPr sz="2000"/>
            </a:lvl2pPr>
            <a:lvl3pPr marL="1371600" lvl="2" indent="-228600" algn="l">
              <a:lnSpc>
                <a:spcPct val="120000"/>
              </a:lnSpc>
              <a:spcBef>
                <a:spcPts val="0"/>
              </a:spcBef>
              <a:spcAft>
                <a:spcPts val="0"/>
              </a:spcAft>
              <a:buSzPts val="1200"/>
              <a:buFont typeface="Arial"/>
              <a:buNone/>
              <a:defRPr/>
            </a:lvl3pPr>
            <a:lvl4pPr marL="1828800" lvl="3" indent="-228600" algn="l">
              <a:lnSpc>
                <a:spcPct val="100000"/>
              </a:lnSpc>
              <a:spcBef>
                <a:spcPts val="0"/>
              </a:spcBef>
              <a:spcAft>
                <a:spcPts val="0"/>
              </a:spcAft>
              <a:buSzPts val="1620"/>
              <a:buNone/>
              <a:defRPr/>
            </a:lvl4pPr>
            <a:lvl5pPr marL="2286000" lvl="4" indent="-228600" algn="l">
              <a:lnSpc>
                <a:spcPct val="100000"/>
              </a:lnSpc>
              <a:spcBef>
                <a:spcPts val="0"/>
              </a:spcBef>
              <a:spcAft>
                <a:spcPts val="0"/>
              </a:spcAft>
              <a:buSzPts val="1800"/>
              <a:buNone/>
              <a:defRPr/>
            </a:lvl5pPr>
            <a:lvl6pPr marL="2743200" lvl="5" indent="-342900" algn="l">
              <a:spcBef>
                <a:spcPts val="360"/>
              </a:spcBef>
              <a:spcAft>
                <a:spcPts val="0"/>
              </a:spcAft>
              <a:buSzPts val="1800"/>
              <a:buChar char="•"/>
              <a:defRPr/>
            </a:lvl6pPr>
            <a:lvl7pPr marL="3200400" lvl="6" indent="-228600" algn="l">
              <a:lnSpc>
                <a:spcPct val="100000"/>
              </a:lnSpc>
              <a:spcBef>
                <a:spcPts val="0"/>
              </a:spcBef>
              <a:spcAft>
                <a:spcPts val="0"/>
              </a:spcAft>
              <a:buSzPts val="1800"/>
              <a:buNone/>
              <a:defRPr/>
            </a:lvl7pPr>
            <a:lvl8pPr marL="3657600" lvl="7" indent="-228600" algn="l">
              <a:lnSpc>
                <a:spcPct val="100000"/>
              </a:lnSpc>
              <a:spcBef>
                <a:spcPts val="0"/>
              </a:spcBef>
              <a:spcAft>
                <a:spcPts val="0"/>
              </a:spcAft>
              <a:buSzPts val="1800"/>
              <a:buNone/>
              <a:defRPr/>
            </a:lvl8pPr>
            <a:lvl9pPr marL="4114800" lvl="8" indent="-228600" algn="l">
              <a:lnSpc>
                <a:spcPct val="100000"/>
              </a:lnSpc>
              <a:spcBef>
                <a:spcPts val="0"/>
              </a:spcBef>
              <a:spcAft>
                <a:spcPts val="0"/>
              </a:spcAft>
              <a:buSzPts val="1800"/>
              <a:buNone/>
              <a:defRPr/>
            </a:lvl9pPr>
          </a:lstStyle>
          <a:p>
            <a:endParaRPr/>
          </a:p>
        </p:txBody>
      </p:sp>
      <p:sp>
        <p:nvSpPr>
          <p:cNvPr id="55" name="Google Shape;55;p10"/>
          <p:cNvSpPr txBox="1">
            <a:spLocks noGrp="1"/>
          </p:cNvSpPr>
          <p:nvPr>
            <p:ph type="body" idx="2"/>
          </p:nvPr>
        </p:nvSpPr>
        <p:spPr>
          <a:xfrm>
            <a:off x="720725" y="1219800"/>
            <a:ext cx="10752000" cy="396000"/>
          </a:xfrm>
          <a:prstGeom prst="rect">
            <a:avLst/>
          </a:prstGeom>
          <a:noFill/>
          <a:ln>
            <a:noFill/>
          </a:ln>
        </p:spPr>
        <p:txBody>
          <a:bodyPr spcFirstLastPara="1" wrap="square" lIns="0" tIns="0" rIns="0" bIns="0" anchor="t" anchorCtr="0">
            <a:noAutofit/>
          </a:bodyPr>
          <a:lstStyle>
            <a:lvl1pPr marL="457200" lvl="0" indent="-228600" algn="l">
              <a:lnSpc>
                <a:spcPct val="115000"/>
              </a:lnSpc>
              <a:spcBef>
                <a:spcPts val="0"/>
              </a:spcBef>
              <a:spcAft>
                <a:spcPts val="0"/>
              </a:spcAft>
              <a:buSzPts val="2000"/>
              <a:buFont typeface="Montserrat"/>
              <a:buNone/>
              <a:defRPr sz="2000" b="1">
                <a:solidFill>
                  <a:schemeClr val="dk2"/>
                </a:solidFill>
                <a:latin typeface="Montserrat"/>
                <a:ea typeface="Montserrat"/>
                <a:cs typeface="Montserrat"/>
                <a:sym typeface="Montserrat"/>
              </a:defRPr>
            </a:lvl1pPr>
            <a:lvl2pPr marL="914400" lvl="1" indent="-228600" algn="l">
              <a:lnSpc>
                <a:spcPct val="100000"/>
              </a:lnSpc>
              <a:spcBef>
                <a:spcPts val="0"/>
              </a:spcBef>
              <a:spcAft>
                <a:spcPts val="0"/>
              </a:spcAft>
              <a:buSzPts val="1800"/>
              <a:buNone/>
              <a:defRPr/>
            </a:lvl2pPr>
            <a:lvl3pPr marL="1371600" lvl="2" indent="-228600" algn="l">
              <a:lnSpc>
                <a:spcPct val="100000"/>
              </a:lnSpc>
              <a:spcBef>
                <a:spcPts val="0"/>
              </a:spcBef>
              <a:spcAft>
                <a:spcPts val="0"/>
              </a:spcAft>
              <a:buSzPts val="1440"/>
              <a:buNone/>
              <a:defRPr/>
            </a:lvl3pPr>
            <a:lvl4pPr marL="1828800" lvl="3" indent="-228600" algn="l">
              <a:lnSpc>
                <a:spcPct val="100000"/>
              </a:lnSpc>
              <a:spcBef>
                <a:spcPts val="0"/>
              </a:spcBef>
              <a:spcAft>
                <a:spcPts val="0"/>
              </a:spcAft>
              <a:buSzPts val="1620"/>
              <a:buNone/>
              <a:defRPr/>
            </a:lvl4pPr>
            <a:lvl5pPr marL="2286000" lvl="4" indent="-228600" algn="l">
              <a:lnSpc>
                <a:spcPct val="100000"/>
              </a:lnSpc>
              <a:spcBef>
                <a:spcPts val="0"/>
              </a:spcBef>
              <a:spcAft>
                <a:spcPts val="0"/>
              </a:spcAft>
              <a:buSzPts val="1800"/>
              <a:buNone/>
              <a:defRPr/>
            </a:lvl5pPr>
            <a:lvl6pPr marL="2743200" lvl="5" indent="-342900" algn="l">
              <a:spcBef>
                <a:spcPts val="360"/>
              </a:spcBef>
              <a:spcAft>
                <a:spcPts val="0"/>
              </a:spcAft>
              <a:buSzPts val="1800"/>
              <a:buChar char="•"/>
              <a:defRPr/>
            </a:lvl6pPr>
            <a:lvl7pPr marL="3200400" lvl="6" indent="-228600" algn="l">
              <a:lnSpc>
                <a:spcPct val="100000"/>
              </a:lnSpc>
              <a:spcBef>
                <a:spcPts val="0"/>
              </a:spcBef>
              <a:spcAft>
                <a:spcPts val="0"/>
              </a:spcAft>
              <a:buSzPts val="1800"/>
              <a:buNone/>
              <a:defRPr/>
            </a:lvl7pPr>
            <a:lvl8pPr marL="3657600" lvl="7" indent="-228600" algn="l">
              <a:lnSpc>
                <a:spcPct val="100000"/>
              </a:lnSpc>
              <a:spcBef>
                <a:spcPts val="0"/>
              </a:spcBef>
              <a:spcAft>
                <a:spcPts val="0"/>
              </a:spcAft>
              <a:buSzPts val="1800"/>
              <a:buNone/>
              <a:defRPr/>
            </a:lvl8pPr>
            <a:lvl9pPr marL="4114800" lvl="8" indent="-228600" algn="l">
              <a:lnSpc>
                <a:spcPct val="100000"/>
              </a:lnSpc>
              <a:spcBef>
                <a:spcPts val="0"/>
              </a:spcBef>
              <a:spcAft>
                <a:spcPts val="0"/>
              </a:spcAft>
              <a:buSzPts val="1800"/>
              <a:buNone/>
              <a:defRPr/>
            </a:lvl9pPr>
          </a:lstStyle>
          <a:p>
            <a:endParaRPr/>
          </a:p>
        </p:txBody>
      </p:sp>
      <p:sp>
        <p:nvSpPr>
          <p:cNvPr id="56" name="Google Shape;56;p10"/>
          <p:cNvSpPr txBox="1">
            <a:spLocks noGrp="1"/>
          </p:cNvSpPr>
          <p:nvPr>
            <p:ph type="title"/>
          </p:nvPr>
        </p:nvSpPr>
        <p:spPr>
          <a:xfrm>
            <a:off x="720000" y="491400"/>
            <a:ext cx="10753200" cy="756000"/>
          </a:xfrm>
          <a:prstGeom prst="rect">
            <a:avLst/>
          </a:prstGeom>
          <a:noFill/>
          <a:ln>
            <a:noFill/>
          </a:ln>
        </p:spPr>
        <p:txBody>
          <a:bodyPr spcFirstLastPara="1" wrap="square" lIns="0" tIns="0" rIns="0" bIns="0" anchor="t" anchorCtr="0">
            <a:noAutofit/>
          </a:bodyPr>
          <a:lstStyle>
            <a:lvl1pPr lvl="0" algn="l">
              <a:lnSpc>
                <a:spcPct val="115000"/>
              </a:lnSpc>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pic>
        <p:nvPicPr>
          <p:cNvPr id="57" name="Google Shape;57;p10"/>
          <p:cNvPicPr preferRelativeResize="0"/>
          <p:nvPr/>
        </p:nvPicPr>
        <p:blipFill rotWithShape="1">
          <a:blip r:embed="rId2">
            <a:alphaModFix/>
          </a:blip>
          <a:srcRect/>
          <a:stretch/>
        </p:blipFill>
        <p:spPr>
          <a:xfrm>
            <a:off x="10879841" y="6051060"/>
            <a:ext cx="840326" cy="579825"/>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720000" y="491400"/>
            <a:ext cx="10753200" cy="756000"/>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SzPts val="1400"/>
              <a:buFont typeface="Montserrat"/>
              <a:buNone/>
              <a:defRPr sz="4000" b="1" i="0" u="none" strike="noStrike" cap="none">
                <a:solidFill>
                  <a:schemeClr val="dk2"/>
                </a:solidFill>
                <a:latin typeface="Montserrat"/>
                <a:ea typeface="Montserrat"/>
                <a:cs typeface="Montserrat"/>
                <a:sym typeface="Montserrat"/>
              </a:defRPr>
            </a:lvl1pPr>
            <a:lvl2pPr marR="0" lvl="1" algn="l" rtl="0">
              <a:spcBef>
                <a:spcPts val="0"/>
              </a:spcBef>
              <a:spcAft>
                <a:spcPts val="0"/>
              </a:spcAft>
              <a:buSzPts val="1400"/>
              <a:buNone/>
              <a:defRPr sz="2400" b="1" i="0" u="none" strike="noStrike" cap="none">
                <a:solidFill>
                  <a:srgbClr val="00287D"/>
                </a:solidFill>
                <a:latin typeface="Tahoma"/>
                <a:ea typeface="Tahoma"/>
                <a:cs typeface="Tahoma"/>
                <a:sym typeface="Tahoma"/>
              </a:defRPr>
            </a:lvl2pPr>
            <a:lvl3pPr marR="0" lvl="2" algn="l" rtl="0">
              <a:spcBef>
                <a:spcPts val="0"/>
              </a:spcBef>
              <a:spcAft>
                <a:spcPts val="0"/>
              </a:spcAft>
              <a:buSzPts val="1400"/>
              <a:buNone/>
              <a:defRPr sz="2400" b="1" i="0" u="none" strike="noStrike" cap="none">
                <a:solidFill>
                  <a:srgbClr val="00287D"/>
                </a:solidFill>
                <a:latin typeface="Tahoma"/>
                <a:ea typeface="Tahoma"/>
                <a:cs typeface="Tahoma"/>
                <a:sym typeface="Tahoma"/>
              </a:defRPr>
            </a:lvl3pPr>
            <a:lvl4pPr marR="0" lvl="3" algn="l" rtl="0">
              <a:spcBef>
                <a:spcPts val="0"/>
              </a:spcBef>
              <a:spcAft>
                <a:spcPts val="0"/>
              </a:spcAft>
              <a:buSzPts val="1400"/>
              <a:buNone/>
              <a:defRPr sz="2400" b="1" i="0" u="none" strike="noStrike" cap="none">
                <a:solidFill>
                  <a:srgbClr val="00287D"/>
                </a:solidFill>
                <a:latin typeface="Tahoma"/>
                <a:ea typeface="Tahoma"/>
                <a:cs typeface="Tahoma"/>
                <a:sym typeface="Tahoma"/>
              </a:defRPr>
            </a:lvl4pPr>
            <a:lvl5pPr marR="0" lvl="4" algn="l" rtl="0">
              <a:spcBef>
                <a:spcPts val="0"/>
              </a:spcBef>
              <a:spcAft>
                <a:spcPts val="0"/>
              </a:spcAft>
              <a:buSzPts val="1400"/>
              <a:buNone/>
              <a:defRPr sz="2400" b="1" i="0" u="none" strike="noStrike" cap="none">
                <a:solidFill>
                  <a:srgbClr val="00287D"/>
                </a:solidFill>
                <a:latin typeface="Tahoma"/>
                <a:ea typeface="Tahoma"/>
                <a:cs typeface="Tahoma"/>
                <a:sym typeface="Tahoma"/>
              </a:defRPr>
            </a:lvl5pPr>
            <a:lvl6pPr marR="0" lvl="5" algn="l" rtl="0">
              <a:spcBef>
                <a:spcPts val="0"/>
              </a:spcBef>
              <a:spcAft>
                <a:spcPts val="0"/>
              </a:spcAft>
              <a:buSzPts val="1400"/>
              <a:buNone/>
              <a:defRPr sz="2400" b="1" i="0" u="none" strike="noStrike" cap="none">
                <a:solidFill>
                  <a:srgbClr val="00287D"/>
                </a:solidFill>
                <a:latin typeface="Tahoma"/>
                <a:ea typeface="Tahoma"/>
                <a:cs typeface="Tahoma"/>
                <a:sym typeface="Tahoma"/>
              </a:defRPr>
            </a:lvl6pPr>
            <a:lvl7pPr marR="0" lvl="6" algn="l" rtl="0">
              <a:spcBef>
                <a:spcPts val="0"/>
              </a:spcBef>
              <a:spcAft>
                <a:spcPts val="0"/>
              </a:spcAft>
              <a:buSzPts val="1400"/>
              <a:buNone/>
              <a:defRPr sz="2400" b="1" i="0" u="none" strike="noStrike" cap="none">
                <a:solidFill>
                  <a:srgbClr val="00287D"/>
                </a:solidFill>
                <a:latin typeface="Tahoma"/>
                <a:ea typeface="Tahoma"/>
                <a:cs typeface="Tahoma"/>
                <a:sym typeface="Tahoma"/>
              </a:defRPr>
            </a:lvl7pPr>
            <a:lvl8pPr marR="0" lvl="7" algn="l" rtl="0">
              <a:spcBef>
                <a:spcPts val="0"/>
              </a:spcBef>
              <a:spcAft>
                <a:spcPts val="0"/>
              </a:spcAft>
              <a:buSzPts val="1400"/>
              <a:buNone/>
              <a:defRPr sz="2400" b="1" i="0" u="none" strike="noStrike" cap="none">
                <a:solidFill>
                  <a:srgbClr val="00287D"/>
                </a:solidFill>
                <a:latin typeface="Tahoma"/>
                <a:ea typeface="Tahoma"/>
                <a:cs typeface="Tahoma"/>
                <a:sym typeface="Tahoma"/>
              </a:defRPr>
            </a:lvl8pPr>
            <a:lvl9pPr marR="0" lvl="8" algn="l" rtl="0">
              <a:spcBef>
                <a:spcPts val="0"/>
              </a:spcBef>
              <a:spcAft>
                <a:spcPts val="0"/>
              </a:spcAft>
              <a:buSzPts val="1400"/>
              <a:buNone/>
              <a:defRPr sz="2400" b="1" i="0" u="none" strike="noStrike" cap="none">
                <a:solidFill>
                  <a:srgbClr val="00287D"/>
                </a:solidFill>
                <a:latin typeface="Tahoma"/>
                <a:ea typeface="Tahoma"/>
                <a:cs typeface="Tahoma"/>
                <a:sym typeface="Tahoma"/>
              </a:defRPr>
            </a:lvl9pPr>
          </a:lstStyle>
          <a:p>
            <a:endParaRPr/>
          </a:p>
        </p:txBody>
      </p:sp>
      <p:sp>
        <p:nvSpPr>
          <p:cNvPr id="11" name="Google Shape;11;p1"/>
          <p:cNvSpPr txBox="1">
            <a:spLocks noGrp="1"/>
          </p:cNvSpPr>
          <p:nvPr>
            <p:ph type="body" idx="1"/>
          </p:nvPr>
        </p:nvSpPr>
        <p:spPr>
          <a:xfrm>
            <a:off x="718800" y="1567200"/>
            <a:ext cx="10753200" cy="440130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chemeClr val="dk2"/>
              </a:buClr>
              <a:buSzPts val="2800"/>
              <a:buFont typeface="Arial"/>
              <a:buNone/>
              <a:defRPr sz="2800" b="0" i="0" u="none" strike="noStrike" cap="none">
                <a:solidFill>
                  <a:schemeClr val="dk1"/>
                </a:solidFill>
                <a:latin typeface="Arial"/>
                <a:ea typeface="Arial"/>
                <a:cs typeface="Arial"/>
                <a:sym typeface="Arial"/>
              </a:defRPr>
            </a:lvl1pPr>
            <a:lvl2pPr marL="914400" marR="0" lvl="1" indent="-228600" algn="l" rtl="0">
              <a:lnSpc>
                <a:spcPct val="120000"/>
              </a:lnSpc>
              <a:spcBef>
                <a:spcPts val="0"/>
              </a:spcBef>
              <a:spcAft>
                <a:spcPts val="0"/>
              </a:spcAft>
              <a:buClr>
                <a:schemeClr val="dk2"/>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lnSpc>
                <a:spcPct val="120000"/>
              </a:lnSpc>
              <a:spcBef>
                <a:spcPts val="0"/>
              </a:spcBef>
              <a:spcAft>
                <a:spcPts val="0"/>
              </a:spcAft>
              <a:buClr>
                <a:schemeClr val="folHlink"/>
              </a:buClr>
              <a:buSzPts val="2000"/>
              <a:buFont typeface="Arial"/>
              <a:buNone/>
              <a:defRPr sz="2000" b="0" i="0" u="none" strike="noStrike" cap="none">
                <a:solidFill>
                  <a:schemeClr val="dk1"/>
                </a:solidFill>
                <a:latin typeface="Arial"/>
                <a:ea typeface="Arial"/>
                <a:cs typeface="Arial"/>
                <a:sym typeface="Arial"/>
              </a:defRPr>
            </a:lvl3pPr>
            <a:lvl4pPr marL="1828800" marR="0" lvl="3" indent="-228600" algn="l" rtl="0">
              <a:lnSpc>
                <a:spcPct val="120000"/>
              </a:lnSpc>
              <a:spcBef>
                <a:spcPts val="0"/>
              </a:spcBef>
              <a:spcAft>
                <a:spcPts val="0"/>
              </a:spcAft>
              <a:buClr>
                <a:schemeClr val="accent2"/>
              </a:buClr>
              <a:buSzPts val="1800"/>
              <a:buFont typeface="Arial"/>
              <a:buNone/>
              <a:defRPr sz="1800" b="0" i="0" u="none" strike="noStrike" cap="none">
                <a:solidFill>
                  <a:schemeClr val="dk1"/>
                </a:solidFill>
                <a:latin typeface="Arial"/>
                <a:ea typeface="Arial"/>
                <a:cs typeface="Arial"/>
                <a:sym typeface="Arial"/>
              </a:defRPr>
            </a:lvl4pPr>
            <a:lvl5pPr marL="2286000" marR="0" lvl="4" indent="-228600" algn="l" rtl="0">
              <a:lnSpc>
                <a:spcPct val="120000"/>
              </a:lnSpc>
              <a:spcBef>
                <a:spcPts val="0"/>
              </a:spcBef>
              <a:spcAft>
                <a:spcPts val="0"/>
              </a:spcAft>
              <a:buClr>
                <a:schemeClr val="accent1"/>
              </a:buClr>
              <a:buSzPts val="1800"/>
              <a:buFont typeface="Arial"/>
              <a:buNone/>
              <a:defRPr sz="1800" b="0" i="0" u="none" strike="noStrike" cap="none">
                <a:solidFill>
                  <a:schemeClr val="dk1"/>
                </a:solidFill>
                <a:latin typeface="Arial"/>
                <a:ea typeface="Arial"/>
                <a:cs typeface="Arial"/>
                <a:sym typeface="Arial"/>
              </a:defRPr>
            </a:lvl5pPr>
            <a:lvl6pPr marL="2743200" marR="0" lvl="5" indent="-342900" algn="l" rtl="0">
              <a:spcBef>
                <a:spcPts val="360"/>
              </a:spcBef>
              <a:spcAft>
                <a:spcPts val="0"/>
              </a:spcAft>
              <a:buClr>
                <a:schemeClr val="accent1"/>
              </a:buClr>
              <a:buSzPts val="1800"/>
              <a:buFont typeface="Noto Sans Symbols"/>
              <a:buChar char="•"/>
              <a:defRPr sz="1800" b="0" i="0" u="none" strike="noStrike" cap="none">
                <a:solidFill>
                  <a:schemeClr val="dk1"/>
                </a:solidFill>
                <a:latin typeface="Arial"/>
                <a:ea typeface="Arial"/>
                <a:cs typeface="Arial"/>
                <a:sym typeface="Arial"/>
              </a:defRPr>
            </a:lvl6pPr>
            <a:lvl7pPr marL="3200400" marR="0" lvl="6" indent="-228600" algn="l" rtl="0">
              <a:lnSpc>
                <a:spcPct val="100000"/>
              </a:lnSpc>
              <a:spcBef>
                <a:spcPts val="0"/>
              </a:spcBef>
              <a:spcAft>
                <a:spcPts val="0"/>
              </a:spcAft>
              <a:buClr>
                <a:schemeClr val="accent1"/>
              </a:buClr>
              <a:buSzPts val="1800"/>
              <a:buFont typeface="Arial"/>
              <a:buNone/>
              <a:defRPr sz="1800" b="0" i="0" u="none" strike="noStrike" cap="none">
                <a:solidFill>
                  <a:schemeClr val="dk1"/>
                </a:solidFill>
                <a:latin typeface="Arial"/>
                <a:ea typeface="Arial"/>
                <a:cs typeface="Arial"/>
                <a:sym typeface="Arial"/>
              </a:defRPr>
            </a:lvl7pPr>
            <a:lvl8pPr marL="3657600" marR="0" lvl="7" indent="-228600" algn="l" rtl="0">
              <a:lnSpc>
                <a:spcPct val="100000"/>
              </a:lnSpc>
              <a:spcBef>
                <a:spcPts val="0"/>
              </a:spcBef>
              <a:spcAft>
                <a:spcPts val="0"/>
              </a:spcAft>
              <a:buClr>
                <a:schemeClr val="accent1"/>
              </a:buClr>
              <a:buSzPts val="1800"/>
              <a:buFont typeface="Arial"/>
              <a:buNone/>
              <a:defRPr sz="1800" b="0" i="0" u="none" strike="noStrike" cap="none">
                <a:solidFill>
                  <a:schemeClr val="dk1"/>
                </a:solidFill>
                <a:latin typeface="Arial"/>
                <a:ea typeface="Arial"/>
                <a:cs typeface="Arial"/>
                <a:sym typeface="Arial"/>
              </a:defRPr>
            </a:lvl8pPr>
            <a:lvl9pPr marL="4114800" marR="0" lvl="8" indent="-228600" algn="l" rtl="0">
              <a:lnSpc>
                <a:spcPct val="100000"/>
              </a:lnSpc>
              <a:spcBef>
                <a:spcPts val="0"/>
              </a:spcBef>
              <a:spcAft>
                <a:spcPts val="0"/>
              </a:spcAft>
              <a:buClr>
                <a:schemeClr val="accent1"/>
              </a:buClr>
              <a:buSzPts val="1800"/>
              <a:buFont typeface="Arial"/>
              <a:buNone/>
              <a:defRPr sz="18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1049">
          <p15:clr>
            <a:srgbClr val="F26B43"/>
          </p15:clr>
        </p15:guide>
        <p15:guide id="2" pos="438">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hyperlink" Target="https://wordwall.net/resource/5818894/6l-spr%c3%a1vn%c4%9b-nebo-%c5%a1patn%c4%9b"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quizlet.com/571250978/minuly-cas-irregular-flash-cards/?x=1qqt"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hyperlink" Target="https://learningapps.org/watch?v=p5ipxudtj20"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s://www.czechstepbystep.cz/coLm4dEPxQE9/uploads/2018/06/CD1_track_59.mp3"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www.czechstepbystep.cz/coLm4dEPxQE9/uploads/2018/06/CD1_track_60.mp3"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ordwall.net/resource/9279488/%C4%8De%C5%A1tina-minul%C3%BD-%C4%8Das"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26"/>
          <p:cNvSpPr txBox="1">
            <a:spLocks noGrp="1"/>
          </p:cNvSpPr>
          <p:nvPr>
            <p:ph type="sldNum" idx="12"/>
          </p:nvPr>
        </p:nvSpPr>
        <p:spPr>
          <a:xfrm>
            <a:off x="414000" y="6228000"/>
            <a:ext cx="252000" cy="252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cs-CZ"/>
              <a:t>1</a:t>
            </a:fld>
            <a:endParaRPr/>
          </a:p>
        </p:txBody>
      </p:sp>
      <p:sp>
        <p:nvSpPr>
          <p:cNvPr id="150" name="Google Shape;150;p26"/>
          <p:cNvSpPr txBox="1">
            <a:spLocks noGrp="1"/>
          </p:cNvSpPr>
          <p:nvPr>
            <p:ph type="title"/>
          </p:nvPr>
        </p:nvSpPr>
        <p:spPr>
          <a:xfrm>
            <a:off x="398502" y="2900365"/>
            <a:ext cx="11361600" cy="11715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cs-CZ"/>
              <a:t>2. week, CFF II</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27"/>
          <p:cNvSpPr txBox="1">
            <a:spLocks noGrp="1"/>
          </p:cNvSpPr>
          <p:nvPr>
            <p:ph type="title"/>
          </p:nvPr>
        </p:nvSpPr>
        <p:spPr>
          <a:xfrm>
            <a:off x="720000" y="491400"/>
            <a:ext cx="10753200" cy="756000"/>
          </a:xfrm>
          <a:prstGeom prst="rect">
            <a:avLst/>
          </a:prstGeom>
        </p:spPr>
        <p:txBody>
          <a:bodyPr spcFirstLastPara="1" wrap="square" lIns="0" tIns="0" rIns="0" bIns="0" anchor="t" anchorCtr="0">
            <a:noAutofit/>
          </a:bodyPr>
          <a:lstStyle/>
          <a:p>
            <a:pPr marL="0" lvl="0" indent="0" algn="l" rtl="0">
              <a:lnSpc>
                <a:spcPct val="140000"/>
              </a:lnSpc>
              <a:spcBef>
                <a:spcPts val="0"/>
              </a:spcBef>
              <a:spcAft>
                <a:spcPts val="0"/>
              </a:spcAft>
              <a:buClr>
                <a:schemeClr val="dk1"/>
              </a:buClr>
              <a:buSzPts val="1100"/>
              <a:buFont typeface="Arial"/>
              <a:buNone/>
            </a:pPr>
            <a:r>
              <a:rPr lang="cs-CZ" sz="2600" dirty="0" err="1">
                <a:solidFill>
                  <a:srgbClr val="0000FF"/>
                </a:solidFill>
                <a:highlight>
                  <a:srgbClr val="FFFFFF"/>
                </a:highlight>
                <a:latin typeface="Roboto"/>
                <a:ea typeface="Roboto"/>
                <a:cs typeface="Roboto"/>
                <a:sym typeface="Roboto"/>
              </a:rPr>
              <a:t>Week</a:t>
            </a:r>
            <a:r>
              <a:rPr lang="cs-CZ" sz="2600" dirty="0">
                <a:solidFill>
                  <a:srgbClr val="0000FF"/>
                </a:solidFill>
                <a:highlight>
                  <a:srgbClr val="FFFFFF"/>
                </a:highlight>
                <a:latin typeface="Roboto"/>
                <a:ea typeface="Roboto"/>
                <a:cs typeface="Roboto"/>
                <a:sym typeface="Roboto"/>
              </a:rPr>
              <a:t> 2: UNIT 6/2: </a:t>
            </a:r>
            <a:r>
              <a:rPr lang="cs-CZ" sz="2600" dirty="0" err="1">
                <a:solidFill>
                  <a:srgbClr val="0000FF"/>
                </a:solidFill>
                <a:highlight>
                  <a:srgbClr val="FFFFFF"/>
                </a:highlight>
                <a:latin typeface="Roboto"/>
                <a:ea typeface="Roboto"/>
                <a:cs typeface="Roboto"/>
                <a:sym typeface="Roboto"/>
              </a:rPr>
              <a:t>Conversation</a:t>
            </a:r>
            <a:r>
              <a:rPr lang="cs-CZ" sz="2600" dirty="0">
                <a:solidFill>
                  <a:srgbClr val="0000FF"/>
                </a:solidFill>
                <a:highlight>
                  <a:srgbClr val="FFFFFF"/>
                </a:highlight>
                <a:latin typeface="Roboto"/>
                <a:ea typeface="Roboto"/>
                <a:cs typeface="Roboto"/>
                <a:sym typeface="Roboto"/>
              </a:rPr>
              <a:t>: </a:t>
            </a:r>
            <a:r>
              <a:rPr lang="cs-CZ" sz="2600" dirty="0" err="1">
                <a:solidFill>
                  <a:srgbClr val="0000FF"/>
                </a:solidFill>
                <a:highlight>
                  <a:srgbClr val="FFFFFF"/>
                </a:highlight>
                <a:latin typeface="Roboto"/>
                <a:ea typeface="Roboto"/>
                <a:cs typeface="Roboto"/>
                <a:sym typeface="Roboto"/>
              </a:rPr>
              <a:t>Where</a:t>
            </a:r>
            <a:r>
              <a:rPr lang="cs-CZ" sz="2600" dirty="0">
                <a:solidFill>
                  <a:srgbClr val="0000FF"/>
                </a:solidFill>
                <a:highlight>
                  <a:srgbClr val="FFFFFF"/>
                </a:highlight>
                <a:latin typeface="Roboto"/>
                <a:ea typeface="Roboto"/>
                <a:cs typeface="Roboto"/>
                <a:sym typeface="Roboto"/>
              </a:rPr>
              <a:t> </a:t>
            </a:r>
            <a:r>
              <a:rPr lang="cs-CZ" sz="2600" dirty="0" err="1">
                <a:solidFill>
                  <a:srgbClr val="0000FF"/>
                </a:solidFill>
                <a:highlight>
                  <a:srgbClr val="FFFFFF"/>
                </a:highlight>
                <a:latin typeface="Roboto"/>
                <a:ea typeface="Roboto"/>
                <a:cs typeface="Roboto"/>
                <a:sym typeface="Roboto"/>
              </a:rPr>
              <a:t>were</a:t>
            </a:r>
            <a:r>
              <a:rPr lang="cs-CZ" sz="2600" dirty="0">
                <a:solidFill>
                  <a:srgbClr val="0000FF"/>
                </a:solidFill>
                <a:highlight>
                  <a:srgbClr val="FFFFFF"/>
                </a:highlight>
                <a:latin typeface="Roboto"/>
                <a:ea typeface="Roboto"/>
                <a:cs typeface="Roboto"/>
                <a:sym typeface="Roboto"/>
              </a:rPr>
              <a:t> </a:t>
            </a:r>
            <a:r>
              <a:rPr lang="cs-CZ" sz="2600" dirty="0" err="1">
                <a:solidFill>
                  <a:srgbClr val="0000FF"/>
                </a:solidFill>
                <a:highlight>
                  <a:srgbClr val="FFFFFF"/>
                </a:highlight>
                <a:latin typeface="Roboto"/>
                <a:ea typeface="Roboto"/>
                <a:cs typeface="Roboto"/>
                <a:sym typeface="Roboto"/>
              </a:rPr>
              <a:t>you</a:t>
            </a:r>
            <a:r>
              <a:rPr lang="cs-CZ" sz="2600" dirty="0">
                <a:solidFill>
                  <a:srgbClr val="0000FF"/>
                </a:solidFill>
                <a:highlight>
                  <a:srgbClr val="FFFFFF"/>
                </a:highlight>
                <a:latin typeface="Roboto"/>
                <a:ea typeface="Roboto"/>
                <a:cs typeface="Roboto"/>
                <a:sym typeface="Roboto"/>
              </a:rPr>
              <a:t>? </a:t>
            </a:r>
            <a:r>
              <a:rPr lang="cs-CZ" sz="2600" dirty="0" err="1">
                <a:solidFill>
                  <a:srgbClr val="0000FF"/>
                </a:solidFill>
                <a:highlight>
                  <a:srgbClr val="FFFFFF"/>
                </a:highlight>
                <a:latin typeface="Roboto"/>
                <a:ea typeface="Roboto"/>
                <a:cs typeface="Roboto"/>
                <a:sym typeface="Roboto"/>
              </a:rPr>
              <a:t>Grammar</a:t>
            </a:r>
            <a:r>
              <a:rPr lang="cs-CZ" sz="2600" dirty="0">
                <a:solidFill>
                  <a:srgbClr val="0000FF"/>
                </a:solidFill>
                <a:highlight>
                  <a:srgbClr val="FFFFFF"/>
                </a:highlight>
                <a:latin typeface="Roboto"/>
                <a:ea typeface="Roboto"/>
                <a:cs typeface="Roboto"/>
                <a:sym typeface="Roboto"/>
              </a:rPr>
              <a:t>: Past tense II(</a:t>
            </a:r>
            <a:r>
              <a:rPr lang="cs-CZ" sz="2600" dirty="0" err="1">
                <a:solidFill>
                  <a:srgbClr val="0000FF"/>
                </a:solidFill>
                <a:highlight>
                  <a:srgbClr val="FFFFFF"/>
                </a:highlight>
                <a:latin typeface="Roboto"/>
                <a:ea typeface="Roboto"/>
                <a:cs typeface="Roboto"/>
                <a:sym typeface="Roboto"/>
              </a:rPr>
              <a:t>irregular</a:t>
            </a:r>
            <a:r>
              <a:rPr lang="cs-CZ" sz="2600" dirty="0">
                <a:solidFill>
                  <a:srgbClr val="0000FF"/>
                </a:solidFill>
                <a:highlight>
                  <a:srgbClr val="FFFFFF"/>
                </a:highlight>
                <a:latin typeface="Roboto"/>
                <a:ea typeface="Roboto"/>
                <a:cs typeface="Roboto"/>
                <a:sym typeface="Roboto"/>
              </a:rPr>
              <a:t> </a:t>
            </a:r>
            <a:r>
              <a:rPr lang="cs-CZ" sz="2600" dirty="0" err="1">
                <a:solidFill>
                  <a:srgbClr val="0000FF"/>
                </a:solidFill>
                <a:highlight>
                  <a:srgbClr val="FFFFFF"/>
                </a:highlight>
                <a:latin typeface="Roboto"/>
                <a:ea typeface="Roboto"/>
                <a:cs typeface="Roboto"/>
                <a:sym typeface="Roboto"/>
              </a:rPr>
              <a:t>forms</a:t>
            </a:r>
            <a:r>
              <a:rPr lang="cs-CZ" sz="2600" dirty="0">
                <a:solidFill>
                  <a:srgbClr val="0000FF"/>
                </a:solidFill>
                <a:highlight>
                  <a:srgbClr val="FFFFFF"/>
                </a:highlight>
                <a:latin typeface="Roboto"/>
                <a:ea typeface="Roboto"/>
                <a:cs typeface="Roboto"/>
                <a:sym typeface="Roboto"/>
              </a:rPr>
              <a:t>). </a:t>
            </a:r>
            <a:r>
              <a:rPr lang="cs-CZ" sz="2600" dirty="0" err="1">
                <a:solidFill>
                  <a:srgbClr val="0000FF"/>
                </a:solidFill>
                <a:highlight>
                  <a:srgbClr val="FFFFFF"/>
                </a:highlight>
                <a:latin typeface="Roboto"/>
                <a:ea typeface="Roboto"/>
                <a:cs typeface="Roboto"/>
                <a:sym typeface="Roboto"/>
              </a:rPr>
              <a:t>Reflexive</a:t>
            </a:r>
            <a:r>
              <a:rPr lang="cs-CZ" sz="2600" dirty="0">
                <a:solidFill>
                  <a:srgbClr val="0000FF"/>
                </a:solidFill>
                <a:highlight>
                  <a:srgbClr val="FFFFFF"/>
                </a:highlight>
                <a:latin typeface="Roboto"/>
                <a:ea typeface="Roboto"/>
                <a:cs typeface="Roboto"/>
                <a:sym typeface="Roboto"/>
              </a:rPr>
              <a:t> </a:t>
            </a:r>
            <a:r>
              <a:rPr lang="cs-CZ" sz="2600" dirty="0" err="1">
                <a:solidFill>
                  <a:srgbClr val="0000FF"/>
                </a:solidFill>
                <a:highlight>
                  <a:srgbClr val="FFFFFF"/>
                </a:highlight>
                <a:latin typeface="Roboto"/>
                <a:ea typeface="Roboto"/>
                <a:cs typeface="Roboto"/>
                <a:sym typeface="Roboto"/>
              </a:rPr>
              <a:t>verbs</a:t>
            </a:r>
            <a:r>
              <a:rPr lang="cs-CZ" sz="2600" dirty="0">
                <a:solidFill>
                  <a:srgbClr val="0000FF"/>
                </a:solidFill>
                <a:highlight>
                  <a:srgbClr val="FFFFFF"/>
                </a:highlight>
                <a:latin typeface="Roboto"/>
                <a:ea typeface="Roboto"/>
                <a:cs typeface="Roboto"/>
                <a:sym typeface="Roboto"/>
              </a:rPr>
              <a:t>: ses, sis. </a:t>
            </a:r>
            <a:r>
              <a:rPr lang="cs-CZ" sz="2600" dirty="0" err="1">
                <a:solidFill>
                  <a:srgbClr val="0000FF"/>
                </a:solidFill>
                <a:highlight>
                  <a:srgbClr val="FFFFFF"/>
                </a:highlight>
                <a:latin typeface="Roboto"/>
                <a:ea typeface="Roboto"/>
                <a:cs typeface="Roboto"/>
                <a:sym typeface="Roboto"/>
              </a:rPr>
              <a:t>The</a:t>
            </a:r>
            <a:r>
              <a:rPr lang="cs-CZ" sz="2600" dirty="0">
                <a:solidFill>
                  <a:srgbClr val="0000FF"/>
                </a:solidFill>
                <a:highlight>
                  <a:srgbClr val="FFFFFF"/>
                </a:highlight>
                <a:latin typeface="Roboto"/>
                <a:ea typeface="Roboto"/>
                <a:cs typeface="Roboto"/>
                <a:sym typeface="Roboto"/>
              </a:rPr>
              <a:t> second </a:t>
            </a:r>
            <a:r>
              <a:rPr lang="cs-CZ" sz="2600" dirty="0" err="1">
                <a:solidFill>
                  <a:srgbClr val="0000FF"/>
                </a:solidFill>
                <a:highlight>
                  <a:srgbClr val="FFFFFF"/>
                </a:highlight>
                <a:latin typeface="Roboto"/>
                <a:ea typeface="Roboto"/>
                <a:cs typeface="Roboto"/>
                <a:sym typeface="Roboto"/>
              </a:rPr>
              <a:t>position</a:t>
            </a:r>
            <a:r>
              <a:rPr lang="cs-CZ" sz="2600" dirty="0">
                <a:solidFill>
                  <a:srgbClr val="0000FF"/>
                </a:solidFill>
                <a:highlight>
                  <a:srgbClr val="FFFFFF"/>
                </a:highlight>
                <a:latin typeface="Roboto"/>
                <a:ea typeface="Roboto"/>
                <a:cs typeface="Roboto"/>
                <a:sym typeface="Roboto"/>
              </a:rPr>
              <a:t> in Czech </a:t>
            </a:r>
            <a:r>
              <a:rPr lang="cs-CZ" sz="2600" dirty="0" err="1">
                <a:solidFill>
                  <a:srgbClr val="0000FF"/>
                </a:solidFill>
                <a:highlight>
                  <a:srgbClr val="FFFFFF"/>
                </a:highlight>
                <a:latin typeface="Roboto"/>
                <a:ea typeface="Roboto"/>
                <a:cs typeface="Roboto"/>
                <a:sym typeface="Roboto"/>
              </a:rPr>
              <a:t>sentences</a:t>
            </a:r>
            <a:r>
              <a:rPr lang="cs-CZ" sz="2600" dirty="0">
                <a:solidFill>
                  <a:srgbClr val="0000FF"/>
                </a:solidFill>
                <a:highlight>
                  <a:srgbClr val="FFFFFF"/>
                </a:highlight>
                <a:latin typeface="Roboto"/>
                <a:ea typeface="Roboto"/>
                <a:cs typeface="Roboto"/>
                <a:sym typeface="Roboto"/>
              </a:rPr>
              <a:t>. </a:t>
            </a:r>
            <a:r>
              <a:rPr lang="cs-CZ" sz="2600" dirty="0" err="1">
                <a:solidFill>
                  <a:srgbClr val="0000FF"/>
                </a:solidFill>
                <a:highlight>
                  <a:srgbClr val="FFFFFF"/>
                </a:highlight>
                <a:latin typeface="Roboto"/>
                <a:ea typeface="Roboto"/>
                <a:cs typeface="Roboto"/>
                <a:sym typeface="Roboto"/>
              </a:rPr>
              <a:t>Locative</a:t>
            </a:r>
            <a:r>
              <a:rPr lang="cs-CZ" sz="2600" dirty="0">
                <a:solidFill>
                  <a:srgbClr val="0000FF"/>
                </a:solidFill>
                <a:highlight>
                  <a:srgbClr val="FFFFFF"/>
                </a:highlight>
                <a:latin typeface="Roboto"/>
                <a:ea typeface="Roboto"/>
                <a:cs typeface="Roboto"/>
                <a:sym typeface="Roboto"/>
              </a:rPr>
              <a:t> </a:t>
            </a:r>
            <a:r>
              <a:rPr lang="cs-CZ" sz="2600" dirty="0" err="1">
                <a:solidFill>
                  <a:srgbClr val="0000FF"/>
                </a:solidFill>
                <a:highlight>
                  <a:srgbClr val="FFFFFF"/>
                </a:highlight>
                <a:latin typeface="Roboto"/>
                <a:ea typeface="Roboto"/>
                <a:cs typeface="Roboto"/>
                <a:sym typeface="Roboto"/>
              </a:rPr>
              <a:t>singular</a:t>
            </a:r>
            <a:r>
              <a:rPr lang="cs-CZ" sz="2600" dirty="0">
                <a:solidFill>
                  <a:srgbClr val="0000FF"/>
                </a:solidFill>
                <a:highlight>
                  <a:srgbClr val="FFFFFF"/>
                </a:highlight>
                <a:latin typeface="Roboto"/>
                <a:ea typeface="Roboto"/>
                <a:cs typeface="Roboto"/>
                <a:sym typeface="Roboto"/>
              </a:rPr>
              <a:t>.</a:t>
            </a:r>
            <a:endParaRPr sz="2600" dirty="0">
              <a:solidFill>
                <a:srgbClr val="0000FF"/>
              </a:solidFill>
              <a:highlight>
                <a:srgbClr val="FFFFFF"/>
              </a:highlight>
              <a:latin typeface="Roboto"/>
              <a:ea typeface="Roboto"/>
              <a:cs typeface="Roboto"/>
              <a:sym typeface="Roboto"/>
            </a:endParaRPr>
          </a:p>
          <a:p>
            <a:pPr marL="0" lvl="0" indent="0" algn="l" rtl="0">
              <a:spcBef>
                <a:spcPts val="600"/>
              </a:spcBef>
              <a:spcAft>
                <a:spcPts val="0"/>
              </a:spcAft>
              <a:buNone/>
            </a:pPr>
            <a:endParaRPr dirty="0"/>
          </a:p>
        </p:txBody>
      </p:sp>
      <p:sp>
        <p:nvSpPr>
          <p:cNvPr id="157" name="Google Shape;157;p27"/>
          <p:cNvSpPr txBox="1">
            <a:spLocks noGrp="1"/>
          </p:cNvSpPr>
          <p:nvPr>
            <p:ph type="body" idx="1"/>
          </p:nvPr>
        </p:nvSpPr>
        <p:spPr>
          <a:xfrm>
            <a:off x="553825" y="2121102"/>
            <a:ext cx="10753200" cy="41400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cs-CZ" sz="1900" dirty="0">
                <a:solidFill>
                  <a:srgbClr val="3A3A3A"/>
                </a:solidFill>
                <a:highlight>
                  <a:srgbClr val="FFFFFF"/>
                </a:highlight>
              </a:rPr>
              <a:t>WARM UP: </a:t>
            </a:r>
            <a:r>
              <a:rPr lang="cs-CZ" sz="1900" dirty="0" err="1">
                <a:solidFill>
                  <a:srgbClr val="3A3A3A"/>
                </a:solidFill>
                <a:highlight>
                  <a:srgbClr val="FFFFFF"/>
                </a:highlight>
              </a:rPr>
              <a:t>Teacher’s</a:t>
            </a:r>
            <a:r>
              <a:rPr lang="cs-CZ" sz="1900" dirty="0">
                <a:solidFill>
                  <a:srgbClr val="3A3A3A"/>
                </a:solidFill>
                <a:highlight>
                  <a:srgbClr val="FFFFFF"/>
                </a:highlight>
              </a:rPr>
              <a:t> </a:t>
            </a:r>
            <a:r>
              <a:rPr lang="cs-CZ" sz="1900" dirty="0" err="1">
                <a:solidFill>
                  <a:srgbClr val="3A3A3A"/>
                </a:solidFill>
                <a:highlight>
                  <a:srgbClr val="FFFFFF"/>
                </a:highlight>
              </a:rPr>
              <a:t>choice</a:t>
            </a:r>
            <a:endParaRPr sz="1900" dirty="0">
              <a:solidFill>
                <a:srgbClr val="3A3A3A"/>
              </a:solidFill>
              <a:highlight>
                <a:srgbClr val="FFFFFF"/>
              </a:highlight>
            </a:endParaRPr>
          </a:p>
          <a:p>
            <a:pPr marL="0" lvl="0" indent="0" algn="l" rtl="0">
              <a:spcBef>
                <a:spcPts val="0"/>
              </a:spcBef>
              <a:spcAft>
                <a:spcPts val="0"/>
              </a:spcAft>
              <a:buNone/>
            </a:pPr>
            <a:r>
              <a:rPr lang="cs-CZ" sz="4000" dirty="0">
                <a:solidFill>
                  <a:srgbClr val="3A3A3A"/>
                </a:solidFill>
                <a:highlight>
                  <a:srgbClr val="FFFFFF"/>
                </a:highlight>
              </a:rPr>
              <a:t>MEZINÁRODNÍ DEN ŽEN (8. března)</a:t>
            </a:r>
            <a:endParaRPr lang="cs-CZ" sz="1800" dirty="0">
              <a:solidFill>
                <a:srgbClr val="3A3A3A"/>
              </a:solidFill>
              <a:highlight>
                <a:srgbClr val="FFFFFF"/>
              </a:highlight>
            </a:endParaRPr>
          </a:p>
          <a:p>
            <a:pPr marL="0" lvl="0" indent="0" algn="l" rtl="0">
              <a:spcBef>
                <a:spcPts val="0"/>
              </a:spcBef>
              <a:spcAft>
                <a:spcPts val="0"/>
              </a:spcAft>
              <a:buNone/>
            </a:pPr>
            <a:r>
              <a:rPr lang="cs-CZ" sz="1800" dirty="0">
                <a:solidFill>
                  <a:srgbClr val="3A3A3A"/>
                </a:solidFill>
                <a:highlight>
                  <a:srgbClr val="FFFF00"/>
                </a:highlight>
              </a:rPr>
              <a:t>Žena ve videu lezla. Žena ve videu psala. Žena ve videu zpívala. Žena ve videu kreslila (malovala). Žena ve videu absolvovala univerzitu. Žena ve videu klikala. Žena ve videu hrála fotbal. Žena ve videu mluvila do mikrofonu. Žena ve videu hlasovala (volila). Žena ve videu řídila letadlo – pilotovala letadlo. Žena ve videa držela se za ruce. Žena ve videu pracovala na počítači. Žena ve videu letěla do vesmíru. Žena ve videu vyhrála. Žena ve videu pracovala v laboratoři. Žena ve videu točila (natáčela). Žena ve videu jezdila na kole. </a:t>
            </a:r>
            <a:endParaRPr sz="1800" dirty="0">
              <a:solidFill>
                <a:srgbClr val="3A3A3A"/>
              </a:solidFill>
              <a:highlight>
                <a:srgbClr val="FFFFFF"/>
              </a:highlight>
            </a:endParaRPr>
          </a:p>
          <a:p>
            <a:pPr marL="0" lvl="0" indent="0" algn="l" rtl="0">
              <a:lnSpc>
                <a:spcPct val="140000"/>
              </a:lnSpc>
              <a:spcBef>
                <a:spcPts val="0"/>
              </a:spcBef>
              <a:spcAft>
                <a:spcPts val="0"/>
              </a:spcAft>
              <a:buClr>
                <a:schemeClr val="dk1"/>
              </a:buClr>
              <a:buSzPts val="1100"/>
              <a:buFont typeface="Arial"/>
              <a:buNone/>
            </a:pPr>
            <a:r>
              <a:rPr lang="cs-CZ" sz="1750" dirty="0">
                <a:solidFill>
                  <a:srgbClr val="3A3A3A"/>
                </a:solidFill>
                <a:highlight>
                  <a:srgbClr val="FFFFFF"/>
                </a:highlight>
              </a:rPr>
              <a:t>1. REVISION</a:t>
            </a:r>
            <a:endParaRPr sz="1750" dirty="0">
              <a:solidFill>
                <a:srgbClr val="3A3A3A"/>
              </a:solidFill>
              <a:highlight>
                <a:srgbClr val="FFFFFF"/>
              </a:highlight>
            </a:endParaRPr>
          </a:p>
          <a:p>
            <a:pPr marL="457200" marR="127000" lvl="0" indent="-339725" algn="l" rtl="0">
              <a:lnSpc>
                <a:spcPct val="160000"/>
              </a:lnSpc>
              <a:spcBef>
                <a:spcPts val="1200"/>
              </a:spcBef>
              <a:spcAft>
                <a:spcPts val="0"/>
              </a:spcAft>
              <a:buClr>
                <a:srgbClr val="3A3A3A"/>
              </a:buClr>
              <a:buSzPts val="1750"/>
              <a:buChar char="●"/>
            </a:pPr>
            <a:r>
              <a:rPr lang="cs-CZ" sz="1750" dirty="0">
                <a:solidFill>
                  <a:srgbClr val="3A3A3A"/>
                </a:solidFill>
                <a:highlight>
                  <a:srgbClr val="FFFFFF"/>
                </a:highlight>
              </a:rPr>
              <a:t>Revise: </a:t>
            </a:r>
            <a:r>
              <a:rPr lang="cs-CZ" sz="1750" dirty="0" err="1">
                <a:solidFill>
                  <a:srgbClr val="3A3A3A"/>
                </a:solidFill>
                <a:highlight>
                  <a:srgbClr val="FFFFFF"/>
                </a:highlight>
              </a:rPr>
              <a:t>Is</a:t>
            </a:r>
            <a:r>
              <a:rPr lang="cs-CZ" sz="1750" dirty="0">
                <a:solidFill>
                  <a:srgbClr val="3A3A3A"/>
                </a:solidFill>
                <a:highlight>
                  <a:srgbClr val="FFFFFF"/>
                </a:highlight>
              </a:rPr>
              <a:t> </a:t>
            </a:r>
            <a:r>
              <a:rPr lang="cs-CZ" sz="1750" dirty="0" err="1">
                <a:solidFill>
                  <a:srgbClr val="3A3A3A"/>
                </a:solidFill>
                <a:highlight>
                  <a:srgbClr val="FFFFFF"/>
                </a:highlight>
              </a:rPr>
              <a:t>it</a:t>
            </a:r>
            <a:r>
              <a:rPr lang="cs-CZ" sz="1750" dirty="0">
                <a:solidFill>
                  <a:srgbClr val="3A3A3A"/>
                </a:solidFill>
                <a:highlight>
                  <a:srgbClr val="FFFFFF"/>
                </a:highlight>
              </a:rPr>
              <a:t> </a:t>
            </a:r>
            <a:r>
              <a:rPr lang="cs-CZ" sz="1750" dirty="0" err="1">
                <a:solidFill>
                  <a:srgbClr val="3A3A3A"/>
                </a:solidFill>
                <a:highlight>
                  <a:srgbClr val="FFFFFF"/>
                </a:highlight>
              </a:rPr>
              <a:t>correct</a:t>
            </a:r>
            <a:r>
              <a:rPr lang="cs-CZ" sz="1750" dirty="0">
                <a:solidFill>
                  <a:srgbClr val="3A3A3A"/>
                </a:solidFill>
                <a:highlight>
                  <a:srgbClr val="FFFFFF"/>
                </a:highlight>
              </a:rPr>
              <a:t> </a:t>
            </a:r>
            <a:r>
              <a:rPr lang="cs-CZ" sz="1750" dirty="0" err="1">
                <a:solidFill>
                  <a:srgbClr val="3A3A3A"/>
                </a:solidFill>
                <a:highlight>
                  <a:srgbClr val="FFFFFF"/>
                </a:highlight>
              </a:rPr>
              <a:t>or</a:t>
            </a:r>
            <a:r>
              <a:rPr lang="cs-CZ" sz="1750" dirty="0">
                <a:solidFill>
                  <a:srgbClr val="3A3A3A"/>
                </a:solidFill>
                <a:highlight>
                  <a:srgbClr val="FFFFFF"/>
                </a:highlight>
              </a:rPr>
              <a:t> not? </a:t>
            </a:r>
            <a:r>
              <a:rPr lang="cs-CZ" sz="1750" dirty="0">
                <a:solidFill>
                  <a:srgbClr val="002776"/>
                </a:solidFill>
                <a:highlight>
                  <a:srgbClr val="FFFFFF"/>
                </a:highlight>
                <a:uFill>
                  <a:noFill/>
                </a:uFill>
                <a:hlinkClick r:id="rId3">
                  <a:extLst>
                    <a:ext uri="{A12FA001-AC4F-418D-AE19-62706E023703}">
                      <ahyp:hlinkClr xmlns:ahyp="http://schemas.microsoft.com/office/drawing/2018/hyperlinkcolor" val="tx"/>
                    </a:ext>
                  </a:extLst>
                </a:hlinkClick>
              </a:rPr>
              <a:t>Link</a:t>
            </a:r>
            <a:endParaRPr sz="1750" dirty="0">
              <a:solidFill>
                <a:srgbClr val="002776"/>
              </a:solidFill>
              <a:highlight>
                <a:srgbClr val="FFFFFF"/>
              </a:highlight>
            </a:endParaRPr>
          </a:p>
          <a:p>
            <a:pPr marL="0" lvl="0" indent="0" algn="l" rtl="0">
              <a:spcBef>
                <a:spcPts val="1200"/>
              </a:spcBef>
              <a:spcAft>
                <a:spcPts val="0"/>
              </a:spcAft>
              <a:buNone/>
            </a:pPr>
            <a:endParaRPr sz="1100" dirty="0">
              <a:solidFill>
                <a:srgbClr val="3A3A3A"/>
              </a:solidFill>
              <a:highlight>
                <a:srgbClr val="FFFFFF"/>
              </a:highligh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28"/>
          <p:cNvSpPr txBox="1">
            <a:spLocks noGrp="1"/>
          </p:cNvSpPr>
          <p:nvPr>
            <p:ph type="title"/>
          </p:nvPr>
        </p:nvSpPr>
        <p:spPr>
          <a:xfrm>
            <a:off x="720000" y="491400"/>
            <a:ext cx="10753200" cy="7560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cs-CZ"/>
              <a:t>Irregular forms in past tense</a:t>
            </a:r>
            <a:endParaRPr/>
          </a:p>
        </p:txBody>
      </p:sp>
      <p:sp>
        <p:nvSpPr>
          <p:cNvPr id="164" name="Google Shape;164;p28"/>
          <p:cNvSpPr txBox="1">
            <a:spLocks noGrp="1"/>
          </p:cNvSpPr>
          <p:nvPr>
            <p:ph type="body" idx="1"/>
          </p:nvPr>
        </p:nvSpPr>
        <p:spPr>
          <a:xfrm>
            <a:off x="720000" y="1692002"/>
            <a:ext cx="10753200" cy="41400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cs-CZ" sz="2350">
                <a:solidFill>
                  <a:srgbClr val="3A3A3A"/>
                </a:solidFill>
                <a:highlight>
                  <a:srgbClr val="FFFFFF"/>
                </a:highlight>
              </a:rPr>
              <a:t>Textbook – page 49, grey box</a:t>
            </a:r>
            <a:endParaRPr sz="2350">
              <a:solidFill>
                <a:srgbClr val="3A3A3A"/>
              </a:solidFill>
              <a:highlight>
                <a:srgbClr val="FFFFFF"/>
              </a:highlight>
            </a:endParaRPr>
          </a:p>
          <a:p>
            <a:pPr marL="0" lvl="0" indent="0" algn="l" rtl="0">
              <a:spcBef>
                <a:spcPts val="0"/>
              </a:spcBef>
              <a:spcAft>
                <a:spcPts val="0"/>
              </a:spcAft>
              <a:buNone/>
            </a:pPr>
            <a:endParaRPr sz="2350">
              <a:solidFill>
                <a:srgbClr val="3A3A3A"/>
              </a:solidFill>
              <a:highlight>
                <a:srgbClr val="FFFFFF"/>
              </a:highlight>
            </a:endParaRPr>
          </a:p>
          <a:p>
            <a:pPr marL="0" lvl="0" indent="0" algn="l" rtl="0">
              <a:spcBef>
                <a:spcPts val="0"/>
              </a:spcBef>
              <a:spcAft>
                <a:spcPts val="0"/>
              </a:spcAft>
              <a:buNone/>
            </a:pPr>
            <a:endParaRPr sz="3450">
              <a:solidFill>
                <a:srgbClr val="3A3A3A"/>
              </a:solidFill>
              <a:highlight>
                <a:srgbClr val="FFFFFF"/>
              </a:highlight>
            </a:endParaRPr>
          </a:p>
          <a:p>
            <a:pPr marL="0" lvl="0" indent="0" algn="l" rtl="0">
              <a:spcBef>
                <a:spcPts val="0"/>
              </a:spcBef>
              <a:spcAft>
                <a:spcPts val="0"/>
              </a:spcAft>
              <a:buNone/>
            </a:pPr>
            <a:endParaRPr sz="3450">
              <a:solidFill>
                <a:srgbClr val="3A3A3A"/>
              </a:solidFill>
              <a:highlight>
                <a:srgbClr val="FFFFFF"/>
              </a:highlight>
            </a:endParaRPr>
          </a:p>
          <a:p>
            <a:pPr marL="457200" lvl="0" indent="0" algn="l" rtl="0">
              <a:lnSpc>
                <a:spcPct val="160000"/>
              </a:lnSpc>
              <a:spcBef>
                <a:spcPts val="0"/>
              </a:spcBef>
              <a:spcAft>
                <a:spcPts val="0"/>
              </a:spcAft>
              <a:buNone/>
            </a:pPr>
            <a:endParaRPr sz="2150">
              <a:solidFill>
                <a:srgbClr val="3A3A3A"/>
              </a:solidFill>
              <a:highlight>
                <a:srgbClr val="FFFFFF"/>
              </a:highlight>
            </a:endParaRPr>
          </a:p>
          <a:p>
            <a:pPr marL="457200" lvl="0" indent="-365125" algn="l" rtl="0">
              <a:lnSpc>
                <a:spcPct val="160000"/>
              </a:lnSpc>
              <a:spcBef>
                <a:spcPts val="1200"/>
              </a:spcBef>
              <a:spcAft>
                <a:spcPts val="0"/>
              </a:spcAft>
              <a:buClr>
                <a:srgbClr val="3A3A3A"/>
              </a:buClr>
              <a:buSzPts val="2150"/>
              <a:buChar char="●"/>
            </a:pPr>
            <a:r>
              <a:rPr lang="cs-CZ" sz="2150">
                <a:solidFill>
                  <a:srgbClr val="3A3A3A"/>
                </a:solidFill>
                <a:highlight>
                  <a:srgbClr val="FFFFFF"/>
                </a:highlight>
              </a:rPr>
              <a:t>Practice irregular forms of the past tense: Textbook – page 50, ex. 6.</a:t>
            </a:r>
            <a:endParaRPr sz="2150">
              <a:solidFill>
                <a:srgbClr val="3A3A3A"/>
              </a:solidFill>
              <a:highlight>
                <a:srgbClr val="FFFFFF"/>
              </a:highlight>
            </a:endParaRPr>
          </a:p>
          <a:p>
            <a:pPr marL="457200" lvl="0" indent="-365125" algn="l" rtl="0">
              <a:lnSpc>
                <a:spcPct val="160000"/>
              </a:lnSpc>
              <a:spcBef>
                <a:spcPts val="0"/>
              </a:spcBef>
              <a:spcAft>
                <a:spcPts val="0"/>
              </a:spcAft>
              <a:buClr>
                <a:srgbClr val="3A3A3A"/>
              </a:buClr>
              <a:buSzPts val="2150"/>
              <a:buChar char="●"/>
            </a:pPr>
            <a:r>
              <a:rPr lang="cs-CZ" sz="2150">
                <a:solidFill>
                  <a:srgbClr val="3A3A3A"/>
                </a:solidFill>
                <a:highlight>
                  <a:srgbClr val="FFFFFF"/>
                </a:highlight>
              </a:rPr>
              <a:t>Practice with Flash cards: </a:t>
            </a:r>
            <a:r>
              <a:rPr lang="cs-CZ" sz="2150">
                <a:solidFill>
                  <a:srgbClr val="002776"/>
                </a:solidFill>
                <a:highlight>
                  <a:srgbClr val="FFFFFF"/>
                </a:highlight>
                <a:uFill>
                  <a:noFill/>
                </a:uFill>
                <a:hlinkClick r:id="rId3">
                  <a:extLst>
                    <a:ext uri="{A12FA001-AC4F-418D-AE19-62706E023703}">
                      <ahyp:hlinkClr xmlns:ahyp="http://schemas.microsoft.com/office/drawing/2018/hyperlinkcolor" val="tx"/>
                    </a:ext>
                  </a:extLst>
                </a:hlinkClick>
              </a:rPr>
              <a:t>Link</a:t>
            </a:r>
            <a:endParaRPr sz="2150">
              <a:solidFill>
                <a:srgbClr val="002776"/>
              </a:solidFill>
              <a:highlight>
                <a:srgbClr val="FFFFFF"/>
              </a:highlight>
            </a:endParaRPr>
          </a:p>
          <a:p>
            <a:pPr marL="0" lvl="0" indent="0" algn="l" rtl="0">
              <a:spcBef>
                <a:spcPts val="1200"/>
              </a:spcBef>
              <a:spcAft>
                <a:spcPts val="0"/>
              </a:spcAft>
              <a:buNone/>
            </a:pPr>
            <a:endParaRPr sz="2350">
              <a:solidFill>
                <a:srgbClr val="3A3A3A"/>
              </a:solidFill>
              <a:highlight>
                <a:srgbClr val="FFFFFF"/>
              </a:highlight>
            </a:endParaRPr>
          </a:p>
        </p:txBody>
      </p:sp>
      <p:pic>
        <p:nvPicPr>
          <p:cNvPr id="165" name="Google Shape;165;p28"/>
          <p:cNvPicPr preferRelativeResize="0"/>
          <p:nvPr/>
        </p:nvPicPr>
        <p:blipFill>
          <a:blip r:embed="rId4">
            <a:alphaModFix/>
          </a:blip>
          <a:stretch>
            <a:fillRect/>
          </a:stretch>
        </p:blipFill>
        <p:spPr>
          <a:xfrm>
            <a:off x="787576" y="2134200"/>
            <a:ext cx="7895848" cy="28705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29"/>
          <p:cNvSpPr txBox="1">
            <a:spLocks noGrp="1"/>
          </p:cNvSpPr>
          <p:nvPr>
            <p:ph type="body" idx="1"/>
          </p:nvPr>
        </p:nvSpPr>
        <p:spPr>
          <a:xfrm>
            <a:off x="720000" y="901450"/>
            <a:ext cx="10753200" cy="4930500"/>
          </a:xfrm>
          <a:prstGeom prst="rect">
            <a:avLst/>
          </a:prstGeom>
        </p:spPr>
        <p:txBody>
          <a:bodyPr spcFirstLastPara="1" wrap="square" lIns="0" tIns="0" rIns="0" bIns="0" anchor="t" anchorCtr="0">
            <a:noAutofit/>
          </a:bodyPr>
          <a:lstStyle/>
          <a:p>
            <a:pPr marL="0" lvl="0" indent="0" algn="l" rtl="0">
              <a:lnSpc>
                <a:spcPct val="140000"/>
              </a:lnSpc>
              <a:spcBef>
                <a:spcPts val="0"/>
              </a:spcBef>
              <a:spcAft>
                <a:spcPts val="0"/>
              </a:spcAft>
              <a:buClr>
                <a:schemeClr val="dk1"/>
              </a:buClr>
              <a:buSzPts val="1100"/>
              <a:buFont typeface="Arial"/>
              <a:buNone/>
            </a:pPr>
            <a:r>
              <a:rPr lang="cs-CZ" sz="3450" b="1" dirty="0" err="1">
                <a:solidFill>
                  <a:srgbClr val="0000FF"/>
                </a:solidFill>
                <a:highlight>
                  <a:srgbClr val="FFFFFF"/>
                </a:highlight>
              </a:rPr>
              <a:t>Listening</a:t>
            </a:r>
            <a:endParaRPr sz="3450" b="1" dirty="0">
              <a:solidFill>
                <a:srgbClr val="0000FF"/>
              </a:solidFill>
              <a:highlight>
                <a:srgbClr val="FFFFFF"/>
              </a:highlight>
            </a:endParaRPr>
          </a:p>
          <a:p>
            <a:pPr marL="457200" lvl="0" indent="-358775" algn="l" rtl="0">
              <a:lnSpc>
                <a:spcPct val="160000"/>
              </a:lnSpc>
              <a:spcBef>
                <a:spcPts val="1200"/>
              </a:spcBef>
              <a:spcAft>
                <a:spcPts val="0"/>
              </a:spcAft>
              <a:buClr>
                <a:srgbClr val="3A3A3A"/>
              </a:buClr>
              <a:buSzPts val="2050"/>
              <a:buChar char="●"/>
            </a:pPr>
            <a:r>
              <a:rPr lang="cs-CZ" sz="2050" dirty="0">
                <a:solidFill>
                  <a:srgbClr val="3A3A3A"/>
                </a:solidFill>
                <a:highlight>
                  <a:srgbClr val="FFFFFF"/>
                </a:highlight>
              </a:rPr>
              <a:t>Listen </a:t>
            </a:r>
            <a:r>
              <a:rPr lang="cs-CZ" sz="2050" dirty="0" err="1">
                <a:solidFill>
                  <a:srgbClr val="3A3A3A"/>
                </a:solidFill>
                <a:highlight>
                  <a:srgbClr val="FFFFFF"/>
                </a:highlight>
              </a:rPr>
              <a:t>fill</a:t>
            </a:r>
            <a:r>
              <a:rPr lang="cs-CZ" sz="2050" dirty="0">
                <a:solidFill>
                  <a:srgbClr val="3A3A3A"/>
                </a:solidFill>
                <a:highlight>
                  <a:srgbClr val="FFFFFF"/>
                </a:highlight>
              </a:rPr>
              <a:t> in </a:t>
            </a:r>
            <a:r>
              <a:rPr lang="cs-CZ" sz="2050" dirty="0" err="1">
                <a:solidFill>
                  <a:srgbClr val="3A3A3A"/>
                </a:solidFill>
                <a:highlight>
                  <a:srgbClr val="FFFFFF"/>
                </a:highlight>
              </a:rPr>
              <a:t>the</a:t>
            </a:r>
            <a:r>
              <a:rPr lang="cs-CZ" sz="2050" dirty="0">
                <a:solidFill>
                  <a:srgbClr val="3A3A3A"/>
                </a:solidFill>
                <a:highlight>
                  <a:srgbClr val="FFFFFF"/>
                </a:highlight>
              </a:rPr>
              <a:t> </a:t>
            </a:r>
            <a:r>
              <a:rPr lang="cs-CZ" sz="2050" dirty="0" err="1">
                <a:solidFill>
                  <a:srgbClr val="3A3A3A"/>
                </a:solidFill>
                <a:highlight>
                  <a:srgbClr val="FFFFFF"/>
                </a:highlight>
              </a:rPr>
              <a:t>gaps</a:t>
            </a:r>
            <a:r>
              <a:rPr lang="cs-CZ" sz="2050" dirty="0">
                <a:solidFill>
                  <a:srgbClr val="3A3A3A"/>
                </a:solidFill>
                <a:highlight>
                  <a:srgbClr val="FFFFFF"/>
                </a:highlight>
              </a:rPr>
              <a:t> and </a:t>
            </a:r>
            <a:r>
              <a:rPr lang="cs-CZ" sz="2050" dirty="0" err="1">
                <a:solidFill>
                  <a:srgbClr val="3A3A3A"/>
                </a:solidFill>
                <a:highlight>
                  <a:srgbClr val="FFFFFF"/>
                </a:highlight>
              </a:rPr>
              <a:t>observe</a:t>
            </a:r>
            <a:r>
              <a:rPr lang="cs-CZ" sz="2050" dirty="0">
                <a:solidFill>
                  <a:srgbClr val="3A3A3A"/>
                </a:solidFill>
                <a:highlight>
                  <a:srgbClr val="FFFFFF"/>
                </a:highlight>
              </a:rPr>
              <a:t> </a:t>
            </a:r>
            <a:r>
              <a:rPr lang="cs-CZ" sz="2050" dirty="0" err="1">
                <a:solidFill>
                  <a:srgbClr val="3A3A3A"/>
                </a:solidFill>
                <a:highlight>
                  <a:srgbClr val="FFFFFF"/>
                </a:highlight>
              </a:rPr>
              <a:t>the</a:t>
            </a:r>
            <a:r>
              <a:rPr lang="cs-CZ" sz="2050" dirty="0">
                <a:solidFill>
                  <a:srgbClr val="3A3A3A"/>
                </a:solidFill>
                <a:highlight>
                  <a:srgbClr val="FFFFFF"/>
                </a:highlight>
              </a:rPr>
              <a:t> second </a:t>
            </a:r>
            <a:r>
              <a:rPr lang="cs-CZ" sz="2050" dirty="0" err="1">
                <a:solidFill>
                  <a:srgbClr val="3A3A3A"/>
                </a:solidFill>
                <a:highlight>
                  <a:srgbClr val="FFFFFF"/>
                </a:highlight>
              </a:rPr>
              <a:t>position</a:t>
            </a:r>
            <a:r>
              <a:rPr lang="cs-CZ" sz="2050">
                <a:solidFill>
                  <a:srgbClr val="3A3A3A"/>
                </a:solidFill>
                <a:highlight>
                  <a:srgbClr val="FFFFFF"/>
                </a:highlight>
              </a:rPr>
              <a:t> in Czech sentence: </a:t>
            </a:r>
            <a:r>
              <a:rPr lang="cs-CZ" sz="2050">
                <a:solidFill>
                  <a:srgbClr val="002776"/>
                </a:solidFill>
                <a:highlight>
                  <a:srgbClr val="FFFFFF"/>
                </a:highlight>
                <a:uFill>
                  <a:noFill/>
                </a:uFill>
                <a:hlinkClick r:id="rId3">
                  <a:extLst>
                    <a:ext uri="{A12FA001-AC4F-418D-AE19-62706E023703}">
                      <ahyp:hlinkClr xmlns:ahyp="http://schemas.microsoft.com/office/drawing/2018/hyperlinkcolor" val="tx"/>
                    </a:ext>
                  </a:extLst>
                </a:hlinkClick>
              </a:rPr>
              <a:t>Link</a:t>
            </a:r>
            <a:endParaRPr sz="2050" dirty="0">
              <a:solidFill>
                <a:srgbClr val="002776"/>
              </a:solidFill>
              <a:highlight>
                <a:srgbClr val="FFFFFF"/>
              </a:highlight>
            </a:endParaRPr>
          </a:p>
          <a:p>
            <a:pPr marL="0" lvl="0" indent="0" algn="l" rtl="0">
              <a:lnSpc>
                <a:spcPct val="140000"/>
              </a:lnSpc>
              <a:spcBef>
                <a:spcPts val="1200"/>
              </a:spcBef>
              <a:spcAft>
                <a:spcPts val="0"/>
              </a:spcAft>
              <a:buClr>
                <a:schemeClr val="dk1"/>
              </a:buClr>
              <a:buSzPts val="1100"/>
              <a:buFont typeface="Arial"/>
              <a:buNone/>
            </a:pPr>
            <a:r>
              <a:rPr lang="cs-CZ" sz="3550" b="1" dirty="0">
                <a:solidFill>
                  <a:srgbClr val="0000FF"/>
                </a:solidFill>
                <a:highlight>
                  <a:srgbClr val="FFFFFF"/>
                </a:highlight>
              </a:rPr>
              <a:t>Sentence </a:t>
            </a:r>
            <a:r>
              <a:rPr lang="cs-CZ" sz="3550" b="1" dirty="0" err="1">
                <a:solidFill>
                  <a:srgbClr val="0000FF"/>
                </a:solidFill>
                <a:highlight>
                  <a:srgbClr val="FFFFFF"/>
                </a:highlight>
              </a:rPr>
              <a:t>order</a:t>
            </a:r>
            <a:endParaRPr sz="3550" b="1" dirty="0">
              <a:solidFill>
                <a:srgbClr val="0000FF"/>
              </a:solidFill>
              <a:highlight>
                <a:srgbClr val="FFFFFF"/>
              </a:highlight>
            </a:endParaRPr>
          </a:p>
          <a:p>
            <a:pPr marL="457200" lvl="0" indent="-358775" algn="l" rtl="0">
              <a:lnSpc>
                <a:spcPct val="160000"/>
              </a:lnSpc>
              <a:spcBef>
                <a:spcPts val="1200"/>
              </a:spcBef>
              <a:spcAft>
                <a:spcPts val="0"/>
              </a:spcAft>
              <a:buClr>
                <a:srgbClr val="3A3A3A"/>
              </a:buClr>
              <a:buSzPts val="2050"/>
              <a:buChar char="●"/>
            </a:pPr>
            <a:r>
              <a:rPr lang="cs-CZ" sz="2050" dirty="0" err="1">
                <a:solidFill>
                  <a:srgbClr val="3A3A3A"/>
                </a:solidFill>
                <a:highlight>
                  <a:srgbClr val="FFFFFF"/>
                </a:highlight>
              </a:rPr>
              <a:t>Practice</a:t>
            </a:r>
            <a:r>
              <a:rPr lang="cs-CZ" sz="2050" dirty="0">
                <a:solidFill>
                  <a:srgbClr val="3A3A3A"/>
                </a:solidFill>
                <a:highlight>
                  <a:srgbClr val="FFFFFF"/>
                </a:highlight>
              </a:rPr>
              <a:t> </a:t>
            </a:r>
            <a:r>
              <a:rPr lang="cs-CZ" sz="2050" dirty="0" err="1">
                <a:solidFill>
                  <a:srgbClr val="3A3A3A"/>
                </a:solidFill>
                <a:highlight>
                  <a:srgbClr val="FFFFFF"/>
                </a:highlight>
              </a:rPr>
              <a:t>the</a:t>
            </a:r>
            <a:r>
              <a:rPr lang="cs-CZ" sz="2050" dirty="0">
                <a:solidFill>
                  <a:srgbClr val="3A3A3A"/>
                </a:solidFill>
                <a:highlight>
                  <a:srgbClr val="FFFFFF"/>
                </a:highlight>
              </a:rPr>
              <a:t> second </a:t>
            </a:r>
            <a:r>
              <a:rPr lang="cs-CZ" sz="2050" dirty="0" err="1">
                <a:solidFill>
                  <a:srgbClr val="3A3A3A"/>
                </a:solidFill>
                <a:highlight>
                  <a:srgbClr val="FFFFFF"/>
                </a:highlight>
              </a:rPr>
              <a:t>position</a:t>
            </a:r>
            <a:r>
              <a:rPr lang="cs-CZ" sz="2050" dirty="0">
                <a:solidFill>
                  <a:srgbClr val="3A3A3A"/>
                </a:solidFill>
                <a:highlight>
                  <a:srgbClr val="FFFFFF"/>
                </a:highlight>
              </a:rPr>
              <a:t> in Czech sentence: </a:t>
            </a:r>
            <a:r>
              <a:rPr lang="cs-CZ" sz="2050" dirty="0" err="1">
                <a:solidFill>
                  <a:srgbClr val="3A3A3A"/>
                </a:solidFill>
                <a:highlight>
                  <a:srgbClr val="FFFFFF"/>
                </a:highlight>
              </a:rPr>
              <a:t>Textbook</a:t>
            </a:r>
            <a:r>
              <a:rPr lang="cs-CZ" sz="2050" dirty="0">
                <a:solidFill>
                  <a:srgbClr val="3A3A3A"/>
                </a:solidFill>
                <a:highlight>
                  <a:srgbClr val="FFFFFF"/>
                </a:highlight>
              </a:rPr>
              <a:t> – </a:t>
            </a:r>
            <a:r>
              <a:rPr lang="cs-CZ" sz="2050" dirty="0" err="1">
                <a:solidFill>
                  <a:srgbClr val="3A3A3A"/>
                </a:solidFill>
                <a:highlight>
                  <a:srgbClr val="FFFFFF"/>
                </a:highlight>
              </a:rPr>
              <a:t>page</a:t>
            </a:r>
            <a:r>
              <a:rPr lang="cs-CZ" sz="2050" dirty="0">
                <a:solidFill>
                  <a:srgbClr val="3A3A3A"/>
                </a:solidFill>
                <a:highlight>
                  <a:srgbClr val="FFFFFF"/>
                </a:highlight>
              </a:rPr>
              <a:t> 51, ex. 11.</a:t>
            </a:r>
            <a:endParaRPr sz="2050" dirty="0">
              <a:solidFill>
                <a:srgbClr val="3A3A3A"/>
              </a:solidFill>
              <a:highlight>
                <a:srgbClr val="FFFFFF"/>
              </a:highlight>
            </a:endParaRPr>
          </a:p>
          <a:p>
            <a:pPr marL="457200" lvl="0" indent="-358775" algn="l" rtl="0">
              <a:lnSpc>
                <a:spcPct val="160000"/>
              </a:lnSpc>
              <a:spcBef>
                <a:spcPts val="0"/>
              </a:spcBef>
              <a:spcAft>
                <a:spcPts val="0"/>
              </a:spcAft>
              <a:buClr>
                <a:srgbClr val="3A3A3A"/>
              </a:buClr>
              <a:buSzPts val="2050"/>
              <a:buChar char="●"/>
            </a:pPr>
            <a:r>
              <a:rPr lang="cs-CZ" sz="2050" dirty="0">
                <a:solidFill>
                  <a:srgbClr val="3A3A3A"/>
                </a:solidFill>
                <a:highlight>
                  <a:srgbClr val="FFFFFF"/>
                </a:highlight>
              </a:rPr>
              <a:t>Listen and </a:t>
            </a:r>
            <a:r>
              <a:rPr lang="cs-CZ" sz="2050" dirty="0" err="1">
                <a:solidFill>
                  <a:srgbClr val="3A3A3A"/>
                </a:solidFill>
                <a:highlight>
                  <a:srgbClr val="FFFFFF"/>
                </a:highlight>
              </a:rPr>
              <a:t>underline</a:t>
            </a:r>
            <a:r>
              <a:rPr lang="cs-CZ" sz="2050" dirty="0">
                <a:solidFill>
                  <a:srgbClr val="3A3A3A"/>
                </a:solidFill>
                <a:highlight>
                  <a:srgbClr val="FFFFFF"/>
                </a:highlight>
              </a:rPr>
              <a:t> </a:t>
            </a:r>
            <a:r>
              <a:rPr lang="cs-CZ" sz="2050" dirty="0" err="1">
                <a:solidFill>
                  <a:srgbClr val="3A3A3A"/>
                </a:solidFill>
                <a:highlight>
                  <a:srgbClr val="FFFFFF"/>
                </a:highlight>
              </a:rPr>
              <a:t>what</a:t>
            </a:r>
            <a:r>
              <a:rPr lang="cs-CZ" sz="2050" dirty="0">
                <a:solidFill>
                  <a:srgbClr val="3A3A3A"/>
                </a:solidFill>
                <a:highlight>
                  <a:srgbClr val="FFFFFF"/>
                </a:highlight>
              </a:rPr>
              <a:t> </a:t>
            </a:r>
            <a:r>
              <a:rPr lang="cs-CZ" sz="2050" dirty="0" err="1">
                <a:solidFill>
                  <a:srgbClr val="3A3A3A"/>
                </a:solidFill>
                <a:highlight>
                  <a:srgbClr val="FFFFFF"/>
                </a:highlight>
              </a:rPr>
              <a:t>you</a:t>
            </a:r>
            <a:r>
              <a:rPr lang="cs-CZ" sz="2050" dirty="0">
                <a:solidFill>
                  <a:srgbClr val="3A3A3A"/>
                </a:solidFill>
                <a:highlight>
                  <a:srgbClr val="FFFFFF"/>
                </a:highlight>
              </a:rPr>
              <a:t> </a:t>
            </a:r>
            <a:r>
              <a:rPr lang="cs-CZ" sz="2050" dirty="0" err="1">
                <a:solidFill>
                  <a:srgbClr val="3A3A3A"/>
                </a:solidFill>
                <a:highlight>
                  <a:srgbClr val="FFFFFF"/>
                </a:highlight>
              </a:rPr>
              <a:t>hear</a:t>
            </a:r>
            <a:r>
              <a:rPr lang="cs-CZ" sz="2050" dirty="0">
                <a:solidFill>
                  <a:srgbClr val="3A3A3A"/>
                </a:solidFill>
                <a:highlight>
                  <a:srgbClr val="FFFFFF"/>
                </a:highlight>
              </a:rPr>
              <a:t>: </a:t>
            </a:r>
            <a:r>
              <a:rPr lang="cs-CZ" sz="2050" dirty="0" err="1">
                <a:solidFill>
                  <a:srgbClr val="3A3A3A"/>
                </a:solidFill>
                <a:highlight>
                  <a:srgbClr val="FFFFFF"/>
                </a:highlight>
              </a:rPr>
              <a:t>Textbook</a:t>
            </a:r>
            <a:r>
              <a:rPr lang="cs-CZ" sz="2050" dirty="0">
                <a:solidFill>
                  <a:srgbClr val="3A3A3A"/>
                </a:solidFill>
                <a:highlight>
                  <a:srgbClr val="FFFFFF"/>
                </a:highlight>
              </a:rPr>
              <a:t> – </a:t>
            </a:r>
            <a:r>
              <a:rPr lang="cs-CZ" sz="2050" dirty="0" err="1">
                <a:solidFill>
                  <a:srgbClr val="3A3A3A"/>
                </a:solidFill>
                <a:highlight>
                  <a:srgbClr val="FFFFFF"/>
                </a:highlight>
              </a:rPr>
              <a:t>page</a:t>
            </a:r>
            <a:r>
              <a:rPr lang="cs-CZ" sz="2050" dirty="0">
                <a:solidFill>
                  <a:srgbClr val="3A3A3A"/>
                </a:solidFill>
                <a:highlight>
                  <a:srgbClr val="FFFFFF"/>
                </a:highlight>
              </a:rPr>
              <a:t> 51, ex. 13:  </a:t>
            </a:r>
            <a:r>
              <a:rPr lang="cs-CZ" sz="2050" dirty="0">
                <a:solidFill>
                  <a:srgbClr val="002776"/>
                </a:solidFill>
                <a:highlight>
                  <a:srgbClr val="FFFFFF"/>
                </a:highlight>
                <a:uFill>
                  <a:noFill/>
                </a:uFill>
                <a:hlinkClick r:id="rId4">
                  <a:extLst>
                    <a:ext uri="{A12FA001-AC4F-418D-AE19-62706E023703}">
                      <ahyp:hlinkClr xmlns:ahyp="http://schemas.microsoft.com/office/drawing/2018/hyperlinkcolor" val="tx"/>
                    </a:ext>
                  </a:extLst>
                </a:hlinkClick>
              </a:rPr>
              <a:t>AUDIO LINK</a:t>
            </a:r>
            <a:endParaRPr sz="2050" dirty="0">
              <a:solidFill>
                <a:srgbClr val="002776"/>
              </a:solidFill>
              <a:highlight>
                <a:srgbClr val="FFFFFF"/>
              </a:highlight>
            </a:endParaRPr>
          </a:p>
          <a:p>
            <a:pPr marL="0" lvl="0" indent="0" algn="l" rtl="0">
              <a:spcBef>
                <a:spcPts val="1200"/>
              </a:spcBef>
              <a:spcAft>
                <a:spcPts val="0"/>
              </a:spcAft>
              <a:buNone/>
            </a:pPr>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30"/>
          <p:cNvSpPr txBox="1">
            <a:spLocks noGrp="1"/>
          </p:cNvSpPr>
          <p:nvPr>
            <p:ph type="title"/>
          </p:nvPr>
        </p:nvSpPr>
        <p:spPr>
          <a:xfrm>
            <a:off x="720000" y="491400"/>
            <a:ext cx="10753200" cy="7560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cs-CZ"/>
              <a:t>Locative singular</a:t>
            </a:r>
            <a:endParaRPr/>
          </a:p>
        </p:txBody>
      </p:sp>
      <p:sp>
        <p:nvSpPr>
          <p:cNvPr id="178" name="Google Shape;178;p30"/>
          <p:cNvSpPr txBox="1">
            <a:spLocks noGrp="1"/>
          </p:cNvSpPr>
          <p:nvPr>
            <p:ph type="body" idx="1"/>
          </p:nvPr>
        </p:nvSpPr>
        <p:spPr>
          <a:xfrm>
            <a:off x="720000" y="1692002"/>
            <a:ext cx="10753200" cy="4140000"/>
          </a:xfrm>
          <a:prstGeom prst="rect">
            <a:avLst/>
          </a:prstGeom>
        </p:spPr>
        <p:txBody>
          <a:bodyPr spcFirstLastPara="1" wrap="square" lIns="0" tIns="0" rIns="0" bIns="0" anchor="t" anchorCtr="0">
            <a:noAutofit/>
          </a:bodyPr>
          <a:lstStyle/>
          <a:p>
            <a:pPr marL="457200" lvl="0" indent="-358775" algn="l" rtl="0">
              <a:lnSpc>
                <a:spcPct val="160000"/>
              </a:lnSpc>
              <a:spcBef>
                <a:spcPts val="0"/>
              </a:spcBef>
              <a:spcAft>
                <a:spcPts val="0"/>
              </a:spcAft>
              <a:buClr>
                <a:srgbClr val="3A3A3A"/>
              </a:buClr>
              <a:buSzPts val="2050"/>
              <a:buChar char="●"/>
            </a:pPr>
            <a:r>
              <a:rPr lang="cs-CZ" sz="2050">
                <a:solidFill>
                  <a:srgbClr val="3A3A3A"/>
                </a:solidFill>
                <a:highlight>
                  <a:srgbClr val="FFFFFF"/>
                </a:highlight>
              </a:rPr>
              <a:t>Study the locative singular: Textbook – page 52, grey box.</a:t>
            </a:r>
            <a:endParaRPr sz="2050">
              <a:solidFill>
                <a:srgbClr val="3A3A3A"/>
              </a:solidFill>
              <a:highlight>
                <a:srgbClr val="FFFFFF"/>
              </a:highlight>
            </a:endParaRPr>
          </a:p>
          <a:p>
            <a:pPr marL="457200" lvl="0" indent="-358775" algn="l" rtl="0">
              <a:lnSpc>
                <a:spcPct val="160000"/>
              </a:lnSpc>
              <a:spcBef>
                <a:spcPts val="0"/>
              </a:spcBef>
              <a:spcAft>
                <a:spcPts val="0"/>
              </a:spcAft>
              <a:buClr>
                <a:srgbClr val="3A3A3A"/>
              </a:buClr>
              <a:buSzPts val="2050"/>
              <a:buChar char="●"/>
            </a:pPr>
            <a:r>
              <a:rPr lang="cs-CZ" sz="2050">
                <a:solidFill>
                  <a:srgbClr val="3A3A3A"/>
                </a:solidFill>
                <a:highlight>
                  <a:srgbClr val="FFFFFF"/>
                </a:highlight>
              </a:rPr>
              <a:t>Listen and observe the locative case : Textbook -  page 52/ex. 1 - Is it true or not?  </a:t>
            </a:r>
            <a:r>
              <a:rPr lang="cs-CZ" sz="2050">
                <a:solidFill>
                  <a:srgbClr val="002776"/>
                </a:solidFill>
                <a:highlight>
                  <a:srgbClr val="FFFFFF"/>
                </a:highlight>
                <a:uFill>
                  <a:noFill/>
                </a:uFill>
                <a:hlinkClick r:id="rId3">
                  <a:extLst>
                    <a:ext uri="{A12FA001-AC4F-418D-AE19-62706E023703}">
                      <ahyp:hlinkClr xmlns:ahyp="http://schemas.microsoft.com/office/drawing/2018/hyperlinkcolor" val="tx"/>
                    </a:ext>
                  </a:extLst>
                </a:hlinkClick>
              </a:rPr>
              <a:t>AUDIO LINK</a:t>
            </a:r>
            <a:endParaRPr sz="2050">
              <a:solidFill>
                <a:srgbClr val="002776"/>
              </a:solidFill>
              <a:highlight>
                <a:srgbClr val="FFFFFF"/>
              </a:highlight>
            </a:endParaRPr>
          </a:p>
          <a:p>
            <a:pPr marL="457200" lvl="0" indent="-358775" algn="l" rtl="0">
              <a:lnSpc>
                <a:spcPct val="160000"/>
              </a:lnSpc>
              <a:spcBef>
                <a:spcPts val="0"/>
              </a:spcBef>
              <a:spcAft>
                <a:spcPts val="0"/>
              </a:spcAft>
              <a:buClr>
                <a:srgbClr val="3A3A3A"/>
              </a:buClr>
              <a:buSzPts val="2050"/>
              <a:buChar char="●"/>
            </a:pPr>
            <a:r>
              <a:rPr lang="cs-CZ" sz="2050">
                <a:solidFill>
                  <a:srgbClr val="3A3A3A"/>
                </a:solidFill>
                <a:highlight>
                  <a:srgbClr val="FFFFFF"/>
                </a:highlight>
              </a:rPr>
              <a:t>Practice the locative sg.: Textbook – page 52, ex. 2 + 3.</a:t>
            </a:r>
            <a:endParaRPr sz="2050">
              <a:solidFill>
                <a:srgbClr val="3A3A3A"/>
              </a:solidFill>
              <a:highlight>
                <a:srgbClr val="FFFFFF"/>
              </a:highlight>
            </a:endParaRPr>
          </a:p>
          <a:p>
            <a:pPr marL="457200" lvl="0" indent="-358775" algn="l" rtl="0">
              <a:lnSpc>
                <a:spcPct val="160000"/>
              </a:lnSpc>
              <a:spcBef>
                <a:spcPts val="0"/>
              </a:spcBef>
              <a:spcAft>
                <a:spcPts val="0"/>
              </a:spcAft>
              <a:buClr>
                <a:srgbClr val="3A3A3A"/>
              </a:buClr>
              <a:buSzPts val="2050"/>
              <a:buChar char="●"/>
            </a:pPr>
            <a:r>
              <a:rPr lang="cs-CZ" sz="2050">
                <a:solidFill>
                  <a:srgbClr val="3A3A3A"/>
                </a:solidFill>
                <a:highlight>
                  <a:srgbClr val="FFFFFF"/>
                </a:highlight>
              </a:rPr>
              <a:t>Study prepositions</a:t>
            </a:r>
            <a:r>
              <a:rPr lang="cs-CZ" sz="2050" i="1">
                <a:solidFill>
                  <a:srgbClr val="3A3A3A"/>
                </a:solidFill>
                <a:highlight>
                  <a:srgbClr val="FFFFFF"/>
                </a:highlight>
              </a:rPr>
              <a:t> v/ve - na – u</a:t>
            </a:r>
            <a:r>
              <a:rPr lang="cs-CZ" sz="2050">
                <a:solidFill>
                  <a:srgbClr val="3A3A3A"/>
                </a:solidFill>
                <a:highlight>
                  <a:srgbClr val="FFFFFF"/>
                </a:highlight>
              </a:rPr>
              <a:t>: Textbook – page 53, grey box.</a:t>
            </a:r>
            <a:endParaRPr sz="2050">
              <a:solidFill>
                <a:srgbClr val="3A3A3A"/>
              </a:solidFill>
              <a:highlight>
                <a:srgbClr val="FFFFFF"/>
              </a:highlight>
            </a:endParaRPr>
          </a:p>
          <a:p>
            <a:pPr marL="457200" lvl="0" indent="-358775" algn="l" rtl="0">
              <a:lnSpc>
                <a:spcPct val="160000"/>
              </a:lnSpc>
              <a:spcBef>
                <a:spcPts val="0"/>
              </a:spcBef>
              <a:spcAft>
                <a:spcPts val="0"/>
              </a:spcAft>
              <a:buClr>
                <a:srgbClr val="3A3A3A"/>
              </a:buClr>
              <a:buSzPts val="2050"/>
              <a:buChar char="●"/>
            </a:pPr>
            <a:r>
              <a:rPr lang="cs-CZ" sz="2050">
                <a:solidFill>
                  <a:srgbClr val="3A3A3A"/>
                </a:solidFill>
                <a:highlight>
                  <a:srgbClr val="FFFFFF"/>
                </a:highlight>
              </a:rPr>
              <a:t>Practice the prepositions: Textbook – page 53, ex. 9.</a:t>
            </a:r>
            <a:endParaRPr sz="2050">
              <a:solidFill>
                <a:srgbClr val="3A3A3A"/>
              </a:solidFill>
              <a:highlight>
                <a:srgbClr val="FFFFFF"/>
              </a:highlight>
            </a:endParaRPr>
          </a:p>
          <a:p>
            <a:pPr marL="0" lvl="0" indent="0" algn="l" rtl="0">
              <a:spcBef>
                <a:spcPts val="1200"/>
              </a:spcBef>
              <a:spcAft>
                <a:spcPts val="0"/>
              </a:spcAft>
              <a:buNone/>
            </a:pP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31"/>
          <p:cNvSpPr txBox="1">
            <a:spLocks noGrp="1"/>
          </p:cNvSpPr>
          <p:nvPr>
            <p:ph type="title"/>
          </p:nvPr>
        </p:nvSpPr>
        <p:spPr>
          <a:xfrm>
            <a:off x="720000" y="491400"/>
            <a:ext cx="10753200" cy="7560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cs-CZ"/>
              <a:t>Summary</a:t>
            </a:r>
            <a:endParaRPr/>
          </a:p>
        </p:txBody>
      </p:sp>
      <p:sp>
        <p:nvSpPr>
          <p:cNvPr id="185" name="Google Shape;185;p31"/>
          <p:cNvSpPr txBox="1">
            <a:spLocks noGrp="1"/>
          </p:cNvSpPr>
          <p:nvPr>
            <p:ph type="body" idx="1"/>
          </p:nvPr>
        </p:nvSpPr>
        <p:spPr>
          <a:xfrm>
            <a:off x="720000" y="1692002"/>
            <a:ext cx="10753200" cy="4140000"/>
          </a:xfrm>
          <a:prstGeom prst="rect">
            <a:avLst/>
          </a:prstGeom>
        </p:spPr>
        <p:txBody>
          <a:bodyPr spcFirstLastPara="1" wrap="square" lIns="0" tIns="0" rIns="0" bIns="0" anchor="t" anchorCtr="0">
            <a:noAutofit/>
          </a:bodyPr>
          <a:lstStyle/>
          <a:p>
            <a:pPr marL="0" lvl="0" indent="0" algn="l" rtl="0">
              <a:lnSpc>
                <a:spcPct val="140000"/>
              </a:lnSpc>
              <a:spcBef>
                <a:spcPts val="0"/>
              </a:spcBef>
              <a:spcAft>
                <a:spcPts val="0"/>
              </a:spcAft>
              <a:buClr>
                <a:schemeClr val="dk1"/>
              </a:buClr>
              <a:buSzPts val="1100"/>
              <a:buFont typeface="Arial"/>
              <a:buNone/>
            </a:pPr>
            <a:r>
              <a:rPr lang="cs-CZ" sz="2050">
                <a:solidFill>
                  <a:srgbClr val="3A3A3A"/>
                </a:solidFill>
                <a:highlight>
                  <a:srgbClr val="FFFFFF"/>
                </a:highlight>
              </a:rPr>
              <a:t>6. SUMMARY</a:t>
            </a:r>
            <a:endParaRPr sz="2050">
              <a:solidFill>
                <a:srgbClr val="3A3A3A"/>
              </a:solidFill>
              <a:highlight>
                <a:srgbClr val="FFFFFF"/>
              </a:highlight>
            </a:endParaRPr>
          </a:p>
          <a:p>
            <a:pPr marL="457200" marR="127000" lvl="0" indent="-358775" algn="l" rtl="0">
              <a:lnSpc>
                <a:spcPct val="160000"/>
              </a:lnSpc>
              <a:spcBef>
                <a:spcPts val="1200"/>
              </a:spcBef>
              <a:spcAft>
                <a:spcPts val="0"/>
              </a:spcAft>
              <a:buClr>
                <a:srgbClr val="3A3A3A"/>
              </a:buClr>
              <a:buSzPts val="2050"/>
              <a:buChar char="●"/>
            </a:pPr>
            <a:r>
              <a:rPr lang="cs-CZ" sz="2050">
                <a:solidFill>
                  <a:srgbClr val="3A3A3A"/>
                </a:solidFill>
                <a:highlight>
                  <a:srgbClr val="FFFFFF"/>
                </a:highlight>
              </a:rPr>
              <a:t>Revise the past tense: </a:t>
            </a:r>
            <a:r>
              <a:rPr lang="cs-CZ" sz="2050">
                <a:solidFill>
                  <a:srgbClr val="002776"/>
                </a:solidFill>
                <a:highlight>
                  <a:srgbClr val="FFFFFF"/>
                </a:highlight>
                <a:uFill>
                  <a:noFill/>
                </a:uFill>
                <a:hlinkClick r:id="rId3">
                  <a:extLst>
                    <a:ext uri="{A12FA001-AC4F-418D-AE19-62706E023703}">
                      <ahyp:hlinkClr xmlns:ahyp="http://schemas.microsoft.com/office/drawing/2018/hyperlinkcolor" val="tx"/>
                    </a:ext>
                  </a:extLst>
                </a:hlinkClick>
              </a:rPr>
              <a:t>link</a:t>
            </a:r>
            <a:r>
              <a:rPr lang="cs-CZ" sz="2050">
                <a:solidFill>
                  <a:srgbClr val="3A3A3A"/>
                </a:solidFill>
                <a:highlight>
                  <a:srgbClr val="FFFFFF"/>
                </a:highlight>
              </a:rPr>
              <a:t> </a:t>
            </a:r>
            <a:endParaRPr sz="2050">
              <a:solidFill>
                <a:srgbClr val="3A3A3A"/>
              </a:solidFill>
              <a:highlight>
                <a:srgbClr val="FFFFFF"/>
              </a:highlight>
            </a:endParaRPr>
          </a:p>
          <a:p>
            <a:pPr marL="457200" lvl="0" indent="-358775" algn="l" rtl="0">
              <a:lnSpc>
                <a:spcPct val="160000"/>
              </a:lnSpc>
              <a:spcBef>
                <a:spcPts val="0"/>
              </a:spcBef>
              <a:spcAft>
                <a:spcPts val="0"/>
              </a:spcAft>
              <a:buClr>
                <a:srgbClr val="3A3A3A"/>
              </a:buClr>
              <a:buSzPts val="2050"/>
              <a:buChar char="●"/>
            </a:pPr>
            <a:r>
              <a:rPr lang="cs-CZ" sz="2050">
                <a:solidFill>
                  <a:srgbClr val="3A3A3A"/>
                </a:solidFill>
                <a:highlight>
                  <a:srgbClr val="FFFFFF"/>
                </a:highlight>
              </a:rPr>
              <a:t>Watch the video to sum up your knowledge about the past tense: </a:t>
            </a:r>
            <a:endParaRPr sz="2050">
              <a:solidFill>
                <a:srgbClr val="3A3A3A"/>
              </a:solidFill>
              <a:highlight>
                <a:srgbClr val="FFFFFF"/>
              </a:highlight>
            </a:endParaRPr>
          </a:p>
          <a:p>
            <a:pPr marL="0" lvl="0" indent="0" algn="l" rtl="0">
              <a:spcBef>
                <a:spcPts val="1200"/>
              </a:spcBef>
              <a:spcAft>
                <a:spcPts val="0"/>
              </a:spcAft>
              <a:buNone/>
            </a:pP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32"/>
          <p:cNvSpPr txBox="1">
            <a:spLocks noGrp="1"/>
          </p:cNvSpPr>
          <p:nvPr>
            <p:ph type="title"/>
          </p:nvPr>
        </p:nvSpPr>
        <p:spPr>
          <a:xfrm>
            <a:off x="720000" y="491400"/>
            <a:ext cx="10753200" cy="7560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cs-CZ"/>
              <a:t>Homework</a:t>
            </a:r>
            <a:endParaRPr/>
          </a:p>
        </p:txBody>
      </p:sp>
      <p:sp>
        <p:nvSpPr>
          <p:cNvPr id="192" name="Google Shape;192;p32"/>
          <p:cNvSpPr txBox="1">
            <a:spLocks noGrp="1"/>
          </p:cNvSpPr>
          <p:nvPr>
            <p:ph type="body" idx="1"/>
          </p:nvPr>
        </p:nvSpPr>
        <p:spPr>
          <a:xfrm>
            <a:off x="720000" y="1692002"/>
            <a:ext cx="10753200" cy="4140000"/>
          </a:xfrm>
          <a:prstGeom prst="rect">
            <a:avLst/>
          </a:prstGeom>
        </p:spPr>
        <p:txBody>
          <a:bodyPr spcFirstLastPara="1" wrap="square" lIns="0" tIns="0" rIns="0" bIns="0" anchor="t" anchorCtr="0">
            <a:noAutofit/>
          </a:bodyPr>
          <a:lstStyle/>
          <a:p>
            <a:pPr marL="0" lvl="0" indent="0" algn="l" rtl="0">
              <a:lnSpc>
                <a:spcPct val="140000"/>
              </a:lnSpc>
              <a:spcBef>
                <a:spcPts val="0"/>
              </a:spcBef>
              <a:spcAft>
                <a:spcPts val="0"/>
              </a:spcAft>
              <a:buClr>
                <a:schemeClr val="dk1"/>
              </a:buClr>
              <a:buSzPts val="1100"/>
              <a:buFont typeface="Arial"/>
              <a:buNone/>
            </a:pPr>
            <a:r>
              <a:rPr lang="cs-CZ" sz="2750">
                <a:solidFill>
                  <a:srgbClr val="3A3A3A"/>
                </a:solidFill>
                <a:highlight>
                  <a:srgbClr val="FFFFFF"/>
                </a:highlight>
              </a:rPr>
              <a:t>(must be uploaded before your lesson in week 3!)</a:t>
            </a:r>
            <a:endParaRPr sz="2750">
              <a:solidFill>
                <a:srgbClr val="3A3A3A"/>
              </a:solidFill>
              <a:highlight>
                <a:srgbClr val="FFFFFF"/>
              </a:highlight>
            </a:endParaRPr>
          </a:p>
          <a:p>
            <a:pPr marL="0" lvl="0" indent="0" algn="l" rtl="0">
              <a:lnSpc>
                <a:spcPct val="140000"/>
              </a:lnSpc>
              <a:spcBef>
                <a:spcPts val="1200"/>
              </a:spcBef>
              <a:spcAft>
                <a:spcPts val="0"/>
              </a:spcAft>
              <a:buClr>
                <a:schemeClr val="dk1"/>
              </a:buClr>
              <a:buSzPts val="1100"/>
              <a:buFont typeface="Arial"/>
              <a:buNone/>
            </a:pPr>
            <a:r>
              <a:rPr lang="cs-CZ" sz="2750">
                <a:solidFill>
                  <a:srgbClr val="3A3A3A"/>
                </a:solidFill>
                <a:highlight>
                  <a:srgbClr val="FFFFFF"/>
                </a:highlight>
              </a:rPr>
              <a:t>TEXT: Write a short text about your last weekend. Use the past tense and the locative case. You can also use time expressions you find in Textbook (page 54, grey box). </a:t>
            </a:r>
            <a:r>
              <a:rPr lang="cs-CZ" sz="2750" i="1">
                <a:solidFill>
                  <a:srgbClr val="3A3A3A"/>
                </a:solidFill>
                <a:highlight>
                  <a:srgbClr val="FFFFFF"/>
                </a:highlight>
              </a:rPr>
              <a:t>"Kde jsi byl/a a co jsi tam dělal/a?"</a:t>
            </a:r>
            <a:r>
              <a:rPr lang="cs-CZ" sz="2750">
                <a:solidFill>
                  <a:srgbClr val="3A3A3A"/>
                </a:solidFill>
                <a:highlight>
                  <a:srgbClr val="FFFFFF"/>
                </a:highlight>
              </a:rPr>
              <a:t> (10 sentences minimum). Upload your text into your homework vault. </a:t>
            </a:r>
            <a:endParaRPr sz="2750">
              <a:solidFill>
                <a:srgbClr val="3A3A3A"/>
              </a:solidFill>
              <a:highlight>
                <a:srgbClr val="FFFFFF"/>
              </a:highlight>
            </a:endParaRPr>
          </a:p>
          <a:p>
            <a:pPr marL="0" lvl="0" indent="0" algn="l" rtl="0">
              <a:spcBef>
                <a:spcPts val="1200"/>
              </a:spcBef>
              <a:spcAft>
                <a:spcPts val="0"/>
              </a:spcAft>
              <a:buNone/>
            </a:pPr>
            <a:endParaRPr/>
          </a:p>
        </p:txBody>
      </p:sp>
    </p:spTree>
  </p:cSld>
  <p:clrMapOvr>
    <a:masterClrMapping/>
  </p:clrMapOvr>
</p:sld>
</file>

<file path=ppt/theme/theme1.xml><?xml version="1.0" encoding="utf-8"?>
<a:theme xmlns:a="http://schemas.openxmlformats.org/drawingml/2006/main" name="Presentation_MU_EN">
  <a:themeElements>
    <a:clrScheme name="MUNI MED">
      <a:dk1>
        <a:srgbClr val="000000"/>
      </a:dk1>
      <a:lt1>
        <a:srgbClr val="FFFFFF"/>
      </a:lt1>
      <a:dk2>
        <a:srgbClr val="0000DC"/>
      </a:dk2>
      <a:lt2>
        <a:srgbClr val="FFC000"/>
      </a:lt2>
      <a:accent1>
        <a:srgbClr val="0000DC"/>
      </a:accent1>
      <a:accent2>
        <a:srgbClr val="F01928"/>
      </a:accent2>
      <a:accent3>
        <a:srgbClr val="00AF3F"/>
      </a:accent3>
      <a:accent4>
        <a:srgbClr val="4BC8FF"/>
      </a:accent4>
      <a:accent5>
        <a:srgbClr val="FF7300"/>
      </a:accent5>
      <a:accent6>
        <a:srgbClr val="B9006E"/>
      </a:accent6>
      <a:hlink>
        <a:srgbClr val="0000DC"/>
      </a:hlink>
      <a:folHlink>
        <a:srgbClr val="5AC8A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153</TotalTime>
  <Words>460</Words>
  <Application>Microsoft Macintosh PowerPoint</Application>
  <PresentationFormat>Širokoúhlá obrazovka</PresentationFormat>
  <Paragraphs>41</Paragraphs>
  <Slides>7</Slides>
  <Notes>7</Notes>
  <HiddenSlides>0</HiddenSlides>
  <MMClips>0</MMClips>
  <ScaleCrop>false</ScaleCrop>
  <HeadingPairs>
    <vt:vector size="6" baseType="variant">
      <vt:variant>
        <vt:lpstr>Použitá písma</vt:lpstr>
      </vt:variant>
      <vt:variant>
        <vt:i4>6</vt:i4>
      </vt:variant>
      <vt:variant>
        <vt:lpstr>Motiv</vt:lpstr>
      </vt:variant>
      <vt:variant>
        <vt:i4>1</vt:i4>
      </vt:variant>
      <vt:variant>
        <vt:lpstr>Nadpisy snímků</vt:lpstr>
      </vt:variant>
      <vt:variant>
        <vt:i4>7</vt:i4>
      </vt:variant>
    </vt:vector>
  </HeadingPairs>
  <TitlesOfParts>
    <vt:vector size="14" baseType="lpstr">
      <vt:lpstr>Arial</vt:lpstr>
      <vt:lpstr>Raleway</vt:lpstr>
      <vt:lpstr>Tahoma</vt:lpstr>
      <vt:lpstr>Roboto</vt:lpstr>
      <vt:lpstr>Montserrat</vt:lpstr>
      <vt:lpstr>Noto Sans Symbols</vt:lpstr>
      <vt:lpstr>Presentation_MU_EN</vt:lpstr>
      <vt:lpstr>2. week, CFF II</vt:lpstr>
      <vt:lpstr>Week 2: UNIT 6/2: Conversation: Where were you? Grammar: Past tense II(irregular forms). Reflexive verbs: ses, sis. The second position in Czech sentences. Locative singular. </vt:lpstr>
      <vt:lpstr>Irregular forms in past tense</vt:lpstr>
      <vt:lpstr>Prezentace aplikace PowerPoint</vt:lpstr>
      <vt:lpstr>Locative singular</vt:lpstr>
      <vt:lpstr>Summary</vt:lpstr>
      <vt:lpstr>Homework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 week, CFF II</dc:title>
  <cp:lastModifiedBy>Klára Staníková</cp:lastModifiedBy>
  <cp:revision>6</cp:revision>
  <dcterms:modified xsi:type="dcterms:W3CDTF">2021-03-08T09:15:52Z</dcterms:modified>
</cp:coreProperties>
</file>