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Raleway" pitchFamily="2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510a55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510a55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9510a553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510a55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510a55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9510a553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510a55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510a55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c9510a553f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533586293/a2-zeme-a-narodnosti-anglicka-verze-flash-car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z5ucf3gj20" TargetMode="External"/><Relationship Id="rId4" Type="http://schemas.openxmlformats.org/officeDocument/2006/relationships/hyperlink" Target="https://learningapps.org/watch?v=pu9bxk3sc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stepbystep.cz/coLm4dEPxQE9/uploads/2018/06/CD1_track_70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qcfngh4c2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week 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 b="0">
                <a:solidFill>
                  <a:srgbClr val="141C4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Week 4: UNIT 7/1: Conversation: Houses and flats. Furniture. Grammar: Nominative and accusative plural (Mi, F, N).</a:t>
            </a:r>
            <a:endParaRPr sz="2300" b="0">
              <a:solidFill>
                <a:srgbClr val="141C4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Warm</a:t>
            </a:r>
            <a:r>
              <a:rPr lang="cs-CZ" dirty="0"/>
              <a:t>-up - hra -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https://quizlet.com/533586293/a2-zeme-a-narodnosti-anglicka-verze-flash-cards/</a:t>
            </a:r>
            <a:endParaRPr sz="4000" b="1" dirty="0"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50" b="1" dirty="0">
                <a:solidFill>
                  <a:srgbClr val="3A3A3A"/>
                </a:solidFill>
                <a:highlight>
                  <a:srgbClr val="FFFFFF"/>
                </a:highlight>
              </a:rPr>
              <a:t>2. NEW TOPIC: HOUSES AND FLATS + FURNITURE</a:t>
            </a:r>
            <a:endParaRPr sz="2250" b="1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587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050"/>
              <a:buChar char="●"/>
            </a:pP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Describe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pictures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57/ex. 2. </a:t>
            </a:r>
            <a:r>
              <a:rPr lang="cs-CZ" sz="2050" i="1" dirty="0">
                <a:solidFill>
                  <a:srgbClr val="3A3A3A"/>
                </a:solidFill>
                <a:highlight>
                  <a:srgbClr val="FFFFFF"/>
                </a:highlight>
              </a:rPr>
              <a:t>Jaký dům se vám líbí a proč?</a:t>
            </a:r>
            <a:endParaRPr sz="2050" i="1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587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050"/>
              <a:buChar char="●"/>
            </a:pP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Learn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vocabulary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for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this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week's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topics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58/ex. 6 +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64.</a:t>
            </a:r>
            <a:endParaRPr sz="20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587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050"/>
              <a:buChar char="●"/>
            </a:pP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Online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practice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20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20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457200" marR="127000" lvl="0" indent="-3587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050"/>
              <a:buChar char="●"/>
            </a:pP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Online game (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for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home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050" dirty="0" err="1">
                <a:solidFill>
                  <a:srgbClr val="3A3A3A"/>
                </a:solidFill>
                <a:highlight>
                  <a:srgbClr val="FFFFFF"/>
                </a:highlight>
              </a:rPr>
              <a:t>revision</a:t>
            </a:r>
            <a:r>
              <a:rPr lang="cs-CZ" sz="2050" dirty="0">
                <a:solidFill>
                  <a:srgbClr val="3A3A3A"/>
                </a:solidFill>
                <a:highlight>
                  <a:srgbClr val="FFFFFF"/>
                </a:highlight>
              </a:rPr>
              <a:t>): </a:t>
            </a:r>
            <a:r>
              <a:rPr lang="cs-CZ" sz="20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20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LISTENING</a:t>
            </a:r>
            <a:endParaRPr sz="5500"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650"/>
              <a:buChar char="●"/>
            </a:pP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Listen to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dialogue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fill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in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gaps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and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observe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plural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forms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60/ex. 10. </a:t>
            </a:r>
            <a:r>
              <a:rPr lang="cs-CZ" sz="16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 </a:t>
            </a:r>
            <a:endParaRPr sz="16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550" b="1" dirty="0">
                <a:solidFill>
                  <a:srgbClr val="3A3A3A"/>
                </a:solidFill>
                <a:highlight>
                  <a:srgbClr val="FFFFFF"/>
                </a:highlight>
              </a:rPr>
              <a:t>4. GRAMMAR: nominative and </a:t>
            </a:r>
            <a:r>
              <a:rPr lang="cs-CZ" sz="2550" b="1" dirty="0" err="1">
                <a:solidFill>
                  <a:srgbClr val="3A3A3A"/>
                </a:solidFill>
                <a:highlight>
                  <a:srgbClr val="FFFFFF"/>
                </a:highlight>
              </a:rPr>
              <a:t>accusative</a:t>
            </a:r>
            <a:r>
              <a:rPr lang="cs-CZ" sz="2550" b="1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550" b="1" dirty="0" err="1">
                <a:solidFill>
                  <a:srgbClr val="3A3A3A"/>
                </a:solidFill>
                <a:highlight>
                  <a:srgbClr val="FFFFFF"/>
                </a:highlight>
              </a:rPr>
              <a:t>plural</a:t>
            </a:r>
            <a:r>
              <a:rPr lang="cs-CZ" sz="2550" b="1" dirty="0">
                <a:solidFill>
                  <a:srgbClr val="3A3A3A"/>
                </a:solidFill>
                <a:highlight>
                  <a:srgbClr val="FFFFFF"/>
                </a:highlight>
              </a:rPr>
              <a:t> (Mi, F, N)</a:t>
            </a:r>
            <a:endParaRPr sz="2550" b="1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650"/>
              <a:buChar char="●"/>
            </a:pP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Observe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grey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box and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learn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plural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forms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61.</a:t>
            </a:r>
            <a:endParaRPr sz="16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333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50"/>
              <a:buChar char="●"/>
            </a:pP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Make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plural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forms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 61/ex. 13.</a:t>
            </a:r>
            <a:endParaRPr sz="16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marR="127000" lvl="0" indent="-3333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650"/>
              <a:buChar char="●"/>
            </a:pP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Online </a:t>
            </a:r>
            <a:r>
              <a:rPr lang="cs-CZ" sz="1650" dirty="0" err="1">
                <a:solidFill>
                  <a:srgbClr val="3A3A3A"/>
                </a:solidFill>
                <a:highlight>
                  <a:srgbClr val="FFFFFF"/>
                </a:highlight>
              </a:rPr>
              <a:t>practice</a:t>
            </a:r>
            <a:r>
              <a:rPr lang="cs-CZ" sz="16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6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6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 Speaking</a:t>
            </a:r>
            <a:endParaRPr sz="5500"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230964" y="869400"/>
            <a:ext cx="10753200" cy="4949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460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Work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in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groups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speak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about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your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house/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flat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:</a:t>
            </a:r>
            <a:endParaRPr sz="18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b)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Ask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your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colleagues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about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their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house/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flat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/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room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.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Example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:</a:t>
            </a:r>
            <a:r>
              <a:rPr lang="cs-CZ" sz="1850" i="1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Kde bydlíte? </a:t>
            </a:r>
            <a:r>
              <a:rPr lang="cs-CZ" sz="1850" i="1" dirty="0">
                <a:solidFill>
                  <a:srgbClr val="3A3A3A"/>
                </a:solidFill>
                <a:highlight>
                  <a:srgbClr val="FFFFFF"/>
                </a:highlight>
              </a:rPr>
              <a:t>Bydlím v Brně.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Co je blízko? </a:t>
            </a:r>
            <a:r>
              <a:rPr lang="cs-CZ" sz="1850" i="1" dirty="0">
                <a:solidFill>
                  <a:srgbClr val="3A3A3A"/>
                </a:solidFill>
                <a:highlight>
                  <a:srgbClr val="FFFFFF"/>
                </a:highlight>
              </a:rPr>
              <a:t>Nádraží je blízko.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FF"/>
                </a:highlight>
              </a:rPr>
              <a:t>J</a:t>
            </a: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aké máte pokoje? </a:t>
            </a:r>
            <a:r>
              <a:rPr lang="cs-CZ" sz="1850" i="1" dirty="0">
                <a:solidFill>
                  <a:srgbClr val="3A3A3A"/>
                </a:solidFill>
                <a:highlight>
                  <a:srgbClr val="FFFFFF"/>
                </a:highlight>
              </a:rPr>
              <a:t>Mám ložnici a kuchyň, také záchod a sprchu. Mám pokoj a malou kuchyň.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Co děláte v ložnici? 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Co je v koupelně? 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Co děláte v obýváku? V obýváku studuju a jím. V obýváku sleduju filmy. 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50" i="1" dirty="0">
                <a:solidFill>
                  <a:srgbClr val="3A3A3A"/>
                </a:solidFill>
                <a:highlight>
                  <a:srgbClr val="FFFF00"/>
                </a:highlight>
              </a:rPr>
              <a:t>Co je v ložnici? Postel, lampa, koberec</a:t>
            </a:r>
            <a:r>
              <a:rPr lang="cs-CZ" sz="1850" i="1">
                <a:solidFill>
                  <a:srgbClr val="3A3A3A"/>
                </a:solidFill>
                <a:highlight>
                  <a:srgbClr val="FFFF00"/>
                </a:highlight>
              </a:rPr>
              <a:t>, židle,…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Homework</a:t>
            </a:r>
            <a:r>
              <a:rPr lang="cs-CZ" dirty="0"/>
              <a:t> - just 1 </a:t>
            </a:r>
            <a:r>
              <a:rPr lang="cs-CZ" dirty="0" err="1"/>
              <a:t>ropot</a:t>
            </a:r>
            <a:r>
              <a:rPr lang="cs-CZ" dirty="0"/>
              <a:t> -</a:t>
            </a:r>
            <a:r>
              <a:rPr lang="cs-CZ" sz="3500" dirty="0"/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homeworks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must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submitted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within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7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days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after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they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were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750" dirty="0" err="1">
                <a:solidFill>
                  <a:srgbClr val="3A3A3A"/>
                </a:solidFill>
                <a:highlight>
                  <a:srgbClr val="F9F9F9"/>
                </a:highlight>
              </a:rPr>
              <a:t>given</a:t>
            </a:r>
            <a:r>
              <a:rPr lang="cs-CZ" sz="17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endParaRPr sz="3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309</Words>
  <Application>Microsoft Macintosh PowerPoint</Application>
  <PresentationFormat>Širokoúhlá obrazovka</PresentationFormat>
  <Paragraphs>33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1" baseType="lpstr">
      <vt:lpstr>Arial</vt:lpstr>
      <vt:lpstr>Tahoma</vt:lpstr>
      <vt:lpstr>Noto Sans Symbols</vt:lpstr>
      <vt:lpstr>Roboto</vt:lpstr>
      <vt:lpstr>Montserrat</vt:lpstr>
      <vt:lpstr>Raleway</vt:lpstr>
      <vt:lpstr>Presentation_MU_EN</vt:lpstr>
      <vt:lpstr>4. week </vt:lpstr>
      <vt:lpstr>Week 4: UNIT 7/1: Conversation: Houses and flats. Furniture. Grammar: Nominative and accusative plural (Mi, F, N). </vt:lpstr>
      <vt:lpstr>3. LISTENING</vt:lpstr>
      <vt:lpstr>5. Speaking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week </dc:title>
  <cp:lastModifiedBy>Klára Staníková</cp:lastModifiedBy>
  <cp:revision>3</cp:revision>
  <dcterms:modified xsi:type="dcterms:W3CDTF">2021-03-25T16:04:02Z</dcterms:modified>
</cp:coreProperties>
</file>