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8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B11A-BE8E-443B-954D-77D9B0242143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0EB32AC-BAA0-4F29-B7D7-91A1619BD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235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B11A-BE8E-443B-954D-77D9B0242143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B32AC-BAA0-4F29-B7D7-91A1619BD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7697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B11A-BE8E-443B-954D-77D9B0242143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B32AC-BAA0-4F29-B7D7-91A1619BD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908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B11A-BE8E-443B-954D-77D9B0242143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B32AC-BAA0-4F29-B7D7-91A1619BD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835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110AB11A-BE8E-443B-954D-77D9B0242143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cs-CZ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0EB32AC-BAA0-4F29-B7D7-91A1619BD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8685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B11A-BE8E-443B-954D-77D9B0242143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B32AC-BAA0-4F29-B7D7-91A1619BD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293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B11A-BE8E-443B-954D-77D9B0242143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B32AC-BAA0-4F29-B7D7-91A1619BD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7597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B11A-BE8E-443B-954D-77D9B0242143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B32AC-BAA0-4F29-B7D7-91A1619BD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246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B11A-BE8E-443B-954D-77D9B0242143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B32AC-BAA0-4F29-B7D7-91A1619BD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817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B11A-BE8E-443B-954D-77D9B0242143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B32AC-BAA0-4F29-B7D7-91A1619BD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49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B11A-BE8E-443B-954D-77D9B0242143}" type="datetimeFigureOut">
              <a:rPr lang="cs-CZ" smtClean="0"/>
              <a:t>13.05.2021</a:t>
            </a:fld>
            <a:endParaRPr lang="cs-CZ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B32AC-BAA0-4F29-B7D7-91A1619BD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876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110AB11A-BE8E-443B-954D-77D9B0242143}" type="datetimeFigureOut">
              <a:rPr lang="cs-CZ" smtClean="0"/>
              <a:t>13.05.2021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0EB32AC-BAA0-4F29-B7D7-91A1619BD3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1954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nline-stopwatch.com/random-number-generators/lcd-led-number-picker/" TargetMode="Externa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497DF232-A139-4571-A13D-84D284764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cs-CZ" sz="2800" dirty="0">
                <a:solidFill>
                  <a:srgbClr val="FFFFFF"/>
                </a:solidFill>
              </a:rPr>
              <a:t>ORAL EXAM</a:t>
            </a:r>
            <a:br>
              <a:rPr lang="cs-CZ" sz="2800" dirty="0">
                <a:solidFill>
                  <a:srgbClr val="FFFFFF"/>
                </a:solidFill>
              </a:rPr>
            </a:br>
            <a:r>
              <a:rPr lang="cs-CZ" sz="2800" dirty="0">
                <a:solidFill>
                  <a:srgbClr val="FFFFFF"/>
                </a:solidFill>
              </a:rPr>
              <a:t>BMT </a:t>
            </a:r>
            <a:r>
              <a:rPr lang="cs-CZ" sz="2800" dirty="0" err="1">
                <a:solidFill>
                  <a:srgbClr val="FFFFFF"/>
                </a:solidFill>
              </a:rPr>
              <a:t>ii</a:t>
            </a:r>
            <a:br>
              <a:rPr lang="cs-CZ" sz="2800" dirty="0">
                <a:solidFill>
                  <a:srgbClr val="FFFFFF"/>
                </a:solidFill>
              </a:rPr>
            </a:br>
            <a:br>
              <a:rPr lang="cs-CZ" sz="2800" dirty="0">
                <a:solidFill>
                  <a:srgbClr val="FFFFFF"/>
                </a:solidFill>
              </a:rPr>
            </a:br>
            <a:r>
              <a:rPr lang="cs-CZ" sz="2800" dirty="0">
                <a:solidFill>
                  <a:srgbClr val="FFFFFF"/>
                </a:solidFill>
              </a:rPr>
              <a:t>MEDICAL </a:t>
            </a:r>
            <a:r>
              <a:rPr lang="cs-CZ" sz="2800" dirty="0" err="1">
                <a:solidFill>
                  <a:srgbClr val="FFFFFF"/>
                </a:solidFill>
              </a:rPr>
              <a:t>reports</a:t>
            </a:r>
            <a:r>
              <a:rPr lang="cs-CZ" sz="2800" dirty="0">
                <a:solidFill>
                  <a:srgbClr val="FFFFFF"/>
                </a:solidFill>
              </a:rPr>
              <a:t> </a:t>
            </a:r>
            <a:br>
              <a:rPr lang="cs-CZ" sz="2800" dirty="0">
                <a:solidFill>
                  <a:srgbClr val="FFFFFF"/>
                </a:solidFill>
              </a:rPr>
            </a:br>
            <a:r>
              <a:rPr lang="cs-CZ" sz="28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</a:t>
            </a:r>
            <a:r>
              <a:rPr lang="cs-CZ" sz="2800" dirty="0">
                <a:solidFill>
                  <a:srgbClr val="FFFFFF"/>
                </a:solidFill>
              </a:rPr>
              <a:t>  </a:t>
            </a:r>
            <a:br>
              <a:rPr lang="cs-CZ" sz="2800" dirty="0">
                <a:solidFill>
                  <a:srgbClr val="FFFFFF"/>
                </a:solidFill>
              </a:rPr>
            </a:br>
            <a:r>
              <a:rPr lang="cs-CZ" sz="2800" dirty="0">
                <a:solidFill>
                  <a:srgbClr val="FFFFFF"/>
                </a:solidFill>
              </a:rPr>
              <a:t>PRESCRIPTIONS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59FDD3-A0F3-4B50-A39B-CFD34E38A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089" y="725394"/>
            <a:ext cx="5142658" cy="5407212"/>
          </a:xfrm>
        </p:spPr>
        <p:txBody>
          <a:bodyPr anchor="ctr">
            <a:normAutofit/>
          </a:bodyPr>
          <a:lstStyle/>
          <a:p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generated</a:t>
            </a:r>
            <a:r>
              <a:rPr lang="cs-CZ" dirty="0"/>
              <a:t> </a:t>
            </a:r>
            <a:r>
              <a:rPr lang="cs-CZ" dirty="0" err="1"/>
              <a:t>five</a:t>
            </a:r>
            <a:r>
              <a:rPr lang="cs-CZ" dirty="0"/>
              <a:t> </a:t>
            </a:r>
            <a:r>
              <a:rPr lang="cs-CZ" dirty="0" err="1"/>
              <a:t>medical</a:t>
            </a:r>
            <a:r>
              <a:rPr lang="cs-CZ" dirty="0"/>
              <a:t> </a:t>
            </a:r>
            <a:r>
              <a:rPr lang="cs-CZ" dirty="0" err="1"/>
              <a:t>reports</a:t>
            </a:r>
            <a:r>
              <a:rPr lang="cs-CZ" dirty="0"/>
              <a:t> and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medical</a:t>
            </a:r>
            <a:r>
              <a:rPr lang="cs-CZ" dirty="0"/>
              <a:t> </a:t>
            </a:r>
            <a:r>
              <a:rPr lang="cs-CZ" dirty="0" err="1"/>
              <a:t>prescription</a:t>
            </a:r>
            <a:r>
              <a:rPr lang="cs-CZ" dirty="0"/>
              <a:t> </a:t>
            </a:r>
            <a:r>
              <a:rPr lang="cs-CZ" dirty="0" err="1"/>
              <a:t>using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random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generator</a:t>
            </a:r>
            <a:r>
              <a:rPr lang="cs-CZ" dirty="0"/>
              <a:t>: </a:t>
            </a:r>
            <a:r>
              <a:rPr lang="cs-CZ" dirty="0">
                <a:hlinkClick r:id="rId6"/>
              </a:rPr>
              <a:t>https://www.online-stopwatch.com/random-number-generators/lcd-led-number-picker/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task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to </a:t>
            </a:r>
            <a:r>
              <a:rPr lang="cs-CZ" dirty="0" err="1"/>
              <a:t>explain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selected</a:t>
            </a:r>
            <a:r>
              <a:rPr lang="cs-CZ" dirty="0"/>
              <a:t> </a:t>
            </a:r>
            <a:r>
              <a:rPr lang="cs-CZ" dirty="0" err="1"/>
              <a:t>medical</a:t>
            </a:r>
            <a:r>
              <a:rPr lang="cs-CZ" dirty="0"/>
              <a:t> </a:t>
            </a:r>
            <a:r>
              <a:rPr lang="cs-CZ" dirty="0" err="1"/>
              <a:t>reports</a:t>
            </a:r>
            <a:r>
              <a:rPr lang="cs-CZ" dirty="0"/>
              <a:t> and </a:t>
            </a:r>
            <a:r>
              <a:rPr lang="cs-CZ" dirty="0" err="1"/>
              <a:t>prescription</a:t>
            </a:r>
            <a:r>
              <a:rPr lang="cs-CZ" dirty="0"/>
              <a:t>, </a:t>
            </a:r>
            <a:r>
              <a:rPr lang="cs-CZ" dirty="0" err="1"/>
              <a:t>incl</a:t>
            </a:r>
            <a:r>
              <a:rPr lang="cs-CZ" dirty="0"/>
              <a:t>. </a:t>
            </a:r>
            <a:r>
              <a:rPr lang="cs-CZ" dirty="0" err="1"/>
              <a:t>abbreviations</a:t>
            </a:r>
            <a:r>
              <a:rPr lang="cs-CZ" dirty="0"/>
              <a:t>, </a:t>
            </a:r>
            <a:r>
              <a:rPr lang="cs-CZ" dirty="0" err="1"/>
              <a:t>compound</a:t>
            </a:r>
            <a:r>
              <a:rPr lang="cs-CZ" dirty="0"/>
              <a:t> </a:t>
            </a:r>
            <a:r>
              <a:rPr lang="cs-CZ" dirty="0" err="1"/>
              <a:t>word</a:t>
            </a:r>
            <a:r>
              <a:rPr lang="cs-CZ" dirty="0"/>
              <a:t>, and </a:t>
            </a:r>
            <a:r>
              <a:rPr lang="cs-CZ" dirty="0" err="1"/>
              <a:t>medication</a:t>
            </a:r>
            <a:r>
              <a:rPr lang="cs-CZ" dirty="0"/>
              <a:t> </a:t>
            </a:r>
            <a:r>
              <a:rPr lang="cs-CZ" dirty="0" err="1"/>
              <a:t>types</a:t>
            </a:r>
            <a:r>
              <a:rPr lang="cs-CZ" dirty="0"/>
              <a:t>!</a:t>
            </a:r>
          </a:p>
          <a:p>
            <a:endParaRPr lang="cs-CZ" dirty="0"/>
          </a:p>
          <a:p>
            <a:r>
              <a:rPr lang="cs-CZ" dirty="0"/>
              <a:t>Use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own</a:t>
            </a:r>
            <a:r>
              <a:rPr lang="cs-CZ" dirty="0"/>
              <a:t> </a:t>
            </a:r>
            <a:r>
              <a:rPr lang="cs-CZ" dirty="0" err="1"/>
              <a:t>words</a:t>
            </a:r>
            <a:r>
              <a:rPr lang="cs-CZ" dirty="0"/>
              <a:t>! It </a:t>
            </a:r>
            <a:r>
              <a:rPr lang="cs-CZ" dirty="0" err="1"/>
              <a:t>is</a:t>
            </a:r>
            <a:r>
              <a:rPr lang="cs-CZ" dirty="0"/>
              <a:t> not a </a:t>
            </a:r>
            <a:r>
              <a:rPr lang="cs-CZ" dirty="0" err="1"/>
              <a:t>translation</a:t>
            </a:r>
            <a:r>
              <a:rPr lang="cs-CZ" dirty="0"/>
              <a:t>, but </a:t>
            </a:r>
            <a:r>
              <a:rPr lang="cs-CZ" dirty="0" err="1"/>
              <a:t>interpretation</a:t>
            </a:r>
            <a:r>
              <a:rPr lang="cs-CZ" dirty="0"/>
              <a:t>!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goal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to </a:t>
            </a:r>
            <a:r>
              <a:rPr lang="cs-CZ" dirty="0" err="1"/>
              <a:t>demonstrate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are </a:t>
            </a:r>
            <a:r>
              <a:rPr lang="cs-CZ" dirty="0" err="1"/>
              <a:t>able</a:t>
            </a:r>
            <a:r>
              <a:rPr lang="cs-CZ" dirty="0"/>
              <a:t> to </a:t>
            </a:r>
            <a:r>
              <a:rPr lang="cs-CZ" dirty="0" err="1"/>
              <a:t>understand</a:t>
            </a:r>
            <a:r>
              <a:rPr lang="cs-CZ" dirty="0"/>
              <a:t> </a:t>
            </a:r>
            <a:r>
              <a:rPr lang="cs-CZ" dirty="0" err="1"/>
              <a:t>authentic</a:t>
            </a:r>
            <a:r>
              <a:rPr lang="cs-CZ" dirty="0"/>
              <a:t> </a:t>
            </a:r>
            <a:r>
              <a:rPr lang="cs-CZ" dirty="0" err="1"/>
              <a:t>medical</a:t>
            </a:r>
            <a:r>
              <a:rPr lang="cs-CZ" dirty="0"/>
              <a:t> </a:t>
            </a:r>
            <a:r>
              <a:rPr lang="cs-CZ" dirty="0" err="1"/>
              <a:t>documentation</a:t>
            </a:r>
            <a:r>
              <a:rPr lang="cs-CZ" dirty="0"/>
              <a:t>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3161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55939BB-3051-4BEB-9EBF-B997FD24B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cs-CZ" dirty="0" err="1"/>
              <a:t>Medical</a:t>
            </a:r>
            <a:r>
              <a:rPr lang="cs-CZ" dirty="0"/>
              <a:t> </a:t>
            </a:r>
            <a:r>
              <a:rPr lang="cs-CZ" dirty="0" err="1"/>
              <a:t>reports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1EACDD-4FA4-4413-82E8-1F15AA51E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cs-CZ" dirty="0"/>
              <a:t>A) </a:t>
            </a:r>
            <a:r>
              <a:rPr lang="es-ES" sz="1800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Haematuria</a:t>
            </a:r>
            <a:r>
              <a:rPr lang="es-ES" sz="18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v. s. TU </a:t>
            </a:r>
            <a:r>
              <a:rPr lang="es-ES" sz="1800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vesicae</a:t>
            </a:r>
            <a:r>
              <a:rPr lang="es-ES" sz="18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urinariae</a:t>
            </a:r>
            <a:r>
              <a:rPr lang="es-ES" sz="18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s-ES" sz="1800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Haemangioma</a:t>
            </a:r>
            <a:r>
              <a:rPr lang="es-ES" sz="18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hepatis</a:t>
            </a:r>
            <a:endParaRPr lang="cs-CZ" dirty="0"/>
          </a:p>
          <a:p>
            <a:pPr>
              <a:lnSpc>
                <a:spcPct val="200000"/>
              </a:lnSpc>
            </a:pPr>
            <a:r>
              <a:rPr lang="cs-CZ" dirty="0"/>
              <a:t>B) </a:t>
            </a:r>
            <a:r>
              <a:rPr lang="fr-FR" sz="1800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Metastases</a:t>
            </a:r>
            <a:r>
              <a:rPr lang="fr-FR" sz="18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hepatis</a:t>
            </a:r>
            <a:r>
              <a:rPr lang="fr-FR" sz="18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fr-FR" sz="1800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ossis</a:t>
            </a:r>
            <a:r>
              <a:rPr lang="fr-FR" sz="18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sacri</a:t>
            </a:r>
            <a:r>
              <a:rPr lang="fr-FR" sz="18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St. p. CHT et RT; </a:t>
            </a:r>
            <a:r>
              <a:rPr lang="fr-FR" sz="1800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Excisio</a:t>
            </a:r>
            <a:r>
              <a:rPr lang="fr-FR" sz="18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cystis</a:t>
            </a:r>
            <a:r>
              <a:rPr lang="fr-FR" sz="18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ovarii</a:t>
            </a:r>
            <a:r>
              <a:rPr lang="fr-FR" sz="18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l. dx. in </a:t>
            </a:r>
            <a:r>
              <a:rPr lang="fr-FR" sz="1800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anam</a:t>
            </a:r>
            <a:r>
              <a:rPr lang="fr-FR" sz="18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dirty="0"/>
          </a:p>
          <a:p>
            <a:pPr>
              <a:lnSpc>
                <a:spcPct val="200000"/>
              </a:lnSpc>
            </a:pPr>
            <a:r>
              <a:rPr lang="cs-CZ" dirty="0"/>
              <a:t>C) </a:t>
            </a:r>
            <a:r>
              <a:rPr lang="es-ES" sz="1800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Vulnus</a:t>
            </a:r>
            <a:r>
              <a:rPr lang="es-ES" sz="18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scissum</a:t>
            </a:r>
            <a:r>
              <a:rPr lang="es-ES" sz="18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antebrachii</a:t>
            </a:r>
            <a:r>
              <a:rPr lang="es-ES" sz="18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l. sin.; </a:t>
            </a:r>
            <a:r>
              <a:rPr lang="es-ES" sz="1800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Excoriationes</a:t>
            </a:r>
            <a:r>
              <a:rPr lang="es-ES" sz="18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multiplices</a:t>
            </a:r>
            <a:r>
              <a:rPr lang="es-ES" sz="18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extr</a:t>
            </a:r>
            <a:r>
              <a:rPr lang="es-ES" sz="18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ES" sz="1800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</a:t>
            </a:r>
            <a:r>
              <a:rPr lang="es-ES" sz="18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L</a:t>
            </a:r>
            <a:r>
              <a:rPr lang="cs-CZ" sz="18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800" i="1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utr</a:t>
            </a:r>
            <a:r>
              <a:rPr lang="cs-CZ" sz="18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dirty="0"/>
          </a:p>
          <a:p>
            <a:pPr>
              <a:lnSpc>
                <a:spcPct val="200000"/>
              </a:lnSpc>
            </a:pPr>
            <a:r>
              <a:rPr lang="cs-CZ" dirty="0"/>
              <a:t>D) </a:t>
            </a:r>
            <a:r>
              <a:rPr lang="en-US" sz="1800" i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Cholecystitis acuta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incip</a:t>
            </a:r>
            <a:r>
              <a:rPr lang="en-US" sz="1800" i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sz="18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en-US" sz="1800" i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i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1800" i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t. post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append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icitidem</a:t>
            </a:r>
            <a:r>
              <a:rPr lang="en-US" sz="1800" i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acutam</a:t>
            </a:r>
            <a:r>
              <a:rPr lang="en-US" sz="1800" i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dirty="0"/>
          </a:p>
          <a:p>
            <a:pPr>
              <a:lnSpc>
                <a:spcPct val="200000"/>
              </a:lnSpc>
            </a:pPr>
            <a:r>
              <a:rPr lang="cs-CZ" dirty="0"/>
              <a:t>E) </a:t>
            </a:r>
            <a:r>
              <a:rPr lang="es-ES" sz="1800" i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Abruptio</a:t>
            </a:r>
            <a:r>
              <a:rPr lang="es-ES" sz="1800" i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i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placentae</a:t>
            </a:r>
            <a:r>
              <a:rPr lang="es-ES" sz="1800" i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acuta in </a:t>
            </a:r>
            <a:r>
              <a:rPr lang="es-ES" sz="1800" i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grav</a:t>
            </a:r>
            <a:r>
              <a:rPr lang="es-ES" sz="1800" i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ES" sz="1800" i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hebd</a:t>
            </a:r>
            <a:r>
              <a:rPr lang="es-ES" sz="1800" i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1800" i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39+2</a:t>
            </a:r>
            <a:r>
              <a:rPr lang="en-GB" sz="18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en-GB" sz="1800" i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Oligohydramnion</a:t>
            </a:r>
            <a:r>
              <a:rPr lang="en-GB" sz="18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en-GB" sz="1800" i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Sectio</a:t>
            </a:r>
            <a:r>
              <a:rPr lang="en-GB" sz="1800" i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caesarea</a:t>
            </a:r>
            <a:r>
              <a:rPr lang="en-GB" sz="1800" i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acuta.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363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F7CDC4-F761-43BB-A98E-19B97A964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Medical</a:t>
            </a:r>
            <a:r>
              <a:rPr lang="cs-CZ" dirty="0"/>
              <a:t> </a:t>
            </a:r>
            <a:r>
              <a:rPr lang="cs-CZ" dirty="0" err="1"/>
              <a:t>prescription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6D16A8-5946-4909-B861-C7C9D1879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5026152" cy="4050792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Rp</a:t>
            </a:r>
            <a:r>
              <a:rPr lang="cs-CZ" sz="18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18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Extracti</a:t>
            </a:r>
            <a:r>
              <a:rPr lang="cs-CZ" sz="18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belladonnae</a:t>
            </a:r>
            <a:r>
              <a:rPr lang="cs-CZ" sz="18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sicci</a:t>
            </a:r>
            <a:r>
              <a:rPr lang="cs-CZ" sz="18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	0,03</a:t>
            </a:r>
          </a:p>
          <a:p>
            <a:pPr marL="0" indent="0">
              <a:buNone/>
            </a:pPr>
            <a:r>
              <a:rPr lang="cs-CZ" sz="18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Coffeini</a:t>
            </a:r>
            <a:r>
              <a:rPr lang="cs-CZ" sz="18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natri</a:t>
            </a:r>
            <a:r>
              <a:rPr lang="cs-CZ" sz="18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benzoici</a:t>
            </a:r>
            <a:r>
              <a:rPr lang="cs-CZ" sz="18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	0,20</a:t>
            </a:r>
          </a:p>
          <a:p>
            <a:pPr marL="0" indent="0">
              <a:buNone/>
            </a:pPr>
            <a:r>
              <a:rPr lang="cs-CZ" sz="18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Aquae</a:t>
            </a:r>
            <a:r>
              <a:rPr lang="cs-CZ" sz="18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purif</a:t>
            </a:r>
            <a:r>
              <a:rPr lang="cs-CZ" sz="18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 			</a:t>
            </a:r>
            <a:r>
              <a:rPr lang="cs-CZ" sz="18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q.s</a:t>
            </a:r>
            <a:r>
              <a:rPr lang="cs-CZ" sz="18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18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M. f. </a:t>
            </a:r>
            <a:r>
              <a:rPr lang="cs-CZ" sz="18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supp</a:t>
            </a:r>
            <a:r>
              <a:rPr lang="cs-CZ" sz="18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18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D. t. d. No. VII (septem)</a:t>
            </a:r>
          </a:p>
          <a:p>
            <a:pPr marL="0" indent="0">
              <a:buNone/>
            </a:pPr>
            <a:r>
              <a:rPr lang="cs-CZ" sz="18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D. S.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9CE581F-B35E-48E7-9256-55BDAB9AB6A3}"/>
              </a:ext>
            </a:extLst>
          </p:cNvPr>
          <p:cNvSpPr txBox="1"/>
          <p:nvPr/>
        </p:nvSpPr>
        <p:spPr>
          <a:xfrm>
            <a:off x="7274257" y="2497540"/>
            <a:ext cx="41489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Drugs</a:t>
            </a:r>
            <a:r>
              <a:rPr lang="cs-CZ" dirty="0"/>
              <a:t> </a:t>
            </a:r>
            <a:r>
              <a:rPr lang="cs-CZ" dirty="0" err="1"/>
              <a:t>stimulating</a:t>
            </a:r>
            <a:r>
              <a:rPr lang="cs-CZ" dirty="0"/>
              <a:t> </a:t>
            </a:r>
            <a:r>
              <a:rPr lang="cs-CZ" dirty="0" err="1"/>
              <a:t>heart</a:t>
            </a:r>
            <a:r>
              <a:rPr lang="cs-CZ" dirty="0"/>
              <a:t> </a:t>
            </a:r>
            <a:r>
              <a:rPr lang="cs-CZ" dirty="0" err="1"/>
              <a:t>function</a:t>
            </a:r>
            <a:r>
              <a:rPr lang="cs-CZ" dirty="0"/>
              <a:t>?</a:t>
            </a:r>
          </a:p>
          <a:p>
            <a:endParaRPr lang="cs-CZ" dirty="0"/>
          </a:p>
          <a:p>
            <a:r>
              <a:rPr lang="cs-CZ" dirty="0" err="1"/>
              <a:t>Drugs</a:t>
            </a:r>
            <a:r>
              <a:rPr lang="cs-CZ" dirty="0"/>
              <a:t> </a:t>
            </a:r>
            <a:r>
              <a:rPr lang="cs-CZ" dirty="0" err="1"/>
              <a:t>facilitating</a:t>
            </a:r>
            <a:r>
              <a:rPr lang="cs-CZ" dirty="0"/>
              <a:t> </a:t>
            </a:r>
            <a:r>
              <a:rPr lang="cs-CZ" dirty="0" err="1"/>
              <a:t>bowel</a:t>
            </a:r>
            <a:r>
              <a:rPr lang="cs-CZ" dirty="0"/>
              <a:t> </a:t>
            </a:r>
            <a:r>
              <a:rPr lang="cs-CZ" dirty="0" err="1"/>
              <a:t>movements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433820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Dřev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řev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Dřevo</Template>
  <TotalTime>0</TotalTime>
  <Words>243</Words>
  <Application>Microsoft Office PowerPoint</Application>
  <PresentationFormat>Širokoúhlá obrazovka</PresentationFormat>
  <Paragraphs>23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11" baseType="lpstr">
      <vt:lpstr>Calibri</vt:lpstr>
      <vt:lpstr>Cambria</vt:lpstr>
      <vt:lpstr>Rockwell</vt:lpstr>
      <vt:lpstr>Rockwell Condensed</vt:lpstr>
      <vt:lpstr>Rockwell Extra Bold</vt:lpstr>
      <vt:lpstr>Times New Roman</vt:lpstr>
      <vt:lpstr>Wingdings</vt:lpstr>
      <vt:lpstr>Dřevo</vt:lpstr>
      <vt:lpstr>ORAL EXAM BMT ii  MEDICAL reports  &amp;   PRESCRIPTIONS</vt:lpstr>
      <vt:lpstr>Medical reports</vt:lpstr>
      <vt:lpstr>Medical prescription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EXAM BMT ii  MEDICAL reports  &amp;   PRESCRIPTIONS</dc:title>
  <dc:creator>Natália Gachallová</dc:creator>
  <cp:lastModifiedBy>Natália Gachallová</cp:lastModifiedBy>
  <cp:revision>3</cp:revision>
  <dcterms:created xsi:type="dcterms:W3CDTF">2021-05-13T14:14:11Z</dcterms:created>
  <dcterms:modified xsi:type="dcterms:W3CDTF">2021-05-13T14:27:42Z</dcterms:modified>
</cp:coreProperties>
</file>