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8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235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7697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908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7835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786852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6293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597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246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98179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94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5876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110AB11A-BE8E-443B-954D-77D9B0242143}" type="datetimeFigureOut">
              <a:rPr lang="cs-CZ" smtClean="0"/>
              <a:t>13.05.2021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60EB32AC-BAA0-4F29-B7D7-91A1619BD33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954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online-stopwatch.com/random-number-generators/lcd-led-number-picker/" TargetMode="External"/><Relationship Id="rId5" Type="http://schemas.microsoft.com/office/2007/relationships/hdphoto" Target="../media/hdphoto2.wdp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5118BA95-03E7-41B7-B442-0AF8C0A7FF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3048" y="0"/>
            <a:ext cx="12188952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E799C3D5-7D55-4046-808C-F290F456D6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61035" y="1679569"/>
            <a:ext cx="3498864" cy="3498858"/>
            <a:chOff x="1061035" y="1679569"/>
            <a:chExt cx="3498864" cy="3498858"/>
          </a:xfrm>
        </p:grpSpPr>
        <p:sp>
          <p:nvSpPr>
            <p:cNvPr id="11" name="Oval 10">
              <a:extLst>
                <a:ext uri="{FF2B5EF4-FFF2-40B4-BE49-F238E27FC236}">
                  <a16:creationId xmlns:a16="http://schemas.microsoft.com/office/drawing/2014/main" id="{059D8741-EAD6-41B1-A882-70D70FC358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61035" y="1679569"/>
              <a:ext cx="3498864" cy="3498858"/>
            </a:xfrm>
            <a:prstGeom prst="ellipse">
              <a:avLst/>
            </a:prstGeom>
            <a:blipFill dpi="0" rotWithShape="1">
              <a:blip r:embed="rId2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saturation sat="400000"/>
                        </a14:imgEffect>
                        <a14:imgEffect>
                          <a14:brightnessContrast bright="-40000" contrast="40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45444F36-3103-4D11-A25F-C054D4606D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46134" y="1864667"/>
              <a:ext cx="3128666" cy="312866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2" name="Nadpis 1">
            <a:extLst>
              <a:ext uri="{FF2B5EF4-FFF2-40B4-BE49-F238E27FC236}">
                <a16:creationId xmlns:a16="http://schemas.microsoft.com/office/drawing/2014/main" id="{497DF232-A139-4571-A13D-84D28476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0145" y="2376862"/>
            <a:ext cx="2640646" cy="2104273"/>
          </a:xfrm>
          <a:noFill/>
        </p:spPr>
        <p:txBody>
          <a:bodyPr>
            <a:normAutofit fontScale="90000"/>
          </a:bodyPr>
          <a:lstStyle/>
          <a:p>
            <a:pPr algn="ctr"/>
            <a:r>
              <a:rPr lang="cs-CZ" sz="2800" dirty="0">
                <a:solidFill>
                  <a:srgbClr val="FFFFFF"/>
                </a:solidFill>
              </a:rPr>
              <a:t>ORAL EXAM</a:t>
            </a:r>
            <a:br>
              <a:rPr lang="cs-CZ" sz="2800" dirty="0">
                <a:solidFill>
                  <a:srgbClr val="FFFFFF"/>
                </a:solidFill>
              </a:rPr>
            </a:br>
            <a:r>
              <a:rPr lang="cs-CZ" sz="2800" dirty="0">
                <a:solidFill>
                  <a:srgbClr val="FFFFFF"/>
                </a:solidFill>
              </a:rPr>
              <a:t>BMT </a:t>
            </a:r>
            <a:r>
              <a:rPr lang="cs-CZ" sz="2800" dirty="0" err="1">
                <a:solidFill>
                  <a:srgbClr val="FFFFFF"/>
                </a:solidFill>
              </a:rPr>
              <a:t>ii</a:t>
            </a:r>
            <a:br>
              <a:rPr lang="cs-CZ" sz="2800" dirty="0">
                <a:solidFill>
                  <a:srgbClr val="FFFFFF"/>
                </a:solidFill>
              </a:rPr>
            </a:br>
            <a:br>
              <a:rPr lang="cs-CZ" sz="2800" dirty="0">
                <a:solidFill>
                  <a:srgbClr val="FFFFFF"/>
                </a:solidFill>
              </a:rPr>
            </a:br>
            <a:r>
              <a:rPr lang="cs-CZ" sz="2800" dirty="0">
                <a:solidFill>
                  <a:srgbClr val="FFFFFF"/>
                </a:solidFill>
              </a:rPr>
              <a:t>MEDICAL </a:t>
            </a:r>
            <a:r>
              <a:rPr lang="cs-CZ" sz="2800" dirty="0" err="1">
                <a:solidFill>
                  <a:srgbClr val="FFFFFF"/>
                </a:solidFill>
              </a:rPr>
              <a:t>reports</a:t>
            </a:r>
            <a:r>
              <a:rPr lang="cs-CZ" sz="2800" dirty="0">
                <a:solidFill>
                  <a:srgbClr val="FFFFFF"/>
                </a:solidFill>
              </a:rPr>
              <a:t> </a:t>
            </a:r>
            <a:br>
              <a:rPr lang="cs-CZ" sz="2800" dirty="0">
                <a:solidFill>
                  <a:srgbClr val="FFFFFF"/>
                </a:solidFill>
              </a:rPr>
            </a:br>
            <a:r>
              <a:rPr lang="cs-CZ" sz="28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lang="cs-CZ" sz="2800" dirty="0">
                <a:solidFill>
                  <a:srgbClr val="FFFFFF"/>
                </a:solidFill>
              </a:rPr>
              <a:t>  </a:t>
            </a:r>
            <a:br>
              <a:rPr lang="cs-CZ" sz="2800" dirty="0">
                <a:solidFill>
                  <a:srgbClr val="FFFFFF"/>
                </a:solidFill>
              </a:rPr>
            </a:br>
            <a:r>
              <a:rPr lang="cs-CZ" sz="2800" dirty="0">
                <a:solidFill>
                  <a:srgbClr val="FFFFFF"/>
                </a:solidFill>
              </a:rPr>
              <a:t>PRESCRIPTIONS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D9B3EAD-A2B3-42C4-927C-3455E3E69E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502277" y="3388659"/>
            <a:ext cx="3657600" cy="80683"/>
          </a:xfrm>
          <a:prstGeom prst="rect">
            <a:avLst/>
          </a:prstGeom>
          <a:blipFill dpi="0" rotWithShape="1">
            <a:blip r:embed="rId4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159FDD3-A0F3-4B50-A39B-CFD34E38A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1089" y="725394"/>
            <a:ext cx="5142658" cy="5407212"/>
          </a:xfrm>
        </p:spPr>
        <p:txBody>
          <a:bodyPr anchor="ctr">
            <a:normAutofit/>
          </a:bodyPr>
          <a:lstStyle/>
          <a:p>
            <a:r>
              <a:rPr lang="cs-CZ" dirty="0" err="1"/>
              <a:t>You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</a:t>
            </a:r>
            <a:r>
              <a:rPr lang="cs-CZ" dirty="0" err="1"/>
              <a:t>generated</a:t>
            </a:r>
            <a:r>
              <a:rPr lang="cs-CZ" dirty="0"/>
              <a:t> </a:t>
            </a:r>
            <a:r>
              <a:rPr lang="cs-CZ" dirty="0" err="1"/>
              <a:t>five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reports</a:t>
            </a:r>
            <a:r>
              <a:rPr lang="cs-CZ" dirty="0"/>
              <a:t> and </a:t>
            </a:r>
            <a:r>
              <a:rPr lang="cs-CZ" dirty="0" err="1"/>
              <a:t>one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prescription</a:t>
            </a:r>
            <a:r>
              <a:rPr lang="cs-CZ" dirty="0"/>
              <a:t> </a:t>
            </a:r>
            <a:r>
              <a:rPr lang="cs-CZ" dirty="0" err="1"/>
              <a:t>using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random</a:t>
            </a:r>
            <a:r>
              <a:rPr lang="cs-CZ" dirty="0"/>
              <a:t> </a:t>
            </a:r>
            <a:r>
              <a:rPr lang="cs-CZ" dirty="0" err="1"/>
              <a:t>number</a:t>
            </a:r>
            <a:r>
              <a:rPr lang="cs-CZ" dirty="0"/>
              <a:t> </a:t>
            </a:r>
            <a:r>
              <a:rPr lang="cs-CZ" dirty="0" err="1"/>
              <a:t>generator</a:t>
            </a:r>
            <a:r>
              <a:rPr lang="cs-CZ" dirty="0"/>
              <a:t>: </a:t>
            </a:r>
            <a:r>
              <a:rPr lang="cs-CZ" dirty="0">
                <a:hlinkClick r:id="rId6"/>
              </a:rPr>
              <a:t>https://www.online-stopwatch.com/random-number-generators/lcd-led-number-picker/</a:t>
            </a:r>
            <a:endParaRPr lang="cs-CZ" dirty="0"/>
          </a:p>
          <a:p>
            <a:endParaRPr lang="cs-CZ" dirty="0"/>
          </a:p>
          <a:p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task</a:t>
            </a:r>
            <a:r>
              <a:rPr lang="cs-CZ" dirty="0"/>
              <a:t> </a:t>
            </a:r>
            <a:r>
              <a:rPr lang="cs-CZ" dirty="0" err="1"/>
              <a:t>will</a:t>
            </a:r>
            <a:r>
              <a:rPr lang="cs-CZ" dirty="0"/>
              <a:t> </a:t>
            </a:r>
            <a:r>
              <a:rPr lang="cs-CZ" dirty="0" err="1"/>
              <a:t>be</a:t>
            </a:r>
            <a:r>
              <a:rPr lang="cs-CZ" dirty="0"/>
              <a:t> to </a:t>
            </a:r>
            <a:r>
              <a:rPr lang="cs-CZ" dirty="0" err="1"/>
              <a:t>explain</a:t>
            </a:r>
            <a:r>
              <a:rPr lang="cs-CZ" dirty="0"/>
              <a:t>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selected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reports</a:t>
            </a:r>
            <a:r>
              <a:rPr lang="cs-CZ" dirty="0"/>
              <a:t> and </a:t>
            </a:r>
            <a:r>
              <a:rPr lang="cs-CZ" dirty="0" err="1"/>
              <a:t>prescription</a:t>
            </a:r>
            <a:r>
              <a:rPr lang="cs-CZ" dirty="0"/>
              <a:t>, </a:t>
            </a:r>
            <a:r>
              <a:rPr lang="cs-CZ" dirty="0" err="1"/>
              <a:t>incl</a:t>
            </a:r>
            <a:r>
              <a:rPr lang="cs-CZ" dirty="0"/>
              <a:t>. </a:t>
            </a:r>
            <a:r>
              <a:rPr lang="cs-CZ" dirty="0" err="1"/>
              <a:t>abbreviations</a:t>
            </a:r>
            <a:r>
              <a:rPr lang="cs-CZ" dirty="0"/>
              <a:t>, </a:t>
            </a:r>
            <a:r>
              <a:rPr lang="cs-CZ" dirty="0" err="1"/>
              <a:t>compound</a:t>
            </a:r>
            <a:r>
              <a:rPr lang="cs-CZ" dirty="0"/>
              <a:t> </a:t>
            </a:r>
            <a:r>
              <a:rPr lang="cs-CZ" dirty="0" err="1"/>
              <a:t>word</a:t>
            </a:r>
            <a:r>
              <a:rPr lang="cs-CZ" dirty="0"/>
              <a:t>, and </a:t>
            </a:r>
            <a:r>
              <a:rPr lang="cs-CZ" dirty="0" err="1"/>
              <a:t>medication</a:t>
            </a:r>
            <a:r>
              <a:rPr lang="cs-CZ" dirty="0"/>
              <a:t> </a:t>
            </a:r>
            <a:r>
              <a:rPr lang="cs-CZ" dirty="0" err="1"/>
              <a:t>types</a:t>
            </a:r>
            <a:r>
              <a:rPr lang="cs-CZ" dirty="0"/>
              <a:t>!</a:t>
            </a:r>
          </a:p>
          <a:p>
            <a:endParaRPr lang="cs-CZ" dirty="0"/>
          </a:p>
          <a:p>
            <a:r>
              <a:rPr lang="cs-CZ" dirty="0"/>
              <a:t>Use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own</a:t>
            </a:r>
            <a:r>
              <a:rPr lang="cs-CZ" dirty="0"/>
              <a:t> </a:t>
            </a:r>
            <a:r>
              <a:rPr lang="cs-CZ" dirty="0" err="1"/>
              <a:t>words</a:t>
            </a:r>
            <a:r>
              <a:rPr lang="cs-CZ" dirty="0"/>
              <a:t>! It </a:t>
            </a:r>
            <a:r>
              <a:rPr lang="cs-CZ" dirty="0" err="1"/>
              <a:t>is</a:t>
            </a:r>
            <a:r>
              <a:rPr lang="cs-CZ" dirty="0"/>
              <a:t> not a </a:t>
            </a:r>
            <a:r>
              <a:rPr lang="cs-CZ" dirty="0" err="1"/>
              <a:t>translation</a:t>
            </a:r>
            <a:r>
              <a:rPr lang="cs-CZ" dirty="0"/>
              <a:t>, but </a:t>
            </a:r>
            <a:r>
              <a:rPr lang="cs-CZ" dirty="0" err="1"/>
              <a:t>interpretation</a:t>
            </a:r>
            <a:r>
              <a:rPr lang="cs-CZ" dirty="0"/>
              <a:t>!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goal</a:t>
            </a:r>
            <a:r>
              <a:rPr lang="cs-CZ" dirty="0"/>
              <a:t> </a:t>
            </a:r>
            <a:r>
              <a:rPr lang="cs-CZ" dirty="0" err="1"/>
              <a:t>is</a:t>
            </a:r>
            <a:r>
              <a:rPr lang="cs-CZ" dirty="0"/>
              <a:t> to </a:t>
            </a:r>
            <a:r>
              <a:rPr lang="cs-CZ" dirty="0" err="1"/>
              <a:t>demonstrate</a:t>
            </a:r>
            <a:r>
              <a:rPr lang="cs-CZ" dirty="0"/>
              <a:t> </a:t>
            </a:r>
            <a:r>
              <a:rPr lang="cs-CZ" dirty="0" err="1"/>
              <a:t>that</a:t>
            </a:r>
            <a:r>
              <a:rPr lang="cs-CZ" dirty="0"/>
              <a:t> </a:t>
            </a:r>
            <a:r>
              <a:rPr lang="cs-CZ" dirty="0" err="1"/>
              <a:t>you</a:t>
            </a:r>
            <a:r>
              <a:rPr lang="cs-CZ" dirty="0"/>
              <a:t> are </a:t>
            </a:r>
            <a:r>
              <a:rPr lang="cs-CZ" dirty="0" err="1"/>
              <a:t>able</a:t>
            </a:r>
            <a:r>
              <a:rPr lang="cs-CZ" dirty="0"/>
              <a:t> to </a:t>
            </a:r>
            <a:r>
              <a:rPr lang="cs-CZ" dirty="0" err="1"/>
              <a:t>understand</a:t>
            </a:r>
            <a:r>
              <a:rPr lang="cs-CZ" dirty="0"/>
              <a:t> </a:t>
            </a:r>
            <a:r>
              <a:rPr lang="cs-CZ" dirty="0" err="1"/>
              <a:t>authentic</a:t>
            </a:r>
            <a:r>
              <a:rPr lang="cs-CZ" dirty="0"/>
              <a:t> </a:t>
            </a:r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documentation</a:t>
            </a:r>
            <a:r>
              <a:rPr lang="cs-CZ" dirty="0"/>
              <a:t>!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31613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155939BB-3051-4BEB-9EBF-B997FD24BF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reports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01EACDD-4FA4-4413-82E8-1F15AA51E1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dirty="0"/>
              <a:t>A)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Haematuria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v. s. TU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vesicae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urinariae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Haemangioma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hepatis</a:t>
            </a:r>
            <a:endParaRPr lang="cs-CZ" dirty="0"/>
          </a:p>
          <a:p>
            <a:pPr>
              <a:lnSpc>
                <a:spcPct val="200000"/>
              </a:lnSpc>
            </a:pPr>
            <a:r>
              <a:rPr lang="cs-CZ" dirty="0"/>
              <a:t>B) </a:t>
            </a:r>
            <a:r>
              <a:rPr lang="fr-FR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Metastases</a:t>
            </a:r>
            <a:r>
              <a:rPr lang="fr-FR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hepatis</a:t>
            </a:r>
            <a:r>
              <a:rPr lang="fr-FR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et </a:t>
            </a:r>
            <a:r>
              <a:rPr lang="fr-FR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ossis</a:t>
            </a:r>
            <a:r>
              <a:rPr lang="fr-FR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sacri</a:t>
            </a:r>
            <a:r>
              <a:rPr lang="fr-FR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 St. p. CHT et RT; </a:t>
            </a:r>
            <a:r>
              <a:rPr lang="fr-FR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Excisio</a:t>
            </a:r>
            <a:r>
              <a:rPr lang="fr-FR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cystis</a:t>
            </a:r>
            <a:r>
              <a:rPr lang="fr-FR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ovarii</a:t>
            </a:r>
            <a:r>
              <a:rPr lang="fr-FR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l. dx. in </a:t>
            </a:r>
            <a:r>
              <a:rPr lang="fr-FR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anam</a:t>
            </a:r>
            <a:r>
              <a:rPr lang="fr-FR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/>
          </a:p>
          <a:p>
            <a:pPr>
              <a:lnSpc>
                <a:spcPct val="200000"/>
              </a:lnSpc>
            </a:pPr>
            <a:r>
              <a:rPr lang="cs-CZ" dirty="0"/>
              <a:t>C)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Vulnus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scissum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antebrachii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l. sin.;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Excoriationes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multiplices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extr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</a:t>
            </a:r>
            <a:r>
              <a:rPr lang="es-E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L</a:t>
            </a:r>
            <a:r>
              <a:rPr lang="cs-CZ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sz="1800" i="1" dirty="0" err="1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utr</a:t>
            </a:r>
            <a:r>
              <a:rPr lang="cs-CZ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/>
          </a:p>
          <a:p>
            <a:pPr>
              <a:lnSpc>
                <a:spcPct val="200000"/>
              </a:lnSpc>
            </a:pPr>
            <a:r>
              <a:rPr lang="cs-CZ" dirty="0"/>
              <a:t>D) </a:t>
            </a:r>
            <a:r>
              <a:rPr lang="en-U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Cholecystitis acuta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incip</a:t>
            </a:r>
            <a:r>
              <a:rPr lang="en-U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US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U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U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t. post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Arial" panose="020B0604020202020204" pitchFamily="34" charset="0"/>
              </a:rPr>
              <a:t>append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icitidem</a:t>
            </a:r>
            <a:r>
              <a:rPr lang="en-U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acutam</a:t>
            </a:r>
            <a:r>
              <a:rPr lang="en-U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cs-CZ" dirty="0"/>
          </a:p>
          <a:p>
            <a:pPr>
              <a:lnSpc>
                <a:spcPct val="200000"/>
              </a:lnSpc>
            </a:pPr>
            <a:r>
              <a:rPr lang="cs-CZ" dirty="0"/>
              <a:t>E)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Abruptio</a:t>
            </a:r>
            <a:r>
              <a:rPr lang="es-E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placentae</a:t>
            </a:r>
            <a:r>
              <a:rPr lang="es-E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acuta in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grav</a:t>
            </a:r>
            <a:r>
              <a:rPr lang="es-E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s-ES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hebd</a:t>
            </a:r>
            <a:r>
              <a:rPr lang="es-ES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GB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39+2</a:t>
            </a:r>
            <a:r>
              <a:rPr lang="en-GB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GB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Oligohydramnion</a:t>
            </a:r>
            <a:r>
              <a:rPr lang="en-GB" sz="1800" i="1" dirty="0"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r>
              <a:rPr lang="en-GB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Sectio</a:t>
            </a:r>
            <a:r>
              <a:rPr lang="en-GB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1800" i="1" dirty="0" err="1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caesarea</a:t>
            </a:r>
            <a:r>
              <a:rPr lang="en-GB" sz="1800" i="1" dirty="0">
                <a:solidFill>
                  <a:srgbClr val="00000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acuta.</a:t>
            </a: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363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F7CDC4-F761-43BB-A98E-19B97A9649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Medical</a:t>
            </a:r>
            <a:r>
              <a:rPr lang="cs-CZ" dirty="0"/>
              <a:t> </a:t>
            </a:r>
            <a:r>
              <a:rPr lang="cs-CZ" dirty="0" err="1"/>
              <a:t>prescription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26D16A8-5946-4909-B861-C7C9D1879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5026152" cy="4050792"/>
          </a:xfrm>
        </p:spPr>
        <p:txBody>
          <a:bodyPr/>
          <a:lstStyle/>
          <a:p>
            <a:pPr marL="0" indent="0">
              <a:buNone/>
            </a:pP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Rp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Extracti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belladonnae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sicci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	0,03</a:t>
            </a:r>
          </a:p>
          <a:p>
            <a:pPr marL="0" indent="0">
              <a:buNone/>
            </a:pP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Coffeini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natri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benzoici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		0,20</a:t>
            </a:r>
          </a:p>
          <a:p>
            <a:pPr marL="0" indent="0">
              <a:buNone/>
            </a:pP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Aquae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purif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 			</a:t>
            </a: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q.s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M. f. </a:t>
            </a:r>
            <a:r>
              <a:rPr lang="cs-CZ" sz="1800" dirty="0" err="1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supp</a:t>
            </a: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D. t. d. No. VII (septem)</a:t>
            </a:r>
          </a:p>
          <a:p>
            <a:pPr marL="0" indent="0">
              <a:buNone/>
            </a:pPr>
            <a:r>
              <a:rPr lang="cs-CZ" sz="1800" dirty="0"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D. S.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09CE581F-B35E-48E7-9256-55BDAB9AB6A3}"/>
              </a:ext>
            </a:extLst>
          </p:cNvPr>
          <p:cNvSpPr txBox="1"/>
          <p:nvPr/>
        </p:nvSpPr>
        <p:spPr>
          <a:xfrm>
            <a:off x="7274257" y="2497540"/>
            <a:ext cx="41489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err="1"/>
              <a:t>Drugs</a:t>
            </a:r>
            <a:r>
              <a:rPr lang="cs-CZ" dirty="0"/>
              <a:t> </a:t>
            </a:r>
            <a:r>
              <a:rPr lang="cs-CZ" dirty="0" err="1"/>
              <a:t>stimulating</a:t>
            </a:r>
            <a:r>
              <a:rPr lang="cs-CZ" dirty="0"/>
              <a:t> </a:t>
            </a:r>
            <a:r>
              <a:rPr lang="cs-CZ" dirty="0" err="1"/>
              <a:t>heart</a:t>
            </a:r>
            <a:r>
              <a:rPr lang="cs-CZ" dirty="0"/>
              <a:t> </a:t>
            </a:r>
            <a:r>
              <a:rPr lang="cs-CZ" dirty="0" err="1"/>
              <a:t>function</a:t>
            </a:r>
            <a:r>
              <a:rPr lang="cs-CZ" dirty="0"/>
              <a:t>?</a:t>
            </a:r>
          </a:p>
          <a:p>
            <a:endParaRPr lang="cs-CZ" dirty="0"/>
          </a:p>
          <a:p>
            <a:r>
              <a:rPr lang="cs-CZ" dirty="0" err="1"/>
              <a:t>Drugs</a:t>
            </a:r>
            <a:r>
              <a:rPr lang="cs-CZ" dirty="0"/>
              <a:t> </a:t>
            </a:r>
            <a:r>
              <a:rPr lang="cs-CZ" dirty="0" err="1"/>
              <a:t>facilitating</a:t>
            </a:r>
            <a:r>
              <a:rPr lang="cs-CZ" dirty="0"/>
              <a:t> </a:t>
            </a:r>
            <a:r>
              <a:rPr lang="cs-CZ" dirty="0" err="1"/>
              <a:t>bowel</a:t>
            </a:r>
            <a:r>
              <a:rPr lang="cs-CZ" dirty="0"/>
              <a:t> </a:t>
            </a:r>
            <a:r>
              <a:rPr lang="cs-CZ" dirty="0" err="1"/>
              <a:t>movements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4338206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řevo">
  <a:themeElements>
    <a:clrScheme name="Dřevo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Dřevo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řevo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Dřevo</Template>
  <TotalTime>0</TotalTime>
  <Words>243</Words>
  <Application>Microsoft Office PowerPoint</Application>
  <PresentationFormat>Širokoúhlá obrazovka</PresentationFormat>
  <Paragraphs>23</Paragraphs>
  <Slides>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11" baseType="lpstr">
      <vt:lpstr>Calibri</vt:lpstr>
      <vt:lpstr>Cambria</vt:lpstr>
      <vt:lpstr>Rockwell</vt:lpstr>
      <vt:lpstr>Rockwell Condensed</vt:lpstr>
      <vt:lpstr>Rockwell Extra Bold</vt:lpstr>
      <vt:lpstr>Times New Roman</vt:lpstr>
      <vt:lpstr>Wingdings</vt:lpstr>
      <vt:lpstr>Dřevo</vt:lpstr>
      <vt:lpstr>ORAL EXAM BMT ii  MEDICAL reports  &amp;   PRESCRIPTIONS</vt:lpstr>
      <vt:lpstr>Medical reports</vt:lpstr>
      <vt:lpstr>Medical prescription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 EXAM BMT ii  MEDICAL reports  &amp;   PRESCRIPTIONS</dc:title>
  <dc:creator>Natália Gachallová</dc:creator>
  <cp:lastModifiedBy>Natália Gachallová</cp:lastModifiedBy>
  <cp:revision>3</cp:revision>
  <dcterms:created xsi:type="dcterms:W3CDTF">2021-05-13T14:14:11Z</dcterms:created>
  <dcterms:modified xsi:type="dcterms:W3CDTF">2021-05-13T14:27:42Z</dcterms:modified>
</cp:coreProperties>
</file>