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0"/>
  </p:notesMasterIdLst>
  <p:sldIdLst>
    <p:sldId id="256" r:id="rId3"/>
    <p:sldId id="301" r:id="rId4"/>
    <p:sldId id="260" r:id="rId5"/>
    <p:sldId id="451" r:id="rId6"/>
    <p:sldId id="264" r:id="rId7"/>
    <p:sldId id="280" r:id="rId8"/>
    <p:sldId id="440" r:id="rId9"/>
    <p:sldId id="377" r:id="rId10"/>
    <p:sldId id="379" r:id="rId11"/>
    <p:sldId id="372" r:id="rId12"/>
    <p:sldId id="352" r:id="rId13"/>
    <p:sldId id="295" r:id="rId14"/>
    <p:sldId id="266" r:id="rId15"/>
    <p:sldId id="378" r:id="rId16"/>
    <p:sldId id="452" r:id="rId17"/>
    <p:sldId id="373" r:id="rId18"/>
    <p:sldId id="360" r:id="rId19"/>
    <p:sldId id="453" r:id="rId20"/>
    <p:sldId id="268" r:id="rId21"/>
    <p:sldId id="374" r:id="rId22"/>
    <p:sldId id="454" r:id="rId23"/>
    <p:sldId id="362" r:id="rId24"/>
    <p:sldId id="269" r:id="rId25"/>
    <p:sldId id="331" r:id="rId26"/>
    <p:sldId id="409" r:id="rId27"/>
    <p:sldId id="455" r:id="rId28"/>
    <p:sldId id="330" r:id="rId29"/>
    <p:sldId id="456" r:id="rId30"/>
    <p:sldId id="272" r:id="rId31"/>
    <p:sldId id="411" r:id="rId32"/>
    <p:sldId id="337" r:id="rId33"/>
    <p:sldId id="367" r:id="rId34"/>
    <p:sldId id="573" r:id="rId35"/>
    <p:sldId id="571" r:id="rId36"/>
    <p:sldId id="376" r:id="rId37"/>
    <p:sldId id="341" r:id="rId38"/>
    <p:sldId id="572" r:id="rId39"/>
    <p:sldId id="375" r:id="rId40"/>
    <p:sldId id="335" r:id="rId41"/>
    <p:sldId id="574" r:id="rId42"/>
    <p:sldId id="340" r:id="rId43"/>
    <p:sldId id="326" r:id="rId44"/>
    <p:sldId id="576" r:id="rId45"/>
    <p:sldId id="577" r:id="rId46"/>
    <p:sldId id="344" r:id="rId47"/>
    <p:sldId id="371" r:id="rId48"/>
    <p:sldId id="333" r:id="rId49"/>
    <p:sldId id="578" r:id="rId50"/>
    <p:sldId id="308" r:id="rId51"/>
    <p:sldId id="302" r:id="rId52"/>
    <p:sldId id="338" r:id="rId53"/>
    <p:sldId id="315" r:id="rId54"/>
    <p:sldId id="339" r:id="rId55"/>
    <p:sldId id="343" r:id="rId56"/>
    <p:sldId id="472" r:id="rId57"/>
    <p:sldId id="473" r:id="rId58"/>
    <p:sldId id="474" r:id="rId5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CBD1A-2A17-439B-8433-96284EE3A87E}" v="59" dt="2021-03-23T18:10:56.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108" d="100"/>
          <a:sy n="108" d="100"/>
        </p:scale>
        <p:origin x="8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Křivánek" userId="a92e7f74-d4e4-4bfc-af90-b0c63138e4a8" providerId="ADAL" clId="{BE2C12F1-5D8A-4EAC-A41B-7072EF67CF3A}"/>
    <pc:docChg chg="custSel delSld modSld sldOrd">
      <pc:chgData name="Jan Křivánek" userId="a92e7f74-d4e4-4bfc-af90-b0c63138e4a8" providerId="ADAL" clId="{BE2C12F1-5D8A-4EAC-A41B-7072EF67CF3A}" dt="2021-03-23T08:46:56.226" v="153"/>
      <pc:docMkLst>
        <pc:docMk/>
      </pc:docMkLst>
      <pc:sldChg chg="modSp mod">
        <pc:chgData name="Jan Křivánek" userId="a92e7f74-d4e4-4bfc-af90-b0c63138e4a8" providerId="ADAL" clId="{BE2C12F1-5D8A-4EAC-A41B-7072EF67CF3A}" dt="2021-03-23T08:19:07.106" v="82" actId="1076"/>
        <pc:sldMkLst>
          <pc:docMk/>
          <pc:sldMk cId="1914457725" sldId="256"/>
        </pc:sldMkLst>
        <pc:spChg chg="mod">
          <ac:chgData name="Jan Křivánek" userId="a92e7f74-d4e4-4bfc-af90-b0c63138e4a8" providerId="ADAL" clId="{BE2C12F1-5D8A-4EAC-A41B-7072EF67CF3A}" dt="2021-03-23T08:18:41.203" v="30" actId="113"/>
          <ac:spMkLst>
            <pc:docMk/>
            <pc:sldMk cId="1914457725" sldId="256"/>
            <ac:spMk id="2" creationId="{D80B5D0C-29F5-45A2-9C9F-8E4A1230FB02}"/>
          </ac:spMkLst>
        </pc:spChg>
        <pc:spChg chg="mod">
          <ac:chgData name="Jan Křivánek" userId="a92e7f74-d4e4-4bfc-af90-b0c63138e4a8" providerId="ADAL" clId="{BE2C12F1-5D8A-4EAC-A41B-7072EF67CF3A}" dt="2021-03-23T08:19:07.106" v="82" actId="1076"/>
          <ac:spMkLst>
            <pc:docMk/>
            <pc:sldMk cId="1914457725" sldId="256"/>
            <ac:spMk id="3" creationId="{4B6795E4-73BF-4106-91EB-BC2BA8D0225F}"/>
          </ac:spMkLst>
        </pc:spChg>
      </pc:sldChg>
      <pc:sldChg chg="del">
        <pc:chgData name="Jan Křivánek" userId="a92e7f74-d4e4-4bfc-af90-b0c63138e4a8" providerId="ADAL" clId="{BE2C12F1-5D8A-4EAC-A41B-7072EF67CF3A}" dt="2021-03-23T08:18:21.642" v="0" actId="47"/>
        <pc:sldMkLst>
          <pc:docMk/>
          <pc:sldMk cId="2673624286" sldId="257"/>
        </pc:sldMkLst>
      </pc:sldChg>
      <pc:sldChg chg="modSp mod">
        <pc:chgData name="Jan Křivánek" userId="a92e7f74-d4e4-4bfc-af90-b0c63138e4a8" providerId="ADAL" clId="{BE2C12F1-5D8A-4EAC-A41B-7072EF67CF3A}" dt="2021-03-23T08:40:57.189" v="130" actId="20577"/>
        <pc:sldMkLst>
          <pc:docMk/>
          <pc:sldMk cId="0" sldId="260"/>
        </pc:sldMkLst>
        <pc:spChg chg="mod">
          <ac:chgData name="Jan Křivánek" userId="a92e7f74-d4e4-4bfc-af90-b0c63138e4a8" providerId="ADAL" clId="{BE2C12F1-5D8A-4EAC-A41B-7072EF67CF3A}" dt="2021-03-23T08:40:57.189" v="130" actId="20577"/>
          <ac:spMkLst>
            <pc:docMk/>
            <pc:sldMk cId="0" sldId="260"/>
            <ac:spMk id="5122" creationId="{00000000-0000-0000-0000-000000000000}"/>
          </ac:spMkLst>
        </pc:spChg>
      </pc:sldChg>
      <pc:sldChg chg="ord">
        <pc:chgData name="Jan Křivánek" userId="a92e7f74-d4e4-4bfc-af90-b0c63138e4a8" providerId="ADAL" clId="{BE2C12F1-5D8A-4EAC-A41B-7072EF67CF3A}" dt="2021-03-23T08:46:51.925" v="151"/>
        <pc:sldMkLst>
          <pc:docMk/>
          <pc:sldMk cId="0" sldId="264"/>
        </pc:sldMkLst>
      </pc:sldChg>
      <pc:sldChg chg="modSp mod">
        <pc:chgData name="Jan Křivánek" userId="a92e7f74-d4e4-4bfc-af90-b0c63138e4a8" providerId="ADAL" clId="{BE2C12F1-5D8A-4EAC-A41B-7072EF67CF3A}" dt="2021-03-23T08:36:41.364" v="110" actId="20577"/>
        <pc:sldMkLst>
          <pc:docMk/>
          <pc:sldMk cId="0" sldId="301"/>
        </pc:sldMkLst>
        <pc:spChg chg="mod">
          <ac:chgData name="Jan Křivánek" userId="a92e7f74-d4e4-4bfc-af90-b0c63138e4a8" providerId="ADAL" clId="{BE2C12F1-5D8A-4EAC-A41B-7072EF67CF3A}" dt="2021-03-23T08:36:41.364" v="110" actId="20577"/>
          <ac:spMkLst>
            <pc:docMk/>
            <pc:sldMk cId="0" sldId="301"/>
            <ac:spMk id="4099" creationId="{00000000-0000-0000-0000-000000000000}"/>
          </ac:spMkLst>
        </pc:spChg>
      </pc:sldChg>
      <pc:sldChg chg="ord">
        <pc:chgData name="Jan Křivánek" userId="a92e7f74-d4e4-4bfc-af90-b0c63138e4a8" providerId="ADAL" clId="{BE2C12F1-5D8A-4EAC-A41B-7072EF67CF3A}" dt="2021-03-23T08:42:31.439" v="147"/>
        <pc:sldMkLst>
          <pc:docMk/>
          <pc:sldMk cId="3975264562" sldId="376"/>
        </pc:sldMkLst>
      </pc:sldChg>
      <pc:sldChg chg="delSp mod ord">
        <pc:chgData name="Jan Křivánek" userId="a92e7f74-d4e4-4bfc-af90-b0c63138e4a8" providerId="ADAL" clId="{BE2C12F1-5D8A-4EAC-A41B-7072EF67CF3A}" dt="2021-03-23T08:46:56.226" v="153"/>
        <pc:sldMkLst>
          <pc:docMk/>
          <pc:sldMk cId="0" sldId="451"/>
        </pc:sldMkLst>
        <pc:spChg chg="del">
          <ac:chgData name="Jan Křivánek" userId="a92e7f74-d4e4-4bfc-af90-b0c63138e4a8" providerId="ADAL" clId="{BE2C12F1-5D8A-4EAC-A41B-7072EF67CF3A}" dt="2021-03-23T08:41:54.391" v="131" actId="478"/>
          <ac:spMkLst>
            <pc:docMk/>
            <pc:sldMk cId="0" sldId="451"/>
            <ac:spMk id="44043" creationId="{47D8FE96-CAD9-4821-AF61-1DD67E36211A}"/>
          </ac:spMkLst>
        </pc:spChg>
      </pc:sldChg>
      <pc:sldChg chg="ord">
        <pc:chgData name="Jan Křivánek" userId="a92e7f74-d4e4-4bfc-af90-b0c63138e4a8" providerId="ADAL" clId="{BE2C12F1-5D8A-4EAC-A41B-7072EF67CF3A}" dt="2021-03-23T08:42:36.847" v="149"/>
        <pc:sldMkLst>
          <pc:docMk/>
          <pc:sldMk cId="0" sldId="572"/>
        </pc:sldMkLst>
      </pc:sldChg>
    </pc:docChg>
  </pc:docChgLst>
  <pc:docChgLst>
    <pc:chgData name="Jan Křivánek" userId="a92e7f74-d4e4-4bfc-af90-b0c63138e4a8" providerId="ADAL" clId="{EAE2C5C7-1AD9-4031-851A-721BCB00FED2}"/>
    <pc:docChg chg="undo redo custSel addSld delSld modSld sldOrd">
      <pc:chgData name="Jan Křivánek" userId="a92e7f74-d4e4-4bfc-af90-b0c63138e4a8" providerId="ADAL" clId="{EAE2C5C7-1AD9-4031-851A-721BCB00FED2}" dt="2021-03-22T19:20:53.391" v="3168" actId="2696"/>
      <pc:docMkLst>
        <pc:docMk/>
      </pc:docMkLst>
      <pc:sldChg chg="modSp new">
        <pc:chgData name="Jan Křivánek" userId="a92e7f74-d4e4-4bfc-af90-b0c63138e4a8" providerId="ADAL" clId="{EAE2C5C7-1AD9-4031-851A-721BCB00FED2}" dt="2021-03-22T13:50:12.038" v="10"/>
        <pc:sldMkLst>
          <pc:docMk/>
          <pc:sldMk cId="1914457725" sldId="256"/>
        </pc:sldMkLst>
        <pc:spChg chg="mod">
          <ac:chgData name="Jan Křivánek" userId="a92e7f74-d4e4-4bfc-af90-b0c63138e4a8" providerId="ADAL" clId="{EAE2C5C7-1AD9-4031-851A-721BCB00FED2}" dt="2021-03-22T13:50:12.038" v="10"/>
          <ac:spMkLst>
            <pc:docMk/>
            <pc:sldMk cId="1914457725" sldId="256"/>
            <ac:spMk id="2" creationId="{D80B5D0C-29F5-45A2-9C9F-8E4A1230FB02}"/>
          </ac:spMkLst>
        </pc:spChg>
        <pc:spChg chg="mod">
          <ac:chgData name="Jan Křivánek" userId="a92e7f74-d4e4-4bfc-af90-b0c63138e4a8" providerId="ADAL" clId="{EAE2C5C7-1AD9-4031-851A-721BCB00FED2}" dt="2021-03-22T13:50:12.038" v="10"/>
          <ac:spMkLst>
            <pc:docMk/>
            <pc:sldMk cId="1914457725" sldId="256"/>
            <ac:spMk id="3" creationId="{4B6795E4-73BF-4106-91EB-BC2BA8D0225F}"/>
          </ac:spMkLst>
        </pc:spChg>
      </pc:sldChg>
      <pc:sldChg chg="new">
        <pc:chgData name="Jan Křivánek" userId="a92e7f74-d4e4-4bfc-af90-b0c63138e4a8" providerId="ADAL" clId="{EAE2C5C7-1AD9-4031-851A-721BCB00FED2}" dt="2021-03-22T13:49:59.631" v="1" actId="680"/>
        <pc:sldMkLst>
          <pc:docMk/>
          <pc:sldMk cId="2673624286" sldId="257"/>
        </pc:sldMkLst>
      </pc:sldChg>
      <pc:sldChg chg="modSp add del mod modTransition">
        <pc:chgData name="Jan Křivánek" userId="a92e7f74-d4e4-4bfc-af90-b0c63138e4a8" providerId="ADAL" clId="{EAE2C5C7-1AD9-4031-851A-721BCB00FED2}" dt="2021-03-22T14:06:48.673" v="242" actId="207"/>
        <pc:sldMkLst>
          <pc:docMk/>
          <pc:sldMk cId="0" sldId="260"/>
        </pc:sldMkLst>
        <pc:spChg chg="mod">
          <ac:chgData name="Jan Křivánek" userId="a92e7f74-d4e4-4bfc-af90-b0c63138e4a8" providerId="ADAL" clId="{EAE2C5C7-1AD9-4031-851A-721BCB00FED2}" dt="2021-03-22T14:06:48.673" v="242" actId="207"/>
          <ac:spMkLst>
            <pc:docMk/>
            <pc:sldMk cId="0" sldId="260"/>
            <ac:spMk id="5122" creationId="{00000000-0000-0000-0000-000000000000}"/>
          </ac:spMkLst>
        </pc:spChg>
      </pc:sldChg>
      <pc:sldChg chg="add del modTransition">
        <pc:chgData name="Jan Křivánek" userId="a92e7f74-d4e4-4bfc-af90-b0c63138e4a8" providerId="ADAL" clId="{EAE2C5C7-1AD9-4031-851A-721BCB00FED2}" dt="2021-03-22T13:55:16.919" v="89" actId="47"/>
        <pc:sldMkLst>
          <pc:docMk/>
          <pc:sldMk cId="0" sldId="262"/>
        </pc:sldMkLst>
      </pc:sldChg>
      <pc:sldChg chg="modSp add del mod modTransition">
        <pc:chgData name="Jan Křivánek" userId="a92e7f74-d4e4-4bfc-af90-b0c63138e4a8" providerId="ADAL" clId="{EAE2C5C7-1AD9-4031-851A-721BCB00FED2}" dt="2021-03-22T15:04:04.751" v="600" actId="403"/>
        <pc:sldMkLst>
          <pc:docMk/>
          <pc:sldMk cId="0" sldId="264"/>
        </pc:sldMkLst>
        <pc:spChg chg="mod">
          <ac:chgData name="Jan Křivánek" userId="a92e7f74-d4e4-4bfc-af90-b0c63138e4a8" providerId="ADAL" clId="{EAE2C5C7-1AD9-4031-851A-721BCB00FED2}" dt="2021-03-22T14:06:44.299" v="241" actId="207"/>
          <ac:spMkLst>
            <pc:docMk/>
            <pc:sldMk cId="0" sldId="264"/>
            <ac:spMk id="7170" creationId="{00000000-0000-0000-0000-000000000000}"/>
          </ac:spMkLst>
        </pc:spChg>
        <pc:spChg chg="mod">
          <ac:chgData name="Jan Křivánek" userId="a92e7f74-d4e4-4bfc-af90-b0c63138e4a8" providerId="ADAL" clId="{EAE2C5C7-1AD9-4031-851A-721BCB00FED2}" dt="2021-03-22T15:04:04.751" v="600" actId="403"/>
          <ac:spMkLst>
            <pc:docMk/>
            <pc:sldMk cId="0" sldId="264"/>
            <ac:spMk id="7173" creationId="{00000000-0000-0000-0000-000000000000}"/>
          </ac:spMkLst>
        </pc:spChg>
        <pc:picChg chg="mod">
          <ac:chgData name="Jan Křivánek" userId="a92e7f74-d4e4-4bfc-af90-b0c63138e4a8" providerId="ADAL" clId="{EAE2C5C7-1AD9-4031-851A-721BCB00FED2}" dt="2021-03-22T13:56:01.841" v="95" actId="1076"/>
          <ac:picMkLst>
            <pc:docMk/>
            <pc:sldMk cId="0" sldId="264"/>
            <ac:picMk id="7171" creationId="{00000000-0000-0000-0000-000000000000}"/>
          </ac:picMkLst>
        </pc:picChg>
        <pc:picChg chg="mod">
          <ac:chgData name="Jan Křivánek" userId="a92e7f74-d4e4-4bfc-af90-b0c63138e4a8" providerId="ADAL" clId="{EAE2C5C7-1AD9-4031-851A-721BCB00FED2}" dt="2021-03-22T13:56:01.841" v="95" actId="1076"/>
          <ac:picMkLst>
            <pc:docMk/>
            <pc:sldMk cId="0" sldId="264"/>
            <ac:picMk id="7172" creationId="{00000000-0000-0000-0000-000000000000}"/>
          </ac:picMkLst>
        </pc:picChg>
      </pc:sldChg>
      <pc:sldChg chg="addSp delSp modSp add del mod modTransition">
        <pc:chgData name="Jan Křivánek" userId="a92e7f74-d4e4-4bfc-af90-b0c63138e4a8" providerId="ADAL" clId="{EAE2C5C7-1AD9-4031-851A-721BCB00FED2}" dt="2021-03-22T14:56:08.766" v="499" actId="47"/>
        <pc:sldMkLst>
          <pc:docMk/>
          <pc:sldMk cId="0" sldId="265"/>
        </pc:sldMkLst>
        <pc:spChg chg="add del mod">
          <ac:chgData name="Jan Křivánek" userId="a92e7f74-d4e4-4bfc-af90-b0c63138e4a8" providerId="ADAL" clId="{EAE2C5C7-1AD9-4031-851A-721BCB00FED2}" dt="2021-03-22T14:21:45.860" v="482" actId="478"/>
          <ac:spMkLst>
            <pc:docMk/>
            <pc:sldMk cId="0" sldId="265"/>
            <ac:spMk id="10" creationId="{3DCE6B83-546D-4CEB-A198-C726ED944F6A}"/>
          </ac:spMkLst>
        </pc:spChg>
        <pc:spChg chg="add del mod">
          <ac:chgData name="Jan Křivánek" userId="a92e7f74-d4e4-4bfc-af90-b0c63138e4a8" providerId="ADAL" clId="{EAE2C5C7-1AD9-4031-851A-721BCB00FED2}" dt="2021-03-22T14:21:45.860" v="482" actId="478"/>
          <ac:spMkLst>
            <pc:docMk/>
            <pc:sldMk cId="0" sldId="265"/>
            <ac:spMk id="11" creationId="{AF6E466B-8847-4DB0-9486-1208AD7F0F46}"/>
          </ac:spMkLst>
        </pc:spChg>
        <pc:spChg chg="add del mod">
          <ac:chgData name="Jan Křivánek" userId="a92e7f74-d4e4-4bfc-af90-b0c63138e4a8" providerId="ADAL" clId="{EAE2C5C7-1AD9-4031-851A-721BCB00FED2}" dt="2021-03-22T14:21:45.860" v="482" actId="478"/>
          <ac:spMkLst>
            <pc:docMk/>
            <pc:sldMk cId="0" sldId="265"/>
            <ac:spMk id="12" creationId="{84B9579D-C92D-451B-8DBD-79CD84C11F20}"/>
          </ac:spMkLst>
        </pc:spChg>
        <pc:spChg chg="add del mod">
          <ac:chgData name="Jan Křivánek" userId="a92e7f74-d4e4-4bfc-af90-b0c63138e4a8" providerId="ADAL" clId="{EAE2C5C7-1AD9-4031-851A-721BCB00FED2}" dt="2021-03-22T14:21:45.860" v="482" actId="478"/>
          <ac:spMkLst>
            <pc:docMk/>
            <pc:sldMk cId="0" sldId="265"/>
            <ac:spMk id="13" creationId="{0E148A4D-9825-4E13-840E-AEA727268FA9}"/>
          </ac:spMkLst>
        </pc:spChg>
        <pc:spChg chg="mod">
          <ac:chgData name="Jan Křivánek" userId="a92e7f74-d4e4-4bfc-af90-b0c63138e4a8" providerId="ADAL" clId="{EAE2C5C7-1AD9-4031-851A-721BCB00FED2}" dt="2021-03-22T14:20:50.644" v="472" actId="1076"/>
          <ac:spMkLst>
            <pc:docMk/>
            <pc:sldMk cId="0" sldId="265"/>
            <ac:spMk id="9218" creationId="{00000000-0000-0000-0000-000000000000}"/>
          </ac:spMkLst>
        </pc:spChg>
        <pc:spChg chg="mod">
          <ac:chgData name="Jan Křivánek" userId="a92e7f74-d4e4-4bfc-af90-b0c63138e4a8" providerId="ADAL" clId="{EAE2C5C7-1AD9-4031-851A-721BCB00FED2}" dt="2021-03-22T14:08:47.928" v="274" actId="15"/>
          <ac:spMkLst>
            <pc:docMk/>
            <pc:sldMk cId="0" sldId="265"/>
            <ac:spMk id="9219" creationId="{00000000-0000-0000-0000-000000000000}"/>
          </ac:spMkLst>
        </pc:spChg>
        <pc:spChg chg="mod">
          <ac:chgData name="Jan Křivánek" userId="a92e7f74-d4e4-4bfc-af90-b0c63138e4a8" providerId="ADAL" clId="{EAE2C5C7-1AD9-4031-851A-721BCB00FED2}" dt="2021-03-22T14:06:32.280" v="239" actId="207"/>
          <ac:spMkLst>
            <pc:docMk/>
            <pc:sldMk cId="0" sldId="265"/>
            <ac:spMk id="9222" creationId="{00000000-0000-0000-0000-000000000000}"/>
          </ac:spMkLst>
        </pc:spChg>
        <pc:spChg chg="del mod">
          <ac:chgData name="Jan Křivánek" userId="a92e7f74-d4e4-4bfc-af90-b0c63138e4a8" providerId="ADAL" clId="{EAE2C5C7-1AD9-4031-851A-721BCB00FED2}" dt="2021-03-22T14:21:33.804" v="478" actId="478"/>
          <ac:spMkLst>
            <pc:docMk/>
            <pc:sldMk cId="0" sldId="265"/>
            <ac:spMk id="9224" creationId="{00000000-0000-0000-0000-000000000000}"/>
          </ac:spMkLst>
        </pc:spChg>
        <pc:picChg chg="add del mod">
          <ac:chgData name="Jan Křivánek" userId="a92e7f74-d4e4-4bfc-af90-b0c63138e4a8" providerId="ADAL" clId="{EAE2C5C7-1AD9-4031-851A-721BCB00FED2}" dt="2021-03-22T14:21:45.860" v="482" actId="478"/>
          <ac:picMkLst>
            <pc:docMk/>
            <pc:sldMk cId="0" sldId="265"/>
            <ac:picMk id="9" creationId="{A315E257-A589-4C5E-BAE0-64646E504D01}"/>
          </ac:picMkLst>
        </pc:picChg>
        <pc:picChg chg="del mod">
          <ac:chgData name="Jan Křivánek" userId="a92e7f74-d4e4-4bfc-af90-b0c63138e4a8" providerId="ADAL" clId="{EAE2C5C7-1AD9-4031-851A-721BCB00FED2}" dt="2021-03-22T14:21:32.013" v="476" actId="478"/>
          <ac:picMkLst>
            <pc:docMk/>
            <pc:sldMk cId="0" sldId="265"/>
            <ac:picMk id="9220" creationId="{00000000-0000-0000-0000-000000000000}"/>
          </ac:picMkLst>
        </pc:picChg>
        <pc:picChg chg="mod">
          <ac:chgData name="Jan Křivánek" userId="a92e7f74-d4e4-4bfc-af90-b0c63138e4a8" providerId="ADAL" clId="{EAE2C5C7-1AD9-4031-851A-721BCB00FED2}" dt="2021-03-22T14:07:47.463" v="256" actId="1076"/>
          <ac:picMkLst>
            <pc:docMk/>
            <pc:sldMk cId="0" sldId="265"/>
            <ac:picMk id="9221" creationId="{00000000-0000-0000-0000-000000000000}"/>
          </ac:picMkLst>
        </pc:picChg>
        <pc:picChg chg="del mod">
          <ac:chgData name="Jan Křivánek" userId="a92e7f74-d4e4-4bfc-af90-b0c63138e4a8" providerId="ADAL" clId="{EAE2C5C7-1AD9-4031-851A-721BCB00FED2}" dt="2021-03-22T14:21:32.767" v="477" actId="478"/>
          <ac:picMkLst>
            <pc:docMk/>
            <pc:sldMk cId="0" sldId="265"/>
            <ac:picMk id="9223" creationId="{00000000-0000-0000-0000-000000000000}"/>
          </ac:picMkLst>
        </pc:picChg>
        <pc:cxnChg chg="add del mod">
          <ac:chgData name="Jan Křivánek" userId="a92e7f74-d4e4-4bfc-af90-b0c63138e4a8" providerId="ADAL" clId="{EAE2C5C7-1AD9-4031-851A-721BCB00FED2}" dt="2021-03-22T14:21:45.860" v="482" actId="478"/>
          <ac:cxnSpMkLst>
            <pc:docMk/>
            <pc:sldMk cId="0" sldId="265"/>
            <ac:cxnSpMk id="14" creationId="{00B09C58-509B-4FB4-BF55-945DDE88D70F}"/>
          </ac:cxnSpMkLst>
        </pc:cxnChg>
        <pc:cxnChg chg="add del mod">
          <ac:chgData name="Jan Křivánek" userId="a92e7f74-d4e4-4bfc-af90-b0c63138e4a8" providerId="ADAL" clId="{EAE2C5C7-1AD9-4031-851A-721BCB00FED2}" dt="2021-03-22T14:21:45.860" v="482" actId="478"/>
          <ac:cxnSpMkLst>
            <pc:docMk/>
            <pc:sldMk cId="0" sldId="265"/>
            <ac:cxnSpMk id="15" creationId="{483CEEE3-E2A9-4D80-9DEE-BA44F7B3476C}"/>
          </ac:cxnSpMkLst>
        </pc:cxnChg>
        <pc:cxnChg chg="add del mod">
          <ac:chgData name="Jan Křivánek" userId="a92e7f74-d4e4-4bfc-af90-b0c63138e4a8" providerId="ADAL" clId="{EAE2C5C7-1AD9-4031-851A-721BCB00FED2}" dt="2021-03-22T14:21:45.860" v="482" actId="478"/>
          <ac:cxnSpMkLst>
            <pc:docMk/>
            <pc:sldMk cId="0" sldId="265"/>
            <ac:cxnSpMk id="16" creationId="{8BB0BD49-3761-4A5E-951D-13AA2A3DD6C3}"/>
          </ac:cxnSpMkLst>
        </pc:cxnChg>
        <pc:cxnChg chg="add del mod">
          <ac:chgData name="Jan Křivánek" userId="a92e7f74-d4e4-4bfc-af90-b0c63138e4a8" providerId="ADAL" clId="{EAE2C5C7-1AD9-4031-851A-721BCB00FED2}" dt="2021-03-22T14:21:45.860" v="482" actId="478"/>
          <ac:cxnSpMkLst>
            <pc:docMk/>
            <pc:sldMk cId="0" sldId="265"/>
            <ac:cxnSpMk id="17" creationId="{068D9760-74A0-400F-A17A-CFDA92109CF2}"/>
          </ac:cxnSpMkLst>
        </pc:cxnChg>
        <pc:cxnChg chg="add del mod">
          <ac:chgData name="Jan Křivánek" userId="a92e7f74-d4e4-4bfc-af90-b0c63138e4a8" providerId="ADAL" clId="{EAE2C5C7-1AD9-4031-851A-721BCB00FED2}" dt="2021-03-22T14:21:45.860" v="482" actId="478"/>
          <ac:cxnSpMkLst>
            <pc:docMk/>
            <pc:sldMk cId="0" sldId="265"/>
            <ac:cxnSpMk id="18" creationId="{4A59407B-C3A8-476E-BF1D-3155481A1F19}"/>
          </ac:cxnSpMkLst>
        </pc:cxnChg>
        <pc:cxnChg chg="add del mod">
          <ac:chgData name="Jan Křivánek" userId="a92e7f74-d4e4-4bfc-af90-b0c63138e4a8" providerId="ADAL" clId="{EAE2C5C7-1AD9-4031-851A-721BCB00FED2}" dt="2021-03-22T14:21:45.860" v="482" actId="478"/>
          <ac:cxnSpMkLst>
            <pc:docMk/>
            <pc:sldMk cId="0" sldId="265"/>
            <ac:cxnSpMk id="19" creationId="{449A04C2-D793-4509-8224-95ED2853002E}"/>
          </ac:cxnSpMkLst>
        </pc:cxnChg>
      </pc:sldChg>
      <pc:sldChg chg="modSp add del mod modTransition">
        <pc:chgData name="Jan Křivánek" userId="a92e7f74-d4e4-4bfc-af90-b0c63138e4a8" providerId="ADAL" clId="{EAE2C5C7-1AD9-4031-851A-721BCB00FED2}" dt="2021-03-22T15:14:14.232" v="762" actId="20577"/>
        <pc:sldMkLst>
          <pc:docMk/>
          <pc:sldMk cId="0" sldId="266"/>
        </pc:sldMkLst>
        <pc:spChg chg="mod">
          <ac:chgData name="Jan Křivánek" userId="a92e7f74-d4e4-4bfc-af90-b0c63138e4a8" providerId="ADAL" clId="{EAE2C5C7-1AD9-4031-851A-721BCB00FED2}" dt="2021-03-22T15:14:14.232" v="762" actId="20577"/>
          <ac:spMkLst>
            <pc:docMk/>
            <pc:sldMk cId="0" sldId="266"/>
            <ac:spMk id="14338" creationId="{00000000-0000-0000-0000-000000000000}"/>
          </ac:spMkLst>
        </pc:spChg>
        <pc:spChg chg="mod">
          <ac:chgData name="Jan Křivánek" userId="a92e7f74-d4e4-4bfc-af90-b0c63138e4a8" providerId="ADAL" clId="{EAE2C5C7-1AD9-4031-851A-721BCB00FED2}" dt="2021-03-22T15:08:17.849" v="629" actId="1076"/>
          <ac:spMkLst>
            <pc:docMk/>
            <pc:sldMk cId="0" sldId="266"/>
            <ac:spMk id="14341" creationId="{00000000-0000-0000-0000-000000000000}"/>
          </ac:spMkLst>
        </pc:spChg>
        <pc:picChg chg="mod">
          <ac:chgData name="Jan Křivánek" userId="a92e7f74-d4e4-4bfc-af90-b0c63138e4a8" providerId="ADAL" clId="{EAE2C5C7-1AD9-4031-851A-721BCB00FED2}" dt="2021-03-22T15:08:17.849" v="629" actId="1076"/>
          <ac:picMkLst>
            <pc:docMk/>
            <pc:sldMk cId="0" sldId="266"/>
            <ac:picMk id="14339" creationId="{00000000-0000-0000-0000-000000000000}"/>
          </ac:picMkLst>
        </pc:picChg>
        <pc:picChg chg="mod">
          <ac:chgData name="Jan Křivánek" userId="a92e7f74-d4e4-4bfc-af90-b0c63138e4a8" providerId="ADAL" clId="{EAE2C5C7-1AD9-4031-851A-721BCB00FED2}" dt="2021-03-22T15:08:19.446" v="630" actId="1076"/>
          <ac:picMkLst>
            <pc:docMk/>
            <pc:sldMk cId="0" sldId="266"/>
            <ac:picMk id="14340" creationId="{00000000-0000-0000-0000-000000000000}"/>
          </ac:picMkLst>
        </pc:picChg>
      </pc:sldChg>
      <pc:sldChg chg="delSp modSp add del mod modTransition">
        <pc:chgData name="Jan Křivánek" userId="a92e7f74-d4e4-4bfc-af90-b0c63138e4a8" providerId="ADAL" clId="{EAE2C5C7-1AD9-4031-851A-721BCB00FED2}" dt="2021-03-22T15:35:28.303" v="1253" actId="1076"/>
        <pc:sldMkLst>
          <pc:docMk/>
          <pc:sldMk cId="0" sldId="268"/>
        </pc:sldMkLst>
        <pc:spChg chg="mod">
          <ac:chgData name="Jan Křivánek" userId="a92e7f74-d4e4-4bfc-af90-b0c63138e4a8" providerId="ADAL" clId="{EAE2C5C7-1AD9-4031-851A-721BCB00FED2}" dt="2021-03-22T15:35:28.303" v="1253" actId="1076"/>
          <ac:spMkLst>
            <pc:docMk/>
            <pc:sldMk cId="0" sldId="268"/>
            <ac:spMk id="17410" creationId="{00000000-0000-0000-0000-000000000000}"/>
          </ac:spMkLst>
        </pc:spChg>
        <pc:spChg chg="mod">
          <ac:chgData name="Jan Křivánek" userId="a92e7f74-d4e4-4bfc-af90-b0c63138e4a8" providerId="ADAL" clId="{EAE2C5C7-1AD9-4031-851A-721BCB00FED2}" dt="2021-03-22T15:32:47.021" v="1185" actId="1076"/>
          <ac:spMkLst>
            <pc:docMk/>
            <pc:sldMk cId="0" sldId="268"/>
            <ac:spMk id="17413" creationId="{00000000-0000-0000-0000-000000000000}"/>
          </ac:spMkLst>
        </pc:spChg>
        <pc:spChg chg="del mod">
          <ac:chgData name="Jan Křivánek" userId="a92e7f74-d4e4-4bfc-af90-b0c63138e4a8" providerId="ADAL" clId="{EAE2C5C7-1AD9-4031-851A-721BCB00FED2}" dt="2021-03-22T15:32:27.759" v="1178" actId="478"/>
          <ac:spMkLst>
            <pc:docMk/>
            <pc:sldMk cId="0" sldId="268"/>
            <ac:spMk id="17414" creationId="{00000000-0000-0000-0000-000000000000}"/>
          </ac:spMkLst>
        </pc:spChg>
        <pc:picChg chg="mod">
          <ac:chgData name="Jan Křivánek" userId="a92e7f74-d4e4-4bfc-af90-b0c63138e4a8" providerId="ADAL" clId="{EAE2C5C7-1AD9-4031-851A-721BCB00FED2}" dt="2021-03-22T15:32:47.021" v="1185" actId="1076"/>
          <ac:picMkLst>
            <pc:docMk/>
            <pc:sldMk cId="0" sldId="268"/>
            <ac:picMk id="17411" creationId="{00000000-0000-0000-0000-000000000000}"/>
          </ac:picMkLst>
        </pc:picChg>
        <pc:picChg chg="del">
          <ac:chgData name="Jan Křivánek" userId="a92e7f74-d4e4-4bfc-af90-b0c63138e4a8" providerId="ADAL" clId="{EAE2C5C7-1AD9-4031-851A-721BCB00FED2}" dt="2021-03-22T15:32:26.824" v="1177" actId="478"/>
          <ac:picMkLst>
            <pc:docMk/>
            <pc:sldMk cId="0" sldId="268"/>
            <ac:picMk id="17412" creationId="{00000000-0000-0000-0000-000000000000}"/>
          </ac:picMkLst>
        </pc:picChg>
        <pc:picChg chg="mod">
          <ac:chgData name="Jan Křivánek" userId="a92e7f74-d4e4-4bfc-af90-b0c63138e4a8" providerId="ADAL" clId="{EAE2C5C7-1AD9-4031-851A-721BCB00FED2}" dt="2021-03-22T15:32:47.021" v="1185" actId="1076"/>
          <ac:picMkLst>
            <pc:docMk/>
            <pc:sldMk cId="0" sldId="268"/>
            <ac:picMk id="17415" creationId="{00000000-0000-0000-0000-000000000000}"/>
          </ac:picMkLst>
        </pc:picChg>
      </pc:sldChg>
      <pc:sldChg chg="modSp add del mod modTransition">
        <pc:chgData name="Jan Křivánek" userId="a92e7f74-d4e4-4bfc-af90-b0c63138e4a8" providerId="ADAL" clId="{EAE2C5C7-1AD9-4031-851A-721BCB00FED2}" dt="2021-03-22T15:49:31.463" v="1468" actId="20577"/>
        <pc:sldMkLst>
          <pc:docMk/>
          <pc:sldMk cId="0" sldId="269"/>
        </pc:sldMkLst>
        <pc:spChg chg="mod">
          <ac:chgData name="Jan Křivánek" userId="a92e7f74-d4e4-4bfc-af90-b0c63138e4a8" providerId="ADAL" clId="{EAE2C5C7-1AD9-4031-851A-721BCB00FED2}" dt="2021-03-22T15:49:08.472" v="1460" actId="1076"/>
          <ac:spMkLst>
            <pc:docMk/>
            <pc:sldMk cId="0" sldId="269"/>
            <ac:spMk id="21506" creationId="{00000000-0000-0000-0000-000000000000}"/>
          </ac:spMkLst>
        </pc:spChg>
        <pc:spChg chg="mod">
          <ac:chgData name="Jan Křivánek" userId="a92e7f74-d4e4-4bfc-af90-b0c63138e4a8" providerId="ADAL" clId="{EAE2C5C7-1AD9-4031-851A-721BCB00FED2}" dt="2021-03-22T15:49:31.463" v="1468" actId="20577"/>
          <ac:spMkLst>
            <pc:docMk/>
            <pc:sldMk cId="0" sldId="269"/>
            <ac:spMk id="21508" creationId="{00000000-0000-0000-0000-000000000000}"/>
          </ac:spMkLst>
        </pc:spChg>
        <pc:picChg chg="mod">
          <ac:chgData name="Jan Křivánek" userId="a92e7f74-d4e4-4bfc-af90-b0c63138e4a8" providerId="ADAL" clId="{EAE2C5C7-1AD9-4031-851A-721BCB00FED2}" dt="2021-03-22T15:49:12.504" v="1461" actId="1076"/>
          <ac:picMkLst>
            <pc:docMk/>
            <pc:sldMk cId="0" sldId="269"/>
            <ac:picMk id="21507" creationId="{00000000-0000-0000-0000-000000000000}"/>
          </ac:picMkLst>
        </pc:picChg>
      </pc:sldChg>
      <pc:sldChg chg="addSp delSp modSp add del mod modTransition">
        <pc:chgData name="Jan Křivánek" userId="a92e7f74-d4e4-4bfc-af90-b0c63138e4a8" providerId="ADAL" clId="{EAE2C5C7-1AD9-4031-851A-721BCB00FED2}" dt="2021-03-22T16:39:45.915" v="1594" actId="113"/>
        <pc:sldMkLst>
          <pc:docMk/>
          <pc:sldMk cId="0" sldId="272"/>
        </pc:sldMkLst>
        <pc:spChg chg="add del">
          <ac:chgData name="Jan Křivánek" userId="a92e7f74-d4e4-4bfc-af90-b0c63138e4a8" providerId="ADAL" clId="{EAE2C5C7-1AD9-4031-851A-721BCB00FED2}" dt="2021-03-22T16:39:35.169" v="1589" actId="22"/>
          <ac:spMkLst>
            <pc:docMk/>
            <pc:sldMk cId="0" sldId="272"/>
            <ac:spMk id="9" creationId="{F1C57705-E73D-494D-B360-4D514886BEA5}"/>
          </ac:spMkLst>
        </pc:spChg>
        <pc:spChg chg="add mod">
          <ac:chgData name="Jan Křivánek" userId="a92e7f74-d4e4-4bfc-af90-b0c63138e4a8" providerId="ADAL" clId="{EAE2C5C7-1AD9-4031-851A-721BCB00FED2}" dt="2021-03-22T16:39:45.915" v="1594" actId="113"/>
          <ac:spMkLst>
            <pc:docMk/>
            <pc:sldMk cId="0" sldId="272"/>
            <ac:spMk id="11" creationId="{3652A1C0-C508-4146-B838-11BA8A415F80}"/>
          </ac:spMkLst>
        </pc:spChg>
        <pc:spChg chg="del mod">
          <ac:chgData name="Jan Křivánek" userId="a92e7f74-d4e4-4bfc-af90-b0c63138e4a8" providerId="ADAL" clId="{EAE2C5C7-1AD9-4031-851A-721BCB00FED2}" dt="2021-03-22T16:39:15.379" v="1582" actId="478"/>
          <ac:spMkLst>
            <pc:docMk/>
            <pc:sldMk cId="0" sldId="272"/>
            <ac:spMk id="26626" creationId="{00000000-0000-0000-0000-000000000000}"/>
          </ac:spMkLst>
        </pc:spChg>
        <pc:spChg chg="add del">
          <ac:chgData name="Jan Křivánek" userId="a92e7f74-d4e4-4bfc-af90-b0c63138e4a8" providerId="ADAL" clId="{EAE2C5C7-1AD9-4031-851A-721BCB00FED2}" dt="2021-03-22T16:39:13.144" v="1581" actId="478"/>
          <ac:spMkLst>
            <pc:docMk/>
            <pc:sldMk cId="0" sldId="272"/>
            <ac:spMk id="26627" creationId="{00000000-0000-0000-0000-000000000000}"/>
          </ac:spMkLst>
        </pc:spChg>
        <pc:spChg chg="add del">
          <ac:chgData name="Jan Křivánek" userId="a92e7f74-d4e4-4bfc-af90-b0c63138e4a8" providerId="ADAL" clId="{EAE2C5C7-1AD9-4031-851A-721BCB00FED2}" dt="2021-03-22T16:39:11.513" v="1580" actId="478"/>
          <ac:spMkLst>
            <pc:docMk/>
            <pc:sldMk cId="0" sldId="272"/>
            <ac:spMk id="26631" creationId="{00000000-0000-0000-0000-000000000000}"/>
          </ac:spMkLst>
        </pc:spChg>
        <pc:picChg chg="add del">
          <ac:chgData name="Jan Křivánek" userId="a92e7f74-d4e4-4bfc-af90-b0c63138e4a8" providerId="ADAL" clId="{EAE2C5C7-1AD9-4031-851A-721BCB00FED2}" dt="2021-03-22T16:39:10.634" v="1579" actId="478"/>
          <ac:picMkLst>
            <pc:docMk/>
            <pc:sldMk cId="0" sldId="272"/>
            <ac:picMk id="23559" creationId="{00000000-0000-0000-0000-000000000000}"/>
          </ac:picMkLst>
        </pc:picChg>
        <pc:picChg chg="mod">
          <ac:chgData name="Jan Křivánek" userId="a92e7f74-d4e4-4bfc-af90-b0c63138e4a8" providerId="ADAL" clId="{EAE2C5C7-1AD9-4031-851A-721BCB00FED2}" dt="2021-03-22T16:39:27.220" v="1587" actId="1076"/>
          <ac:picMkLst>
            <pc:docMk/>
            <pc:sldMk cId="0" sldId="272"/>
            <ac:picMk id="26628" creationId="{00000000-0000-0000-0000-000000000000}"/>
          </ac:picMkLst>
        </pc:picChg>
        <pc:picChg chg="mod">
          <ac:chgData name="Jan Křivánek" userId="a92e7f74-d4e4-4bfc-af90-b0c63138e4a8" providerId="ADAL" clId="{EAE2C5C7-1AD9-4031-851A-721BCB00FED2}" dt="2021-03-22T16:39:24.554" v="1586" actId="14100"/>
          <ac:picMkLst>
            <pc:docMk/>
            <pc:sldMk cId="0" sldId="272"/>
            <ac:picMk id="26629" creationId="{00000000-0000-0000-0000-000000000000}"/>
          </ac:picMkLst>
        </pc:picChg>
      </pc:sldChg>
      <pc:sldChg chg="add del modTransition">
        <pc:chgData name="Jan Křivánek" userId="a92e7f74-d4e4-4bfc-af90-b0c63138e4a8" providerId="ADAL" clId="{EAE2C5C7-1AD9-4031-851A-721BCB00FED2}" dt="2021-03-22T16:41:06.089" v="1600" actId="47"/>
        <pc:sldMkLst>
          <pc:docMk/>
          <pc:sldMk cId="0" sldId="273"/>
        </pc:sldMkLst>
      </pc:sldChg>
      <pc:sldChg chg="addSp modSp add del mod modTransition">
        <pc:chgData name="Jan Křivánek" userId="a92e7f74-d4e4-4bfc-af90-b0c63138e4a8" providerId="ADAL" clId="{EAE2C5C7-1AD9-4031-851A-721BCB00FED2}" dt="2021-03-22T16:54:56.990" v="1738" actId="47"/>
        <pc:sldMkLst>
          <pc:docMk/>
          <pc:sldMk cId="0" sldId="274"/>
        </pc:sldMkLst>
        <pc:spChg chg="add mod">
          <ac:chgData name="Jan Křivánek" userId="a92e7f74-d4e4-4bfc-af90-b0c63138e4a8" providerId="ADAL" clId="{EAE2C5C7-1AD9-4031-851A-721BCB00FED2}" dt="2021-03-22T16:47:33.276" v="1646" actId="1076"/>
          <ac:spMkLst>
            <pc:docMk/>
            <pc:sldMk cId="0" sldId="274"/>
            <ac:spMk id="4" creationId="{8FA02BEE-4743-47AD-832E-D8B012A7A1EC}"/>
          </ac:spMkLst>
        </pc:spChg>
        <pc:spChg chg="mod">
          <ac:chgData name="Jan Křivánek" userId="a92e7f74-d4e4-4bfc-af90-b0c63138e4a8" providerId="ADAL" clId="{EAE2C5C7-1AD9-4031-851A-721BCB00FED2}" dt="2021-03-22T16:46:44.357" v="1640" actId="207"/>
          <ac:spMkLst>
            <pc:docMk/>
            <pc:sldMk cId="0" sldId="274"/>
            <ac:spMk id="25602" creationId="{00000000-0000-0000-0000-000000000000}"/>
          </ac:spMkLst>
        </pc:spChg>
        <pc:spChg chg="mod">
          <ac:chgData name="Jan Křivánek" userId="a92e7f74-d4e4-4bfc-af90-b0c63138e4a8" providerId="ADAL" clId="{EAE2C5C7-1AD9-4031-851A-721BCB00FED2}" dt="2021-03-22T16:47:22.075" v="1644" actId="14100"/>
          <ac:spMkLst>
            <pc:docMk/>
            <pc:sldMk cId="0" sldId="274"/>
            <ac:spMk id="30723" creationId="{00000000-0000-0000-0000-000000000000}"/>
          </ac:spMkLst>
        </pc:spChg>
      </pc:sldChg>
      <pc:sldChg chg="modSp add del mod modTransition">
        <pc:chgData name="Jan Křivánek" userId="a92e7f74-d4e4-4bfc-af90-b0c63138e4a8" providerId="ADAL" clId="{EAE2C5C7-1AD9-4031-851A-721BCB00FED2}" dt="2021-03-22T17:07:23.256" v="1930" actId="47"/>
        <pc:sldMkLst>
          <pc:docMk/>
          <pc:sldMk cId="0" sldId="275"/>
        </pc:sldMkLst>
        <pc:spChg chg="mod">
          <ac:chgData name="Jan Křivánek" userId="a92e7f74-d4e4-4bfc-af90-b0c63138e4a8" providerId="ADAL" clId="{EAE2C5C7-1AD9-4031-851A-721BCB00FED2}" dt="2021-03-22T16:46:57.142" v="1643" actId="207"/>
          <ac:spMkLst>
            <pc:docMk/>
            <pc:sldMk cId="0" sldId="275"/>
            <ac:spMk id="26626" creationId="{00000000-0000-0000-0000-000000000000}"/>
          </ac:spMkLst>
        </pc:spChg>
        <pc:spChg chg="mod">
          <ac:chgData name="Jan Křivánek" userId="a92e7f74-d4e4-4bfc-af90-b0c63138e4a8" providerId="ADAL" clId="{EAE2C5C7-1AD9-4031-851A-721BCB00FED2}" dt="2021-03-22T16:46:57.142" v="1643" actId="207"/>
          <ac:spMkLst>
            <pc:docMk/>
            <pc:sldMk cId="0" sldId="275"/>
            <ac:spMk id="32771" creationId="{00000000-0000-0000-0000-000000000000}"/>
          </ac:spMkLst>
        </pc:spChg>
      </pc:sldChg>
      <pc:sldChg chg="modSp add del mod modTransition">
        <pc:chgData name="Jan Křivánek" userId="a92e7f74-d4e4-4bfc-af90-b0c63138e4a8" providerId="ADAL" clId="{EAE2C5C7-1AD9-4031-851A-721BCB00FED2}" dt="2021-03-22T17:05:08.264" v="1890" actId="47"/>
        <pc:sldMkLst>
          <pc:docMk/>
          <pc:sldMk cId="0" sldId="278"/>
        </pc:sldMkLst>
        <pc:spChg chg="mod">
          <ac:chgData name="Jan Křivánek" userId="a92e7f74-d4e4-4bfc-af90-b0c63138e4a8" providerId="ADAL" clId="{EAE2C5C7-1AD9-4031-851A-721BCB00FED2}" dt="2021-03-22T16:46:47.304" v="1641" actId="207"/>
          <ac:spMkLst>
            <pc:docMk/>
            <pc:sldMk cId="0" sldId="278"/>
            <ac:spMk id="31746" creationId="{00000000-0000-0000-0000-000000000000}"/>
          </ac:spMkLst>
        </pc:spChg>
        <pc:spChg chg="mod">
          <ac:chgData name="Jan Křivánek" userId="a92e7f74-d4e4-4bfc-af90-b0c63138e4a8" providerId="ADAL" clId="{EAE2C5C7-1AD9-4031-851A-721BCB00FED2}" dt="2021-03-22T16:46:47.304" v="1641" actId="207"/>
          <ac:spMkLst>
            <pc:docMk/>
            <pc:sldMk cId="0" sldId="278"/>
            <ac:spMk id="31747" creationId="{00000000-0000-0000-0000-000000000000}"/>
          </ac:spMkLst>
        </pc:spChg>
      </pc:sldChg>
      <pc:sldChg chg="addSp delSp modSp add del mod modTransition">
        <pc:chgData name="Jan Křivánek" userId="a92e7f74-d4e4-4bfc-af90-b0c63138e4a8" providerId="ADAL" clId="{EAE2C5C7-1AD9-4031-851A-721BCB00FED2}" dt="2021-03-22T14:07:15.627" v="248" actId="20577"/>
        <pc:sldMkLst>
          <pc:docMk/>
          <pc:sldMk cId="0" sldId="280"/>
        </pc:sldMkLst>
        <pc:spChg chg="add mod">
          <ac:chgData name="Jan Křivánek" userId="a92e7f74-d4e4-4bfc-af90-b0c63138e4a8" providerId="ADAL" clId="{EAE2C5C7-1AD9-4031-851A-721BCB00FED2}" dt="2021-03-22T14:06:39.818" v="240" actId="207"/>
          <ac:spMkLst>
            <pc:docMk/>
            <pc:sldMk cId="0" sldId="280"/>
            <ac:spMk id="2" creationId="{918BFAEA-30A9-46EC-A64A-B01676C29933}"/>
          </ac:spMkLst>
        </pc:spChg>
        <pc:spChg chg="del mod">
          <ac:chgData name="Jan Křivánek" userId="a92e7f74-d4e4-4bfc-af90-b0c63138e4a8" providerId="ADAL" clId="{EAE2C5C7-1AD9-4031-851A-721BCB00FED2}" dt="2021-03-22T14:00:39.077" v="160" actId="478"/>
          <ac:spMkLst>
            <pc:docMk/>
            <pc:sldMk cId="0" sldId="280"/>
            <ac:spMk id="3" creationId="{00000000-0000-0000-0000-000000000000}"/>
          </ac:spMkLst>
        </pc:spChg>
        <pc:spChg chg="mod">
          <ac:chgData name="Jan Křivánek" userId="a92e7f74-d4e4-4bfc-af90-b0c63138e4a8" providerId="ADAL" clId="{EAE2C5C7-1AD9-4031-851A-721BCB00FED2}" dt="2021-03-22T14:07:15.627" v="248" actId="20577"/>
          <ac:spMkLst>
            <pc:docMk/>
            <pc:sldMk cId="0" sldId="280"/>
            <ac:spMk id="8196" creationId="{00000000-0000-0000-0000-000000000000}"/>
          </ac:spMkLst>
        </pc:spChg>
        <pc:picChg chg="mod">
          <ac:chgData name="Jan Křivánek" userId="a92e7f74-d4e4-4bfc-af90-b0c63138e4a8" providerId="ADAL" clId="{EAE2C5C7-1AD9-4031-851A-721BCB00FED2}" dt="2021-03-22T14:00:41.936" v="161" actId="1076"/>
          <ac:picMkLst>
            <pc:docMk/>
            <pc:sldMk cId="0" sldId="280"/>
            <ac:picMk id="8194" creationId="{00000000-0000-0000-0000-000000000000}"/>
          </ac:picMkLst>
        </pc:picChg>
      </pc:sldChg>
      <pc:sldChg chg="add del">
        <pc:chgData name="Jan Křivánek" userId="a92e7f74-d4e4-4bfc-af90-b0c63138e4a8" providerId="ADAL" clId="{EAE2C5C7-1AD9-4031-851A-721BCB00FED2}" dt="2021-03-22T18:01:24.587" v="2634" actId="47"/>
        <pc:sldMkLst>
          <pc:docMk/>
          <pc:sldMk cId="0" sldId="292"/>
        </pc:sldMkLst>
      </pc:sldChg>
      <pc:sldChg chg="modSp add del mod modTransition">
        <pc:chgData name="Jan Křivánek" userId="a92e7f74-d4e4-4bfc-af90-b0c63138e4a8" providerId="ADAL" clId="{EAE2C5C7-1AD9-4031-851A-721BCB00FED2}" dt="2021-03-22T14:14:44.479" v="371" actId="115"/>
        <pc:sldMkLst>
          <pc:docMk/>
          <pc:sldMk cId="0" sldId="295"/>
        </pc:sldMkLst>
        <pc:spChg chg="mod">
          <ac:chgData name="Jan Křivánek" userId="a92e7f74-d4e4-4bfc-af90-b0c63138e4a8" providerId="ADAL" clId="{EAE2C5C7-1AD9-4031-851A-721BCB00FED2}" dt="2021-03-22T14:14:44.479" v="371" actId="115"/>
          <ac:spMkLst>
            <pc:docMk/>
            <pc:sldMk cId="0" sldId="295"/>
            <ac:spMk id="12290" creationId="{00000000-0000-0000-0000-000000000000}"/>
          </ac:spMkLst>
        </pc:spChg>
        <pc:spChg chg="mod">
          <ac:chgData name="Jan Křivánek" userId="a92e7f74-d4e4-4bfc-af90-b0c63138e4a8" providerId="ADAL" clId="{EAE2C5C7-1AD9-4031-851A-721BCB00FED2}" dt="2021-03-22T14:13:58.092" v="349" actId="2711"/>
          <ac:spMkLst>
            <pc:docMk/>
            <pc:sldMk cId="0" sldId="295"/>
            <ac:spMk id="12291" creationId="{00000000-0000-0000-0000-000000000000}"/>
          </ac:spMkLst>
        </pc:spChg>
        <pc:picChg chg="mod">
          <ac:chgData name="Jan Křivánek" userId="a92e7f74-d4e4-4bfc-af90-b0c63138e4a8" providerId="ADAL" clId="{EAE2C5C7-1AD9-4031-851A-721BCB00FED2}" dt="2021-03-22T14:14:19.852" v="365" actId="1076"/>
          <ac:picMkLst>
            <pc:docMk/>
            <pc:sldMk cId="0" sldId="295"/>
            <ac:picMk id="12293" creationId="{00000000-0000-0000-0000-000000000000}"/>
          </ac:picMkLst>
        </pc:picChg>
        <pc:picChg chg="mod">
          <ac:chgData name="Jan Křivánek" userId="a92e7f74-d4e4-4bfc-af90-b0c63138e4a8" providerId="ADAL" clId="{EAE2C5C7-1AD9-4031-851A-721BCB00FED2}" dt="2021-03-22T14:14:18.741" v="364" actId="1076"/>
          <ac:picMkLst>
            <pc:docMk/>
            <pc:sldMk cId="0" sldId="295"/>
            <ac:picMk id="12294" creationId="{00000000-0000-0000-0000-000000000000}"/>
          </ac:picMkLst>
        </pc:picChg>
      </pc:sldChg>
      <pc:sldChg chg="delSp modSp add del mod modTransition">
        <pc:chgData name="Jan Křivánek" userId="a92e7f74-d4e4-4bfc-af90-b0c63138e4a8" providerId="ADAL" clId="{EAE2C5C7-1AD9-4031-851A-721BCB00FED2}" dt="2021-03-22T14:07:01.576" v="244" actId="12"/>
        <pc:sldMkLst>
          <pc:docMk/>
          <pc:sldMk cId="0" sldId="301"/>
        </pc:sldMkLst>
        <pc:spChg chg="mod">
          <ac:chgData name="Jan Křivánek" userId="a92e7f74-d4e4-4bfc-af90-b0c63138e4a8" providerId="ADAL" clId="{EAE2C5C7-1AD9-4031-851A-721BCB00FED2}" dt="2021-03-22T14:07:01.576" v="244" actId="12"/>
          <ac:spMkLst>
            <pc:docMk/>
            <pc:sldMk cId="0" sldId="301"/>
            <ac:spMk id="4099" creationId="{00000000-0000-0000-0000-000000000000}"/>
          </ac:spMkLst>
        </pc:spChg>
        <pc:spChg chg="del mod">
          <ac:chgData name="Jan Křivánek" userId="a92e7f74-d4e4-4bfc-af90-b0c63138e4a8" providerId="ADAL" clId="{EAE2C5C7-1AD9-4031-851A-721BCB00FED2}" dt="2021-03-22T13:51:00.248" v="26" actId="478"/>
          <ac:spMkLst>
            <pc:docMk/>
            <pc:sldMk cId="0" sldId="301"/>
            <ac:spMk id="4100" creationId="{00000000-0000-0000-0000-000000000000}"/>
          </ac:spMkLst>
        </pc:spChg>
        <pc:spChg chg="del mod">
          <ac:chgData name="Jan Křivánek" userId="a92e7f74-d4e4-4bfc-af90-b0c63138e4a8" providerId="ADAL" clId="{EAE2C5C7-1AD9-4031-851A-721BCB00FED2}" dt="2021-03-22T13:51:00.926" v="27" actId="478"/>
          <ac:spMkLst>
            <pc:docMk/>
            <pc:sldMk cId="0" sldId="301"/>
            <ac:spMk id="4101" creationId="{00000000-0000-0000-0000-000000000000}"/>
          </ac:spMkLst>
        </pc:spChg>
        <pc:spChg chg="mod">
          <ac:chgData name="Jan Křivánek" userId="a92e7f74-d4e4-4bfc-af90-b0c63138e4a8" providerId="ADAL" clId="{EAE2C5C7-1AD9-4031-851A-721BCB00FED2}" dt="2021-03-22T14:06:51.793" v="243" actId="207"/>
          <ac:spMkLst>
            <pc:docMk/>
            <pc:sldMk cId="0" sldId="301"/>
            <ac:spMk id="53250" creationId="{00000000-0000-0000-0000-000000000000}"/>
          </ac:spMkLst>
        </pc:spChg>
      </pc:sldChg>
      <pc:sldChg chg="modSp add mod">
        <pc:chgData name="Jan Křivánek" userId="a92e7f74-d4e4-4bfc-af90-b0c63138e4a8" providerId="ADAL" clId="{EAE2C5C7-1AD9-4031-851A-721BCB00FED2}" dt="2021-03-22T19:03:58.904" v="2950" actId="6549"/>
        <pc:sldMkLst>
          <pc:docMk/>
          <pc:sldMk cId="0" sldId="302"/>
        </pc:sldMkLst>
        <pc:spChg chg="mod">
          <ac:chgData name="Jan Křivánek" userId="a92e7f74-d4e4-4bfc-af90-b0c63138e4a8" providerId="ADAL" clId="{EAE2C5C7-1AD9-4031-851A-721BCB00FED2}" dt="2021-03-22T19:03:58.904" v="2950" actId="6549"/>
          <ac:spMkLst>
            <pc:docMk/>
            <pc:sldMk cId="0" sldId="302"/>
            <ac:spMk id="9219" creationId="{2FC230B6-2BD5-438B-B1A1-32931749B81E}"/>
          </ac:spMkLst>
        </pc:spChg>
        <pc:spChg chg="mod">
          <ac:chgData name="Jan Křivánek" userId="a92e7f74-d4e4-4bfc-af90-b0c63138e4a8" providerId="ADAL" clId="{EAE2C5C7-1AD9-4031-851A-721BCB00FED2}" dt="2021-03-22T18:59:26.003" v="2870" actId="1076"/>
          <ac:spMkLst>
            <pc:docMk/>
            <pc:sldMk cId="0" sldId="302"/>
            <ac:spMk id="9220" creationId="{BD9FF66A-3F73-4A47-8D36-97233496D08C}"/>
          </ac:spMkLst>
        </pc:spChg>
        <pc:spChg chg="mod">
          <ac:chgData name="Jan Křivánek" userId="a92e7f74-d4e4-4bfc-af90-b0c63138e4a8" providerId="ADAL" clId="{EAE2C5C7-1AD9-4031-851A-721BCB00FED2}" dt="2021-03-22T18:59:26.003" v="2870" actId="1076"/>
          <ac:spMkLst>
            <pc:docMk/>
            <pc:sldMk cId="0" sldId="302"/>
            <ac:spMk id="9221" creationId="{413D33E1-DAE8-42A3-9EB8-309B6DB797B8}"/>
          </ac:spMkLst>
        </pc:spChg>
        <pc:picChg chg="mod">
          <ac:chgData name="Jan Křivánek" userId="a92e7f74-d4e4-4bfc-af90-b0c63138e4a8" providerId="ADAL" clId="{EAE2C5C7-1AD9-4031-851A-721BCB00FED2}" dt="2021-03-22T18:59:26.003" v="2870" actId="1076"/>
          <ac:picMkLst>
            <pc:docMk/>
            <pc:sldMk cId="0" sldId="302"/>
            <ac:picMk id="9218" creationId="{7C436997-EA06-405A-817A-21DB7D948706}"/>
          </ac:picMkLst>
        </pc:picChg>
      </pc:sldChg>
      <pc:sldChg chg="add del modTransition">
        <pc:chgData name="Jan Křivánek" userId="a92e7f74-d4e4-4bfc-af90-b0c63138e4a8" providerId="ADAL" clId="{EAE2C5C7-1AD9-4031-851A-721BCB00FED2}" dt="2021-03-22T18:01:41.913" v="2639" actId="47"/>
        <pc:sldMkLst>
          <pc:docMk/>
          <pc:sldMk cId="0" sldId="304"/>
        </pc:sldMkLst>
      </pc:sldChg>
      <pc:sldChg chg="add del modTransition">
        <pc:chgData name="Jan Křivánek" userId="a92e7f74-d4e4-4bfc-af90-b0c63138e4a8" providerId="ADAL" clId="{EAE2C5C7-1AD9-4031-851A-721BCB00FED2}" dt="2021-03-22T19:20:53.391" v="3168" actId="2696"/>
        <pc:sldMkLst>
          <pc:docMk/>
          <pc:sldMk cId="0" sldId="305"/>
        </pc:sldMkLst>
      </pc:sldChg>
      <pc:sldChg chg="add del modTransition">
        <pc:chgData name="Jan Křivánek" userId="a92e7f74-d4e4-4bfc-af90-b0c63138e4a8" providerId="ADAL" clId="{EAE2C5C7-1AD9-4031-851A-721BCB00FED2}" dt="2021-03-22T19:20:53.391" v="3168" actId="2696"/>
        <pc:sldMkLst>
          <pc:docMk/>
          <pc:sldMk cId="0" sldId="306"/>
        </pc:sldMkLst>
      </pc:sldChg>
      <pc:sldChg chg="add del modTransition">
        <pc:chgData name="Jan Křivánek" userId="a92e7f74-d4e4-4bfc-af90-b0c63138e4a8" providerId="ADAL" clId="{EAE2C5C7-1AD9-4031-851A-721BCB00FED2}" dt="2021-03-22T19:20:53.391" v="3168" actId="2696"/>
        <pc:sldMkLst>
          <pc:docMk/>
          <pc:sldMk cId="0" sldId="307"/>
        </pc:sldMkLst>
      </pc:sldChg>
      <pc:sldChg chg="modSp add del mod ord modTransition">
        <pc:chgData name="Jan Křivánek" userId="a92e7f74-d4e4-4bfc-af90-b0c63138e4a8" providerId="ADAL" clId="{EAE2C5C7-1AD9-4031-851A-721BCB00FED2}" dt="2021-03-22T19:03:12.240" v="2946" actId="1076"/>
        <pc:sldMkLst>
          <pc:docMk/>
          <pc:sldMk cId="0" sldId="308"/>
        </pc:sldMkLst>
        <pc:spChg chg="mod">
          <ac:chgData name="Jan Křivánek" userId="a92e7f74-d4e4-4bfc-af90-b0c63138e4a8" providerId="ADAL" clId="{EAE2C5C7-1AD9-4031-851A-721BCB00FED2}" dt="2021-03-22T19:02:56.149" v="2941" actId="2711"/>
          <ac:spMkLst>
            <pc:docMk/>
            <pc:sldMk cId="0" sldId="308"/>
            <ac:spMk id="60420" creationId="{00000000-0000-0000-0000-000000000000}"/>
          </ac:spMkLst>
        </pc:spChg>
        <pc:picChg chg="mod ord">
          <ac:chgData name="Jan Křivánek" userId="a92e7f74-d4e4-4bfc-af90-b0c63138e4a8" providerId="ADAL" clId="{EAE2C5C7-1AD9-4031-851A-721BCB00FED2}" dt="2021-03-22T19:03:11.464" v="2945" actId="1076"/>
          <ac:picMkLst>
            <pc:docMk/>
            <pc:sldMk cId="0" sldId="308"/>
            <ac:picMk id="52227" creationId="{00000000-0000-0000-0000-000000000000}"/>
          </ac:picMkLst>
        </pc:picChg>
        <pc:picChg chg="mod">
          <ac:chgData name="Jan Křivánek" userId="a92e7f74-d4e4-4bfc-af90-b0c63138e4a8" providerId="ADAL" clId="{EAE2C5C7-1AD9-4031-851A-721BCB00FED2}" dt="2021-03-22T19:03:12.240" v="2946" actId="1076"/>
          <ac:picMkLst>
            <pc:docMk/>
            <pc:sldMk cId="0" sldId="308"/>
            <ac:picMk id="52228" creationId="{00000000-0000-0000-0000-000000000000}"/>
          </ac:picMkLst>
        </pc:picChg>
      </pc:sldChg>
      <pc:sldChg chg="modSp add del mod modTransition">
        <pc:chgData name="Jan Křivánek" userId="a92e7f74-d4e4-4bfc-af90-b0c63138e4a8" providerId="ADAL" clId="{EAE2C5C7-1AD9-4031-851A-721BCB00FED2}" dt="2021-03-22T19:10:44.276" v="3070" actId="47"/>
        <pc:sldMkLst>
          <pc:docMk/>
          <pc:sldMk cId="0" sldId="309"/>
        </pc:sldMkLst>
        <pc:spChg chg="mod">
          <ac:chgData name="Jan Křivánek" userId="a92e7f74-d4e4-4bfc-af90-b0c63138e4a8" providerId="ADAL" clId="{EAE2C5C7-1AD9-4031-851A-721BCB00FED2}" dt="2021-03-22T19:10:15.270" v="3069" actId="20577"/>
          <ac:spMkLst>
            <pc:docMk/>
            <pc:sldMk cId="0" sldId="309"/>
            <ac:spMk id="54274" creationId="{00000000-0000-0000-0000-000000000000}"/>
          </ac:spMkLst>
        </pc:spChg>
        <pc:picChg chg="mod">
          <ac:chgData name="Jan Křivánek" userId="a92e7f74-d4e4-4bfc-af90-b0c63138e4a8" providerId="ADAL" clId="{EAE2C5C7-1AD9-4031-851A-721BCB00FED2}" dt="2021-03-22T19:08:51.626" v="3025" actId="1076"/>
          <ac:picMkLst>
            <pc:docMk/>
            <pc:sldMk cId="0" sldId="309"/>
            <ac:picMk id="54275" creationId="{00000000-0000-0000-0000-000000000000}"/>
          </ac:picMkLst>
        </pc:picChg>
      </pc:sldChg>
      <pc:sldChg chg="addSp modSp add mod">
        <pc:chgData name="Jan Křivánek" userId="a92e7f74-d4e4-4bfc-af90-b0c63138e4a8" providerId="ADAL" clId="{EAE2C5C7-1AD9-4031-851A-721BCB00FED2}" dt="2021-03-22T19:20:17.064" v="3167" actId="1076"/>
        <pc:sldMkLst>
          <pc:docMk/>
          <pc:sldMk cId="0" sldId="313"/>
        </pc:sldMkLst>
        <pc:spChg chg="add mod">
          <ac:chgData name="Jan Křivánek" userId="a92e7f74-d4e4-4bfc-af90-b0c63138e4a8" providerId="ADAL" clId="{EAE2C5C7-1AD9-4031-851A-721BCB00FED2}" dt="2021-03-22T19:19:25.488" v="3157" actId="207"/>
          <ac:spMkLst>
            <pc:docMk/>
            <pc:sldMk cId="0" sldId="313"/>
            <ac:spMk id="3" creationId="{B954632F-79DC-43DB-991F-86EEC15F7E63}"/>
          </ac:spMkLst>
        </pc:spChg>
        <pc:spChg chg="mod">
          <ac:chgData name="Jan Křivánek" userId="a92e7f74-d4e4-4bfc-af90-b0c63138e4a8" providerId="ADAL" clId="{EAE2C5C7-1AD9-4031-851A-721BCB00FED2}" dt="2021-03-22T19:20:17.064" v="3167" actId="1076"/>
          <ac:spMkLst>
            <pc:docMk/>
            <pc:sldMk cId="0" sldId="313"/>
            <ac:spMk id="10242" creationId="{DB585554-35AF-493B-B8F9-24C399042EE7}"/>
          </ac:spMkLst>
        </pc:spChg>
      </pc:sldChg>
      <pc:sldChg chg="modSp add del mod">
        <pc:chgData name="Jan Křivánek" userId="a92e7f74-d4e4-4bfc-af90-b0c63138e4a8" providerId="ADAL" clId="{EAE2C5C7-1AD9-4031-851A-721BCB00FED2}" dt="2021-03-22T15:07:56.789" v="624" actId="47"/>
        <pc:sldMkLst>
          <pc:docMk/>
          <pc:sldMk cId="0" sldId="314"/>
        </pc:sldMkLst>
        <pc:picChg chg="mod">
          <ac:chgData name="Jan Křivánek" userId="a92e7f74-d4e4-4bfc-af90-b0c63138e4a8" providerId="ADAL" clId="{EAE2C5C7-1AD9-4031-851A-721BCB00FED2}" dt="2021-03-22T14:56:45.704" v="501" actId="1076"/>
          <ac:picMkLst>
            <pc:docMk/>
            <pc:sldMk cId="0" sldId="314"/>
            <ac:picMk id="13317" creationId="{00000000-0000-0000-0000-000000000000}"/>
          </ac:picMkLst>
        </pc:picChg>
      </pc:sldChg>
      <pc:sldChg chg="add">
        <pc:chgData name="Jan Křivánek" userId="a92e7f74-d4e4-4bfc-af90-b0c63138e4a8" providerId="ADAL" clId="{EAE2C5C7-1AD9-4031-851A-721BCB00FED2}" dt="2021-03-22T19:18:32.074" v="3127"/>
        <pc:sldMkLst>
          <pc:docMk/>
          <pc:sldMk cId="0" sldId="315"/>
        </pc:sldMkLst>
      </pc:sldChg>
      <pc:sldChg chg="add del modTransition">
        <pc:chgData name="Jan Křivánek" userId="a92e7f74-d4e4-4bfc-af90-b0c63138e4a8" providerId="ADAL" clId="{EAE2C5C7-1AD9-4031-851A-721BCB00FED2}" dt="2021-03-22T19:20:53.391" v="3168" actId="2696"/>
        <pc:sldMkLst>
          <pc:docMk/>
          <pc:sldMk cId="0" sldId="319"/>
        </pc:sldMkLst>
      </pc:sldChg>
      <pc:sldChg chg="add del modTransition">
        <pc:chgData name="Jan Křivánek" userId="a92e7f74-d4e4-4bfc-af90-b0c63138e4a8" providerId="ADAL" clId="{EAE2C5C7-1AD9-4031-851A-721BCB00FED2}" dt="2021-03-22T19:20:53.391" v="3168" actId="2696"/>
        <pc:sldMkLst>
          <pc:docMk/>
          <pc:sldMk cId="0" sldId="321"/>
        </pc:sldMkLst>
      </pc:sldChg>
      <pc:sldChg chg="add del modTransition">
        <pc:chgData name="Jan Křivánek" userId="a92e7f74-d4e4-4bfc-af90-b0c63138e4a8" providerId="ADAL" clId="{EAE2C5C7-1AD9-4031-851A-721BCB00FED2}" dt="2021-03-22T19:20:53.391" v="3168" actId="2696"/>
        <pc:sldMkLst>
          <pc:docMk/>
          <pc:sldMk cId="0" sldId="324"/>
        </pc:sldMkLst>
      </pc:sldChg>
      <pc:sldChg chg="addSp modSp add del mod modTransition">
        <pc:chgData name="Jan Křivánek" userId="a92e7f74-d4e4-4bfc-af90-b0c63138e4a8" providerId="ADAL" clId="{EAE2C5C7-1AD9-4031-851A-721BCB00FED2}" dt="2021-03-22T17:57:44.056" v="2450" actId="20577"/>
        <pc:sldMkLst>
          <pc:docMk/>
          <pc:sldMk cId="0" sldId="326"/>
        </pc:sldMkLst>
        <pc:spChg chg="mod">
          <ac:chgData name="Jan Křivánek" userId="a92e7f74-d4e4-4bfc-af90-b0c63138e4a8" providerId="ADAL" clId="{EAE2C5C7-1AD9-4031-851A-721BCB00FED2}" dt="2021-03-22T17:57:44.056" v="2450" actId="20577"/>
          <ac:spMkLst>
            <pc:docMk/>
            <pc:sldMk cId="0" sldId="326"/>
            <ac:spMk id="55298" creationId="{00000000-0000-0000-0000-000000000000}"/>
          </ac:spMkLst>
        </pc:spChg>
        <pc:picChg chg="add mod">
          <ac:chgData name="Jan Křivánek" userId="a92e7f74-d4e4-4bfc-af90-b0c63138e4a8" providerId="ADAL" clId="{EAE2C5C7-1AD9-4031-851A-721BCB00FED2}" dt="2021-03-22T17:56:57.400" v="2444" actId="1076"/>
          <ac:picMkLst>
            <pc:docMk/>
            <pc:sldMk cId="0" sldId="326"/>
            <ac:picMk id="3" creationId="{F46202FC-4C23-43DD-8BAF-25DD4093C996}"/>
          </ac:picMkLst>
        </pc:picChg>
        <pc:picChg chg="add mod">
          <ac:chgData name="Jan Křivánek" userId="a92e7f74-d4e4-4bfc-af90-b0c63138e4a8" providerId="ADAL" clId="{EAE2C5C7-1AD9-4031-851A-721BCB00FED2}" dt="2021-03-22T17:56:54.948" v="2443" actId="1076"/>
          <ac:picMkLst>
            <pc:docMk/>
            <pc:sldMk cId="0" sldId="326"/>
            <ac:picMk id="4" creationId="{F165746E-A77E-441D-B320-0BF8441D715D}"/>
          </ac:picMkLst>
        </pc:picChg>
        <pc:picChg chg="add mod">
          <ac:chgData name="Jan Křivánek" userId="a92e7f74-d4e4-4bfc-af90-b0c63138e4a8" providerId="ADAL" clId="{EAE2C5C7-1AD9-4031-851A-721BCB00FED2}" dt="2021-03-22T17:51:12.752" v="2418" actId="1076"/>
          <ac:picMkLst>
            <pc:docMk/>
            <pc:sldMk cId="0" sldId="326"/>
            <ac:picMk id="12290" creationId="{C60233FA-2836-40FD-9E72-D045E9182AB0}"/>
          </ac:picMkLst>
        </pc:picChg>
      </pc:sldChg>
      <pc:sldChg chg="add del modTransition">
        <pc:chgData name="Jan Křivánek" userId="a92e7f74-d4e4-4bfc-af90-b0c63138e4a8" providerId="ADAL" clId="{EAE2C5C7-1AD9-4031-851A-721BCB00FED2}" dt="2021-03-22T17:39:58.706" v="2237" actId="47"/>
        <pc:sldMkLst>
          <pc:docMk/>
          <pc:sldMk cId="0" sldId="327"/>
        </pc:sldMkLst>
      </pc:sldChg>
      <pc:sldChg chg="addSp delSp modSp add del mod modTransition">
        <pc:chgData name="Jan Křivánek" userId="a92e7f74-d4e4-4bfc-af90-b0c63138e4a8" providerId="ADAL" clId="{EAE2C5C7-1AD9-4031-851A-721BCB00FED2}" dt="2021-03-22T17:47:03.657" v="2354" actId="47"/>
        <pc:sldMkLst>
          <pc:docMk/>
          <pc:sldMk cId="0" sldId="328"/>
        </pc:sldMkLst>
        <pc:spChg chg="mod">
          <ac:chgData name="Jan Křivánek" userId="a92e7f74-d4e4-4bfc-af90-b0c63138e4a8" providerId="ADAL" clId="{EAE2C5C7-1AD9-4031-851A-721BCB00FED2}" dt="2021-03-22T17:40:43.973" v="2241" actId="255"/>
          <ac:spMkLst>
            <pc:docMk/>
            <pc:sldMk cId="0" sldId="328"/>
            <ac:spMk id="6" creationId="{00000000-0000-0000-0000-000000000000}"/>
          </ac:spMkLst>
        </pc:spChg>
        <pc:spChg chg="mod">
          <ac:chgData name="Jan Křivánek" userId="a92e7f74-d4e4-4bfc-af90-b0c63138e4a8" providerId="ADAL" clId="{EAE2C5C7-1AD9-4031-851A-721BCB00FED2}" dt="2021-03-22T17:40:55.534" v="2245" actId="164"/>
          <ac:spMkLst>
            <pc:docMk/>
            <pc:sldMk cId="0" sldId="328"/>
            <ac:spMk id="8" creationId="{00000000-0000-0000-0000-000000000000}"/>
          </ac:spMkLst>
        </pc:spChg>
        <pc:spChg chg="add del mod">
          <ac:chgData name="Jan Křivánek" userId="a92e7f74-d4e4-4bfc-af90-b0c63138e4a8" providerId="ADAL" clId="{EAE2C5C7-1AD9-4031-851A-721BCB00FED2}" dt="2021-03-22T17:45:41.268" v="2317"/>
          <ac:spMkLst>
            <pc:docMk/>
            <pc:sldMk cId="0" sldId="328"/>
            <ac:spMk id="9" creationId="{C40D3279-5300-4090-AC30-5A2C297FD000}"/>
          </ac:spMkLst>
        </pc:spChg>
        <pc:spChg chg="add del mod">
          <ac:chgData name="Jan Křivánek" userId="a92e7f74-d4e4-4bfc-af90-b0c63138e4a8" providerId="ADAL" clId="{EAE2C5C7-1AD9-4031-851A-721BCB00FED2}" dt="2021-03-22T17:45:41.268" v="2317"/>
          <ac:spMkLst>
            <pc:docMk/>
            <pc:sldMk cId="0" sldId="328"/>
            <ac:spMk id="11" creationId="{363A0BDD-8AE1-448C-98BF-8CD3977696BF}"/>
          </ac:spMkLst>
        </pc:spChg>
        <pc:spChg chg="add del mod">
          <ac:chgData name="Jan Křivánek" userId="a92e7f74-d4e4-4bfc-af90-b0c63138e4a8" providerId="ADAL" clId="{EAE2C5C7-1AD9-4031-851A-721BCB00FED2}" dt="2021-03-22T17:45:41.268" v="2317"/>
          <ac:spMkLst>
            <pc:docMk/>
            <pc:sldMk cId="0" sldId="328"/>
            <ac:spMk id="12" creationId="{03349657-1394-4E38-9A95-A8FB641EB15D}"/>
          </ac:spMkLst>
        </pc:spChg>
        <pc:spChg chg="add del mod">
          <ac:chgData name="Jan Křivánek" userId="a92e7f74-d4e4-4bfc-af90-b0c63138e4a8" providerId="ADAL" clId="{EAE2C5C7-1AD9-4031-851A-721BCB00FED2}" dt="2021-03-22T17:45:41.268" v="2317"/>
          <ac:spMkLst>
            <pc:docMk/>
            <pc:sldMk cId="0" sldId="328"/>
            <ac:spMk id="13" creationId="{2EDE4E8D-199C-48FF-A8DE-70BFC828E6C3}"/>
          </ac:spMkLst>
        </pc:spChg>
        <pc:spChg chg="add del mod">
          <ac:chgData name="Jan Křivánek" userId="a92e7f74-d4e4-4bfc-af90-b0c63138e4a8" providerId="ADAL" clId="{EAE2C5C7-1AD9-4031-851A-721BCB00FED2}" dt="2021-03-22T17:45:41.268" v="2317"/>
          <ac:spMkLst>
            <pc:docMk/>
            <pc:sldMk cId="0" sldId="328"/>
            <ac:spMk id="14" creationId="{FA5DD4B9-5702-41C8-83BA-B58D5AAD2EE3}"/>
          </ac:spMkLst>
        </pc:spChg>
        <pc:spChg chg="add del mod">
          <ac:chgData name="Jan Křivánek" userId="a92e7f74-d4e4-4bfc-af90-b0c63138e4a8" providerId="ADAL" clId="{EAE2C5C7-1AD9-4031-851A-721BCB00FED2}" dt="2021-03-22T17:45:41.268" v="2317"/>
          <ac:spMkLst>
            <pc:docMk/>
            <pc:sldMk cId="0" sldId="328"/>
            <ac:spMk id="15" creationId="{50F9C916-BE6F-470B-A397-3F3D798BF32E}"/>
          </ac:spMkLst>
        </pc:spChg>
        <pc:spChg chg="add del mod">
          <ac:chgData name="Jan Křivánek" userId="a92e7f74-d4e4-4bfc-af90-b0c63138e4a8" providerId="ADAL" clId="{EAE2C5C7-1AD9-4031-851A-721BCB00FED2}" dt="2021-03-22T17:45:41.268" v="2317"/>
          <ac:spMkLst>
            <pc:docMk/>
            <pc:sldMk cId="0" sldId="328"/>
            <ac:spMk id="16" creationId="{7618D2E5-6D59-4192-8ACE-F660293F4510}"/>
          </ac:spMkLst>
        </pc:spChg>
        <pc:spChg chg="add del mod">
          <ac:chgData name="Jan Křivánek" userId="a92e7f74-d4e4-4bfc-af90-b0c63138e4a8" providerId="ADAL" clId="{EAE2C5C7-1AD9-4031-851A-721BCB00FED2}" dt="2021-03-22T17:45:41.268" v="2317"/>
          <ac:spMkLst>
            <pc:docMk/>
            <pc:sldMk cId="0" sldId="328"/>
            <ac:spMk id="17" creationId="{34E33315-7AC9-46FA-9A85-5F0AC2F60B72}"/>
          </ac:spMkLst>
        </pc:spChg>
        <pc:spChg chg="mod">
          <ac:chgData name="Jan Křivánek" userId="a92e7f74-d4e4-4bfc-af90-b0c63138e4a8" providerId="ADAL" clId="{EAE2C5C7-1AD9-4031-851A-721BCB00FED2}" dt="2021-03-22T17:42:22.229" v="2287" actId="20577"/>
          <ac:spMkLst>
            <pc:docMk/>
            <pc:sldMk cId="0" sldId="328"/>
            <ac:spMk id="36866" creationId="{00000000-0000-0000-0000-000000000000}"/>
          </ac:spMkLst>
        </pc:spChg>
        <pc:grpChg chg="add mod">
          <ac:chgData name="Jan Křivánek" userId="a92e7f74-d4e4-4bfc-af90-b0c63138e4a8" providerId="ADAL" clId="{EAE2C5C7-1AD9-4031-851A-721BCB00FED2}" dt="2021-03-22T17:42:32.320" v="2291" actId="14100"/>
          <ac:grpSpMkLst>
            <pc:docMk/>
            <pc:sldMk cId="0" sldId="328"/>
            <ac:grpSpMk id="2" creationId="{25B133DF-A556-4121-A34E-59E50617D9C0}"/>
          </ac:grpSpMkLst>
        </pc:grpChg>
        <pc:picChg chg="mod">
          <ac:chgData name="Jan Křivánek" userId="a92e7f74-d4e4-4bfc-af90-b0c63138e4a8" providerId="ADAL" clId="{EAE2C5C7-1AD9-4031-851A-721BCB00FED2}" dt="2021-03-22T17:42:26.505" v="2289" actId="1076"/>
          <ac:picMkLst>
            <pc:docMk/>
            <pc:sldMk cId="0" sldId="328"/>
            <ac:picMk id="7" creationId="{00000000-0000-0000-0000-000000000000}"/>
          </ac:picMkLst>
        </pc:picChg>
        <pc:picChg chg="add del mod">
          <ac:chgData name="Jan Křivánek" userId="a92e7f74-d4e4-4bfc-af90-b0c63138e4a8" providerId="ADAL" clId="{EAE2C5C7-1AD9-4031-851A-721BCB00FED2}" dt="2021-03-22T17:45:41.268" v="2317"/>
          <ac:picMkLst>
            <pc:docMk/>
            <pc:sldMk cId="0" sldId="328"/>
            <ac:picMk id="10" creationId="{E2CEBDDD-0A2D-4D9B-84D6-FEF8576DF517}"/>
          </ac:picMkLst>
        </pc:picChg>
      </pc:sldChg>
      <pc:sldChg chg="add del mod modShow">
        <pc:chgData name="Jan Křivánek" userId="a92e7f74-d4e4-4bfc-af90-b0c63138e4a8" providerId="ADAL" clId="{EAE2C5C7-1AD9-4031-851A-721BCB00FED2}" dt="2021-03-22T16:36:09.455" v="1549" actId="729"/>
        <pc:sldMkLst>
          <pc:docMk/>
          <pc:sldMk cId="0" sldId="330"/>
        </pc:sldMkLst>
      </pc:sldChg>
      <pc:sldChg chg="addSp modSp add del mod modTransition">
        <pc:chgData name="Jan Křivánek" userId="a92e7f74-d4e4-4bfc-af90-b0c63138e4a8" providerId="ADAL" clId="{EAE2C5C7-1AD9-4031-851A-721BCB00FED2}" dt="2021-03-22T16:29:35.435" v="1489" actId="208"/>
        <pc:sldMkLst>
          <pc:docMk/>
          <pc:sldMk cId="0" sldId="331"/>
        </pc:sldMkLst>
        <pc:spChg chg="add mod">
          <ac:chgData name="Jan Křivánek" userId="a92e7f74-d4e4-4bfc-af90-b0c63138e4a8" providerId="ADAL" clId="{EAE2C5C7-1AD9-4031-851A-721BCB00FED2}" dt="2021-03-22T15:50:44.195" v="1475" actId="21"/>
          <ac:spMkLst>
            <pc:docMk/>
            <pc:sldMk cId="0" sldId="331"/>
            <ac:spMk id="8" creationId="{E9B1242B-A1C2-444E-A30D-D352E3B44E7C}"/>
          </ac:spMkLst>
        </pc:spChg>
        <pc:spChg chg="add mod">
          <ac:chgData name="Jan Křivánek" userId="a92e7f74-d4e4-4bfc-af90-b0c63138e4a8" providerId="ADAL" clId="{EAE2C5C7-1AD9-4031-851A-721BCB00FED2}" dt="2021-03-22T15:50:51.835" v="1478" actId="21"/>
          <ac:spMkLst>
            <pc:docMk/>
            <pc:sldMk cId="0" sldId="331"/>
            <ac:spMk id="10" creationId="{370DE44B-D1C2-436B-9BF9-EDC46A3EFAD6}"/>
          </ac:spMkLst>
        </pc:spChg>
        <pc:spChg chg="add mod">
          <ac:chgData name="Jan Křivánek" userId="a92e7f74-d4e4-4bfc-af90-b0c63138e4a8" providerId="ADAL" clId="{EAE2C5C7-1AD9-4031-851A-721BCB00FED2}" dt="2021-03-22T15:50:59.618" v="1481" actId="1076"/>
          <ac:spMkLst>
            <pc:docMk/>
            <pc:sldMk cId="0" sldId="331"/>
            <ac:spMk id="12" creationId="{C0A9E04C-C6B3-4BA1-B854-E451C49C4B77}"/>
          </ac:spMkLst>
        </pc:spChg>
        <pc:spChg chg="add mod">
          <ac:chgData name="Jan Křivánek" userId="a92e7f74-d4e4-4bfc-af90-b0c63138e4a8" providerId="ADAL" clId="{EAE2C5C7-1AD9-4031-851A-721BCB00FED2}" dt="2021-03-22T16:29:35.435" v="1489" actId="208"/>
          <ac:spMkLst>
            <pc:docMk/>
            <pc:sldMk cId="0" sldId="331"/>
            <ac:spMk id="13" creationId="{A70E9204-8D51-4579-8A3B-ACD173641CD4}"/>
          </ac:spMkLst>
        </pc:spChg>
        <pc:spChg chg="add mod">
          <ac:chgData name="Jan Křivánek" userId="a92e7f74-d4e4-4bfc-af90-b0c63138e4a8" providerId="ADAL" clId="{EAE2C5C7-1AD9-4031-851A-721BCB00FED2}" dt="2021-03-22T16:29:35.435" v="1489" actId="208"/>
          <ac:spMkLst>
            <pc:docMk/>
            <pc:sldMk cId="0" sldId="331"/>
            <ac:spMk id="14" creationId="{E3E55D77-A94A-4EFA-8A3C-A0210FD7953F}"/>
          </ac:spMkLst>
        </pc:spChg>
        <pc:spChg chg="mod">
          <ac:chgData name="Jan Křivánek" userId="a92e7f74-d4e4-4bfc-af90-b0c63138e4a8" providerId="ADAL" clId="{EAE2C5C7-1AD9-4031-851A-721BCB00FED2}" dt="2021-03-22T15:49:42.292" v="1469" actId="207"/>
          <ac:spMkLst>
            <pc:docMk/>
            <pc:sldMk cId="0" sldId="331"/>
            <ac:spMk id="22531" creationId="{00000000-0000-0000-0000-000000000000}"/>
          </ac:spMkLst>
        </pc:spChg>
        <pc:picChg chg="mod">
          <ac:chgData name="Jan Křivánek" userId="a92e7f74-d4e4-4bfc-af90-b0c63138e4a8" providerId="ADAL" clId="{EAE2C5C7-1AD9-4031-851A-721BCB00FED2}" dt="2021-03-22T15:49:47.391" v="1471" actId="14100"/>
          <ac:picMkLst>
            <pc:docMk/>
            <pc:sldMk cId="0" sldId="331"/>
            <ac:picMk id="22533" creationId="{00000000-0000-0000-0000-000000000000}"/>
          </ac:picMkLst>
        </pc:picChg>
      </pc:sldChg>
      <pc:sldChg chg="add del modTransition">
        <pc:chgData name="Jan Křivánek" userId="a92e7f74-d4e4-4bfc-af90-b0c63138e4a8" providerId="ADAL" clId="{EAE2C5C7-1AD9-4031-851A-721BCB00FED2}" dt="2021-03-22T18:12:12.849" v="2816" actId="47"/>
        <pc:sldMkLst>
          <pc:docMk/>
          <pc:sldMk cId="0" sldId="332"/>
        </pc:sldMkLst>
      </pc:sldChg>
      <pc:sldChg chg="modSp add del mod modTransition">
        <pc:chgData name="Jan Křivánek" userId="a92e7f74-d4e4-4bfc-af90-b0c63138e4a8" providerId="ADAL" clId="{EAE2C5C7-1AD9-4031-851A-721BCB00FED2}" dt="2021-03-22T18:13:50.299" v="2823" actId="207"/>
        <pc:sldMkLst>
          <pc:docMk/>
          <pc:sldMk cId="0" sldId="333"/>
        </pc:sldMkLst>
        <pc:spChg chg="mod">
          <ac:chgData name="Jan Křivánek" userId="a92e7f74-d4e4-4bfc-af90-b0c63138e4a8" providerId="ADAL" clId="{EAE2C5C7-1AD9-4031-851A-721BCB00FED2}" dt="2021-03-22T18:13:50.299" v="2823" actId="207"/>
          <ac:spMkLst>
            <pc:docMk/>
            <pc:sldMk cId="0" sldId="333"/>
            <ac:spMk id="50178" creationId="{00000000-0000-0000-0000-000000000000}"/>
          </ac:spMkLst>
        </pc:spChg>
      </pc:sldChg>
      <pc:sldChg chg="add del modTransition">
        <pc:chgData name="Jan Křivánek" userId="a92e7f74-d4e4-4bfc-af90-b0c63138e4a8" providerId="ADAL" clId="{EAE2C5C7-1AD9-4031-851A-721BCB00FED2}" dt="2021-03-22T18:16:43.045" v="2856" actId="47"/>
        <pc:sldMkLst>
          <pc:docMk/>
          <pc:sldMk cId="0" sldId="334"/>
        </pc:sldMkLst>
      </pc:sldChg>
      <pc:sldChg chg="modSp add del mod modTransition">
        <pc:chgData name="Jan Křivánek" userId="a92e7f74-d4e4-4bfc-af90-b0c63138e4a8" providerId="ADAL" clId="{EAE2C5C7-1AD9-4031-851A-721BCB00FED2}" dt="2021-03-22T17:40:18.103" v="2238" actId="20577"/>
        <pc:sldMkLst>
          <pc:docMk/>
          <pc:sldMk cId="0" sldId="335"/>
        </pc:sldMkLst>
        <pc:spChg chg="mod">
          <ac:chgData name="Jan Křivánek" userId="a92e7f74-d4e4-4bfc-af90-b0c63138e4a8" providerId="ADAL" clId="{EAE2C5C7-1AD9-4031-851A-721BCB00FED2}" dt="2021-03-22T17:38:15.997" v="2213" actId="207"/>
          <ac:spMkLst>
            <pc:docMk/>
            <pc:sldMk cId="0" sldId="335"/>
            <ac:spMk id="6" creationId="{00000000-0000-0000-0000-000000000000}"/>
          </ac:spMkLst>
        </pc:spChg>
        <pc:spChg chg="mod">
          <ac:chgData name="Jan Křivánek" userId="a92e7f74-d4e4-4bfc-af90-b0c63138e4a8" providerId="ADAL" clId="{EAE2C5C7-1AD9-4031-851A-721BCB00FED2}" dt="2021-03-22T17:40:18.103" v="2238" actId="20577"/>
          <ac:spMkLst>
            <pc:docMk/>
            <pc:sldMk cId="0" sldId="335"/>
            <ac:spMk id="34819" creationId="{00000000-0000-0000-0000-000000000000}"/>
          </ac:spMkLst>
        </pc:spChg>
        <pc:picChg chg="mod">
          <ac:chgData name="Jan Křivánek" userId="a92e7f74-d4e4-4bfc-af90-b0c63138e4a8" providerId="ADAL" clId="{EAE2C5C7-1AD9-4031-851A-721BCB00FED2}" dt="2021-03-22T17:38:52.773" v="2236"/>
          <ac:picMkLst>
            <pc:docMk/>
            <pc:sldMk cId="0" sldId="335"/>
            <ac:picMk id="5" creationId="{00000000-0000-0000-0000-000000000000}"/>
          </ac:picMkLst>
        </pc:picChg>
      </pc:sldChg>
      <pc:sldChg chg="addSp delSp modSp add del mod modTransition modShow">
        <pc:chgData name="Jan Křivánek" userId="a92e7f74-d4e4-4bfc-af90-b0c63138e4a8" providerId="ADAL" clId="{EAE2C5C7-1AD9-4031-851A-721BCB00FED2}" dt="2021-03-22T16:43:17.086" v="1634" actId="1076"/>
        <pc:sldMkLst>
          <pc:docMk/>
          <pc:sldMk cId="0" sldId="337"/>
        </pc:sldMkLst>
        <pc:spChg chg="add del">
          <ac:chgData name="Jan Křivánek" userId="a92e7f74-d4e4-4bfc-af90-b0c63138e4a8" providerId="ADAL" clId="{EAE2C5C7-1AD9-4031-851A-721BCB00FED2}" dt="2021-03-22T16:43:04.269" v="1628" actId="478"/>
          <ac:spMkLst>
            <pc:docMk/>
            <pc:sldMk cId="0" sldId="337"/>
            <ac:spMk id="7" creationId="{4D93A530-FDFC-4080-895B-D0E00BAB74CE}"/>
          </ac:spMkLst>
        </pc:spChg>
        <pc:spChg chg="mod">
          <ac:chgData name="Jan Křivánek" userId="a92e7f74-d4e4-4bfc-af90-b0c63138e4a8" providerId="ADAL" clId="{EAE2C5C7-1AD9-4031-851A-721BCB00FED2}" dt="2021-03-22T16:43:02.572" v="1627" actId="404"/>
          <ac:spMkLst>
            <pc:docMk/>
            <pc:sldMk cId="0" sldId="337"/>
            <ac:spMk id="28675" creationId="{00000000-0000-0000-0000-000000000000}"/>
          </ac:spMkLst>
        </pc:spChg>
        <pc:picChg chg="mod">
          <ac:chgData name="Jan Křivánek" userId="a92e7f74-d4e4-4bfc-af90-b0c63138e4a8" providerId="ADAL" clId="{EAE2C5C7-1AD9-4031-851A-721BCB00FED2}" dt="2021-03-22T16:43:15.707" v="1633" actId="1076"/>
          <ac:picMkLst>
            <pc:docMk/>
            <pc:sldMk cId="0" sldId="337"/>
            <ac:picMk id="28674" creationId="{00000000-0000-0000-0000-000000000000}"/>
          </ac:picMkLst>
        </pc:picChg>
        <pc:picChg chg="del">
          <ac:chgData name="Jan Křivánek" userId="a92e7f74-d4e4-4bfc-af90-b0c63138e4a8" providerId="ADAL" clId="{EAE2C5C7-1AD9-4031-851A-721BCB00FED2}" dt="2021-03-22T16:43:06.892" v="1630" actId="478"/>
          <ac:picMkLst>
            <pc:docMk/>
            <pc:sldMk cId="0" sldId="337"/>
            <ac:picMk id="28676" creationId="{00000000-0000-0000-0000-000000000000}"/>
          </ac:picMkLst>
        </pc:picChg>
        <pc:picChg chg="mod">
          <ac:chgData name="Jan Křivánek" userId="a92e7f74-d4e4-4bfc-af90-b0c63138e4a8" providerId="ADAL" clId="{EAE2C5C7-1AD9-4031-851A-721BCB00FED2}" dt="2021-03-22T16:43:17.086" v="1634" actId="1076"/>
          <ac:picMkLst>
            <pc:docMk/>
            <pc:sldMk cId="0" sldId="337"/>
            <ac:picMk id="28677" creationId="{00000000-0000-0000-0000-000000000000}"/>
          </ac:picMkLst>
        </pc:picChg>
      </pc:sldChg>
      <pc:sldChg chg="addSp delSp modSp add del mod modTransition">
        <pc:chgData name="Jan Křivánek" userId="a92e7f74-d4e4-4bfc-af90-b0c63138e4a8" providerId="ADAL" clId="{EAE2C5C7-1AD9-4031-851A-721BCB00FED2}" dt="2021-03-22T19:08:22.991" v="3021" actId="20577"/>
        <pc:sldMkLst>
          <pc:docMk/>
          <pc:sldMk cId="0" sldId="338"/>
        </pc:sldMkLst>
        <pc:spChg chg="mod">
          <ac:chgData name="Jan Křivánek" userId="a92e7f74-d4e4-4bfc-af90-b0c63138e4a8" providerId="ADAL" clId="{EAE2C5C7-1AD9-4031-851A-721BCB00FED2}" dt="2021-03-22T19:08:22.991" v="3021" actId="20577"/>
          <ac:spMkLst>
            <pc:docMk/>
            <pc:sldMk cId="0" sldId="338"/>
            <ac:spMk id="53251" creationId="{00000000-0000-0000-0000-000000000000}"/>
          </ac:spMkLst>
        </pc:spChg>
        <pc:spChg chg="del mod">
          <ac:chgData name="Jan Křivánek" userId="a92e7f74-d4e4-4bfc-af90-b0c63138e4a8" providerId="ADAL" clId="{EAE2C5C7-1AD9-4031-851A-721BCB00FED2}" dt="2021-03-22T19:05:11.851" v="2963" actId="478"/>
          <ac:spMkLst>
            <pc:docMk/>
            <pc:sldMk cId="0" sldId="338"/>
            <ac:spMk id="53252" creationId="{00000000-0000-0000-0000-000000000000}"/>
          </ac:spMkLst>
        </pc:spChg>
        <pc:picChg chg="mod">
          <ac:chgData name="Jan Křivánek" userId="a92e7f74-d4e4-4bfc-af90-b0c63138e4a8" providerId="ADAL" clId="{EAE2C5C7-1AD9-4031-851A-721BCB00FED2}" dt="2021-03-22T19:06:39.108" v="2990" actId="1076"/>
          <ac:picMkLst>
            <pc:docMk/>
            <pc:sldMk cId="0" sldId="338"/>
            <ac:picMk id="53250" creationId="{00000000-0000-0000-0000-000000000000}"/>
          </ac:picMkLst>
        </pc:picChg>
        <pc:cxnChg chg="add mod">
          <ac:chgData name="Jan Křivánek" userId="a92e7f74-d4e4-4bfc-af90-b0c63138e4a8" providerId="ADAL" clId="{EAE2C5C7-1AD9-4031-851A-721BCB00FED2}" dt="2021-03-22T19:06:39.108" v="2990" actId="1076"/>
          <ac:cxnSpMkLst>
            <pc:docMk/>
            <pc:sldMk cId="0" sldId="338"/>
            <ac:cxnSpMk id="3" creationId="{B518F9BB-D26C-4BE0-ADF1-C3ADC09177C8}"/>
          </ac:cxnSpMkLst>
        </pc:cxnChg>
        <pc:cxnChg chg="add mod">
          <ac:chgData name="Jan Křivánek" userId="a92e7f74-d4e4-4bfc-af90-b0c63138e4a8" providerId="ADAL" clId="{EAE2C5C7-1AD9-4031-851A-721BCB00FED2}" dt="2021-03-22T19:07:25.443" v="3007" actId="1582"/>
          <ac:cxnSpMkLst>
            <pc:docMk/>
            <pc:sldMk cId="0" sldId="338"/>
            <ac:cxnSpMk id="5" creationId="{6C8ECE16-9307-4220-8915-1CAA1C81E000}"/>
          </ac:cxnSpMkLst>
        </pc:cxnChg>
        <pc:cxnChg chg="add mod">
          <ac:chgData name="Jan Křivánek" userId="a92e7f74-d4e4-4bfc-af90-b0c63138e4a8" providerId="ADAL" clId="{EAE2C5C7-1AD9-4031-851A-721BCB00FED2}" dt="2021-03-22T19:06:39.108" v="2990" actId="1076"/>
          <ac:cxnSpMkLst>
            <pc:docMk/>
            <pc:sldMk cId="0" sldId="338"/>
            <ac:cxnSpMk id="7" creationId="{1B2D259D-485E-4B85-99E3-516BBD6FD81F}"/>
          </ac:cxnSpMkLst>
        </pc:cxnChg>
        <pc:cxnChg chg="add mod">
          <ac:chgData name="Jan Křivánek" userId="a92e7f74-d4e4-4bfc-af90-b0c63138e4a8" providerId="ADAL" clId="{EAE2C5C7-1AD9-4031-851A-721BCB00FED2}" dt="2021-03-22T19:07:54.335" v="3011" actId="14100"/>
          <ac:cxnSpMkLst>
            <pc:docMk/>
            <pc:sldMk cId="0" sldId="338"/>
            <ac:cxnSpMk id="10" creationId="{BBC7A273-3EDF-423B-9E2D-02A2BFAF47FF}"/>
          </ac:cxnSpMkLst>
        </pc:cxnChg>
      </pc:sldChg>
      <pc:sldChg chg="addSp delSp modSp add del mod modTransition">
        <pc:chgData name="Jan Křivánek" userId="a92e7f74-d4e4-4bfc-af90-b0c63138e4a8" providerId="ADAL" clId="{EAE2C5C7-1AD9-4031-851A-721BCB00FED2}" dt="2021-03-22T19:13:13.790" v="3119" actId="20577"/>
        <pc:sldMkLst>
          <pc:docMk/>
          <pc:sldMk cId="0" sldId="339"/>
        </pc:sldMkLst>
        <pc:spChg chg="mod">
          <ac:chgData name="Jan Křivánek" userId="a92e7f74-d4e4-4bfc-af90-b0c63138e4a8" providerId="ADAL" clId="{EAE2C5C7-1AD9-4031-851A-721BCB00FED2}" dt="2021-03-22T19:13:13.790" v="3119" actId="20577"/>
          <ac:spMkLst>
            <pc:docMk/>
            <pc:sldMk cId="0" sldId="339"/>
            <ac:spMk id="55298" creationId="{00000000-0000-0000-0000-000000000000}"/>
          </ac:spMkLst>
        </pc:spChg>
        <pc:spChg chg="del mod">
          <ac:chgData name="Jan Křivánek" userId="a92e7f74-d4e4-4bfc-af90-b0c63138e4a8" providerId="ADAL" clId="{EAE2C5C7-1AD9-4031-851A-721BCB00FED2}" dt="2021-03-22T19:12:03.508" v="3085" actId="478"/>
          <ac:spMkLst>
            <pc:docMk/>
            <pc:sldMk cId="0" sldId="339"/>
            <ac:spMk id="55299" creationId="{00000000-0000-0000-0000-000000000000}"/>
          </ac:spMkLst>
        </pc:spChg>
        <pc:picChg chg="add mod">
          <ac:chgData name="Jan Křivánek" userId="a92e7f74-d4e4-4bfc-af90-b0c63138e4a8" providerId="ADAL" clId="{EAE2C5C7-1AD9-4031-851A-721BCB00FED2}" dt="2021-03-22T19:12:27.663" v="3089" actId="1076"/>
          <ac:picMkLst>
            <pc:docMk/>
            <pc:sldMk cId="0" sldId="339"/>
            <ac:picMk id="4" creationId="{792AF7D2-7CD3-49A0-A326-EAB8F9B046DB}"/>
          </ac:picMkLst>
        </pc:picChg>
      </pc:sldChg>
      <pc:sldChg chg="add del">
        <pc:chgData name="Jan Křivánek" userId="a92e7f74-d4e4-4bfc-af90-b0c63138e4a8" providerId="ADAL" clId="{EAE2C5C7-1AD9-4031-851A-721BCB00FED2}" dt="2021-03-22T16:36:13.370" v="1550" actId="47"/>
        <pc:sldMkLst>
          <pc:docMk/>
          <pc:sldMk cId="1760758976" sldId="340"/>
        </pc:sldMkLst>
        <pc:spChg chg="add mod">
          <ac:chgData name="Jan Křivánek" userId="a92e7f74-d4e4-4bfc-af90-b0c63138e4a8" providerId="ADAL" clId="{EAE2C5C7-1AD9-4031-851A-721BCB00FED2}" dt="2021-03-22T18:02:31.935" v="2648" actId="113"/>
          <ac:spMkLst>
            <pc:docMk/>
            <pc:sldMk cId="1760758976" sldId="340"/>
            <ac:spMk id="4" creationId="{D3F6F3CC-78C9-43CE-9406-3C1EC94BE751}"/>
          </ac:spMkLst>
        </pc:spChg>
        <pc:picChg chg="mod">
          <ac:chgData name="Jan Křivánek" userId="a92e7f74-d4e4-4bfc-af90-b0c63138e4a8" providerId="ADAL" clId="{EAE2C5C7-1AD9-4031-851A-721BCB00FED2}" dt="2021-03-22T18:02:33.651" v="2649" actId="1076"/>
          <ac:picMkLst>
            <pc:docMk/>
            <pc:sldMk cId="1760758976" sldId="340"/>
            <ac:picMk id="11" creationId="{00000000-0000-0000-0000-000000000000}"/>
          </ac:picMkLst>
        </pc:picChg>
      </pc:sldChg>
      <pc:sldChg chg="modSp add del mod modTransition">
        <pc:chgData name="Jan Křivánek" userId="a92e7f74-d4e4-4bfc-af90-b0c63138e4a8" providerId="ADAL" clId="{EAE2C5C7-1AD9-4031-851A-721BCB00FED2}" dt="2021-03-22T17:12:49.037" v="2008" actId="403"/>
        <pc:sldMkLst>
          <pc:docMk/>
          <pc:sldMk cId="0" sldId="341"/>
        </pc:sldMkLst>
        <pc:spChg chg="mod">
          <ac:chgData name="Jan Křivánek" userId="a92e7f74-d4e4-4bfc-af90-b0c63138e4a8" providerId="ADAL" clId="{EAE2C5C7-1AD9-4031-851A-721BCB00FED2}" dt="2021-03-22T17:12:49.037" v="2008" actId="403"/>
          <ac:spMkLst>
            <pc:docMk/>
            <pc:sldMk cId="0" sldId="341"/>
            <ac:spMk id="17410" creationId="{00000000-0000-0000-0000-000000000000}"/>
          </ac:spMkLst>
        </pc:spChg>
        <pc:spChg chg="mod">
          <ac:chgData name="Jan Křivánek" userId="a92e7f74-d4e4-4bfc-af90-b0c63138e4a8" providerId="ADAL" clId="{EAE2C5C7-1AD9-4031-851A-721BCB00FED2}" dt="2021-03-22T16:46:50.295" v="1642" actId="207"/>
          <ac:spMkLst>
            <pc:docMk/>
            <pc:sldMk cId="0" sldId="341"/>
            <ac:spMk id="33796" creationId="{00000000-0000-0000-0000-000000000000}"/>
          </ac:spMkLst>
        </pc:spChg>
        <pc:spChg chg="mod">
          <ac:chgData name="Jan Křivánek" userId="a92e7f74-d4e4-4bfc-af90-b0c63138e4a8" providerId="ADAL" clId="{EAE2C5C7-1AD9-4031-851A-721BCB00FED2}" dt="2021-03-22T16:46:50.295" v="1642" actId="207"/>
          <ac:spMkLst>
            <pc:docMk/>
            <pc:sldMk cId="0" sldId="341"/>
            <ac:spMk id="33799" creationId="{00000000-0000-0000-0000-000000000000}"/>
          </ac:spMkLst>
        </pc:spChg>
      </pc:sldChg>
      <pc:sldChg chg="addSp delSp modSp add del mod modTransition">
        <pc:chgData name="Jan Křivánek" userId="a92e7f74-d4e4-4bfc-af90-b0c63138e4a8" providerId="ADAL" clId="{EAE2C5C7-1AD9-4031-851A-721BCB00FED2}" dt="2021-03-22T19:14:06.017" v="3126" actId="113"/>
        <pc:sldMkLst>
          <pc:docMk/>
          <pc:sldMk cId="0" sldId="343"/>
        </pc:sldMkLst>
        <pc:spChg chg="add del mod">
          <ac:chgData name="Jan Křivánek" userId="a92e7f74-d4e4-4bfc-af90-b0c63138e4a8" providerId="ADAL" clId="{EAE2C5C7-1AD9-4031-851A-721BCB00FED2}" dt="2021-03-22T19:13:50.002" v="3122" actId="478"/>
          <ac:spMkLst>
            <pc:docMk/>
            <pc:sldMk cId="0" sldId="343"/>
            <ac:spMk id="3" creationId="{770DA3C8-3A10-4C0D-909A-BF40B2467F84}"/>
          </ac:spMkLst>
        </pc:spChg>
        <pc:spChg chg="add mod">
          <ac:chgData name="Jan Křivánek" userId="a92e7f74-d4e4-4bfc-af90-b0c63138e4a8" providerId="ADAL" clId="{EAE2C5C7-1AD9-4031-851A-721BCB00FED2}" dt="2021-03-22T19:14:06.017" v="3126" actId="113"/>
          <ac:spMkLst>
            <pc:docMk/>
            <pc:sldMk cId="0" sldId="343"/>
            <ac:spMk id="7" creationId="{E167DE33-7F5B-455C-971B-D7270188A201}"/>
          </ac:spMkLst>
        </pc:spChg>
        <pc:spChg chg="del">
          <ac:chgData name="Jan Křivánek" userId="a92e7f74-d4e4-4bfc-af90-b0c63138e4a8" providerId="ADAL" clId="{EAE2C5C7-1AD9-4031-851A-721BCB00FED2}" dt="2021-03-22T19:13:45.989" v="3120" actId="478"/>
          <ac:spMkLst>
            <pc:docMk/>
            <pc:sldMk cId="0" sldId="343"/>
            <ac:spMk id="56323" creationId="{00000000-0000-0000-0000-000000000000}"/>
          </ac:spMkLst>
        </pc:spChg>
        <pc:spChg chg="del">
          <ac:chgData name="Jan Křivánek" userId="a92e7f74-d4e4-4bfc-af90-b0c63138e4a8" providerId="ADAL" clId="{EAE2C5C7-1AD9-4031-851A-721BCB00FED2}" dt="2021-03-22T19:13:45.989" v="3120" actId="478"/>
          <ac:spMkLst>
            <pc:docMk/>
            <pc:sldMk cId="0" sldId="343"/>
            <ac:spMk id="156674" creationId="{00000000-0000-0000-0000-000000000000}"/>
          </ac:spMkLst>
        </pc:spChg>
        <pc:graphicFrameChg chg="add mod">
          <ac:chgData name="Jan Křivánek" userId="a92e7f74-d4e4-4bfc-af90-b0c63138e4a8" providerId="ADAL" clId="{EAE2C5C7-1AD9-4031-851A-721BCB00FED2}" dt="2021-03-22T19:13:55.742" v="3123" actId="1076"/>
          <ac:graphicFrameMkLst>
            <pc:docMk/>
            <pc:sldMk cId="0" sldId="343"/>
            <ac:graphicFrameMk id="8" creationId="{DEA76614-5C20-45E0-B4C8-E3058ABC215C}"/>
          </ac:graphicFrameMkLst>
        </pc:graphicFrameChg>
        <pc:graphicFrameChg chg="del">
          <ac:chgData name="Jan Křivánek" userId="a92e7f74-d4e4-4bfc-af90-b0c63138e4a8" providerId="ADAL" clId="{EAE2C5C7-1AD9-4031-851A-721BCB00FED2}" dt="2021-03-22T19:13:45.989" v="3120" actId="478"/>
          <ac:graphicFrameMkLst>
            <pc:docMk/>
            <pc:sldMk cId="0" sldId="343"/>
            <ac:graphicFrameMk id="59447" creationId="{00000000-0000-0000-0000-000000000000}"/>
          </ac:graphicFrameMkLst>
        </pc:graphicFrameChg>
      </pc:sldChg>
      <pc:sldChg chg="addSp delSp modSp add del mod">
        <pc:chgData name="Jan Křivánek" userId="a92e7f74-d4e4-4bfc-af90-b0c63138e4a8" providerId="ADAL" clId="{EAE2C5C7-1AD9-4031-851A-721BCB00FED2}" dt="2021-03-22T18:09:41.176" v="2769" actId="14100"/>
        <pc:sldMkLst>
          <pc:docMk/>
          <pc:sldMk cId="0" sldId="344"/>
        </pc:sldMkLst>
        <pc:spChg chg="add del mod">
          <ac:chgData name="Jan Křivánek" userId="a92e7f74-d4e4-4bfc-af90-b0c63138e4a8" providerId="ADAL" clId="{EAE2C5C7-1AD9-4031-851A-721BCB00FED2}" dt="2021-03-22T18:05:06.631" v="2690" actId="478"/>
          <ac:spMkLst>
            <pc:docMk/>
            <pc:sldMk cId="0" sldId="344"/>
            <ac:spMk id="4" creationId="{FEB59B05-6024-4859-B926-BE6601B5B8F6}"/>
          </ac:spMkLst>
        </pc:spChg>
        <pc:spChg chg="mod">
          <ac:chgData name="Jan Křivánek" userId="a92e7f74-d4e4-4bfc-af90-b0c63138e4a8" providerId="ADAL" clId="{EAE2C5C7-1AD9-4031-851A-721BCB00FED2}" dt="2021-03-22T18:03:41.346" v="2655" actId="1076"/>
          <ac:spMkLst>
            <pc:docMk/>
            <pc:sldMk cId="0" sldId="344"/>
            <ac:spMk id="30722" creationId="{00000000-0000-0000-0000-000000000000}"/>
          </ac:spMkLst>
        </pc:spChg>
        <pc:spChg chg="mod">
          <ac:chgData name="Jan Křivánek" userId="a92e7f74-d4e4-4bfc-af90-b0c63138e4a8" providerId="ADAL" clId="{EAE2C5C7-1AD9-4031-851A-721BCB00FED2}" dt="2021-03-22T18:09:41.176" v="2769" actId="14100"/>
          <ac:spMkLst>
            <pc:docMk/>
            <pc:sldMk cId="0" sldId="344"/>
            <ac:spMk id="62467" creationId="{00000000-0000-0000-0000-000000000000}"/>
          </ac:spMkLst>
        </pc:spChg>
      </pc:sldChg>
      <pc:sldChg chg="add del">
        <pc:chgData name="Jan Křivánek" userId="a92e7f74-d4e4-4bfc-af90-b0c63138e4a8" providerId="ADAL" clId="{EAE2C5C7-1AD9-4031-851A-721BCB00FED2}" dt="2021-03-22T18:06:49.641" v="2706" actId="47"/>
        <pc:sldMkLst>
          <pc:docMk/>
          <pc:sldMk cId="0" sldId="345"/>
        </pc:sldMkLst>
      </pc:sldChg>
      <pc:sldChg chg="add del">
        <pc:chgData name="Jan Křivánek" userId="a92e7f74-d4e4-4bfc-af90-b0c63138e4a8" providerId="ADAL" clId="{EAE2C5C7-1AD9-4031-851A-721BCB00FED2}" dt="2021-03-22T18:07:03.591" v="2708" actId="47"/>
        <pc:sldMkLst>
          <pc:docMk/>
          <pc:sldMk cId="0" sldId="346"/>
        </pc:sldMkLst>
      </pc:sldChg>
      <pc:sldChg chg="add del">
        <pc:chgData name="Jan Křivánek" userId="a92e7f74-d4e4-4bfc-af90-b0c63138e4a8" providerId="ADAL" clId="{EAE2C5C7-1AD9-4031-851A-721BCB00FED2}" dt="2021-03-22T18:07:01.769" v="2707" actId="47"/>
        <pc:sldMkLst>
          <pc:docMk/>
          <pc:sldMk cId="0" sldId="347"/>
        </pc:sldMkLst>
      </pc:sldChg>
      <pc:sldChg chg="modSp add del mod">
        <pc:chgData name="Jan Křivánek" userId="a92e7f74-d4e4-4bfc-af90-b0c63138e4a8" providerId="ADAL" clId="{EAE2C5C7-1AD9-4031-851A-721BCB00FED2}" dt="2021-03-22T18:08:54.977" v="2752" actId="47"/>
        <pc:sldMkLst>
          <pc:docMk/>
          <pc:sldMk cId="0" sldId="348"/>
        </pc:sldMkLst>
        <pc:spChg chg="mod">
          <ac:chgData name="Jan Křivánek" userId="a92e7f74-d4e4-4bfc-af90-b0c63138e4a8" providerId="ADAL" clId="{EAE2C5C7-1AD9-4031-851A-721BCB00FED2}" dt="2021-03-22T13:50:14.801" v="15" actId="27636"/>
          <ac:spMkLst>
            <pc:docMk/>
            <pc:sldMk cId="0" sldId="348"/>
            <ac:spMk id="70659" creationId="{00000000-0000-0000-0000-000000000000}"/>
          </ac:spMkLst>
        </pc:spChg>
      </pc:sldChg>
      <pc:sldChg chg="add del">
        <pc:chgData name="Jan Křivánek" userId="a92e7f74-d4e4-4bfc-af90-b0c63138e4a8" providerId="ADAL" clId="{EAE2C5C7-1AD9-4031-851A-721BCB00FED2}" dt="2021-03-22T18:09:10.297" v="2754" actId="47"/>
        <pc:sldMkLst>
          <pc:docMk/>
          <pc:sldMk cId="0" sldId="349"/>
        </pc:sldMkLst>
      </pc:sldChg>
      <pc:sldChg chg="add del">
        <pc:chgData name="Jan Křivánek" userId="a92e7f74-d4e4-4bfc-af90-b0c63138e4a8" providerId="ADAL" clId="{EAE2C5C7-1AD9-4031-851A-721BCB00FED2}" dt="2021-03-22T18:12:05.192" v="2815" actId="47"/>
        <pc:sldMkLst>
          <pc:docMk/>
          <pc:sldMk cId="0" sldId="350"/>
        </pc:sldMkLst>
      </pc:sldChg>
      <pc:sldChg chg="add del modTransition">
        <pc:chgData name="Jan Křivánek" userId="a92e7f74-d4e4-4bfc-af90-b0c63138e4a8" providerId="ADAL" clId="{EAE2C5C7-1AD9-4031-851A-721BCB00FED2}" dt="2021-03-22T16:31:20.394" v="1493" actId="47"/>
        <pc:sldMkLst>
          <pc:docMk/>
          <pc:sldMk cId="0" sldId="351"/>
        </pc:sldMkLst>
      </pc:sldChg>
      <pc:sldChg chg="modSp add del mod">
        <pc:chgData name="Jan Křivánek" userId="a92e7f74-d4e4-4bfc-af90-b0c63138e4a8" providerId="ADAL" clId="{EAE2C5C7-1AD9-4031-851A-721BCB00FED2}" dt="2021-03-22T14:13:29.147" v="342" actId="208"/>
        <pc:sldMkLst>
          <pc:docMk/>
          <pc:sldMk cId="0" sldId="352"/>
        </pc:sldMkLst>
        <pc:spChg chg="mod">
          <ac:chgData name="Jan Křivánek" userId="a92e7f74-d4e4-4bfc-af90-b0c63138e4a8" providerId="ADAL" clId="{EAE2C5C7-1AD9-4031-851A-721BCB00FED2}" dt="2021-03-22T14:12:30.773" v="333" actId="14100"/>
          <ac:spMkLst>
            <pc:docMk/>
            <pc:sldMk cId="0" sldId="352"/>
            <ac:spMk id="11267" creationId="{00000000-0000-0000-0000-000000000000}"/>
          </ac:spMkLst>
        </pc:spChg>
        <pc:spChg chg="mod">
          <ac:chgData name="Jan Křivánek" userId="a92e7f74-d4e4-4bfc-af90-b0c63138e4a8" providerId="ADAL" clId="{EAE2C5C7-1AD9-4031-851A-721BCB00FED2}" dt="2021-03-22T14:13:29.147" v="342" actId="208"/>
          <ac:spMkLst>
            <pc:docMk/>
            <pc:sldMk cId="0" sldId="352"/>
            <ac:spMk id="11268" creationId="{00000000-0000-0000-0000-000000000000}"/>
          </ac:spMkLst>
        </pc:spChg>
        <pc:picChg chg="mod">
          <ac:chgData name="Jan Křivánek" userId="a92e7f74-d4e4-4bfc-af90-b0c63138e4a8" providerId="ADAL" clId="{EAE2C5C7-1AD9-4031-851A-721BCB00FED2}" dt="2021-03-22T14:12:48.101" v="334"/>
          <ac:picMkLst>
            <pc:docMk/>
            <pc:sldMk cId="0" sldId="352"/>
            <ac:picMk id="11266" creationId="{00000000-0000-0000-0000-000000000000}"/>
          </ac:picMkLst>
        </pc:picChg>
      </pc:sldChg>
      <pc:sldChg chg="add del modTransition">
        <pc:chgData name="Jan Křivánek" userId="a92e7f74-d4e4-4bfc-af90-b0c63138e4a8" providerId="ADAL" clId="{EAE2C5C7-1AD9-4031-851A-721BCB00FED2}" dt="2021-03-22T19:20:53.391" v="3168" actId="2696"/>
        <pc:sldMkLst>
          <pc:docMk/>
          <pc:sldMk cId="0" sldId="354"/>
        </pc:sldMkLst>
      </pc:sldChg>
      <pc:sldChg chg="add del modTransition">
        <pc:chgData name="Jan Křivánek" userId="a92e7f74-d4e4-4bfc-af90-b0c63138e4a8" providerId="ADAL" clId="{EAE2C5C7-1AD9-4031-851A-721BCB00FED2}" dt="2021-03-22T19:20:53.391" v="3168" actId="2696"/>
        <pc:sldMkLst>
          <pc:docMk/>
          <pc:sldMk cId="0" sldId="355"/>
        </pc:sldMkLst>
      </pc:sldChg>
      <pc:sldChg chg="modSp add del mod modTransition">
        <pc:chgData name="Jan Křivánek" userId="a92e7f74-d4e4-4bfc-af90-b0c63138e4a8" providerId="ADAL" clId="{EAE2C5C7-1AD9-4031-851A-721BCB00FED2}" dt="2021-03-22T15:25:00.814" v="991" actId="1076"/>
        <pc:sldMkLst>
          <pc:docMk/>
          <pc:sldMk cId="0" sldId="360"/>
        </pc:sldMkLst>
        <pc:spChg chg="mod">
          <ac:chgData name="Jan Křivánek" userId="a92e7f74-d4e4-4bfc-af90-b0c63138e4a8" providerId="ADAL" clId="{EAE2C5C7-1AD9-4031-851A-721BCB00FED2}" dt="2021-03-22T15:25:00.814" v="991" actId="1076"/>
          <ac:spMkLst>
            <pc:docMk/>
            <pc:sldMk cId="0" sldId="360"/>
            <ac:spMk id="16386" creationId="{00000000-0000-0000-0000-000000000000}"/>
          </ac:spMkLst>
        </pc:spChg>
        <pc:picChg chg="mod">
          <ac:chgData name="Jan Křivánek" userId="a92e7f74-d4e4-4bfc-af90-b0c63138e4a8" providerId="ADAL" clId="{EAE2C5C7-1AD9-4031-851A-721BCB00FED2}" dt="2021-03-22T15:23:18.758" v="964" actId="1076"/>
          <ac:picMkLst>
            <pc:docMk/>
            <pc:sldMk cId="0" sldId="360"/>
            <ac:picMk id="16387" creationId="{00000000-0000-0000-0000-000000000000}"/>
          </ac:picMkLst>
        </pc:picChg>
        <pc:picChg chg="mod">
          <ac:chgData name="Jan Křivánek" userId="a92e7f74-d4e4-4bfc-af90-b0c63138e4a8" providerId="ADAL" clId="{EAE2C5C7-1AD9-4031-851A-721BCB00FED2}" dt="2021-03-22T15:23:17.025" v="963" actId="1076"/>
          <ac:picMkLst>
            <pc:docMk/>
            <pc:sldMk cId="0" sldId="360"/>
            <ac:picMk id="16388" creationId="{00000000-0000-0000-0000-000000000000}"/>
          </ac:picMkLst>
        </pc:picChg>
        <pc:picChg chg="mod">
          <ac:chgData name="Jan Křivánek" userId="a92e7f74-d4e4-4bfc-af90-b0c63138e4a8" providerId="ADAL" clId="{EAE2C5C7-1AD9-4031-851A-721BCB00FED2}" dt="2021-03-22T15:24:54.373" v="988" actId="1076"/>
          <ac:picMkLst>
            <pc:docMk/>
            <pc:sldMk cId="0" sldId="360"/>
            <ac:picMk id="16389" creationId="{00000000-0000-0000-0000-000000000000}"/>
          </ac:picMkLst>
        </pc:picChg>
      </pc:sldChg>
      <pc:sldChg chg="addSp delSp modSp add del mod modTransition">
        <pc:chgData name="Jan Křivánek" userId="a92e7f74-d4e4-4bfc-af90-b0c63138e4a8" providerId="ADAL" clId="{EAE2C5C7-1AD9-4031-851A-721BCB00FED2}" dt="2021-03-22T15:47:42.698" v="1429" actId="20577"/>
        <pc:sldMkLst>
          <pc:docMk/>
          <pc:sldMk cId="0" sldId="362"/>
        </pc:sldMkLst>
        <pc:spChg chg="del mod">
          <ac:chgData name="Jan Křivánek" userId="a92e7f74-d4e4-4bfc-af90-b0c63138e4a8" providerId="ADAL" clId="{EAE2C5C7-1AD9-4031-851A-721BCB00FED2}" dt="2021-03-22T15:42:05.797" v="1316" actId="478"/>
          <ac:spMkLst>
            <pc:docMk/>
            <pc:sldMk cId="0" sldId="362"/>
            <ac:spMk id="7" creationId="{00000000-0000-0000-0000-000000000000}"/>
          </ac:spMkLst>
        </pc:spChg>
        <pc:spChg chg="add mod">
          <ac:chgData name="Jan Křivánek" userId="a92e7f74-d4e4-4bfc-af90-b0c63138e4a8" providerId="ADAL" clId="{EAE2C5C7-1AD9-4031-851A-721BCB00FED2}" dt="2021-03-22T15:47:42.698" v="1429" actId="20577"/>
          <ac:spMkLst>
            <pc:docMk/>
            <pc:sldMk cId="0" sldId="362"/>
            <ac:spMk id="8" creationId="{A30413C5-A2FA-4666-924D-C2B7F69C89E9}"/>
          </ac:spMkLst>
        </pc:spChg>
        <pc:spChg chg="add del mod">
          <ac:chgData name="Jan Křivánek" userId="a92e7f74-d4e4-4bfc-af90-b0c63138e4a8" providerId="ADAL" clId="{EAE2C5C7-1AD9-4031-851A-721BCB00FED2}" dt="2021-03-22T15:45:44.324" v="1400" actId="478"/>
          <ac:spMkLst>
            <pc:docMk/>
            <pc:sldMk cId="0" sldId="362"/>
            <ac:spMk id="10" creationId="{A463BF77-EDD6-41A2-96E3-1505CE038F99}"/>
          </ac:spMkLst>
        </pc:spChg>
        <pc:spChg chg="del mod">
          <ac:chgData name="Jan Křivánek" userId="a92e7f74-d4e4-4bfc-af90-b0c63138e4a8" providerId="ADAL" clId="{EAE2C5C7-1AD9-4031-851A-721BCB00FED2}" dt="2021-03-22T15:42:05.797" v="1316" actId="478"/>
          <ac:spMkLst>
            <pc:docMk/>
            <pc:sldMk cId="0" sldId="362"/>
            <ac:spMk id="19458" creationId="{00000000-0000-0000-0000-000000000000}"/>
          </ac:spMkLst>
        </pc:spChg>
        <pc:spChg chg="mod">
          <ac:chgData name="Jan Křivánek" userId="a92e7f74-d4e4-4bfc-af90-b0c63138e4a8" providerId="ADAL" clId="{EAE2C5C7-1AD9-4031-851A-721BCB00FED2}" dt="2021-03-22T15:38:05.161" v="1280" actId="207"/>
          <ac:spMkLst>
            <pc:docMk/>
            <pc:sldMk cId="0" sldId="362"/>
            <ac:spMk id="19460" creationId="{00000000-0000-0000-0000-000000000000}"/>
          </ac:spMkLst>
        </pc:spChg>
        <pc:spChg chg="del mod">
          <ac:chgData name="Jan Křivánek" userId="a92e7f74-d4e4-4bfc-af90-b0c63138e4a8" providerId="ADAL" clId="{EAE2C5C7-1AD9-4031-851A-721BCB00FED2}" dt="2021-03-22T15:42:05.797" v="1316" actId="478"/>
          <ac:spMkLst>
            <pc:docMk/>
            <pc:sldMk cId="0" sldId="362"/>
            <ac:spMk id="19461" creationId="{00000000-0000-0000-0000-000000000000}"/>
          </ac:spMkLst>
        </pc:spChg>
        <pc:spChg chg="mod">
          <ac:chgData name="Jan Křivánek" userId="a92e7f74-d4e4-4bfc-af90-b0c63138e4a8" providerId="ADAL" clId="{EAE2C5C7-1AD9-4031-851A-721BCB00FED2}" dt="2021-03-22T15:46:47.411" v="1414" actId="1076"/>
          <ac:spMkLst>
            <pc:docMk/>
            <pc:sldMk cId="0" sldId="362"/>
            <ac:spMk id="19462" creationId="{00000000-0000-0000-0000-000000000000}"/>
          </ac:spMkLst>
        </pc:spChg>
        <pc:picChg chg="add mod">
          <ac:chgData name="Jan Křivánek" userId="a92e7f74-d4e4-4bfc-af90-b0c63138e4a8" providerId="ADAL" clId="{EAE2C5C7-1AD9-4031-851A-721BCB00FED2}" dt="2021-03-22T15:46:40.162" v="1412" actId="1076"/>
          <ac:picMkLst>
            <pc:docMk/>
            <pc:sldMk cId="0" sldId="362"/>
            <ac:picMk id="9" creationId="{C3A68C21-7A7E-47DB-B138-F0D57FB6C72A}"/>
          </ac:picMkLst>
        </pc:picChg>
        <pc:picChg chg="del">
          <ac:chgData name="Jan Křivánek" userId="a92e7f74-d4e4-4bfc-af90-b0c63138e4a8" providerId="ADAL" clId="{EAE2C5C7-1AD9-4031-851A-721BCB00FED2}" dt="2021-03-22T15:42:03.987" v="1315" actId="478"/>
          <ac:picMkLst>
            <pc:docMk/>
            <pc:sldMk cId="0" sldId="362"/>
            <ac:picMk id="19459" creationId="{00000000-0000-0000-0000-000000000000}"/>
          </ac:picMkLst>
        </pc:picChg>
      </pc:sldChg>
      <pc:sldChg chg="add del modTransition">
        <pc:chgData name="Jan Křivánek" userId="a92e7f74-d4e4-4bfc-af90-b0c63138e4a8" providerId="ADAL" clId="{EAE2C5C7-1AD9-4031-851A-721BCB00FED2}" dt="2021-03-22T15:47:12.722" v="1419" actId="47"/>
        <pc:sldMkLst>
          <pc:docMk/>
          <pc:sldMk cId="0" sldId="363"/>
        </pc:sldMkLst>
      </pc:sldChg>
      <pc:sldChg chg="modSp add del mod modTransition modShow chgLayout">
        <pc:chgData name="Jan Křivánek" userId="a92e7f74-d4e4-4bfc-af90-b0c63138e4a8" providerId="ADAL" clId="{EAE2C5C7-1AD9-4031-851A-721BCB00FED2}" dt="2021-03-22T16:44:57.170" v="1637" actId="729"/>
        <pc:sldMkLst>
          <pc:docMk/>
          <pc:sldMk cId="0" sldId="367"/>
        </pc:sldMkLst>
        <pc:graphicFrameChg chg="modGraphic">
          <ac:chgData name="Jan Křivánek" userId="a92e7f74-d4e4-4bfc-af90-b0c63138e4a8" providerId="ADAL" clId="{EAE2C5C7-1AD9-4031-851A-721BCB00FED2}" dt="2021-03-22T16:43:54.122" v="1635" actId="207"/>
          <ac:graphicFrameMkLst>
            <pc:docMk/>
            <pc:sldMk cId="0" sldId="367"/>
            <ac:graphicFrameMk id="2" creationId="{00000000-0000-0000-0000-000000000000}"/>
          </ac:graphicFrameMkLst>
        </pc:graphicFrameChg>
      </pc:sldChg>
      <pc:sldChg chg="modSp add del mod">
        <pc:chgData name="Jan Křivánek" userId="a92e7f74-d4e4-4bfc-af90-b0c63138e4a8" providerId="ADAL" clId="{EAE2C5C7-1AD9-4031-851A-721BCB00FED2}" dt="2021-03-22T18:09:00.622" v="2753" actId="47"/>
        <pc:sldMkLst>
          <pc:docMk/>
          <pc:sldMk cId="0" sldId="370"/>
        </pc:sldMkLst>
        <pc:spChg chg="mod">
          <ac:chgData name="Jan Křivánek" userId="a92e7f74-d4e4-4bfc-af90-b0c63138e4a8" providerId="ADAL" clId="{EAE2C5C7-1AD9-4031-851A-721BCB00FED2}" dt="2021-03-22T13:50:14.818" v="16" actId="27636"/>
          <ac:spMkLst>
            <pc:docMk/>
            <pc:sldMk cId="0" sldId="370"/>
            <ac:spMk id="70659" creationId="{00000000-0000-0000-0000-000000000000}"/>
          </ac:spMkLst>
        </pc:spChg>
      </pc:sldChg>
      <pc:sldChg chg="addSp delSp modSp add del mod">
        <pc:chgData name="Jan Křivánek" userId="a92e7f74-d4e4-4bfc-af90-b0c63138e4a8" providerId="ADAL" clId="{EAE2C5C7-1AD9-4031-851A-721BCB00FED2}" dt="2021-03-22T18:11:58.825" v="2814" actId="1076"/>
        <pc:sldMkLst>
          <pc:docMk/>
          <pc:sldMk cId="0" sldId="371"/>
        </pc:sldMkLst>
        <pc:spChg chg="add mod">
          <ac:chgData name="Jan Křivánek" userId="a92e7f74-d4e4-4bfc-af90-b0c63138e4a8" providerId="ADAL" clId="{EAE2C5C7-1AD9-4031-851A-721BCB00FED2}" dt="2021-03-22T18:11:43.774" v="2798" actId="20577"/>
          <ac:spMkLst>
            <pc:docMk/>
            <pc:sldMk cId="0" sldId="371"/>
            <ac:spMk id="8" creationId="{509942A3-D62C-4C50-BBA7-9C48C9914103}"/>
          </ac:spMkLst>
        </pc:spChg>
        <pc:spChg chg="add mod">
          <ac:chgData name="Jan Křivánek" userId="a92e7f74-d4e4-4bfc-af90-b0c63138e4a8" providerId="ADAL" clId="{EAE2C5C7-1AD9-4031-851A-721BCB00FED2}" dt="2021-03-22T18:11:58.825" v="2814" actId="1076"/>
          <ac:spMkLst>
            <pc:docMk/>
            <pc:sldMk cId="0" sldId="371"/>
            <ac:spMk id="10" creationId="{EF75CAE0-9472-4B42-B266-E2048BA23CFB}"/>
          </ac:spMkLst>
        </pc:spChg>
        <pc:spChg chg="add del mod">
          <ac:chgData name="Jan Křivánek" userId="a92e7f74-d4e4-4bfc-af90-b0c63138e4a8" providerId="ADAL" clId="{EAE2C5C7-1AD9-4031-851A-721BCB00FED2}" dt="2021-03-22T18:11:11.256" v="2788" actId="478"/>
          <ac:spMkLst>
            <pc:docMk/>
            <pc:sldMk cId="0" sldId="371"/>
            <ac:spMk id="81924" creationId="{00000000-0000-0000-0000-000000000000}"/>
          </ac:spMkLst>
        </pc:spChg>
        <pc:spChg chg="del mod">
          <ac:chgData name="Jan Křivánek" userId="a92e7f74-d4e4-4bfc-af90-b0c63138e4a8" providerId="ADAL" clId="{EAE2C5C7-1AD9-4031-851A-721BCB00FED2}" dt="2021-03-22T18:11:11.256" v="2788" actId="478"/>
          <ac:spMkLst>
            <pc:docMk/>
            <pc:sldMk cId="0" sldId="371"/>
            <ac:spMk id="81925" creationId="{00000000-0000-0000-0000-000000000000}"/>
          </ac:spMkLst>
        </pc:spChg>
        <pc:picChg chg="add mod">
          <ac:chgData name="Jan Křivánek" userId="a92e7f74-d4e4-4bfc-af90-b0c63138e4a8" providerId="ADAL" clId="{EAE2C5C7-1AD9-4031-851A-721BCB00FED2}" dt="2021-03-22T18:11:29.648" v="2793" actId="1076"/>
          <ac:picMkLst>
            <pc:docMk/>
            <pc:sldMk cId="0" sldId="371"/>
            <ac:picMk id="16386" creationId="{3BEAA0A2-8E7B-461D-BC0F-8E122F2A8482}"/>
          </ac:picMkLst>
        </pc:picChg>
        <pc:picChg chg="add mod">
          <ac:chgData name="Jan Křivánek" userId="a92e7f74-d4e4-4bfc-af90-b0c63138e4a8" providerId="ADAL" clId="{EAE2C5C7-1AD9-4031-851A-721BCB00FED2}" dt="2021-03-22T18:11:28.551" v="2792" actId="14100"/>
          <ac:picMkLst>
            <pc:docMk/>
            <pc:sldMk cId="0" sldId="371"/>
            <ac:picMk id="16388" creationId="{B482F41E-E633-4D83-B70F-108470467D8E}"/>
          </ac:picMkLst>
        </pc:picChg>
        <pc:picChg chg="del">
          <ac:chgData name="Jan Křivánek" userId="a92e7f74-d4e4-4bfc-af90-b0c63138e4a8" providerId="ADAL" clId="{EAE2C5C7-1AD9-4031-851A-721BCB00FED2}" dt="2021-03-22T18:10:12.438" v="2770" actId="478"/>
          <ac:picMkLst>
            <pc:docMk/>
            <pc:sldMk cId="0" sldId="371"/>
            <ac:picMk id="47106" creationId="{00000000-0000-0000-0000-000000000000}"/>
          </ac:picMkLst>
        </pc:picChg>
      </pc:sldChg>
      <pc:sldChg chg="addSp modSp add del mod modTransition">
        <pc:chgData name="Jan Křivánek" userId="a92e7f74-d4e4-4bfc-af90-b0c63138e4a8" providerId="ADAL" clId="{EAE2C5C7-1AD9-4031-851A-721BCB00FED2}" dt="2021-03-22T14:11:48.341" v="329" actId="208"/>
        <pc:sldMkLst>
          <pc:docMk/>
          <pc:sldMk cId="0" sldId="372"/>
        </pc:sldMkLst>
        <pc:spChg chg="add mod">
          <ac:chgData name="Jan Křivánek" userId="a92e7f74-d4e4-4bfc-af90-b0c63138e4a8" providerId="ADAL" clId="{EAE2C5C7-1AD9-4031-851A-721BCB00FED2}" dt="2021-03-22T14:10:36.104" v="306" actId="1076"/>
          <ac:spMkLst>
            <pc:docMk/>
            <pc:sldMk cId="0" sldId="372"/>
            <ac:spMk id="2" creationId="{6F62CB56-E240-410B-80B0-93AD82B6612A}"/>
          </ac:spMkLst>
        </pc:spChg>
        <pc:spChg chg="add mod">
          <ac:chgData name="Jan Křivánek" userId="a92e7f74-d4e4-4bfc-af90-b0c63138e4a8" providerId="ADAL" clId="{EAE2C5C7-1AD9-4031-851A-721BCB00FED2}" dt="2021-03-22T14:10:57.250" v="312" actId="1076"/>
          <ac:spMkLst>
            <pc:docMk/>
            <pc:sldMk cId="0" sldId="372"/>
            <ac:spMk id="4" creationId="{83B3FBB8-CC2D-4BFE-9C76-5D1F399222F3}"/>
          </ac:spMkLst>
        </pc:spChg>
        <pc:spChg chg="add mod">
          <ac:chgData name="Jan Křivánek" userId="a92e7f74-d4e4-4bfc-af90-b0c63138e4a8" providerId="ADAL" clId="{EAE2C5C7-1AD9-4031-851A-721BCB00FED2}" dt="2021-03-22T14:10:52.940" v="311" actId="1076"/>
          <ac:spMkLst>
            <pc:docMk/>
            <pc:sldMk cId="0" sldId="372"/>
            <ac:spMk id="5" creationId="{5570015B-28AE-45AE-9627-583120439270}"/>
          </ac:spMkLst>
        </pc:spChg>
        <pc:spChg chg="add mod">
          <ac:chgData name="Jan Křivánek" userId="a92e7f74-d4e4-4bfc-af90-b0c63138e4a8" providerId="ADAL" clId="{EAE2C5C7-1AD9-4031-851A-721BCB00FED2}" dt="2021-03-22T14:10:44.875" v="310" actId="1076"/>
          <ac:spMkLst>
            <pc:docMk/>
            <pc:sldMk cId="0" sldId="372"/>
            <ac:spMk id="7" creationId="{127D60EA-97BA-4FBF-82E9-E5F6072BB3F6}"/>
          </ac:spMkLst>
        </pc:spChg>
        <pc:spChg chg="mod">
          <ac:chgData name="Jan Křivánek" userId="a92e7f74-d4e4-4bfc-af90-b0c63138e4a8" providerId="ADAL" clId="{EAE2C5C7-1AD9-4031-851A-721BCB00FED2}" dt="2021-03-22T14:09:59.700" v="289" actId="1076"/>
          <ac:spMkLst>
            <pc:docMk/>
            <pc:sldMk cId="0" sldId="372"/>
            <ac:spMk id="10243" creationId="{00000000-0000-0000-0000-000000000000}"/>
          </ac:spMkLst>
        </pc:spChg>
        <pc:picChg chg="mod">
          <ac:chgData name="Jan Křivánek" userId="a92e7f74-d4e4-4bfc-af90-b0c63138e4a8" providerId="ADAL" clId="{EAE2C5C7-1AD9-4031-851A-721BCB00FED2}" dt="2021-03-22T14:09:59.700" v="289" actId="1076"/>
          <ac:picMkLst>
            <pc:docMk/>
            <pc:sldMk cId="0" sldId="372"/>
            <ac:picMk id="10242" creationId="{00000000-0000-0000-0000-000000000000}"/>
          </ac:picMkLst>
        </pc:picChg>
        <pc:cxnChg chg="add mod">
          <ac:chgData name="Jan Křivánek" userId="a92e7f74-d4e4-4bfc-af90-b0c63138e4a8" providerId="ADAL" clId="{EAE2C5C7-1AD9-4031-851A-721BCB00FED2}" dt="2021-03-22T14:11:48.341" v="329" actId="208"/>
          <ac:cxnSpMkLst>
            <pc:docMk/>
            <pc:sldMk cId="0" sldId="372"/>
            <ac:cxnSpMk id="6" creationId="{CE477C1B-880E-449D-9641-407313B09F21}"/>
          </ac:cxnSpMkLst>
        </pc:cxnChg>
        <pc:cxnChg chg="add mod">
          <ac:chgData name="Jan Křivánek" userId="a92e7f74-d4e4-4bfc-af90-b0c63138e4a8" providerId="ADAL" clId="{EAE2C5C7-1AD9-4031-851A-721BCB00FED2}" dt="2021-03-22T14:11:48.341" v="329" actId="208"/>
          <ac:cxnSpMkLst>
            <pc:docMk/>
            <pc:sldMk cId="0" sldId="372"/>
            <ac:cxnSpMk id="10" creationId="{3C4859E2-F116-43BE-92F9-A6AA95370A33}"/>
          </ac:cxnSpMkLst>
        </pc:cxnChg>
        <pc:cxnChg chg="add mod">
          <ac:chgData name="Jan Křivánek" userId="a92e7f74-d4e4-4bfc-af90-b0c63138e4a8" providerId="ADAL" clId="{EAE2C5C7-1AD9-4031-851A-721BCB00FED2}" dt="2021-03-22T14:11:48.341" v="329" actId="208"/>
          <ac:cxnSpMkLst>
            <pc:docMk/>
            <pc:sldMk cId="0" sldId="372"/>
            <ac:cxnSpMk id="13" creationId="{8176CDC2-4689-4A2F-AE19-48399C53DBE0}"/>
          </ac:cxnSpMkLst>
        </pc:cxnChg>
        <pc:cxnChg chg="add mod">
          <ac:chgData name="Jan Křivánek" userId="a92e7f74-d4e4-4bfc-af90-b0c63138e4a8" providerId="ADAL" clId="{EAE2C5C7-1AD9-4031-851A-721BCB00FED2}" dt="2021-03-22T14:11:48.341" v="329" actId="208"/>
          <ac:cxnSpMkLst>
            <pc:docMk/>
            <pc:sldMk cId="0" sldId="372"/>
            <ac:cxnSpMk id="16" creationId="{A2AC1880-5BBA-4BCC-9CA5-E58948EB8CFB}"/>
          </ac:cxnSpMkLst>
        </pc:cxnChg>
        <pc:cxnChg chg="add mod">
          <ac:chgData name="Jan Křivánek" userId="a92e7f74-d4e4-4bfc-af90-b0c63138e4a8" providerId="ADAL" clId="{EAE2C5C7-1AD9-4031-851A-721BCB00FED2}" dt="2021-03-22T14:11:48.341" v="329" actId="208"/>
          <ac:cxnSpMkLst>
            <pc:docMk/>
            <pc:sldMk cId="0" sldId="372"/>
            <ac:cxnSpMk id="19" creationId="{1C44C2A1-B2DE-43AE-824F-D32E7F924A1F}"/>
          </ac:cxnSpMkLst>
        </pc:cxnChg>
        <pc:cxnChg chg="add mod">
          <ac:chgData name="Jan Křivánek" userId="a92e7f74-d4e4-4bfc-af90-b0c63138e4a8" providerId="ADAL" clId="{EAE2C5C7-1AD9-4031-851A-721BCB00FED2}" dt="2021-03-22T14:11:48.341" v="329" actId="208"/>
          <ac:cxnSpMkLst>
            <pc:docMk/>
            <pc:sldMk cId="0" sldId="372"/>
            <ac:cxnSpMk id="22" creationId="{A11A2BCD-F413-490A-B69F-57D587990467}"/>
          </ac:cxnSpMkLst>
        </pc:cxnChg>
      </pc:sldChg>
      <pc:sldChg chg="addSp delSp modSp add del mod modTransition">
        <pc:chgData name="Jan Křivánek" userId="a92e7f74-d4e4-4bfc-af90-b0c63138e4a8" providerId="ADAL" clId="{EAE2C5C7-1AD9-4031-851A-721BCB00FED2}" dt="2021-03-22T15:23:10.482" v="962" actId="404"/>
        <pc:sldMkLst>
          <pc:docMk/>
          <pc:sldMk cId="0" sldId="373"/>
        </pc:sldMkLst>
        <pc:spChg chg="del mod">
          <ac:chgData name="Jan Křivánek" userId="a92e7f74-d4e4-4bfc-af90-b0c63138e4a8" providerId="ADAL" clId="{EAE2C5C7-1AD9-4031-851A-721BCB00FED2}" dt="2021-03-22T15:10:58.583" v="695" actId="478"/>
          <ac:spMkLst>
            <pc:docMk/>
            <pc:sldMk cId="0" sldId="373"/>
            <ac:spMk id="5" creationId="{00000000-0000-0000-0000-000000000000}"/>
          </ac:spMkLst>
        </pc:spChg>
        <pc:spChg chg="add del mod">
          <ac:chgData name="Jan Křivánek" userId="a92e7f74-d4e4-4bfc-af90-b0c63138e4a8" providerId="ADAL" clId="{EAE2C5C7-1AD9-4031-851A-721BCB00FED2}" dt="2021-03-22T15:17:35.666" v="811"/>
          <ac:spMkLst>
            <pc:docMk/>
            <pc:sldMk cId="0" sldId="373"/>
            <ac:spMk id="7" creationId="{2F19E64C-4C76-4751-AE1F-094A9CCB5603}"/>
          </ac:spMkLst>
        </pc:spChg>
        <pc:spChg chg="mod">
          <ac:chgData name="Jan Křivánek" userId="a92e7f74-d4e4-4bfc-af90-b0c63138e4a8" providerId="ADAL" clId="{EAE2C5C7-1AD9-4031-851A-721BCB00FED2}" dt="2021-03-22T15:23:10.482" v="962" actId="404"/>
          <ac:spMkLst>
            <pc:docMk/>
            <pc:sldMk cId="0" sldId="373"/>
            <ac:spMk id="15362" creationId="{00000000-0000-0000-0000-000000000000}"/>
          </ac:spMkLst>
        </pc:spChg>
        <pc:picChg chg="mod">
          <ac:chgData name="Jan Křivánek" userId="a92e7f74-d4e4-4bfc-af90-b0c63138e4a8" providerId="ADAL" clId="{EAE2C5C7-1AD9-4031-851A-721BCB00FED2}" dt="2021-03-22T15:11:00.634" v="696" actId="1076"/>
          <ac:picMkLst>
            <pc:docMk/>
            <pc:sldMk cId="0" sldId="373"/>
            <ac:picMk id="15364" creationId="{00000000-0000-0000-0000-000000000000}"/>
          </ac:picMkLst>
        </pc:picChg>
        <pc:picChg chg="mod">
          <ac:chgData name="Jan Křivánek" userId="a92e7f74-d4e4-4bfc-af90-b0c63138e4a8" providerId="ADAL" clId="{EAE2C5C7-1AD9-4031-851A-721BCB00FED2}" dt="2021-03-22T15:23:06.289" v="957" actId="1076"/>
          <ac:picMkLst>
            <pc:docMk/>
            <pc:sldMk cId="0" sldId="373"/>
            <ac:picMk id="17413" creationId="{00000000-0000-0000-0000-000000000000}"/>
          </ac:picMkLst>
        </pc:picChg>
      </pc:sldChg>
      <pc:sldChg chg="addSp delSp modSp add del mod modTransition">
        <pc:chgData name="Jan Křivánek" userId="a92e7f74-d4e4-4bfc-af90-b0c63138e4a8" providerId="ADAL" clId="{EAE2C5C7-1AD9-4031-851A-721BCB00FED2}" dt="2021-03-22T15:42:00.072" v="1314" actId="1076"/>
        <pc:sldMkLst>
          <pc:docMk/>
          <pc:sldMk cId="0" sldId="374"/>
        </pc:sldMkLst>
        <pc:spChg chg="add mod">
          <ac:chgData name="Jan Křivánek" userId="a92e7f74-d4e4-4bfc-af90-b0c63138e4a8" providerId="ADAL" clId="{EAE2C5C7-1AD9-4031-851A-721BCB00FED2}" dt="2021-03-22T15:41:47.107" v="1313" actId="6549"/>
          <ac:spMkLst>
            <pc:docMk/>
            <pc:sldMk cId="0" sldId="374"/>
            <ac:spMk id="9" creationId="{76D314FD-EDF0-4E1A-9F37-429695CEC90E}"/>
          </ac:spMkLst>
        </pc:spChg>
        <pc:spChg chg="mod">
          <ac:chgData name="Jan Křivánek" userId="a92e7f74-d4e4-4bfc-af90-b0c63138e4a8" providerId="ADAL" clId="{EAE2C5C7-1AD9-4031-851A-721BCB00FED2}" dt="2021-03-22T15:41:12.825" v="1305" actId="1076"/>
          <ac:spMkLst>
            <pc:docMk/>
            <pc:sldMk cId="0" sldId="374"/>
            <ac:spMk id="18434" creationId="{00000000-0000-0000-0000-000000000000}"/>
          </ac:spMkLst>
        </pc:spChg>
        <pc:spChg chg="mod">
          <ac:chgData name="Jan Křivánek" userId="a92e7f74-d4e4-4bfc-af90-b0c63138e4a8" providerId="ADAL" clId="{EAE2C5C7-1AD9-4031-851A-721BCB00FED2}" dt="2021-03-22T15:40:48.935" v="1297" actId="20577"/>
          <ac:spMkLst>
            <pc:docMk/>
            <pc:sldMk cId="0" sldId="374"/>
            <ac:spMk id="18437" creationId="{00000000-0000-0000-0000-000000000000}"/>
          </ac:spMkLst>
        </pc:spChg>
        <pc:spChg chg="mod">
          <ac:chgData name="Jan Křivánek" userId="a92e7f74-d4e4-4bfc-af90-b0c63138e4a8" providerId="ADAL" clId="{EAE2C5C7-1AD9-4031-851A-721BCB00FED2}" dt="2021-03-22T15:34:19.818" v="1218" actId="2711"/>
          <ac:spMkLst>
            <pc:docMk/>
            <pc:sldMk cId="0" sldId="374"/>
            <ac:spMk id="18438" creationId="{00000000-0000-0000-0000-000000000000}"/>
          </ac:spMkLst>
        </pc:spChg>
        <pc:picChg chg="add mod">
          <ac:chgData name="Jan Křivánek" userId="a92e7f74-d4e4-4bfc-af90-b0c63138e4a8" providerId="ADAL" clId="{EAE2C5C7-1AD9-4031-851A-721BCB00FED2}" dt="2021-03-22T15:42:00.072" v="1314" actId="1076"/>
          <ac:picMkLst>
            <pc:docMk/>
            <pc:sldMk cId="0" sldId="374"/>
            <ac:picMk id="8" creationId="{68A8A99C-B948-4F6D-AAE9-D233D8AE4228}"/>
          </ac:picMkLst>
        </pc:picChg>
        <pc:picChg chg="del mod">
          <ac:chgData name="Jan Křivánek" userId="a92e7f74-d4e4-4bfc-af90-b0c63138e4a8" providerId="ADAL" clId="{EAE2C5C7-1AD9-4031-851A-721BCB00FED2}" dt="2021-03-22T15:34:47.956" v="1224" actId="478"/>
          <ac:picMkLst>
            <pc:docMk/>
            <pc:sldMk cId="0" sldId="374"/>
            <ac:picMk id="18435" creationId="{00000000-0000-0000-0000-000000000000}"/>
          </ac:picMkLst>
        </pc:picChg>
        <pc:picChg chg="mod modCrop">
          <ac:chgData name="Jan Křivánek" userId="a92e7f74-d4e4-4bfc-af90-b0c63138e4a8" providerId="ADAL" clId="{EAE2C5C7-1AD9-4031-851A-721BCB00FED2}" dt="2021-03-22T15:40:21.218" v="1284" actId="1076"/>
          <ac:picMkLst>
            <pc:docMk/>
            <pc:sldMk cId="0" sldId="374"/>
            <ac:picMk id="18436" creationId="{00000000-0000-0000-0000-000000000000}"/>
          </ac:picMkLst>
        </pc:picChg>
        <pc:picChg chg="mod">
          <ac:chgData name="Jan Křivánek" userId="a92e7f74-d4e4-4bfc-af90-b0c63138e4a8" providerId="ADAL" clId="{EAE2C5C7-1AD9-4031-851A-721BCB00FED2}" dt="2021-03-22T15:41:04.582" v="1303" actId="1076"/>
          <ac:picMkLst>
            <pc:docMk/>
            <pc:sldMk cId="0" sldId="374"/>
            <ac:picMk id="18439" creationId="{00000000-0000-0000-0000-000000000000}"/>
          </ac:picMkLst>
        </pc:picChg>
      </pc:sldChg>
      <pc:sldChg chg="addSp delSp modSp add del mod modTransition">
        <pc:chgData name="Jan Křivánek" userId="a92e7f74-d4e4-4bfc-af90-b0c63138e4a8" providerId="ADAL" clId="{EAE2C5C7-1AD9-4031-851A-721BCB00FED2}" dt="2021-03-22T17:45:15.764" v="2315" actId="1076"/>
        <pc:sldMkLst>
          <pc:docMk/>
          <pc:sldMk cId="0" sldId="375"/>
        </pc:sldMkLst>
        <pc:spChg chg="mod">
          <ac:chgData name="Jan Křivánek" userId="a92e7f74-d4e4-4bfc-af90-b0c63138e4a8" providerId="ADAL" clId="{EAE2C5C7-1AD9-4031-851A-721BCB00FED2}" dt="2021-03-22T17:38:01.259" v="2212" actId="20577"/>
          <ac:spMkLst>
            <pc:docMk/>
            <pc:sldMk cId="0" sldId="375"/>
            <ac:spMk id="34818" creationId="{00000000-0000-0000-0000-000000000000}"/>
          </ac:spMkLst>
        </pc:spChg>
        <pc:spChg chg="del mod">
          <ac:chgData name="Jan Křivánek" userId="a92e7f74-d4e4-4bfc-af90-b0c63138e4a8" providerId="ADAL" clId="{EAE2C5C7-1AD9-4031-851A-721BCB00FED2}" dt="2021-03-22T17:34:34.416" v="2172"/>
          <ac:spMkLst>
            <pc:docMk/>
            <pc:sldMk cId="0" sldId="375"/>
            <ac:spMk id="34819" creationId="{00000000-0000-0000-0000-000000000000}"/>
          </ac:spMkLst>
        </pc:spChg>
        <pc:picChg chg="add del mod">
          <ac:chgData name="Jan Křivánek" userId="a92e7f74-d4e4-4bfc-af90-b0c63138e4a8" providerId="ADAL" clId="{EAE2C5C7-1AD9-4031-851A-721BCB00FED2}" dt="2021-03-22T17:36:34.505" v="2194" actId="478"/>
          <ac:picMkLst>
            <pc:docMk/>
            <pc:sldMk cId="0" sldId="375"/>
            <ac:picMk id="2" creationId="{50D13B55-EDB9-4EC2-95B5-E6E538BB7237}"/>
          </ac:picMkLst>
        </pc:picChg>
        <pc:picChg chg="add mod">
          <ac:chgData name="Jan Křivánek" userId="a92e7f74-d4e4-4bfc-af90-b0c63138e4a8" providerId="ADAL" clId="{EAE2C5C7-1AD9-4031-851A-721BCB00FED2}" dt="2021-03-22T17:45:14.860" v="2314" actId="1076"/>
          <ac:picMkLst>
            <pc:docMk/>
            <pc:sldMk cId="0" sldId="375"/>
            <ac:picMk id="13" creationId="{310B20D2-A05E-401B-A9F7-927C8D5B1BD4}"/>
          </ac:picMkLst>
        </pc:picChg>
        <pc:picChg chg="add del mod">
          <ac:chgData name="Jan Křivánek" userId="a92e7f74-d4e4-4bfc-af90-b0c63138e4a8" providerId="ADAL" clId="{EAE2C5C7-1AD9-4031-851A-721BCB00FED2}" dt="2021-03-22T17:26:55.130" v="2018" actId="478"/>
          <ac:picMkLst>
            <pc:docMk/>
            <pc:sldMk cId="0" sldId="375"/>
            <ac:picMk id="10242" creationId="{413C1A8A-4B9A-4BE4-8D4C-91655B5982E0}"/>
          </ac:picMkLst>
        </pc:picChg>
        <pc:picChg chg="add mod">
          <ac:chgData name="Jan Křivánek" userId="a92e7f74-d4e4-4bfc-af90-b0c63138e4a8" providerId="ADAL" clId="{EAE2C5C7-1AD9-4031-851A-721BCB00FED2}" dt="2021-03-22T17:35:12.779" v="2188" actId="1076"/>
          <ac:picMkLst>
            <pc:docMk/>
            <pc:sldMk cId="0" sldId="375"/>
            <ac:picMk id="10244" creationId="{CB45DDA7-5F9C-4A12-B1E5-234103A80E42}"/>
          </ac:picMkLst>
        </pc:picChg>
        <pc:picChg chg="add mod">
          <ac:chgData name="Jan Křivánek" userId="a92e7f74-d4e4-4bfc-af90-b0c63138e4a8" providerId="ADAL" clId="{EAE2C5C7-1AD9-4031-851A-721BCB00FED2}" dt="2021-03-22T17:35:16.314" v="2189" actId="1076"/>
          <ac:picMkLst>
            <pc:docMk/>
            <pc:sldMk cId="0" sldId="375"/>
            <ac:picMk id="10246" creationId="{9C03B599-A74E-4A4E-BDA2-6591F0C5DD6F}"/>
          </ac:picMkLst>
        </pc:picChg>
        <pc:picChg chg="add del mod">
          <ac:chgData name="Jan Křivánek" userId="a92e7f74-d4e4-4bfc-af90-b0c63138e4a8" providerId="ADAL" clId="{EAE2C5C7-1AD9-4031-851A-721BCB00FED2}" dt="2021-03-22T17:28:06.974" v="2026" actId="478"/>
          <ac:picMkLst>
            <pc:docMk/>
            <pc:sldMk cId="0" sldId="375"/>
            <ac:picMk id="10248" creationId="{3C9E2A4E-16FB-4BC7-82F0-72D925463697}"/>
          </ac:picMkLst>
        </pc:picChg>
        <pc:picChg chg="add mod">
          <ac:chgData name="Jan Křivánek" userId="a92e7f74-d4e4-4bfc-af90-b0c63138e4a8" providerId="ADAL" clId="{EAE2C5C7-1AD9-4031-851A-721BCB00FED2}" dt="2021-03-22T17:45:15.764" v="2315" actId="1076"/>
          <ac:picMkLst>
            <pc:docMk/>
            <pc:sldMk cId="0" sldId="375"/>
            <ac:picMk id="10250" creationId="{30BF2C98-E680-4348-A9A3-8C0509A986FF}"/>
          </ac:picMkLst>
        </pc:picChg>
        <pc:picChg chg="add del">
          <ac:chgData name="Jan Křivánek" userId="a92e7f74-d4e4-4bfc-af90-b0c63138e4a8" providerId="ADAL" clId="{EAE2C5C7-1AD9-4031-851A-721BCB00FED2}" dt="2021-03-22T17:36:13.319" v="2193" actId="478"/>
          <ac:picMkLst>
            <pc:docMk/>
            <pc:sldMk cId="0" sldId="375"/>
            <ac:picMk id="10252" creationId="{DDF6586A-1E3F-4F6B-99CB-D9F442D8F768}"/>
          </ac:picMkLst>
        </pc:picChg>
        <pc:picChg chg="add mod">
          <ac:chgData name="Jan Křivánek" userId="a92e7f74-d4e4-4bfc-af90-b0c63138e4a8" providerId="ADAL" clId="{EAE2C5C7-1AD9-4031-851A-721BCB00FED2}" dt="2021-03-22T17:36:42.182" v="2199" actId="1076"/>
          <ac:picMkLst>
            <pc:docMk/>
            <pc:sldMk cId="0" sldId="375"/>
            <ac:picMk id="10254" creationId="{B99C3778-6F0A-40E6-A330-5B85F08B49F2}"/>
          </ac:picMkLst>
        </pc:picChg>
        <pc:picChg chg="del mod">
          <ac:chgData name="Jan Křivánek" userId="a92e7f74-d4e4-4bfc-af90-b0c63138e4a8" providerId="ADAL" clId="{EAE2C5C7-1AD9-4031-851A-721BCB00FED2}" dt="2021-03-22T17:28:53.966" v="2028" actId="21"/>
          <ac:picMkLst>
            <pc:docMk/>
            <pc:sldMk cId="0" sldId="375"/>
            <ac:picMk id="34820" creationId="{00000000-0000-0000-0000-000000000000}"/>
          </ac:picMkLst>
        </pc:picChg>
      </pc:sldChg>
      <pc:sldChg chg="addSp delSp modSp new mod">
        <pc:chgData name="Jan Křivánek" userId="a92e7f74-d4e4-4bfc-af90-b0c63138e4a8" providerId="ADAL" clId="{EAE2C5C7-1AD9-4031-851A-721BCB00FED2}" dt="2021-03-22T13:55:07.961" v="88" actId="1076"/>
        <pc:sldMkLst>
          <pc:docMk/>
          <pc:sldMk cId="3975264562" sldId="376"/>
        </pc:sldMkLst>
        <pc:graphicFrameChg chg="add del mod">
          <ac:chgData name="Jan Křivánek" userId="a92e7f74-d4e4-4bfc-af90-b0c63138e4a8" providerId="ADAL" clId="{EAE2C5C7-1AD9-4031-851A-721BCB00FED2}" dt="2021-03-22T13:54:50.207" v="86"/>
          <ac:graphicFrameMkLst>
            <pc:docMk/>
            <pc:sldMk cId="3975264562" sldId="376"/>
            <ac:graphicFrameMk id="2" creationId="{BA297E18-97D4-43A2-B8CE-BA1C447425A6}"/>
          </ac:graphicFrameMkLst>
        </pc:graphicFrameChg>
        <pc:graphicFrameChg chg="add mod">
          <ac:chgData name="Jan Křivánek" userId="a92e7f74-d4e4-4bfc-af90-b0c63138e4a8" providerId="ADAL" clId="{EAE2C5C7-1AD9-4031-851A-721BCB00FED2}" dt="2021-03-22T13:55:07.961" v="88" actId="1076"/>
          <ac:graphicFrameMkLst>
            <pc:docMk/>
            <pc:sldMk cId="3975264562" sldId="376"/>
            <ac:graphicFrameMk id="3" creationId="{4A6E8507-042C-4048-B241-CAD685E3D6EA}"/>
          </ac:graphicFrameMkLst>
        </pc:graphicFrameChg>
        <pc:graphicFrameChg chg="add mod">
          <ac:chgData name="Jan Křivánek" userId="a92e7f74-d4e4-4bfc-af90-b0c63138e4a8" providerId="ADAL" clId="{EAE2C5C7-1AD9-4031-851A-721BCB00FED2}" dt="2021-03-22T13:55:07.961" v="88" actId="1076"/>
          <ac:graphicFrameMkLst>
            <pc:docMk/>
            <pc:sldMk cId="3975264562" sldId="376"/>
            <ac:graphicFrameMk id="4" creationId="{266384AC-3D35-4803-BEAB-071346DFF15B}"/>
          </ac:graphicFrameMkLst>
        </pc:graphicFrameChg>
      </pc:sldChg>
      <pc:sldChg chg="addSp delSp modSp new mod ord">
        <pc:chgData name="Jan Křivánek" userId="a92e7f74-d4e4-4bfc-af90-b0c63138e4a8" providerId="ADAL" clId="{EAE2C5C7-1AD9-4031-851A-721BCB00FED2}" dt="2021-03-22T14:20:59.454" v="474" actId="403"/>
        <pc:sldMkLst>
          <pc:docMk/>
          <pc:sldMk cId="2874571203" sldId="377"/>
        </pc:sldMkLst>
        <pc:spChg chg="add mod">
          <ac:chgData name="Jan Křivánek" userId="a92e7f74-d4e4-4bfc-af90-b0c63138e4a8" providerId="ADAL" clId="{EAE2C5C7-1AD9-4031-851A-721BCB00FED2}" dt="2021-03-22T14:20:59.454" v="474" actId="403"/>
          <ac:spMkLst>
            <pc:docMk/>
            <pc:sldMk cId="2874571203" sldId="377"/>
            <ac:spMk id="2" creationId="{879EC4A4-A043-417C-9CF8-8CB82237092C}"/>
          </ac:spMkLst>
        </pc:spChg>
        <pc:spChg chg="add mod">
          <ac:chgData name="Jan Křivánek" userId="a92e7f74-d4e4-4bfc-af90-b0c63138e4a8" providerId="ADAL" clId="{EAE2C5C7-1AD9-4031-851A-721BCB00FED2}" dt="2021-03-22T14:20:35.005" v="467" actId="1076"/>
          <ac:spMkLst>
            <pc:docMk/>
            <pc:sldMk cId="2874571203" sldId="377"/>
            <ac:spMk id="4" creationId="{F27E3434-4589-483A-B395-BE3705B34D59}"/>
          </ac:spMkLst>
        </pc:spChg>
        <pc:spChg chg="add mod">
          <ac:chgData name="Jan Křivánek" userId="a92e7f74-d4e4-4bfc-af90-b0c63138e4a8" providerId="ADAL" clId="{EAE2C5C7-1AD9-4031-851A-721BCB00FED2}" dt="2021-03-22T14:20:35.005" v="467" actId="1076"/>
          <ac:spMkLst>
            <pc:docMk/>
            <pc:sldMk cId="2874571203" sldId="377"/>
            <ac:spMk id="9" creationId="{C7D39C1B-8EB5-462C-A3B8-EE0979396DFD}"/>
          </ac:spMkLst>
        </pc:spChg>
        <pc:spChg chg="add mod">
          <ac:chgData name="Jan Křivánek" userId="a92e7f74-d4e4-4bfc-af90-b0c63138e4a8" providerId="ADAL" clId="{EAE2C5C7-1AD9-4031-851A-721BCB00FED2}" dt="2021-03-22T14:20:35.005" v="467" actId="1076"/>
          <ac:spMkLst>
            <pc:docMk/>
            <pc:sldMk cId="2874571203" sldId="377"/>
            <ac:spMk id="11" creationId="{348C20C8-A2A3-48CD-ABC5-8B7579F70EF6}"/>
          </ac:spMkLst>
        </pc:spChg>
        <pc:picChg chg="add del mod">
          <ac:chgData name="Jan Křivánek" userId="a92e7f74-d4e4-4bfc-af90-b0c63138e4a8" providerId="ADAL" clId="{EAE2C5C7-1AD9-4031-851A-721BCB00FED2}" dt="2021-03-22T14:16:32.847" v="396" actId="478"/>
          <ac:picMkLst>
            <pc:docMk/>
            <pc:sldMk cId="2874571203" sldId="377"/>
            <ac:picMk id="5" creationId="{67FF0973-CD3A-4449-BA33-F2E485949781}"/>
          </ac:picMkLst>
        </pc:picChg>
        <pc:picChg chg="add mod">
          <ac:chgData name="Jan Křivánek" userId="a92e7f74-d4e4-4bfc-af90-b0c63138e4a8" providerId="ADAL" clId="{EAE2C5C7-1AD9-4031-851A-721BCB00FED2}" dt="2021-03-22T14:20:35.005" v="467" actId="1076"/>
          <ac:picMkLst>
            <pc:docMk/>
            <pc:sldMk cId="2874571203" sldId="377"/>
            <ac:picMk id="6" creationId="{5FEFE7DA-ABA8-40ED-A4AB-5EDC293AC8B1}"/>
          </ac:picMkLst>
        </pc:picChg>
        <pc:picChg chg="add mod">
          <ac:chgData name="Jan Křivánek" userId="a92e7f74-d4e4-4bfc-af90-b0c63138e4a8" providerId="ADAL" clId="{EAE2C5C7-1AD9-4031-851A-721BCB00FED2}" dt="2021-03-22T14:20:35.005" v="467" actId="1076"/>
          <ac:picMkLst>
            <pc:docMk/>
            <pc:sldMk cId="2874571203" sldId="377"/>
            <ac:picMk id="7" creationId="{9E3BD64D-91A5-413D-9402-4B52882648D9}"/>
          </ac:picMkLst>
        </pc:picChg>
        <pc:picChg chg="add mod">
          <ac:chgData name="Jan Křivánek" userId="a92e7f74-d4e4-4bfc-af90-b0c63138e4a8" providerId="ADAL" clId="{EAE2C5C7-1AD9-4031-851A-721BCB00FED2}" dt="2021-03-22T14:20:35.005" v="467" actId="1076"/>
          <ac:picMkLst>
            <pc:docMk/>
            <pc:sldMk cId="2874571203" sldId="377"/>
            <ac:picMk id="8" creationId="{B5271CD6-799A-40DE-9AD7-C3200B1D0069}"/>
          </ac:picMkLst>
        </pc:picChg>
        <pc:picChg chg="add del mod">
          <ac:chgData name="Jan Křivánek" userId="a92e7f74-d4e4-4bfc-af90-b0c63138e4a8" providerId="ADAL" clId="{EAE2C5C7-1AD9-4031-851A-721BCB00FED2}" dt="2021-03-22T14:20:03.389" v="455" actId="478"/>
          <ac:picMkLst>
            <pc:docMk/>
            <pc:sldMk cId="2874571203" sldId="377"/>
            <ac:picMk id="12" creationId="{2E15E2FB-6956-4D64-8036-4A27F545300A}"/>
          </ac:picMkLst>
        </pc:picChg>
        <pc:picChg chg="add del mod">
          <ac:chgData name="Jan Křivánek" userId="a92e7f74-d4e4-4bfc-af90-b0c63138e4a8" providerId="ADAL" clId="{EAE2C5C7-1AD9-4031-851A-721BCB00FED2}" dt="2021-03-22T14:20:04.071" v="456" actId="478"/>
          <ac:picMkLst>
            <pc:docMk/>
            <pc:sldMk cId="2874571203" sldId="377"/>
            <ac:picMk id="13" creationId="{92E14EC2-3873-422B-B212-34F330944BE7}"/>
          </ac:picMkLst>
        </pc:picChg>
        <pc:picChg chg="add del mod">
          <ac:chgData name="Jan Křivánek" userId="a92e7f74-d4e4-4bfc-af90-b0c63138e4a8" providerId="ADAL" clId="{EAE2C5C7-1AD9-4031-851A-721BCB00FED2}" dt="2021-03-22T14:20:04.664" v="457" actId="478"/>
          <ac:picMkLst>
            <pc:docMk/>
            <pc:sldMk cId="2874571203" sldId="377"/>
            <ac:picMk id="14" creationId="{FDEC9BF2-E005-4239-96ED-88ED12DD93FF}"/>
          </ac:picMkLst>
        </pc:picChg>
        <pc:cxnChg chg="add mod">
          <ac:chgData name="Jan Křivánek" userId="a92e7f74-d4e4-4bfc-af90-b0c63138e4a8" providerId="ADAL" clId="{EAE2C5C7-1AD9-4031-851A-721BCB00FED2}" dt="2021-03-22T14:20:59.454" v="474" actId="403"/>
          <ac:cxnSpMkLst>
            <pc:docMk/>
            <pc:sldMk cId="2874571203" sldId="377"/>
            <ac:cxnSpMk id="16" creationId="{7D3035B3-58C3-401E-A975-8CA92E56CF77}"/>
          </ac:cxnSpMkLst>
        </pc:cxnChg>
        <pc:cxnChg chg="add mod">
          <ac:chgData name="Jan Křivánek" userId="a92e7f74-d4e4-4bfc-af90-b0c63138e4a8" providerId="ADAL" clId="{EAE2C5C7-1AD9-4031-851A-721BCB00FED2}" dt="2021-03-22T14:20:59.454" v="474" actId="403"/>
          <ac:cxnSpMkLst>
            <pc:docMk/>
            <pc:sldMk cId="2874571203" sldId="377"/>
            <ac:cxnSpMk id="17" creationId="{1806735B-34BE-4FE1-8BC2-BE6A6F878A01}"/>
          </ac:cxnSpMkLst>
        </pc:cxnChg>
        <pc:cxnChg chg="add mod">
          <ac:chgData name="Jan Křivánek" userId="a92e7f74-d4e4-4bfc-af90-b0c63138e4a8" providerId="ADAL" clId="{EAE2C5C7-1AD9-4031-851A-721BCB00FED2}" dt="2021-03-22T14:20:59.454" v="474" actId="403"/>
          <ac:cxnSpMkLst>
            <pc:docMk/>
            <pc:sldMk cId="2874571203" sldId="377"/>
            <ac:cxnSpMk id="20" creationId="{3BEF0DFF-FC77-4B94-BB97-158466419D83}"/>
          </ac:cxnSpMkLst>
        </pc:cxnChg>
      </pc:sldChg>
      <pc:sldChg chg="add">
        <pc:chgData name="Jan Křivánek" userId="a92e7f74-d4e4-4bfc-af90-b0c63138e4a8" providerId="ADAL" clId="{EAE2C5C7-1AD9-4031-851A-721BCB00FED2}" dt="2021-03-22T14:19:42.299" v="454"/>
        <pc:sldMkLst>
          <pc:docMk/>
          <pc:sldMk cId="3582501799" sldId="378"/>
        </pc:sldMkLst>
      </pc:sldChg>
      <pc:sldChg chg="add">
        <pc:chgData name="Jan Křivánek" userId="a92e7f74-d4e4-4bfc-af90-b0c63138e4a8" providerId="ADAL" clId="{EAE2C5C7-1AD9-4031-851A-721BCB00FED2}" dt="2021-03-22T14:21:28.747" v="475" actId="2890"/>
        <pc:sldMkLst>
          <pc:docMk/>
          <pc:sldMk cId="2246543297" sldId="379"/>
        </pc:sldMkLst>
      </pc:sldChg>
      <pc:sldChg chg="addSp modSp add mod">
        <pc:chgData name="Jan Křivánek" userId="a92e7f74-d4e4-4bfc-af90-b0c63138e4a8" providerId="ADAL" clId="{EAE2C5C7-1AD9-4031-851A-721BCB00FED2}" dt="2021-03-22T16:35:16.704" v="1542" actId="1076"/>
        <pc:sldMkLst>
          <pc:docMk/>
          <pc:sldMk cId="0" sldId="409"/>
        </pc:sldMkLst>
        <pc:spChg chg="add mod">
          <ac:chgData name="Jan Křivánek" userId="a92e7f74-d4e4-4bfc-af90-b0c63138e4a8" providerId="ADAL" clId="{EAE2C5C7-1AD9-4031-851A-721BCB00FED2}" dt="2021-03-22T16:35:16.704" v="1542" actId="1076"/>
          <ac:spMkLst>
            <pc:docMk/>
            <pc:sldMk cId="0" sldId="409"/>
            <ac:spMk id="8" creationId="{3014990A-4C32-4752-BECC-A191A1C34AA8}"/>
          </ac:spMkLst>
        </pc:spChg>
        <pc:spChg chg="mod">
          <ac:chgData name="Jan Křivánek" userId="a92e7f74-d4e4-4bfc-af90-b0c63138e4a8" providerId="ADAL" clId="{EAE2C5C7-1AD9-4031-851A-721BCB00FED2}" dt="2021-03-22T16:31:47.914" v="1499" actId="122"/>
          <ac:spMkLst>
            <pc:docMk/>
            <pc:sldMk cId="0" sldId="409"/>
            <ac:spMk id="19458" creationId="{00000000-0000-0000-0000-000000000000}"/>
          </ac:spMkLst>
        </pc:spChg>
        <pc:spChg chg="mod">
          <ac:chgData name="Jan Křivánek" userId="a92e7f74-d4e4-4bfc-af90-b0c63138e4a8" providerId="ADAL" clId="{EAE2C5C7-1AD9-4031-851A-721BCB00FED2}" dt="2021-03-22T16:33:40.891" v="1522" actId="14100"/>
          <ac:spMkLst>
            <pc:docMk/>
            <pc:sldMk cId="0" sldId="409"/>
            <ac:spMk id="20484" creationId="{00000000-0000-0000-0000-000000000000}"/>
          </ac:spMkLst>
        </pc:spChg>
        <pc:picChg chg="mod">
          <ac:chgData name="Jan Křivánek" userId="a92e7f74-d4e4-4bfc-af90-b0c63138e4a8" providerId="ADAL" clId="{EAE2C5C7-1AD9-4031-851A-721BCB00FED2}" dt="2021-03-22T16:34:06.799" v="1530" actId="1076"/>
          <ac:picMkLst>
            <pc:docMk/>
            <pc:sldMk cId="0" sldId="409"/>
            <ac:picMk id="2" creationId="{00000000-0000-0000-0000-000000000000}"/>
          </ac:picMkLst>
        </pc:picChg>
        <pc:picChg chg="add mod">
          <ac:chgData name="Jan Křivánek" userId="a92e7f74-d4e4-4bfc-af90-b0c63138e4a8" providerId="ADAL" clId="{EAE2C5C7-1AD9-4031-851A-721BCB00FED2}" dt="2021-03-22T16:34:13.357" v="1532" actId="1076"/>
          <ac:picMkLst>
            <pc:docMk/>
            <pc:sldMk cId="0" sldId="409"/>
            <ac:picMk id="1026" creationId="{80B1BE3B-C546-4411-8DC6-C3451735B7FD}"/>
          </ac:picMkLst>
        </pc:picChg>
        <pc:picChg chg="mod">
          <ac:chgData name="Jan Křivánek" userId="a92e7f74-d4e4-4bfc-af90-b0c63138e4a8" providerId="ADAL" clId="{EAE2C5C7-1AD9-4031-851A-721BCB00FED2}" dt="2021-03-22T16:34:02.836" v="1527" actId="1076"/>
          <ac:picMkLst>
            <pc:docMk/>
            <pc:sldMk cId="0" sldId="409"/>
            <ac:picMk id="19461" creationId="{00000000-0000-0000-0000-000000000000}"/>
          </ac:picMkLst>
        </pc:picChg>
      </pc:sldChg>
      <pc:sldChg chg="add del">
        <pc:chgData name="Jan Křivánek" userId="a92e7f74-d4e4-4bfc-af90-b0c63138e4a8" providerId="ADAL" clId="{EAE2C5C7-1AD9-4031-851A-721BCB00FED2}" dt="2021-03-22T16:37:43.894" v="1558" actId="47"/>
        <pc:sldMkLst>
          <pc:docMk/>
          <pc:sldMk cId="0" sldId="410"/>
        </pc:sldMkLst>
      </pc:sldChg>
      <pc:sldChg chg="modSp add del mod">
        <pc:chgData name="Jan Křivánek" userId="a92e7f74-d4e4-4bfc-af90-b0c63138e4a8" providerId="ADAL" clId="{EAE2C5C7-1AD9-4031-851A-721BCB00FED2}" dt="2021-03-22T16:42:44.316" v="1620" actId="1076"/>
        <pc:sldMkLst>
          <pc:docMk/>
          <pc:sldMk cId="0" sldId="411"/>
        </pc:sldMkLst>
        <pc:spChg chg="mod">
          <ac:chgData name="Jan Křivánek" userId="a92e7f74-d4e4-4bfc-af90-b0c63138e4a8" providerId="ADAL" clId="{EAE2C5C7-1AD9-4031-851A-721BCB00FED2}" dt="2021-03-22T16:42:43.010" v="1619" actId="1076"/>
          <ac:spMkLst>
            <pc:docMk/>
            <pc:sldMk cId="0" sldId="411"/>
            <ac:spMk id="29699" creationId="{00000000-0000-0000-0000-000000000000}"/>
          </ac:spMkLst>
        </pc:spChg>
        <pc:picChg chg="mod">
          <ac:chgData name="Jan Křivánek" userId="a92e7f74-d4e4-4bfc-af90-b0c63138e4a8" providerId="ADAL" clId="{EAE2C5C7-1AD9-4031-851A-721BCB00FED2}" dt="2021-03-22T16:42:44.316" v="1620" actId="1076"/>
          <ac:picMkLst>
            <pc:docMk/>
            <pc:sldMk cId="0" sldId="411"/>
            <ac:picMk id="32772" creationId="{00000000-0000-0000-0000-000000000000}"/>
          </ac:picMkLst>
        </pc:picChg>
      </pc:sldChg>
      <pc:sldChg chg="addSp delSp modSp add mod ord">
        <pc:chgData name="Jan Křivánek" userId="a92e7f74-d4e4-4bfc-af90-b0c63138e4a8" providerId="ADAL" clId="{EAE2C5C7-1AD9-4031-851A-721BCB00FED2}" dt="2021-03-22T15:09:48.866" v="643" actId="478"/>
        <pc:sldMkLst>
          <pc:docMk/>
          <pc:sldMk cId="0" sldId="440"/>
        </pc:sldMkLst>
        <pc:spChg chg="add mod ord">
          <ac:chgData name="Jan Křivánek" userId="a92e7f74-d4e4-4bfc-af90-b0c63138e4a8" providerId="ADAL" clId="{EAE2C5C7-1AD9-4031-851A-721BCB00FED2}" dt="2021-03-22T14:55:21.902" v="496" actId="13822"/>
          <ac:spMkLst>
            <pc:docMk/>
            <pc:sldMk cId="0" sldId="440"/>
            <ac:spMk id="2" creationId="{A7846B63-62EC-4537-96AD-F92930FAB6CA}"/>
          </ac:spMkLst>
        </pc:spChg>
        <pc:spChg chg="add del mod">
          <ac:chgData name="Jan Křivánek" userId="a92e7f74-d4e4-4bfc-af90-b0c63138e4a8" providerId="ADAL" clId="{EAE2C5C7-1AD9-4031-851A-721BCB00FED2}" dt="2021-03-22T15:09:48.866" v="643" actId="478"/>
          <ac:spMkLst>
            <pc:docMk/>
            <pc:sldMk cId="0" sldId="440"/>
            <ac:spMk id="12" creationId="{3F361D1D-721F-456E-BEA2-E1B0A4A57122}"/>
          </ac:spMkLst>
        </pc:spChg>
        <pc:spChg chg="mod">
          <ac:chgData name="Jan Křivánek" userId="a92e7f74-d4e4-4bfc-af90-b0c63138e4a8" providerId="ADAL" clId="{EAE2C5C7-1AD9-4031-851A-721BCB00FED2}" dt="2021-03-22T14:54:54.244" v="491" actId="1076"/>
          <ac:spMkLst>
            <pc:docMk/>
            <pc:sldMk cId="0" sldId="440"/>
            <ac:spMk id="45061" creationId="{286A8BCC-5E18-4A6A-86F5-969C7044526C}"/>
          </ac:spMkLst>
        </pc:spChg>
        <pc:spChg chg="mod">
          <ac:chgData name="Jan Křivánek" userId="a92e7f74-d4e4-4bfc-af90-b0c63138e4a8" providerId="ADAL" clId="{EAE2C5C7-1AD9-4031-851A-721BCB00FED2}" dt="2021-03-22T14:54:58.881" v="492" actId="1076"/>
          <ac:spMkLst>
            <pc:docMk/>
            <pc:sldMk cId="0" sldId="440"/>
            <ac:spMk id="45062" creationId="{57928E91-44FC-4192-964C-E7FE3F66D088}"/>
          </ac:spMkLst>
        </pc:spChg>
        <pc:spChg chg="mod">
          <ac:chgData name="Jan Křivánek" userId="a92e7f74-d4e4-4bfc-af90-b0c63138e4a8" providerId="ADAL" clId="{EAE2C5C7-1AD9-4031-851A-721BCB00FED2}" dt="2021-03-22T14:54:43.487" v="488" actId="1076"/>
          <ac:spMkLst>
            <pc:docMk/>
            <pc:sldMk cId="0" sldId="440"/>
            <ac:spMk id="45063" creationId="{E62AC60F-98B6-4B08-BBA3-C4438FFD2447}"/>
          </ac:spMkLst>
        </pc:spChg>
        <pc:spChg chg="mod">
          <ac:chgData name="Jan Křivánek" userId="a92e7f74-d4e4-4bfc-af90-b0c63138e4a8" providerId="ADAL" clId="{EAE2C5C7-1AD9-4031-851A-721BCB00FED2}" dt="2021-03-22T15:09:38.301" v="639" actId="1076"/>
          <ac:spMkLst>
            <pc:docMk/>
            <pc:sldMk cId="0" sldId="440"/>
            <ac:spMk id="45064" creationId="{AA92CECF-E0C1-4EDB-83FC-42A41BC034A3}"/>
          </ac:spMkLst>
        </pc:spChg>
        <pc:spChg chg="mod">
          <ac:chgData name="Jan Křivánek" userId="a92e7f74-d4e4-4bfc-af90-b0c63138e4a8" providerId="ADAL" clId="{EAE2C5C7-1AD9-4031-851A-721BCB00FED2}" dt="2021-03-22T14:54:49.527" v="490" actId="1076"/>
          <ac:spMkLst>
            <pc:docMk/>
            <pc:sldMk cId="0" sldId="440"/>
            <ac:spMk id="45065" creationId="{A07A8F8E-30C8-4D1A-9A51-4D1A4CDEDFCD}"/>
          </ac:spMkLst>
        </pc:spChg>
        <pc:spChg chg="mod">
          <ac:chgData name="Jan Křivánek" userId="a92e7f74-d4e4-4bfc-af90-b0c63138e4a8" providerId="ADAL" clId="{EAE2C5C7-1AD9-4031-851A-721BCB00FED2}" dt="2021-03-22T14:54:35.529" v="487" actId="1076"/>
          <ac:spMkLst>
            <pc:docMk/>
            <pc:sldMk cId="0" sldId="440"/>
            <ac:spMk id="45066" creationId="{EA49FD0B-A11C-49AC-8B9B-CC60F94C384C}"/>
          </ac:spMkLst>
        </pc:spChg>
      </pc:sldChg>
      <pc:sldChg chg="modSp add mod">
        <pc:chgData name="Jan Křivánek" userId="a92e7f74-d4e4-4bfc-af90-b0c63138e4a8" providerId="ADAL" clId="{EAE2C5C7-1AD9-4031-851A-721BCB00FED2}" dt="2021-03-22T15:04:14.001" v="623" actId="1037"/>
        <pc:sldMkLst>
          <pc:docMk/>
          <pc:sldMk cId="0" sldId="451"/>
        </pc:sldMkLst>
        <pc:spChg chg="mod">
          <ac:chgData name="Jan Křivánek" userId="a92e7f74-d4e4-4bfc-af90-b0c63138e4a8" providerId="ADAL" clId="{EAE2C5C7-1AD9-4031-851A-721BCB00FED2}" dt="2021-03-22T15:04:14.001" v="623" actId="1037"/>
          <ac:spMkLst>
            <pc:docMk/>
            <pc:sldMk cId="0" sldId="451"/>
            <ac:spMk id="44034" creationId="{158221F3-2544-418D-95EE-757E226D3AA4}"/>
          </ac:spMkLst>
        </pc:spChg>
        <pc:spChg chg="mod">
          <ac:chgData name="Jan Křivánek" userId="a92e7f74-d4e4-4bfc-af90-b0c63138e4a8" providerId="ADAL" clId="{EAE2C5C7-1AD9-4031-851A-721BCB00FED2}" dt="2021-03-22T15:03:36.931" v="596" actId="1076"/>
          <ac:spMkLst>
            <pc:docMk/>
            <pc:sldMk cId="0" sldId="451"/>
            <ac:spMk id="44035" creationId="{0E800AD6-E9FB-4721-A022-22C3F0CD3A7F}"/>
          </ac:spMkLst>
        </pc:spChg>
        <pc:spChg chg="mod">
          <ac:chgData name="Jan Křivánek" userId="a92e7f74-d4e4-4bfc-af90-b0c63138e4a8" providerId="ADAL" clId="{EAE2C5C7-1AD9-4031-851A-721BCB00FED2}" dt="2021-03-22T15:03:36.931" v="596" actId="1076"/>
          <ac:spMkLst>
            <pc:docMk/>
            <pc:sldMk cId="0" sldId="451"/>
            <ac:spMk id="44036" creationId="{590C9DB6-2ACC-4449-A02D-27FC5F4C3984}"/>
          </ac:spMkLst>
        </pc:spChg>
        <pc:spChg chg="mod">
          <ac:chgData name="Jan Křivánek" userId="a92e7f74-d4e4-4bfc-af90-b0c63138e4a8" providerId="ADAL" clId="{EAE2C5C7-1AD9-4031-851A-721BCB00FED2}" dt="2021-03-22T15:03:36.931" v="596" actId="1076"/>
          <ac:spMkLst>
            <pc:docMk/>
            <pc:sldMk cId="0" sldId="451"/>
            <ac:spMk id="44037" creationId="{C63AB9BC-F212-43EC-9875-14986E6E3805}"/>
          </ac:spMkLst>
        </pc:spChg>
        <pc:spChg chg="mod">
          <ac:chgData name="Jan Křivánek" userId="a92e7f74-d4e4-4bfc-af90-b0c63138e4a8" providerId="ADAL" clId="{EAE2C5C7-1AD9-4031-851A-721BCB00FED2}" dt="2021-03-22T15:03:36.931" v="596" actId="1076"/>
          <ac:spMkLst>
            <pc:docMk/>
            <pc:sldMk cId="0" sldId="451"/>
            <ac:spMk id="44038" creationId="{D97A6166-A14E-4CAC-89D0-00BF26AF366A}"/>
          </ac:spMkLst>
        </pc:spChg>
        <pc:spChg chg="mod">
          <ac:chgData name="Jan Křivánek" userId="a92e7f74-d4e4-4bfc-af90-b0c63138e4a8" providerId="ADAL" clId="{EAE2C5C7-1AD9-4031-851A-721BCB00FED2}" dt="2021-03-22T15:03:36.931" v="596" actId="1076"/>
          <ac:spMkLst>
            <pc:docMk/>
            <pc:sldMk cId="0" sldId="451"/>
            <ac:spMk id="44039" creationId="{4F345799-B24D-472C-98AB-DCCE2A4F5156}"/>
          </ac:spMkLst>
        </pc:spChg>
        <pc:spChg chg="mod">
          <ac:chgData name="Jan Křivánek" userId="a92e7f74-d4e4-4bfc-af90-b0c63138e4a8" providerId="ADAL" clId="{EAE2C5C7-1AD9-4031-851A-721BCB00FED2}" dt="2021-03-22T15:03:36.931" v="596" actId="1076"/>
          <ac:spMkLst>
            <pc:docMk/>
            <pc:sldMk cId="0" sldId="451"/>
            <ac:spMk id="44040" creationId="{73AEEC54-A777-488D-880C-A3BCF634CCD3}"/>
          </ac:spMkLst>
        </pc:spChg>
        <pc:spChg chg="mod">
          <ac:chgData name="Jan Křivánek" userId="a92e7f74-d4e4-4bfc-af90-b0c63138e4a8" providerId="ADAL" clId="{EAE2C5C7-1AD9-4031-851A-721BCB00FED2}" dt="2021-03-22T15:03:50.518" v="599" actId="1582"/>
          <ac:spMkLst>
            <pc:docMk/>
            <pc:sldMk cId="0" sldId="451"/>
            <ac:spMk id="44041" creationId="{CB0F413B-43BB-4DCD-A8B0-E92FDF707C5E}"/>
          </ac:spMkLst>
        </pc:spChg>
        <pc:spChg chg="mod">
          <ac:chgData name="Jan Křivánek" userId="a92e7f74-d4e4-4bfc-af90-b0c63138e4a8" providerId="ADAL" clId="{EAE2C5C7-1AD9-4031-851A-721BCB00FED2}" dt="2021-03-22T14:58:50.787" v="569" actId="1076"/>
          <ac:spMkLst>
            <pc:docMk/>
            <pc:sldMk cId="0" sldId="451"/>
            <ac:spMk id="44043" creationId="{47D8FE96-CAD9-4821-AF61-1DD67E36211A}"/>
          </ac:spMkLst>
        </pc:spChg>
        <pc:picChg chg="mod">
          <ac:chgData name="Jan Křivánek" userId="a92e7f74-d4e4-4bfc-af90-b0c63138e4a8" providerId="ADAL" clId="{EAE2C5C7-1AD9-4031-851A-721BCB00FED2}" dt="2021-03-22T15:03:36.931" v="596" actId="1076"/>
          <ac:picMkLst>
            <pc:docMk/>
            <pc:sldMk cId="0" sldId="451"/>
            <ac:picMk id="44042" creationId="{8B7D46F6-06F7-498C-B33E-5BF08C4D7824}"/>
          </ac:picMkLst>
        </pc:picChg>
      </pc:sldChg>
      <pc:sldChg chg="addSp delSp modSp new mod">
        <pc:chgData name="Jan Křivánek" userId="a92e7f74-d4e4-4bfc-af90-b0c63138e4a8" providerId="ADAL" clId="{EAE2C5C7-1AD9-4031-851A-721BCB00FED2}" dt="2021-03-22T15:16:08.596" v="795" actId="1076"/>
        <pc:sldMkLst>
          <pc:docMk/>
          <pc:sldMk cId="603069769" sldId="452"/>
        </pc:sldMkLst>
        <pc:spChg chg="add del mod">
          <ac:chgData name="Jan Křivánek" userId="a92e7f74-d4e4-4bfc-af90-b0c63138e4a8" providerId="ADAL" clId="{EAE2C5C7-1AD9-4031-851A-721BCB00FED2}" dt="2021-03-22T15:15:07.183" v="778" actId="478"/>
          <ac:spMkLst>
            <pc:docMk/>
            <pc:sldMk cId="603069769" sldId="452"/>
            <ac:spMk id="2" creationId="{641428BF-61D8-4ED7-ADC1-A60DB0872B94}"/>
          </ac:spMkLst>
        </pc:spChg>
        <pc:spChg chg="add mod">
          <ac:chgData name="Jan Křivánek" userId="a92e7f74-d4e4-4bfc-af90-b0c63138e4a8" providerId="ADAL" clId="{EAE2C5C7-1AD9-4031-851A-721BCB00FED2}" dt="2021-03-22T15:15:26.450" v="788" actId="20577"/>
          <ac:spMkLst>
            <pc:docMk/>
            <pc:sldMk cId="603069769" sldId="452"/>
            <ac:spMk id="3" creationId="{A3FBC92F-A5CE-4818-8515-2CD426B4E672}"/>
          </ac:spMkLst>
        </pc:spChg>
        <pc:spChg chg="add mod">
          <ac:chgData name="Jan Křivánek" userId="a92e7f74-d4e4-4bfc-af90-b0c63138e4a8" providerId="ADAL" clId="{EAE2C5C7-1AD9-4031-851A-721BCB00FED2}" dt="2021-03-22T15:15:57.473" v="793" actId="14100"/>
          <ac:spMkLst>
            <pc:docMk/>
            <pc:sldMk cId="603069769" sldId="452"/>
            <ac:spMk id="7" creationId="{88BC6AF0-252F-4256-BD16-5F04C581B55C}"/>
          </ac:spMkLst>
        </pc:spChg>
        <pc:spChg chg="add mod">
          <ac:chgData name="Jan Křivánek" userId="a92e7f74-d4e4-4bfc-af90-b0c63138e4a8" providerId="ADAL" clId="{EAE2C5C7-1AD9-4031-851A-721BCB00FED2}" dt="2021-03-22T15:15:57.473" v="793" actId="14100"/>
          <ac:spMkLst>
            <pc:docMk/>
            <pc:sldMk cId="603069769" sldId="452"/>
            <ac:spMk id="8" creationId="{30702D72-681C-4354-8D24-9BB42ACD9C29}"/>
          </ac:spMkLst>
        </pc:spChg>
        <pc:spChg chg="add mod">
          <ac:chgData name="Jan Křivánek" userId="a92e7f74-d4e4-4bfc-af90-b0c63138e4a8" providerId="ADAL" clId="{EAE2C5C7-1AD9-4031-851A-721BCB00FED2}" dt="2021-03-22T15:14:47.592" v="774" actId="1076"/>
          <ac:spMkLst>
            <pc:docMk/>
            <pc:sldMk cId="603069769" sldId="452"/>
            <ac:spMk id="9" creationId="{464B1173-602A-4DB8-8030-E036BAAF0670}"/>
          </ac:spMkLst>
        </pc:spChg>
        <pc:spChg chg="add mod">
          <ac:chgData name="Jan Křivánek" userId="a92e7f74-d4e4-4bfc-af90-b0c63138e4a8" providerId="ADAL" clId="{EAE2C5C7-1AD9-4031-851A-721BCB00FED2}" dt="2021-03-22T15:16:08.596" v="795" actId="1076"/>
          <ac:spMkLst>
            <pc:docMk/>
            <pc:sldMk cId="603069769" sldId="452"/>
            <ac:spMk id="10" creationId="{104D23CD-897A-44F2-8919-ADD5C6DA64B4}"/>
          </ac:spMkLst>
        </pc:spChg>
        <pc:picChg chg="add mod">
          <ac:chgData name="Jan Křivánek" userId="a92e7f74-d4e4-4bfc-af90-b0c63138e4a8" providerId="ADAL" clId="{EAE2C5C7-1AD9-4031-851A-721BCB00FED2}" dt="2021-03-22T15:15:20.732" v="783" actId="1076"/>
          <ac:picMkLst>
            <pc:docMk/>
            <pc:sldMk cId="603069769" sldId="452"/>
            <ac:picMk id="4" creationId="{DD1949F5-230E-48A6-8123-B05A142E3B78}"/>
          </ac:picMkLst>
        </pc:picChg>
        <pc:picChg chg="add mod">
          <ac:chgData name="Jan Křivánek" userId="a92e7f74-d4e4-4bfc-af90-b0c63138e4a8" providerId="ADAL" clId="{EAE2C5C7-1AD9-4031-851A-721BCB00FED2}" dt="2021-03-22T15:15:22.864" v="784" actId="1076"/>
          <ac:picMkLst>
            <pc:docMk/>
            <pc:sldMk cId="603069769" sldId="452"/>
            <ac:picMk id="5" creationId="{EF15DC21-D087-46E4-8AF9-159B2E52A42E}"/>
          </ac:picMkLst>
        </pc:picChg>
        <pc:picChg chg="add mod">
          <ac:chgData name="Jan Křivánek" userId="a92e7f74-d4e4-4bfc-af90-b0c63138e4a8" providerId="ADAL" clId="{EAE2C5C7-1AD9-4031-851A-721BCB00FED2}" dt="2021-03-22T15:13:27.502" v="725" actId="2711"/>
          <ac:picMkLst>
            <pc:docMk/>
            <pc:sldMk cId="603069769" sldId="452"/>
            <ac:picMk id="6" creationId="{6329D80A-DD3E-49F1-9A66-292828F55EF4}"/>
          </ac:picMkLst>
        </pc:picChg>
      </pc:sldChg>
      <pc:sldChg chg="addSp modSp new mod">
        <pc:chgData name="Jan Křivánek" userId="a92e7f74-d4e4-4bfc-af90-b0c63138e4a8" providerId="ADAL" clId="{EAE2C5C7-1AD9-4031-851A-721BCB00FED2}" dt="2021-03-22T15:31:39.354" v="1165" actId="1076"/>
        <pc:sldMkLst>
          <pc:docMk/>
          <pc:sldMk cId="835024330" sldId="453"/>
        </pc:sldMkLst>
        <pc:spChg chg="add mod">
          <ac:chgData name="Jan Křivánek" userId="a92e7f74-d4e4-4bfc-af90-b0c63138e4a8" providerId="ADAL" clId="{EAE2C5C7-1AD9-4031-851A-721BCB00FED2}" dt="2021-03-22T15:31:39.354" v="1165" actId="1076"/>
          <ac:spMkLst>
            <pc:docMk/>
            <pc:sldMk cId="835024330" sldId="453"/>
            <ac:spMk id="2" creationId="{D875346E-6C41-48B2-A3EA-5E61966543A0}"/>
          </ac:spMkLst>
        </pc:spChg>
        <pc:spChg chg="add mod">
          <ac:chgData name="Jan Křivánek" userId="a92e7f74-d4e4-4bfc-af90-b0c63138e4a8" providerId="ADAL" clId="{EAE2C5C7-1AD9-4031-851A-721BCB00FED2}" dt="2021-03-22T15:31:24.764" v="1163" actId="1076"/>
          <ac:spMkLst>
            <pc:docMk/>
            <pc:sldMk cId="835024330" sldId="453"/>
            <ac:spMk id="3" creationId="{C51A1917-6132-4E0B-931A-CCC7AA0BDF6C}"/>
          </ac:spMkLst>
        </pc:spChg>
        <pc:spChg chg="add mod">
          <ac:chgData name="Jan Křivánek" userId="a92e7f74-d4e4-4bfc-af90-b0c63138e4a8" providerId="ADAL" clId="{EAE2C5C7-1AD9-4031-851A-721BCB00FED2}" dt="2021-03-22T15:31:32.519" v="1164" actId="1076"/>
          <ac:spMkLst>
            <pc:docMk/>
            <pc:sldMk cId="835024330" sldId="453"/>
            <ac:spMk id="8" creationId="{060A106B-7A7F-4F4F-B7F1-18E3A1B273CA}"/>
          </ac:spMkLst>
        </pc:spChg>
        <pc:spChg chg="add mod">
          <ac:chgData name="Jan Křivánek" userId="a92e7f74-d4e4-4bfc-af90-b0c63138e4a8" providerId="ADAL" clId="{EAE2C5C7-1AD9-4031-851A-721BCB00FED2}" dt="2021-03-22T15:31:32.519" v="1164" actId="1076"/>
          <ac:spMkLst>
            <pc:docMk/>
            <pc:sldMk cId="835024330" sldId="453"/>
            <ac:spMk id="9" creationId="{38E71C75-CAD4-4DA3-9509-4D43333265C4}"/>
          </ac:spMkLst>
        </pc:spChg>
        <pc:spChg chg="add mod">
          <ac:chgData name="Jan Křivánek" userId="a92e7f74-d4e4-4bfc-af90-b0c63138e4a8" providerId="ADAL" clId="{EAE2C5C7-1AD9-4031-851A-721BCB00FED2}" dt="2021-03-22T15:31:32.519" v="1164" actId="1076"/>
          <ac:spMkLst>
            <pc:docMk/>
            <pc:sldMk cId="835024330" sldId="453"/>
            <ac:spMk id="10" creationId="{86465337-2C80-443B-AE45-9168B748FC7B}"/>
          </ac:spMkLst>
        </pc:spChg>
        <pc:spChg chg="add mod">
          <ac:chgData name="Jan Křivánek" userId="a92e7f74-d4e4-4bfc-af90-b0c63138e4a8" providerId="ADAL" clId="{EAE2C5C7-1AD9-4031-851A-721BCB00FED2}" dt="2021-03-22T15:31:32.519" v="1164" actId="1076"/>
          <ac:spMkLst>
            <pc:docMk/>
            <pc:sldMk cId="835024330" sldId="453"/>
            <ac:spMk id="11" creationId="{7E085B11-8034-411D-A24D-B39AD3B54D41}"/>
          </ac:spMkLst>
        </pc:spChg>
        <pc:spChg chg="add mod">
          <ac:chgData name="Jan Křivánek" userId="a92e7f74-d4e4-4bfc-af90-b0c63138e4a8" providerId="ADAL" clId="{EAE2C5C7-1AD9-4031-851A-721BCB00FED2}" dt="2021-03-22T15:31:32.519" v="1164" actId="1076"/>
          <ac:spMkLst>
            <pc:docMk/>
            <pc:sldMk cId="835024330" sldId="453"/>
            <ac:spMk id="12" creationId="{A2CC5B79-2E47-4D7A-8A8F-74CF0DA82C20}"/>
          </ac:spMkLst>
        </pc:spChg>
        <pc:spChg chg="add mod">
          <ac:chgData name="Jan Křivánek" userId="a92e7f74-d4e4-4bfc-af90-b0c63138e4a8" providerId="ADAL" clId="{EAE2C5C7-1AD9-4031-851A-721BCB00FED2}" dt="2021-03-22T15:31:32.519" v="1164" actId="1076"/>
          <ac:spMkLst>
            <pc:docMk/>
            <pc:sldMk cId="835024330" sldId="453"/>
            <ac:spMk id="13" creationId="{A80F7E94-4423-42EF-B4EF-2C3E3826E8DB}"/>
          </ac:spMkLst>
        </pc:spChg>
        <pc:spChg chg="add mod">
          <ac:chgData name="Jan Křivánek" userId="a92e7f74-d4e4-4bfc-af90-b0c63138e4a8" providerId="ADAL" clId="{EAE2C5C7-1AD9-4031-851A-721BCB00FED2}" dt="2021-03-22T15:31:32.519" v="1164" actId="1076"/>
          <ac:spMkLst>
            <pc:docMk/>
            <pc:sldMk cId="835024330" sldId="453"/>
            <ac:spMk id="14" creationId="{617C36EE-1973-4754-A036-5AC6912AE090}"/>
          </ac:spMkLst>
        </pc:spChg>
        <pc:picChg chg="add mod">
          <ac:chgData name="Jan Křivánek" userId="a92e7f74-d4e4-4bfc-af90-b0c63138e4a8" providerId="ADAL" clId="{EAE2C5C7-1AD9-4031-851A-721BCB00FED2}" dt="2021-03-22T15:31:13.640" v="1161" actId="1076"/>
          <ac:picMkLst>
            <pc:docMk/>
            <pc:sldMk cId="835024330" sldId="453"/>
            <ac:picMk id="4" creationId="{A2FDB135-8BCD-4FD6-814D-E274C3C41064}"/>
          </ac:picMkLst>
        </pc:picChg>
        <pc:picChg chg="add mod">
          <ac:chgData name="Jan Křivánek" userId="a92e7f74-d4e4-4bfc-af90-b0c63138e4a8" providerId="ADAL" clId="{EAE2C5C7-1AD9-4031-851A-721BCB00FED2}" dt="2021-03-22T15:31:13.640" v="1161" actId="1076"/>
          <ac:picMkLst>
            <pc:docMk/>
            <pc:sldMk cId="835024330" sldId="453"/>
            <ac:picMk id="5" creationId="{BBC01F65-0D49-4A8E-9627-7B7E14A8AA58}"/>
          </ac:picMkLst>
        </pc:picChg>
        <pc:picChg chg="add mod">
          <ac:chgData name="Jan Křivánek" userId="a92e7f74-d4e4-4bfc-af90-b0c63138e4a8" providerId="ADAL" clId="{EAE2C5C7-1AD9-4031-851A-721BCB00FED2}" dt="2021-03-22T15:31:13.640" v="1161" actId="1076"/>
          <ac:picMkLst>
            <pc:docMk/>
            <pc:sldMk cId="835024330" sldId="453"/>
            <ac:picMk id="6" creationId="{4A297045-19F9-4C5A-9318-321FDDFE8A7A}"/>
          </ac:picMkLst>
        </pc:picChg>
        <pc:picChg chg="add mod">
          <ac:chgData name="Jan Křivánek" userId="a92e7f74-d4e4-4bfc-af90-b0c63138e4a8" providerId="ADAL" clId="{EAE2C5C7-1AD9-4031-851A-721BCB00FED2}" dt="2021-03-22T15:31:13.640" v="1161" actId="1076"/>
          <ac:picMkLst>
            <pc:docMk/>
            <pc:sldMk cId="835024330" sldId="453"/>
            <ac:picMk id="7" creationId="{0B8CBD14-903D-4E31-9768-F83F31A65FBB}"/>
          </ac:picMkLst>
        </pc:picChg>
      </pc:sldChg>
      <pc:sldChg chg="addSp modSp new mod">
        <pc:chgData name="Jan Křivánek" userId="a92e7f74-d4e4-4bfc-af90-b0c63138e4a8" providerId="ADAL" clId="{EAE2C5C7-1AD9-4031-851A-721BCB00FED2}" dt="2021-03-22T15:44:26.592" v="1384" actId="14100"/>
        <pc:sldMkLst>
          <pc:docMk/>
          <pc:sldMk cId="312615187" sldId="454"/>
        </pc:sldMkLst>
        <pc:spChg chg="add mod">
          <ac:chgData name="Jan Křivánek" userId="a92e7f74-d4e4-4bfc-af90-b0c63138e4a8" providerId="ADAL" clId="{EAE2C5C7-1AD9-4031-851A-721BCB00FED2}" dt="2021-03-22T15:43:38.874" v="1338" actId="1076"/>
          <ac:spMkLst>
            <pc:docMk/>
            <pc:sldMk cId="312615187" sldId="454"/>
            <ac:spMk id="2" creationId="{05A64F34-C497-4643-AED6-1FF1727FD993}"/>
          </ac:spMkLst>
        </pc:spChg>
        <pc:spChg chg="add mod">
          <ac:chgData name="Jan Křivánek" userId="a92e7f74-d4e4-4bfc-af90-b0c63138e4a8" providerId="ADAL" clId="{EAE2C5C7-1AD9-4031-851A-721BCB00FED2}" dt="2021-03-22T15:44:26.592" v="1384" actId="14100"/>
          <ac:spMkLst>
            <pc:docMk/>
            <pc:sldMk cId="312615187" sldId="454"/>
            <ac:spMk id="5" creationId="{9E97AA1C-4E0D-450A-A84A-DFD70DAE7B64}"/>
          </ac:spMkLst>
        </pc:spChg>
        <pc:spChg chg="add mod">
          <ac:chgData name="Jan Křivánek" userId="a92e7f74-d4e4-4bfc-af90-b0c63138e4a8" providerId="ADAL" clId="{EAE2C5C7-1AD9-4031-851A-721BCB00FED2}" dt="2021-03-22T15:43:41.866" v="1339" actId="1076"/>
          <ac:spMkLst>
            <pc:docMk/>
            <pc:sldMk cId="312615187" sldId="454"/>
            <ac:spMk id="7" creationId="{CF5320EC-30AA-4A0F-AD03-07E4B2228A71}"/>
          </ac:spMkLst>
        </pc:spChg>
        <pc:picChg chg="add mod">
          <ac:chgData name="Jan Křivánek" userId="a92e7f74-d4e4-4bfc-af90-b0c63138e4a8" providerId="ADAL" clId="{EAE2C5C7-1AD9-4031-851A-721BCB00FED2}" dt="2021-03-22T15:43:31.571" v="1335" actId="255"/>
          <ac:picMkLst>
            <pc:docMk/>
            <pc:sldMk cId="312615187" sldId="454"/>
            <ac:picMk id="3" creationId="{C14969FF-F88B-41F4-85AD-67B5DE07FE60}"/>
          </ac:picMkLst>
        </pc:picChg>
        <pc:picChg chg="add mod">
          <ac:chgData name="Jan Křivánek" userId="a92e7f74-d4e4-4bfc-af90-b0c63138e4a8" providerId="ADAL" clId="{EAE2C5C7-1AD9-4031-851A-721BCB00FED2}" dt="2021-03-22T15:43:31.571" v="1335" actId="255"/>
          <ac:picMkLst>
            <pc:docMk/>
            <pc:sldMk cId="312615187" sldId="454"/>
            <ac:picMk id="4" creationId="{B3454023-7C0F-49E8-9F9D-5A2A78C15B03}"/>
          </ac:picMkLst>
        </pc:picChg>
        <pc:picChg chg="add mod">
          <ac:chgData name="Jan Křivánek" userId="a92e7f74-d4e4-4bfc-af90-b0c63138e4a8" providerId="ADAL" clId="{EAE2C5C7-1AD9-4031-851A-721BCB00FED2}" dt="2021-03-22T15:43:31.571" v="1335" actId="255"/>
          <ac:picMkLst>
            <pc:docMk/>
            <pc:sldMk cId="312615187" sldId="454"/>
            <ac:picMk id="6" creationId="{F9797695-4538-4884-B878-9A4241E8FBE3}"/>
          </ac:picMkLst>
        </pc:picChg>
      </pc:sldChg>
      <pc:sldChg chg="addSp modSp new mod">
        <pc:chgData name="Jan Křivánek" userId="a92e7f74-d4e4-4bfc-af90-b0c63138e4a8" providerId="ADAL" clId="{EAE2C5C7-1AD9-4031-851A-721BCB00FED2}" dt="2021-03-22T16:35:52.173" v="1548" actId="1076"/>
        <pc:sldMkLst>
          <pc:docMk/>
          <pc:sldMk cId="3257033159" sldId="455"/>
        </pc:sldMkLst>
        <pc:spChg chg="add mod">
          <ac:chgData name="Jan Křivánek" userId="a92e7f74-d4e4-4bfc-af90-b0c63138e4a8" providerId="ADAL" clId="{EAE2C5C7-1AD9-4031-851A-721BCB00FED2}" dt="2021-03-22T16:35:52.173" v="1548" actId="1076"/>
          <ac:spMkLst>
            <pc:docMk/>
            <pc:sldMk cId="3257033159" sldId="455"/>
            <ac:spMk id="3" creationId="{196AE46F-0680-474E-BF79-8D4CCE1FF318}"/>
          </ac:spMkLst>
        </pc:spChg>
        <pc:picChg chg="add mod">
          <ac:chgData name="Jan Křivánek" userId="a92e7f74-d4e4-4bfc-af90-b0c63138e4a8" providerId="ADAL" clId="{EAE2C5C7-1AD9-4031-851A-721BCB00FED2}" dt="2021-03-22T16:35:38.241" v="1543" actId="14100"/>
          <ac:picMkLst>
            <pc:docMk/>
            <pc:sldMk cId="3257033159" sldId="455"/>
            <ac:picMk id="2" creationId="{020239B0-763A-483C-9F5C-0A80D92DBDDF}"/>
          </ac:picMkLst>
        </pc:picChg>
      </pc:sldChg>
      <pc:sldChg chg="addSp delSp modSp new mod">
        <pc:chgData name="Jan Křivánek" userId="a92e7f74-d4e4-4bfc-af90-b0c63138e4a8" providerId="ADAL" clId="{EAE2C5C7-1AD9-4031-851A-721BCB00FED2}" dt="2021-03-22T16:38:46.225" v="1568" actId="14100"/>
        <pc:sldMkLst>
          <pc:docMk/>
          <pc:sldMk cId="2640177905" sldId="456"/>
        </pc:sldMkLst>
        <pc:spChg chg="add del mod">
          <ac:chgData name="Jan Křivánek" userId="a92e7f74-d4e4-4bfc-af90-b0c63138e4a8" providerId="ADAL" clId="{EAE2C5C7-1AD9-4031-851A-721BCB00FED2}" dt="2021-03-22T16:37:26.972" v="1555"/>
          <ac:spMkLst>
            <pc:docMk/>
            <pc:sldMk cId="2640177905" sldId="456"/>
            <ac:spMk id="2" creationId="{FD63B8DD-C6A0-4D5D-8EEB-B15E1EE79EF4}"/>
          </ac:spMkLst>
        </pc:spChg>
        <pc:spChg chg="add del mod">
          <ac:chgData name="Jan Křivánek" userId="a92e7f74-d4e4-4bfc-af90-b0c63138e4a8" providerId="ADAL" clId="{EAE2C5C7-1AD9-4031-851A-721BCB00FED2}" dt="2021-03-22T16:37:26.972" v="1555"/>
          <ac:spMkLst>
            <pc:docMk/>
            <pc:sldMk cId="2640177905" sldId="456"/>
            <ac:spMk id="3" creationId="{71093AEF-4FA7-4E8F-8133-BF0F20F0BCDD}"/>
          </ac:spMkLst>
        </pc:spChg>
        <pc:spChg chg="add del mod">
          <ac:chgData name="Jan Křivánek" userId="a92e7f74-d4e4-4bfc-af90-b0c63138e4a8" providerId="ADAL" clId="{EAE2C5C7-1AD9-4031-851A-721BCB00FED2}" dt="2021-03-22T16:37:26.972" v="1555"/>
          <ac:spMkLst>
            <pc:docMk/>
            <pc:sldMk cId="2640177905" sldId="456"/>
            <ac:spMk id="5" creationId="{F5C2428C-46E6-4692-9BBE-FC3CFFCCBC39}"/>
          </ac:spMkLst>
        </pc:spChg>
        <pc:spChg chg="add mod">
          <ac:chgData name="Jan Křivánek" userId="a92e7f74-d4e4-4bfc-af90-b0c63138e4a8" providerId="ADAL" clId="{EAE2C5C7-1AD9-4031-851A-721BCB00FED2}" dt="2021-03-22T16:37:29.828" v="1556"/>
          <ac:spMkLst>
            <pc:docMk/>
            <pc:sldMk cId="2640177905" sldId="456"/>
            <ac:spMk id="7" creationId="{11180987-46A6-4349-B15E-1CFF8B904CBD}"/>
          </ac:spMkLst>
        </pc:spChg>
        <pc:spChg chg="add mod">
          <ac:chgData name="Jan Křivánek" userId="a92e7f74-d4e4-4bfc-af90-b0c63138e4a8" providerId="ADAL" clId="{EAE2C5C7-1AD9-4031-851A-721BCB00FED2}" dt="2021-03-22T16:38:46.225" v="1568" actId="14100"/>
          <ac:spMkLst>
            <pc:docMk/>
            <pc:sldMk cId="2640177905" sldId="456"/>
            <ac:spMk id="8" creationId="{6A4DD60B-F38E-4CFD-8561-246CDE322EDA}"/>
          </ac:spMkLst>
        </pc:spChg>
        <pc:spChg chg="add mod">
          <ac:chgData name="Jan Křivánek" userId="a92e7f74-d4e4-4bfc-af90-b0c63138e4a8" providerId="ADAL" clId="{EAE2C5C7-1AD9-4031-851A-721BCB00FED2}" dt="2021-03-22T16:37:29.828" v="1556"/>
          <ac:spMkLst>
            <pc:docMk/>
            <pc:sldMk cId="2640177905" sldId="456"/>
            <ac:spMk id="10" creationId="{30104E54-3023-4768-A10F-06F0AA2D0822}"/>
          </ac:spMkLst>
        </pc:spChg>
        <pc:picChg chg="add del mod">
          <ac:chgData name="Jan Křivánek" userId="a92e7f74-d4e4-4bfc-af90-b0c63138e4a8" providerId="ADAL" clId="{EAE2C5C7-1AD9-4031-851A-721BCB00FED2}" dt="2021-03-22T16:37:26.972" v="1555"/>
          <ac:picMkLst>
            <pc:docMk/>
            <pc:sldMk cId="2640177905" sldId="456"/>
            <ac:picMk id="4" creationId="{C5998C96-AAFD-4656-8BD7-4DF2BF0C798F}"/>
          </ac:picMkLst>
        </pc:picChg>
        <pc:picChg chg="add del mod">
          <ac:chgData name="Jan Křivánek" userId="a92e7f74-d4e4-4bfc-af90-b0c63138e4a8" providerId="ADAL" clId="{EAE2C5C7-1AD9-4031-851A-721BCB00FED2}" dt="2021-03-22T16:37:26.972" v="1555"/>
          <ac:picMkLst>
            <pc:docMk/>
            <pc:sldMk cId="2640177905" sldId="456"/>
            <ac:picMk id="6" creationId="{E6518B0C-60AB-40A9-BD39-DCE07B45A71E}"/>
          </ac:picMkLst>
        </pc:picChg>
        <pc:picChg chg="add mod">
          <ac:chgData name="Jan Křivánek" userId="a92e7f74-d4e4-4bfc-af90-b0c63138e4a8" providerId="ADAL" clId="{EAE2C5C7-1AD9-4031-851A-721BCB00FED2}" dt="2021-03-22T16:38:25.292" v="1561" actId="1076"/>
          <ac:picMkLst>
            <pc:docMk/>
            <pc:sldMk cId="2640177905" sldId="456"/>
            <ac:picMk id="9" creationId="{E0BF41B3-03F7-4BFD-B30D-B7559C8CC7E9}"/>
          </ac:picMkLst>
        </pc:picChg>
        <pc:picChg chg="add mod">
          <ac:chgData name="Jan Křivánek" userId="a92e7f74-d4e4-4bfc-af90-b0c63138e4a8" providerId="ADAL" clId="{EAE2C5C7-1AD9-4031-851A-721BCB00FED2}" dt="2021-03-22T16:38:23.356" v="1560" actId="1076"/>
          <ac:picMkLst>
            <pc:docMk/>
            <pc:sldMk cId="2640177905" sldId="456"/>
            <ac:picMk id="11" creationId="{7DBEF3FA-0428-4F93-A269-0AD19A2BF948}"/>
          </ac:picMkLst>
        </pc:picChg>
      </pc:sldChg>
      <pc:sldChg chg="new del">
        <pc:chgData name="Jan Křivánek" userId="a92e7f74-d4e4-4bfc-af90-b0c63138e4a8" providerId="ADAL" clId="{EAE2C5C7-1AD9-4031-851A-721BCB00FED2}" dt="2021-03-22T16:42:48.354" v="1621" actId="47"/>
        <pc:sldMkLst>
          <pc:docMk/>
          <pc:sldMk cId="3389246495" sldId="457"/>
        </pc:sldMkLst>
      </pc:sldChg>
      <pc:sldChg chg="new del">
        <pc:chgData name="Jan Křivánek" userId="a92e7f74-d4e4-4bfc-af90-b0c63138e4a8" providerId="ADAL" clId="{EAE2C5C7-1AD9-4031-851A-721BCB00FED2}" dt="2021-03-22T16:54:57.999" v="1739" actId="47"/>
        <pc:sldMkLst>
          <pc:docMk/>
          <pc:sldMk cId="4043027592" sldId="457"/>
        </pc:sldMkLst>
      </pc:sldChg>
      <pc:sldChg chg="add del">
        <pc:chgData name="Jan Křivánek" userId="a92e7f74-d4e4-4bfc-af90-b0c63138e4a8" providerId="ADAL" clId="{EAE2C5C7-1AD9-4031-851A-721BCB00FED2}" dt="2021-03-22T16:55:03.376" v="1742" actId="47"/>
        <pc:sldMkLst>
          <pc:docMk/>
          <pc:sldMk cId="0" sldId="570"/>
        </pc:sldMkLst>
      </pc:sldChg>
      <pc:sldChg chg="addSp delSp modSp add mod">
        <pc:chgData name="Jan Křivánek" userId="a92e7f74-d4e4-4bfc-af90-b0c63138e4a8" providerId="ADAL" clId="{EAE2C5C7-1AD9-4031-851A-721BCB00FED2}" dt="2021-03-22T17:05:03.644" v="1889" actId="1076"/>
        <pc:sldMkLst>
          <pc:docMk/>
          <pc:sldMk cId="0" sldId="571"/>
        </pc:sldMkLst>
        <pc:spChg chg="add del mod">
          <ac:chgData name="Jan Křivánek" userId="a92e7f74-d4e4-4bfc-af90-b0c63138e4a8" providerId="ADAL" clId="{EAE2C5C7-1AD9-4031-851A-721BCB00FED2}" dt="2021-03-22T17:04:20.448" v="1876"/>
          <ac:spMkLst>
            <pc:docMk/>
            <pc:sldMk cId="0" sldId="571"/>
            <ac:spMk id="3" creationId="{60687C0B-9461-444E-A639-C250E2540EB3}"/>
          </ac:spMkLst>
        </pc:spChg>
        <pc:spChg chg="add del mod">
          <ac:chgData name="Jan Křivánek" userId="a92e7f74-d4e4-4bfc-af90-b0c63138e4a8" providerId="ADAL" clId="{EAE2C5C7-1AD9-4031-851A-721BCB00FED2}" dt="2021-03-22T17:04:20.448" v="1876"/>
          <ac:spMkLst>
            <pc:docMk/>
            <pc:sldMk cId="0" sldId="571"/>
            <ac:spMk id="4" creationId="{48D2C6CC-2E34-4A2B-BCEF-1CF51B22A338}"/>
          </ac:spMkLst>
        </pc:spChg>
        <pc:spChg chg="add mod">
          <ac:chgData name="Jan Křivánek" userId="a92e7f74-d4e4-4bfc-af90-b0c63138e4a8" providerId="ADAL" clId="{EAE2C5C7-1AD9-4031-851A-721BCB00FED2}" dt="2021-03-22T17:05:03.644" v="1889" actId="1076"/>
          <ac:spMkLst>
            <pc:docMk/>
            <pc:sldMk cId="0" sldId="571"/>
            <ac:spMk id="6" creationId="{A8A0B89D-D704-42E8-8244-940477B24274}"/>
          </ac:spMkLst>
        </pc:spChg>
        <pc:spChg chg="mod">
          <ac:chgData name="Jan Křivánek" userId="a92e7f74-d4e4-4bfc-af90-b0c63138e4a8" providerId="ADAL" clId="{EAE2C5C7-1AD9-4031-851A-721BCB00FED2}" dt="2021-03-22T16:59:20.588" v="1851" actId="6549"/>
          <ac:spMkLst>
            <pc:docMk/>
            <pc:sldMk cId="0" sldId="571"/>
            <ac:spMk id="62466" creationId="{A8C4A8CF-55C0-4D22-AAC4-0A3662E11A31}"/>
          </ac:spMkLst>
        </pc:spChg>
      </pc:sldChg>
      <pc:sldChg chg="addSp delSp modSp add mod">
        <pc:chgData name="Jan Křivánek" userId="a92e7f74-d4e4-4bfc-af90-b0c63138e4a8" providerId="ADAL" clId="{EAE2C5C7-1AD9-4031-851A-721BCB00FED2}" dt="2021-03-22T17:07:18.574" v="1929" actId="113"/>
        <pc:sldMkLst>
          <pc:docMk/>
          <pc:sldMk cId="0" sldId="572"/>
        </pc:sldMkLst>
        <pc:spChg chg="add del">
          <ac:chgData name="Jan Křivánek" userId="a92e7f74-d4e4-4bfc-af90-b0c63138e4a8" providerId="ADAL" clId="{EAE2C5C7-1AD9-4031-851A-721BCB00FED2}" dt="2021-03-22T17:03:33.307" v="1871" actId="478"/>
          <ac:spMkLst>
            <pc:docMk/>
            <pc:sldMk cId="0" sldId="572"/>
            <ac:spMk id="2" creationId="{BDCD0FFB-85E3-4465-B295-768309899C0C}"/>
          </ac:spMkLst>
        </pc:spChg>
        <pc:spChg chg="mod">
          <ac:chgData name="Jan Křivánek" userId="a92e7f74-d4e4-4bfc-af90-b0c63138e4a8" providerId="ADAL" clId="{EAE2C5C7-1AD9-4031-851A-721BCB00FED2}" dt="2021-03-22T17:07:18.574" v="1929" actId="113"/>
          <ac:spMkLst>
            <pc:docMk/>
            <pc:sldMk cId="0" sldId="572"/>
            <ac:spMk id="63490" creationId="{47433A54-709B-413C-B2AB-46243CDC551E}"/>
          </ac:spMkLst>
        </pc:spChg>
        <pc:picChg chg="add mod">
          <ac:chgData name="Jan Křivánek" userId="a92e7f74-d4e4-4bfc-af90-b0c63138e4a8" providerId="ADAL" clId="{EAE2C5C7-1AD9-4031-851A-721BCB00FED2}" dt="2021-03-22T17:04:25.551" v="1880" actId="1076"/>
          <ac:picMkLst>
            <pc:docMk/>
            <pc:sldMk cId="0" sldId="572"/>
            <ac:picMk id="8196" creationId="{290AC7A5-D593-41A3-87A6-C5B131F852C1}"/>
          </ac:picMkLst>
        </pc:picChg>
      </pc:sldChg>
      <pc:sldChg chg="delSp modSp add mod ord">
        <pc:chgData name="Jan Křivánek" userId="a92e7f74-d4e4-4bfc-af90-b0c63138e4a8" providerId="ADAL" clId="{EAE2C5C7-1AD9-4031-851A-721BCB00FED2}" dt="2021-03-22T16:55:01.307" v="1741"/>
        <pc:sldMkLst>
          <pc:docMk/>
          <pc:sldMk cId="481639242" sldId="573"/>
        </pc:sldMkLst>
        <pc:spChg chg="mod">
          <ac:chgData name="Jan Křivánek" userId="a92e7f74-d4e4-4bfc-af90-b0c63138e4a8" providerId="ADAL" clId="{EAE2C5C7-1AD9-4031-851A-721BCB00FED2}" dt="2021-03-22T16:54:51.292" v="1737" actId="20577"/>
          <ac:spMkLst>
            <pc:docMk/>
            <pc:sldMk cId="481639242" sldId="573"/>
            <ac:spMk id="4" creationId="{8FA02BEE-4743-47AD-832E-D8B012A7A1EC}"/>
          </ac:spMkLst>
        </pc:spChg>
        <pc:spChg chg="mod">
          <ac:chgData name="Jan Křivánek" userId="a92e7f74-d4e4-4bfc-af90-b0c63138e4a8" providerId="ADAL" clId="{EAE2C5C7-1AD9-4031-851A-721BCB00FED2}" dt="2021-03-22T16:53:22.904" v="1722" actId="2711"/>
          <ac:spMkLst>
            <pc:docMk/>
            <pc:sldMk cId="481639242" sldId="573"/>
            <ac:spMk id="25602" creationId="{00000000-0000-0000-0000-000000000000}"/>
          </ac:spMkLst>
        </pc:spChg>
        <pc:spChg chg="del mod">
          <ac:chgData name="Jan Křivánek" userId="a92e7f74-d4e4-4bfc-af90-b0c63138e4a8" providerId="ADAL" clId="{EAE2C5C7-1AD9-4031-851A-721BCB00FED2}" dt="2021-03-22T16:53:05.193" v="1712" actId="478"/>
          <ac:spMkLst>
            <pc:docMk/>
            <pc:sldMk cId="481639242" sldId="573"/>
            <ac:spMk id="30723" creationId="{00000000-0000-0000-0000-000000000000}"/>
          </ac:spMkLst>
        </pc:spChg>
      </pc:sldChg>
      <pc:sldChg chg="addSp modSp new del">
        <pc:chgData name="Jan Křivánek" userId="a92e7f74-d4e4-4bfc-af90-b0c63138e4a8" providerId="ADAL" clId="{EAE2C5C7-1AD9-4031-851A-721BCB00FED2}" dt="2021-03-22T17:40:26.560" v="2239" actId="47"/>
        <pc:sldMkLst>
          <pc:docMk/>
          <pc:sldMk cId="66207704" sldId="574"/>
        </pc:sldMkLst>
        <pc:picChg chg="add mod">
          <ac:chgData name="Jan Křivánek" userId="a92e7f74-d4e4-4bfc-af90-b0c63138e4a8" providerId="ADAL" clId="{EAE2C5C7-1AD9-4031-851A-721BCB00FED2}" dt="2021-03-22T17:28:55.391" v="2029"/>
          <ac:picMkLst>
            <pc:docMk/>
            <pc:sldMk cId="66207704" sldId="574"/>
            <ac:picMk id="2" creationId="{31FD4F46-5636-4554-BC78-AFDE816A24D4}"/>
          </ac:picMkLst>
        </pc:picChg>
      </pc:sldChg>
      <pc:sldChg chg="addSp delSp modSp new mod">
        <pc:chgData name="Jan Křivánek" userId="a92e7f74-d4e4-4bfc-af90-b0c63138e4a8" providerId="ADAL" clId="{EAE2C5C7-1AD9-4031-851A-721BCB00FED2}" dt="2021-03-22T17:46:59.473" v="2353" actId="1076"/>
        <pc:sldMkLst>
          <pc:docMk/>
          <pc:sldMk cId="2663696115" sldId="574"/>
        </pc:sldMkLst>
        <pc:spChg chg="add mod">
          <ac:chgData name="Jan Křivánek" userId="a92e7f74-d4e4-4bfc-af90-b0c63138e4a8" providerId="ADAL" clId="{EAE2C5C7-1AD9-4031-851A-721BCB00FED2}" dt="2021-03-22T17:45:46.601" v="2320" actId="1076"/>
          <ac:spMkLst>
            <pc:docMk/>
            <pc:sldMk cId="2663696115" sldId="574"/>
            <ac:spMk id="2" creationId="{5C1107D5-77D6-4697-9914-E17981C28940}"/>
          </ac:spMkLst>
        </pc:spChg>
        <pc:spChg chg="add del mod">
          <ac:chgData name="Jan Křivánek" userId="a92e7f74-d4e4-4bfc-af90-b0c63138e4a8" providerId="ADAL" clId="{EAE2C5C7-1AD9-4031-851A-721BCB00FED2}" dt="2021-03-22T17:46:55.669" v="2350" actId="478"/>
          <ac:spMkLst>
            <pc:docMk/>
            <pc:sldMk cId="2663696115" sldId="574"/>
            <ac:spMk id="4" creationId="{EAD0DEBB-4E6E-44F6-904D-747EBBA1512A}"/>
          </ac:spMkLst>
        </pc:spChg>
        <pc:spChg chg="add mod">
          <ac:chgData name="Jan Křivánek" userId="a92e7f74-d4e4-4bfc-af90-b0c63138e4a8" providerId="ADAL" clId="{EAE2C5C7-1AD9-4031-851A-721BCB00FED2}" dt="2021-03-22T17:45:46.601" v="2320" actId="1076"/>
          <ac:spMkLst>
            <pc:docMk/>
            <pc:sldMk cId="2663696115" sldId="574"/>
            <ac:spMk id="5" creationId="{2F350B95-2396-4067-869A-3D47C7B07317}"/>
          </ac:spMkLst>
        </pc:spChg>
        <pc:spChg chg="add mod">
          <ac:chgData name="Jan Křivánek" userId="a92e7f74-d4e4-4bfc-af90-b0c63138e4a8" providerId="ADAL" clId="{EAE2C5C7-1AD9-4031-851A-721BCB00FED2}" dt="2021-03-22T17:45:46.601" v="2320" actId="1076"/>
          <ac:spMkLst>
            <pc:docMk/>
            <pc:sldMk cId="2663696115" sldId="574"/>
            <ac:spMk id="6" creationId="{B00C8641-28C4-47CD-93EE-47D1E672E47B}"/>
          </ac:spMkLst>
        </pc:spChg>
        <pc:spChg chg="add mod">
          <ac:chgData name="Jan Křivánek" userId="a92e7f74-d4e4-4bfc-af90-b0c63138e4a8" providerId="ADAL" clId="{EAE2C5C7-1AD9-4031-851A-721BCB00FED2}" dt="2021-03-22T17:45:46.601" v="2320" actId="1076"/>
          <ac:spMkLst>
            <pc:docMk/>
            <pc:sldMk cId="2663696115" sldId="574"/>
            <ac:spMk id="7" creationId="{914CAE64-6A58-4427-8131-4EF23C473BD5}"/>
          </ac:spMkLst>
        </pc:spChg>
        <pc:spChg chg="add mod">
          <ac:chgData name="Jan Křivánek" userId="a92e7f74-d4e4-4bfc-af90-b0c63138e4a8" providerId="ADAL" clId="{EAE2C5C7-1AD9-4031-851A-721BCB00FED2}" dt="2021-03-22T17:45:46.601" v="2320" actId="1076"/>
          <ac:spMkLst>
            <pc:docMk/>
            <pc:sldMk cId="2663696115" sldId="574"/>
            <ac:spMk id="8" creationId="{863C2C79-4DD7-4E38-88B4-173EA3119363}"/>
          </ac:spMkLst>
        </pc:spChg>
        <pc:spChg chg="add mod">
          <ac:chgData name="Jan Křivánek" userId="a92e7f74-d4e4-4bfc-af90-b0c63138e4a8" providerId="ADAL" clId="{EAE2C5C7-1AD9-4031-851A-721BCB00FED2}" dt="2021-03-22T17:46:41.450" v="2349" actId="6549"/>
          <ac:spMkLst>
            <pc:docMk/>
            <pc:sldMk cId="2663696115" sldId="574"/>
            <ac:spMk id="9" creationId="{ADB4B028-7463-4A5C-A0CA-11AF1512296F}"/>
          </ac:spMkLst>
        </pc:spChg>
        <pc:spChg chg="add mod">
          <ac:chgData name="Jan Křivánek" userId="a92e7f74-d4e4-4bfc-af90-b0c63138e4a8" providerId="ADAL" clId="{EAE2C5C7-1AD9-4031-851A-721BCB00FED2}" dt="2021-03-22T17:45:46.601" v="2320" actId="1076"/>
          <ac:spMkLst>
            <pc:docMk/>
            <pc:sldMk cId="2663696115" sldId="574"/>
            <ac:spMk id="10" creationId="{72A2E019-28F7-48F0-B992-B34ED05ABB85}"/>
          </ac:spMkLst>
        </pc:spChg>
        <pc:spChg chg="add del">
          <ac:chgData name="Jan Křivánek" userId="a92e7f74-d4e4-4bfc-af90-b0c63138e4a8" providerId="ADAL" clId="{EAE2C5C7-1AD9-4031-851A-721BCB00FED2}" dt="2021-03-22T17:46:14.276" v="2336" actId="22"/>
          <ac:spMkLst>
            <pc:docMk/>
            <pc:sldMk cId="2663696115" sldId="574"/>
            <ac:spMk id="12" creationId="{907B7A7D-7F71-49A1-BFBD-C81B9E51A7DF}"/>
          </ac:spMkLst>
        </pc:spChg>
        <pc:spChg chg="mod">
          <ac:chgData name="Jan Křivánek" userId="a92e7f74-d4e4-4bfc-af90-b0c63138e4a8" providerId="ADAL" clId="{EAE2C5C7-1AD9-4031-851A-721BCB00FED2}" dt="2021-03-22T17:46:57.144" v="2352"/>
          <ac:spMkLst>
            <pc:docMk/>
            <pc:sldMk cId="2663696115" sldId="574"/>
            <ac:spMk id="15" creationId="{9E97C757-DE3A-4B3D-8E57-58A7FB5B7C28}"/>
          </ac:spMkLst>
        </pc:spChg>
        <pc:grpChg chg="add mod">
          <ac:chgData name="Jan Křivánek" userId="a92e7f74-d4e4-4bfc-af90-b0c63138e4a8" providerId="ADAL" clId="{EAE2C5C7-1AD9-4031-851A-721BCB00FED2}" dt="2021-03-22T17:46:59.473" v="2353" actId="1076"/>
          <ac:grpSpMkLst>
            <pc:docMk/>
            <pc:sldMk cId="2663696115" sldId="574"/>
            <ac:grpSpMk id="13" creationId="{160A1498-3CA8-40EF-8D4D-F9AAB4D04979}"/>
          </ac:grpSpMkLst>
        </pc:grpChg>
        <pc:picChg chg="add del mod">
          <ac:chgData name="Jan Křivánek" userId="a92e7f74-d4e4-4bfc-af90-b0c63138e4a8" providerId="ADAL" clId="{EAE2C5C7-1AD9-4031-851A-721BCB00FED2}" dt="2021-03-22T17:46:56.335" v="2351" actId="478"/>
          <ac:picMkLst>
            <pc:docMk/>
            <pc:sldMk cId="2663696115" sldId="574"/>
            <ac:picMk id="3" creationId="{22E1894A-2028-4F96-97A1-16370F7CACC6}"/>
          </ac:picMkLst>
        </pc:picChg>
        <pc:picChg chg="mod">
          <ac:chgData name="Jan Křivánek" userId="a92e7f74-d4e4-4bfc-af90-b0c63138e4a8" providerId="ADAL" clId="{EAE2C5C7-1AD9-4031-851A-721BCB00FED2}" dt="2021-03-22T17:46:57.144" v="2352"/>
          <ac:picMkLst>
            <pc:docMk/>
            <pc:sldMk cId="2663696115" sldId="574"/>
            <ac:picMk id="14" creationId="{43216A25-49EF-4EB5-81B1-38B79F153295}"/>
          </ac:picMkLst>
        </pc:picChg>
      </pc:sldChg>
      <pc:sldChg chg="new del">
        <pc:chgData name="Jan Křivánek" userId="a92e7f74-d4e4-4bfc-af90-b0c63138e4a8" providerId="ADAL" clId="{EAE2C5C7-1AD9-4031-851A-721BCB00FED2}" dt="2021-03-22T18:01:23.527" v="2633" actId="47"/>
        <pc:sldMkLst>
          <pc:docMk/>
          <pc:sldMk cId="2536864502" sldId="575"/>
        </pc:sldMkLst>
      </pc:sldChg>
      <pc:sldChg chg="addSp delSp modSp add mod">
        <pc:chgData name="Jan Křivánek" userId="a92e7f74-d4e4-4bfc-af90-b0c63138e4a8" providerId="ADAL" clId="{EAE2C5C7-1AD9-4031-851A-721BCB00FED2}" dt="2021-03-22T18:00:19.172" v="2631" actId="1076"/>
        <pc:sldMkLst>
          <pc:docMk/>
          <pc:sldMk cId="2567668228" sldId="576"/>
        </pc:sldMkLst>
        <pc:spChg chg="mod">
          <ac:chgData name="Jan Křivánek" userId="a92e7f74-d4e4-4bfc-af90-b0c63138e4a8" providerId="ADAL" clId="{EAE2C5C7-1AD9-4031-851A-721BCB00FED2}" dt="2021-03-22T18:00:09.128" v="2627" actId="1076"/>
          <ac:spMkLst>
            <pc:docMk/>
            <pc:sldMk cId="2567668228" sldId="576"/>
            <ac:spMk id="55298" creationId="{00000000-0000-0000-0000-000000000000}"/>
          </ac:spMkLst>
        </pc:spChg>
        <pc:picChg chg="del">
          <ac:chgData name="Jan Křivánek" userId="a92e7f74-d4e4-4bfc-af90-b0c63138e4a8" providerId="ADAL" clId="{EAE2C5C7-1AD9-4031-851A-721BCB00FED2}" dt="2021-03-22T17:57:29.458" v="2448" actId="478"/>
          <ac:picMkLst>
            <pc:docMk/>
            <pc:sldMk cId="2567668228" sldId="576"/>
            <ac:picMk id="3" creationId="{F46202FC-4C23-43DD-8BAF-25DD4093C996}"/>
          </ac:picMkLst>
        </pc:picChg>
        <pc:picChg chg="del">
          <ac:chgData name="Jan Křivánek" userId="a92e7f74-d4e4-4bfc-af90-b0c63138e4a8" providerId="ADAL" clId="{EAE2C5C7-1AD9-4031-851A-721BCB00FED2}" dt="2021-03-22T17:57:28.950" v="2447" actId="478"/>
          <ac:picMkLst>
            <pc:docMk/>
            <pc:sldMk cId="2567668228" sldId="576"/>
            <ac:picMk id="4" creationId="{F165746E-A77E-441D-B320-0BF8441D715D}"/>
          </ac:picMkLst>
        </pc:picChg>
        <pc:picChg chg="del">
          <ac:chgData name="Jan Křivánek" userId="a92e7f74-d4e4-4bfc-af90-b0c63138e4a8" providerId="ADAL" clId="{EAE2C5C7-1AD9-4031-851A-721BCB00FED2}" dt="2021-03-22T17:57:28.502" v="2446" actId="478"/>
          <ac:picMkLst>
            <pc:docMk/>
            <pc:sldMk cId="2567668228" sldId="576"/>
            <ac:picMk id="12290" creationId="{C60233FA-2836-40FD-9E72-D045E9182AB0}"/>
          </ac:picMkLst>
        </pc:picChg>
        <pc:picChg chg="add mod">
          <ac:chgData name="Jan Křivánek" userId="a92e7f74-d4e4-4bfc-af90-b0c63138e4a8" providerId="ADAL" clId="{EAE2C5C7-1AD9-4031-851A-721BCB00FED2}" dt="2021-03-22T18:00:16.322" v="2630" actId="14100"/>
          <ac:picMkLst>
            <pc:docMk/>
            <pc:sldMk cId="2567668228" sldId="576"/>
            <ac:picMk id="15362" creationId="{20C3F3D8-D06B-4A7F-90A0-5720BEA90A96}"/>
          </ac:picMkLst>
        </pc:picChg>
        <pc:picChg chg="add mod">
          <ac:chgData name="Jan Křivánek" userId="a92e7f74-d4e4-4bfc-af90-b0c63138e4a8" providerId="ADAL" clId="{EAE2C5C7-1AD9-4031-851A-721BCB00FED2}" dt="2021-03-22T18:00:19.172" v="2631" actId="1076"/>
          <ac:picMkLst>
            <pc:docMk/>
            <pc:sldMk cId="2567668228" sldId="576"/>
            <ac:picMk id="15364" creationId="{C633E6E6-4973-4CC2-B8D5-E51017116DFA}"/>
          </ac:picMkLst>
        </pc:picChg>
      </pc:sldChg>
      <pc:sldChg chg="add">
        <pc:chgData name="Jan Křivánek" userId="a92e7f74-d4e4-4bfc-af90-b0c63138e4a8" providerId="ADAL" clId="{EAE2C5C7-1AD9-4031-851A-721BCB00FED2}" dt="2021-03-22T18:01:22.171" v="2632"/>
        <pc:sldMkLst>
          <pc:docMk/>
          <pc:sldMk cId="1396097815" sldId="577"/>
        </pc:sldMkLst>
      </pc:sldChg>
      <pc:sldChg chg="new del">
        <pc:chgData name="Jan Křivánek" userId="a92e7f74-d4e4-4bfc-af90-b0c63138e4a8" providerId="ADAL" clId="{EAE2C5C7-1AD9-4031-851A-721BCB00FED2}" dt="2021-03-22T18:02:17.214" v="2642" actId="47"/>
        <pc:sldMkLst>
          <pc:docMk/>
          <pc:sldMk cId="571608682" sldId="578"/>
        </pc:sldMkLst>
      </pc:sldChg>
      <pc:sldChg chg="add del">
        <pc:chgData name="Jan Křivánek" userId="a92e7f74-d4e4-4bfc-af90-b0c63138e4a8" providerId="ADAL" clId="{EAE2C5C7-1AD9-4031-851A-721BCB00FED2}" dt="2021-03-22T18:06:46.101" v="2704" actId="47"/>
        <pc:sldMkLst>
          <pc:docMk/>
          <pc:sldMk cId="2243992443" sldId="578"/>
        </pc:sldMkLst>
      </pc:sldChg>
      <pc:sldChg chg="addSp modSp new mod">
        <pc:chgData name="Jan Křivánek" userId="a92e7f74-d4e4-4bfc-af90-b0c63138e4a8" providerId="ADAL" clId="{EAE2C5C7-1AD9-4031-851A-721BCB00FED2}" dt="2021-03-22T18:16:36.254" v="2854" actId="1076"/>
        <pc:sldMkLst>
          <pc:docMk/>
          <pc:sldMk cId="3413430171" sldId="578"/>
        </pc:sldMkLst>
        <pc:spChg chg="add mod">
          <ac:chgData name="Jan Křivánek" userId="a92e7f74-d4e4-4bfc-af90-b0c63138e4a8" providerId="ADAL" clId="{EAE2C5C7-1AD9-4031-851A-721BCB00FED2}" dt="2021-03-22T18:16:33.653" v="2853" actId="1076"/>
          <ac:spMkLst>
            <pc:docMk/>
            <pc:sldMk cId="3413430171" sldId="578"/>
            <ac:spMk id="5" creationId="{8CBC323C-E8D0-4180-A844-11FE188C7A09}"/>
          </ac:spMkLst>
        </pc:spChg>
        <pc:spChg chg="add mod">
          <ac:chgData name="Jan Křivánek" userId="a92e7f74-d4e4-4bfc-af90-b0c63138e4a8" providerId="ADAL" clId="{EAE2C5C7-1AD9-4031-851A-721BCB00FED2}" dt="2021-03-22T18:16:36.254" v="2854" actId="1076"/>
          <ac:spMkLst>
            <pc:docMk/>
            <pc:sldMk cId="3413430171" sldId="578"/>
            <ac:spMk id="6" creationId="{81A5DB1E-D340-4436-8EF2-FFD5F5A34C64}"/>
          </ac:spMkLst>
        </pc:spChg>
        <pc:spChg chg="add mod">
          <ac:chgData name="Jan Křivánek" userId="a92e7f74-d4e4-4bfc-af90-b0c63138e4a8" providerId="ADAL" clId="{EAE2C5C7-1AD9-4031-851A-721BCB00FED2}" dt="2021-03-22T18:16:30.998" v="2852" actId="1076"/>
          <ac:spMkLst>
            <pc:docMk/>
            <pc:sldMk cId="3413430171" sldId="578"/>
            <ac:spMk id="7" creationId="{FE2E1FA3-F91A-4827-A4E4-D12D50B085B2}"/>
          </ac:spMkLst>
        </pc:spChg>
        <pc:spChg chg="add mod">
          <ac:chgData name="Jan Křivánek" userId="a92e7f74-d4e4-4bfc-af90-b0c63138e4a8" providerId="ADAL" clId="{EAE2C5C7-1AD9-4031-851A-721BCB00FED2}" dt="2021-03-22T18:16:30.998" v="2852" actId="1076"/>
          <ac:spMkLst>
            <pc:docMk/>
            <pc:sldMk cId="3413430171" sldId="578"/>
            <ac:spMk id="8" creationId="{04FC54C4-9CAA-4451-8434-BFAFFD3C7B49}"/>
          </ac:spMkLst>
        </pc:spChg>
        <pc:spChg chg="add mod">
          <ac:chgData name="Jan Křivánek" userId="a92e7f74-d4e4-4bfc-af90-b0c63138e4a8" providerId="ADAL" clId="{EAE2C5C7-1AD9-4031-851A-721BCB00FED2}" dt="2021-03-22T18:16:30.998" v="2852" actId="1076"/>
          <ac:spMkLst>
            <pc:docMk/>
            <pc:sldMk cId="3413430171" sldId="578"/>
            <ac:spMk id="9" creationId="{CD6DC99D-F04D-42AF-A221-01AC2836E470}"/>
          </ac:spMkLst>
        </pc:spChg>
        <pc:spChg chg="add mod">
          <ac:chgData name="Jan Křivánek" userId="a92e7f74-d4e4-4bfc-af90-b0c63138e4a8" providerId="ADAL" clId="{EAE2C5C7-1AD9-4031-851A-721BCB00FED2}" dt="2021-03-22T18:16:30.998" v="2852" actId="1076"/>
          <ac:spMkLst>
            <pc:docMk/>
            <pc:sldMk cId="3413430171" sldId="578"/>
            <ac:spMk id="10" creationId="{C987D53E-94B8-4E00-A961-1B590EF77DE6}"/>
          </ac:spMkLst>
        </pc:spChg>
        <pc:picChg chg="add mod">
          <ac:chgData name="Jan Křivánek" userId="a92e7f74-d4e4-4bfc-af90-b0c63138e4a8" providerId="ADAL" clId="{EAE2C5C7-1AD9-4031-851A-721BCB00FED2}" dt="2021-03-22T18:16:07.065" v="2844" actId="208"/>
          <ac:picMkLst>
            <pc:docMk/>
            <pc:sldMk cId="3413430171" sldId="578"/>
            <ac:picMk id="17410" creationId="{7CF26403-B450-4793-8573-C8155A37B7E9}"/>
          </ac:picMkLst>
        </pc:picChg>
        <pc:picChg chg="add mod">
          <ac:chgData name="Jan Křivánek" userId="a92e7f74-d4e4-4bfc-af90-b0c63138e4a8" providerId="ADAL" clId="{EAE2C5C7-1AD9-4031-851A-721BCB00FED2}" dt="2021-03-22T18:16:07.065" v="2844" actId="208"/>
          <ac:picMkLst>
            <pc:docMk/>
            <pc:sldMk cId="3413430171" sldId="578"/>
            <ac:picMk id="17412" creationId="{F4D769DA-12C6-45A4-8CAF-BF76274C089F}"/>
          </ac:picMkLst>
        </pc:picChg>
        <pc:picChg chg="add mod">
          <ac:chgData name="Jan Křivánek" userId="a92e7f74-d4e4-4bfc-af90-b0c63138e4a8" providerId="ADAL" clId="{EAE2C5C7-1AD9-4031-851A-721BCB00FED2}" dt="2021-03-22T18:16:07.065" v="2844" actId="208"/>
          <ac:picMkLst>
            <pc:docMk/>
            <pc:sldMk cId="3413430171" sldId="578"/>
            <ac:picMk id="17414" creationId="{ADF0F819-2BD8-4425-8C53-8574D82A03DC}"/>
          </ac:picMkLst>
        </pc:picChg>
        <pc:cxnChg chg="add mod">
          <ac:chgData name="Jan Křivánek" userId="a92e7f74-d4e4-4bfc-af90-b0c63138e4a8" providerId="ADAL" clId="{EAE2C5C7-1AD9-4031-851A-721BCB00FED2}" dt="2021-03-22T18:16:30.998" v="2852" actId="1076"/>
          <ac:cxnSpMkLst>
            <pc:docMk/>
            <pc:sldMk cId="3413430171" sldId="578"/>
            <ac:cxnSpMk id="11" creationId="{728BBE9E-C68E-472A-9CCB-44A9382079F0}"/>
          </ac:cxnSpMkLst>
        </pc:cxnChg>
      </pc:sldChg>
      <pc:sldChg chg="addSp delSp add del mod">
        <pc:chgData name="Jan Křivánek" userId="a92e7f74-d4e4-4bfc-af90-b0c63138e4a8" providerId="ADAL" clId="{EAE2C5C7-1AD9-4031-851A-721BCB00FED2}" dt="2021-03-22T18:16:42.193" v="2855" actId="47"/>
        <pc:sldMkLst>
          <pc:docMk/>
          <pc:sldMk cId="0" sldId="579"/>
        </pc:sldMkLst>
        <pc:spChg chg="del">
          <ac:chgData name="Jan Křivánek" userId="a92e7f74-d4e4-4bfc-af90-b0c63138e4a8" providerId="ADAL" clId="{EAE2C5C7-1AD9-4031-851A-721BCB00FED2}" dt="2021-03-22T18:14:12.150" v="2828" actId="478"/>
          <ac:spMkLst>
            <pc:docMk/>
            <pc:sldMk cId="0" sldId="579"/>
            <ac:spMk id="4" creationId="{82D5DCB8-E56F-4B5D-BDC4-55B438677C7A}"/>
          </ac:spMkLst>
        </pc:spChg>
        <pc:spChg chg="del">
          <ac:chgData name="Jan Křivánek" userId="a92e7f74-d4e4-4bfc-af90-b0c63138e4a8" providerId="ADAL" clId="{EAE2C5C7-1AD9-4031-851A-721BCB00FED2}" dt="2021-03-22T18:14:10.846" v="2827" actId="478"/>
          <ac:spMkLst>
            <pc:docMk/>
            <pc:sldMk cId="0" sldId="579"/>
            <ac:spMk id="5" creationId="{681BA738-5758-4D01-B2B3-1E795BBB825D}"/>
          </ac:spMkLst>
        </pc:spChg>
        <pc:spChg chg="del">
          <ac:chgData name="Jan Křivánek" userId="a92e7f74-d4e4-4bfc-af90-b0c63138e4a8" providerId="ADAL" clId="{EAE2C5C7-1AD9-4031-851A-721BCB00FED2}" dt="2021-03-22T18:16:18.248" v="2846" actId="478"/>
          <ac:spMkLst>
            <pc:docMk/>
            <pc:sldMk cId="0" sldId="579"/>
            <ac:spMk id="7" creationId="{B3E2EAEC-F59F-4C17-B448-AAAB3F152881}"/>
          </ac:spMkLst>
        </pc:spChg>
        <pc:spChg chg="del">
          <ac:chgData name="Jan Křivánek" userId="a92e7f74-d4e4-4bfc-af90-b0c63138e4a8" providerId="ADAL" clId="{EAE2C5C7-1AD9-4031-851A-721BCB00FED2}" dt="2021-03-22T18:16:18.248" v="2846" actId="478"/>
          <ac:spMkLst>
            <pc:docMk/>
            <pc:sldMk cId="0" sldId="579"/>
            <ac:spMk id="25" creationId="{8F96C39B-7DF7-48B6-9ED5-35BEEE1E50D3}"/>
          </ac:spMkLst>
        </pc:spChg>
        <pc:spChg chg="del">
          <ac:chgData name="Jan Křivánek" userId="a92e7f74-d4e4-4bfc-af90-b0c63138e4a8" providerId="ADAL" clId="{EAE2C5C7-1AD9-4031-851A-721BCB00FED2}" dt="2021-03-22T18:16:18.248" v="2846" actId="478"/>
          <ac:spMkLst>
            <pc:docMk/>
            <pc:sldMk cId="0" sldId="579"/>
            <ac:spMk id="8196" creationId="{B354E442-2951-4375-9BBA-E91A3191D9CD}"/>
          </ac:spMkLst>
        </pc:spChg>
        <pc:spChg chg="del">
          <ac:chgData name="Jan Křivánek" userId="a92e7f74-d4e4-4bfc-af90-b0c63138e4a8" providerId="ADAL" clId="{EAE2C5C7-1AD9-4031-851A-721BCB00FED2}" dt="2021-03-22T18:16:21.302" v="2848" actId="478"/>
          <ac:spMkLst>
            <pc:docMk/>
            <pc:sldMk cId="0" sldId="579"/>
            <ac:spMk id="8198" creationId="{79DBD7F3-9526-461D-96C2-ED961DBA3548}"/>
          </ac:spMkLst>
        </pc:spChg>
        <pc:spChg chg="add del">
          <ac:chgData name="Jan Křivánek" userId="a92e7f74-d4e4-4bfc-af90-b0c63138e4a8" providerId="ADAL" clId="{EAE2C5C7-1AD9-4031-851A-721BCB00FED2}" dt="2021-03-22T18:16:23.262" v="2850" actId="478"/>
          <ac:spMkLst>
            <pc:docMk/>
            <pc:sldMk cId="0" sldId="579"/>
            <ac:spMk id="8199" creationId="{0BE66508-F84C-4785-96A6-CFFD39AC34F6}"/>
          </ac:spMkLst>
        </pc:spChg>
        <pc:spChg chg="del">
          <ac:chgData name="Jan Křivánek" userId="a92e7f74-d4e4-4bfc-af90-b0c63138e4a8" providerId="ADAL" clId="{EAE2C5C7-1AD9-4031-851A-721BCB00FED2}" dt="2021-03-22T18:16:18.248" v="2846" actId="478"/>
          <ac:spMkLst>
            <pc:docMk/>
            <pc:sldMk cId="0" sldId="579"/>
            <ac:spMk id="8201" creationId="{BF45F74C-B26D-4B07-AD5F-2F1134F90B23}"/>
          </ac:spMkLst>
        </pc:spChg>
        <pc:spChg chg="del">
          <ac:chgData name="Jan Křivánek" userId="a92e7f74-d4e4-4bfc-af90-b0c63138e4a8" providerId="ADAL" clId="{EAE2C5C7-1AD9-4031-851A-721BCB00FED2}" dt="2021-03-22T18:16:18.248" v="2846" actId="478"/>
          <ac:spMkLst>
            <pc:docMk/>
            <pc:sldMk cId="0" sldId="579"/>
            <ac:spMk id="8202" creationId="{8B89BF01-2AB1-4BA1-ABA1-C0A830D4D9A5}"/>
          </ac:spMkLst>
        </pc:spChg>
        <pc:spChg chg="del">
          <ac:chgData name="Jan Křivánek" userId="a92e7f74-d4e4-4bfc-af90-b0c63138e4a8" providerId="ADAL" clId="{EAE2C5C7-1AD9-4031-851A-721BCB00FED2}" dt="2021-03-22T18:14:10.178" v="2826" actId="478"/>
          <ac:spMkLst>
            <pc:docMk/>
            <pc:sldMk cId="0" sldId="579"/>
            <ac:spMk id="8204" creationId="{F0B9E324-497A-4E16-9776-3A2FD47230EE}"/>
          </ac:spMkLst>
        </pc:spChg>
        <pc:picChg chg="del">
          <ac:chgData name="Jan Křivánek" userId="a92e7f74-d4e4-4bfc-af90-b0c63138e4a8" providerId="ADAL" clId="{EAE2C5C7-1AD9-4031-851A-721BCB00FED2}" dt="2021-03-22T18:16:15.679" v="2845" actId="478"/>
          <ac:picMkLst>
            <pc:docMk/>
            <pc:sldMk cId="0" sldId="579"/>
            <ac:picMk id="8195" creationId="{BBBC7101-2306-42EE-8613-07A2EB99C201}"/>
          </ac:picMkLst>
        </pc:picChg>
        <pc:picChg chg="del">
          <ac:chgData name="Jan Křivánek" userId="a92e7f74-d4e4-4bfc-af90-b0c63138e4a8" providerId="ADAL" clId="{EAE2C5C7-1AD9-4031-851A-721BCB00FED2}" dt="2021-03-22T18:16:19.749" v="2847" actId="478"/>
          <ac:picMkLst>
            <pc:docMk/>
            <pc:sldMk cId="0" sldId="579"/>
            <ac:picMk id="8200" creationId="{4A1EE4F8-1B7B-43B3-87D9-727338AD3027}"/>
          </ac:picMkLst>
        </pc:picChg>
      </pc:sldChg>
      <pc:sldChg chg="new del">
        <pc:chgData name="Jan Křivánek" userId="a92e7f74-d4e4-4bfc-af90-b0c63138e4a8" providerId="ADAL" clId="{EAE2C5C7-1AD9-4031-851A-721BCB00FED2}" dt="2021-03-22T19:02:00.124" v="2927" actId="47"/>
        <pc:sldMkLst>
          <pc:docMk/>
          <pc:sldMk cId="3524657585" sldId="579"/>
        </pc:sldMkLst>
      </pc:sldChg>
      <pc:sldChg chg="add del">
        <pc:chgData name="Jan Křivánek" userId="a92e7f74-d4e4-4bfc-af90-b0c63138e4a8" providerId="ADAL" clId="{EAE2C5C7-1AD9-4031-851A-721BCB00FED2}" dt="2021-03-22T18:06:48.650" v="2705" actId="47"/>
        <pc:sldMkLst>
          <pc:docMk/>
          <pc:sldMk cId="3533235069" sldId="579"/>
        </pc:sldMkLst>
      </pc:sldChg>
    </pc:docChg>
  </pc:docChgLst>
  <pc:docChgLst>
    <pc:chgData name="Jan Křivánek" userId="a92e7f74-d4e4-4bfc-af90-b0c63138e4a8" providerId="ADAL" clId="{681CBD1A-2A17-439B-8433-96284EE3A87E}"/>
    <pc:docChg chg="undo custSel addSld delSld modSld">
      <pc:chgData name="Jan Křivánek" userId="a92e7f74-d4e4-4bfc-af90-b0c63138e4a8" providerId="ADAL" clId="{681CBD1A-2A17-439B-8433-96284EE3A87E}" dt="2021-03-24T10:45:13.254" v="4270" actId="6549"/>
      <pc:docMkLst>
        <pc:docMk/>
      </pc:docMkLst>
      <pc:sldChg chg="modSp mod">
        <pc:chgData name="Jan Křivánek" userId="a92e7f74-d4e4-4bfc-af90-b0c63138e4a8" providerId="ADAL" clId="{681CBD1A-2A17-439B-8433-96284EE3A87E}" dt="2021-03-23T15:52:36.324" v="46" actId="20577"/>
        <pc:sldMkLst>
          <pc:docMk/>
          <pc:sldMk cId="1914457725" sldId="256"/>
        </pc:sldMkLst>
        <pc:spChg chg="mod">
          <ac:chgData name="Jan Křivánek" userId="a92e7f74-d4e4-4bfc-af90-b0c63138e4a8" providerId="ADAL" clId="{681CBD1A-2A17-439B-8433-96284EE3A87E}" dt="2021-03-23T15:52:28.566" v="38" actId="20577"/>
          <ac:spMkLst>
            <pc:docMk/>
            <pc:sldMk cId="1914457725" sldId="256"/>
            <ac:spMk id="2" creationId="{D80B5D0C-29F5-45A2-9C9F-8E4A1230FB02}"/>
          </ac:spMkLst>
        </pc:spChg>
        <pc:spChg chg="mod">
          <ac:chgData name="Jan Křivánek" userId="a92e7f74-d4e4-4bfc-af90-b0c63138e4a8" providerId="ADAL" clId="{681CBD1A-2A17-439B-8433-96284EE3A87E}" dt="2021-03-23T15:52:36.324" v="46" actId="20577"/>
          <ac:spMkLst>
            <pc:docMk/>
            <pc:sldMk cId="1914457725" sldId="256"/>
            <ac:spMk id="3" creationId="{4B6795E4-73BF-4106-91EB-BC2BA8D0225F}"/>
          </ac:spMkLst>
        </pc:spChg>
      </pc:sldChg>
      <pc:sldChg chg="modSp mod">
        <pc:chgData name="Jan Křivánek" userId="a92e7f74-d4e4-4bfc-af90-b0c63138e4a8" providerId="ADAL" clId="{681CBD1A-2A17-439B-8433-96284EE3A87E}" dt="2021-03-23T16:18:35.989" v="755" actId="20577"/>
        <pc:sldMkLst>
          <pc:docMk/>
          <pc:sldMk cId="0" sldId="260"/>
        </pc:sldMkLst>
        <pc:spChg chg="mod">
          <ac:chgData name="Jan Křivánek" userId="a92e7f74-d4e4-4bfc-af90-b0c63138e4a8" providerId="ADAL" clId="{681CBD1A-2A17-439B-8433-96284EE3A87E}" dt="2021-03-23T16:18:35.989" v="755" actId="20577"/>
          <ac:spMkLst>
            <pc:docMk/>
            <pc:sldMk cId="0" sldId="260"/>
            <ac:spMk id="5122" creationId="{00000000-0000-0000-0000-000000000000}"/>
          </ac:spMkLst>
        </pc:spChg>
      </pc:sldChg>
      <pc:sldChg chg="modSp mod">
        <pc:chgData name="Jan Křivánek" userId="a92e7f74-d4e4-4bfc-af90-b0c63138e4a8" providerId="ADAL" clId="{681CBD1A-2A17-439B-8433-96284EE3A87E}" dt="2021-03-23T16:14:00.063" v="551" actId="113"/>
        <pc:sldMkLst>
          <pc:docMk/>
          <pc:sldMk cId="0" sldId="264"/>
        </pc:sldMkLst>
        <pc:spChg chg="mod">
          <ac:chgData name="Jan Křivánek" userId="a92e7f74-d4e4-4bfc-af90-b0c63138e4a8" providerId="ADAL" clId="{681CBD1A-2A17-439B-8433-96284EE3A87E}" dt="2021-03-23T16:14:00.063" v="551" actId="113"/>
          <ac:spMkLst>
            <pc:docMk/>
            <pc:sldMk cId="0" sldId="264"/>
            <ac:spMk id="7170" creationId="{00000000-0000-0000-0000-000000000000}"/>
          </ac:spMkLst>
        </pc:spChg>
        <pc:spChg chg="mod">
          <ac:chgData name="Jan Křivánek" userId="a92e7f74-d4e4-4bfc-af90-b0c63138e4a8" providerId="ADAL" clId="{681CBD1A-2A17-439B-8433-96284EE3A87E}" dt="2021-03-23T16:09:03.319" v="385" actId="14100"/>
          <ac:spMkLst>
            <pc:docMk/>
            <pc:sldMk cId="0" sldId="264"/>
            <ac:spMk id="7173" creationId="{00000000-0000-0000-0000-000000000000}"/>
          </ac:spMkLst>
        </pc:spChg>
      </pc:sldChg>
      <pc:sldChg chg="modSp mod">
        <pc:chgData name="Jan Křivánek" userId="a92e7f74-d4e4-4bfc-af90-b0c63138e4a8" providerId="ADAL" clId="{681CBD1A-2A17-439B-8433-96284EE3A87E}" dt="2021-03-23T16:46:26.036" v="1129"/>
        <pc:sldMkLst>
          <pc:docMk/>
          <pc:sldMk cId="0" sldId="266"/>
        </pc:sldMkLst>
        <pc:spChg chg="mod">
          <ac:chgData name="Jan Křivánek" userId="a92e7f74-d4e4-4bfc-af90-b0c63138e4a8" providerId="ADAL" clId="{681CBD1A-2A17-439B-8433-96284EE3A87E}" dt="2021-03-23T16:46:26.036" v="1129"/>
          <ac:spMkLst>
            <pc:docMk/>
            <pc:sldMk cId="0" sldId="266"/>
            <ac:spMk id="14338" creationId="{00000000-0000-0000-0000-000000000000}"/>
          </ac:spMkLst>
        </pc:spChg>
      </pc:sldChg>
      <pc:sldChg chg="modSp mod">
        <pc:chgData name="Jan Křivánek" userId="a92e7f74-d4e4-4bfc-af90-b0c63138e4a8" providerId="ADAL" clId="{681CBD1A-2A17-439B-8433-96284EE3A87E}" dt="2021-03-23T16:59:29.581" v="1787" actId="20577"/>
        <pc:sldMkLst>
          <pc:docMk/>
          <pc:sldMk cId="0" sldId="268"/>
        </pc:sldMkLst>
        <pc:spChg chg="mod">
          <ac:chgData name="Jan Křivánek" userId="a92e7f74-d4e4-4bfc-af90-b0c63138e4a8" providerId="ADAL" clId="{681CBD1A-2A17-439B-8433-96284EE3A87E}" dt="2021-03-23T16:59:29.581" v="1787" actId="20577"/>
          <ac:spMkLst>
            <pc:docMk/>
            <pc:sldMk cId="0" sldId="268"/>
            <ac:spMk id="17410" creationId="{00000000-0000-0000-0000-000000000000}"/>
          </ac:spMkLst>
        </pc:spChg>
      </pc:sldChg>
      <pc:sldChg chg="modSp mod">
        <pc:chgData name="Jan Křivánek" userId="a92e7f74-d4e4-4bfc-af90-b0c63138e4a8" providerId="ADAL" clId="{681CBD1A-2A17-439B-8433-96284EE3A87E}" dt="2021-03-23T17:14:26.900" v="2740" actId="1037"/>
        <pc:sldMkLst>
          <pc:docMk/>
          <pc:sldMk cId="0" sldId="269"/>
        </pc:sldMkLst>
        <pc:spChg chg="mod">
          <ac:chgData name="Jan Křivánek" userId="a92e7f74-d4e4-4bfc-af90-b0c63138e4a8" providerId="ADAL" clId="{681CBD1A-2A17-439B-8433-96284EE3A87E}" dt="2021-03-23T17:14:04.665" v="2721" actId="20577"/>
          <ac:spMkLst>
            <pc:docMk/>
            <pc:sldMk cId="0" sldId="269"/>
            <ac:spMk id="21506" creationId="{00000000-0000-0000-0000-000000000000}"/>
          </ac:spMkLst>
        </pc:spChg>
        <pc:spChg chg="mod">
          <ac:chgData name="Jan Křivánek" userId="a92e7f74-d4e4-4bfc-af90-b0c63138e4a8" providerId="ADAL" clId="{681CBD1A-2A17-439B-8433-96284EE3A87E}" dt="2021-03-23T17:14:26.900" v="2740" actId="1037"/>
          <ac:spMkLst>
            <pc:docMk/>
            <pc:sldMk cId="0" sldId="269"/>
            <ac:spMk id="21508" creationId="{00000000-0000-0000-0000-000000000000}"/>
          </ac:spMkLst>
        </pc:spChg>
      </pc:sldChg>
      <pc:sldChg chg="modSp mod">
        <pc:chgData name="Jan Křivánek" userId="a92e7f74-d4e4-4bfc-af90-b0c63138e4a8" providerId="ADAL" clId="{681CBD1A-2A17-439B-8433-96284EE3A87E}" dt="2021-03-23T16:17:03.028" v="676" actId="6549"/>
        <pc:sldMkLst>
          <pc:docMk/>
          <pc:sldMk cId="0" sldId="280"/>
        </pc:sldMkLst>
        <pc:spChg chg="mod">
          <ac:chgData name="Jan Křivánek" userId="a92e7f74-d4e4-4bfc-af90-b0c63138e4a8" providerId="ADAL" clId="{681CBD1A-2A17-439B-8433-96284EE3A87E}" dt="2021-03-23T16:06:59.340" v="339" actId="1076"/>
          <ac:spMkLst>
            <pc:docMk/>
            <pc:sldMk cId="0" sldId="280"/>
            <ac:spMk id="2" creationId="{918BFAEA-30A9-46EC-A64A-B01676C29933}"/>
          </ac:spMkLst>
        </pc:spChg>
        <pc:spChg chg="mod">
          <ac:chgData name="Jan Křivánek" userId="a92e7f74-d4e4-4bfc-af90-b0c63138e4a8" providerId="ADAL" clId="{681CBD1A-2A17-439B-8433-96284EE3A87E}" dt="2021-03-23T16:17:03.028" v="676" actId="6549"/>
          <ac:spMkLst>
            <pc:docMk/>
            <pc:sldMk cId="0" sldId="280"/>
            <ac:spMk id="8196" creationId="{00000000-0000-0000-0000-000000000000}"/>
          </ac:spMkLst>
        </pc:spChg>
      </pc:sldChg>
      <pc:sldChg chg="modSp mod">
        <pc:chgData name="Jan Křivánek" userId="a92e7f74-d4e4-4bfc-af90-b0c63138e4a8" providerId="ADAL" clId="{681CBD1A-2A17-439B-8433-96284EE3A87E}" dt="2021-03-23T16:25:02.321" v="940" actId="20577"/>
        <pc:sldMkLst>
          <pc:docMk/>
          <pc:sldMk cId="0" sldId="295"/>
        </pc:sldMkLst>
        <pc:spChg chg="mod">
          <ac:chgData name="Jan Křivánek" userId="a92e7f74-d4e4-4bfc-af90-b0c63138e4a8" providerId="ADAL" clId="{681CBD1A-2A17-439B-8433-96284EE3A87E}" dt="2021-03-23T16:25:02.321" v="940" actId="20577"/>
          <ac:spMkLst>
            <pc:docMk/>
            <pc:sldMk cId="0" sldId="295"/>
            <ac:spMk id="12290" creationId="{00000000-0000-0000-0000-000000000000}"/>
          </ac:spMkLst>
        </pc:spChg>
      </pc:sldChg>
      <pc:sldChg chg="modSp mod">
        <pc:chgData name="Jan Křivánek" userId="a92e7f74-d4e4-4bfc-af90-b0c63138e4a8" providerId="ADAL" clId="{681CBD1A-2A17-439B-8433-96284EE3A87E}" dt="2021-03-24T10:43:40.394" v="4267" actId="20577"/>
        <pc:sldMkLst>
          <pc:docMk/>
          <pc:sldMk cId="0" sldId="301"/>
        </pc:sldMkLst>
        <pc:spChg chg="mod">
          <ac:chgData name="Jan Křivánek" userId="a92e7f74-d4e4-4bfc-af90-b0c63138e4a8" providerId="ADAL" clId="{681CBD1A-2A17-439B-8433-96284EE3A87E}" dt="2021-03-23T15:55:36.889" v="103" actId="113"/>
          <ac:spMkLst>
            <pc:docMk/>
            <pc:sldMk cId="0" sldId="301"/>
            <ac:spMk id="4099" creationId="{00000000-0000-0000-0000-000000000000}"/>
          </ac:spMkLst>
        </pc:spChg>
        <pc:spChg chg="mod">
          <ac:chgData name="Jan Křivánek" userId="a92e7f74-d4e4-4bfc-af90-b0c63138e4a8" providerId="ADAL" clId="{681CBD1A-2A17-439B-8433-96284EE3A87E}" dt="2021-03-24T10:43:40.394" v="4267" actId="20577"/>
          <ac:spMkLst>
            <pc:docMk/>
            <pc:sldMk cId="0" sldId="301"/>
            <ac:spMk id="53250" creationId="{00000000-0000-0000-0000-000000000000}"/>
          </ac:spMkLst>
        </pc:spChg>
      </pc:sldChg>
      <pc:sldChg chg="modSp mod">
        <pc:chgData name="Jan Křivánek" userId="a92e7f74-d4e4-4bfc-af90-b0c63138e4a8" providerId="ADAL" clId="{681CBD1A-2A17-439B-8433-96284EE3A87E}" dt="2021-03-23T18:05:07.840" v="4076" actId="20577"/>
        <pc:sldMkLst>
          <pc:docMk/>
          <pc:sldMk cId="0" sldId="302"/>
        </pc:sldMkLst>
        <pc:spChg chg="mod">
          <ac:chgData name="Jan Křivánek" userId="a92e7f74-d4e4-4bfc-af90-b0c63138e4a8" providerId="ADAL" clId="{681CBD1A-2A17-439B-8433-96284EE3A87E}" dt="2021-03-23T18:04:59.989" v="4071" actId="6549"/>
          <ac:spMkLst>
            <pc:docMk/>
            <pc:sldMk cId="0" sldId="302"/>
            <ac:spMk id="9219" creationId="{2FC230B6-2BD5-438B-B1A1-32931749B81E}"/>
          </ac:spMkLst>
        </pc:spChg>
        <pc:spChg chg="mod">
          <ac:chgData name="Jan Křivánek" userId="a92e7f74-d4e4-4bfc-af90-b0c63138e4a8" providerId="ADAL" clId="{681CBD1A-2A17-439B-8433-96284EE3A87E}" dt="2021-03-23T18:05:07.840" v="4076" actId="20577"/>
          <ac:spMkLst>
            <pc:docMk/>
            <pc:sldMk cId="0" sldId="302"/>
            <ac:spMk id="9220" creationId="{BD9FF66A-3F73-4A47-8D36-97233496D08C}"/>
          </ac:spMkLst>
        </pc:spChg>
      </pc:sldChg>
      <pc:sldChg chg="modSp mod">
        <pc:chgData name="Jan Křivánek" userId="a92e7f74-d4e4-4bfc-af90-b0c63138e4a8" providerId="ADAL" clId="{681CBD1A-2A17-439B-8433-96284EE3A87E}" dt="2021-03-23T18:04:00.953" v="4033" actId="6549"/>
        <pc:sldMkLst>
          <pc:docMk/>
          <pc:sldMk cId="0" sldId="308"/>
        </pc:sldMkLst>
        <pc:spChg chg="mod">
          <ac:chgData name="Jan Křivánek" userId="a92e7f74-d4e4-4bfc-af90-b0c63138e4a8" providerId="ADAL" clId="{681CBD1A-2A17-439B-8433-96284EE3A87E}" dt="2021-03-23T18:04:00.953" v="4033" actId="6549"/>
          <ac:spMkLst>
            <pc:docMk/>
            <pc:sldMk cId="0" sldId="308"/>
            <ac:spMk id="60420" creationId="{00000000-0000-0000-0000-000000000000}"/>
          </ac:spMkLst>
        </pc:spChg>
      </pc:sldChg>
      <pc:sldChg chg="modSp del mod">
        <pc:chgData name="Jan Křivánek" userId="a92e7f74-d4e4-4bfc-af90-b0c63138e4a8" providerId="ADAL" clId="{681CBD1A-2A17-439B-8433-96284EE3A87E}" dt="2021-03-23T18:06:39.359" v="4122" actId="47"/>
        <pc:sldMkLst>
          <pc:docMk/>
          <pc:sldMk cId="0" sldId="313"/>
        </pc:sldMkLst>
        <pc:spChg chg="mod">
          <ac:chgData name="Jan Křivánek" userId="a92e7f74-d4e4-4bfc-af90-b0c63138e4a8" providerId="ADAL" clId="{681CBD1A-2A17-439B-8433-96284EE3A87E}" dt="2021-03-23T18:06:28.770" v="4121" actId="6549"/>
          <ac:spMkLst>
            <pc:docMk/>
            <pc:sldMk cId="0" sldId="313"/>
            <ac:spMk id="10242" creationId="{DB585554-35AF-493B-B8F9-24C399042EE7}"/>
          </ac:spMkLst>
        </pc:spChg>
      </pc:sldChg>
      <pc:sldChg chg="delSp modSp mod">
        <pc:chgData name="Jan Křivánek" userId="a92e7f74-d4e4-4bfc-af90-b0c63138e4a8" providerId="ADAL" clId="{681CBD1A-2A17-439B-8433-96284EE3A87E}" dt="2021-03-23T18:07:27.079" v="4165" actId="1076"/>
        <pc:sldMkLst>
          <pc:docMk/>
          <pc:sldMk cId="0" sldId="315"/>
        </pc:sldMkLst>
        <pc:spChg chg="del mod">
          <ac:chgData name="Jan Křivánek" userId="a92e7f74-d4e4-4bfc-af90-b0c63138e4a8" providerId="ADAL" clId="{681CBD1A-2A17-439B-8433-96284EE3A87E}" dt="2021-03-23T18:07:21.128" v="4162" actId="478"/>
          <ac:spMkLst>
            <pc:docMk/>
            <pc:sldMk cId="0" sldId="315"/>
            <ac:spMk id="11267" creationId="{A517C0C7-574B-4270-825F-CFD9D6BE03FE}"/>
          </ac:spMkLst>
        </pc:spChg>
        <pc:spChg chg="mod">
          <ac:chgData name="Jan Křivánek" userId="a92e7f74-d4e4-4bfc-af90-b0c63138e4a8" providerId="ADAL" clId="{681CBD1A-2A17-439B-8433-96284EE3A87E}" dt="2021-03-23T18:07:27.079" v="4165" actId="1076"/>
          <ac:spMkLst>
            <pc:docMk/>
            <pc:sldMk cId="0" sldId="315"/>
            <ac:spMk id="11269" creationId="{6A088302-55FE-451E-BBFC-ED0134846F5F}"/>
          </ac:spMkLst>
        </pc:spChg>
        <pc:spChg chg="mod">
          <ac:chgData name="Jan Křivánek" userId="a92e7f74-d4e4-4bfc-af90-b0c63138e4a8" providerId="ADAL" clId="{681CBD1A-2A17-439B-8433-96284EE3A87E}" dt="2021-03-23T18:07:03.207" v="4158" actId="6549"/>
          <ac:spMkLst>
            <pc:docMk/>
            <pc:sldMk cId="0" sldId="315"/>
            <ac:spMk id="11270" creationId="{6D045BF5-CF5C-4F3A-88B8-AF401AEA98F9}"/>
          </ac:spMkLst>
        </pc:spChg>
        <pc:picChg chg="mod">
          <ac:chgData name="Jan Křivánek" userId="a92e7f74-d4e4-4bfc-af90-b0c63138e4a8" providerId="ADAL" clId="{681CBD1A-2A17-439B-8433-96284EE3A87E}" dt="2021-03-23T18:07:24.308" v="4164" actId="1076"/>
          <ac:picMkLst>
            <pc:docMk/>
            <pc:sldMk cId="0" sldId="315"/>
            <ac:picMk id="11266" creationId="{054B07F9-03CE-4778-877D-CBF7E3611AC8}"/>
          </ac:picMkLst>
        </pc:picChg>
      </pc:sldChg>
      <pc:sldChg chg="modSp mod">
        <pc:chgData name="Jan Křivánek" userId="a92e7f74-d4e4-4bfc-af90-b0c63138e4a8" providerId="ADAL" clId="{681CBD1A-2A17-439B-8433-96284EE3A87E}" dt="2021-03-23T17:58:37.219" v="3544" actId="6549"/>
        <pc:sldMkLst>
          <pc:docMk/>
          <pc:sldMk cId="0" sldId="326"/>
        </pc:sldMkLst>
        <pc:spChg chg="mod">
          <ac:chgData name="Jan Křivánek" userId="a92e7f74-d4e4-4bfc-af90-b0c63138e4a8" providerId="ADAL" clId="{681CBD1A-2A17-439B-8433-96284EE3A87E}" dt="2021-03-23T17:58:37.219" v="3544" actId="6549"/>
          <ac:spMkLst>
            <pc:docMk/>
            <pc:sldMk cId="0" sldId="326"/>
            <ac:spMk id="55298" creationId="{00000000-0000-0000-0000-000000000000}"/>
          </ac:spMkLst>
        </pc:spChg>
      </pc:sldChg>
      <pc:sldChg chg="modSp mod">
        <pc:chgData name="Jan Křivánek" userId="a92e7f74-d4e4-4bfc-af90-b0c63138e4a8" providerId="ADAL" clId="{681CBD1A-2A17-439B-8433-96284EE3A87E}" dt="2021-03-23T17:14:44.535" v="2778" actId="6549"/>
        <pc:sldMkLst>
          <pc:docMk/>
          <pc:sldMk cId="0" sldId="331"/>
        </pc:sldMkLst>
        <pc:spChg chg="mod">
          <ac:chgData name="Jan Křivánek" userId="a92e7f74-d4e4-4bfc-af90-b0c63138e4a8" providerId="ADAL" clId="{681CBD1A-2A17-439B-8433-96284EE3A87E}" dt="2021-03-23T17:14:44.535" v="2778" actId="6549"/>
          <ac:spMkLst>
            <pc:docMk/>
            <pc:sldMk cId="0" sldId="331"/>
            <ac:spMk id="22531" creationId="{00000000-0000-0000-0000-000000000000}"/>
          </ac:spMkLst>
        </pc:spChg>
      </pc:sldChg>
      <pc:sldChg chg="modSp mod">
        <pc:chgData name="Jan Křivánek" userId="a92e7f74-d4e4-4bfc-af90-b0c63138e4a8" providerId="ADAL" clId="{681CBD1A-2A17-439B-8433-96284EE3A87E}" dt="2021-03-23T18:03:11.266" v="3962" actId="1076"/>
        <pc:sldMkLst>
          <pc:docMk/>
          <pc:sldMk cId="0" sldId="333"/>
        </pc:sldMkLst>
        <pc:spChg chg="mod">
          <ac:chgData name="Jan Křivánek" userId="a92e7f74-d4e4-4bfc-af90-b0c63138e4a8" providerId="ADAL" clId="{681CBD1A-2A17-439B-8433-96284EE3A87E}" dt="2021-03-23T18:03:07.059" v="3961" actId="6549"/>
          <ac:spMkLst>
            <pc:docMk/>
            <pc:sldMk cId="0" sldId="333"/>
            <ac:spMk id="50178" creationId="{00000000-0000-0000-0000-000000000000}"/>
          </ac:spMkLst>
        </pc:spChg>
        <pc:spChg chg="mod">
          <ac:chgData name="Jan Křivánek" userId="a92e7f74-d4e4-4bfc-af90-b0c63138e4a8" providerId="ADAL" clId="{681CBD1A-2A17-439B-8433-96284EE3A87E}" dt="2021-03-23T18:03:11.266" v="3962" actId="1076"/>
          <ac:spMkLst>
            <pc:docMk/>
            <pc:sldMk cId="0" sldId="333"/>
            <ac:spMk id="50189" creationId="{00000000-0000-0000-0000-000000000000}"/>
          </ac:spMkLst>
        </pc:spChg>
      </pc:sldChg>
      <pc:sldChg chg="modSp mod">
        <pc:chgData name="Jan Křivánek" userId="a92e7f74-d4e4-4bfc-af90-b0c63138e4a8" providerId="ADAL" clId="{681CBD1A-2A17-439B-8433-96284EE3A87E}" dt="2021-03-23T17:48:03.431" v="3398" actId="113"/>
        <pc:sldMkLst>
          <pc:docMk/>
          <pc:sldMk cId="0" sldId="335"/>
        </pc:sldMkLst>
        <pc:spChg chg="mod">
          <ac:chgData name="Jan Křivánek" userId="a92e7f74-d4e4-4bfc-af90-b0c63138e4a8" providerId="ADAL" clId="{681CBD1A-2A17-439B-8433-96284EE3A87E}" dt="2021-03-23T17:48:03.431" v="3398" actId="113"/>
          <ac:spMkLst>
            <pc:docMk/>
            <pc:sldMk cId="0" sldId="335"/>
            <ac:spMk id="34819" creationId="{00000000-0000-0000-0000-000000000000}"/>
          </ac:spMkLst>
        </pc:spChg>
      </pc:sldChg>
      <pc:sldChg chg="modSp mod">
        <pc:chgData name="Jan Křivánek" userId="a92e7f74-d4e4-4bfc-af90-b0c63138e4a8" providerId="ADAL" clId="{681CBD1A-2A17-439B-8433-96284EE3A87E}" dt="2021-03-23T18:06:00.996" v="4110" actId="14100"/>
        <pc:sldMkLst>
          <pc:docMk/>
          <pc:sldMk cId="0" sldId="338"/>
        </pc:sldMkLst>
        <pc:spChg chg="mod">
          <ac:chgData name="Jan Křivánek" userId="a92e7f74-d4e4-4bfc-af90-b0c63138e4a8" providerId="ADAL" clId="{681CBD1A-2A17-439B-8433-96284EE3A87E}" dt="2021-03-23T18:05:57.233" v="4109" actId="20577"/>
          <ac:spMkLst>
            <pc:docMk/>
            <pc:sldMk cId="0" sldId="338"/>
            <ac:spMk id="53251" creationId="{00000000-0000-0000-0000-000000000000}"/>
          </ac:spMkLst>
        </pc:spChg>
        <pc:cxnChg chg="mod">
          <ac:chgData name="Jan Křivánek" userId="a92e7f74-d4e4-4bfc-af90-b0c63138e4a8" providerId="ADAL" clId="{681CBD1A-2A17-439B-8433-96284EE3A87E}" dt="2021-03-23T18:06:00.996" v="4110" actId="14100"/>
          <ac:cxnSpMkLst>
            <pc:docMk/>
            <pc:sldMk cId="0" sldId="338"/>
            <ac:cxnSpMk id="5" creationId="{6C8ECE16-9307-4220-8915-1CAA1C81E000}"/>
          </ac:cxnSpMkLst>
        </pc:cxnChg>
      </pc:sldChg>
      <pc:sldChg chg="modSp mod">
        <pc:chgData name="Jan Křivánek" userId="a92e7f74-d4e4-4bfc-af90-b0c63138e4a8" providerId="ADAL" clId="{681CBD1A-2A17-439B-8433-96284EE3A87E}" dt="2021-03-23T18:08:38.053" v="4222" actId="1076"/>
        <pc:sldMkLst>
          <pc:docMk/>
          <pc:sldMk cId="0" sldId="339"/>
        </pc:sldMkLst>
        <pc:spChg chg="mod">
          <ac:chgData name="Jan Křivánek" userId="a92e7f74-d4e4-4bfc-af90-b0c63138e4a8" providerId="ADAL" clId="{681CBD1A-2A17-439B-8433-96284EE3A87E}" dt="2021-03-23T18:08:35.647" v="4221" actId="20577"/>
          <ac:spMkLst>
            <pc:docMk/>
            <pc:sldMk cId="0" sldId="339"/>
            <ac:spMk id="55298" creationId="{00000000-0000-0000-0000-000000000000}"/>
          </ac:spMkLst>
        </pc:spChg>
        <pc:picChg chg="mod">
          <ac:chgData name="Jan Křivánek" userId="a92e7f74-d4e4-4bfc-af90-b0c63138e4a8" providerId="ADAL" clId="{681CBD1A-2A17-439B-8433-96284EE3A87E}" dt="2021-03-23T18:08:38.053" v="4222" actId="1076"/>
          <ac:picMkLst>
            <pc:docMk/>
            <pc:sldMk cId="0" sldId="339"/>
            <ac:picMk id="4" creationId="{792AF7D2-7CD3-49A0-A326-EAB8F9B046DB}"/>
          </ac:picMkLst>
        </pc:picChg>
      </pc:sldChg>
      <pc:sldChg chg="modSp mod">
        <pc:chgData name="Jan Křivánek" userId="a92e7f74-d4e4-4bfc-af90-b0c63138e4a8" providerId="ADAL" clId="{681CBD1A-2A17-439B-8433-96284EE3A87E}" dt="2021-03-23T17:52:52.076" v="3408"/>
        <pc:sldMkLst>
          <pc:docMk/>
          <pc:sldMk cId="1760758976" sldId="340"/>
        </pc:sldMkLst>
        <pc:spChg chg="mod">
          <ac:chgData name="Jan Křivánek" userId="a92e7f74-d4e4-4bfc-af90-b0c63138e4a8" providerId="ADAL" clId="{681CBD1A-2A17-439B-8433-96284EE3A87E}" dt="2021-03-23T17:52:52.076" v="3408"/>
          <ac:spMkLst>
            <pc:docMk/>
            <pc:sldMk cId="1760758976" sldId="340"/>
            <ac:spMk id="4" creationId="{D3F6F3CC-78C9-43CE-9406-3C1EC94BE751}"/>
          </ac:spMkLst>
        </pc:spChg>
      </pc:sldChg>
      <pc:sldChg chg="modSp mod">
        <pc:chgData name="Jan Křivánek" userId="a92e7f74-d4e4-4bfc-af90-b0c63138e4a8" providerId="ADAL" clId="{681CBD1A-2A17-439B-8433-96284EE3A87E}" dt="2021-03-23T17:40:22.397" v="3085" actId="113"/>
        <pc:sldMkLst>
          <pc:docMk/>
          <pc:sldMk cId="0" sldId="341"/>
        </pc:sldMkLst>
        <pc:spChg chg="mod">
          <ac:chgData name="Jan Křivánek" userId="a92e7f74-d4e4-4bfc-af90-b0c63138e4a8" providerId="ADAL" clId="{681CBD1A-2A17-439B-8433-96284EE3A87E}" dt="2021-03-23T17:40:22.397" v="3085" actId="113"/>
          <ac:spMkLst>
            <pc:docMk/>
            <pc:sldMk cId="0" sldId="341"/>
            <ac:spMk id="17410" creationId="{00000000-0000-0000-0000-000000000000}"/>
          </ac:spMkLst>
        </pc:spChg>
      </pc:sldChg>
      <pc:sldChg chg="addSp delSp modSp mod">
        <pc:chgData name="Jan Křivánek" userId="a92e7f74-d4e4-4bfc-af90-b0c63138e4a8" providerId="ADAL" clId="{681CBD1A-2A17-439B-8433-96284EE3A87E}" dt="2021-03-23T18:09:21.636" v="4228" actId="948"/>
        <pc:sldMkLst>
          <pc:docMk/>
          <pc:sldMk cId="0" sldId="343"/>
        </pc:sldMkLst>
        <pc:spChg chg="add mod">
          <ac:chgData name="Jan Křivánek" userId="a92e7f74-d4e4-4bfc-af90-b0c63138e4a8" providerId="ADAL" clId="{681CBD1A-2A17-439B-8433-96284EE3A87E}" dt="2021-03-23T18:08:59.192" v="4226" actId="122"/>
          <ac:spMkLst>
            <pc:docMk/>
            <pc:sldMk cId="0" sldId="343"/>
            <ac:spMk id="4" creationId="{48487621-039B-4228-AF5A-581E0C25A1DA}"/>
          </ac:spMkLst>
        </pc:spChg>
        <pc:spChg chg="del">
          <ac:chgData name="Jan Křivánek" userId="a92e7f74-d4e4-4bfc-af90-b0c63138e4a8" providerId="ADAL" clId="{681CBD1A-2A17-439B-8433-96284EE3A87E}" dt="2021-03-23T18:08:51.829" v="4223" actId="478"/>
          <ac:spMkLst>
            <pc:docMk/>
            <pc:sldMk cId="0" sldId="343"/>
            <ac:spMk id="7" creationId="{E167DE33-7F5B-455C-971B-D7270188A201}"/>
          </ac:spMkLst>
        </pc:spChg>
        <pc:graphicFrameChg chg="add mod modGraphic">
          <ac:chgData name="Jan Křivánek" userId="a92e7f74-d4e4-4bfc-af90-b0c63138e4a8" providerId="ADAL" clId="{681CBD1A-2A17-439B-8433-96284EE3A87E}" dt="2021-03-23T18:09:21.636" v="4228" actId="948"/>
          <ac:graphicFrameMkLst>
            <pc:docMk/>
            <pc:sldMk cId="0" sldId="343"/>
            <ac:graphicFrameMk id="5" creationId="{E439D8B6-E5BB-41DE-B456-7B98AE6B8A76}"/>
          </ac:graphicFrameMkLst>
        </pc:graphicFrameChg>
        <pc:graphicFrameChg chg="del">
          <ac:chgData name="Jan Křivánek" userId="a92e7f74-d4e4-4bfc-af90-b0c63138e4a8" providerId="ADAL" clId="{681CBD1A-2A17-439B-8433-96284EE3A87E}" dt="2021-03-23T18:08:51.829" v="4223" actId="478"/>
          <ac:graphicFrameMkLst>
            <pc:docMk/>
            <pc:sldMk cId="0" sldId="343"/>
            <ac:graphicFrameMk id="8" creationId="{DEA76614-5C20-45E0-B4C8-E3058ABC215C}"/>
          </ac:graphicFrameMkLst>
        </pc:graphicFrameChg>
      </pc:sldChg>
      <pc:sldChg chg="modSp mod">
        <pc:chgData name="Jan Křivánek" userId="a92e7f74-d4e4-4bfc-af90-b0c63138e4a8" providerId="ADAL" clId="{681CBD1A-2A17-439B-8433-96284EE3A87E}" dt="2021-03-23T18:02:13.418" v="3839" actId="20577"/>
        <pc:sldMkLst>
          <pc:docMk/>
          <pc:sldMk cId="0" sldId="344"/>
        </pc:sldMkLst>
        <pc:spChg chg="mod">
          <ac:chgData name="Jan Křivánek" userId="a92e7f74-d4e4-4bfc-af90-b0c63138e4a8" providerId="ADAL" clId="{681CBD1A-2A17-439B-8433-96284EE3A87E}" dt="2021-03-23T18:00:17.728" v="3698" actId="20577"/>
          <ac:spMkLst>
            <pc:docMk/>
            <pc:sldMk cId="0" sldId="344"/>
            <ac:spMk id="30722" creationId="{00000000-0000-0000-0000-000000000000}"/>
          </ac:spMkLst>
        </pc:spChg>
        <pc:spChg chg="mod">
          <ac:chgData name="Jan Křivánek" userId="a92e7f74-d4e4-4bfc-af90-b0c63138e4a8" providerId="ADAL" clId="{681CBD1A-2A17-439B-8433-96284EE3A87E}" dt="2021-03-23T18:02:13.418" v="3839" actId="20577"/>
          <ac:spMkLst>
            <pc:docMk/>
            <pc:sldMk cId="0" sldId="344"/>
            <ac:spMk id="62467" creationId="{00000000-0000-0000-0000-000000000000}"/>
          </ac:spMkLst>
        </pc:spChg>
      </pc:sldChg>
      <pc:sldChg chg="modSp mod">
        <pc:chgData name="Jan Křivánek" userId="a92e7f74-d4e4-4bfc-af90-b0c63138e4a8" providerId="ADAL" clId="{681CBD1A-2A17-439B-8433-96284EE3A87E}" dt="2021-03-23T16:23:31.602" v="867" actId="113"/>
        <pc:sldMkLst>
          <pc:docMk/>
          <pc:sldMk cId="0" sldId="352"/>
        </pc:sldMkLst>
        <pc:spChg chg="mod">
          <ac:chgData name="Jan Křivánek" userId="a92e7f74-d4e4-4bfc-af90-b0c63138e4a8" providerId="ADAL" clId="{681CBD1A-2A17-439B-8433-96284EE3A87E}" dt="2021-03-23T16:23:31.602" v="867" actId="113"/>
          <ac:spMkLst>
            <pc:docMk/>
            <pc:sldMk cId="0" sldId="352"/>
            <ac:spMk id="11267" creationId="{00000000-0000-0000-0000-000000000000}"/>
          </ac:spMkLst>
        </pc:spChg>
      </pc:sldChg>
      <pc:sldChg chg="modSp mod">
        <pc:chgData name="Jan Křivánek" userId="a92e7f74-d4e4-4bfc-af90-b0c63138e4a8" providerId="ADAL" clId="{681CBD1A-2A17-439B-8433-96284EE3A87E}" dt="2021-03-23T16:50:04.072" v="1209" actId="1076"/>
        <pc:sldMkLst>
          <pc:docMk/>
          <pc:sldMk cId="0" sldId="360"/>
        </pc:sldMkLst>
        <pc:spChg chg="mod">
          <ac:chgData name="Jan Křivánek" userId="a92e7f74-d4e4-4bfc-af90-b0c63138e4a8" providerId="ADAL" clId="{681CBD1A-2A17-439B-8433-96284EE3A87E}" dt="2021-03-23T16:50:04.072" v="1209" actId="1076"/>
          <ac:spMkLst>
            <pc:docMk/>
            <pc:sldMk cId="0" sldId="360"/>
            <ac:spMk id="16386" creationId="{00000000-0000-0000-0000-000000000000}"/>
          </ac:spMkLst>
        </pc:spChg>
      </pc:sldChg>
      <pc:sldChg chg="modSp mod">
        <pc:chgData name="Jan Křivánek" userId="a92e7f74-d4e4-4bfc-af90-b0c63138e4a8" providerId="ADAL" clId="{681CBD1A-2A17-439B-8433-96284EE3A87E}" dt="2021-03-23T17:12:31.322" v="2529" actId="20577"/>
        <pc:sldMkLst>
          <pc:docMk/>
          <pc:sldMk cId="0" sldId="362"/>
        </pc:sldMkLst>
        <pc:spChg chg="mod">
          <ac:chgData name="Jan Křivánek" userId="a92e7f74-d4e4-4bfc-af90-b0c63138e4a8" providerId="ADAL" clId="{681CBD1A-2A17-439B-8433-96284EE3A87E}" dt="2021-03-23T17:12:16.939" v="2509" actId="20577"/>
          <ac:spMkLst>
            <pc:docMk/>
            <pc:sldMk cId="0" sldId="362"/>
            <ac:spMk id="8" creationId="{A30413C5-A2FA-4666-924D-C2B7F69C89E9}"/>
          </ac:spMkLst>
        </pc:spChg>
        <pc:spChg chg="mod">
          <ac:chgData name="Jan Křivánek" userId="a92e7f74-d4e4-4bfc-af90-b0c63138e4a8" providerId="ADAL" clId="{681CBD1A-2A17-439B-8433-96284EE3A87E}" dt="2021-03-23T17:12:31.322" v="2529" actId="20577"/>
          <ac:spMkLst>
            <pc:docMk/>
            <pc:sldMk cId="0" sldId="362"/>
            <ac:spMk id="19462" creationId="{00000000-0000-0000-0000-000000000000}"/>
          </ac:spMkLst>
        </pc:spChg>
        <pc:picChg chg="mod">
          <ac:chgData name="Jan Křivánek" userId="a92e7f74-d4e4-4bfc-af90-b0c63138e4a8" providerId="ADAL" clId="{681CBD1A-2A17-439B-8433-96284EE3A87E}" dt="2021-03-23T17:11:13.273" v="2454" actId="1035"/>
          <ac:picMkLst>
            <pc:docMk/>
            <pc:sldMk cId="0" sldId="362"/>
            <ac:picMk id="9" creationId="{C3A68C21-7A7E-47DB-B138-F0D57FB6C72A}"/>
          </ac:picMkLst>
        </pc:picChg>
      </pc:sldChg>
      <pc:sldChg chg="modSp mod">
        <pc:chgData name="Jan Křivánek" userId="a92e7f74-d4e4-4bfc-af90-b0c63138e4a8" providerId="ADAL" clId="{681CBD1A-2A17-439B-8433-96284EE3A87E}" dt="2021-03-23T18:02:31.542" v="3888" actId="20577"/>
        <pc:sldMkLst>
          <pc:docMk/>
          <pc:sldMk cId="0" sldId="371"/>
        </pc:sldMkLst>
        <pc:spChg chg="mod">
          <ac:chgData name="Jan Křivánek" userId="a92e7f74-d4e4-4bfc-af90-b0c63138e4a8" providerId="ADAL" clId="{681CBD1A-2A17-439B-8433-96284EE3A87E}" dt="2021-03-23T18:02:22.864" v="3858" actId="20577"/>
          <ac:spMkLst>
            <pc:docMk/>
            <pc:sldMk cId="0" sldId="371"/>
            <ac:spMk id="8" creationId="{509942A3-D62C-4C50-BBA7-9C48C9914103}"/>
          </ac:spMkLst>
        </pc:spChg>
        <pc:spChg chg="mod">
          <ac:chgData name="Jan Křivánek" userId="a92e7f74-d4e4-4bfc-af90-b0c63138e4a8" providerId="ADAL" clId="{681CBD1A-2A17-439B-8433-96284EE3A87E}" dt="2021-03-23T18:02:31.542" v="3888" actId="20577"/>
          <ac:spMkLst>
            <pc:docMk/>
            <pc:sldMk cId="0" sldId="371"/>
            <ac:spMk id="10" creationId="{EF75CAE0-9472-4B42-B266-E2048BA23CFB}"/>
          </ac:spMkLst>
        </pc:spChg>
      </pc:sldChg>
      <pc:sldChg chg="modSp mod">
        <pc:chgData name="Jan Křivánek" userId="a92e7f74-d4e4-4bfc-af90-b0c63138e4a8" providerId="ADAL" clId="{681CBD1A-2A17-439B-8433-96284EE3A87E}" dt="2021-03-23T16:23:10.733" v="865" actId="6549"/>
        <pc:sldMkLst>
          <pc:docMk/>
          <pc:sldMk cId="0" sldId="372"/>
        </pc:sldMkLst>
        <pc:spChg chg="mod">
          <ac:chgData name="Jan Křivánek" userId="a92e7f74-d4e4-4bfc-af90-b0c63138e4a8" providerId="ADAL" clId="{681CBD1A-2A17-439B-8433-96284EE3A87E}" dt="2021-03-23T16:22:47.621" v="859" actId="20577"/>
          <ac:spMkLst>
            <pc:docMk/>
            <pc:sldMk cId="0" sldId="372"/>
            <ac:spMk id="4" creationId="{83B3FBB8-CC2D-4BFE-9C76-5D1F399222F3}"/>
          </ac:spMkLst>
        </pc:spChg>
        <pc:spChg chg="mod">
          <ac:chgData name="Jan Křivánek" userId="a92e7f74-d4e4-4bfc-af90-b0c63138e4a8" providerId="ADAL" clId="{681CBD1A-2A17-439B-8433-96284EE3A87E}" dt="2021-03-23T16:22:42.366" v="847" actId="20577"/>
          <ac:spMkLst>
            <pc:docMk/>
            <pc:sldMk cId="0" sldId="372"/>
            <ac:spMk id="5" creationId="{5570015B-28AE-45AE-9627-583120439270}"/>
          </ac:spMkLst>
        </pc:spChg>
        <pc:spChg chg="mod">
          <ac:chgData name="Jan Křivánek" userId="a92e7f74-d4e4-4bfc-af90-b0c63138e4a8" providerId="ADAL" clId="{681CBD1A-2A17-439B-8433-96284EE3A87E}" dt="2021-03-23T16:23:10.733" v="865" actId="6549"/>
          <ac:spMkLst>
            <pc:docMk/>
            <pc:sldMk cId="0" sldId="372"/>
            <ac:spMk id="10243" creationId="{00000000-0000-0000-0000-000000000000}"/>
          </ac:spMkLst>
        </pc:spChg>
        <pc:cxnChg chg="mod">
          <ac:chgData name="Jan Křivánek" userId="a92e7f74-d4e4-4bfc-af90-b0c63138e4a8" providerId="ADAL" clId="{681CBD1A-2A17-439B-8433-96284EE3A87E}" dt="2021-03-23T16:22:42.366" v="847" actId="20577"/>
          <ac:cxnSpMkLst>
            <pc:docMk/>
            <pc:sldMk cId="0" sldId="372"/>
            <ac:cxnSpMk id="6" creationId="{CE477C1B-880E-449D-9641-407313B09F21}"/>
          </ac:cxnSpMkLst>
        </pc:cxnChg>
        <pc:cxnChg chg="mod">
          <ac:chgData name="Jan Křivánek" userId="a92e7f74-d4e4-4bfc-af90-b0c63138e4a8" providerId="ADAL" clId="{681CBD1A-2A17-439B-8433-96284EE3A87E}" dt="2021-03-23T16:22:42.366" v="847" actId="20577"/>
          <ac:cxnSpMkLst>
            <pc:docMk/>
            <pc:sldMk cId="0" sldId="372"/>
            <ac:cxnSpMk id="10" creationId="{3C4859E2-F116-43BE-92F9-A6AA95370A33}"/>
          </ac:cxnSpMkLst>
        </pc:cxnChg>
        <pc:cxnChg chg="mod">
          <ac:chgData name="Jan Křivánek" userId="a92e7f74-d4e4-4bfc-af90-b0c63138e4a8" providerId="ADAL" clId="{681CBD1A-2A17-439B-8433-96284EE3A87E}" dt="2021-03-23T16:22:47.621" v="859" actId="20577"/>
          <ac:cxnSpMkLst>
            <pc:docMk/>
            <pc:sldMk cId="0" sldId="372"/>
            <ac:cxnSpMk id="13" creationId="{8176CDC2-4689-4A2F-AE19-48399C53DBE0}"/>
          </ac:cxnSpMkLst>
        </pc:cxnChg>
        <pc:cxnChg chg="mod">
          <ac:chgData name="Jan Křivánek" userId="a92e7f74-d4e4-4bfc-af90-b0c63138e4a8" providerId="ADAL" clId="{681CBD1A-2A17-439B-8433-96284EE3A87E}" dt="2021-03-23T16:22:47.621" v="859" actId="20577"/>
          <ac:cxnSpMkLst>
            <pc:docMk/>
            <pc:sldMk cId="0" sldId="372"/>
            <ac:cxnSpMk id="16" creationId="{A2AC1880-5BBA-4BCC-9CA5-E58948EB8CFB}"/>
          </ac:cxnSpMkLst>
        </pc:cxnChg>
        <pc:cxnChg chg="mod">
          <ac:chgData name="Jan Křivánek" userId="a92e7f74-d4e4-4bfc-af90-b0c63138e4a8" providerId="ADAL" clId="{681CBD1A-2A17-439B-8433-96284EE3A87E}" dt="2021-03-23T16:22:47.621" v="859" actId="20577"/>
          <ac:cxnSpMkLst>
            <pc:docMk/>
            <pc:sldMk cId="0" sldId="372"/>
            <ac:cxnSpMk id="19" creationId="{1C44C2A1-B2DE-43AE-824F-D32E7F924A1F}"/>
          </ac:cxnSpMkLst>
        </pc:cxnChg>
        <pc:cxnChg chg="mod">
          <ac:chgData name="Jan Křivánek" userId="a92e7f74-d4e4-4bfc-af90-b0c63138e4a8" providerId="ADAL" clId="{681CBD1A-2A17-439B-8433-96284EE3A87E}" dt="2021-03-23T16:22:47.621" v="859" actId="20577"/>
          <ac:cxnSpMkLst>
            <pc:docMk/>
            <pc:sldMk cId="0" sldId="372"/>
            <ac:cxnSpMk id="22" creationId="{A11A2BCD-F413-490A-B69F-57D587990467}"/>
          </ac:cxnSpMkLst>
        </pc:cxnChg>
      </pc:sldChg>
      <pc:sldChg chg="modSp mod">
        <pc:chgData name="Jan Křivánek" userId="a92e7f74-d4e4-4bfc-af90-b0c63138e4a8" providerId="ADAL" clId="{681CBD1A-2A17-439B-8433-96284EE3A87E}" dt="2021-03-23T16:48:43.257" v="1165" actId="113"/>
        <pc:sldMkLst>
          <pc:docMk/>
          <pc:sldMk cId="0" sldId="373"/>
        </pc:sldMkLst>
        <pc:spChg chg="mod">
          <ac:chgData name="Jan Křivánek" userId="a92e7f74-d4e4-4bfc-af90-b0c63138e4a8" providerId="ADAL" clId="{681CBD1A-2A17-439B-8433-96284EE3A87E}" dt="2021-03-23T16:48:43.257" v="1165" actId="113"/>
          <ac:spMkLst>
            <pc:docMk/>
            <pc:sldMk cId="0" sldId="373"/>
            <ac:spMk id="15362" creationId="{00000000-0000-0000-0000-000000000000}"/>
          </ac:spMkLst>
        </pc:spChg>
      </pc:sldChg>
      <pc:sldChg chg="modSp mod">
        <pc:chgData name="Jan Křivánek" userId="a92e7f74-d4e4-4bfc-af90-b0c63138e4a8" providerId="ADAL" clId="{681CBD1A-2A17-439B-8433-96284EE3A87E}" dt="2021-03-23T17:09:08.445" v="2363"/>
        <pc:sldMkLst>
          <pc:docMk/>
          <pc:sldMk cId="0" sldId="374"/>
        </pc:sldMkLst>
        <pc:spChg chg="mod">
          <ac:chgData name="Jan Křivánek" userId="a92e7f74-d4e4-4bfc-af90-b0c63138e4a8" providerId="ADAL" clId="{681CBD1A-2A17-439B-8433-96284EE3A87E}" dt="2021-03-23T17:06:05.442" v="2134" actId="113"/>
          <ac:spMkLst>
            <pc:docMk/>
            <pc:sldMk cId="0" sldId="374"/>
            <ac:spMk id="9" creationId="{76D314FD-EDF0-4E1A-9F37-429695CEC90E}"/>
          </ac:spMkLst>
        </pc:spChg>
        <pc:spChg chg="mod">
          <ac:chgData name="Jan Křivánek" userId="a92e7f74-d4e4-4bfc-af90-b0c63138e4a8" providerId="ADAL" clId="{681CBD1A-2A17-439B-8433-96284EE3A87E}" dt="2021-03-23T17:09:08.445" v="2363"/>
          <ac:spMkLst>
            <pc:docMk/>
            <pc:sldMk cId="0" sldId="374"/>
            <ac:spMk id="18434" creationId="{00000000-0000-0000-0000-000000000000}"/>
          </ac:spMkLst>
        </pc:spChg>
        <pc:spChg chg="mod">
          <ac:chgData name="Jan Křivánek" userId="a92e7f74-d4e4-4bfc-af90-b0c63138e4a8" providerId="ADAL" clId="{681CBD1A-2A17-439B-8433-96284EE3A87E}" dt="2021-03-23T17:06:11.374" v="2136" actId="20577"/>
          <ac:spMkLst>
            <pc:docMk/>
            <pc:sldMk cId="0" sldId="374"/>
            <ac:spMk id="18437" creationId="{00000000-0000-0000-0000-000000000000}"/>
          </ac:spMkLst>
        </pc:spChg>
        <pc:picChg chg="mod">
          <ac:chgData name="Jan Křivánek" userId="a92e7f74-d4e4-4bfc-af90-b0c63138e4a8" providerId="ADAL" clId="{681CBD1A-2A17-439B-8433-96284EE3A87E}" dt="2021-03-23T17:05:01.760" v="2092" actId="1076"/>
          <ac:picMkLst>
            <pc:docMk/>
            <pc:sldMk cId="0" sldId="374"/>
            <ac:picMk id="8" creationId="{68A8A99C-B948-4F6D-AAE9-D233D8AE4228}"/>
          </ac:picMkLst>
        </pc:picChg>
      </pc:sldChg>
      <pc:sldChg chg="modSp mod">
        <pc:chgData name="Jan Křivánek" userId="a92e7f74-d4e4-4bfc-af90-b0c63138e4a8" providerId="ADAL" clId="{681CBD1A-2A17-439B-8433-96284EE3A87E}" dt="2021-03-23T17:46:39.560" v="3384" actId="20577"/>
        <pc:sldMkLst>
          <pc:docMk/>
          <pc:sldMk cId="0" sldId="375"/>
        </pc:sldMkLst>
        <pc:spChg chg="mod">
          <ac:chgData name="Jan Křivánek" userId="a92e7f74-d4e4-4bfc-af90-b0c63138e4a8" providerId="ADAL" clId="{681CBD1A-2A17-439B-8433-96284EE3A87E}" dt="2021-03-23T17:46:39.560" v="3384" actId="20577"/>
          <ac:spMkLst>
            <pc:docMk/>
            <pc:sldMk cId="0" sldId="375"/>
            <ac:spMk id="34818" creationId="{00000000-0000-0000-0000-000000000000}"/>
          </ac:spMkLst>
        </pc:spChg>
        <pc:picChg chg="mod">
          <ac:chgData name="Jan Křivánek" userId="a92e7f74-d4e4-4bfc-af90-b0c63138e4a8" providerId="ADAL" clId="{681CBD1A-2A17-439B-8433-96284EE3A87E}" dt="2021-03-23T17:45:55.111" v="3375" actId="1076"/>
          <ac:picMkLst>
            <pc:docMk/>
            <pc:sldMk cId="0" sldId="375"/>
            <ac:picMk id="10246" creationId="{9C03B599-A74E-4A4E-BDA2-6591F0C5DD6F}"/>
          </ac:picMkLst>
        </pc:picChg>
      </pc:sldChg>
      <pc:sldChg chg="addSp delSp modSp mod">
        <pc:chgData name="Jan Křivánek" userId="a92e7f74-d4e4-4bfc-af90-b0c63138e4a8" providerId="ADAL" clId="{681CBD1A-2A17-439B-8433-96284EE3A87E}" dt="2021-03-23T17:38:28.924" v="3058" actId="6549"/>
        <pc:sldMkLst>
          <pc:docMk/>
          <pc:sldMk cId="3975264562" sldId="376"/>
        </pc:sldMkLst>
        <pc:graphicFrameChg chg="del">
          <ac:chgData name="Jan Křivánek" userId="a92e7f74-d4e4-4bfc-af90-b0c63138e4a8" providerId="ADAL" clId="{681CBD1A-2A17-439B-8433-96284EE3A87E}" dt="2021-03-23T17:38:18.546" v="3049" actId="478"/>
          <ac:graphicFrameMkLst>
            <pc:docMk/>
            <pc:sldMk cId="3975264562" sldId="376"/>
            <ac:graphicFrameMk id="3" creationId="{4A6E8507-042C-4048-B241-CAD685E3D6EA}"/>
          </ac:graphicFrameMkLst>
        </pc:graphicFrameChg>
        <pc:graphicFrameChg chg="del">
          <ac:chgData name="Jan Křivánek" userId="a92e7f74-d4e4-4bfc-af90-b0c63138e4a8" providerId="ADAL" clId="{681CBD1A-2A17-439B-8433-96284EE3A87E}" dt="2021-03-23T17:38:18.546" v="3049" actId="478"/>
          <ac:graphicFrameMkLst>
            <pc:docMk/>
            <pc:sldMk cId="3975264562" sldId="376"/>
            <ac:graphicFrameMk id="4" creationId="{266384AC-3D35-4803-BEAB-071346DFF15B}"/>
          </ac:graphicFrameMkLst>
        </pc:graphicFrameChg>
        <pc:graphicFrameChg chg="add mod">
          <ac:chgData name="Jan Křivánek" userId="a92e7f74-d4e4-4bfc-af90-b0c63138e4a8" providerId="ADAL" clId="{681CBD1A-2A17-439B-8433-96284EE3A87E}" dt="2021-03-23T17:38:22.476" v="3051" actId="1076"/>
          <ac:graphicFrameMkLst>
            <pc:docMk/>
            <pc:sldMk cId="3975264562" sldId="376"/>
            <ac:graphicFrameMk id="5" creationId="{809A048D-41F8-4737-874E-083D9E8F2AE7}"/>
          </ac:graphicFrameMkLst>
        </pc:graphicFrameChg>
        <pc:graphicFrameChg chg="add mod modGraphic">
          <ac:chgData name="Jan Křivánek" userId="a92e7f74-d4e4-4bfc-af90-b0c63138e4a8" providerId="ADAL" clId="{681CBD1A-2A17-439B-8433-96284EE3A87E}" dt="2021-03-23T17:38:28.924" v="3058" actId="6549"/>
          <ac:graphicFrameMkLst>
            <pc:docMk/>
            <pc:sldMk cId="3975264562" sldId="376"/>
            <ac:graphicFrameMk id="6" creationId="{70D7BBEF-C6CF-405D-8E56-5AE4D7D7E02A}"/>
          </ac:graphicFrameMkLst>
        </pc:graphicFrameChg>
      </pc:sldChg>
      <pc:sldChg chg="modSp mod">
        <pc:chgData name="Jan Křivánek" userId="a92e7f74-d4e4-4bfc-af90-b0c63138e4a8" providerId="ADAL" clId="{681CBD1A-2A17-439B-8433-96284EE3A87E}" dt="2021-03-23T16:18:55.095" v="781" actId="14100"/>
        <pc:sldMkLst>
          <pc:docMk/>
          <pc:sldMk cId="2874571203" sldId="377"/>
        </pc:sldMkLst>
        <pc:spChg chg="mod">
          <ac:chgData name="Jan Křivánek" userId="a92e7f74-d4e4-4bfc-af90-b0c63138e4a8" providerId="ADAL" clId="{681CBD1A-2A17-439B-8433-96284EE3A87E}" dt="2021-03-23T16:17:51.380" v="715" actId="20577"/>
          <ac:spMkLst>
            <pc:docMk/>
            <pc:sldMk cId="2874571203" sldId="377"/>
            <ac:spMk id="2" creationId="{879EC4A4-A043-417C-9CF8-8CB82237092C}"/>
          </ac:spMkLst>
        </pc:spChg>
        <pc:spChg chg="mod">
          <ac:chgData name="Jan Křivánek" userId="a92e7f74-d4e4-4bfc-af90-b0c63138e4a8" providerId="ADAL" clId="{681CBD1A-2A17-439B-8433-96284EE3A87E}" dt="2021-03-23T16:18:43.669" v="756" actId="20577"/>
          <ac:spMkLst>
            <pc:docMk/>
            <pc:sldMk cId="2874571203" sldId="377"/>
            <ac:spMk id="4" creationId="{F27E3434-4589-483A-B395-BE3705B34D59}"/>
          </ac:spMkLst>
        </pc:spChg>
        <pc:spChg chg="mod">
          <ac:chgData name="Jan Křivánek" userId="a92e7f74-d4e4-4bfc-af90-b0c63138e4a8" providerId="ADAL" clId="{681CBD1A-2A17-439B-8433-96284EE3A87E}" dt="2021-03-23T16:17:59.094" v="735" actId="20577"/>
          <ac:spMkLst>
            <pc:docMk/>
            <pc:sldMk cId="2874571203" sldId="377"/>
            <ac:spMk id="9" creationId="{C7D39C1B-8EB5-462C-A3B8-EE0979396DFD}"/>
          </ac:spMkLst>
        </pc:spChg>
        <pc:spChg chg="mod">
          <ac:chgData name="Jan Křivánek" userId="a92e7f74-d4e4-4bfc-af90-b0c63138e4a8" providerId="ADAL" clId="{681CBD1A-2A17-439B-8433-96284EE3A87E}" dt="2021-03-23T16:18:55.095" v="781" actId="14100"/>
          <ac:spMkLst>
            <pc:docMk/>
            <pc:sldMk cId="2874571203" sldId="377"/>
            <ac:spMk id="11" creationId="{348C20C8-A2A3-48CD-ABC5-8B7579F70EF6}"/>
          </ac:spMkLst>
        </pc:spChg>
        <pc:cxnChg chg="mod">
          <ac:chgData name="Jan Křivánek" userId="a92e7f74-d4e4-4bfc-af90-b0c63138e4a8" providerId="ADAL" clId="{681CBD1A-2A17-439B-8433-96284EE3A87E}" dt="2021-03-23T16:18:55.095" v="781" actId="14100"/>
          <ac:cxnSpMkLst>
            <pc:docMk/>
            <pc:sldMk cId="2874571203" sldId="377"/>
            <ac:cxnSpMk id="20" creationId="{3BEF0DFF-FC77-4B94-BB97-158466419D83}"/>
          </ac:cxnSpMkLst>
        </pc:cxnChg>
      </pc:sldChg>
      <pc:sldChg chg="addSp delSp modSp mod">
        <pc:chgData name="Jan Křivánek" userId="a92e7f74-d4e4-4bfc-af90-b0c63138e4a8" providerId="ADAL" clId="{681CBD1A-2A17-439B-8433-96284EE3A87E}" dt="2021-03-23T16:45:50.187" v="1046" actId="1076"/>
        <pc:sldMkLst>
          <pc:docMk/>
          <pc:sldMk cId="3582501799" sldId="378"/>
        </pc:sldMkLst>
        <pc:spChg chg="del">
          <ac:chgData name="Jan Křivánek" userId="a92e7f74-d4e4-4bfc-af90-b0c63138e4a8" providerId="ADAL" clId="{681CBD1A-2A17-439B-8433-96284EE3A87E}" dt="2021-03-23T16:45:40.261" v="1044" actId="478"/>
          <ac:spMkLst>
            <pc:docMk/>
            <pc:sldMk cId="3582501799" sldId="378"/>
            <ac:spMk id="2" creationId="{879EC4A4-A043-417C-9CF8-8CB82237092C}"/>
          </ac:spMkLst>
        </pc:spChg>
        <pc:spChg chg="del">
          <ac:chgData name="Jan Křivánek" userId="a92e7f74-d4e4-4bfc-af90-b0c63138e4a8" providerId="ADAL" clId="{681CBD1A-2A17-439B-8433-96284EE3A87E}" dt="2021-03-23T16:45:39.163" v="1043" actId="478"/>
          <ac:spMkLst>
            <pc:docMk/>
            <pc:sldMk cId="3582501799" sldId="378"/>
            <ac:spMk id="4" creationId="{F27E3434-4589-483A-B395-BE3705B34D59}"/>
          </ac:spMkLst>
        </pc:spChg>
        <pc:spChg chg="del">
          <ac:chgData name="Jan Křivánek" userId="a92e7f74-d4e4-4bfc-af90-b0c63138e4a8" providerId="ADAL" clId="{681CBD1A-2A17-439B-8433-96284EE3A87E}" dt="2021-03-23T16:45:39.163" v="1043" actId="478"/>
          <ac:spMkLst>
            <pc:docMk/>
            <pc:sldMk cId="3582501799" sldId="378"/>
            <ac:spMk id="9" creationId="{C7D39C1B-8EB5-462C-A3B8-EE0979396DFD}"/>
          </ac:spMkLst>
        </pc:spChg>
        <pc:spChg chg="del">
          <ac:chgData name="Jan Křivánek" userId="a92e7f74-d4e4-4bfc-af90-b0c63138e4a8" providerId="ADAL" clId="{681CBD1A-2A17-439B-8433-96284EE3A87E}" dt="2021-03-23T16:45:39.163" v="1043" actId="478"/>
          <ac:spMkLst>
            <pc:docMk/>
            <pc:sldMk cId="3582501799" sldId="378"/>
            <ac:spMk id="11" creationId="{348C20C8-A2A3-48CD-ABC5-8B7579F70EF6}"/>
          </ac:spMkLst>
        </pc:spChg>
        <pc:spChg chg="add mod">
          <ac:chgData name="Jan Křivánek" userId="a92e7f74-d4e4-4bfc-af90-b0c63138e4a8" providerId="ADAL" clId="{681CBD1A-2A17-439B-8433-96284EE3A87E}" dt="2021-03-23T16:45:50.187" v="1046" actId="1076"/>
          <ac:spMkLst>
            <pc:docMk/>
            <pc:sldMk cId="3582501799" sldId="378"/>
            <ac:spMk id="15" creationId="{44167C1A-C80C-4F8A-8D50-7CD8A7F46BCA}"/>
          </ac:spMkLst>
        </pc:spChg>
        <pc:spChg chg="add mod">
          <ac:chgData name="Jan Křivánek" userId="a92e7f74-d4e4-4bfc-af90-b0c63138e4a8" providerId="ADAL" clId="{681CBD1A-2A17-439B-8433-96284EE3A87E}" dt="2021-03-23T16:45:45.941" v="1045" actId="1076"/>
          <ac:spMkLst>
            <pc:docMk/>
            <pc:sldMk cId="3582501799" sldId="378"/>
            <ac:spMk id="16" creationId="{B2E03876-34EA-40D1-BA08-4B24D42AF6C2}"/>
          </ac:spMkLst>
        </pc:spChg>
        <pc:spChg chg="add mod">
          <ac:chgData name="Jan Křivánek" userId="a92e7f74-d4e4-4bfc-af90-b0c63138e4a8" providerId="ADAL" clId="{681CBD1A-2A17-439B-8433-96284EE3A87E}" dt="2021-03-23T16:45:45.941" v="1045" actId="1076"/>
          <ac:spMkLst>
            <pc:docMk/>
            <pc:sldMk cId="3582501799" sldId="378"/>
            <ac:spMk id="17" creationId="{733BB4DF-BDF2-42D8-A520-2BE2C2FD5047}"/>
          </ac:spMkLst>
        </pc:spChg>
        <pc:spChg chg="add mod">
          <ac:chgData name="Jan Křivánek" userId="a92e7f74-d4e4-4bfc-af90-b0c63138e4a8" providerId="ADAL" clId="{681CBD1A-2A17-439B-8433-96284EE3A87E}" dt="2021-03-23T16:45:45.941" v="1045" actId="1076"/>
          <ac:spMkLst>
            <pc:docMk/>
            <pc:sldMk cId="3582501799" sldId="378"/>
            <ac:spMk id="18" creationId="{921FE970-B67D-41D6-8339-E58548F8956F}"/>
          </ac:spMkLst>
        </pc:spChg>
        <pc:cxnChg chg="add mod">
          <ac:chgData name="Jan Křivánek" userId="a92e7f74-d4e4-4bfc-af90-b0c63138e4a8" providerId="ADAL" clId="{681CBD1A-2A17-439B-8433-96284EE3A87E}" dt="2021-03-23T16:45:50.187" v="1046" actId="1076"/>
          <ac:cxnSpMkLst>
            <pc:docMk/>
            <pc:sldMk cId="3582501799" sldId="378"/>
            <ac:cxnSpMk id="19" creationId="{0C94C57A-A343-4B92-B8DF-A334F64E1CDC}"/>
          </ac:cxnSpMkLst>
        </pc:cxnChg>
        <pc:cxnChg chg="add mod">
          <ac:chgData name="Jan Křivánek" userId="a92e7f74-d4e4-4bfc-af90-b0c63138e4a8" providerId="ADAL" clId="{681CBD1A-2A17-439B-8433-96284EE3A87E}" dt="2021-03-23T16:45:50.187" v="1046" actId="1076"/>
          <ac:cxnSpMkLst>
            <pc:docMk/>
            <pc:sldMk cId="3582501799" sldId="378"/>
            <ac:cxnSpMk id="20" creationId="{A905D27B-EB22-4ED1-BB45-26EE0E1EBF8D}"/>
          </ac:cxnSpMkLst>
        </pc:cxnChg>
        <pc:cxnChg chg="add mod">
          <ac:chgData name="Jan Křivánek" userId="a92e7f74-d4e4-4bfc-af90-b0c63138e4a8" providerId="ADAL" clId="{681CBD1A-2A17-439B-8433-96284EE3A87E}" dt="2021-03-23T16:45:50.187" v="1046" actId="1076"/>
          <ac:cxnSpMkLst>
            <pc:docMk/>
            <pc:sldMk cId="3582501799" sldId="378"/>
            <ac:cxnSpMk id="21" creationId="{E85219AF-97EB-4EA6-85C2-FE5D160538C7}"/>
          </ac:cxnSpMkLst>
        </pc:cxnChg>
      </pc:sldChg>
      <pc:sldChg chg="modSp mod">
        <pc:chgData name="Jan Křivánek" userId="a92e7f74-d4e4-4bfc-af90-b0c63138e4a8" providerId="ADAL" clId="{681CBD1A-2A17-439B-8433-96284EE3A87E}" dt="2021-03-23T16:22:31.709" v="835" actId="20577"/>
        <pc:sldMkLst>
          <pc:docMk/>
          <pc:sldMk cId="2246543297" sldId="379"/>
        </pc:sldMkLst>
        <pc:spChg chg="mod">
          <ac:chgData name="Jan Křivánek" userId="a92e7f74-d4e4-4bfc-af90-b0c63138e4a8" providerId="ADAL" clId="{681CBD1A-2A17-439B-8433-96284EE3A87E}" dt="2021-03-23T16:20:56.112" v="801" actId="6549"/>
          <ac:spMkLst>
            <pc:docMk/>
            <pc:sldMk cId="2246543297" sldId="379"/>
            <ac:spMk id="9218" creationId="{00000000-0000-0000-0000-000000000000}"/>
          </ac:spMkLst>
        </pc:spChg>
        <pc:spChg chg="mod">
          <ac:chgData name="Jan Křivánek" userId="a92e7f74-d4e4-4bfc-af90-b0c63138e4a8" providerId="ADAL" clId="{681CBD1A-2A17-439B-8433-96284EE3A87E}" dt="2021-03-23T16:22:31.709" v="835" actId="20577"/>
          <ac:spMkLst>
            <pc:docMk/>
            <pc:sldMk cId="2246543297" sldId="379"/>
            <ac:spMk id="9219" creationId="{00000000-0000-0000-0000-000000000000}"/>
          </ac:spMkLst>
        </pc:spChg>
      </pc:sldChg>
      <pc:sldChg chg="modSp mod">
        <pc:chgData name="Jan Křivánek" userId="a92e7f74-d4e4-4bfc-af90-b0c63138e4a8" providerId="ADAL" clId="{681CBD1A-2A17-439B-8433-96284EE3A87E}" dt="2021-03-23T17:15:20.302" v="2783" actId="113"/>
        <pc:sldMkLst>
          <pc:docMk/>
          <pc:sldMk cId="0" sldId="409"/>
        </pc:sldMkLst>
        <pc:spChg chg="mod">
          <ac:chgData name="Jan Křivánek" userId="a92e7f74-d4e4-4bfc-af90-b0c63138e4a8" providerId="ADAL" clId="{681CBD1A-2A17-439B-8433-96284EE3A87E}" dt="2021-03-23T17:15:20.302" v="2783" actId="113"/>
          <ac:spMkLst>
            <pc:docMk/>
            <pc:sldMk cId="0" sldId="409"/>
            <ac:spMk id="20484" creationId="{00000000-0000-0000-0000-000000000000}"/>
          </ac:spMkLst>
        </pc:spChg>
      </pc:sldChg>
      <pc:sldChg chg="modSp mod">
        <pc:chgData name="Jan Křivánek" userId="a92e7f74-d4e4-4bfc-af90-b0c63138e4a8" providerId="ADAL" clId="{681CBD1A-2A17-439B-8433-96284EE3A87E}" dt="2021-03-23T17:16:31.005" v="2801" actId="113"/>
        <pc:sldMkLst>
          <pc:docMk/>
          <pc:sldMk cId="0" sldId="411"/>
        </pc:sldMkLst>
        <pc:spChg chg="mod">
          <ac:chgData name="Jan Křivánek" userId="a92e7f74-d4e4-4bfc-af90-b0c63138e4a8" providerId="ADAL" clId="{681CBD1A-2A17-439B-8433-96284EE3A87E}" dt="2021-03-23T17:16:31.005" v="2801" actId="113"/>
          <ac:spMkLst>
            <pc:docMk/>
            <pc:sldMk cId="0" sldId="411"/>
            <ac:spMk id="29699" creationId="{00000000-0000-0000-0000-000000000000}"/>
          </ac:spMkLst>
        </pc:spChg>
      </pc:sldChg>
      <pc:sldChg chg="delSp">
        <pc:chgData name="Jan Křivánek" userId="a92e7f74-d4e4-4bfc-af90-b0c63138e4a8" providerId="ADAL" clId="{681CBD1A-2A17-439B-8433-96284EE3A87E}" dt="2021-03-23T16:17:19.432" v="682" actId="478"/>
        <pc:sldMkLst>
          <pc:docMk/>
          <pc:sldMk cId="0" sldId="440"/>
        </pc:sldMkLst>
        <pc:spChg chg="del">
          <ac:chgData name="Jan Křivánek" userId="a92e7f74-d4e4-4bfc-af90-b0c63138e4a8" providerId="ADAL" clId="{681CBD1A-2A17-439B-8433-96284EE3A87E}" dt="2021-03-23T16:17:19.432" v="682" actId="478"/>
          <ac:spMkLst>
            <pc:docMk/>
            <pc:sldMk cId="0" sldId="440"/>
            <ac:spMk id="45061" creationId="{286A8BCC-5E18-4A6A-86F5-969C7044526C}"/>
          </ac:spMkLst>
        </pc:spChg>
        <pc:spChg chg="del">
          <ac:chgData name="Jan Křivánek" userId="a92e7f74-d4e4-4bfc-af90-b0c63138e4a8" providerId="ADAL" clId="{681CBD1A-2A17-439B-8433-96284EE3A87E}" dt="2021-03-23T16:17:14.806" v="678" actId="478"/>
          <ac:spMkLst>
            <pc:docMk/>
            <pc:sldMk cId="0" sldId="440"/>
            <ac:spMk id="45062" creationId="{57928E91-44FC-4192-964C-E7FE3F66D088}"/>
          </ac:spMkLst>
        </pc:spChg>
        <pc:spChg chg="del">
          <ac:chgData name="Jan Křivánek" userId="a92e7f74-d4e4-4bfc-af90-b0c63138e4a8" providerId="ADAL" clId="{681CBD1A-2A17-439B-8433-96284EE3A87E}" dt="2021-03-23T16:17:16.191" v="679" actId="478"/>
          <ac:spMkLst>
            <pc:docMk/>
            <pc:sldMk cId="0" sldId="440"/>
            <ac:spMk id="45063" creationId="{E62AC60F-98B6-4B08-BBA3-C4438FFD2447}"/>
          </ac:spMkLst>
        </pc:spChg>
        <pc:spChg chg="del">
          <ac:chgData name="Jan Křivánek" userId="a92e7f74-d4e4-4bfc-af90-b0c63138e4a8" providerId="ADAL" clId="{681CBD1A-2A17-439B-8433-96284EE3A87E}" dt="2021-03-23T16:17:16.926" v="680" actId="478"/>
          <ac:spMkLst>
            <pc:docMk/>
            <pc:sldMk cId="0" sldId="440"/>
            <ac:spMk id="45064" creationId="{AA92CECF-E0C1-4EDB-83FC-42A41BC034A3}"/>
          </ac:spMkLst>
        </pc:spChg>
        <pc:spChg chg="del">
          <ac:chgData name="Jan Křivánek" userId="a92e7f74-d4e4-4bfc-af90-b0c63138e4a8" providerId="ADAL" clId="{681CBD1A-2A17-439B-8433-96284EE3A87E}" dt="2021-03-23T16:17:18.448" v="681" actId="478"/>
          <ac:spMkLst>
            <pc:docMk/>
            <pc:sldMk cId="0" sldId="440"/>
            <ac:spMk id="45065" creationId="{A07A8F8E-30C8-4D1A-9A51-4D1A4CDEDFCD}"/>
          </ac:spMkLst>
        </pc:spChg>
        <pc:spChg chg="del">
          <ac:chgData name="Jan Křivánek" userId="a92e7f74-d4e4-4bfc-af90-b0c63138e4a8" providerId="ADAL" clId="{681CBD1A-2A17-439B-8433-96284EE3A87E}" dt="2021-03-23T16:17:12.818" v="677" actId="478"/>
          <ac:spMkLst>
            <pc:docMk/>
            <pc:sldMk cId="0" sldId="440"/>
            <ac:spMk id="45066" creationId="{EA49FD0B-A11C-49AC-8B9B-CC60F94C384C}"/>
          </ac:spMkLst>
        </pc:spChg>
      </pc:sldChg>
      <pc:sldChg chg="modSp mod">
        <pc:chgData name="Jan Křivánek" userId="a92e7f74-d4e4-4bfc-af90-b0c63138e4a8" providerId="ADAL" clId="{681CBD1A-2A17-439B-8433-96284EE3A87E}" dt="2021-03-23T16:18:27.372" v="753" actId="20577"/>
        <pc:sldMkLst>
          <pc:docMk/>
          <pc:sldMk cId="0" sldId="451"/>
        </pc:sldMkLst>
        <pc:spChg chg="mod">
          <ac:chgData name="Jan Křivánek" userId="a92e7f74-d4e4-4bfc-af90-b0c63138e4a8" providerId="ADAL" clId="{681CBD1A-2A17-439B-8433-96284EE3A87E}" dt="2021-03-23T16:08:47.027" v="383"/>
          <ac:spMkLst>
            <pc:docMk/>
            <pc:sldMk cId="0" sldId="451"/>
            <ac:spMk id="44034" creationId="{158221F3-2544-418D-95EE-757E226D3AA4}"/>
          </ac:spMkLst>
        </pc:spChg>
        <pc:spChg chg="mod">
          <ac:chgData name="Jan Křivánek" userId="a92e7f74-d4e4-4bfc-af90-b0c63138e4a8" providerId="ADAL" clId="{681CBD1A-2A17-439B-8433-96284EE3A87E}" dt="2021-03-23T16:18:27.372" v="753" actId="20577"/>
          <ac:spMkLst>
            <pc:docMk/>
            <pc:sldMk cId="0" sldId="451"/>
            <ac:spMk id="44035" creationId="{0E800AD6-E9FB-4721-A022-22C3F0CD3A7F}"/>
          </ac:spMkLst>
        </pc:spChg>
        <pc:spChg chg="mod">
          <ac:chgData name="Jan Křivánek" userId="a92e7f74-d4e4-4bfc-af90-b0c63138e4a8" providerId="ADAL" clId="{681CBD1A-2A17-439B-8433-96284EE3A87E}" dt="2021-03-23T16:05:07.537" v="320" actId="1038"/>
          <ac:spMkLst>
            <pc:docMk/>
            <pc:sldMk cId="0" sldId="451"/>
            <ac:spMk id="44036" creationId="{590C9DB6-2ACC-4449-A02D-27FC5F4C3984}"/>
          </ac:spMkLst>
        </pc:spChg>
        <pc:spChg chg="mod">
          <ac:chgData name="Jan Křivánek" userId="a92e7f74-d4e4-4bfc-af90-b0c63138e4a8" providerId="ADAL" clId="{681CBD1A-2A17-439B-8433-96284EE3A87E}" dt="2021-03-23T16:05:07.537" v="320" actId="1038"/>
          <ac:spMkLst>
            <pc:docMk/>
            <pc:sldMk cId="0" sldId="451"/>
            <ac:spMk id="44037" creationId="{C63AB9BC-F212-43EC-9875-14986E6E3805}"/>
          </ac:spMkLst>
        </pc:spChg>
      </pc:sldChg>
      <pc:sldChg chg="modSp mod">
        <pc:chgData name="Jan Křivánek" userId="a92e7f74-d4e4-4bfc-af90-b0c63138e4a8" providerId="ADAL" clId="{681CBD1A-2A17-439B-8433-96284EE3A87E}" dt="2021-03-23T16:46:35.500" v="1132" actId="20577"/>
        <pc:sldMkLst>
          <pc:docMk/>
          <pc:sldMk cId="603069769" sldId="452"/>
        </pc:sldMkLst>
        <pc:spChg chg="mod">
          <ac:chgData name="Jan Křivánek" userId="a92e7f74-d4e4-4bfc-af90-b0c63138e4a8" providerId="ADAL" clId="{681CBD1A-2A17-439B-8433-96284EE3A87E}" dt="2021-03-23T16:46:35.500" v="1132" actId="20577"/>
          <ac:spMkLst>
            <pc:docMk/>
            <pc:sldMk cId="603069769" sldId="452"/>
            <ac:spMk id="3" creationId="{A3FBC92F-A5CE-4818-8515-2CD426B4E672}"/>
          </ac:spMkLst>
        </pc:spChg>
        <pc:spChg chg="mod">
          <ac:chgData name="Jan Křivánek" userId="a92e7f74-d4e4-4bfc-af90-b0c63138e4a8" providerId="ADAL" clId="{681CBD1A-2A17-439B-8433-96284EE3A87E}" dt="2021-03-23T16:46:00.010" v="1068" actId="20577"/>
          <ac:spMkLst>
            <pc:docMk/>
            <pc:sldMk cId="603069769" sldId="452"/>
            <ac:spMk id="10" creationId="{104D23CD-897A-44F2-8919-ADD5C6DA64B4}"/>
          </ac:spMkLst>
        </pc:spChg>
      </pc:sldChg>
      <pc:sldChg chg="addSp delSp modSp mod">
        <pc:chgData name="Jan Křivánek" userId="a92e7f74-d4e4-4bfc-af90-b0c63138e4a8" providerId="ADAL" clId="{681CBD1A-2A17-439B-8433-96284EE3A87E}" dt="2021-03-24T10:44:42.091" v="4269" actId="6549"/>
        <pc:sldMkLst>
          <pc:docMk/>
          <pc:sldMk cId="835024330" sldId="453"/>
        </pc:sldMkLst>
        <pc:spChg chg="mod">
          <ac:chgData name="Jan Křivánek" userId="a92e7f74-d4e4-4bfc-af90-b0c63138e4a8" providerId="ADAL" clId="{681CBD1A-2A17-439B-8433-96284EE3A87E}" dt="2021-03-23T16:56:50.442" v="1544" actId="20577"/>
          <ac:spMkLst>
            <pc:docMk/>
            <pc:sldMk cId="835024330" sldId="453"/>
            <ac:spMk id="2" creationId="{D875346E-6C41-48B2-A3EA-5E61966543A0}"/>
          </ac:spMkLst>
        </pc:spChg>
        <pc:spChg chg="mod">
          <ac:chgData name="Jan Křivánek" userId="a92e7f74-d4e4-4bfc-af90-b0c63138e4a8" providerId="ADAL" clId="{681CBD1A-2A17-439B-8433-96284EE3A87E}" dt="2021-03-24T10:44:42.091" v="4269" actId="6549"/>
          <ac:spMkLst>
            <pc:docMk/>
            <pc:sldMk cId="835024330" sldId="453"/>
            <ac:spMk id="3" creationId="{C51A1917-6132-4E0B-931A-CCC7AA0BDF6C}"/>
          </ac:spMkLst>
        </pc:spChg>
        <pc:spChg chg="del">
          <ac:chgData name="Jan Křivánek" userId="a92e7f74-d4e4-4bfc-af90-b0c63138e4a8" providerId="ADAL" clId="{681CBD1A-2A17-439B-8433-96284EE3A87E}" dt="2021-03-23T16:56:22.795" v="1498" actId="478"/>
          <ac:spMkLst>
            <pc:docMk/>
            <pc:sldMk cId="835024330" sldId="453"/>
            <ac:spMk id="8" creationId="{060A106B-7A7F-4F4F-B7F1-18E3A1B273CA}"/>
          </ac:spMkLst>
        </pc:spChg>
        <pc:spChg chg="mod">
          <ac:chgData name="Jan Křivánek" userId="a92e7f74-d4e4-4bfc-af90-b0c63138e4a8" providerId="ADAL" clId="{681CBD1A-2A17-439B-8433-96284EE3A87E}" dt="2021-03-23T16:56:19.882" v="1497" actId="20577"/>
          <ac:spMkLst>
            <pc:docMk/>
            <pc:sldMk cId="835024330" sldId="453"/>
            <ac:spMk id="9" creationId="{38E71C75-CAD4-4DA3-9509-4D43333265C4}"/>
          </ac:spMkLst>
        </pc:spChg>
        <pc:spChg chg="del">
          <ac:chgData name="Jan Křivánek" userId="a92e7f74-d4e4-4bfc-af90-b0c63138e4a8" providerId="ADAL" clId="{681CBD1A-2A17-439B-8433-96284EE3A87E}" dt="2021-03-23T16:56:22.795" v="1498" actId="478"/>
          <ac:spMkLst>
            <pc:docMk/>
            <pc:sldMk cId="835024330" sldId="453"/>
            <ac:spMk id="10" creationId="{86465337-2C80-443B-AE45-9168B748FC7B}"/>
          </ac:spMkLst>
        </pc:spChg>
        <pc:spChg chg="del">
          <ac:chgData name="Jan Křivánek" userId="a92e7f74-d4e4-4bfc-af90-b0c63138e4a8" providerId="ADAL" clId="{681CBD1A-2A17-439B-8433-96284EE3A87E}" dt="2021-03-23T16:56:22.795" v="1498" actId="478"/>
          <ac:spMkLst>
            <pc:docMk/>
            <pc:sldMk cId="835024330" sldId="453"/>
            <ac:spMk id="11" creationId="{7E085B11-8034-411D-A24D-B39AD3B54D41}"/>
          </ac:spMkLst>
        </pc:spChg>
        <pc:spChg chg="del">
          <ac:chgData name="Jan Křivánek" userId="a92e7f74-d4e4-4bfc-af90-b0c63138e4a8" providerId="ADAL" clId="{681CBD1A-2A17-439B-8433-96284EE3A87E}" dt="2021-03-23T16:56:22.795" v="1498" actId="478"/>
          <ac:spMkLst>
            <pc:docMk/>
            <pc:sldMk cId="835024330" sldId="453"/>
            <ac:spMk id="12" creationId="{A2CC5B79-2E47-4D7A-8A8F-74CF0DA82C20}"/>
          </ac:spMkLst>
        </pc:spChg>
        <pc:spChg chg="del">
          <ac:chgData name="Jan Křivánek" userId="a92e7f74-d4e4-4bfc-af90-b0c63138e4a8" providerId="ADAL" clId="{681CBD1A-2A17-439B-8433-96284EE3A87E}" dt="2021-03-23T16:56:22.795" v="1498" actId="478"/>
          <ac:spMkLst>
            <pc:docMk/>
            <pc:sldMk cId="835024330" sldId="453"/>
            <ac:spMk id="13" creationId="{A80F7E94-4423-42EF-B4EF-2C3E3826E8DB}"/>
          </ac:spMkLst>
        </pc:spChg>
        <pc:spChg chg="del">
          <ac:chgData name="Jan Křivánek" userId="a92e7f74-d4e4-4bfc-af90-b0c63138e4a8" providerId="ADAL" clId="{681CBD1A-2A17-439B-8433-96284EE3A87E}" dt="2021-03-23T16:56:22.795" v="1498" actId="478"/>
          <ac:spMkLst>
            <pc:docMk/>
            <pc:sldMk cId="835024330" sldId="453"/>
            <ac:spMk id="14" creationId="{617C36EE-1973-4754-A036-5AC6912AE090}"/>
          </ac:spMkLst>
        </pc:spChg>
        <pc:spChg chg="add mod">
          <ac:chgData name="Jan Křivánek" userId="a92e7f74-d4e4-4bfc-af90-b0c63138e4a8" providerId="ADAL" clId="{681CBD1A-2A17-439B-8433-96284EE3A87E}" dt="2021-03-23T16:56:27.864" v="1499" actId="1076"/>
          <ac:spMkLst>
            <pc:docMk/>
            <pc:sldMk cId="835024330" sldId="453"/>
            <ac:spMk id="15" creationId="{A5808F6F-4AE5-4FA9-A671-2A4431109168}"/>
          </ac:spMkLst>
        </pc:spChg>
        <pc:spChg chg="add mod">
          <ac:chgData name="Jan Křivánek" userId="a92e7f74-d4e4-4bfc-af90-b0c63138e4a8" providerId="ADAL" clId="{681CBD1A-2A17-439B-8433-96284EE3A87E}" dt="2021-03-23T16:56:27.864" v="1499" actId="1076"/>
          <ac:spMkLst>
            <pc:docMk/>
            <pc:sldMk cId="835024330" sldId="453"/>
            <ac:spMk id="16" creationId="{478988C2-2FA4-4B54-8E44-5461740444C3}"/>
          </ac:spMkLst>
        </pc:spChg>
        <pc:spChg chg="add mod">
          <ac:chgData name="Jan Křivánek" userId="a92e7f74-d4e4-4bfc-af90-b0c63138e4a8" providerId="ADAL" clId="{681CBD1A-2A17-439B-8433-96284EE3A87E}" dt="2021-03-23T16:56:36.819" v="1520" actId="1037"/>
          <ac:spMkLst>
            <pc:docMk/>
            <pc:sldMk cId="835024330" sldId="453"/>
            <ac:spMk id="17" creationId="{D4F07574-49CB-4435-AEA4-1D4CC0742A0C}"/>
          </ac:spMkLst>
        </pc:spChg>
        <pc:spChg chg="add mod">
          <ac:chgData name="Jan Křivánek" userId="a92e7f74-d4e4-4bfc-af90-b0c63138e4a8" providerId="ADAL" clId="{681CBD1A-2A17-439B-8433-96284EE3A87E}" dt="2021-03-23T16:56:27.864" v="1499" actId="1076"/>
          <ac:spMkLst>
            <pc:docMk/>
            <pc:sldMk cId="835024330" sldId="453"/>
            <ac:spMk id="18" creationId="{F7315F87-6E65-487A-98A0-2E8862138F12}"/>
          </ac:spMkLst>
        </pc:spChg>
        <pc:spChg chg="add mod">
          <ac:chgData name="Jan Křivánek" userId="a92e7f74-d4e4-4bfc-af90-b0c63138e4a8" providerId="ADAL" clId="{681CBD1A-2A17-439B-8433-96284EE3A87E}" dt="2021-03-23T16:56:27.864" v="1499" actId="1076"/>
          <ac:spMkLst>
            <pc:docMk/>
            <pc:sldMk cId="835024330" sldId="453"/>
            <ac:spMk id="19" creationId="{671A0709-268B-4199-ACC3-D4C4E56BE1EF}"/>
          </ac:spMkLst>
        </pc:spChg>
        <pc:spChg chg="add mod">
          <ac:chgData name="Jan Křivánek" userId="a92e7f74-d4e4-4bfc-af90-b0c63138e4a8" providerId="ADAL" clId="{681CBD1A-2A17-439B-8433-96284EE3A87E}" dt="2021-03-23T16:56:32.902" v="1508" actId="1037"/>
          <ac:spMkLst>
            <pc:docMk/>
            <pc:sldMk cId="835024330" sldId="453"/>
            <ac:spMk id="20" creationId="{6042B986-4848-4D40-A3A6-C9528F92FE7D}"/>
          </ac:spMkLst>
        </pc:spChg>
      </pc:sldChg>
      <pc:sldChg chg="modSp mod">
        <pc:chgData name="Jan Křivánek" userId="a92e7f74-d4e4-4bfc-af90-b0c63138e4a8" providerId="ADAL" clId="{681CBD1A-2A17-439B-8433-96284EE3A87E}" dt="2021-03-23T17:07:09.336" v="2258" actId="6549"/>
        <pc:sldMkLst>
          <pc:docMk/>
          <pc:sldMk cId="312615187" sldId="454"/>
        </pc:sldMkLst>
        <pc:spChg chg="mod">
          <ac:chgData name="Jan Křivánek" userId="a92e7f74-d4e4-4bfc-af90-b0c63138e4a8" providerId="ADAL" clId="{681CBD1A-2A17-439B-8433-96284EE3A87E}" dt="2021-03-23T17:06:31.002" v="2169" actId="20577"/>
          <ac:spMkLst>
            <pc:docMk/>
            <pc:sldMk cId="312615187" sldId="454"/>
            <ac:spMk id="2" creationId="{05A64F34-C497-4643-AED6-1FF1727FD993}"/>
          </ac:spMkLst>
        </pc:spChg>
        <pc:spChg chg="mod">
          <ac:chgData name="Jan Křivánek" userId="a92e7f74-d4e4-4bfc-af90-b0c63138e4a8" providerId="ADAL" clId="{681CBD1A-2A17-439B-8433-96284EE3A87E}" dt="2021-03-23T17:07:09.336" v="2258" actId="6549"/>
          <ac:spMkLst>
            <pc:docMk/>
            <pc:sldMk cId="312615187" sldId="454"/>
            <ac:spMk id="5" creationId="{9E97AA1C-4E0D-450A-A84A-DFD70DAE7B64}"/>
          </ac:spMkLst>
        </pc:spChg>
        <pc:spChg chg="mod">
          <ac:chgData name="Jan Křivánek" userId="a92e7f74-d4e4-4bfc-af90-b0c63138e4a8" providerId="ADAL" clId="{681CBD1A-2A17-439B-8433-96284EE3A87E}" dt="2021-03-23T17:06:39.004" v="2187" actId="20577"/>
          <ac:spMkLst>
            <pc:docMk/>
            <pc:sldMk cId="312615187" sldId="454"/>
            <ac:spMk id="7" creationId="{CF5320EC-30AA-4A0F-AD03-07E4B2228A71}"/>
          </ac:spMkLst>
        </pc:spChg>
      </pc:sldChg>
      <pc:sldChg chg="modSp mod">
        <pc:chgData name="Jan Křivánek" userId="a92e7f74-d4e4-4bfc-af90-b0c63138e4a8" providerId="ADAL" clId="{681CBD1A-2A17-439B-8433-96284EE3A87E}" dt="2021-03-23T17:15:53.501" v="2791" actId="113"/>
        <pc:sldMkLst>
          <pc:docMk/>
          <pc:sldMk cId="2640177905" sldId="456"/>
        </pc:sldMkLst>
        <pc:spChg chg="mod">
          <ac:chgData name="Jan Křivánek" userId="a92e7f74-d4e4-4bfc-af90-b0c63138e4a8" providerId="ADAL" clId="{681CBD1A-2A17-439B-8433-96284EE3A87E}" dt="2021-03-23T17:15:53.501" v="2791" actId="113"/>
          <ac:spMkLst>
            <pc:docMk/>
            <pc:sldMk cId="2640177905" sldId="456"/>
            <ac:spMk id="8" creationId="{6A4DD60B-F38E-4CFD-8561-246CDE322EDA}"/>
          </ac:spMkLst>
        </pc:spChg>
      </pc:sldChg>
      <pc:sldChg chg="modSp add mod">
        <pc:chgData name="Jan Křivánek" userId="a92e7f74-d4e4-4bfc-af90-b0c63138e4a8" providerId="ADAL" clId="{681CBD1A-2A17-439B-8433-96284EE3A87E}" dt="2021-03-23T18:10:30.341" v="4245" actId="1076"/>
        <pc:sldMkLst>
          <pc:docMk/>
          <pc:sldMk cId="766466715" sldId="472"/>
        </pc:sldMkLst>
        <pc:spChg chg="mod">
          <ac:chgData name="Jan Křivánek" userId="a92e7f74-d4e4-4bfc-af90-b0c63138e4a8" providerId="ADAL" clId="{681CBD1A-2A17-439B-8433-96284EE3A87E}" dt="2021-03-23T18:10:19.702" v="4241" actId="6549"/>
          <ac:spMkLst>
            <pc:docMk/>
            <pc:sldMk cId="766466715" sldId="472"/>
            <ac:spMk id="5" creationId="{477DD37A-B43B-496A-AAF9-02FC3BF3643F}"/>
          </ac:spMkLst>
        </pc:spChg>
        <pc:picChg chg="mod">
          <ac:chgData name="Jan Křivánek" userId="a92e7f74-d4e4-4bfc-af90-b0c63138e4a8" providerId="ADAL" clId="{681CBD1A-2A17-439B-8433-96284EE3A87E}" dt="2021-03-23T18:10:25.365" v="4243" actId="1076"/>
          <ac:picMkLst>
            <pc:docMk/>
            <pc:sldMk cId="766466715" sldId="472"/>
            <ac:picMk id="1026" creationId="{C816AF6E-90EC-4604-975C-E8CD262527A6}"/>
          </ac:picMkLst>
        </pc:picChg>
        <pc:picChg chg="mod">
          <ac:chgData name="Jan Křivánek" userId="a92e7f74-d4e4-4bfc-af90-b0c63138e4a8" providerId="ADAL" clId="{681CBD1A-2A17-439B-8433-96284EE3A87E}" dt="2021-03-23T18:10:30.341" v="4245" actId="1076"/>
          <ac:picMkLst>
            <pc:docMk/>
            <pc:sldMk cId="766466715" sldId="472"/>
            <ac:picMk id="1028" creationId="{5F9D9CB9-7582-4B74-9372-BDE0955B220C}"/>
          </ac:picMkLst>
        </pc:picChg>
        <pc:picChg chg="mod">
          <ac:chgData name="Jan Křivánek" userId="a92e7f74-d4e4-4bfc-af90-b0c63138e4a8" providerId="ADAL" clId="{681CBD1A-2A17-439B-8433-96284EE3A87E}" dt="2021-03-23T18:10:26.406" v="4244" actId="1076"/>
          <ac:picMkLst>
            <pc:docMk/>
            <pc:sldMk cId="766466715" sldId="472"/>
            <ac:picMk id="1030" creationId="{1248B6A2-14BC-4DCC-B10D-BB3544E7F8D7}"/>
          </ac:picMkLst>
        </pc:picChg>
      </pc:sldChg>
      <pc:sldChg chg="modSp add">
        <pc:chgData name="Jan Křivánek" userId="a92e7f74-d4e4-4bfc-af90-b0c63138e4a8" providerId="ADAL" clId="{681CBD1A-2A17-439B-8433-96284EE3A87E}" dt="2021-03-23T18:10:40.591" v="4251" actId="1076"/>
        <pc:sldMkLst>
          <pc:docMk/>
          <pc:sldMk cId="545452638" sldId="473"/>
        </pc:sldMkLst>
        <pc:picChg chg="mod">
          <ac:chgData name="Jan Křivánek" userId="a92e7f74-d4e4-4bfc-af90-b0c63138e4a8" providerId="ADAL" clId="{681CBD1A-2A17-439B-8433-96284EE3A87E}" dt="2021-03-23T18:10:34.735" v="4247" actId="1076"/>
          <ac:picMkLst>
            <pc:docMk/>
            <pc:sldMk cId="545452638" sldId="473"/>
            <ac:picMk id="2050" creationId="{EC5E2361-F313-422C-9556-1429D41BA678}"/>
          </ac:picMkLst>
        </pc:picChg>
        <pc:picChg chg="mod">
          <ac:chgData name="Jan Křivánek" userId="a92e7f74-d4e4-4bfc-af90-b0c63138e4a8" providerId="ADAL" clId="{681CBD1A-2A17-439B-8433-96284EE3A87E}" dt="2021-03-23T18:10:40.591" v="4251" actId="1076"/>
          <ac:picMkLst>
            <pc:docMk/>
            <pc:sldMk cId="545452638" sldId="473"/>
            <ac:picMk id="2054" creationId="{2CABB361-4E18-4F63-908E-2844AC1F22A5}"/>
          </ac:picMkLst>
        </pc:picChg>
        <pc:picChg chg="mod">
          <ac:chgData name="Jan Křivánek" userId="a92e7f74-d4e4-4bfc-af90-b0c63138e4a8" providerId="ADAL" clId="{681CBD1A-2A17-439B-8433-96284EE3A87E}" dt="2021-03-23T18:10:39.573" v="4250" actId="1076"/>
          <ac:picMkLst>
            <pc:docMk/>
            <pc:sldMk cId="545452638" sldId="473"/>
            <ac:picMk id="2056" creationId="{952EE142-9E7A-41C1-B7F5-10B8AF1C6821}"/>
          </ac:picMkLst>
        </pc:picChg>
      </pc:sldChg>
      <pc:sldChg chg="modSp add mod">
        <pc:chgData name="Jan Křivánek" userId="a92e7f74-d4e4-4bfc-af90-b0c63138e4a8" providerId="ADAL" clId="{681CBD1A-2A17-439B-8433-96284EE3A87E}" dt="2021-03-23T18:10:59.254" v="4258" actId="1076"/>
        <pc:sldMkLst>
          <pc:docMk/>
          <pc:sldMk cId="328639767" sldId="474"/>
        </pc:sldMkLst>
        <pc:spChg chg="mod">
          <ac:chgData name="Jan Křivánek" userId="a92e7f74-d4e4-4bfc-af90-b0c63138e4a8" providerId="ADAL" clId="{681CBD1A-2A17-439B-8433-96284EE3A87E}" dt="2021-03-23T18:10:59.254" v="4258" actId="1076"/>
          <ac:spMkLst>
            <pc:docMk/>
            <pc:sldMk cId="328639767" sldId="474"/>
            <ac:spMk id="7" creationId="{8192FBA6-258F-4999-BC2C-5D7CEEF64EF3}"/>
          </ac:spMkLst>
        </pc:spChg>
        <pc:picChg chg="mod">
          <ac:chgData name="Jan Křivánek" userId="a92e7f74-d4e4-4bfc-af90-b0c63138e4a8" providerId="ADAL" clId="{681CBD1A-2A17-439B-8433-96284EE3A87E}" dt="2021-03-23T18:10:45.889" v="4253" actId="14100"/>
          <ac:picMkLst>
            <pc:docMk/>
            <pc:sldMk cId="328639767" sldId="474"/>
            <ac:picMk id="3074" creationId="{DB167ABC-5832-4BCE-B498-E99FE3546C51}"/>
          </ac:picMkLst>
        </pc:picChg>
        <pc:picChg chg="mod">
          <ac:chgData name="Jan Křivánek" userId="a92e7f74-d4e4-4bfc-af90-b0c63138e4a8" providerId="ADAL" clId="{681CBD1A-2A17-439B-8433-96284EE3A87E}" dt="2021-03-23T18:10:56.386" v="4257" actId="1076"/>
          <ac:picMkLst>
            <pc:docMk/>
            <pc:sldMk cId="328639767" sldId="474"/>
            <ac:picMk id="3076" creationId="{D8E7443C-CF17-4EB9-A637-0D9D6BF89EC8}"/>
          </ac:picMkLst>
        </pc:picChg>
        <pc:picChg chg="mod">
          <ac:chgData name="Jan Křivánek" userId="a92e7f74-d4e4-4bfc-af90-b0c63138e4a8" providerId="ADAL" clId="{681CBD1A-2A17-439B-8433-96284EE3A87E}" dt="2021-03-23T18:10:53.722" v="4256" actId="14100"/>
          <ac:picMkLst>
            <pc:docMk/>
            <pc:sldMk cId="328639767" sldId="474"/>
            <ac:picMk id="3082" creationId="{4989F969-BF58-4A33-8A94-806544F7449B}"/>
          </ac:picMkLst>
        </pc:picChg>
      </pc:sldChg>
      <pc:sldChg chg="modSp mod">
        <pc:chgData name="Jan Křivánek" userId="a92e7f74-d4e4-4bfc-af90-b0c63138e4a8" providerId="ADAL" clId="{681CBD1A-2A17-439B-8433-96284EE3A87E}" dt="2021-03-23T17:37:42.690" v="3048" actId="14100"/>
        <pc:sldMkLst>
          <pc:docMk/>
          <pc:sldMk cId="0" sldId="571"/>
        </pc:sldMkLst>
        <pc:spChg chg="mod">
          <ac:chgData name="Jan Křivánek" userId="a92e7f74-d4e4-4bfc-af90-b0c63138e4a8" providerId="ADAL" clId="{681CBD1A-2A17-439B-8433-96284EE3A87E}" dt="2021-03-23T17:37:42.690" v="3048" actId="14100"/>
          <ac:spMkLst>
            <pc:docMk/>
            <pc:sldMk cId="0" sldId="571"/>
            <ac:spMk id="6" creationId="{A8A0B89D-D704-42E8-8244-940477B24274}"/>
          </ac:spMkLst>
        </pc:spChg>
        <pc:spChg chg="mod">
          <ac:chgData name="Jan Křivánek" userId="a92e7f74-d4e4-4bfc-af90-b0c63138e4a8" providerId="ADAL" clId="{681CBD1A-2A17-439B-8433-96284EE3A87E}" dt="2021-03-23T17:37:11.396" v="3037"/>
          <ac:spMkLst>
            <pc:docMk/>
            <pc:sldMk cId="0" sldId="571"/>
            <ac:spMk id="62466" creationId="{A8C4A8CF-55C0-4D22-AAC4-0A3662E11A31}"/>
          </ac:spMkLst>
        </pc:spChg>
      </pc:sldChg>
      <pc:sldChg chg="modSp mod">
        <pc:chgData name="Jan Křivánek" userId="a92e7f74-d4e4-4bfc-af90-b0c63138e4a8" providerId="ADAL" clId="{681CBD1A-2A17-439B-8433-96284EE3A87E}" dt="2021-03-23T17:44:11.194" v="3233" actId="113"/>
        <pc:sldMkLst>
          <pc:docMk/>
          <pc:sldMk cId="0" sldId="572"/>
        </pc:sldMkLst>
        <pc:spChg chg="mod">
          <ac:chgData name="Jan Křivánek" userId="a92e7f74-d4e4-4bfc-af90-b0c63138e4a8" providerId="ADAL" clId="{681CBD1A-2A17-439B-8433-96284EE3A87E}" dt="2021-03-23T17:44:11.194" v="3233" actId="113"/>
          <ac:spMkLst>
            <pc:docMk/>
            <pc:sldMk cId="0" sldId="572"/>
            <ac:spMk id="63490" creationId="{47433A54-709B-413C-B2AB-46243CDC551E}"/>
          </ac:spMkLst>
        </pc:spChg>
      </pc:sldChg>
      <pc:sldChg chg="modSp mod">
        <pc:chgData name="Jan Křivánek" userId="a92e7f74-d4e4-4bfc-af90-b0c63138e4a8" providerId="ADAL" clId="{681CBD1A-2A17-439B-8433-96284EE3A87E}" dt="2021-03-23T17:34:58.172" v="2959" actId="113"/>
        <pc:sldMkLst>
          <pc:docMk/>
          <pc:sldMk cId="481639242" sldId="573"/>
        </pc:sldMkLst>
        <pc:spChg chg="mod">
          <ac:chgData name="Jan Křivánek" userId="a92e7f74-d4e4-4bfc-af90-b0c63138e4a8" providerId="ADAL" clId="{681CBD1A-2A17-439B-8433-96284EE3A87E}" dt="2021-03-23T17:34:58.172" v="2959" actId="113"/>
          <ac:spMkLst>
            <pc:docMk/>
            <pc:sldMk cId="481639242" sldId="573"/>
            <ac:spMk id="4" creationId="{8FA02BEE-4743-47AD-832E-D8B012A7A1EC}"/>
          </ac:spMkLst>
        </pc:spChg>
      </pc:sldChg>
      <pc:sldChg chg="modSp mod">
        <pc:chgData name="Jan Křivánek" userId="a92e7f74-d4e4-4bfc-af90-b0c63138e4a8" providerId="ADAL" clId="{681CBD1A-2A17-439B-8433-96284EE3A87E}" dt="2021-03-23T17:52:23.910" v="3407" actId="20577"/>
        <pc:sldMkLst>
          <pc:docMk/>
          <pc:sldMk cId="2663696115" sldId="574"/>
        </pc:sldMkLst>
        <pc:spChg chg="mod">
          <ac:chgData name="Jan Křivánek" userId="a92e7f74-d4e4-4bfc-af90-b0c63138e4a8" providerId="ADAL" clId="{681CBD1A-2A17-439B-8433-96284EE3A87E}" dt="2021-03-23T17:52:23.910" v="3407" actId="20577"/>
          <ac:spMkLst>
            <pc:docMk/>
            <pc:sldMk cId="2663696115" sldId="574"/>
            <ac:spMk id="2" creationId="{5C1107D5-77D6-4697-9914-E17981C28940}"/>
          </ac:spMkLst>
        </pc:spChg>
        <pc:spChg chg="mod">
          <ac:chgData name="Jan Křivánek" userId="a92e7f74-d4e4-4bfc-af90-b0c63138e4a8" providerId="ADAL" clId="{681CBD1A-2A17-439B-8433-96284EE3A87E}" dt="2021-03-23T17:52:19.508" v="3402" actId="20577"/>
          <ac:spMkLst>
            <pc:docMk/>
            <pc:sldMk cId="2663696115" sldId="574"/>
            <ac:spMk id="9" creationId="{ADB4B028-7463-4A5C-A0CA-11AF1512296F}"/>
          </ac:spMkLst>
        </pc:spChg>
      </pc:sldChg>
      <pc:sldChg chg="modSp mod">
        <pc:chgData name="Jan Křivánek" userId="a92e7f74-d4e4-4bfc-af90-b0c63138e4a8" providerId="ADAL" clId="{681CBD1A-2A17-439B-8433-96284EE3A87E}" dt="2021-03-24T10:45:13.254" v="4270" actId="6549"/>
        <pc:sldMkLst>
          <pc:docMk/>
          <pc:sldMk cId="2567668228" sldId="576"/>
        </pc:sldMkLst>
        <pc:spChg chg="mod">
          <ac:chgData name="Jan Křivánek" userId="a92e7f74-d4e4-4bfc-af90-b0c63138e4a8" providerId="ADAL" clId="{681CBD1A-2A17-439B-8433-96284EE3A87E}" dt="2021-03-24T10:45:13.254" v="4270" actId="6549"/>
          <ac:spMkLst>
            <pc:docMk/>
            <pc:sldMk cId="2567668228" sldId="576"/>
            <ac:spMk id="55298" creationId="{00000000-0000-0000-0000-000000000000}"/>
          </ac:spMkLst>
        </pc:spChg>
      </pc:sldChg>
      <pc:sldChg chg="delSp modSp mod delAnim">
        <pc:chgData name="Jan Křivánek" userId="a92e7f74-d4e4-4bfc-af90-b0c63138e4a8" providerId="ADAL" clId="{681CBD1A-2A17-439B-8433-96284EE3A87E}" dt="2021-03-23T18:00:02.435" v="3683" actId="478"/>
        <pc:sldMkLst>
          <pc:docMk/>
          <pc:sldMk cId="1396097815" sldId="577"/>
        </pc:sldMkLst>
        <pc:spChg chg="mod">
          <ac:chgData name="Jan Křivánek" userId="a92e7f74-d4e4-4bfc-af90-b0c63138e4a8" providerId="ADAL" clId="{681CBD1A-2A17-439B-8433-96284EE3A87E}" dt="2021-03-23T17:59:41.712" v="3642" actId="20577"/>
          <ac:spMkLst>
            <pc:docMk/>
            <pc:sldMk cId="1396097815" sldId="577"/>
            <ac:spMk id="2" creationId="{00000000-0000-0000-0000-000000000000}"/>
          </ac:spMkLst>
        </pc:spChg>
        <pc:spChg chg="mod">
          <ac:chgData name="Jan Křivánek" userId="a92e7f74-d4e4-4bfc-af90-b0c63138e4a8" providerId="ADAL" clId="{681CBD1A-2A17-439B-8433-96284EE3A87E}" dt="2021-03-23T17:59:38.781" v="3637" actId="20577"/>
          <ac:spMkLst>
            <pc:docMk/>
            <pc:sldMk cId="1396097815" sldId="577"/>
            <ac:spMk id="4" creationId="{00000000-0000-0000-0000-000000000000}"/>
          </ac:spMkLst>
        </pc:spChg>
        <pc:spChg chg="mod">
          <ac:chgData name="Jan Křivánek" userId="a92e7f74-d4e4-4bfc-af90-b0c63138e4a8" providerId="ADAL" clId="{681CBD1A-2A17-439B-8433-96284EE3A87E}" dt="2021-03-23T17:59:40.527" v="3640" actId="20577"/>
          <ac:spMkLst>
            <pc:docMk/>
            <pc:sldMk cId="1396097815" sldId="577"/>
            <ac:spMk id="5" creationId="{00000000-0000-0000-0000-000000000000}"/>
          </ac:spMkLst>
        </pc:spChg>
        <pc:spChg chg="del mod">
          <ac:chgData name="Jan Křivánek" userId="a92e7f74-d4e4-4bfc-af90-b0c63138e4a8" providerId="ADAL" clId="{681CBD1A-2A17-439B-8433-96284EE3A87E}" dt="2021-03-23T18:00:02.435" v="3683" actId="478"/>
          <ac:spMkLst>
            <pc:docMk/>
            <pc:sldMk cId="1396097815" sldId="577"/>
            <ac:spMk id="6" creationId="{00000000-0000-0000-0000-000000000000}"/>
          </ac:spMkLst>
        </pc:spChg>
        <pc:spChg chg="mod">
          <ac:chgData name="Jan Křivánek" userId="a92e7f74-d4e4-4bfc-af90-b0c63138e4a8" providerId="ADAL" clId="{681CBD1A-2A17-439B-8433-96284EE3A87E}" dt="2021-03-23T17:59:43.551" v="3644" actId="20577"/>
          <ac:spMkLst>
            <pc:docMk/>
            <pc:sldMk cId="1396097815" sldId="577"/>
            <ac:spMk id="13" creationId="{00000000-0000-0000-0000-000000000000}"/>
          </ac:spMkLst>
        </pc:spChg>
        <pc:spChg chg="mod">
          <ac:chgData name="Jan Křivánek" userId="a92e7f74-d4e4-4bfc-af90-b0c63138e4a8" providerId="ADAL" clId="{681CBD1A-2A17-439B-8433-96284EE3A87E}" dt="2021-03-23T17:59:53.864" v="3681" actId="20577"/>
          <ac:spMkLst>
            <pc:docMk/>
            <pc:sldMk cId="1396097815" sldId="577"/>
            <ac:spMk id="14" creationId="{00000000-0000-0000-0000-000000000000}"/>
          </ac:spMkLst>
        </pc:spChg>
      </pc:sldChg>
      <pc:sldChg chg="modSp mod">
        <pc:chgData name="Jan Křivánek" userId="a92e7f74-d4e4-4bfc-af90-b0c63138e4a8" providerId="ADAL" clId="{681CBD1A-2A17-439B-8433-96284EE3A87E}" dt="2021-03-23T18:03:43.497" v="4024" actId="20577"/>
        <pc:sldMkLst>
          <pc:docMk/>
          <pc:sldMk cId="3413430171" sldId="578"/>
        </pc:sldMkLst>
        <pc:spChg chg="mod">
          <ac:chgData name="Jan Křivánek" userId="a92e7f74-d4e4-4bfc-af90-b0c63138e4a8" providerId="ADAL" clId="{681CBD1A-2A17-439B-8433-96284EE3A87E}" dt="2021-03-23T18:03:43.497" v="4024" actId="20577"/>
          <ac:spMkLst>
            <pc:docMk/>
            <pc:sldMk cId="3413430171" sldId="578"/>
            <ac:spMk id="5" creationId="{8CBC323C-E8D0-4180-A844-11FE188C7A09}"/>
          </ac:spMkLst>
        </pc:spChg>
        <pc:spChg chg="mod">
          <ac:chgData name="Jan Křivánek" userId="a92e7f74-d4e4-4bfc-af90-b0c63138e4a8" providerId="ADAL" clId="{681CBD1A-2A17-439B-8433-96284EE3A87E}" dt="2021-03-23T18:03:24.927" v="3990" actId="20577"/>
          <ac:spMkLst>
            <pc:docMk/>
            <pc:sldMk cId="3413430171" sldId="578"/>
            <ac:spMk id="6" creationId="{81A5DB1E-D340-4436-8EF2-FFD5F5A34C64}"/>
          </ac:spMkLst>
        </pc:spChg>
        <pc:spChg chg="mod">
          <ac:chgData name="Jan Křivánek" userId="a92e7f74-d4e4-4bfc-af90-b0c63138e4a8" providerId="ADAL" clId="{681CBD1A-2A17-439B-8433-96284EE3A87E}" dt="2021-03-23T18:03:31.606" v="3991" actId="1076"/>
          <ac:spMkLst>
            <pc:docMk/>
            <pc:sldMk cId="3413430171" sldId="578"/>
            <ac:spMk id="7" creationId="{FE2E1FA3-F91A-4827-A4E4-D12D50B085B2}"/>
          </ac:spMkLst>
        </pc:spChg>
        <pc:spChg chg="mod">
          <ac:chgData name="Jan Křivánek" userId="a92e7f74-d4e4-4bfc-af90-b0c63138e4a8" providerId="ADAL" clId="{681CBD1A-2A17-439B-8433-96284EE3A87E}" dt="2021-03-23T18:03:31.606" v="3991" actId="1076"/>
          <ac:spMkLst>
            <pc:docMk/>
            <pc:sldMk cId="3413430171" sldId="578"/>
            <ac:spMk id="8" creationId="{04FC54C4-9CAA-4451-8434-BFAFFD3C7B49}"/>
          </ac:spMkLst>
        </pc:spChg>
        <pc:spChg chg="mod">
          <ac:chgData name="Jan Křivánek" userId="a92e7f74-d4e4-4bfc-af90-b0c63138e4a8" providerId="ADAL" clId="{681CBD1A-2A17-439B-8433-96284EE3A87E}" dt="2021-03-23T18:03:31.606" v="3991" actId="1076"/>
          <ac:spMkLst>
            <pc:docMk/>
            <pc:sldMk cId="3413430171" sldId="578"/>
            <ac:spMk id="9" creationId="{CD6DC99D-F04D-42AF-A221-01AC2836E470}"/>
          </ac:spMkLst>
        </pc:spChg>
        <pc:spChg chg="mod">
          <ac:chgData name="Jan Křivánek" userId="a92e7f74-d4e4-4bfc-af90-b0c63138e4a8" providerId="ADAL" clId="{681CBD1A-2A17-439B-8433-96284EE3A87E}" dt="2021-03-23T18:03:31.606" v="3991" actId="1076"/>
          <ac:spMkLst>
            <pc:docMk/>
            <pc:sldMk cId="3413430171" sldId="578"/>
            <ac:spMk id="10" creationId="{C987D53E-94B8-4E00-A961-1B590EF77DE6}"/>
          </ac:spMkLst>
        </pc:spChg>
        <pc:cxnChg chg="mod">
          <ac:chgData name="Jan Křivánek" userId="a92e7f74-d4e4-4bfc-af90-b0c63138e4a8" providerId="ADAL" clId="{681CBD1A-2A17-439B-8433-96284EE3A87E}" dt="2021-03-23T18:03:31.606" v="3991" actId="1076"/>
          <ac:cxnSpMkLst>
            <pc:docMk/>
            <pc:sldMk cId="3413430171" sldId="578"/>
            <ac:cxnSpMk id="11" creationId="{728BBE9E-C68E-472A-9CCB-44A9382079F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07C0F-3181-4F3F-BDE8-2C9F0483E6C4}" type="datetimeFigureOut">
              <a:rPr lang="cs-CZ" smtClean="0"/>
              <a:t>24.03.2021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08953-46DB-47BA-B1D3-76735B8A1C2A}" type="slidenum">
              <a:rPr lang="cs-CZ" smtClean="0"/>
              <a:t>‹#›</a:t>
            </a:fld>
            <a:endParaRPr lang="cs-CZ"/>
          </a:p>
        </p:txBody>
      </p:sp>
    </p:spTree>
    <p:extLst>
      <p:ext uri="{BB962C8B-B14F-4D97-AF65-F5344CB8AC3E}">
        <p14:creationId xmlns:p14="http://schemas.microsoft.com/office/powerpoint/2010/main" val="414412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381000" y="695325"/>
            <a:ext cx="6096000" cy="3429000"/>
          </a:xfrm>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381000" y="695325"/>
            <a:ext cx="6096000" cy="3429000"/>
          </a:xfrm>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9E9899-6EC2-40B0-BBBB-042386019FE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5046F1E-2234-4B07-B5E5-E91F3576B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0015A0F-EBBB-4A1C-B5F6-6567401096A3}"/>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9B111708-5917-4FA4-ACBA-84ECE23567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68CE462-2632-4BF1-A145-88D751409036}"/>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50124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9844E-476F-4601-B3DC-7EF69E315FE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513E3B1-9254-4C2E-B043-02EA41FA19C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CE3E2EC-EF50-4262-93B4-30C985494C29}"/>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7CF56866-6D4B-40FC-A98E-ADF4270E6EF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FB2F455-DF2A-4092-BAAE-FC9AA352D93E}"/>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47863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E4D3665-D10C-4E5F-9143-A8CA9489D17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ACEF3B7-361D-44A7-B1FA-3D06E49BFA6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34B8B84-2BF3-4D91-8A8D-3C91EE89C1B6}"/>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9B42979D-4584-4E3F-9FDB-E1D8C2CD3FE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1C4E4E-5B7A-4BE8-8539-902DDB997F67}"/>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134787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C2912E0-FAE6-4DA3-8475-66E7DCC24D3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5E15D4C-EE34-40AD-9455-934070472E4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D31F7F49-99CF-469D-B2B5-5305CF7C3EB8}"/>
              </a:ext>
            </a:extLst>
          </p:cNvPr>
          <p:cNvSpPr>
            <a:spLocks noGrp="1" noChangeArrowheads="1"/>
          </p:cNvSpPr>
          <p:nvPr>
            <p:ph type="sldNum" sz="quarter" idx="12"/>
          </p:nvPr>
        </p:nvSpPr>
        <p:spPr>
          <a:ln/>
        </p:spPr>
        <p:txBody>
          <a:bodyPr/>
          <a:lstStyle>
            <a:lvl1pPr>
              <a:defRPr/>
            </a:lvl1pPr>
          </a:lstStyle>
          <a:p>
            <a:fld id="{94CA36A2-6083-4298-82CE-F02861B9FF36}" type="slidenum">
              <a:rPr lang="cs-CZ" altLang="cs-CZ"/>
              <a:pPr/>
              <a:t>‹#›</a:t>
            </a:fld>
            <a:endParaRPr lang="cs-CZ" altLang="cs-CZ"/>
          </a:p>
        </p:txBody>
      </p:sp>
    </p:spTree>
    <p:extLst>
      <p:ext uri="{BB962C8B-B14F-4D97-AF65-F5344CB8AC3E}">
        <p14:creationId xmlns:p14="http://schemas.microsoft.com/office/powerpoint/2010/main" val="125120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907792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231567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2154633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905422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95146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806538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89924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98F4A-EF18-427B-9340-1CCA93B9B74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4A2BB7F-1A79-46FB-B8B8-0AEA8DD3DF8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7A9982D-D720-45F8-8E8E-C8BFC87D3DD0}"/>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B95C0709-9810-4768-ABDB-CBD8172542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ED470D3-655A-4F55-B417-9437A95D09DC}"/>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476676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9340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52561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236297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3119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3F3726-85C5-4E6A-BB81-35D4802EA3E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B6C821E-BC13-4599-9D9B-F99946538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4C7F6B6-DC02-4EA1-9A03-82F850AFF43F}"/>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FC8B2820-0D63-4A9E-B1C7-E84ADC7ECC7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F6BC3B-67BB-42F4-8E1F-55C9C59ABF7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16883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756A0-E983-4976-B318-148E75368F1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BC6FC3C-1F1E-46E9-954A-FF8B287105D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82990FF-A9F3-47B4-91D7-FB1E66368A4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492843D-BF6E-445D-BD70-66F44A6E7150}"/>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6" name="Zástupný symbol pro zápatí 5">
            <a:extLst>
              <a:ext uri="{FF2B5EF4-FFF2-40B4-BE49-F238E27FC236}">
                <a16:creationId xmlns:a16="http://schemas.microsoft.com/office/drawing/2014/main" id="{008C2A30-66A0-4606-B2A7-9A79ABA8210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EC648B8-74E7-44B0-B0EA-01A40C1FFA1D}"/>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83375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FA3F72-3DDA-4237-AA8C-A7D3D7CCC9C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1D21D8F-E94A-4371-8CB6-C8195D259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A953CA4-AFE7-419D-930C-F937F0F8A2E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60C3280-4302-42F6-8E2C-E3083D4B8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9E930D1-03C0-4ED3-A1F9-476157B64FF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A523A7A-C07B-4254-9B5E-9DE29A625E17}"/>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8" name="Zástupný symbol pro zápatí 7">
            <a:extLst>
              <a:ext uri="{FF2B5EF4-FFF2-40B4-BE49-F238E27FC236}">
                <a16:creationId xmlns:a16="http://schemas.microsoft.com/office/drawing/2014/main" id="{BF437C77-EAA8-4047-8887-3AF30B3A215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BD67DC2-A5F0-448A-B7BD-0585091DAAAA}"/>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96809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E9AF8F-2D97-4B7F-86EC-D1397E07C6E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3EA108B-2354-4BBE-BB2E-D60E5BE41715}"/>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4" name="Zástupný symbol pro zápatí 3">
            <a:extLst>
              <a:ext uri="{FF2B5EF4-FFF2-40B4-BE49-F238E27FC236}">
                <a16:creationId xmlns:a16="http://schemas.microsoft.com/office/drawing/2014/main" id="{9F437040-1BC7-427F-A9E7-93C22BC9599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B310DE8-2E91-492B-8EE7-13933755EBF1}"/>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89793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9EB65D3-8997-4376-8464-3ED7EE6BBF98}"/>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3" name="Zástupný symbol pro zápatí 2">
            <a:extLst>
              <a:ext uri="{FF2B5EF4-FFF2-40B4-BE49-F238E27FC236}">
                <a16:creationId xmlns:a16="http://schemas.microsoft.com/office/drawing/2014/main" id="{7B87A3DF-B0F1-4B5B-B942-D418240DA14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9397076-9351-44B6-A417-19805E9EBC46}"/>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08210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5466FB-528D-4124-A17D-436AEEBF45B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EC0D769-ADDF-4F24-BEE9-E4F9587D1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6A9561F-5491-47BD-BFAE-69BAB7EF6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BB49877-04D1-4A14-A794-009FAF53C27D}"/>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6" name="Zástupný symbol pro zápatí 5">
            <a:extLst>
              <a:ext uri="{FF2B5EF4-FFF2-40B4-BE49-F238E27FC236}">
                <a16:creationId xmlns:a16="http://schemas.microsoft.com/office/drawing/2014/main" id="{8A786E97-542A-4651-A99D-8622DCAAB0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7B6D255-5F3C-4D80-9BD5-F63439C9B98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64283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5FA808-F569-4B88-9725-81DF22BB287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20F8496-B888-4E0B-8F6D-A7C00ACD5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E7FEC0E-12D5-4146-BA08-812497083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465CBAB-43C1-44A4-85EE-7E60332F1880}"/>
              </a:ext>
            </a:extLst>
          </p:cNvPr>
          <p:cNvSpPr>
            <a:spLocks noGrp="1"/>
          </p:cNvSpPr>
          <p:nvPr>
            <p:ph type="dt" sz="half" idx="10"/>
          </p:nvPr>
        </p:nvSpPr>
        <p:spPr/>
        <p:txBody>
          <a:bodyPr/>
          <a:lstStyle/>
          <a:p>
            <a:fld id="{C1E56898-4212-4F23-B89E-6FF65A1D4A1E}" type="datetimeFigureOut">
              <a:rPr lang="cs-CZ" smtClean="0"/>
              <a:t>24.03.2021</a:t>
            </a:fld>
            <a:endParaRPr lang="cs-CZ"/>
          </a:p>
        </p:txBody>
      </p:sp>
      <p:sp>
        <p:nvSpPr>
          <p:cNvPr id="6" name="Zástupný symbol pro zápatí 5">
            <a:extLst>
              <a:ext uri="{FF2B5EF4-FFF2-40B4-BE49-F238E27FC236}">
                <a16:creationId xmlns:a16="http://schemas.microsoft.com/office/drawing/2014/main" id="{789AC4FE-9E24-48AE-A09B-68AC02DE35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F8CEDC7-EA55-4286-9D23-B42AF732434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151248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3D0551F-4BAA-4BC8-B0D6-8A4A1D9DF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ED82F6B-9130-4CD5-B92E-28DD3C06A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758584-F02C-4F15-B67C-F539CE944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56898-4212-4F23-B89E-6FF65A1D4A1E}" type="datetimeFigureOut">
              <a:rPr lang="cs-CZ" smtClean="0"/>
              <a:t>24.03.2021</a:t>
            </a:fld>
            <a:endParaRPr lang="cs-CZ"/>
          </a:p>
        </p:txBody>
      </p:sp>
      <p:sp>
        <p:nvSpPr>
          <p:cNvPr id="5" name="Zástupný symbol pro zápatí 4">
            <a:extLst>
              <a:ext uri="{FF2B5EF4-FFF2-40B4-BE49-F238E27FC236}">
                <a16:creationId xmlns:a16="http://schemas.microsoft.com/office/drawing/2014/main" id="{8EE0A9B4-ED3C-4BBA-9D5E-326BAD862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E107580-317A-4B27-8BA5-500761937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044D2-8A69-4CB3-BF04-4D49DE39EEB4}" type="slidenum">
              <a:rPr lang="cs-CZ" smtClean="0"/>
              <a:t>‹#›</a:t>
            </a:fld>
            <a:endParaRPr lang="cs-CZ"/>
          </a:p>
        </p:txBody>
      </p:sp>
    </p:spTree>
    <p:extLst>
      <p:ext uri="{BB962C8B-B14F-4D97-AF65-F5344CB8AC3E}">
        <p14:creationId xmlns:p14="http://schemas.microsoft.com/office/powerpoint/2010/main" val="92996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5688695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http://www.lab.anhb.uwa.edu.au/mb140/CorePages/Epithelia/Images/par100he.jpg"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http://www.lab.anhb.uwa.edu.au/mb140/CorePages/Epithelia/Images/sublin100he.jpg"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http://www.sapmed.ac.jp/histology/hist/Page09/fig03.gif" TargetMode="External"/><Relationship Id="rId7" Type="http://schemas.openxmlformats.org/officeDocument/2006/relationships/image" Target="http://www.sapmed.ac.jp/histology/hist/Page09/fig04.gif" TargetMode="External"/><Relationship Id="rId2"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http://www.sapmed.ac.jp/histology/hist/Page09/fig05.gif" TargetMode="External"/><Relationship Id="rId4" Type="http://schemas.openxmlformats.org/officeDocument/2006/relationships/image" Target="../media/image26.gif"/><Relationship Id="rId9" Type="http://schemas.openxmlformats.org/officeDocument/2006/relationships/image" Target="http://www.sapmed.ac.jp/histology/hist/Page09/fig06.gi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hyperlink" Target="http://images.google.com/imgres?imgurl=https://www.bioeng.auckland.ac.nz/physiome/ontologies/urinary/Cells_html_20345d53.jpg&amp;imgrefurl=https://www.bioeng.auckland.ac.nz/physiome/ontologies/urinary/cells.php&amp;usg=__f_gEgeODFLx8SZMdHm852f78vBQ=&amp;h=1066&amp;w=1011&amp;sz=216&amp;hl=cs&amp;start=159&amp;tbnid=lUQuAnU4tBd7aM:&amp;tbnh=150&amp;tbnw=142&amp;prev=/images%3Fq%3Dintercalated%2Bduct%26gbv%3D2%26ndsp%3D20%26hl%3Dcs%26sa%3DN%26start%3D140"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B5D0C-29F5-45A2-9C9F-8E4A1230FB02}"/>
              </a:ext>
            </a:extLst>
          </p:cNvPr>
          <p:cNvSpPr>
            <a:spLocks noGrp="1"/>
          </p:cNvSpPr>
          <p:nvPr>
            <p:ph type="ctrTitle"/>
          </p:nvPr>
        </p:nvSpPr>
        <p:spPr/>
        <p:txBody>
          <a:bodyPr/>
          <a:lstStyle/>
          <a:p>
            <a:r>
              <a:rPr lang="cs-CZ" b="1" dirty="0" err="1"/>
              <a:t>Salivary</a:t>
            </a:r>
            <a:r>
              <a:rPr lang="cs-CZ" b="1" dirty="0"/>
              <a:t> </a:t>
            </a:r>
            <a:r>
              <a:rPr lang="cs-CZ" b="1" dirty="0" err="1"/>
              <a:t>glands</a:t>
            </a:r>
            <a:br>
              <a:rPr lang="cs-CZ" dirty="0"/>
            </a:br>
            <a:r>
              <a:rPr lang="cs-CZ" dirty="0"/>
              <a:t>intro to </a:t>
            </a:r>
            <a:r>
              <a:rPr lang="cs-CZ" dirty="0" err="1"/>
              <a:t>teeth</a:t>
            </a:r>
            <a:endParaRPr lang="cs-CZ" dirty="0"/>
          </a:p>
        </p:txBody>
      </p:sp>
      <p:sp>
        <p:nvSpPr>
          <p:cNvPr id="3" name="Podnadpis 2">
            <a:extLst>
              <a:ext uri="{FF2B5EF4-FFF2-40B4-BE49-F238E27FC236}">
                <a16:creationId xmlns:a16="http://schemas.microsoft.com/office/drawing/2014/main" id="{4B6795E4-73BF-4106-91EB-BC2BA8D0225F}"/>
              </a:ext>
            </a:extLst>
          </p:cNvPr>
          <p:cNvSpPr>
            <a:spLocks noGrp="1"/>
          </p:cNvSpPr>
          <p:nvPr>
            <p:ph type="subTitle" idx="1"/>
          </p:nvPr>
        </p:nvSpPr>
        <p:spPr>
          <a:xfrm>
            <a:off x="1524000" y="4250967"/>
            <a:ext cx="9144000" cy="1655762"/>
          </a:xfrm>
        </p:spPr>
        <p:txBody>
          <a:bodyPr/>
          <a:lstStyle/>
          <a:p>
            <a:r>
              <a:rPr lang="cs-CZ" dirty="0"/>
              <a:t>Jan Krivanek</a:t>
            </a:r>
          </a:p>
          <a:p>
            <a:r>
              <a:rPr lang="cs-CZ" dirty="0"/>
              <a:t>24.3.2021</a:t>
            </a:r>
          </a:p>
        </p:txBody>
      </p:sp>
    </p:spTree>
    <p:extLst>
      <p:ext uri="{BB962C8B-B14F-4D97-AF65-F5344CB8AC3E}">
        <p14:creationId xmlns:p14="http://schemas.microsoft.com/office/powerpoint/2010/main" val="191445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PSD_4-13upr kopie"/>
          <p:cNvPicPr>
            <a:picLocks noChangeAspect="1" noChangeArrowheads="1"/>
          </p:cNvPicPr>
          <p:nvPr/>
        </p:nvPicPr>
        <p:blipFill>
          <a:blip r:embed="rId2" cstate="print">
            <a:lum bright="-6000"/>
          </a:blip>
          <a:srcRect/>
          <a:stretch>
            <a:fillRect/>
          </a:stretch>
        </p:blipFill>
        <p:spPr bwMode="auto">
          <a:xfrm>
            <a:off x="1018682" y="230820"/>
            <a:ext cx="7917172" cy="5938684"/>
          </a:xfrm>
          <a:prstGeom prst="rect">
            <a:avLst/>
          </a:prstGeom>
          <a:noFill/>
          <a:ln w="9525">
            <a:noFill/>
            <a:miter lim="800000"/>
            <a:headEnd/>
            <a:tailEnd/>
          </a:ln>
        </p:spPr>
      </p:pic>
      <p:sp>
        <p:nvSpPr>
          <p:cNvPr id="10243" name="Rectangle 7"/>
          <p:cNvSpPr>
            <a:spLocks noChangeArrowheads="1"/>
          </p:cNvSpPr>
          <p:nvPr/>
        </p:nvSpPr>
        <p:spPr bwMode="auto">
          <a:xfrm>
            <a:off x="459243" y="6227070"/>
            <a:ext cx="9036050" cy="400110"/>
          </a:xfrm>
          <a:prstGeom prst="rect">
            <a:avLst/>
          </a:prstGeom>
          <a:noFill/>
          <a:ln w="9525">
            <a:noFill/>
            <a:miter lim="800000"/>
            <a:headEnd/>
            <a:tailEnd/>
          </a:ln>
        </p:spPr>
        <p:txBody>
          <a:bodyPr anchor="ctr">
            <a:spAutoFit/>
          </a:bodyPr>
          <a:lstStyle/>
          <a:p>
            <a:pPr algn="ctr"/>
            <a:r>
              <a:rPr lang="cs-CZ" sz="2000" dirty="0"/>
              <a:t>A</a:t>
            </a:r>
            <a:r>
              <a:rPr lang="en-US" sz="2000" dirty="0" err="1"/>
              <a:t>queous</a:t>
            </a:r>
            <a:r>
              <a:rPr lang="en-US" sz="2000" dirty="0"/>
              <a:t> secretion, rich in proteins and enzymes</a:t>
            </a:r>
            <a:endParaRPr lang="en-GB" sz="2000" dirty="0"/>
          </a:p>
        </p:txBody>
      </p:sp>
      <p:sp>
        <p:nvSpPr>
          <p:cNvPr id="4" name="Rectangle 10">
            <a:extLst>
              <a:ext uri="{FF2B5EF4-FFF2-40B4-BE49-F238E27FC236}">
                <a16:creationId xmlns:a16="http://schemas.microsoft.com/office/drawing/2014/main" id="{83B3FBB8-CC2D-4BFE-9C76-5D1F399222F3}"/>
              </a:ext>
            </a:extLst>
          </p:cNvPr>
          <p:cNvSpPr>
            <a:spLocks noChangeArrowheads="1"/>
          </p:cNvSpPr>
          <p:nvPr/>
        </p:nvSpPr>
        <p:spPr bwMode="auto">
          <a:xfrm>
            <a:off x="9108015" y="3059668"/>
            <a:ext cx="1294329" cy="369332"/>
          </a:xfrm>
          <a:prstGeom prst="rect">
            <a:avLst/>
          </a:prstGeom>
          <a:noFill/>
          <a:ln w="9525">
            <a:noFill/>
            <a:miter lim="800000"/>
            <a:headEnd/>
            <a:tailEnd/>
          </a:ln>
        </p:spPr>
        <p:txBody>
          <a:bodyPr wrap="none">
            <a:spAutoFit/>
          </a:bodyPr>
          <a:lstStyle/>
          <a:p>
            <a:r>
              <a:rPr lang="cs-CZ" b="1" dirty="0" err="1">
                <a:solidFill>
                  <a:schemeClr val="tx1">
                    <a:lumMod val="85000"/>
                    <a:lumOff val="15000"/>
                  </a:schemeClr>
                </a:solidFill>
              </a:rPr>
              <a:t>Serous</a:t>
            </a:r>
            <a:r>
              <a:rPr lang="cs-CZ" b="1" dirty="0">
                <a:solidFill>
                  <a:schemeClr val="tx1">
                    <a:lumMod val="85000"/>
                    <a:lumOff val="15000"/>
                  </a:schemeClr>
                </a:solidFill>
              </a:rPr>
              <a:t> </a:t>
            </a:r>
            <a:r>
              <a:rPr lang="cs-CZ" b="1" dirty="0" err="1">
                <a:solidFill>
                  <a:schemeClr val="tx1">
                    <a:lumMod val="85000"/>
                    <a:lumOff val="15000"/>
                  </a:schemeClr>
                </a:solidFill>
              </a:rPr>
              <a:t>cells</a:t>
            </a:r>
            <a:endParaRPr lang="cs-CZ" b="1" dirty="0">
              <a:solidFill>
                <a:schemeClr val="tx1">
                  <a:lumMod val="85000"/>
                  <a:lumOff val="15000"/>
                </a:schemeClr>
              </a:solidFill>
            </a:endParaRPr>
          </a:p>
        </p:txBody>
      </p:sp>
      <p:sp>
        <p:nvSpPr>
          <p:cNvPr id="5" name="Rectangle 10">
            <a:extLst>
              <a:ext uri="{FF2B5EF4-FFF2-40B4-BE49-F238E27FC236}">
                <a16:creationId xmlns:a16="http://schemas.microsoft.com/office/drawing/2014/main" id="{5570015B-28AE-45AE-9627-583120439270}"/>
              </a:ext>
            </a:extLst>
          </p:cNvPr>
          <p:cNvSpPr>
            <a:spLocks noChangeArrowheads="1"/>
          </p:cNvSpPr>
          <p:nvPr/>
        </p:nvSpPr>
        <p:spPr bwMode="auto">
          <a:xfrm>
            <a:off x="9103097" y="1151629"/>
            <a:ext cx="1324786" cy="369332"/>
          </a:xfrm>
          <a:prstGeom prst="rect">
            <a:avLst/>
          </a:prstGeom>
          <a:noFill/>
          <a:ln w="9525">
            <a:noFill/>
            <a:miter lim="800000"/>
            <a:headEnd/>
            <a:tailEnd/>
          </a:ln>
        </p:spPr>
        <p:txBody>
          <a:bodyPr wrap="none">
            <a:spAutoFit/>
          </a:bodyPr>
          <a:lstStyle/>
          <a:p>
            <a:r>
              <a:rPr lang="cs-CZ" b="1" dirty="0" err="1">
                <a:solidFill>
                  <a:schemeClr val="tx1">
                    <a:lumMod val="85000"/>
                    <a:lumOff val="15000"/>
                  </a:schemeClr>
                </a:solidFill>
              </a:rPr>
              <a:t>Serous</a:t>
            </a:r>
            <a:r>
              <a:rPr lang="cs-CZ" b="1" dirty="0">
                <a:solidFill>
                  <a:schemeClr val="tx1">
                    <a:lumMod val="85000"/>
                    <a:lumOff val="15000"/>
                  </a:schemeClr>
                </a:solidFill>
              </a:rPr>
              <a:t> </a:t>
            </a:r>
            <a:r>
              <a:rPr lang="cs-CZ" b="1" dirty="0" err="1">
                <a:solidFill>
                  <a:schemeClr val="tx1">
                    <a:lumMod val="85000"/>
                    <a:lumOff val="15000"/>
                  </a:schemeClr>
                </a:solidFill>
              </a:rPr>
              <a:t>acini</a:t>
            </a:r>
            <a:endParaRPr lang="cs-CZ" b="1" dirty="0">
              <a:solidFill>
                <a:schemeClr val="tx1">
                  <a:lumMod val="85000"/>
                  <a:lumOff val="15000"/>
                </a:schemeClr>
              </a:solidFill>
            </a:endParaRPr>
          </a:p>
        </p:txBody>
      </p:sp>
      <p:sp>
        <p:nvSpPr>
          <p:cNvPr id="2" name="Ovál 1">
            <a:extLst>
              <a:ext uri="{FF2B5EF4-FFF2-40B4-BE49-F238E27FC236}">
                <a16:creationId xmlns:a16="http://schemas.microsoft.com/office/drawing/2014/main" id="{6F62CB56-E240-410B-80B0-93AD82B6612A}"/>
              </a:ext>
            </a:extLst>
          </p:cNvPr>
          <p:cNvSpPr/>
          <p:nvPr/>
        </p:nvSpPr>
        <p:spPr>
          <a:xfrm>
            <a:off x="5541145" y="1654412"/>
            <a:ext cx="1109709" cy="11540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127D60EA-97BA-4FBF-82E9-E5F6072BB3F6}"/>
              </a:ext>
            </a:extLst>
          </p:cNvPr>
          <p:cNvSpPr/>
          <p:nvPr/>
        </p:nvSpPr>
        <p:spPr>
          <a:xfrm>
            <a:off x="6650854" y="1954023"/>
            <a:ext cx="849297" cy="8832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a:extLst>
              <a:ext uri="{FF2B5EF4-FFF2-40B4-BE49-F238E27FC236}">
                <a16:creationId xmlns:a16="http://schemas.microsoft.com/office/drawing/2014/main" id="{CE477C1B-880E-449D-9641-407313B09F21}"/>
              </a:ext>
            </a:extLst>
          </p:cNvPr>
          <p:cNvCxnSpPr>
            <a:stCxn id="5" idx="1"/>
            <a:endCxn id="2" idx="7"/>
          </p:cNvCxnSpPr>
          <p:nvPr/>
        </p:nvCxnSpPr>
        <p:spPr>
          <a:xfrm flipH="1">
            <a:off x="6488341" y="1336295"/>
            <a:ext cx="2614756" cy="48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3C4859E2-F116-43BE-92F9-A6AA95370A33}"/>
              </a:ext>
            </a:extLst>
          </p:cNvPr>
          <p:cNvCxnSpPr>
            <a:cxnSpLocks/>
            <a:stCxn id="5" idx="1"/>
            <a:endCxn id="7" idx="7"/>
          </p:cNvCxnSpPr>
          <p:nvPr/>
        </p:nvCxnSpPr>
        <p:spPr>
          <a:xfrm flipH="1">
            <a:off x="7375774" y="1336295"/>
            <a:ext cx="1727323" cy="747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8176CDC2-4689-4A2F-AE19-48399C53DBE0}"/>
              </a:ext>
            </a:extLst>
          </p:cNvPr>
          <p:cNvCxnSpPr>
            <a:cxnSpLocks/>
            <a:stCxn id="4" idx="1"/>
          </p:cNvCxnSpPr>
          <p:nvPr/>
        </p:nvCxnSpPr>
        <p:spPr>
          <a:xfrm flipH="1">
            <a:off x="7217547" y="3244334"/>
            <a:ext cx="1890468" cy="75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A2AC1880-5BBA-4BCC-9CA5-E58948EB8CFB}"/>
              </a:ext>
            </a:extLst>
          </p:cNvPr>
          <p:cNvCxnSpPr>
            <a:cxnSpLocks/>
            <a:stCxn id="4" idx="1"/>
          </p:cNvCxnSpPr>
          <p:nvPr/>
        </p:nvCxnSpPr>
        <p:spPr>
          <a:xfrm flipH="1" flipV="1">
            <a:off x="7075503" y="3115228"/>
            <a:ext cx="2032512" cy="129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1C44C2A1-B2DE-43AE-824F-D32E7F924A1F}"/>
              </a:ext>
            </a:extLst>
          </p:cNvPr>
          <p:cNvCxnSpPr>
            <a:cxnSpLocks/>
            <a:stCxn id="4" idx="1"/>
          </p:cNvCxnSpPr>
          <p:nvPr/>
        </p:nvCxnSpPr>
        <p:spPr>
          <a:xfrm flipH="1" flipV="1">
            <a:off x="8239435" y="2626436"/>
            <a:ext cx="868580" cy="617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id="{A11A2BCD-F413-490A-B69F-57D587990467}"/>
              </a:ext>
            </a:extLst>
          </p:cNvPr>
          <p:cNvCxnSpPr>
            <a:cxnSpLocks/>
            <a:stCxn id="4" idx="1"/>
          </p:cNvCxnSpPr>
          <p:nvPr/>
        </p:nvCxnSpPr>
        <p:spPr>
          <a:xfrm flipH="1">
            <a:off x="7874493" y="3244334"/>
            <a:ext cx="1233522" cy="54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M7169"/>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t="6060" b="6060"/>
          <a:stretch>
            <a:fillRect/>
          </a:stretch>
        </p:blipFill>
        <p:spPr bwMode="auto">
          <a:xfrm>
            <a:off x="1664716" y="116632"/>
            <a:ext cx="8967788" cy="5871608"/>
          </a:xfrm>
          <a:prstGeom prst="rect">
            <a:avLst/>
          </a:prstGeom>
          <a:noFill/>
          <a:ln w="9525">
            <a:noFill/>
            <a:miter lim="800000"/>
            <a:headEnd/>
            <a:tailEnd/>
          </a:ln>
        </p:spPr>
      </p:pic>
      <p:sp>
        <p:nvSpPr>
          <p:cNvPr id="11267" name="Text Box 3"/>
          <p:cNvSpPr txBox="1">
            <a:spLocks noChangeArrowheads="1"/>
          </p:cNvSpPr>
          <p:nvPr/>
        </p:nvSpPr>
        <p:spPr bwMode="auto">
          <a:xfrm>
            <a:off x="1664716" y="6040439"/>
            <a:ext cx="8967787" cy="701675"/>
          </a:xfrm>
          <a:prstGeom prst="rect">
            <a:avLst/>
          </a:prstGeom>
          <a:noFill/>
          <a:ln w="9525">
            <a:noFill/>
            <a:miter lim="800000"/>
            <a:headEnd/>
            <a:tailEnd/>
          </a:ln>
        </p:spPr>
        <p:txBody>
          <a:bodyPr wrap="square">
            <a:spAutoFit/>
          </a:bodyPr>
          <a:lstStyle/>
          <a:p>
            <a:r>
              <a:rPr lang="cs-CZ" sz="2000" b="1" dirty="0" err="1">
                <a:solidFill>
                  <a:schemeClr val="tx1">
                    <a:lumMod val="85000"/>
                    <a:lumOff val="15000"/>
                  </a:schemeClr>
                </a:solidFill>
                <a:cs typeface="Times New Roman" pitchFamily="18" charset="0"/>
              </a:rPr>
              <a:t>Rat</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salivary</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gland</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parenchyma</a:t>
            </a:r>
            <a:r>
              <a:rPr lang="cs-CZ" sz="2000" b="1" dirty="0">
                <a:solidFill>
                  <a:schemeClr val="tx1">
                    <a:lumMod val="85000"/>
                    <a:lumOff val="15000"/>
                  </a:schemeClr>
                </a:solidFill>
                <a:cs typeface="Times New Roman" pitchFamily="18" charset="0"/>
              </a:rPr>
              <a:t>: </a:t>
            </a:r>
            <a:r>
              <a:rPr lang="cs-CZ" sz="2000" dirty="0">
                <a:solidFill>
                  <a:schemeClr val="tx1">
                    <a:lumMod val="85000"/>
                    <a:lumOff val="15000"/>
                  </a:schemeClr>
                </a:solidFill>
                <a:cs typeface="Times New Roman" pitchFamily="18" charset="0"/>
              </a:rPr>
              <a:t>SA – </a:t>
            </a:r>
            <a:r>
              <a:rPr lang="cs-CZ" sz="2000" dirty="0" err="1">
                <a:solidFill>
                  <a:schemeClr val="tx1">
                    <a:lumMod val="85000"/>
                    <a:lumOff val="15000"/>
                  </a:schemeClr>
                </a:solidFill>
                <a:cs typeface="Times New Roman" pitchFamily="18" charset="0"/>
              </a:rPr>
              <a:t>serous</a:t>
            </a:r>
            <a:r>
              <a:rPr lang="cs-CZ" sz="2000" dirty="0">
                <a:solidFill>
                  <a:schemeClr val="tx1">
                    <a:lumMod val="85000"/>
                    <a:lumOff val="15000"/>
                  </a:schemeClr>
                </a:solidFill>
                <a:cs typeface="Times New Roman" pitchFamily="18" charset="0"/>
              </a:rPr>
              <a:t> acinus, SG – </a:t>
            </a:r>
            <a:r>
              <a:rPr lang="cs-CZ" sz="2000" dirty="0" err="1">
                <a:solidFill>
                  <a:schemeClr val="tx1">
                    <a:lumMod val="85000"/>
                    <a:lumOff val="15000"/>
                  </a:schemeClr>
                </a:solidFill>
                <a:cs typeface="Times New Roman" pitchFamily="18" charset="0"/>
              </a:rPr>
              <a:t>secretory</a:t>
            </a:r>
            <a:r>
              <a:rPr lang="cs-CZ" sz="2000" dirty="0">
                <a:solidFill>
                  <a:schemeClr val="tx1">
                    <a:lumMod val="85000"/>
                    <a:lumOff val="15000"/>
                  </a:schemeClr>
                </a:solidFill>
                <a:cs typeface="Times New Roman" pitchFamily="18" charset="0"/>
              </a:rPr>
              <a:t> granule, K – </a:t>
            </a:r>
            <a:r>
              <a:rPr lang="cs-CZ" sz="2000" dirty="0" err="1">
                <a:solidFill>
                  <a:schemeClr val="tx1">
                    <a:lumMod val="85000"/>
                    <a:lumOff val="15000"/>
                  </a:schemeClr>
                </a:solidFill>
                <a:cs typeface="Times New Roman" pitchFamily="18" charset="0"/>
              </a:rPr>
              <a:t>capillary</a:t>
            </a:r>
            <a:r>
              <a:rPr lang="cs-CZ" sz="2000" dirty="0">
                <a:solidFill>
                  <a:schemeClr val="tx1">
                    <a:lumMod val="85000"/>
                    <a:lumOff val="15000"/>
                  </a:schemeClr>
                </a:solidFill>
                <a:cs typeface="Times New Roman" pitchFamily="18" charset="0"/>
              </a:rPr>
              <a:t>. TEM, </a:t>
            </a:r>
            <a:r>
              <a:rPr lang="cs-CZ" sz="2000" dirty="0" err="1">
                <a:solidFill>
                  <a:schemeClr val="tx1">
                    <a:lumMod val="85000"/>
                    <a:lumOff val="15000"/>
                  </a:schemeClr>
                </a:solidFill>
                <a:cs typeface="Times New Roman" pitchFamily="18" charset="0"/>
              </a:rPr>
              <a:t>primary</a:t>
            </a:r>
            <a:r>
              <a:rPr lang="cs-CZ" sz="2000" dirty="0">
                <a:solidFill>
                  <a:schemeClr val="tx1">
                    <a:lumMod val="85000"/>
                    <a:lumOff val="15000"/>
                  </a:schemeClr>
                </a:solidFill>
                <a:cs typeface="Times New Roman" pitchFamily="18" charset="0"/>
              </a:rPr>
              <a:t> </a:t>
            </a:r>
            <a:r>
              <a:rPr lang="cs-CZ" sz="2000" dirty="0" err="1">
                <a:solidFill>
                  <a:schemeClr val="tx1">
                    <a:lumMod val="85000"/>
                    <a:lumOff val="15000"/>
                  </a:schemeClr>
                </a:solidFill>
                <a:cs typeface="Times New Roman" pitchFamily="18" charset="0"/>
              </a:rPr>
              <a:t>magnification</a:t>
            </a:r>
            <a:r>
              <a:rPr lang="cs-CZ" sz="2000" dirty="0">
                <a:solidFill>
                  <a:schemeClr val="tx1">
                    <a:lumMod val="85000"/>
                    <a:lumOff val="15000"/>
                  </a:schemeClr>
                </a:solidFill>
                <a:cs typeface="Times New Roman" pitchFamily="18" charset="0"/>
              </a:rPr>
              <a:t> 1,500x</a:t>
            </a:r>
            <a:endParaRPr lang="cs-CZ" sz="2000" dirty="0">
              <a:solidFill>
                <a:schemeClr val="tx1">
                  <a:lumMod val="85000"/>
                  <a:lumOff val="15000"/>
                </a:schemeClr>
              </a:solidFill>
            </a:endParaRPr>
          </a:p>
        </p:txBody>
      </p:sp>
      <p:sp>
        <p:nvSpPr>
          <p:cNvPr id="11268" name="Oval 7"/>
          <p:cNvSpPr>
            <a:spLocks noChangeArrowheads="1"/>
          </p:cNvSpPr>
          <p:nvPr/>
        </p:nvSpPr>
        <p:spPr bwMode="auto">
          <a:xfrm rot="18880430">
            <a:off x="4246134" y="651176"/>
            <a:ext cx="3900892" cy="2830983"/>
          </a:xfrm>
          <a:prstGeom prst="ellipse">
            <a:avLst/>
          </a:prstGeom>
          <a:noFill/>
          <a:ln w="38100">
            <a:solidFill>
              <a:srgbClr val="C00000"/>
            </a:solidFill>
            <a:round/>
            <a:headEnd/>
            <a:tailEnd/>
          </a:ln>
        </p:spPr>
        <p:txBody>
          <a:bodyPr wrap="none" anchor="ctr"/>
          <a:lstStyle/>
          <a:p>
            <a:pPr algn="ctr"/>
            <a:endParaRPr lang="cs-CZ">
              <a:solidFill>
                <a:srgbClr val="FF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989814" y="82158"/>
            <a:ext cx="10284644" cy="3139321"/>
          </a:xfrm>
          <a:prstGeom prst="rect">
            <a:avLst/>
          </a:prstGeom>
          <a:noFill/>
          <a:ln w="9525">
            <a:noFill/>
            <a:miter lim="800000"/>
            <a:headEnd/>
            <a:tailEnd/>
          </a:ln>
        </p:spPr>
        <p:txBody>
          <a:bodyPr wrap="square">
            <a:spAutoFit/>
          </a:bodyPr>
          <a:lstStyle/>
          <a:p>
            <a:pPr algn="ctr">
              <a:lnSpc>
                <a:spcPct val="120000"/>
              </a:lnSpc>
            </a:pPr>
            <a:r>
              <a:rPr lang="cs-CZ" sz="2400" b="1" u="sng" dirty="0">
                <a:solidFill>
                  <a:schemeClr val="tx1">
                    <a:lumMod val="85000"/>
                    <a:lumOff val="15000"/>
                  </a:schemeClr>
                </a:solidFill>
              </a:rPr>
              <a:t>M</a:t>
            </a:r>
            <a:r>
              <a:rPr lang="en-GB" sz="2400" b="1" u="sng" dirty="0" err="1">
                <a:solidFill>
                  <a:schemeClr val="tx1">
                    <a:lumMod val="85000"/>
                    <a:lumOff val="15000"/>
                  </a:schemeClr>
                </a:solidFill>
              </a:rPr>
              <a:t>ucin</a:t>
            </a:r>
            <a:r>
              <a:rPr lang="cs-CZ" sz="2400" b="1" u="sng" dirty="0" err="1">
                <a:solidFill>
                  <a:schemeClr val="tx1">
                    <a:lumMod val="85000"/>
                    <a:lumOff val="15000"/>
                  </a:schemeClr>
                </a:solidFill>
              </a:rPr>
              <a:t>ous</a:t>
            </a:r>
            <a:r>
              <a:rPr lang="cs-CZ" sz="2400" b="1" u="sng" dirty="0">
                <a:solidFill>
                  <a:schemeClr val="tx1">
                    <a:lumMod val="85000"/>
                    <a:lumOff val="15000"/>
                  </a:schemeClr>
                </a:solidFill>
              </a:rPr>
              <a:t> </a:t>
            </a:r>
            <a:r>
              <a:rPr lang="cs-CZ" sz="2400" b="1" u="sng" dirty="0" err="1">
                <a:solidFill>
                  <a:schemeClr val="tx1">
                    <a:lumMod val="85000"/>
                    <a:lumOff val="15000"/>
                  </a:schemeClr>
                </a:solidFill>
              </a:rPr>
              <a:t>tubules</a:t>
            </a:r>
            <a:r>
              <a:rPr lang="en-GB" sz="2400" u="sng" dirty="0">
                <a:solidFill>
                  <a:schemeClr val="tx1">
                    <a:lumMod val="85000"/>
                    <a:lumOff val="15000"/>
                  </a:schemeClr>
                </a:solidFill>
              </a:rPr>
              <a:t> </a:t>
            </a:r>
            <a:endParaRPr lang="cs-CZ" sz="2000" u="sng" dirty="0">
              <a:solidFill>
                <a:schemeClr val="tx1">
                  <a:lumMod val="85000"/>
                  <a:lumOff val="15000"/>
                </a:schemeClr>
              </a:solidFill>
            </a:endParaRPr>
          </a:p>
          <a:p>
            <a:pPr>
              <a:lnSpc>
                <a:spcPct val="120000"/>
              </a:lnSpc>
            </a:pPr>
            <a:endParaRPr lang="cs-CZ" sz="900" dirty="0">
              <a:solidFill>
                <a:schemeClr val="tx1">
                  <a:lumMod val="85000"/>
                  <a:lumOff val="15000"/>
                </a:schemeClr>
              </a:solidFill>
            </a:endParaRPr>
          </a:p>
          <a:p>
            <a:pPr>
              <a:lnSpc>
                <a:spcPct val="120000"/>
              </a:lnSpc>
            </a:pPr>
            <a:r>
              <a:rPr lang="en-US" dirty="0">
                <a:solidFill>
                  <a:schemeClr val="tx1">
                    <a:lumMod val="85000"/>
                    <a:lumOff val="15000"/>
                  </a:schemeClr>
                </a:solidFill>
              </a:rPr>
              <a:t>Usually larger diameter than serous </a:t>
            </a:r>
            <a:r>
              <a:rPr lang="en-US" dirty="0" err="1">
                <a:solidFill>
                  <a:schemeClr val="tx1">
                    <a:lumMod val="85000"/>
                    <a:lumOff val="15000"/>
                  </a:schemeClr>
                </a:solidFill>
              </a:rPr>
              <a:t>acins</a:t>
            </a:r>
            <a:r>
              <a:rPr lang="en-US" dirty="0">
                <a:solidFill>
                  <a:schemeClr val="tx1">
                    <a:lumMod val="85000"/>
                    <a:lumOff val="15000"/>
                  </a:schemeClr>
                </a:solidFill>
              </a:rPr>
              <a:t> (about 200 </a:t>
            </a:r>
            <a:r>
              <a:rPr lang="en-US" dirty="0" err="1">
                <a:solidFill>
                  <a:schemeClr val="tx1">
                    <a:lumMod val="85000"/>
                    <a:lumOff val="15000"/>
                  </a:schemeClr>
                </a:solidFill>
              </a:rPr>
              <a:t>μm</a:t>
            </a:r>
            <a:r>
              <a:rPr lang="en-US" dirty="0">
                <a:solidFill>
                  <a:schemeClr val="tx1">
                    <a:lumMod val="85000"/>
                    <a:lumOff val="15000"/>
                  </a:schemeClr>
                </a:solidFill>
              </a:rPr>
              <a:t>), distinct lumen</a:t>
            </a:r>
            <a:endParaRPr lang="cs-CZ" dirty="0">
              <a:solidFill>
                <a:schemeClr val="tx1">
                  <a:lumMod val="85000"/>
                  <a:lumOff val="15000"/>
                </a:schemeClr>
              </a:solidFill>
            </a:endParaRPr>
          </a:p>
          <a:p>
            <a:pPr>
              <a:lnSpc>
                <a:spcPct val="120000"/>
              </a:lnSpc>
            </a:pPr>
            <a:r>
              <a:rPr lang="en-US" dirty="0">
                <a:solidFill>
                  <a:schemeClr val="tx1">
                    <a:lumMod val="85000"/>
                    <a:lumOff val="15000"/>
                  </a:schemeClr>
                </a:solidFill>
              </a:rPr>
              <a:t>On sections</a:t>
            </a:r>
            <a:r>
              <a:rPr lang="cs-CZ" dirty="0">
                <a:solidFill>
                  <a:schemeClr val="tx1">
                    <a:lumMod val="85000"/>
                    <a:lumOff val="15000"/>
                  </a:schemeClr>
                </a:solidFill>
              </a:rPr>
              <a:t>: </a:t>
            </a:r>
            <a:r>
              <a:rPr lang="en-US" dirty="0">
                <a:solidFill>
                  <a:schemeClr val="tx1">
                    <a:lumMod val="85000"/>
                    <a:lumOff val="15000"/>
                  </a:schemeClr>
                </a:solidFill>
              </a:rPr>
              <a:t>transversely or longitudinally </a:t>
            </a:r>
            <a:r>
              <a:rPr lang="cs-CZ" dirty="0" err="1">
                <a:solidFill>
                  <a:schemeClr val="tx1">
                    <a:lumMod val="85000"/>
                    <a:lumOff val="15000"/>
                  </a:schemeClr>
                </a:solidFill>
              </a:rPr>
              <a:t>sectioned</a:t>
            </a:r>
            <a:endParaRPr lang="cs-CZ" dirty="0">
              <a:solidFill>
                <a:schemeClr val="tx1">
                  <a:lumMod val="85000"/>
                  <a:lumOff val="15000"/>
                </a:schemeClr>
              </a:solidFill>
            </a:endParaRPr>
          </a:p>
          <a:p>
            <a:pPr>
              <a:lnSpc>
                <a:spcPct val="120000"/>
              </a:lnSpc>
            </a:pPr>
            <a:r>
              <a:rPr lang="cs-CZ" dirty="0">
                <a:solidFill>
                  <a:schemeClr val="tx1">
                    <a:lumMod val="85000"/>
                    <a:lumOff val="15000"/>
                  </a:schemeClr>
                </a:solidFill>
              </a:rPr>
              <a:t>W</a:t>
            </a:r>
            <a:r>
              <a:rPr lang="en-US" dirty="0">
                <a:solidFill>
                  <a:schemeClr val="tx1">
                    <a:lumMod val="85000"/>
                    <a:lumOff val="15000"/>
                  </a:schemeClr>
                </a:solidFill>
              </a:rPr>
              <a:t>all: cylindrical mucinous cells, </a:t>
            </a:r>
            <a:r>
              <a:rPr lang="en-US" dirty="0" err="1">
                <a:solidFill>
                  <a:schemeClr val="tx1">
                    <a:lumMod val="85000"/>
                    <a:lumOff val="15000"/>
                  </a:schemeClr>
                </a:solidFill>
              </a:rPr>
              <a:t>myopithelial</a:t>
            </a:r>
            <a:r>
              <a:rPr lang="en-US" dirty="0">
                <a:solidFill>
                  <a:schemeClr val="tx1">
                    <a:lumMod val="85000"/>
                    <a:lumOff val="15000"/>
                  </a:schemeClr>
                </a:solidFill>
              </a:rPr>
              <a:t> cells and basement membrane</a:t>
            </a:r>
            <a:endParaRPr lang="cs-CZ" dirty="0">
              <a:solidFill>
                <a:schemeClr val="tx1">
                  <a:lumMod val="85000"/>
                  <a:lumOff val="15000"/>
                </a:schemeClr>
              </a:solidFill>
            </a:endParaRPr>
          </a:p>
          <a:p>
            <a:pPr>
              <a:lnSpc>
                <a:spcPct val="120000"/>
              </a:lnSpc>
            </a:pPr>
            <a:r>
              <a:rPr lang="cs-CZ" dirty="0" err="1">
                <a:solidFill>
                  <a:schemeClr val="tx1">
                    <a:lumMod val="85000"/>
                    <a:lumOff val="15000"/>
                  </a:schemeClr>
                </a:solidFill>
              </a:rPr>
              <a:t>Flattened</a:t>
            </a:r>
            <a:r>
              <a:rPr lang="cs-CZ" dirty="0">
                <a:solidFill>
                  <a:schemeClr val="tx1">
                    <a:lumMod val="85000"/>
                    <a:lumOff val="15000"/>
                  </a:schemeClr>
                </a:solidFill>
              </a:rPr>
              <a:t> </a:t>
            </a:r>
            <a:r>
              <a:rPr lang="cs-CZ" dirty="0" err="1">
                <a:solidFill>
                  <a:schemeClr val="tx1">
                    <a:lumMod val="85000"/>
                    <a:lumOff val="15000"/>
                  </a:schemeClr>
                </a:solidFill>
              </a:rPr>
              <a:t>nuclei</a:t>
            </a:r>
            <a:endParaRPr lang="cs-CZ" dirty="0">
              <a:solidFill>
                <a:schemeClr val="tx1">
                  <a:lumMod val="85000"/>
                  <a:lumOff val="15000"/>
                </a:schemeClr>
              </a:solidFill>
            </a:endParaRPr>
          </a:p>
          <a:p>
            <a:r>
              <a:rPr lang="cs-CZ" b="1" dirty="0" err="1">
                <a:solidFill>
                  <a:schemeClr val="tx1">
                    <a:lumMod val="85000"/>
                    <a:lumOff val="15000"/>
                  </a:schemeClr>
                </a:solidFill>
              </a:rPr>
              <a:t>Apexes</a:t>
            </a:r>
            <a:r>
              <a:rPr lang="cs-CZ" b="1" dirty="0">
                <a:solidFill>
                  <a:schemeClr val="tx1">
                    <a:lumMod val="85000"/>
                    <a:lumOff val="15000"/>
                  </a:schemeClr>
                </a:solidFill>
              </a:rPr>
              <a:t> - </a:t>
            </a:r>
            <a:r>
              <a:rPr lang="cs-CZ" b="1" dirty="0" err="1">
                <a:solidFill>
                  <a:schemeClr val="tx1">
                    <a:lumMod val="85000"/>
                    <a:lumOff val="15000"/>
                  </a:schemeClr>
                </a:solidFill>
              </a:rPr>
              <a:t>numerous</a:t>
            </a:r>
            <a:r>
              <a:rPr lang="cs-CZ" b="1" dirty="0">
                <a:solidFill>
                  <a:schemeClr val="tx1">
                    <a:lumMod val="85000"/>
                    <a:lumOff val="15000"/>
                  </a:schemeClr>
                </a:solidFill>
              </a:rPr>
              <a:t> </a:t>
            </a:r>
            <a:r>
              <a:rPr lang="cs-CZ" b="1" dirty="0" err="1">
                <a:solidFill>
                  <a:schemeClr val="tx1">
                    <a:lumMod val="85000"/>
                    <a:lumOff val="15000"/>
                  </a:schemeClr>
                </a:solidFill>
              </a:rPr>
              <a:t>grains</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mucinogen</a:t>
            </a:r>
            <a:endParaRPr lang="cs-CZ" b="1" dirty="0">
              <a:solidFill>
                <a:schemeClr val="tx1">
                  <a:lumMod val="85000"/>
                  <a:lumOff val="15000"/>
                </a:schemeClr>
              </a:solidFill>
            </a:endParaRPr>
          </a:p>
          <a:p>
            <a:r>
              <a:rPr lang="cs-CZ" b="1" dirty="0" err="1">
                <a:solidFill>
                  <a:schemeClr val="tx1">
                    <a:lumMod val="85000"/>
                    <a:lumOff val="15000"/>
                  </a:schemeClr>
                </a:solidFill>
              </a:rPr>
              <a:t>Viscous</a:t>
            </a:r>
            <a:r>
              <a:rPr lang="cs-CZ" b="1" dirty="0">
                <a:solidFill>
                  <a:schemeClr val="tx1">
                    <a:lumMod val="85000"/>
                    <a:lumOff val="15000"/>
                  </a:schemeClr>
                </a:solidFill>
              </a:rPr>
              <a:t> </a:t>
            </a:r>
            <a:r>
              <a:rPr lang="cs-CZ" b="1" dirty="0" err="1">
                <a:solidFill>
                  <a:schemeClr val="tx1">
                    <a:lumMod val="85000"/>
                    <a:lumOff val="15000"/>
                  </a:schemeClr>
                </a:solidFill>
              </a:rPr>
              <a:t>mucus</a:t>
            </a:r>
            <a:r>
              <a:rPr lang="cs-CZ" b="1" dirty="0">
                <a:solidFill>
                  <a:schemeClr val="tx1">
                    <a:lumMod val="85000"/>
                    <a:lumOff val="15000"/>
                  </a:schemeClr>
                </a:solidFill>
              </a:rPr>
              <a:t> </a:t>
            </a:r>
            <a:r>
              <a:rPr lang="cs-CZ" b="1" dirty="0" err="1">
                <a:solidFill>
                  <a:schemeClr val="tx1">
                    <a:lumMod val="85000"/>
                    <a:lumOff val="15000"/>
                  </a:schemeClr>
                </a:solidFill>
              </a:rPr>
              <a:t>secretion</a:t>
            </a:r>
            <a:endParaRPr lang="cs-CZ" b="1" dirty="0">
              <a:solidFill>
                <a:schemeClr val="tx1">
                  <a:lumMod val="85000"/>
                  <a:lumOff val="15000"/>
                </a:schemeClr>
              </a:solidFill>
            </a:endParaRPr>
          </a:p>
          <a:p>
            <a:endParaRPr lang="cs-CZ" b="1" dirty="0">
              <a:solidFill>
                <a:schemeClr val="tx1">
                  <a:lumMod val="85000"/>
                  <a:lumOff val="15000"/>
                </a:schemeClr>
              </a:solidFill>
            </a:endParaRPr>
          </a:p>
          <a:p>
            <a:endParaRPr lang="en-GB" dirty="0">
              <a:solidFill>
                <a:schemeClr val="tx1">
                  <a:lumMod val="85000"/>
                  <a:lumOff val="15000"/>
                </a:schemeClr>
              </a:solidFill>
            </a:endParaRPr>
          </a:p>
        </p:txBody>
      </p:sp>
      <p:sp>
        <p:nvSpPr>
          <p:cNvPr id="12291" name="Rectangle 4"/>
          <p:cNvSpPr>
            <a:spLocks noChangeArrowheads="1"/>
          </p:cNvSpPr>
          <p:nvPr/>
        </p:nvSpPr>
        <p:spPr bwMode="auto">
          <a:xfrm>
            <a:off x="1674813" y="3246439"/>
            <a:ext cx="2044700" cy="1190625"/>
          </a:xfrm>
          <a:prstGeom prst="rect">
            <a:avLst/>
          </a:prstGeom>
          <a:noFill/>
          <a:ln w="9525">
            <a:noFill/>
            <a:miter lim="800000"/>
            <a:headEnd/>
            <a:tailEnd/>
          </a:ln>
        </p:spPr>
        <p:txBody>
          <a:bodyPr>
            <a:spAutoFit/>
          </a:bodyPr>
          <a:lstStyle/>
          <a:p>
            <a:endParaRPr lang="cs-CZ" b="1">
              <a:solidFill>
                <a:schemeClr val="tx1">
                  <a:lumMod val="85000"/>
                  <a:lumOff val="15000"/>
                </a:schemeClr>
              </a:solidFill>
            </a:endParaRPr>
          </a:p>
          <a:p>
            <a:endParaRPr lang="cs-CZ" b="1">
              <a:solidFill>
                <a:schemeClr val="tx1">
                  <a:lumMod val="85000"/>
                  <a:lumOff val="15000"/>
                </a:schemeClr>
              </a:solidFill>
            </a:endParaRPr>
          </a:p>
          <a:p>
            <a:endParaRPr lang="cs-CZ" b="1">
              <a:solidFill>
                <a:schemeClr val="tx1">
                  <a:lumMod val="85000"/>
                  <a:lumOff val="15000"/>
                </a:schemeClr>
              </a:solidFill>
            </a:endParaRPr>
          </a:p>
          <a:p>
            <a:endParaRPr lang="cs-CZ" b="1">
              <a:solidFill>
                <a:schemeClr val="tx1">
                  <a:lumMod val="85000"/>
                  <a:lumOff val="15000"/>
                </a:schemeClr>
              </a:solidFill>
            </a:endParaRPr>
          </a:p>
        </p:txBody>
      </p:sp>
      <p:pic>
        <p:nvPicPr>
          <p:cNvPr id="12292" name="Picture 2" descr="fPSD_4-12upr kopie"/>
          <p:cNvPicPr>
            <a:picLocks noChangeAspect="1" noChangeArrowheads="1"/>
          </p:cNvPicPr>
          <p:nvPr/>
        </p:nvPicPr>
        <p:blipFill>
          <a:blip r:embed="rId2" cstate="print">
            <a:lum bright="-6000"/>
          </a:blip>
          <a:srcRect/>
          <a:stretch>
            <a:fillRect/>
          </a:stretch>
        </p:blipFill>
        <p:spPr bwMode="auto">
          <a:xfrm>
            <a:off x="6659564" y="3313114"/>
            <a:ext cx="3900487" cy="2924175"/>
          </a:xfrm>
          <a:prstGeom prst="rect">
            <a:avLst/>
          </a:prstGeom>
          <a:noFill/>
          <a:ln w="9525">
            <a:noFill/>
            <a:miter lim="800000"/>
            <a:headEnd/>
            <a:tailEnd/>
          </a:ln>
        </p:spPr>
      </p:pic>
      <p:pic>
        <p:nvPicPr>
          <p:cNvPr id="12293" name="Picture 2" descr="fPSD_4-11upr kopie"/>
          <p:cNvPicPr>
            <a:picLocks noChangeAspect="1" noChangeArrowheads="1"/>
          </p:cNvPicPr>
          <p:nvPr/>
        </p:nvPicPr>
        <p:blipFill>
          <a:blip r:embed="rId3" cstate="print">
            <a:lum bright="-6000"/>
          </a:blip>
          <a:srcRect/>
          <a:stretch>
            <a:fillRect/>
          </a:stretch>
        </p:blipFill>
        <p:spPr bwMode="auto">
          <a:xfrm>
            <a:off x="5702452" y="2782103"/>
            <a:ext cx="5264944" cy="3943350"/>
          </a:xfrm>
          <a:prstGeom prst="rect">
            <a:avLst/>
          </a:prstGeom>
          <a:noFill/>
          <a:ln w="9525">
            <a:noFill/>
            <a:miter lim="800000"/>
            <a:headEnd/>
            <a:tailEnd/>
          </a:ln>
        </p:spPr>
      </p:pic>
      <p:pic>
        <p:nvPicPr>
          <p:cNvPr id="12294" name="Picture 4" descr="Figure_11-15"/>
          <p:cNvPicPr>
            <a:picLocks noChangeAspect="1" noChangeArrowheads="1"/>
          </p:cNvPicPr>
          <p:nvPr/>
        </p:nvPicPr>
        <p:blipFill>
          <a:blip r:embed="rId4" cstate="print"/>
          <a:srcRect/>
          <a:stretch>
            <a:fillRect/>
          </a:stretch>
        </p:blipFill>
        <p:spPr bwMode="auto">
          <a:xfrm>
            <a:off x="917542" y="2782103"/>
            <a:ext cx="3786188" cy="39719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674703" y="115888"/>
            <a:ext cx="11336784" cy="815608"/>
          </a:xfrm>
          <a:prstGeom prst="rect">
            <a:avLst/>
          </a:prstGeom>
          <a:noFill/>
          <a:ln w="9525">
            <a:noFill/>
            <a:miter lim="800000"/>
            <a:headEnd/>
            <a:tailEnd/>
          </a:ln>
        </p:spPr>
        <p:txBody>
          <a:bodyPr wrap="square">
            <a:spAutoFit/>
          </a:bodyPr>
          <a:lstStyle/>
          <a:p>
            <a:pPr algn="ctr">
              <a:spcBef>
                <a:spcPct val="50000"/>
              </a:spcBef>
            </a:pPr>
            <a:r>
              <a:rPr lang="cs-CZ" sz="2000" b="1" u="sng" dirty="0" err="1">
                <a:solidFill>
                  <a:schemeClr val="tx1">
                    <a:lumMod val="85000"/>
                    <a:lumOff val="15000"/>
                  </a:schemeClr>
                </a:solidFill>
              </a:rPr>
              <a:t>Tubules</a:t>
            </a:r>
            <a:r>
              <a:rPr lang="cs-CZ" sz="2000" b="1" u="sng" dirty="0">
                <a:solidFill>
                  <a:schemeClr val="tx1">
                    <a:lumMod val="85000"/>
                    <a:lumOff val="15000"/>
                  </a:schemeClr>
                </a:solidFill>
              </a:rPr>
              <a:t> </a:t>
            </a:r>
            <a:r>
              <a:rPr lang="cs-CZ" sz="2000" b="1" u="sng" dirty="0" err="1">
                <a:solidFill>
                  <a:schemeClr val="tx1">
                    <a:lumMod val="85000"/>
                    <a:lumOff val="15000"/>
                  </a:schemeClr>
                </a:solidFill>
              </a:rPr>
              <a:t>with</a:t>
            </a:r>
            <a:r>
              <a:rPr lang="cs-CZ" sz="2000" b="1" u="sng" dirty="0">
                <a:solidFill>
                  <a:schemeClr val="tx1">
                    <a:lumMod val="85000"/>
                    <a:lumOff val="15000"/>
                  </a:schemeClr>
                </a:solidFill>
              </a:rPr>
              <a:t> </a:t>
            </a:r>
            <a:r>
              <a:rPr lang="cs-CZ" sz="2000" b="1" u="sng" dirty="0" err="1">
                <a:solidFill>
                  <a:schemeClr val="tx1">
                    <a:lumMod val="85000"/>
                    <a:lumOff val="15000"/>
                  </a:schemeClr>
                </a:solidFill>
              </a:rPr>
              <a:t>lunules</a:t>
            </a:r>
            <a:r>
              <a:rPr lang="cs-CZ" sz="2000" b="1" u="sng" dirty="0">
                <a:solidFill>
                  <a:schemeClr val="tx1">
                    <a:lumMod val="85000"/>
                    <a:lumOff val="15000"/>
                  </a:schemeClr>
                </a:solidFill>
              </a:rPr>
              <a:t> </a:t>
            </a:r>
            <a:r>
              <a:rPr lang="cs-CZ" sz="2000" dirty="0">
                <a:solidFill>
                  <a:schemeClr val="tx1">
                    <a:lumMod val="85000"/>
                    <a:lumOff val="15000"/>
                  </a:schemeClr>
                </a:solidFill>
              </a:rPr>
              <a:t>(</a:t>
            </a:r>
            <a:r>
              <a:rPr lang="en-GB" sz="2000" dirty="0" err="1">
                <a:solidFill>
                  <a:schemeClr val="tx1">
                    <a:lumMod val="85000"/>
                    <a:lumOff val="15000"/>
                  </a:schemeClr>
                </a:solidFill>
              </a:rPr>
              <a:t>Gianuzzi</a:t>
            </a:r>
            <a:r>
              <a:rPr lang="cs-CZ" sz="2000" dirty="0">
                <a:solidFill>
                  <a:schemeClr val="tx1">
                    <a:lumMod val="85000"/>
                    <a:lumOff val="15000"/>
                  </a:schemeClr>
                </a:solidFill>
              </a:rPr>
              <a:t>) - </a:t>
            </a:r>
            <a:r>
              <a:rPr lang="cs-CZ" sz="2000" b="1" dirty="0" err="1">
                <a:solidFill>
                  <a:schemeClr val="tx1">
                    <a:lumMod val="85000"/>
                    <a:lumOff val="15000"/>
                  </a:schemeClr>
                </a:solidFill>
              </a:rPr>
              <a:t>tubuloacinary</a:t>
            </a:r>
            <a:r>
              <a:rPr lang="cs-CZ" sz="2000" b="1" dirty="0">
                <a:solidFill>
                  <a:schemeClr val="tx1">
                    <a:lumMod val="85000"/>
                    <a:lumOff val="15000"/>
                  </a:schemeClr>
                </a:solidFill>
              </a:rPr>
              <a:t> </a:t>
            </a:r>
            <a:r>
              <a:rPr lang="cs-CZ" sz="2000" b="1" dirty="0" err="1">
                <a:solidFill>
                  <a:schemeClr val="tx1">
                    <a:lumMod val="85000"/>
                    <a:lumOff val="15000"/>
                  </a:schemeClr>
                </a:solidFill>
              </a:rPr>
              <a:t>units</a:t>
            </a:r>
            <a:endParaRPr lang="cs-CZ" sz="2000" b="1" dirty="0">
              <a:solidFill>
                <a:schemeClr val="tx1">
                  <a:lumMod val="85000"/>
                  <a:lumOff val="15000"/>
                </a:schemeClr>
              </a:solidFill>
            </a:endParaRPr>
          </a:p>
          <a:p>
            <a:pPr algn="ctr">
              <a:spcBef>
                <a:spcPct val="50000"/>
              </a:spcBef>
            </a:pPr>
            <a:r>
              <a:rPr lang="cs-CZ" b="1" dirty="0">
                <a:solidFill>
                  <a:schemeClr val="tx1">
                    <a:lumMod val="85000"/>
                    <a:lumOff val="15000"/>
                  </a:schemeClr>
                </a:solidFill>
              </a:rPr>
              <a:t>Lunule (</a:t>
            </a:r>
            <a:r>
              <a:rPr lang="cs-CZ" b="1" dirty="0" err="1">
                <a:solidFill>
                  <a:schemeClr val="tx1">
                    <a:lumMod val="85000"/>
                    <a:lumOff val="15000"/>
                  </a:schemeClr>
                </a:solidFill>
              </a:rPr>
              <a:t>demilune</a:t>
            </a:r>
            <a:r>
              <a:rPr lang="cs-CZ" b="1" dirty="0">
                <a:solidFill>
                  <a:schemeClr val="tx1">
                    <a:lumMod val="85000"/>
                    <a:lumOff val="15000"/>
                  </a:schemeClr>
                </a:solidFill>
              </a:rPr>
              <a:t>) = </a:t>
            </a:r>
            <a:r>
              <a:rPr lang="cs-CZ" b="1" dirty="0" err="1">
                <a:solidFill>
                  <a:schemeClr val="tx1">
                    <a:lumMod val="85000"/>
                    <a:lumOff val="15000"/>
                  </a:schemeClr>
                </a:solidFill>
              </a:rPr>
              <a:t>aggregation</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serous</a:t>
            </a:r>
            <a:r>
              <a:rPr lang="cs-CZ" b="1" dirty="0">
                <a:solidFill>
                  <a:schemeClr val="tx1">
                    <a:lumMod val="85000"/>
                    <a:lumOff val="15000"/>
                  </a:schemeClr>
                </a:solidFill>
              </a:rPr>
              <a:t> </a:t>
            </a:r>
            <a:r>
              <a:rPr lang="cs-CZ" b="1" dirty="0" err="1">
                <a:solidFill>
                  <a:schemeClr val="tx1">
                    <a:lumMod val="85000"/>
                    <a:lumOff val="15000"/>
                  </a:schemeClr>
                </a:solidFill>
              </a:rPr>
              <a:t>cells</a:t>
            </a:r>
            <a:r>
              <a:rPr lang="cs-CZ" b="1" dirty="0">
                <a:solidFill>
                  <a:schemeClr val="tx1">
                    <a:lumMod val="85000"/>
                    <a:lumOff val="15000"/>
                  </a:schemeClr>
                </a:solidFill>
              </a:rPr>
              <a:t> </a:t>
            </a:r>
            <a:r>
              <a:rPr lang="en-US" dirty="0">
                <a:solidFill>
                  <a:schemeClr val="tx1">
                    <a:lumMod val="85000"/>
                    <a:lumOff val="15000"/>
                  </a:schemeClr>
                </a:solidFill>
              </a:rPr>
              <a:t>at one or both ends of a mucinous tube, similar to a </a:t>
            </a:r>
            <a:r>
              <a:rPr lang="cs-CZ" altLang="cs-CZ" sz="1800" dirty="0" err="1"/>
              <a:t>demilunes</a:t>
            </a:r>
            <a:endParaRPr lang="en-GB" b="1" dirty="0">
              <a:solidFill>
                <a:schemeClr val="tx1">
                  <a:lumMod val="85000"/>
                  <a:lumOff val="15000"/>
                </a:schemeClr>
              </a:solidFill>
            </a:endParaRPr>
          </a:p>
        </p:txBody>
      </p:sp>
      <p:pic>
        <p:nvPicPr>
          <p:cNvPr id="14339" name="Picture 4" descr="fPSD_4-14upr kopie"/>
          <p:cNvPicPr>
            <a:picLocks noChangeAspect="1" noChangeArrowheads="1"/>
          </p:cNvPicPr>
          <p:nvPr/>
        </p:nvPicPr>
        <p:blipFill>
          <a:blip r:embed="rId2" cstate="print"/>
          <a:srcRect/>
          <a:stretch>
            <a:fillRect/>
          </a:stretch>
        </p:blipFill>
        <p:spPr bwMode="auto">
          <a:xfrm>
            <a:off x="593263" y="1612900"/>
            <a:ext cx="6669088" cy="4997450"/>
          </a:xfrm>
          <a:prstGeom prst="rect">
            <a:avLst/>
          </a:prstGeom>
          <a:noFill/>
          <a:ln w="9525">
            <a:noFill/>
            <a:miter lim="800000"/>
            <a:headEnd/>
            <a:tailEnd/>
          </a:ln>
        </p:spPr>
      </p:pic>
      <p:pic>
        <p:nvPicPr>
          <p:cNvPr id="14340" name="Obrázek 3" descr="F16_03.jpg"/>
          <p:cNvPicPr>
            <a:picLocks noChangeAspect="1"/>
          </p:cNvPicPr>
          <p:nvPr/>
        </p:nvPicPr>
        <p:blipFill>
          <a:blip r:embed="rId3" cstate="print">
            <a:lum bright="22000" contrast="12000"/>
          </a:blip>
          <a:srcRect/>
          <a:stretch>
            <a:fillRect/>
          </a:stretch>
        </p:blipFill>
        <p:spPr bwMode="auto">
          <a:xfrm>
            <a:off x="7798262" y="2268337"/>
            <a:ext cx="3800475" cy="4000500"/>
          </a:xfrm>
          <a:prstGeom prst="rect">
            <a:avLst/>
          </a:prstGeom>
          <a:noFill/>
          <a:ln w="9525">
            <a:noFill/>
            <a:miter lim="800000"/>
            <a:headEnd/>
            <a:tailEnd/>
          </a:ln>
        </p:spPr>
      </p:pic>
      <p:sp>
        <p:nvSpPr>
          <p:cNvPr id="14341" name="Rectangle 6"/>
          <p:cNvSpPr>
            <a:spLocks noChangeArrowheads="1"/>
          </p:cNvSpPr>
          <p:nvPr/>
        </p:nvSpPr>
        <p:spPr bwMode="auto">
          <a:xfrm>
            <a:off x="3112626" y="4881563"/>
            <a:ext cx="1439862" cy="936625"/>
          </a:xfrm>
          <a:prstGeom prst="rect">
            <a:avLst/>
          </a:prstGeom>
          <a:noFill/>
          <a:ln w="38100">
            <a:solidFill>
              <a:srgbClr val="0066FF"/>
            </a:solidFill>
            <a:miter lim="800000"/>
            <a:headEnd/>
            <a:tailEnd/>
          </a:ln>
        </p:spPr>
        <p:txBody>
          <a:bodyPr wrap="none" anchor="ctr"/>
          <a:lstStyle/>
          <a:p>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PSD_4-13upr kopie">
            <a:extLst>
              <a:ext uri="{FF2B5EF4-FFF2-40B4-BE49-F238E27FC236}">
                <a16:creationId xmlns:a16="http://schemas.microsoft.com/office/drawing/2014/main" id="{5FEFE7DA-ABA8-40ED-A4AB-5EDC293AC8B1}"/>
              </a:ext>
            </a:extLst>
          </p:cNvPr>
          <p:cNvPicPr>
            <a:picLocks noChangeAspect="1" noChangeArrowheads="1"/>
          </p:cNvPicPr>
          <p:nvPr/>
        </p:nvPicPr>
        <p:blipFill>
          <a:blip r:embed="rId2" cstate="print">
            <a:lum bright="-6000"/>
          </a:blip>
          <a:srcRect/>
          <a:stretch>
            <a:fillRect/>
          </a:stretch>
        </p:blipFill>
        <p:spPr bwMode="auto">
          <a:xfrm>
            <a:off x="4260490" y="1486844"/>
            <a:ext cx="3673509" cy="2755505"/>
          </a:xfrm>
          <a:prstGeom prst="rect">
            <a:avLst/>
          </a:prstGeom>
          <a:noFill/>
          <a:ln w="9525">
            <a:noFill/>
            <a:miter lim="800000"/>
            <a:headEnd/>
            <a:tailEnd/>
          </a:ln>
        </p:spPr>
      </p:pic>
      <p:pic>
        <p:nvPicPr>
          <p:cNvPr id="7" name="Picture 2" descr="fPSD_4-11upr kopie">
            <a:extLst>
              <a:ext uri="{FF2B5EF4-FFF2-40B4-BE49-F238E27FC236}">
                <a16:creationId xmlns:a16="http://schemas.microsoft.com/office/drawing/2014/main" id="{9E3BD64D-91A5-413D-9402-4B52882648D9}"/>
              </a:ext>
            </a:extLst>
          </p:cNvPr>
          <p:cNvPicPr>
            <a:picLocks noChangeAspect="1" noChangeArrowheads="1"/>
          </p:cNvPicPr>
          <p:nvPr/>
        </p:nvPicPr>
        <p:blipFill>
          <a:blip r:embed="rId3" cstate="print">
            <a:lum bright="-6000"/>
          </a:blip>
          <a:srcRect/>
          <a:stretch>
            <a:fillRect/>
          </a:stretch>
        </p:blipFill>
        <p:spPr bwMode="auto">
          <a:xfrm>
            <a:off x="299697" y="1490668"/>
            <a:ext cx="3673508" cy="2751393"/>
          </a:xfrm>
          <a:prstGeom prst="rect">
            <a:avLst/>
          </a:prstGeom>
          <a:noFill/>
          <a:ln w="9525">
            <a:noFill/>
            <a:miter lim="800000"/>
            <a:headEnd/>
            <a:tailEnd/>
          </a:ln>
        </p:spPr>
      </p:pic>
      <p:pic>
        <p:nvPicPr>
          <p:cNvPr id="8" name="Picture 4" descr="fPSD_4-14upr kopie">
            <a:extLst>
              <a:ext uri="{FF2B5EF4-FFF2-40B4-BE49-F238E27FC236}">
                <a16:creationId xmlns:a16="http://schemas.microsoft.com/office/drawing/2014/main" id="{B5271CD6-799A-40DE-9AD7-C3200B1D0069}"/>
              </a:ext>
            </a:extLst>
          </p:cNvPr>
          <p:cNvPicPr>
            <a:picLocks noChangeAspect="1" noChangeArrowheads="1"/>
          </p:cNvPicPr>
          <p:nvPr/>
        </p:nvPicPr>
        <p:blipFill>
          <a:blip r:embed="rId4" cstate="print"/>
          <a:srcRect/>
          <a:stretch>
            <a:fillRect/>
          </a:stretch>
        </p:blipFill>
        <p:spPr bwMode="auto">
          <a:xfrm>
            <a:off x="8221284" y="1490668"/>
            <a:ext cx="3671730" cy="2751393"/>
          </a:xfrm>
          <a:prstGeom prst="rect">
            <a:avLst/>
          </a:prstGeom>
          <a:noFill/>
          <a:ln w="9525">
            <a:noFill/>
            <a:miter lim="800000"/>
            <a:headEnd/>
            <a:tailEnd/>
          </a:ln>
        </p:spPr>
      </p:pic>
      <p:pic>
        <p:nvPicPr>
          <p:cNvPr id="12" name="Picture 4" descr="Figure_11-15">
            <a:extLst>
              <a:ext uri="{FF2B5EF4-FFF2-40B4-BE49-F238E27FC236}">
                <a16:creationId xmlns:a16="http://schemas.microsoft.com/office/drawing/2014/main" id="{2E15E2FB-6956-4D64-8036-4A27F545300A}"/>
              </a:ext>
            </a:extLst>
          </p:cNvPr>
          <p:cNvPicPr>
            <a:picLocks noChangeAspect="1" noChangeArrowheads="1"/>
          </p:cNvPicPr>
          <p:nvPr/>
        </p:nvPicPr>
        <p:blipFill>
          <a:blip r:embed="rId5" cstate="print"/>
          <a:srcRect/>
          <a:stretch>
            <a:fillRect/>
          </a:stretch>
        </p:blipFill>
        <p:spPr bwMode="auto">
          <a:xfrm>
            <a:off x="766713" y="4430594"/>
            <a:ext cx="2191719" cy="2299237"/>
          </a:xfrm>
          <a:prstGeom prst="rect">
            <a:avLst/>
          </a:prstGeom>
          <a:noFill/>
          <a:ln w="9525">
            <a:noFill/>
            <a:miter lim="800000"/>
            <a:headEnd/>
            <a:tailEnd/>
          </a:ln>
        </p:spPr>
      </p:pic>
      <p:pic>
        <p:nvPicPr>
          <p:cNvPr id="13" name="Picture 8" descr="Figure_11-11">
            <a:extLst>
              <a:ext uri="{FF2B5EF4-FFF2-40B4-BE49-F238E27FC236}">
                <a16:creationId xmlns:a16="http://schemas.microsoft.com/office/drawing/2014/main" id="{92E14EC2-3873-422B-B212-34F330944BE7}"/>
              </a:ext>
            </a:extLst>
          </p:cNvPr>
          <p:cNvPicPr>
            <a:picLocks noChangeAspect="1" noChangeArrowheads="1"/>
          </p:cNvPicPr>
          <p:nvPr/>
        </p:nvPicPr>
        <p:blipFill>
          <a:blip r:embed="rId6" cstate="print"/>
          <a:srcRect/>
          <a:stretch>
            <a:fillRect/>
          </a:stretch>
        </p:blipFill>
        <p:spPr bwMode="auto">
          <a:xfrm>
            <a:off x="5000140" y="4455406"/>
            <a:ext cx="2191719" cy="2274425"/>
          </a:xfrm>
          <a:prstGeom prst="rect">
            <a:avLst/>
          </a:prstGeom>
          <a:noFill/>
          <a:ln w="9525">
            <a:noFill/>
            <a:miter lim="800000"/>
            <a:headEnd/>
            <a:tailEnd/>
          </a:ln>
        </p:spPr>
      </p:pic>
      <p:pic>
        <p:nvPicPr>
          <p:cNvPr id="14" name="Obrázek 3" descr="F16_03.jpg">
            <a:extLst>
              <a:ext uri="{FF2B5EF4-FFF2-40B4-BE49-F238E27FC236}">
                <a16:creationId xmlns:a16="http://schemas.microsoft.com/office/drawing/2014/main" id="{FDEC9BF2-E005-4239-96ED-88ED12DD93FF}"/>
              </a:ext>
            </a:extLst>
          </p:cNvPr>
          <p:cNvPicPr>
            <a:picLocks noChangeAspect="1"/>
          </p:cNvPicPr>
          <p:nvPr/>
        </p:nvPicPr>
        <p:blipFill>
          <a:blip r:embed="rId7" cstate="print">
            <a:lum bright="22000" contrast="12000"/>
          </a:blip>
          <a:srcRect/>
          <a:stretch>
            <a:fillRect/>
          </a:stretch>
        </p:blipFill>
        <p:spPr bwMode="auto">
          <a:xfrm>
            <a:off x="9002525" y="4426675"/>
            <a:ext cx="2191719" cy="2307073"/>
          </a:xfrm>
          <a:prstGeom prst="rect">
            <a:avLst/>
          </a:prstGeom>
          <a:noFill/>
          <a:ln w="9525">
            <a:noFill/>
            <a:miter lim="800000"/>
            <a:headEnd/>
            <a:tailEnd/>
          </a:ln>
        </p:spPr>
      </p:pic>
      <p:sp>
        <p:nvSpPr>
          <p:cNvPr id="15" name="Rectangle 3">
            <a:extLst>
              <a:ext uri="{FF2B5EF4-FFF2-40B4-BE49-F238E27FC236}">
                <a16:creationId xmlns:a16="http://schemas.microsoft.com/office/drawing/2014/main" id="{44167C1A-C80C-4F8A-8D50-7CD8A7F46BCA}"/>
              </a:ext>
            </a:extLst>
          </p:cNvPr>
          <p:cNvSpPr>
            <a:spLocks noChangeArrowheads="1"/>
          </p:cNvSpPr>
          <p:nvPr/>
        </p:nvSpPr>
        <p:spPr bwMode="auto">
          <a:xfrm>
            <a:off x="1900097" y="0"/>
            <a:ext cx="8785225" cy="646331"/>
          </a:xfrm>
          <a:prstGeom prst="rect">
            <a:avLst/>
          </a:prstGeom>
          <a:noFill/>
          <a:ln w="9525">
            <a:noFill/>
            <a:miter lim="800000"/>
            <a:headEnd/>
            <a:tailEnd/>
          </a:ln>
        </p:spPr>
        <p:txBody>
          <a:bodyPr wrap="square">
            <a:spAutoFit/>
          </a:bodyPr>
          <a:lstStyle/>
          <a:p>
            <a:pPr algn="ctr">
              <a:spcBef>
                <a:spcPct val="50000"/>
              </a:spcBef>
            </a:pPr>
            <a:r>
              <a:rPr lang="cs-CZ" sz="3600" b="1" dirty="0" err="1">
                <a:solidFill>
                  <a:schemeClr val="tx1">
                    <a:lumMod val="85000"/>
                    <a:lumOff val="15000"/>
                  </a:schemeClr>
                </a:solidFill>
              </a:rPr>
              <a:t>Secretory</a:t>
            </a:r>
            <a:r>
              <a:rPr lang="cs-CZ" sz="3600" b="1" dirty="0">
                <a:solidFill>
                  <a:schemeClr val="tx1">
                    <a:lumMod val="85000"/>
                    <a:lumOff val="15000"/>
                  </a:schemeClr>
                </a:solidFill>
              </a:rPr>
              <a:t> </a:t>
            </a:r>
            <a:r>
              <a:rPr lang="cs-CZ" sz="3600" b="1" dirty="0" err="1">
                <a:solidFill>
                  <a:schemeClr val="tx1">
                    <a:lumMod val="85000"/>
                    <a:lumOff val="15000"/>
                  </a:schemeClr>
                </a:solidFill>
              </a:rPr>
              <a:t>compartments</a:t>
            </a:r>
            <a:endParaRPr lang="cs-CZ" sz="3600" b="1" dirty="0">
              <a:solidFill>
                <a:schemeClr val="tx1">
                  <a:lumMod val="85000"/>
                  <a:lumOff val="15000"/>
                </a:schemeClr>
              </a:solidFill>
            </a:endParaRPr>
          </a:p>
        </p:txBody>
      </p:sp>
      <p:sp>
        <p:nvSpPr>
          <p:cNvPr id="16" name="TextovéPole 15">
            <a:extLst>
              <a:ext uri="{FF2B5EF4-FFF2-40B4-BE49-F238E27FC236}">
                <a16:creationId xmlns:a16="http://schemas.microsoft.com/office/drawing/2014/main" id="{B2E03876-34EA-40D1-BA08-4B24D42AF6C2}"/>
              </a:ext>
            </a:extLst>
          </p:cNvPr>
          <p:cNvSpPr txBox="1"/>
          <p:nvPr/>
        </p:nvSpPr>
        <p:spPr>
          <a:xfrm>
            <a:off x="4813880" y="1010984"/>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Serous</a:t>
            </a:r>
            <a:r>
              <a:rPr lang="cs-CZ" sz="1800" b="1" u="sng" dirty="0">
                <a:solidFill>
                  <a:schemeClr val="tx1">
                    <a:lumMod val="85000"/>
                    <a:lumOff val="15000"/>
                  </a:schemeClr>
                </a:solidFill>
              </a:rPr>
              <a:t> </a:t>
            </a:r>
            <a:r>
              <a:rPr lang="cs-CZ" sz="1800" b="1" u="sng" dirty="0" err="1">
                <a:solidFill>
                  <a:schemeClr val="tx1">
                    <a:lumMod val="85000"/>
                    <a:lumOff val="15000"/>
                  </a:schemeClr>
                </a:solidFill>
              </a:rPr>
              <a:t>acini</a:t>
            </a:r>
            <a:endParaRPr lang="cs-CZ" sz="1800" u="sng" dirty="0">
              <a:solidFill>
                <a:schemeClr val="tx1">
                  <a:lumMod val="85000"/>
                  <a:lumOff val="15000"/>
                </a:schemeClr>
              </a:solidFill>
            </a:endParaRPr>
          </a:p>
        </p:txBody>
      </p:sp>
      <p:sp>
        <p:nvSpPr>
          <p:cNvPr id="17" name="TextovéPole 16">
            <a:extLst>
              <a:ext uri="{FF2B5EF4-FFF2-40B4-BE49-F238E27FC236}">
                <a16:creationId xmlns:a16="http://schemas.microsoft.com/office/drawing/2014/main" id="{733BB4DF-BDF2-42D8-A520-2BE2C2FD5047}"/>
              </a:ext>
            </a:extLst>
          </p:cNvPr>
          <p:cNvSpPr txBox="1"/>
          <p:nvPr/>
        </p:nvSpPr>
        <p:spPr>
          <a:xfrm>
            <a:off x="705365" y="1010984"/>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Mucinous</a:t>
            </a:r>
            <a:r>
              <a:rPr lang="cs-CZ" sz="1800" b="1" u="sng" dirty="0">
                <a:solidFill>
                  <a:schemeClr val="tx1">
                    <a:lumMod val="85000"/>
                    <a:lumOff val="15000"/>
                  </a:schemeClr>
                </a:solidFill>
              </a:rPr>
              <a:t> </a:t>
            </a:r>
            <a:r>
              <a:rPr lang="cs-CZ" sz="1800" b="1" u="sng" dirty="0" err="1">
                <a:solidFill>
                  <a:schemeClr val="tx1">
                    <a:lumMod val="85000"/>
                    <a:lumOff val="15000"/>
                  </a:schemeClr>
                </a:solidFill>
              </a:rPr>
              <a:t>tubules</a:t>
            </a:r>
            <a:endParaRPr lang="cs-CZ" sz="1800" u="sng" dirty="0">
              <a:solidFill>
                <a:schemeClr val="tx1">
                  <a:lumMod val="85000"/>
                  <a:lumOff val="15000"/>
                </a:schemeClr>
              </a:solidFill>
            </a:endParaRPr>
          </a:p>
        </p:txBody>
      </p:sp>
      <p:sp>
        <p:nvSpPr>
          <p:cNvPr id="18" name="TextovéPole 17">
            <a:extLst>
              <a:ext uri="{FF2B5EF4-FFF2-40B4-BE49-F238E27FC236}">
                <a16:creationId xmlns:a16="http://schemas.microsoft.com/office/drawing/2014/main" id="{921FE970-B67D-41D6-8339-E58548F8956F}"/>
              </a:ext>
            </a:extLst>
          </p:cNvPr>
          <p:cNvSpPr txBox="1"/>
          <p:nvPr/>
        </p:nvSpPr>
        <p:spPr>
          <a:xfrm>
            <a:off x="9078486" y="1010984"/>
            <a:ext cx="2229998" cy="369332"/>
          </a:xfrm>
          <a:prstGeom prst="rect">
            <a:avLst/>
          </a:prstGeom>
          <a:noFill/>
        </p:spPr>
        <p:txBody>
          <a:bodyPr wrap="square">
            <a:spAutoFit/>
          </a:bodyPr>
          <a:lstStyle>
            <a:defPPr>
              <a:defRPr lang="cs-CZ"/>
            </a:defPPr>
            <a:lvl1pPr algn="ctr">
              <a:spcBef>
                <a:spcPct val="50000"/>
              </a:spcBef>
              <a:defRPr b="1" u="sng">
                <a:solidFill>
                  <a:schemeClr val="tx1">
                    <a:lumMod val="85000"/>
                    <a:lumOff val="15000"/>
                  </a:schemeClr>
                </a:solidFill>
              </a:defRPr>
            </a:lvl1pPr>
          </a:lstStyle>
          <a:p>
            <a:r>
              <a:rPr lang="cs-CZ" dirty="0" err="1"/>
              <a:t>Tubules</a:t>
            </a:r>
            <a:r>
              <a:rPr lang="cs-CZ" dirty="0"/>
              <a:t> </a:t>
            </a:r>
            <a:r>
              <a:rPr lang="cs-CZ" dirty="0" err="1"/>
              <a:t>with</a:t>
            </a:r>
            <a:r>
              <a:rPr lang="cs-CZ" dirty="0"/>
              <a:t> </a:t>
            </a:r>
            <a:r>
              <a:rPr lang="cs-CZ" dirty="0" err="1"/>
              <a:t>lunules</a:t>
            </a:r>
            <a:endParaRPr lang="cs-CZ" dirty="0"/>
          </a:p>
        </p:txBody>
      </p:sp>
      <p:cxnSp>
        <p:nvCxnSpPr>
          <p:cNvPr id="19" name="Přímá spojnice 18">
            <a:extLst>
              <a:ext uri="{FF2B5EF4-FFF2-40B4-BE49-F238E27FC236}">
                <a16:creationId xmlns:a16="http://schemas.microsoft.com/office/drawing/2014/main" id="{0C94C57A-A343-4B92-B8DF-A334F64E1CDC}"/>
              </a:ext>
            </a:extLst>
          </p:cNvPr>
          <p:cNvCxnSpPr>
            <a:stCxn id="15" idx="2"/>
            <a:endCxn id="17" idx="0"/>
          </p:cNvCxnSpPr>
          <p:nvPr/>
        </p:nvCxnSpPr>
        <p:spPr>
          <a:xfrm flipH="1">
            <a:off x="2184195" y="646331"/>
            <a:ext cx="4108515" cy="364653"/>
          </a:xfrm>
          <a:prstGeom prst="line">
            <a:avLst/>
          </a:prstGeom>
        </p:spPr>
        <p:style>
          <a:lnRef idx="1">
            <a:schemeClr val="dk1"/>
          </a:lnRef>
          <a:fillRef idx="0">
            <a:schemeClr val="dk1"/>
          </a:fillRef>
          <a:effectRef idx="0">
            <a:schemeClr val="dk1"/>
          </a:effectRef>
          <a:fontRef idx="minor">
            <a:schemeClr val="tx1"/>
          </a:fontRef>
        </p:style>
      </p:cxnSp>
      <p:cxnSp>
        <p:nvCxnSpPr>
          <p:cNvPr id="20" name="Přímá spojnice 19">
            <a:extLst>
              <a:ext uri="{FF2B5EF4-FFF2-40B4-BE49-F238E27FC236}">
                <a16:creationId xmlns:a16="http://schemas.microsoft.com/office/drawing/2014/main" id="{A905D27B-EB22-4ED1-BB45-26EE0E1EBF8D}"/>
              </a:ext>
            </a:extLst>
          </p:cNvPr>
          <p:cNvCxnSpPr>
            <a:cxnSpLocks/>
            <a:stCxn id="15" idx="2"/>
            <a:endCxn id="16" idx="0"/>
          </p:cNvCxnSpPr>
          <p:nvPr/>
        </p:nvCxnSpPr>
        <p:spPr>
          <a:xfrm>
            <a:off x="6292710" y="646331"/>
            <a:ext cx="0" cy="364653"/>
          </a:xfrm>
          <a:prstGeom prst="line">
            <a:avLst/>
          </a:prstGeom>
        </p:spPr>
        <p:style>
          <a:lnRef idx="1">
            <a:schemeClr val="dk1"/>
          </a:lnRef>
          <a:fillRef idx="0">
            <a:schemeClr val="dk1"/>
          </a:fillRef>
          <a:effectRef idx="0">
            <a:schemeClr val="dk1"/>
          </a:effectRef>
          <a:fontRef idx="minor">
            <a:schemeClr val="tx1"/>
          </a:fontRef>
        </p:style>
      </p:cxnSp>
      <p:cxnSp>
        <p:nvCxnSpPr>
          <p:cNvPr id="21" name="Přímá spojnice 20">
            <a:extLst>
              <a:ext uri="{FF2B5EF4-FFF2-40B4-BE49-F238E27FC236}">
                <a16:creationId xmlns:a16="http://schemas.microsoft.com/office/drawing/2014/main" id="{E85219AF-97EB-4EA6-85C2-FE5D160538C7}"/>
              </a:ext>
            </a:extLst>
          </p:cNvPr>
          <p:cNvCxnSpPr>
            <a:cxnSpLocks/>
            <a:stCxn id="15" idx="2"/>
            <a:endCxn id="18" idx="0"/>
          </p:cNvCxnSpPr>
          <p:nvPr/>
        </p:nvCxnSpPr>
        <p:spPr>
          <a:xfrm>
            <a:off x="6292710" y="646331"/>
            <a:ext cx="3900775" cy="36465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250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3FBC92F-A5CE-4818-8515-2CD426B4E672}"/>
              </a:ext>
            </a:extLst>
          </p:cNvPr>
          <p:cNvSpPr txBox="1">
            <a:spLocks noChangeArrowheads="1"/>
          </p:cNvSpPr>
          <p:nvPr/>
        </p:nvSpPr>
        <p:spPr>
          <a:xfrm>
            <a:off x="1329179" y="1197220"/>
            <a:ext cx="4495800" cy="49289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err="1"/>
              <a:t>Serous</a:t>
            </a:r>
            <a:r>
              <a:rPr lang="cs-CZ" altLang="cs-CZ" sz="2400" dirty="0"/>
              <a:t> </a:t>
            </a:r>
            <a:r>
              <a:rPr lang="cs-CZ" altLang="cs-CZ" sz="2400" dirty="0" err="1"/>
              <a:t>acini</a:t>
            </a:r>
            <a:endParaRPr lang="cs-CZ" altLang="cs-CZ" sz="2400" dirty="0"/>
          </a:p>
          <a:p>
            <a:endParaRPr lang="cs-CZ" altLang="cs-CZ" sz="2400" dirty="0"/>
          </a:p>
          <a:p>
            <a:r>
              <a:rPr lang="cs-CZ" altLang="cs-CZ" sz="2400" dirty="0" err="1"/>
              <a:t>Mucinous</a:t>
            </a:r>
            <a:r>
              <a:rPr lang="cs-CZ" altLang="cs-CZ" sz="2400" dirty="0"/>
              <a:t> </a:t>
            </a:r>
            <a:r>
              <a:rPr lang="cs-CZ" altLang="cs-CZ" sz="2400" dirty="0" err="1"/>
              <a:t>tubules</a:t>
            </a:r>
            <a:endParaRPr lang="cs-CZ" altLang="cs-CZ" sz="2400" dirty="0"/>
          </a:p>
          <a:p>
            <a:pPr>
              <a:lnSpc>
                <a:spcPct val="80000"/>
              </a:lnSpc>
            </a:pPr>
            <a:endParaRPr lang="cs-CZ" altLang="cs-CZ" sz="2400" dirty="0"/>
          </a:p>
          <a:p>
            <a:pPr>
              <a:lnSpc>
                <a:spcPct val="80000"/>
              </a:lnSpc>
            </a:pPr>
            <a:r>
              <a:rPr lang="cs-CZ" altLang="cs-CZ" sz="2400" dirty="0" err="1"/>
              <a:t>Lunules</a:t>
            </a:r>
            <a:r>
              <a:rPr lang="cs-CZ" altLang="cs-CZ" sz="2400" dirty="0"/>
              <a:t> (</a:t>
            </a:r>
            <a:r>
              <a:rPr lang="cs-CZ" altLang="cs-CZ" sz="2400" dirty="0" err="1"/>
              <a:t>demilunes</a:t>
            </a:r>
            <a:r>
              <a:rPr lang="cs-CZ" altLang="cs-CZ" sz="2400" dirty="0"/>
              <a:t>)</a:t>
            </a:r>
          </a:p>
        </p:txBody>
      </p:sp>
      <p:pic>
        <p:nvPicPr>
          <p:cNvPr id="4" name="parotid2he" descr="http://www.lab.anhb.uwa.edu.au/mb140/CorePages/Epithelia/Images/par100he.jpg">
            <a:extLst>
              <a:ext uri="{FF2B5EF4-FFF2-40B4-BE49-F238E27FC236}">
                <a16:creationId xmlns:a16="http://schemas.microsoft.com/office/drawing/2014/main" id="{DD1949F5-230E-48A6-8123-B05A142E3B7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a:xfrm>
            <a:off x="8673282" y="1116111"/>
            <a:ext cx="2987675"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9" descr="http://www.lab.anhb.uwa.edu.au/mb140/CorePages/Epithelia/Images/sublin100he.jpg">
            <a:extLst>
              <a:ext uri="{FF2B5EF4-FFF2-40B4-BE49-F238E27FC236}">
                <a16:creationId xmlns:a16="http://schemas.microsoft.com/office/drawing/2014/main" id="{EF15DC21-D087-46E4-8AF9-159B2E52A42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4923986" y="1919599"/>
            <a:ext cx="2916237"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1" descr="par45he">
            <a:extLst>
              <a:ext uri="{FF2B5EF4-FFF2-40B4-BE49-F238E27FC236}">
                <a16:creationId xmlns:a16="http://schemas.microsoft.com/office/drawing/2014/main" id="{6329D80A-DD3E-49F1-9A66-292828F55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329179" y="3933825"/>
            <a:ext cx="2843213" cy="2924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13">
            <a:extLst>
              <a:ext uri="{FF2B5EF4-FFF2-40B4-BE49-F238E27FC236}">
                <a16:creationId xmlns:a16="http://schemas.microsoft.com/office/drawing/2014/main" id="{88BC6AF0-252F-4256-BD16-5F04C581B55C}"/>
              </a:ext>
            </a:extLst>
          </p:cNvPr>
          <p:cNvSpPr>
            <a:spLocks noChangeShapeType="1"/>
          </p:cNvSpPr>
          <p:nvPr/>
        </p:nvSpPr>
        <p:spPr bwMode="auto">
          <a:xfrm>
            <a:off x="4172393" y="1398784"/>
            <a:ext cx="4330584"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8" name="Line 15">
            <a:extLst>
              <a:ext uri="{FF2B5EF4-FFF2-40B4-BE49-F238E27FC236}">
                <a16:creationId xmlns:a16="http://schemas.microsoft.com/office/drawing/2014/main" id="{30702D72-681C-4354-8D24-9BB42ACD9C29}"/>
              </a:ext>
            </a:extLst>
          </p:cNvPr>
          <p:cNvSpPr>
            <a:spLocks noChangeShapeType="1"/>
          </p:cNvSpPr>
          <p:nvPr/>
        </p:nvSpPr>
        <p:spPr bwMode="auto">
          <a:xfrm>
            <a:off x="4172392" y="2321220"/>
            <a:ext cx="603593"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9" name="Line 16">
            <a:extLst>
              <a:ext uri="{FF2B5EF4-FFF2-40B4-BE49-F238E27FC236}">
                <a16:creationId xmlns:a16="http://schemas.microsoft.com/office/drawing/2014/main" id="{464B1173-602A-4DB8-8030-E036BAAF0670}"/>
              </a:ext>
            </a:extLst>
          </p:cNvPr>
          <p:cNvSpPr>
            <a:spLocks noChangeShapeType="1"/>
          </p:cNvSpPr>
          <p:nvPr/>
        </p:nvSpPr>
        <p:spPr bwMode="auto">
          <a:xfrm>
            <a:off x="2377977" y="3429000"/>
            <a:ext cx="0" cy="398774"/>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 name="Rectangle 3">
            <a:extLst>
              <a:ext uri="{FF2B5EF4-FFF2-40B4-BE49-F238E27FC236}">
                <a16:creationId xmlns:a16="http://schemas.microsoft.com/office/drawing/2014/main" id="{104D23CD-897A-44F2-8919-ADD5C6DA64B4}"/>
              </a:ext>
            </a:extLst>
          </p:cNvPr>
          <p:cNvSpPr>
            <a:spLocks noChangeArrowheads="1"/>
          </p:cNvSpPr>
          <p:nvPr/>
        </p:nvSpPr>
        <p:spPr bwMode="auto">
          <a:xfrm>
            <a:off x="1703387" y="128169"/>
            <a:ext cx="8785225" cy="523220"/>
          </a:xfrm>
          <a:prstGeom prst="rect">
            <a:avLst/>
          </a:prstGeom>
          <a:noFill/>
          <a:ln w="9525">
            <a:noFill/>
            <a:miter lim="800000"/>
            <a:headEnd/>
            <a:tailEnd/>
          </a:ln>
        </p:spPr>
        <p:txBody>
          <a:bodyPr wrap="square">
            <a:spAutoFit/>
          </a:bodyPr>
          <a:lstStyle/>
          <a:p>
            <a:pPr algn="ctr">
              <a:spcBef>
                <a:spcPct val="50000"/>
              </a:spcBef>
            </a:pPr>
            <a:r>
              <a:rPr lang="cs-CZ" sz="2800" b="1" dirty="0" err="1">
                <a:solidFill>
                  <a:schemeClr val="tx1">
                    <a:lumMod val="85000"/>
                    <a:lumOff val="15000"/>
                  </a:schemeClr>
                </a:solidFill>
              </a:rPr>
              <a:t>Secretory</a:t>
            </a:r>
            <a:r>
              <a:rPr lang="cs-CZ" sz="2800" b="1" dirty="0">
                <a:solidFill>
                  <a:schemeClr val="tx1">
                    <a:lumMod val="85000"/>
                    <a:lumOff val="15000"/>
                  </a:schemeClr>
                </a:solidFill>
              </a:rPr>
              <a:t> </a:t>
            </a:r>
            <a:r>
              <a:rPr lang="cs-CZ" sz="2800" b="1" dirty="0" err="1">
                <a:solidFill>
                  <a:schemeClr val="tx1">
                    <a:lumMod val="85000"/>
                    <a:lumOff val="15000"/>
                  </a:schemeClr>
                </a:solidFill>
              </a:rPr>
              <a:t>compartments</a:t>
            </a:r>
            <a:endParaRPr lang="cs-CZ" sz="2800" b="1" dirty="0">
              <a:solidFill>
                <a:schemeClr val="tx1">
                  <a:lumMod val="85000"/>
                  <a:lumOff val="15000"/>
                </a:schemeClr>
              </a:solidFill>
            </a:endParaRPr>
          </a:p>
        </p:txBody>
      </p:sp>
    </p:spTree>
    <p:extLst>
      <p:ext uri="{BB962C8B-B14F-4D97-AF65-F5344CB8AC3E}">
        <p14:creationId xmlns:p14="http://schemas.microsoft.com/office/powerpoint/2010/main" val="60306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707011" y="214481"/>
            <a:ext cx="11170763" cy="3080843"/>
          </a:xfrm>
          <a:prstGeom prst="rect">
            <a:avLst/>
          </a:prstGeom>
          <a:noFill/>
          <a:ln w="9525">
            <a:noFill/>
            <a:miter lim="800000"/>
            <a:headEnd/>
            <a:tailEnd/>
          </a:ln>
        </p:spPr>
        <p:txBody>
          <a:bodyPr wrap="square">
            <a:spAutoFit/>
          </a:bodyPr>
          <a:lstStyle/>
          <a:p>
            <a:pPr algn="ctr">
              <a:spcBef>
                <a:spcPct val="50000"/>
              </a:spcBef>
            </a:pPr>
            <a:r>
              <a:rPr lang="cs-CZ" sz="2400" b="1" dirty="0" err="1">
                <a:solidFill>
                  <a:schemeClr val="tx1">
                    <a:lumMod val="85000"/>
                    <a:lumOff val="15000"/>
                  </a:schemeClr>
                </a:solidFill>
              </a:rPr>
              <a:t>Myoepithelial</a:t>
            </a:r>
            <a:r>
              <a:rPr lang="cs-CZ" sz="2400" b="1" dirty="0">
                <a:solidFill>
                  <a:schemeClr val="tx1">
                    <a:lumMod val="85000"/>
                    <a:lumOff val="15000"/>
                  </a:schemeClr>
                </a:solidFill>
              </a:rPr>
              <a:t> </a:t>
            </a:r>
            <a:r>
              <a:rPr lang="cs-CZ" sz="2400" b="1" dirty="0" err="1">
                <a:solidFill>
                  <a:schemeClr val="tx1">
                    <a:lumMod val="85000"/>
                    <a:lumOff val="15000"/>
                  </a:schemeClr>
                </a:solidFill>
              </a:rPr>
              <a:t>cells</a:t>
            </a:r>
            <a:endParaRPr lang="cs-CZ" sz="2400" b="1" dirty="0">
              <a:solidFill>
                <a:schemeClr val="tx1">
                  <a:lumMod val="85000"/>
                  <a:lumOff val="15000"/>
                </a:schemeClr>
              </a:solidFill>
            </a:endParaRPr>
          </a:p>
          <a:p>
            <a:pPr>
              <a:lnSpc>
                <a:spcPct val="90000"/>
              </a:lnSpc>
              <a:spcBef>
                <a:spcPct val="50000"/>
              </a:spcBef>
            </a:pPr>
            <a:r>
              <a:rPr lang="en-US" dirty="0">
                <a:solidFill>
                  <a:schemeClr val="tx1">
                    <a:lumMod val="85000"/>
                    <a:lumOff val="15000"/>
                  </a:schemeClr>
                </a:solidFill>
              </a:rPr>
              <a:t>Capable </a:t>
            </a:r>
            <a:r>
              <a:rPr lang="en-US" b="1" dirty="0">
                <a:solidFill>
                  <a:schemeClr val="tx1">
                    <a:lumMod val="85000"/>
                    <a:lumOff val="15000"/>
                  </a:schemeClr>
                </a:solidFill>
              </a:rPr>
              <a:t>contractions</a:t>
            </a:r>
            <a:r>
              <a:rPr lang="en-US" dirty="0">
                <a:solidFill>
                  <a:schemeClr val="tx1">
                    <a:lumMod val="85000"/>
                    <a:lumOff val="15000"/>
                  </a:schemeClr>
                </a:solidFill>
              </a:rPr>
              <a:t>, </a:t>
            </a:r>
            <a:r>
              <a:rPr lang="en-US" b="1" dirty="0">
                <a:solidFill>
                  <a:schemeClr val="tx1">
                    <a:lumMod val="85000"/>
                    <a:lumOff val="15000"/>
                  </a:schemeClr>
                </a:solidFill>
              </a:rPr>
              <a:t>Vegetative</a:t>
            </a:r>
            <a:r>
              <a:rPr lang="en-US" dirty="0">
                <a:solidFill>
                  <a:schemeClr val="tx1">
                    <a:lumMod val="85000"/>
                    <a:lumOff val="15000"/>
                  </a:schemeClr>
                </a:solidFill>
              </a:rPr>
              <a:t> control</a:t>
            </a:r>
            <a:endParaRPr lang="cs-CZ" dirty="0">
              <a:solidFill>
                <a:schemeClr val="tx1">
                  <a:lumMod val="85000"/>
                  <a:lumOff val="15000"/>
                </a:schemeClr>
              </a:solidFill>
            </a:endParaRPr>
          </a:p>
          <a:p>
            <a:pPr>
              <a:lnSpc>
                <a:spcPct val="90000"/>
              </a:lnSpc>
              <a:spcBef>
                <a:spcPct val="50000"/>
              </a:spcBef>
            </a:pPr>
            <a:r>
              <a:rPr lang="en-US" dirty="0">
                <a:solidFill>
                  <a:schemeClr val="tx1">
                    <a:lumMod val="85000"/>
                    <a:lumOff val="15000"/>
                  </a:schemeClr>
                </a:solidFill>
              </a:rPr>
              <a:t>They </a:t>
            </a:r>
            <a:r>
              <a:rPr lang="en-US" b="1" dirty="0">
                <a:solidFill>
                  <a:schemeClr val="tx1">
                    <a:lumMod val="85000"/>
                    <a:lumOff val="15000"/>
                  </a:schemeClr>
                </a:solidFill>
              </a:rPr>
              <a:t>regulate secretion</a:t>
            </a:r>
            <a:r>
              <a:rPr lang="en-US" dirty="0">
                <a:solidFill>
                  <a:schemeClr val="tx1">
                    <a:lumMod val="85000"/>
                    <a:lumOff val="15000"/>
                  </a:schemeClr>
                </a:solidFill>
              </a:rPr>
              <a:t>, control nutrient supply and control electrolytes</a:t>
            </a:r>
            <a:endParaRPr lang="cs-CZ" dirty="0">
              <a:solidFill>
                <a:schemeClr val="tx1">
                  <a:lumMod val="85000"/>
                  <a:lumOff val="15000"/>
                </a:schemeClr>
              </a:solidFill>
            </a:endParaRPr>
          </a:p>
          <a:p>
            <a:pPr>
              <a:lnSpc>
                <a:spcPct val="90000"/>
              </a:lnSpc>
              <a:spcBef>
                <a:spcPct val="50000"/>
              </a:spcBef>
            </a:pPr>
            <a:r>
              <a:rPr lang="cs-CZ" dirty="0" err="1">
                <a:solidFill>
                  <a:schemeClr val="tx1">
                    <a:lumMod val="85000"/>
                    <a:lumOff val="15000"/>
                  </a:schemeClr>
                </a:solidFill>
              </a:rPr>
              <a:t>Inserted</a:t>
            </a:r>
            <a:r>
              <a:rPr lang="cs-CZ" dirty="0">
                <a:solidFill>
                  <a:schemeClr val="tx1">
                    <a:lumMod val="85000"/>
                    <a:lumOff val="15000"/>
                  </a:schemeClr>
                </a:solidFill>
              </a:rPr>
              <a:t> </a:t>
            </a:r>
            <a:r>
              <a:rPr lang="cs-CZ" b="1" dirty="0" err="1">
                <a:solidFill>
                  <a:schemeClr val="tx1">
                    <a:lumMod val="85000"/>
                    <a:lumOff val="15000"/>
                  </a:schemeClr>
                </a:solidFill>
              </a:rPr>
              <a:t>between</a:t>
            </a:r>
            <a:r>
              <a:rPr lang="cs-CZ" b="1" dirty="0">
                <a:solidFill>
                  <a:schemeClr val="tx1">
                    <a:lumMod val="85000"/>
                    <a:lumOff val="15000"/>
                  </a:schemeClr>
                </a:solidFill>
              </a:rPr>
              <a:t> </a:t>
            </a:r>
            <a:r>
              <a:rPr lang="cs-CZ" b="1" dirty="0" err="1">
                <a:solidFill>
                  <a:schemeClr val="tx1">
                    <a:lumMod val="85000"/>
                    <a:lumOff val="15000"/>
                  </a:schemeClr>
                </a:solidFill>
              </a:rPr>
              <a:t>the</a:t>
            </a:r>
            <a:r>
              <a:rPr lang="cs-CZ" b="1" dirty="0">
                <a:solidFill>
                  <a:schemeClr val="tx1">
                    <a:lumMod val="85000"/>
                    <a:lumOff val="15000"/>
                  </a:schemeClr>
                </a:solidFill>
              </a:rPr>
              <a:t> </a:t>
            </a:r>
            <a:r>
              <a:rPr lang="cs-CZ" b="1" dirty="0" err="1">
                <a:solidFill>
                  <a:schemeClr val="tx1">
                    <a:lumMod val="85000"/>
                    <a:lumOff val="15000"/>
                  </a:schemeClr>
                </a:solidFill>
              </a:rPr>
              <a:t>bases</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secretory</a:t>
            </a:r>
            <a:r>
              <a:rPr lang="cs-CZ" b="1" dirty="0">
                <a:solidFill>
                  <a:schemeClr val="tx1">
                    <a:lumMod val="85000"/>
                    <a:lumOff val="15000"/>
                  </a:schemeClr>
                </a:solidFill>
              </a:rPr>
              <a:t> </a:t>
            </a:r>
            <a:r>
              <a:rPr lang="cs-CZ" b="1" dirty="0" err="1">
                <a:solidFill>
                  <a:schemeClr val="tx1">
                    <a:lumMod val="85000"/>
                    <a:lumOff val="15000"/>
                  </a:schemeClr>
                </a:solidFill>
              </a:rPr>
              <a:t>cells</a:t>
            </a:r>
            <a:r>
              <a:rPr lang="cs-CZ" b="1" dirty="0">
                <a:solidFill>
                  <a:schemeClr val="tx1">
                    <a:lumMod val="85000"/>
                    <a:lumOff val="15000"/>
                  </a:schemeClr>
                </a:solidFill>
              </a:rPr>
              <a:t> </a:t>
            </a:r>
            <a:r>
              <a:rPr lang="cs-CZ" dirty="0">
                <a:solidFill>
                  <a:schemeClr val="tx1">
                    <a:lumMod val="85000"/>
                    <a:lumOff val="15000"/>
                  </a:schemeClr>
                </a:solidFill>
              </a:rPr>
              <a:t>(</a:t>
            </a:r>
            <a:r>
              <a:rPr lang="cs-CZ" dirty="0" err="1">
                <a:solidFill>
                  <a:schemeClr val="tx1">
                    <a:lumMod val="85000"/>
                    <a:lumOff val="15000"/>
                  </a:schemeClr>
                </a:solidFill>
              </a:rPr>
              <a:t>acins</a:t>
            </a:r>
            <a:r>
              <a:rPr lang="cs-CZ" dirty="0">
                <a:solidFill>
                  <a:schemeClr val="tx1">
                    <a:lumMod val="85000"/>
                    <a:lumOff val="15000"/>
                  </a:schemeClr>
                </a:solidFill>
              </a:rPr>
              <a:t> and </a:t>
            </a:r>
            <a:r>
              <a:rPr lang="cs-CZ" dirty="0" err="1">
                <a:solidFill>
                  <a:schemeClr val="tx1">
                    <a:lumMod val="85000"/>
                    <a:lumOff val="15000"/>
                  </a:schemeClr>
                </a:solidFill>
              </a:rPr>
              <a:t>tubules</a:t>
            </a:r>
            <a:r>
              <a:rPr lang="cs-CZ" dirty="0">
                <a:solidFill>
                  <a:schemeClr val="tx1">
                    <a:lumMod val="85000"/>
                    <a:lumOff val="15000"/>
                  </a:schemeClr>
                </a:solidFill>
              </a:rPr>
              <a:t>) </a:t>
            </a:r>
            <a:r>
              <a:rPr lang="cs-CZ" b="1" dirty="0">
                <a:solidFill>
                  <a:schemeClr val="tx1">
                    <a:lumMod val="85000"/>
                    <a:lumOff val="15000"/>
                  </a:schemeClr>
                </a:solidFill>
              </a:rPr>
              <a:t>and </a:t>
            </a:r>
            <a:r>
              <a:rPr lang="cs-CZ" b="1" dirty="0" err="1">
                <a:solidFill>
                  <a:schemeClr val="tx1">
                    <a:lumMod val="85000"/>
                    <a:lumOff val="15000"/>
                  </a:schemeClr>
                </a:solidFill>
              </a:rPr>
              <a:t>the</a:t>
            </a:r>
            <a:r>
              <a:rPr lang="cs-CZ" b="1" dirty="0">
                <a:solidFill>
                  <a:schemeClr val="tx1">
                    <a:lumMod val="85000"/>
                    <a:lumOff val="15000"/>
                  </a:schemeClr>
                </a:solidFill>
              </a:rPr>
              <a:t> </a:t>
            </a:r>
            <a:r>
              <a:rPr lang="cs-CZ" b="1" dirty="0" err="1">
                <a:solidFill>
                  <a:schemeClr val="tx1">
                    <a:lumMod val="85000"/>
                    <a:lumOff val="15000"/>
                  </a:schemeClr>
                </a:solidFill>
              </a:rPr>
              <a:t>basement</a:t>
            </a:r>
            <a:r>
              <a:rPr lang="cs-CZ" b="1" dirty="0">
                <a:solidFill>
                  <a:schemeClr val="tx1">
                    <a:lumMod val="85000"/>
                    <a:lumOff val="15000"/>
                  </a:schemeClr>
                </a:solidFill>
              </a:rPr>
              <a:t> </a:t>
            </a:r>
            <a:r>
              <a:rPr lang="cs-CZ" b="1" dirty="0" err="1">
                <a:solidFill>
                  <a:schemeClr val="tx1">
                    <a:lumMod val="85000"/>
                    <a:lumOff val="15000"/>
                  </a:schemeClr>
                </a:solidFill>
              </a:rPr>
              <a:t>membrane</a:t>
            </a:r>
            <a:endParaRPr lang="cs-CZ" b="1" dirty="0">
              <a:solidFill>
                <a:schemeClr val="tx1">
                  <a:lumMod val="85000"/>
                  <a:lumOff val="15000"/>
                </a:schemeClr>
              </a:solidFill>
            </a:endParaRPr>
          </a:p>
          <a:p>
            <a:pPr>
              <a:lnSpc>
                <a:spcPct val="90000"/>
              </a:lnSpc>
              <a:spcBef>
                <a:spcPct val="50000"/>
              </a:spcBef>
            </a:pPr>
            <a:r>
              <a:rPr lang="cs-CZ" b="1" dirty="0" err="1">
                <a:solidFill>
                  <a:schemeClr val="tx1">
                    <a:lumMod val="85000"/>
                    <a:lumOff val="15000"/>
                  </a:schemeClr>
                </a:solidFill>
              </a:rPr>
              <a:t>Flattened</a:t>
            </a:r>
            <a:r>
              <a:rPr lang="cs-CZ" b="1" dirty="0">
                <a:solidFill>
                  <a:schemeClr val="tx1">
                    <a:lumMod val="85000"/>
                    <a:lumOff val="15000"/>
                  </a:schemeClr>
                </a:solidFill>
              </a:rPr>
              <a:t> body</a:t>
            </a:r>
            <a:r>
              <a:rPr lang="cs-CZ" dirty="0">
                <a:solidFill>
                  <a:schemeClr val="tx1">
                    <a:lumMod val="85000"/>
                    <a:lumOff val="15000"/>
                  </a:schemeClr>
                </a:solidFill>
              </a:rPr>
              <a:t>, </a:t>
            </a:r>
            <a:r>
              <a:rPr lang="cs-CZ" dirty="0" err="1">
                <a:solidFill>
                  <a:schemeClr val="tx1">
                    <a:lumMod val="85000"/>
                    <a:lumOff val="15000"/>
                  </a:schemeClr>
                </a:solidFill>
              </a:rPr>
              <a:t>several</a:t>
            </a:r>
            <a:r>
              <a:rPr lang="cs-CZ" dirty="0">
                <a:solidFill>
                  <a:schemeClr val="tx1">
                    <a:lumMod val="85000"/>
                    <a:lumOff val="15000"/>
                  </a:schemeClr>
                </a:solidFill>
              </a:rPr>
              <a:t> </a:t>
            </a:r>
            <a:r>
              <a:rPr lang="cs-CZ" dirty="0" err="1">
                <a:solidFill>
                  <a:schemeClr val="tx1">
                    <a:lumMod val="85000"/>
                    <a:lumOff val="15000"/>
                  </a:schemeClr>
                </a:solidFill>
              </a:rPr>
              <a:t>protrusions</a:t>
            </a:r>
            <a:r>
              <a:rPr lang="cs-CZ" dirty="0">
                <a:solidFill>
                  <a:schemeClr val="tx1">
                    <a:lumMod val="85000"/>
                    <a:lumOff val="15000"/>
                  </a:schemeClr>
                </a:solidFill>
              </a:rPr>
              <a:t>, </a:t>
            </a:r>
            <a:r>
              <a:rPr lang="cs-CZ" dirty="0" err="1">
                <a:solidFill>
                  <a:schemeClr val="tx1">
                    <a:lumMod val="85000"/>
                    <a:lumOff val="15000"/>
                  </a:schemeClr>
                </a:solidFill>
              </a:rPr>
              <a:t>between</a:t>
            </a:r>
            <a:r>
              <a:rPr lang="cs-CZ" dirty="0">
                <a:solidFill>
                  <a:schemeClr val="tx1">
                    <a:lumMod val="85000"/>
                    <a:lumOff val="15000"/>
                  </a:schemeClr>
                </a:solidFill>
              </a:rPr>
              <a:t> </a:t>
            </a:r>
            <a:r>
              <a:rPr lang="cs-CZ" dirty="0" err="1">
                <a:solidFill>
                  <a:schemeClr val="tx1">
                    <a:lumMod val="85000"/>
                    <a:lumOff val="15000"/>
                  </a:schemeClr>
                </a:solidFill>
              </a:rPr>
              <a:t>secretory</a:t>
            </a:r>
            <a:r>
              <a:rPr lang="cs-CZ" dirty="0">
                <a:solidFill>
                  <a:schemeClr val="tx1">
                    <a:lumMod val="85000"/>
                    <a:lumOff val="15000"/>
                  </a:schemeClr>
                </a:solidFill>
              </a:rPr>
              <a:t> and </a:t>
            </a:r>
            <a:r>
              <a:rPr lang="cs-CZ" dirty="0" err="1">
                <a:solidFill>
                  <a:schemeClr val="tx1">
                    <a:lumMod val="85000"/>
                    <a:lumOff val="15000"/>
                  </a:schemeClr>
                </a:solidFill>
              </a:rPr>
              <a:t>myoepithelial</a:t>
            </a:r>
            <a:r>
              <a:rPr lang="cs-CZ" dirty="0">
                <a:solidFill>
                  <a:schemeClr val="tx1">
                    <a:lumMod val="85000"/>
                    <a:lumOff val="15000"/>
                  </a:schemeClr>
                </a:solidFill>
              </a:rPr>
              <a:t> </a:t>
            </a:r>
            <a:r>
              <a:rPr lang="cs-CZ" dirty="0" err="1">
                <a:solidFill>
                  <a:schemeClr val="tx1">
                    <a:lumMod val="85000"/>
                    <a:lumOff val="15000"/>
                  </a:schemeClr>
                </a:solidFill>
              </a:rPr>
              <a:t>cells</a:t>
            </a:r>
            <a:r>
              <a:rPr lang="cs-CZ" dirty="0">
                <a:solidFill>
                  <a:schemeClr val="tx1">
                    <a:lumMod val="85000"/>
                    <a:lumOff val="15000"/>
                  </a:schemeClr>
                </a:solidFill>
              </a:rPr>
              <a:t> </a:t>
            </a:r>
            <a:r>
              <a:rPr lang="cs-CZ" dirty="0" err="1">
                <a:solidFill>
                  <a:schemeClr val="tx1">
                    <a:lumMod val="85000"/>
                    <a:lumOff val="15000"/>
                  </a:schemeClr>
                </a:solidFill>
              </a:rPr>
              <a:t>numerous</a:t>
            </a:r>
            <a:r>
              <a:rPr lang="cs-CZ" dirty="0">
                <a:solidFill>
                  <a:schemeClr val="tx1">
                    <a:lumMod val="85000"/>
                    <a:lumOff val="15000"/>
                  </a:schemeClr>
                </a:solidFill>
              </a:rPr>
              <a:t> </a:t>
            </a:r>
            <a:r>
              <a:rPr lang="cs-CZ" dirty="0" err="1">
                <a:solidFill>
                  <a:schemeClr val="tx1">
                    <a:lumMod val="85000"/>
                    <a:lumOff val="15000"/>
                  </a:schemeClr>
                </a:solidFill>
              </a:rPr>
              <a:t>desmosomes</a:t>
            </a:r>
            <a:r>
              <a:rPr lang="cs-CZ" dirty="0">
                <a:solidFill>
                  <a:schemeClr val="tx1">
                    <a:lumMod val="85000"/>
                    <a:lumOff val="15000"/>
                  </a:schemeClr>
                </a:solidFill>
              </a:rPr>
              <a:t> </a:t>
            </a:r>
            <a:r>
              <a:rPr lang="cs-CZ" dirty="0" err="1">
                <a:solidFill>
                  <a:schemeClr val="tx1">
                    <a:lumMod val="85000"/>
                    <a:lumOff val="15000"/>
                  </a:schemeClr>
                </a:solidFill>
              </a:rPr>
              <a:t>or</a:t>
            </a:r>
            <a:r>
              <a:rPr lang="cs-CZ" dirty="0">
                <a:solidFill>
                  <a:schemeClr val="tx1">
                    <a:lumMod val="85000"/>
                    <a:lumOff val="15000"/>
                  </a:schemeClr>
                </a:solidFill>
              </a:rPr>
              <a:t> </a:t>
            </a:r>
            <a:r>
              <a:rPr lang="cs-CZ" dirty="0" err="1">
                <a:solidFill>
                  <a:schemeClr val="tx1">
                    <a:lumMod val="85000"/>
                    <a:lumOff val="15000"/>
                  </a:schemeClr>
                </a:solidFill>
              </a:rPr>
              <a:t>hemidesmosomes</a:t>
            </a:r>
            <a:endParaRPr lang="cs-CZ" dirty="0">
              <a:solidFill>
                <a:schemeClr val="tx1">
                  <a:lumMod val="85000"/>
                  <a:lumOff val="15000"/>
                </a:schemeClr>
              </a:solidFill>
            </a:endParaRPr>
          </a:p>
          <a:p>
            <a:pPr>
              <a:lnSpc>
                <a:spcPct val="90000"/>
              </a:lnSpc>
              <a:spcBef>
                <a:spcPct val="50000"/>
              </a:spcBef>
            </a:pPr>
            <a:r>
              <a:rPr lang="cs-CZ" dirty="0">
                <a:solidFill>
                  <a:schemeClr val="tx1">
                    <a:lumMod val="85000"/>
                    <a:lumOff val="15000"/>
                  </a:schemeClr>
                </a:solidFill>
              </a:rPr>
              <a:t>In </a:t>
            </a:r>
            <a:r>
              <a:rPr lang="cs-CZ" dirty="0" err="1">
                <a:solidFill>
                  <a:schemeClr val="tx1">
                    <a:lumMod val="85000"/>
                    <a:lumOff val="15000"/>
                  </a:schemeClr>
                </a:solidFill>
              </a:rPr>
              <a:t>the</a:t>
            </a:r>
            <a:r>
              <a:rPr lang="cs-CZ" dirty="0">
                <a:solidFill>
                  <a:schemeClr val="tx1">
                    <a:lumMod val="85000"/>
                    <a:lumOff val="15000"/>
                  </a:schemeClr>
                </a:solidFill>
              </a:rPr>
              <a:t> </a:t>
            </a:r>
            <a:r>
              <a:rPr lang="cs-CZ" b="1" dirty="0" err="1">
                <a:solidFill>
                  <a:schemeClr val="tx1">
                    <a:lumMod val="85000"/>
                    <a:lumOff val="15000"/>
                  </a:schemeClr>
                </a:solidFill>
              </a:rPr>
              <a:t>cytoplasm</a:t>
            </a:r>
            <a:r>
              <a:rPr lang="cs-CZ" b="1" dirty="0">
                <a:solidFill>
                  <a:schemeClr val="tx1">
                    <a:lumMod val="85000"/>
                    <a:lumOff val="15000"/>
                  </a:schemeClr>
                </a:solidFill>
              </a:rPr>
              <a:t> </a:t>
            </a:r>
            <a:r>
              <a:rPr lang="cs-CZ" b="1" dirty="0" err="1">
                <a:solidFill>
                  <a:schemeClr val="tx1">
                    <a:lumMod val="85000"/>
                    <a:lumOff val="15000"/>
                  </a:schemeClr>
                </a:solidFill>
              </a:rPr>
              <a:t>actin</a:t>
            </a:r>
            <a:r>
              <a:rPr lang="cs-CZ" b="1" dirty="0">
                <a:solidFill>
                  <a:schemeClr val="tx1">
                    <a:lumMod val="85000"/>
                    <a:lumOff val="15000"/>
                  </a:schemeClr>
                </a:solidFill>
              </a:rPr>
              <a:t> </a:t>
            </a:r>
            <a:r>
              <a:rPr lang="cs-CZ" b="1" dirty="0" err="1">
                <a:solidFill>
                  <a:schemeClr val="tx1">
                    <a:lumMod val="85000"/>
                    <a:lumOff val="15000"/>
                  </a:schemeClr>
                </a:solidFill>
              </a:rPr>
              <a:t>microfilaments</a:t>
            </a:r>
            <a:r>
              <a:rPr lang="cs-CZ" dirty="0">
                <a:solidFill>
                  <a:schemeClr val="tx1">
                    <a:lumMod val="85000"/>
                    <a:lumOff val="15000"/>
                  </a:schemeClr>
                </a:solidFill>
              </a:rPr>
              <a:t> (</a:t>
            </a:r>
            <a:r>
              <a:rPr lang="cs-CZ" dirty="0" err="1">
                <a:solidFill>
                  <a:schemeClr val="tx1">
                    <a:lumMod val="85000"/>
                    <a:lumOff val="15000"/>
                  </a:schemeClr>
                </a:solidFill>
              </a:rPr>
              <a:t>bundles</a:t>
            </a:r>
            <a:r>
              <a:rPr lang="cs-CZ" dirty="0">
                <a:solidFill>
                  <a:schemeClr val="tx1">
                    <a:lumMod val="85000"/>
                    <a:lumOff val="15000"/>
                  </a:schemeClr>
                </a:solidFill>
              </a:rPr>
              <a:t>) + </a:t>
            </a:r>
            <a:r>
              <a:rPr lang="cs-CZ" dirty="0" err="1">
                <a:solidFill>
                  <a:schemeClr val="tx1">
                    <a:lumMod val="85000"/>
                    <a:lumOff val="15000"/>
                  </a:schemeClr>
                </a:solidFill>
              </a:rPr>
              <a:t>cytokeratin</a:t>
            </a:r>
            <a:r>
              <a:rPr lang="cs-CZ" dirty="0">
                <a:solidFill>
                  <a:schemeClr val="tx1">
                    <a:lumMod val="85000"/>
                    <a:lumOff val="15000"/>
                  </a:schemeClr>
                </a:solidFill>
              </a:rPr>
              <a:t> </a:t>
            </a:r>
            <a:r>
              <a:rPr lang="cs-CZ" dirty="0" err="1">
                <a:solidFill>
                  <a:schemeClr val="tx1">
                    <a:lumMod val="85000"/>
                    <a:lumOff val="15000"/>
                  </a:schemeClr>
                </a:solidFill>
              </a:rPr>
              <a:t>filaments</a:t>
            </a:r>
            <a:endParaRPr lang="cs-CZ" dirty="0">
              <a:solidFill>
                <a:schemeClr val="tx1">
                  <a:lumMod val="85000"/>
                  <a:lumOff val="15000"/>
                </a:schemeClr>
              </a:solidFill>
            </a:endParaRPr>
          </a:p>
          <a:p>
            <a:pPr>
              <a:lnSpc>
                <a:spcPct val="90000"/>
              </a:lnSpc>
              <a:spcBef>
                <a:spcPct val="50000"/>
              </a:spcBef>
            </a:pPr>
            <a:endParaRPr lang="en-GB" sz="2000" b="1" dirty="0">
              <a:solidFill>
                <a:schemeClr val="tx1">
                  <a:lumMod val="85000"/>
                  <a:lumOff val="15000"/>
                </a:schemeClr>
              </a:solidFill>
            </a:endParaRPr>
          </a:p>
        </p:txBody>
      </p:sp>
      <p:pic>
        <p:nvPicPr>
          <p:cNvPr id="17413" name="Picture 5" descr="Figure_11-33"/>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1103684" y="3088788"/>
            <a:ext cx="4226243" cy="3480435"/>
          </a:xfrm>
          <a:prstGeom prst="rect">
            <a:avLst/>
          </a:prstGeom>
          <a:noFill/>
        </p:spPr>
      </p:pic>
      <p:pic>
        <p:nvPicPr>
          <p:cNvPr id="15364" name="Picture 7" descr="Figure_11-19"/>
          <p:cNvPicPr>
            <a:picLocks noChangeAspect="1" noChangeArrowheads="1"/>
          </p:cNvPicPr>
          <p:nvPr/>
        </p:nvPicPr>
        <p:blipFill>
          <a:blip r:embed="rId4" cstate="print"/>
          <a:srcRect/>
          <a:stretch>
            <a:fillRect/>
          </a:stretch>
        </p:blipFill>
        <p:spPr bwMode="auto">
          <a:xfrm>
            <a:off x="6181468" y="3014494"/>
            <a:ext cx="5048250" cy="36290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4349112" y="4442192"/>
            <a:ext cx="7173798" cy="1631216"/>
          </a:xfrm>
          <a:prstGeom prst="rect">
            <a:avLst/>
          </a:prstGeom>
          <a:noFill/>
          <a:ln w="9525">
            <a:noFill/>
            <a:miter lim="800000"/>
            <a:headEnd/>
            <a:tailEnd/>
          </a:ln>
        </p:spPr>
        <p:txBody>
          <a:bodyPr wrap="square" anchor="ctr">
            <a:spAutoFit/>
          </a:bodyPr>
          <a:lstStyle/>
          <a:p>
            <a:pPr algn="ctr"/>
            <a:r>
              <a:rPr lang="en-US" sz="2000" dirty="0">
                <a:solidFill>
                  <a:schemeClr val="tx1">
                    <a:lumMod val="85000"/>
                    <a:lumOff val="15000"/>
                  </a:schemeClr>
                </a:solidFill>
              </a:rPr>
              <a:t>The cells help to </a:t>
            </a:r>
            <a:r>
              <a:rPr lang="cs-CZ" sz="2000" dirty="0" err="1">
                <a:solidFill>
                  <a:schemeClr val="tx1">
                    <a:lumMod val="85000"/>
                    <a:lumOff val="15000"/>
                  </a:schemeClr>
                </a:solidFill>
              </a:rPr>
              <a:t>release</a:t>
            </a:r>
            <a:r>
              <a:rPr lang="cs-CZ" sz="2000" dirty="0">
                <a:solidFill>
                  <a:schemeClr val="tx1">
                    <a:lumMod val="85000"/>
                    <a:lumOff val="15000"/>
                  </a:schemeClr>
                </a:solidFill>
              </a:rPr>
              <a:t> </a:t>
            </a:r>
            <a:r>
              <a:rPr lang="cs-CZ" sz="2000" dirty="0" err="1">
                <a:solidFill>
                  <a:schemeClr val="tx1">
                    <a:lumMod val="85000"/>
                    <a:lumOff val="15000"/>
                  </a:schemeClr>
                </a:solidFill>
              </a:rPr>
              <a:t>the</a:t>
            </a:r>
            <a:r>
              <a:rPr lang="en-US" sz="2000" dirty="0">
                <a:solidFill>
                  <a:schemeClr val="tx1">
                    <a:lumMod val="85000"/>
                    <a:lumOff val="15000"/>
                  </a:schemeClr>
                </a:solidFill>
              </a:rPr>
              <a:t> secretion into the lumen of the secretory compartments and its further passage</a:t>
            </a:r>
            <a:r>
              <a:rPr lang="cs-CZ" sz="2000" dirty="0">
                <a:solidFill>
                  <a:schemeClr val="tx1">
                    <a:lumMod val="85000"/>
                    <a:lumOff val="15000"/>
                  </a:schemeClr>
                </a:solidFill>
              </a:rPr>
              <a:t>d</a:t>
            </a:r>
            <a:r>
              <a:rPr lang="en-US" sz="2000" dirty="0">
                <a:solidFill>
                  <a:schemeClr val="tx1">
                    <a:lumMod val="85000"/>
                    <a:lumOff val="15000"/>
                  </a:schemeClr>
                </a:solidFill>
              </a:rPr>
              <a:t> through the inserted </a:t>
            </a:r>
            <a:r>
              <a:rPr lang="cs-CZ" sz="2000" dirty="0" err="1">
                <a:solidFill>
                  <a:schemeClr val="tx1">
                    <a:lumMod val="85000"/>
                    <a:lumOff val="15000"/>
                  </a:schemeClr>
                </a:solidFill>
              </a:rPr>
              <a:t>ducts</a:t>
            </a:r>
            <a:r>
              <a:rPr lang="en-US" sz="2000" dirty="0">
                <a:solidFill>
                  <a:schemeClr val="tx1">
                    <a:lumMod val="85000"/>
                    <a:lumOff val="15000"/>
                  </a:schemeClr>
                </a:solidFill>
              </a:rPr>
              <a:t> (in the wall of which they are also present)</a:t>
            </a:r>
          </a:p>
          <a:p>
            <a:pPr algn="ctr"/>
            <a:endParaRPr lang="en-US" sz="2000" dirty="0">
              <a:solidFill>
                <a:schemeClr val="tx1">
                  <a:lumMod val="85000"/>
                  <a:lumOff val="15000"/>
                </a:schemeClr>
              </a:solidFill>
            </a:endParaRPr>
          </a:p>
          <a:p>
            <a:pPr algn="ctr"/>
            <a:r>
              <a:rPr lang="en-US" sz="2000" dirty="0">
                <a:solidFill>
                  <a:schemeClr val="tx1">
                    <a:lumMod val="85000"/>
                    <a:lumOff val="15000"/>
                  </a:schemeClr>
                </a:solidFill>
              </a:rPr>
              <a:t>Origin: </a:t>
            </a:r>
            <a:r>
              <a:rPr lang="cs-CZ" sz="2000" dirty="0" err="1">
                <a:solidFill>
                  <a:schemeClr val="tx1">
                    <a:lumMod val="85000"/>
                    <a:lumOff val="15000"/>
                  </a:schemeClr>
                </a:solidFill>
              </a:rPr>
              <a:t>Neural</a:t>
            </a:r>
            <a:r>
              <a:rPr lang="cs-CZ" sz="2000" dirty="0">
                <a:solidFill>
                  <a:schemeClr val="tx1">
                    <a:lumMod val="85000"/>
                    <a:lumOff val="15000"/>
                  </a:schemeClr>
                </a:solidFill>
              </a:rPr>
              <a:t> </a:t>
            </a:r>
            <a:r>
              <a:rPr lang="cs-CZ" sz="2000" dirty="0" err="1">
                <a:solidFill>
                  <a:schemeClr val="tx1">
                    <a:lumMod val="85000"/>
                    <a:lumOff val="15000"/>
                  </a:schemeClr>
                </a:solidFill>
              </a:rPr>
              <a:t>crest</a:t>
            </a:r>
            <a:r>
              <a:rPr lang="en-US" sz="2000" dirty="0">
                <a:solidFill>
                  <a:schemeClr val="tx1">
                    <a:lumMod val="85000"/>
                    <a:lumOff val="15000"/>
                  </a:schemeClr>
                </a:solidFill>
              </a:rPr>
              <a:t>, active from the 25th week</a:t>
            </a:r>
            <a:r>
              <a:rPr lang="cs-CZ" sz="2000" dirty="0">
                <a:solidFill>
                  <a:schemeClr val="tx1">
                    <a:lumMod val="85000"/>
                    <a:lumOff val="15000"/>
                  </a:schemeClr>
                </a:solidFill>
              </a:rPr>
              <a:t> </a:t>
            </a:r>
            <a:r>
              <a:rPr lang="cs-CZ" sz="2000" dirty="0" err="1">
                <a:solidFill>
                  <a:schemeClr val="tx1">
                    <a:lumMod val="85000"/>
                    <a:lumOff val="15000"/>
                  </a:schemeClr>
                </a:solidFill>
              </a:rPr>
              <a:t>of</a:t>
            </a:r>
            <a:r>
              <a:rPr lang="en-US" sz="2000" dirty="0">
                <a:solidFill>
                  <a:schemeClr val="tx1">
                    <a:lumMod val="85000"/>
                    <a:lumOff val="15000"/>
                  </a:schemeClr>
                </a:solidFill>
              </a:rPr>
              <a:t> development</a:t>
            </a:r>
            <a:endParaRPr lang="cs-CZ" sz="2000" dirty="0">
              <a:solidFill>
                <a:schemeClr val="tx1">
                  <a:lumMod val="85000"/>
                  <a:lumOff val="15000"/>
                </a:schemeClr>
              </a:solidFill>
            </a:endParaRPr>
          </a:p>
        </p:txBody>
      </p:sp>
      <p:pic>
        <p:nvPicPr>
          <p:cNvPr id="16387" name="Picture 8" descr="Figure_117"/>
          <p:cNvPicPr>
            <a:picLocks noChangeAspect="1" noChangeArrowheads="1"/>
          </p:cNvPicPr>
          <p:nvPr/>
        </p:nvPicPr>
        <p:blipFill>
          <a:blip r:embed="rId2" cstate="print"/>
          <a:srcRect/>
          <a:stretch>
            <a:fillRect/>
          </a:stretch>
        </p:blipFill>
        <p:spPr bwMode="auto">
          <a:xfrm>
            <a:off x="6096000" y="272021"/>
            <a:ext cx="5048250" cy="3590925"/>
          </a:xfrm>
          <a:prstGeom prst="rect">
            <a:avLst/>
          </a:prstGeom>
          <a:noFill/>
          <a:ln w="9525">
            <a:noFill/>
            <a:miter lim="800000"/>
            <a:headEnd/>
            <a:tailEnd/>
          </a:ln>
        </p:spPr>
      </p:pic>
      <p:pic>
        <p:nvPicPr>
          <p:cNvPr id="16388" name="Picture 4" descr="untitled 001"/>
          <p:cNvPicPr>
            <a:picLocks noChangeAspect="1" noChangeArrowheads="1"/>
          </p:cNvPicPr>
          <p:nvPr/>
        </p:nvPicPr>
        <p:blipFill>
          <a:blip r:embed="rId3" cstate="print">
            <a:lum bright="-10000" contrast="10000"/>
          </a:blip>
          <a:srcRect/>
          <a:stretch>
            <a:fillRect/>
          </a:stretch>
        </p:blipFill>
        <p:spPr bwMode="auto">
          <a:xfrm>
            <a:off x="503124" y="172450"/>
            <a:ext cx="4791075" cy="3341687"/>
          </a:xfrm>
          <a:prstGeom prst="rect">
            <a:avLst/>
          </a:prstGeom>
          <a:noFill/>
          <a:ln w="9525">
            <a:noFill/>
            <a:miter lim="800000"/>
            <a:headEnd/>
            <a:tailEnd/>
          </a:ln>
        </p:spPr>
      </p:pic>
      <p:pic>
        <p:nvPicPr>
          <p:cNvPr id="16389" name="Obrázek 6" descr="Ohe173myoep.JPG"/>
          <p:cNvPicPr>
            <a:picLocks noChangeAspect="1"/>
          </p:cNvPicPr>
          <p:nvPr/>
        </p:nvPicPr>
        <p:blipFill>
          <a:blip r:embed="rId4" cstate="print">
            <a:grayscl/>
          </a:blip>
          <a:srcRect/>
          <a:stretch>
            <a:fillRect/>
          </a:stretch>
        </p:blipFill>
        <p:spPr bwMode="auto">
          <a:xfrm>
            <a:off x="503124" y="3657600"/>
            <a:ext cx="3275012" cy="3200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75346E-6C41-48B2-A3EA-5E61966543A0}"/>
              </a:ext>
            </a:extLst>
          </p:cNvPr>
          <p:cNvSpPr txBox="1">
            <a:spLocks noChangeArrowheads="1"/>
          </p:cNvSpPr>
          <p:nvPr/>
        </p:nvSpPr>
        <p:spPr>
          <a:xfrm>
            <a:off x="1981200" y="238978"/>
            <a:ext cx="8229600" cy="1125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cs-CZ" altLang="cs-CZ" sz="3200" b="1" dirty="0" err="1">
                <a:latin typeface="+mn-lt"/>
              </a:rPr>
              <a:t>Salivary</a:t>
            </a:r>
            <a:r>
              <a:rPr lang="cs-CZ" altLang="cs-CZ" sz="3200" b="1" dirty="0">
                <a:latin typeface="+mn-lt"/>
              </a:rPr>
              <a:t> </a:t>
            </a:r>
            <a:r>
              <a:rPr lang="cs-CZ" altLang="cs-CZ" sz="3200" b="1" dirty="0" err="1">
                <a:latin typeface="+mn-lt"/>
              </a:rPr>
              <a:t>ducts</a:t>
            </a:r>
            <a:r>
              <a:rPr lang="cs-CZ" altLang="cs-CZ" sz="3200" b="1" dirty="0">
                <a:latin typeface="+mn-lt"/>
              </a:rPr>
              <a:t> </a:t>
            </a:r>
            <a:r>
              <a:rPr lang="cs-CZ" altLang="cs-CZ" sz="3200" b="1" dirty="0" err="1">
                <a:latin typeface="+mn-lt"/>
              </a:rPr>
              <a:t>types</a:t>
            </a:r>
            <a:endParaRPr lang="cs-CZ" altLang="cs-CZ" sz="3200" b="1" dirty="0">
              <a:latin typeface="+mn-lt"/>
            </a:endParaRPr>
          </a:p>
        </p:txBody>
      </p:sp>
      <p:sp>
        <p:nvSpPr>
          <p:cNvPr id="3" name="Rectangle 3">
            <a:extLst>
              <a:ext uri="{FF2B5EF4-FFF2-40B4-BE49-F238E27FC236}">
                <a16:creationId xmlns:a16="http://schemas.microsoft.com/office/drawing/2014/main" id="{C51A1917-6132-4E0B-931A-CCC7AA0BDF6C}"/>
              </a:ext>
            </a:extLst>
          </p:cNvPr>
          <p:cNvSpPr txBox="1">
            <a:spLocks noChangeArrowheads="1"/>
          </p:cNvSpPr>
          <p:nvPr/>
        </p:nvSpPr>
        <p:spPr>
          <a:xfrm>
            <a:off x="1425575" y="964406"/>
            <a:ext cx="8785225" cy="4929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buFontTx/>
              <a:buNone/>
            </a:pPr>
            <a:r>
              <a:rPr lang="cs-CZ" altLang="cs-CZ" dirty="0"/>
              <a:t>– </a:t>
            </a:r>
            <a:r>
              <a:rPr lang="cs-CZ" altLang="cs-CZ" dirty="0" err="1">
                <a:solidFill>
                  <a:srgbClr val="00CC00"/>
                </a:solidFill>
              </a:rPr>
              <a:t>Intercelual</a:t>
            </a:r>
            <a:r>
              <a:rPr lang="cs-CZ" altLang="cs-CZ" dirty="0">
                <a:solidFill>
                  <a:srgbClr val="00CC00"/>
                </a:solidFill>
              </a:rPr>
              <a:t> </a:t>
            </a:r>
            <a:r>
              <a:rPr lang="cs-CZ" altLang="cs-CZ" sz="2000" i="1" dirty="0">
                <a:solidFill>
                  <a:schemeClr val="tx1">
                    <a:lumMod val="85000"/>
                    <a:lumOff val="15000"/>
                  </a:schemeClr>
                </a:solidFill>
              </a:rPr>
              <a:t>(</a:t>
            </a:r>
            <a:r>
              <a:rPr lang="en-US" altLang="cs-CZ" sz="2000" i="1" dirty="0">
                <a:solidFill>
                  <a:srgbClr val="0000FF"/>
                </a:solidFill>
              </a:rPr>
              <a:t>they do not have their own wall</a:t>
            </a:r>
            <a:r>
              <a:rPr lang="cs-CZ" altLang="cs-CZ" sz="2000" i="1" dirty="0">
                <a:solidFill>
                  <a:schemeClr val="tx1">
                    <a:lumMod val="85000"/>
                    <a:lumOff val="15000"/>
                  </a:schemeClr>
                </a:solidFill>
              </a:rPr>
              <a:t>, </a:t>
            </a:r>
            <a:r>
              <a:rPr lang="cs-CZ" altLang="cs-CZ" sz="2000" i="1" dirty="0" err="1">
                <a:solidFill>
                  <a:schemeClr val="tx1">
                    <a:lumMod val="85000"/>
                    <a:lumOff val="15000"/>
                  </a:schemeClr>
                </a:solidFill>
              </a:rPr>
              <a:t>intercellular</a:t>
            </a:r>
            <a:r>
              <a:rPr lang="cs-CZ" altLang="cs-CZ" sz="2000" i="1" dirty="0">
                <a:solidFill>
                  <a:schemeClr val="tx1">
                    <a:lumMod val="85000"/>
                    <a:lumOff val="15000"/>
                  </a:schemeClr>
                </a:solidFill>
              </a:rPr>
              <a:t> </a:t>
            </a:r>
            <a:r>
              <a:rPr lang="cs-CZ" altLang="cs-CZ" sz="2000" i="1" dirty="0" err="1">
                <a:solidFill>
                  <a:schemeClr val="tx1">
                    <a:lumMod val="85000"/>
                    <a:lumOff val="15000"/>
                  </a:schemeClr>
                </a:solidFill>
              </a:rPr>
              <a:t>space</a:t>
            </a:r>
            <a:r>
              <a:rPr lang="cs-CZ" altLang="cs-CZ" sz="2000" i="1" dirty="0">
                <a:solidFill>
                  <a:schemeClr val="tx1">
                    <a:lumMod val="85000"/>
                    <a:lumOff val="15000"/>
                  </a:schemeClr>
                </a:solidFill>
              </a:rPr>
              <a:t>)</a:t>
            </a:r>
          </a:p>
          <a:p>
            <a:pPr>
              <a:lnSpc>
                <a:spcPct val="70000"/>
              </a:lnSpc>
              <a:buFontTx/>
              <a:buNone/>
            </a:pPr>
            <a:r>
              <a:rPr lang="cs-CZ" altLang="cs-CZ" dirty="0"/>
              <a:t>– </a:t>
            </a:r>
            <a:r>
              <a:rPr lang="cs-CZ" altLang="cs-CZ" dirty="0" err="1">
                <a:solidFill>
                  <a:srgbClr val="00CC00"/>
                </a:solidFill>
              </a:rPr>
              <a:t>Intercalated</a:t>
            </a:r>
            <a:r>
              <a:rPr lang="cs-CZ" altLang="cs-CZ" dirty="0"/>
              <a:t> </a:t>
            </a:r>
            <a:r>
              <a:rPr lang="cs-CZ" altLang="cs-CZ" sz="2000" i="1" dirty="0"/>
              <a:t>(</a:t>
            </a:r>
            <a:r>
              <a:rPr lang="cs-CZ" altLang="cs-CZ" sz="2000" i="1" dirty="0" err="1">
                <a:solidFill>
                  <a:srgbClr val="0000FF"/>
                </a:solidFill>
              </a:rPr>
              <a:t>simple</a:t>
            </a:r>
            <a:r>
              <a:rPr lang="cs-CZ" altLang="cs-CZ" sz="2000" i="1" dirty="0">
                <a:solidFill>
                  <a:srgbClr val="0000FF"/>
                </a:solidFill>
              </a:rPr>
              <a:t> </a:t>
            </a:r>
            <a:r>
              <a:rPr lang="cs-CZ" altLang="cs-CZ" sz="2000" i="1" dirty="0" err="1">
                <a:solidFill>
                  <a:srgbClr val="0000FF"/>
                </a:solidFill>
              </a:rPr>
              <a:t>squamous</a:t>
            </a:r>
            <a:r>
              <a:rPr lang="cs-CZ" altLang="cs-CZ" sz="2000" i="1" dirty="0">
                <a:solidFill>
                  <a:srgbClr val="0000FF"/>
                </a:solidFill>
              </a:rPr>
              <a:t> </a:t>
            </a:r>
            <a:r>
              <a:rPr lang="cs-CZ" altLang="cs-CZ" sz="2000" i="1" dirty="0" err="1">
                <a:solidFill>
                  <a:srgbClr val="0000FF"/>
                </a:solidFill>
              </a:rPr>
              <a:t>ep</a:t>
            </a:r>
            <a:r>
              <a:rPr lang="cs-CZ" altLang="cs-CZ" sz="2000" i="1" dirty="0">
                <a:solidFill>
                  <a:srgbClr val="0000FF"/>
                </a:solidFill>
              </a:rPr>
              <a:t>.</a:t>
            </a:r>
            <a:r>
              <a:rPr lang="cs-CZ" altLang="cs-CZ" sz="2000" i="1" dirty="0"/>
              <a:t>, </a:t>
            </a:r>
            <a:r>
              <a:rPr lang="cs-CZ" altLang="cs-CZ" sz="2000" i="1" dirty="0" err="1"/>
              <a:t>only</a:t>
            </a:r>
            <a:r>
              <a:rPr lang="cs-CZ" altLang="cs-CZ" sz="2000" i="1" dirty="0"/>
              <a:t> </a:t>
            </a:r>
            <a:r>
              <a:rPr lang="cs-CZ" altLang="cs-CZ" sz="2000" i="1" dirty="0" err="1"/>
              <a:t>serous</a:t>
            </a:r>
            <a:r>
              <a:rPr lang="cs-CZ" altLang="cs-CZ" sz="2000" i="1" dirty="0"/>
              <a:t> and </a:t>
            </a:r>
            <a:r>
              <a:rPr lang="cs-CZ" altLang="cs-CZ" sz="2000" i="1" dirty="0" err="1"/>
              <a:t>mixed</a:t>
            </a:r>
            <a:r>
              <a:rPr lang="cs-CZ" altLang="cs-CZ" sz="2000" i="1" dirty="0"/>
              <a:t> </a:t>
            </a:r>
            <a:r>
              <a:rPr lang="cs-CZ" altLang="cs-CZ" sz="2000" i="1" dirty="0" err="1"/>
              <a:t>glands</a:t>
            </a:r>
            <a:r>
              <a:rPr lang="cs-CZ" altLang="cs-CZ" sz="2000" i="1" dirty="0"/>
              <a:t>)</a:t>
            </a:r>
            <a:r>
              <a:rPr lang="cs-CZ" altLang="cs-CZ" dirty="0"/>
              <a:t>                                                                </a:t>
            </a:r>
          </a:p>
          <a:p>
            <a:pPr>
              <a:lnSpc>
                <a:spcPct val="70000"/>
              </a:lnSpc>
              <a:buFontTx/>
              <a:buNone/>
            </a:pPr>
            <a:r>
              <a:rPr lang="cs-CZ" altLang="cs-CZ" dirty="0"/>
              <a:t>– </a:t>
            </a:r>
            <a:r>
              <a:rPr lang="cs-CZ" altLang="cs-CZ" dirty="0" err="1">
                <a:solidFill>
                  <a:srgbClr val="00CC00"/>
                </a:solidFill>
              </a:rPr>
              <a:t>Striated</a:t>
            </a:r>
            <a:r>
              <a:rPr lang="cs-CZ" altLang="cs-CZ" dirty="0"/>
              <a:t> </a:t>
            </a:r>
            <a:r>
              <a:rPr lang="cs-CZ" altLang="cs-CZ" sz="2000" i="1" dirty="0"/>
              <a:t>(</a:t>
            </a:r>
            <a:r>
              <a:rPr lang="cs-CZ" altLang="cs-CZ" sz="2000" i="1" dirty="0" err="1">
                <a:solidFill>
                  <a:srgbClr val="0000FF"/>
                </a:solidFill>
              </a:rPr>
              <a:t>simple</a:t>
            </a:r>
            <a:r>
              <a:rPr lang="cs-CZ" altLang="cs-CZ" sz="2000" i="1" dirty="0">
                <a:solidFill>
                  <a:srgbClr val="0000FF"/>
                </a:solidFill>
              </a:rPr>
              <a:t> </a:t>
            </a:r>
            <a:r>
              <a:rPr lang="cs-CZ" altLang="cs-CZ" sz="2000" i="1" dirty="0" err="1">
                <a:solidFill>
                  <a:srgbClr val="0000FF"/>
                </a:solidFill>
              </a:rPr>
              <a:t>cuboidal</a:t>
            </a:r>
            <a:r>
              <a:rPr lang="cs-CZ" altLang="cs-CZ" sz="2000" i="1" dirty="0">
                <a:solidFill>
                  <a:srgbClr val="0000FF"/>
                </a:solidFill>
              </a:rPr>
              <a:t>/</a:t>
            </a:r>
            <a:r>
              <a:rPr lang="cs-CZ" altLang="cs-CZ" sz="2000" i="1" dirty="0" err="1">
                <a:solidFill>
                  <a:srgbClr val="0000FF"/>
                </a:solidFill>
              </a:rPr>
              <a:t>low</a:t>
            </a:r>
            <a:r>
              <a:rPr lang="cs-CZ" altLang="cs-CZ" sz="2000" i="1" dirty="0">
                <a:solidFill>
                  <a:srgbClr val="0000FF"/>
                </a:solidFill>
              </a:rPr>
              <a:t> </a:t>
            </a:r>
            <a:r>
              <a:rPr lang="cs-CZ" altLang="cs-CZ" sz="2000" i="1" dirty="0" err="1">
                <a:solidFill>
                  <a:srgbClr val="0000FF"/>
                </a:solidFill>
              </a:rPr>
              <a:t>columnar</a:t>
            </a:r>
            <a:r>
              <a:rPr lang="cs-CZ" altLang="cs-CZ" sz="2000" i="1" dirty="0">
                <a:solidFill>
                  <a:srgbClr val="0000FF"/>
                </a:solidFill>
              </a:rPr>
              <a:t> </a:t>
            </a:r>
            <a:r>
              <a:rPr lang="cs-CZ" altLang="cs-CZ" sz="2000" i="1" dirty="0" err="1">
                <a:solidFill>
                  <a:srgbClr val="0000FF"/>
                </a:solidFill>
              </a:rPr>
              <a:t>ep</a:t>
            </a:r>
            <a:r>
              <a:rPr lang="cs-CZ" altLang="cs-CZ" sz="2000" i="1" dirty="0"/>
              <a:t>.; </a:t>
            </a:r>
            <a:r>
              <a:rPr lang="cs-CZ" altLang="cs-CZ" sz="2000" i="1" dirty="0" err="1"/>
              <a:t>basal</a:t>
            </a:r>
            <a:r>
              <a:rPr lang="cs-CZ" altLang="cs-CZ" sz="2000" i="1" dirty="0"/>
              <a:t> </a:t>
            </a:r>
            <a:r>
              <a:rPr lang="cs-CZ" altLang="cs-CZ" sz="2000" i="1" dirty="0" err="1"/>
              <a:t>labyrinth</a:t>
            </a:r>
            <a:r>
              <a:rPr lang="cs-CZ" altLang="cs-CZ" sz="2000" i="1" dirty="0">
                <a:sym typeface="Wingdings" panose="05000000000000000000" pitchFamily="2" charset="2"/>
              </a:rPr>
              <a:t> </a:t>
            </a:r>
            <a:r>
              <a:rPr lang="cs-CZ" altLang="cs-CZ" sz="2000" i="1" dirty="0" err="1">
                <a:sym typeface="Wingdings" panose="05000000000000000000" pitchFamily="2" charset="2"/>
              </a:rPr>
              <a:t>striation</a:t>
            </a:r>
            <a:r>
              <a:rPr lang="cs-CZ" altLang="cs-CZ" sz="2000" i="1" dirty="0"/>
              <a:t>)</a:t>
            </a:r>
          </a:p>
          <a:p>
            <a:pPr>
              <a:lnSpc>
                <a:spcPct val="70000"/>
              </a:lnSpc>
              <a:buFontTx/>
              <a:buNone/>
            </a:pPr>
            <a:r>
              <a:rPr lang="cs-CZ" altLang="cs-CZ" dirty="0"/>
              <a:t>– </a:t>
            </a:r>
            <a:r>
              <a:rPr lang="cs-CZ" altLang="cs-CZ" dirty="0" err="1">
                <a:solidFill>
                  <a:srgbClr val="00CC00"/>
                </a:solidFill>
              </a:rPr>
              <a:t>Interlobular</a:t>
            </a:r>
            <a:r>
              <a:rPr lang="cs-CZ" altLang="cs-CZ" dirty="0">
                <a:solidFill>
                  <a:srgbClr val="00CC00"/>
                </a:solidFill>
              </a:rPr>
              <a:t> </a:t>
            </a:r>
            <a:r>
              <a:rPr lang="cs-CZ" altLang="cs-CZ" sz="2000" i="1" dirty="0"/>
              <a:t>(</a:t>
            </a:r>
            <a:r>
              <a:rPr lang="cs-CZ" altLang="cs-CZ" sz="2000" i="1" dirty="0" err="1">
                <a:solidFill>
                  <a:srgbClr val="0000FF"/>
                </a:solidFill>
              </a:rPr>
              <a:t>simple</a:t>
            </a:r>
            <a:r>
              <a:rPr lang="cs-CZ" altLang="cs-CZ" sz="2000" i="1" dirty="0">
                <a:solidFill>
                  <a:srgbClr val="0000FF"/>
                </a:solidFill>
              </a:rPr>
              <a:t> – </a:t>
            </a:r>
            <a:r>
              <a:rPr lang="cs-CZ" altLang="cs-CZ" sz="2000" i="1" dirty="0" err="1">
                <a:solidFill>
                  <a:srgbClr val="0000FF"/>
                </a:solidFill>
              </a:rPr>
              <a:t>stratified</a:t>
            </a:r>
            <a:r>
              <a:rPr lang="cs-CZ" altLang="cs-CZ" sz="2000" i="1" dirty="0">
                <a:solidFill>
                  <a:srgbClr val="0000FF"/>
                </a:solidFill>
              </a:rPr>
              <a:t> </a:t>
            </a:r>
            <a:r>
              <a:rPr lang="cs-CZ" altLang="cs-CZ" sz="2000" i="1" dirty="0" err="1">
                <a:solidFill>
                  <a:srgbClr val="0000FF"/>
                </a:solidFill>
              </a:rPr>
              <a:t>columnar</a:t>
            </a:r>
            <a:r>
              <a:rPr lang="cs-CZ" altLang="cs-CZ" sz="2000" i="1" dirty="0">
                <a:solidFill>
                  <a:srgbClr val="0000FF"/>
                </a:solidFill>
              </a:rPr>
              <a:t> </a:t>
            </a:r>
            <a:r>
              <a:rPr lang="cs-CZ" altLang="cs-CZ" sz="2000" i="1" dirty="0" err="1">
                <a:solidFill>
                  <a:srgbClr val="0000FF"/>
                </a:solidFill>
              </a:rPr>
              <a:t>ep</a:t>
            </a:r>
            <a:r>
              <a:rPr lang="cs-CZ" altLang="cs-CZ" sz="2000" i="1" dirty="0"/>
              <a:t>., in </a:t>
            </a:r>
            <a:r>
              <a:rPr lang="cs-CZ" altLang="cs-CZ" sz="2000" i="1" dirty="0" err="1"/>
              <a:t>septs</a:t>
            </a:r>
            <a:r>
              <a:rPr lang="cs-CZ" altLang="cs-CZ" sz="2000" i="1" dirty="0"/>
              <a:t>)</a:t>
            </a:r>
            <a:r>
              <a:rPr lang="cs-CZ" altLang="cs-CZ" dirty="0"/>
              <a:t> </a:t>
            </a:r>
          </a:p>
          <a:p>
            <a:pPr>
              <a:lnSpc>
                <a:spcPct val="70000"/>
              </a:lnSpc>
              <a:buFontTx/>
              <a:buNone/>
            </a:pPr>
            <a:r>
              <a:rPr lang="cs-CZ" altLang="cs-CZ" dirty="0"/>
              <a:t>– </a:t>
            </a:r>
            <a:r>
              <a:rPr lang="cs-CZ" altLang="cs-CZ" dirty="0" err="1">
                <a:solidFill>
                  <a:srgbClr val="00CC00"/>
                </a:solidFill>
              </a:rPr>
              <a:t>Main</a:t>
            </a:r>
            <a:r>
              <a:rPr lang="cs-CZ" altLang="cs-CZ" dirty="0">
                <a:solidFill>
                  <a:srgbClr val="00CC00"/>
                </a:solidFill>
              </a:rPr>
              <a:t> </a:t>
            </a:r>
            <a:r>
              <a:rPr lang="cs-CZ" altLang="cs-CZ" sz="2000" i="1" dirty="0"/>
              <a:t>(</a:t>
            </a:r>
            <a:r>
              <a:rPr lang="cs-CZ" altLang="cs-CZ" sz="2000" i="1" dirty="0" err="1">
                <a:solidFill>
                  <a:srgbClr val="0000FF"/>
                </a:solidFill>
              </a:rPr>
              <a:t>stratified</a:t>
            </a:r>
            <a:r>
              <a:rPr lang="cs-CZ" altLang="cs-CZ" sz="2000" i="1" dirty="0">
                <a:solidFill>
                  <a:srgbClr val="0000FF"/>
                </a:solidFill>
              </a:rPr>
              <a:t> </a:t>
            </a:r>
            <a:r>
              <a:rPr lang="cs-CZ" altLang="cs-CZ" sz="2000" i="1" dirty="0" err="1">
                <a:solidFill>
                  <a:srgbClr val="0000FF"/>
                </a:solidFill>
              </a:rPr>
              <a:t>columnar</a:t>
            </a:r>
            <a:r>
              <a:rPr lang="cs-CZ" altLang="cs-CZ" sz="2000" i="1" dirty="0">
                <a:solidFill>
                  <a:srgbClr val="3333FF"/>
                </a:solidFill>
              </a:rPr>
              <a:t> </a:t>
            </a:r>
            <a:r>
              <a:rPr lang="cs-CZ" altLang="cs-CZ" sz="2000" i="1" dirty="0" err="1">
                <a:solidFill>
                  <a:srgbClr val="3333FF"/>
                </a:solidFill>
              </a:rPr>
              <a:t>ep</a:t>
            </a:r>
            <a:r>
              <a:rPr lang="cs-CZ" altLang="cs-CZ" sz="2000" i="1" dirty="0"/>
              <a:t>.)</a:t>
            </a:r>
            <a:r>
              <a:rPr lang="cs-CZ" altLang="cs-CZ" dirty="0"/>
              <a:t> </a:t>
            </a:r>
          </a:p>
        </p:txBody>
      </p:sp>
      <p:pic>
        <p:nvPicPr>
          <p:cNvPr id="5" name="Picture 5" descr="http://www.sapmed.ac.jp/histology/hist/Page09/fig03.gif">
            <a:extLst>
              <a:ext uri="{FF2B5EF4-FFF2-40B4-BE49-F238E27FC236}">
                <a16:creationId xmlns:a16="http://schemas.microsoft.com/office/drawing/2014/main" id="{BBC01F65-0D49-4A8E-9627-7B7E14A8AA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a:xfrm>
            <a:off x="2649666" y="4171852"/>
            <a:ext cx="5428415" cy="12529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a:extLst>
              <a:ext uri="{FF2B5EF4-FFF2-40B4-BE49-F238E27FC236}">
                <a16:creationId xmlns:a16="http://schemas.microsoft.com/office/drawing/2014/main" id="{38E71C75-CAD4-4DA3-9509-4D43333265C4}"/>
              </a:ext>
            </a:extLst>
          </p:cNvPr>
          <p:cNvSpPr>
            <a:spLocks noChangeArrowheads="1"/>
          </p:cNvSpPr>
          <p:nvPr/>
        </p:nvSpPr>
        <p:spPr bwMode="auto">
          <a:xfrm>
            <a:off x="1280759" y="3717985"/>
            <a:ext cx="1440284" cy="309059"/>
          </a:xfrm>
          <a:prstGeom prst="rect">
            <a:avLst/>
          </a:prstGeom>
          <a:noFill/>
          <a:ln w="9525">
            <a:noFill/>
            <a:miter lim="800000"/>
            <a:headEnd/>
            <a:tailEnd/>
          </a:ln>
        </p:spPr>
        <p:txBody>
          <a:bodyPr wrap="square">
            <a:spAutoFit/>
          </a:bodyPr>
          <a:lstStyle/>
          <a:p>
            <a:pPr>
              <a:lnSpc>
                <a:spcPct val="75000"/>
              </a:lnSpc>
              <a:spcBef>
                <a:spcPct val="50000"/>
              </a:spcBef>
            </a:pPr>
            <a:r>
              <a:rPr lang="cs-CZ" dirty="0" err="1"/>
              <a:t>Ducts</a:t>
            </a:r>
            <a:endParaRPr lang="cs-CZ" dirty="0">
              <a:latin typeface="+mn-lt"/>
            </a:endParaRPr>
          </a:p>
        </p:txBody>
      </p:sp>
      <p:pic>
        <p:nvPicPr>
          <p:cNvPr id="4" name="Picture 4" descr="http://www.sapmed.ac.jp/histology/hist/Page09/fig05.gif">
            <a:extLst>
              <a:ext uri="{FF2B5EF4-FFF2-40B4-BE49-F238E27FC236}">
                <a16:creationId xmlns:a16="http://schemas.microsoft.com/office/drawing/2014/main" id="{A2FDB135-8BCD-4FD6-814D-E274C3C4106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5266752" y="5385339"/>
            <a:ext cx="1389120" cy="1308043"/>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http://www.sapmed.ac.jp/histology/hist/Page09/fig04.gif">
            <a:extLst>
              <a:ext uri="{FF2B5EF4-FFF2-40B4-BE49-F238E27FC236}">
                <a16:creationId xmlns:a16="http://schemas.microsoft.com/office/drawing/2014/main" id="{4A297045-19F9-4C5A-9318-321FDDFE8A7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a:xfrm>
            <a:off x="3796524" y="5385339"/>
            <a:ext cx="1296987" cy="1304925"/>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descr="http://www.sapmed.ac.jp/histology/hist/Page09/fig06.gif">
            <a:extLst>
              <a:ext uri="{FF2B5EF4-FFF2-40B4-BE49-F238E27FC236}">
                <a16:creationId xmlns:a16="http://schemas.microsoft.com/office/drawing/2014/main" id="{0B8CBD14-903D-4E31-9768-F83F31A65FBB}"/>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a:xfrm>
            <a:off x="6828023" y="5382221"/>
            <a:ext cx="1420453" cy="1308043"/>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ight Arrow 6">
            <a:extLst>
              <a:ext uri="{FF2B5EF4-FFF2-40B4-BE49-F238E27FC236}">
                <a16:creationId xmlns:a16="http://schemas.microsoft.com/office/drawing/2014/main" id="{A5808F6F-4AE5-4FA9-A671-2A4431109168}"/>
              </a:ext>
            </a:extLst>
          </p:cNvPr>
          <p:cNvSpPr/>
          <p:nvPr/>
        </p:nvSpPr>
        <p:spPr>
          <a:xfrm>
            <a:off x="2349508" y="3688851"/>
            <a:ext cx="6696744" cy="400111"/>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
            <a:extLst>
              <a:ext uri="{FF2B5EF4-FFF2-40B4-BE49-F238E27FC236}">
                <a16:creationId xmlns:a16="http://schemas.microsoft.com/office/drawing/2014/main" id="{478988C2-2FA4-4B54-8E44-5461740444C3}"/>
              </a:ext>
            </a:extLst>
          </p:cNvPr>
          <p:cNvSpPr/>
          <p:nvPr/>
        </p:nvSpPr>
        <p:spPr>
          <a:xfrm>
            <a:off x="3851051" y="3925849"/>
            <a:ext cx="1436483" cy="400110"/>
          </a:xfrm>
          <a:prstGeom prst="rect">
            <a:avLst/>
          </a:prstGeom>
        </p:spPr>
        <p:txBody>
          <a:bodyPr wrap="none">
            <a:spAutoFit/>
          </a:bodyPr>
          <a:lstStyle/>
          <a:p>
            <a:r>
              <a:rPr lang="cs-CZ" b="0" dirty="0" err="1">
                <a:latin typeface="+mn-lt"/>
              </a:rPr>
              <a:t>Intercalated</a:t>
            </a:r>
            <a:endParaRPr lang="en-GB" dirty="0">
              <a:latin typeface="+mn-lt"/>
            </a:endParaRPr>
          </a:p>
        </p:txBody>
      </p:sp>
      <p:sp>
        <p:nvSpPr>
          <p:cNvPr id="17" name="Rectangle 2">
            <a:extLst>
              <a:ext uri="{FF2B5EF4-FFF2-40B4-BE49-F238E27FC236}">
                <a16:creationId xmlns:a16="http://schemas.microsoft.com/office/drawing/2014/main" id="{D4F07574-49CB-4435-AEA4-1D4CC0742A0C}"/>
              </a:ext>
            </a:extLst>
          </p:cNvPr>
          <p:cNvSpPr/>
          <p:nvPr/>
        </p:nvSpPr>
        <p:spPr>
          <a:xfrm>
            <a:off x="5411826" y="3504765"/>
            <a:ext cx="1006686" cy="400110"/>
          </a:xfrm>
          <a:prstGeom prst="rect">
            <a:avLst/>
          </a:prstGeom>
        </p:spPr>
        <p:txBody>
          <a:bodyPr wrap="none">
            <a:spAutoFit/>
          </a:bodyPr>
          <a:lstStyle/>
          <a:p>
            <a:r>
              <a:rPr lang="cs-CZ" b="0" dirty="0" err="1">
                <a:latin typeface="+mn-lt"/>
              </a:rPr>
              <a:t>Striated</a:t>
            </a:r>
            <a:endParaRPr lang="en-GB" dirty="0">
              <a:latin typeface="+mn-lt"/>
            </a:endParaRPr>
          </a:p>
        </p:txBody>
      </p:sp>
      <p:sp>
        <p:nvSpPr>
          <p:cNvPr id="18" name="Rectangle 3">
            <a:extLst>
              <a:ext uri="{FF2B5EF4-FFF2-40B4-BE49-F238E27FC236}">
                <a16:creationId xmlns:a16="http://schemas.microsoft.com/office/drawing/2014/main" id="{F7315F87-6E65-487A-98A0-2E8862138F12}"/>
              </a:ext>
            </a:extLst>
          </p:cNvPr>
          <p:cNvSpPr/>
          <p:nvPr/>
        </p:nvSpPr>
        <p:spPr>
          <a:xfrm>
            <a:off x="2498644" y="3504765"/>
            <a:ext cx="1442126" cy="400110"/>
          </a:xfrm>
          <a:prstGeom prst="rect">
            <a:avLst/>
          </a:prstGeom>
        </p:spPr>
        <p:txBody>
          <a:bodyPr wrap="none">
            <a:spAutoFit/>
          </a:bodyPr>
          <a:lstStyle/>
          <a:p>
            <a:r>
              <a:rPr lang="cs-CZ" b="0" dirty="0">
                <a:latin typeface="+mn-lt"/>
              </a:rPr>
              <a:t>I</a:t>
            </a:r>
            <a:r>
              <a:rPr lang="en-GB" b="0" dirty="0" err="1">
                <a:latin typeface="+mn-lt"/>
              </a:rPr>
              <a:t>nter</a:t>
            </a:r>
            <a:r>
              <a:rPr lang="cs-CZ" b="0" dirty="0" err="1">
                <a:latin typeface="+mn-lt"/>
              </a:rPr>
              <a:t>cellular</a:t>
            </a:r>
            <a:endParaRPr lang="en-GB" dirty="0">
              <a:latin typeface="+mn-lt"/>
            </a:endParaRPr>
          </a:p>
        </p:txBody>
      </p:sp>
      <p:sp>
        <p:nvSpPr>
          <p:cNvPr id="19" name="Rectangle 4">
            <a:extLst>
              <a:ext uri="{FF2B5EF4-FFF2-40B4-BE49-F238E27FC236}">
                <a16:creationId xmlns:a16="http://schemas.microsoft.com/office/drawing/2014/main" id="{671A0709-268B-4199-ACC3-D4C4E56BE1EF}"/>
              </a:ext>
            </a:extLst>
          </p:cNvPr>
          <p:cNvSpPr/>
          <p:nvPr/>
        </p:nvSpPr>
        <p:spPr>
          <a:xfrm>
            <a:off x="8741804" y="3571707"/>
            <a:ext cx="721672" cy="333168"/>
          </a:xfrm>
          <a:prstGeom prst="rect">
            <a:avLst/>
          </a:prstGeom>
        </p:spPr>
        <p:txBody>
          <a:bodyPr wrap="none">
            <a:spAutoFit/>
          </a:bodyPr>
          <a:lstStyle/>
          <a:p>
            <a:pPr>
              <a:lnSpc>
                <a:spcPct val="75000"/>
              </a:lnSpc>
              <a:spcBef>
                <a:spcPct val="50000"/>
              </a:spcBef>
            </a:pPr>
            <a:r>
              <a:rPr lang="cs-CZ" b="0" dirty="0" err="1">
                <a:latin typeface="+mn-lt"/>
              </a:rPr>
              <a:t>Main</a:t>
            </a:r>
            <a:endParaRPr lang="cs-CZ" b="0" dirty="0">
              <a:latin typeface="+mn-lt"/>
            </a:endParaRPr>
          </a:p>
        </p:txBody>
      </p:sp>
      <p:sp>
        <p:nvSpPr>
          <p:cNvPr id="20" name="Rectangle 14">
            <a:extLst>
              <a:ext uri="{FF2B5EF4-FFF2-40B4-BE49-F238E27FC236}">
                <a16:creationId xmlns:a16="http://schemas.microsoft.com/office/drawing/2014/main" id="{6042B986-4848-4D40-A3A6-C9528F92FE7D}"/>
              </a:ext>
            </a:extLst>
          </p:cNvPr>
          <p:cNvSpPr/>
          <p:nvPr/>
        </p:nvSpPr>
        <p:spPr>
          <a:xfrm>
            <a:off x="6984592" y="3925849"/>
            <a:ext cx="1418658" cy="400110"/>
          </a:xfrm>
          <a:prstGeom prst="rect">
            <a:avLst/>
          </a:prstGeom>
        </p:spPr>
        <p:txBody>
          <a:bodyPr wrap="none">
            <a:spAutoFit/>
          </a:bodyPr>
          <a:lstStyle/>
          <a:p>
            <a:r>
              <a:rPr lang="cs-CZ" b="0" dirty="0" err="1">
                <a:latin typeface="+mn-lt"/>
              </a:rPr>
              <a:t>Interlobular</a:t>
            </a:r>
            <a:endParaRPr lang="en-GB" dirty="0">
              <a:latin typeface="+mn-lt"/>
            </a:endParaRPr>
          </a:p>
        </p:txBody>
      </p:sp>
    </p:spTree>
    <p:extLst>
      <p:ext uri="{BB962C8B-B14F-4D97-AF65-F5344CB8AC3E}">
        <p14:creationId xmlns:p14="http://schemas.microsoft.com/office/powerpoint/2010/main" val="83502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106216" y="329935"/>
            <a:ext cx="9979567" cy="1936428"/>
          </a:xfrm>
          <a:prstGeom prst="rect">
            <a:avLst/>
          </a:prstGeom>
          <a:noFill/>
          <a:ln w="9525">
            <a:noFill/>
            <a:miter lim="800000"/>
            <a:headEnd/>
            <a:tailEnd/>
          </a:ln>
        </p:spPr>
        <p:txBody>
          <a:bodyPr wrap="square">
            <a:spAutoFit/>
          </a:bodyPr>
          <a:lstStyle/>
          <a:p>
            <a:pPr algn="ctr">
              <a:lnSpc>
                <a:spcPct val="75000"/>
              </a:lnSpc>
              <a:spcBef>
                <a:spcPct val="50000"/>
              </a:spcBef>
            </a:pPr>
            <a:r>
              <a:rPr lang="cs-CZ" sz="2400" b="1" dirty="0" err="1">
                <a:solidFill>
                  <a:schemeClr val="tx1">
                    <a:lumMod val="85000"/>
                    <a:lumOff val="15000"/>
                  </a:schemeClr>
                </a:solidFill>
              </a:rPr>
              <a:t>Intercalated</a:t>
            </a:r>
            <a:r>
              <a:rPr lang="cs-CZ" sz="2400" b="1" dirty="0">
                <a:solidFill>
                  <a:schemeClr val="tx1">
                    <a:lumMod val="85000"/>
                    <a:lumOff val="15000"/>
                  </a:schemeClr>
                </a:solidFill>
              </a:rPr>
              <a:t> </a:t>
            </a:r>
            <a:r>
              <a:rPr lang="cs-CZ" sz="2400" b="1" dirty="0" err="1">
                <a:solidFill>
                  <a:schemeClr val="tx1">
                    <a:lumMod val="85000"/>
                    <a:lumOff val="15000"/>
                  </a:schemeClr>
                </a:solidFill>
              </a:rPr>
              <a:t>ducts</a:t>
            </a:r>
            <a:endParaRPr lang="cs-CZ" sz="2400" b="1" dirty="0">
              <a:solidFill>
                <a:schemeClr val="tx1">
                  <a:lumMod val="85000"/>
                  <a:lumOff val="15000"/>
                </a:schemeClr>
              </a:solidFill>
            </a:endParaRPr>
          </a:p>
          <a:p>
            <a:pPr>
              <a:lnSpc>
                <a:spcPct val="75000"/>
              </a:lnSpc>
              <a:spcBef>
                <a:spcPct val="50000"/>
              </a:spcBef>
            </a:pPr>
            <a:endParaRPr lang="cs-CZ" sz="900" dirty="0">
              <a:solidFill>
                <a:schemeClr val="tx1">
                  <a:lumMod val="85000"/>
                  <a:lumOff val="15000"/>
                </a:schemeClr>
              </a:solidFill>
            </a:endParaRPr>
          </a:p>
          <a:p>
            <a:pPr>
              <a:lnSpc>
                <a:spcPct val="75000"/>
              </a:lnSpc>
              <a:spcBef>
                <a:spcPct val="50000"/>
              </a:spcBef>
            </a:pPr>
            <a:r>
              <a:rPr lang="en-US" dirty="0">
                <a:solidFill>
                  <a:schemeClr val="tx1">
                    <a:lumMod val="85000"/>
                    <a:lumOff val="15000"/>
                  </a:schemeClr>
                </a:solidFill>
              </a:rPr>
              <a:t>Narrow and thin-walled channel, collapsed on slides</a:t>
            </a:r>
            <a:endParaRPr lang="cs-CZ" dirty="0">
              <a:solidFill>
                <a:schemeClr val="tx1">
                  <a:lumMod val="85000"/>
                  <a:lumOff val="15000"/>
                </a:schemeClr>
              </a:solidFill>
            </a:endParaRPr>
          </a:p>
          <a:p>
            <a:pPr>
              <a:lnSpc>
                <a:spcPct val="75000"/>
              </a:lnSpc>
              <a:spcBef>
                <a:spcPct val="50000"/>
              </a:spcBef>
            </a:pPr>
            <a:r>
              <a:rPr lang="cs-CZ" dirty="0">
                <a:solidFill>
                  <a:schemeClr val="tx1">
                    <a:lumMod val="85000"/>
                    <a:lumOff val="15000"/>
                  </a:schemeClr>
                </a:solidFill>
              </a:rPr>
              <a:t>Wall:</a:t>
            </a:r>
            <a:r>
              <a:rPr lang="en-GB" dirty="0">
                <a:solidFill>
                  <a:schemeClr val="tx1">
                    <a:lumMod val="85000"/>
                    <a:lumOff val="15000"/>
                  </a:schemeClr>
                </a:solidFill>
              </a:rPr>
              <a:t> </a:t>
            </a:r>
            <a:r>
              <a:rPr lang="cs-CZ" dirty="0" err="1">
                <a:solidFill>
                  <a:schemeClr val="tx1">
                    <a:lumMod val="85000"/>
                    <a:lumOff val="15000"/>
                  </a:schemeClr>
                </a:solidFill>
              </a:rPr>
              <a:t>basal</a:t>
            </a:r>
            <a:r>
              <a:rPr lang="cs-CZ" dirty="0">
                <a:solidFill>
                  <a:schemeClr val="tx1">
                    <a:lumMod val="85000"/>
                    <a:lumOff val="15000"/>
                  </a:schemeClr>
                </a:solidFill>
              </a:rPr>
              <a:t> </a:t>
            </a:r>
            <a:r>
              <a:rPr lang="cs-CZ" dirty="0" err="1">
                <a:solidFill>
                  <a:schemeClr val="tx1">
                    <a:lumMod val="85000"/>
                    <a:lumOff val="15000"/>
                  </a:schemeClr>
                </a:solidFill>
              </a:rPr>
              <a:t>membrame</a:t>
            </a:r>
            <a:r>
              <a:rPr lang="cs-CZ" dirty="0">
                <a:solidFill>
                  <a:schemeClr val="tx1">
                    <a:lumMod val="85000"/>
                    <a:lumOff val="15000"/>
                  </a:schemeClr>
                </a:solidFill>
              </a:rPr>
              <a:t>, </a:t>
            </a:r>
            <a:r>
              <a:rPr lang="cs-CZ" dirty="0" err="1">
                <a:solidFill>
                  <a:schemeClr val="tx1">
                    <a:lumMod val="85000"/>
                    <a:lumOff val="15000"/>
                  </a:schemeClr>
                </a:solidFill>
              </a:rPr>
              <a:t>myoepithelial</a:t>
            </a:r>
            <a:r>
              <a:rPr lang="cs-CZ" dirty="0">
                <a:solidFill>
                  <a:schemeClr val="tx1">
                    <a:lumMod val="85000"/>
                    <a:lumOff val="15000"/>
                  </a:schemeClr>
                </a:solidFill>
              </a:rPr>
              <a:t> </a:t>
            </a:r>
            <a:r>
              <a:rPr lang="cs-CZ" dirty="0" err="1">
                <a:solidFill>
                  <a:schemeClr val="tx1">
                    <a:lumMod val="85000"/>
                    <a:lumOff val="15000"/>
                  </a:schemeClr>
                </a:solidFill>
              </a:rPr>
              <a:t>cells</a:t>
            </a:r>
            <a:r>
              <a:rPr lang="cs-CZ" b="1" dirty="0">
                <a:solidFill>
                  <a:schemeClr val="tx1">
                    <a:lumMod val="85000"/>
                    <a:lumOff val="15000"/>
                  </a:schemeClr>
                </a:solidFill>
              </a:rPr>
              <a:t> </a:t>
            </a:r>
            <a:r>
              <a:rPr lang="cs-CZ" dirty="0">
                <a:solidFill>
                  <a:schemeClr val="tx1">
                    <a:lumMod val="85000"/>
                    <a:lumOff val="15000"/>
                  </a:schemeClr>
                </a:solidFill>
              </a:rPr>
              <a:t>and</a:t>
            </a:r>
            <a:r>
              <a:rPr lang="en-GB" dirty="0">
                <a:solidFill>
                  <a:schemeClr val="tx1">
                    <a:lumMod val="85000"/>
                    <a:lumOff val="15000"/>
                  </a:schemeClr>
                </a:solidFill>
              </a:rPr>
              <a:t> </a:t>
            </a:r>
            <a:r>
              <a:rPr lang="cs-CZ" dirty="0" err="1">
                <a:solidFill>
                  <a:schemeClr val="tx1">
                    <a:lumMod val="85000"/>
                    <a:lumOff val="15000"/>
                  </a:schemeClr>
                </a:solidFill>
              </a:rPr>
              <a:t>simple</a:t>
            </a:r>
            <a:r>
              <a:rPr lang="cs-CZ" dirty="0">
                <a:solidFill>
                  <a:schemeClr val="tx1">
                    <a:lumMod val="85000"/>
                    <a:lumOff val="15000"/>
                  </a:schemeClr>
                </a:solidFill>
              </a:rPr>
              <a:t> </a:t>
            </a:r>
            <a:r>
              <a:rPr lang="cs-CZ" dirty="0" err="1">
                <a:solidFill>
                  <a:schemeClr val="tx1">
                    <a:lumMod val="85000"/>
                    <a:lumOff val="15000"/>
                  </a:schemeClr>
                </a:solidFill>
              </a:rPr>
              <a:t>squamouse</a:t>
            </a:r>
            <a:r>
              <a:rPr lang="cs-CZ" dirty="0">
                <a:solidFill>
                  <a:schemeClr val="tx1">
                    <a:lumMod val="85000"/>
                    <a:lumOff val="15000"/>
                  </a:schemeClr>
                </a:solidFill>
              </a:rPr>
              <a:t> to </a:t>
            </a:r>
            <a:r>
              <a:rPr lang="cs-CZ" dirty="0" err="1">
                <a:solidFill>
                  <a:schemeClr val="tx1">
                    <a:lumMod val="85000"/>
                    <a:lumOff val="15000"/>
                  </a:schemeClr>
                </a:solidFill>
              </a:rPr>
              <a:t>low</a:t>
            </a:r>
            <a:r>
              <a:rPr lang="cs-CZ" dirty="0">
                <a:solidFill>
                  <a:schemeClr val="tx1">
                    <a:lumMod val="85000"/>
                    <a:lumOff val="15000"/>
                  </a:schemeClr>
                </a:solidFill>
              </a:rPr>
              <a:t> </a:t>
            </a:r>
            <a:r>
              <a:rPr lang="cs-CZ" dirty="0" err="1">
                <a:solidFill>
                  <a:schemeClr val="tx1">
                    <a:lumMod val="85000"/>
                    <a:lumOff val="15000"/>
                  </a:schemeClr>
                </a:solidFill>
              </a:rPr>
              <a:t>cubic</a:t>
            </a:r>
            <a:r>
              <a:rPr lang="cs-CZ" dirty="0">
                <a:solidFill>
                  <a:schemeClr val="tx1">
                    <a:lumMod val="85000"/>
                    <a:lumOff val="15000"/>
                  </a:schemeClr>
                </a:solidFill>
              </a:rPr>
              <a:t> </a:t>
            </a:r>
            <a:r>
              <a:rPr lang="cs-CZ" dirty="0" err="1">
                <a:solidFill>
                  <a:schemeClr val="tx1">
                    <a:lumMod val="85000"/>
                    <a:lumOff val="15000"/>
                  </a:schemeClr>
                </a:solidFill>
              </a:rPr>
              <a:t>ep</a:t>
            </a:r>
            <a:r>
              <a:rPr lang="cs-CZ" dirty="0">
                <a:solidFill>
                  <a:schemeClr val="tx1">
                    <a:lumMod val="85000"/>
                    <a:lumOff val="15000"/>
                  </a:schemeClr>
                </a:solidFill>
              </a:rPr>
              <a:t>. </a:t>
            </a:r>
          </a:p>
          <a:p>
            <a:pPr>
              <a:lnSpc>
                <a:spcPct val="75000"/>
              </a:lnSpc>
              <a:spcBef>
                <a:spcPct val="50000"/>
              </a:spcBef>
            </a:pPr>
            <a:r>
              <a:rPr lang="cs-CZ" dirty="0" err="1">
                <a:solidFill>
                  <a:schemeClr val="tx1">
                    <a:lumMod val="85000"/>
                    <a:lumOff val="15000"/>
                  </a:schemeClr>
                </a:solidFill>
              </a:rPr>
              <a:t>Numerous</a:t>
            </a:r>
            <a:r>
              <a:rPr lang="cs-CZ" dirty="0">
                <a:solidFill>
                  <a:schemeClr val="tx1">
                    <a:lumMod val="85000"/>
                    <a:lumOff val="15000"/>
                  </a:schemeClr>
                </a:solidFill>
              </a:rPr>
              <a:t> in </a:t>
            </a:r>
            <a:r>
              <a:rPr lang="cs-CZ" dirty="0" err="1">
                <a:solidFill>
                  <a:schemeClr val="tx1">
                    <a:lumMod val="85000"/>
                    <a:lumOff val="15000"/>
                  </a:schemeClr>
                </a:solidFill>
              </a:rPr>
              <a:t>serous</a:t>
            </a:r>
            <a:r>
              <a:rPr lang="cs-CZ" dirty="0">
                <a:solidFill>
                  <a:schemeClr val="tx1">
                    <a:lumMod val="85000"/>
                    <a:lumOff val="15000"/>
                  </a:schemeClr>
                </a:solidFill>
              </a:rPr>
              <a:t> type </a:t>
            </a:r>
            <a:r>
              <a:rPr lang="cs-CZ" dirty="0" err="1">
                <a:solidFill>
                  <a:schemeClr val="tx1">
                    <a:lumMod val="85000"/>
                    <a:lumOff val="15000"/>
                  </a:schemeClr>
                </a:solidFill>
              </a:rPr>
              <a:t>of</a:t>
            </a:r>
            <a:r>
              <a:rPr lang="cs-CZ" dirty="0">
                <a:solidFill>
                  <a:schemeClr val="tx1">
                    <a:lumMod val="85000"/>
                    <a:lumOff val="15000"/>
                  </a:schemeClr>
                </a:solidFill>
              </a:rPr>
              <a:t>  </a:t>
            </a:r>
            <a:r>
              <a:rPr lang="cs-CZ" dirty="0" err="1">
                <a:solidFill>
                  <a:schemeClr val="tx1">
                    <a:lumMod val="85000"/>
                    <a:lumOff val="15000"/>
                  </a:schemeClr>
                </a:solidFill>
              </a:rPr>
              <a:t>glands</a:t>
            </a:r>
            <a:endParaRPr lang="cs-CZ" dirty="0">
              <a:solidFill>
                <a:schemeClr val="tx1">
                  <a:lumMod val="85000"/>
                  <a:lumOff val="15000"/>
                </a:schemeClr>
              </a:solidFill>
            </a:endParaRPr>
          </a:p>
          <a:p>
            <a:pPr>
              <a:lnSpc>
                <a:spcPct val="75000"/>
              </a:lnSpc>
              <a:spcBef>
                <a:spcPct val="50000"/>
              </a:spcBef>
            </a:pPr>
            <a:r>
              <a:rPr lang="cs-CZ" b="1" dirty="0">
                <a:solidFill>
                  <a:schemeClr val="tx1">
                    <a:lumMod val="85000"/>
                    <a:lumOff val="15000"/>
                  </a:schemeClr>
                </a:solidFill>
              </a:rPr>
              <a:t>(</a:t>
            </a:r>
            <a:r>
              <a:rPr lang="cs-CZ" b="1" dirty="0" err="1">
                <a:solidFill>
                  <a:schemeClr val="tx1">
                    <a:lumMod val="85000"/>
                    <a:lumOff val="15000"/>
                  </a:schemeClr>
                </a:solidFill>
              </a:rPr>
              <a:t>cells</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intercalated</a:t>
            </a:r>
            <a:r>
              <a:rPr lang="cs-CZ" b="1" dirty="0">
                <a:solidFill>
                  <a:schemeClr val="tx1">
                    <a:lumMod val="85000"/>
                    <a:lumOff val="15000"/>
                  </a:schemeClr>
                </a:solidFill>
              </a:rPr>
              <a:t> </a:t>
            </a:r>
            <a:r>
              <a:rPr lang="cs-CZ" b="1" dirty="0" err="1">
                <a:solidFill>
                  <a:schemeClr val="tx1">
                    <a:lumMod val="85000"/>
                    <a:lumOff val="15000"/>
                  </a:schemeClr>
                </a:solidFill>
              </a:rPr>
              <a:t>ducts</a:t>
            </a:r>
            <a:r>
              <a:rPr lang="cs-CZ" b="1" dirty="0">
                <a:solidFill>
                  <a:schemeClr val="tx1">
                    <a:lumMod val="85000"/>
                    <a:lumOff val="15000"/>
                  </a:schemeClr>
                </a:solidFill>
              </a:rPr>
              <a:t> </a:t>
            </a:r>
            <a:r>
              <a:rPr lang="cs-CZ" b="1" dirty="0" err="1">
                <a:solidFill>
                  <a:schemeClr val="tx1">
                    <a:lumMod val="85000"/>
                    <a:lumOff val="15000"/>
                  </a:schemeClr>
                </a:solidFill>
              </a:rPr>
              <a:t>secrete</a:t>
            </a:r>
            <a:r>
              <a:rPr lang="cs-CZ" b="1" dirty="0">
                <a:solidFill>
                  <a:schemeClr val="tx1">
                    <a:lumMod val="85000"/>
                    <a:lumOff val="15000"/>
                  </a:schemeClr>
                </a:solidFill>
              </a:rPr>
              <a:t> to </a:t>
            </a:r>
            <a:r>
              <a:rPr lang="cs-CZ" b="1" dirty="0" err="1">
                <a:solidFill>
                  <a:schemeClr val="tx1">
                    <a:lumMod val="85000"/>
                    <a:lumOff val="15000"/>
                  </a:schemeClr>
                </a:solidFill>
              </a:rPr>
              <a:t>saliva</a:t>
            </a:r>
            <a:r>
              <a:rPr lang="cs-CZ" b="1" dirty="0">
                <a:solidFill>
                  <a:schemeClr val="tx1">
                    <a:lumMod val="85000"/>
                    <a:lumOff val="15000"/>
                  </a:schemeClr>
                </a:solidFill>
              </a:rPr>
              <a:t> </a:t>
            </a:r>
            <a:r>
              <a:rPr lang="cs-CZ" b="1" dirty="0" err="1">
                <a:solidFill>
                  <a:schemeClr val="tx1">
                    <a:lumMod val="85000"/>
                    <a:lumOff val="15000"/>
                  </a:schemeClr>
                </a:solidFill>
              </a:rPr>
              <a:t>macromolecular</a:t>
            </a:r>
            <a:r>
              <a:rPr lang="cs-CZ" b="1" dirty="0">
                <a:solidFill>
                  <a:schemeClr val="tx1">
                    <a:lumMod val="85000"/>
                    <a:lumOff val="15000"/>
                  </a:schemeClr>
                </a:solidFill>
              </a:rPr>
              <a:t> </a:t>
            </a:r>
            <a:r>
              <a:rPr lang="cs-CZ" b="1" dirty="0" err="1">
                <a:solidFill>
                  <a:schemeClr val="tx1">
                    <a:lumMod val="85000"/>
                    <a:lumOff val="15000"/>
                  </a:schemeClr>
                </a:solidFill>
              </a:rPr>
              <a:t>substances</a:t>
            </a:r>
            <a:r>
              <a:rPr lang="cs-CZ" b="1" dirty="0">
                <a:solidFill>
                  <a:schemeClr val="tx1">
                    <a:lumMod val="85000"/>
                    <a:lumOff val="15000"/>
                  </a:schemeClr>
                </a:solidFill>
              </a:rPr>
              <a:t>: lysozym + </a:t>
            </a:r>
            <a:r>
              <a:rPr lang="cs-CZ" b="1" dirty="0" err="1">
                <a:solidFill>
                  <a:schemeClr val="tx1">
                    <a:lumMod val="85000"/>
                    <a:lumOff val="15000"/>
                  </a:schemeClr>
                </a:solidFill>
              </a:rPr>
              <a:t>lactoferin</a:t>
            </a:r>
            <a:r>
              <a:rPr lang="cs-CZ" b="1" dirty="0">
                <a:solidFill>
                  <a:schemeClr val="tx1">
                    <a:lumMod val="85000"/>
                    <a:lumOff val="15000"/>
                  </a:schemeClr>
                </a:solidFill>
              </a:rPr>
              <a:t>)</a:t>
            </a:r>
          </a:p>
        </p:txBody>
      </p:sp>
      <p:pic>
        <p:nvPicPr>
          <p:cNvPr id="17411" name="Picture 4" descr="005"/>
          <p:cNvPicPr>
            <a:picLocks noChangeAspect="1" noChangeArrowheads="1"/>
          </p:cNvPicPr>
          <p:nvPr/>
        </p:nvPicPr>
        <p:blipFill>
          <a:blip r:embed="rId2" cstate="print">
            <a:lum contrast="10000"/>
          </a:blip>
          <a:srcRect/>
          <a:stretch>
            <a:fillRect/>
          </a:stretch>
        </p:blipFill>
        <p:spPr bwMode="auto">
          <a:xfrm>
            <a:off x="6456834" y="2694033"/>
            <a:ext cx="5470525" cy="3956050"/>
          </a:xfrm>
          <a:prstGeom prst="rect">
            <a:avLst/>
          </a:prstGeom>
          <a:noFill/>
          <a:ln w="9525">
            <a:noFill/>
            <a:miter lim="800000"/>
            <a:headEnd/>
            <a:tailEnd/>
          </a:ln>
        </p:spPr>
      </p:pic>
      <p:sp>
        <p:nvSpPr>
          <p:cNvPr id="17413" name="Oval 6"/>
          <p:cNvSpPr>
            <a:spLocks noChangeArrowheads="1"/>
          </p:cNvSpPr>
          <p:nvPr/>
        </p:nvSpPr>
        <p:spPr bwMode="auto">
          <a:xfrm>
            <a:off x="6961659" y="3775121"/>
            <a:ext cx="1223963" cy="1295400"/>
          </a:xfrm>
          <a:prstGeom prst="ellipse">
            <a:avLst/>
          </a:prstGeom>
          <a:noFill/>
          <a:ln w="57150">
            <a:solidFill>
              <a:srgbClr val="006666"/>
            </a:solidFill>
            <a:round/>
            <a:headEnd/>
            <a:tailEnd/>
          </a:ln>
        </p:spPr>
        <p:txBody>
          <a:bodyPr wrap="none" anchor="ctr"/>
          <a:lstStyle/>
          <a:p>
            <a:pPr algn="ctr"/>
            <a:endParaRPr lang="cs-CZ">
              <a:solidFill>
                <a:schemeClr val="tx1">
                  <a:lumMod val="85000"/>
                  <a:lumOff val="15000"/>
                </a:schemeClr>
              </a:solidFill>
            </a:endParaRPr>
          </a:p>
        </p:txBody>
      </p:sp>
      <p:pic>
        <p:nvPicPr>
          <p:cNvPr id="17415" name="Picture 9" descr="Figure_11-23"/>
          <p:cNvPicPr>
            <a:picLocks noChangeAspect="1" noChangeArrowheads="1"/>
          </p:cNvPicPr>
          <p:nvPr/>
        </p:nvPicPr>
        <p:blipFill>
          <a:blip r:embed="rId3" cstate="print"/>
          <a:srcRect/>
          <a:stretch>
            <a:fillRect/>
          </a:stretch>
        </p:blipFill>
        <p:spPr bwMode="auto">
          <a:xfrm rot="16200000">
            <a:off x="1270991" y="1744059"/>
            <a:ext cx="3956051" cy="585599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39106" y="337831"/>
            <a:ext cx="8713788" cy="815975"/>
          </a:xfrm>
        </p:spPr>
        <p:txBody>
          <a:bodyPr/>
          <a:lstStyle/>
          <a:p>
            <a:pPr eaLnBrk="1" hangingPunct="1">
              <a:defRPr/>
            </a:pPr>
            <a:r>
              <a:rPr lang="cs-CZ" sz="3200" dirty="0" err="1">
                <a:solidFill>
                  <a:schemeClr val="tx1">
                    <a:lumMod val="85000"/>
                    <a:lumOff val="15000"/>
                  </a:schemeClr>
                </a:solidFill>
                <a:latin typeface="+mn-lt"/>
              </a:rPr>
              <a:t>Lecture</a:t>
            </a:r>
            <a:r>
              <a:rPr lang="cs-CZ" sz="3200" dirty="0">
                <a:solidFill>
                  <a:schemeClr val="tx1">
                    <a:lumMod val="85000"/>
                    <a:lumOff val="15000"/>
                  </a:schemeClr>
                </a:solidFill>
                <a:latin typeface="+mn-lt"/>
              </a:rPr>
              <a:t> 2		</a:t>
            </a:r>
            <a:r>
              <a:rPr lang="cs-CZ" dirty="0">
                <a:solidFill>
                  <a:schemeClr val="tx1">
                    <a:lumMod val="85000"/>
                    <a:lumOff val="15000"/>
                  </a:schemeClr>
                </a:solidFill>
                <a:latin typeface="+mn-lt"/>
              </a:rPr>
              <a:t>	</a:t>
            </a:r>
            <a:endParaRPr lang="en-GB" sz="2400" dirty="0">
              <a:solidFill>
                <a:schemeClr val="tx1">
                  <a:lumMod val="85000"/>
                  <a:lumOff val="15000"/>
                </a:schemeClr>
              </a:solidFill>
              <a:latin typeface="+mn-lt"/>
            </a:endParaRPr>
          </a:p>
        </p:txBody>
      </p:sp>
      <p:sp>
        <p:nvSpPr>
          <p:cNvPr id="4099" name="Rectangle 3"/>
          <p:cNvSpPr>
            <a:spLocks noChangeArrowheads="1"/>
          </p:cNvSpPr>
          <p:nvPr/>
        </p:nvSpPr>
        <p:spPr bwMode="auto">
          <a:xfrm>
            <a:off x="772356" y="1696961"/>
            <a:ext cx="10587901" cy="4823208"/>
          </a:xfrm>
          <a:prstGeom prst="rect">
            <a:avLst/>
          </a:prstGeom>
          <a:noFill/>
          <a:ln w="9525">
            <a:noFill/>
            <a:miter lim="800000"/>
            <a:headEnd/>
            <a:tailEnd/>
          </a:ln>
        </p:spPr>
        <p:txBody>
          <a:bodyPr/>
          <a:lstStyle/>
          <a:p>
            <a:pPr marL="342900" indent="-342900">
              <a:lnSpc>
                <a:spcPct val="90000"/>
              </a:lnSpc>
              <a:spcBef>
                <a:spcPct val="20000"/>
              </a:spcBef>
              <a:buSzPct val="65000"/>
              <a:buFont typeface="Arial" panose="020B0604020202020204" pitchFamily="34" charset="0"/>
              <a:buChar char="•"/>
            </a:pPr>
            <a:r>
              <a:rPr lang="en-US" sz="2000" dirty="0">
                <a:solidFill>
                  <a:schemeClr val="tx1">
                    <a:lumMod val="85000"/>
                    <a:lumOff val="15000"/>
                  </a:schemeClr>
                </a:solidFill>
              </a:rPr>
              <a:t>Overview of the </a:t>
            </a:r>
            <a:r>
              <a:rPr lang="en-US" sz="2000" b="1" dirty="0">
                <a:solidFill>
                  <a:schemeClr val="tx1">
                    <a:lumMod val="85000"/>
                    <a:lumOff val="15000"/>
                  </a:schemeClr>
                </a:solidFill>
              </a:rPr>
              <a:t>salivary glands </a:t>
            </a:r>
            <a:r>
              <a:rPr lang="en-US" sz="2000" dirty="0">
                <a:solidFill>
                  <a:schemeClr val="tx1">
                    <a:lumMod val="85000"/>
                    <a:lumOff val="15000"/>
                  </a:schemeClr>
                </a:solidFill>
              </a:rPr>
              <a:t>of the oral cavity and their microscopic structure</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US" sz="2000" b="1" dirty="0">
                <a:solidFill>
                  <a:schemeClr val="tx1">
                    <a:lumMod val="85000"/>
                    <a:lumOff val="15000"/>
                  </a:schemeClr>
                </a:solidFill>
              </a:rPr>
              <a:t>Large salivary glands </a:t>
            </a:r>
            <a:r>
              <a:rPr lang="en-US" sz="2000" dirty="0">
                <a:solidFill>
                  <a:schemeClr val="tx1">
                    <a:lumMod val="85000"/>
                    <a:lumOff val="15000"/>
                  </a:schemeClr>
                </a:solidFill>
              </a:rPr>
              <a:t>- topography, structure and description. </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US" sz="2000" b="1" dirty="0">
                <a:solidFill>
                  <a:schemeClr val="tx1">
                    <a:lumMod val="85000"/>
                    <a:lumOff val="15000"/>
                  </a:schemeClr>
                </a:solidFill>
              </a:rPr>
              <a:t>Saliva</a:t>
            </a:r>
            <a:endParaRPr lang="cs-CZ" sz="2000" b="1"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US" sz="2000" b="1" dirty="0" err="1">
                <a:solidFill>
                  <a:schemeClr val="tx1">
                    <a:lumMod val="85000"/>
                    <a:lumOff val="15000"/>
                  </a:schemeClr>
                </a:solidFill>
              </a:rPr>
              <a:t>Phylogen</a:t>
            </a:r>
            <a:r>
              <a:rPr lang="cs-CZ" sz="2000" b="1" dirty="0" err="1">
                <a:solidFill>
                  <a:schemeClr val="tx1">
                    <a:lumMod val="85000"/>
                    <a:lumOff val="15000"/>
                  </a:schemeClr>
                </a:solidFill>
              </a:rPr>
              <a:t>esis</a:t>
            </a:r>
            <a:r>
              <a:rPr lang="en-US" sz="2000" b="1" dirty="0">
                <a:solidFill>
                  <a:schemeClr val="tx1">
                    <a:lumMod val="85000"/>
                    <a:lumOff val="15000"/>
                  </a:schemeClr>
                </a:solidFill>
              </a:rPr>
              <a:t> and comparative anatomy of teeth</a:t>
            </a:r>
            <a:endParaRPr lang="cs-CZ" sz="2000" b="1"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cs-CZ" sz="2000" b="1" dirty="0" err="1">
                <a:solidFill>
                  <a:schemeClr val="tx1">
                    <a:lumMod val="85000"/>
                    <a:lumOff val="15000"/>
                  </a:schemeClr>
                </a:solidFill>
              </a:rPr>
              <a:t>Tooth</a:t>
            </a:r>
            <a:r>
              <a:rPr lang="en-GB" sz="2000" b="1" dirty="0">
                <a:solidFill>
                  <a:schemeClr val="tx1">
                    <a:lumMod val="85000"/>
                    <a:lumOff val="15000"/>
                  </a:schemeClr>
                </a:solidFill>
              </a:rPr>
              <a:t> </a:t>
            </a:r>
            <a:r>
              <a:rPr lang="cs-CZ" sz="2000" b="1" dirty="0">
                <a:solidFill>
                  <a:schemeClr val="tx1">
                    <a:lumMod val="85000"/>
                    <a:lumOff val="15000"/>
                  </a:schemeClr>
                </a:solidFill>
              </a:rPr>
              <a:t>and </a:t>
            </a:r>
            <a:r>
              <a:rPr lang="en-GB" sz="2000" b="1" dirty="0">
                <a:solidFill>
                  <a:schemeClr val="tx1">
                    <a:lumMod val="85000"/>
                    <a:lumOff val="15000"/>
                  </a:schemeClr>
                </a:solidFill>
              </a:rPr>
              <a:t>periodontium</a:t>
            </a:r>
            <a:endParaRPr lang="cs-CZ" sz="2000" b="1"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US" sz="2000" b="1" dirty="0">
                <a:solidFill>
                  <a:schemeClr val="tx1">
                    <a:lumMod val="85000"/>
                    <a:lumOff val="15000"/>
                  </a:schemeClr>
                </a:solidFill>
              </a:rPr>
              <a:t>Hard tissues of the tooth </a:t>
            </a:r>
            <a:r>
              <a:rPr lang="en-US" sz="2000" dirty="0">
                <a:solidFill>
                  <a:schemeClr val="tx1">
                    <a:lumMod val="85000"/>
                    <a:lumOff val="15000"/>
                  </a:schemeClr>
                </a:solidFill>
              </a:rPr>
              <a:t>- composition and properties</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US" sz="2000" b="1" dirty="0">
                <a:solidFill>
                  <a:schemeClr val="tx1">
                    <a:lumMod val="85000"/>
                    <a:lumOff val="15000"/>
                  </a:schemeClr>
                </a:solidFill>
              </a:rPr>
              <a:t>Overview of methods </a:t>
            </a:r>
            <a:r>
              <a:rPr lang="en-US" sz="2000" dirty="0">
                <a:solidFill>
                  <a:schemeClr val="tx1">
                    <a:lumMod val="85000"/>
                    <a:lumOff val="15000"/>
                  </a:schemeClr>
                </a:solidFill>
              </a:rPr>
              <a:t>used to study the microscopic structure of teeth (</a:t>
            </a:r>
            <a:r>
              <a:rPr lang="cs-CZ" sz="2000" dirty="0" err="1">
                <a:solidFill>
                  <a:schemeClr val="tx1">
                    <a:lumMod val="85000"/>
                    <a:lumOff val="15000"/>
                  </a:schemeClr>
                </a:solidFill>
              </a:rPr>
              <a:t>ground</a:t>
            </a:r>
            <a:r>
              <a:rPr lang="cs-CZ" sz="2000" dirty="0">
                <a:solidFill>
                  <a:schemeClr val="tx1">
                    <a:lumMod val="85000"/>
                    <a:lumOff val="15000"/>
                  </a:schemeClr>
                </a:solidFill>
              </a:rPr>
              <a:t> </a:t>
            </a:r>
            <a:r>
              <a:rPr lang="cs-CZ" sz="2000" dirty="0" err="1">
                <a:solidFill>
                  <a:schemeClr val="tx1">
                    <a:lumMod val="85000"/>
                    <a:lumOff val="15000"/>
                  </a:schemeClr>
                </a:solidFill>
              </a:rPr>
              <a:t>sections</a:t>
            </a:r>
            <a:r>
              <a:rPr lang="en-US" sz="2000" dirty="0">
                <a:solidFill>
                  <a:schemeClr val="tx1">
                    <a:lumMod val="85000"/>
                    <a:lumOff val="15000"/>
                  </a:schemeClr>
                </a:solidFill>
              </a:rPr>
              <a:t>, sections of decalcified teeth, SEM, confocal microscopy)</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en-GB" sz="2000" dirty="0">
              <a:solidFill>
                <a:schemeClr val="tx1">
                  <a:lumMod val="85000"/>
                  <a:lumOff val="1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325000" y="156390"/>
            <a:ext cx="11326530" cy="1969898"/>
          </a:xfrm>
          <a:prstGeom prst="rect">
            <a:avLst/>
          </a:prstGeom>
          <a:noFill/>
          <a:ln w="9525">
            <a:noFill/>
            <a:miter lim="800000"/>
            <a:headEnd/>
            <a:tailEnd/>
          </a:ln>
        </p:spPr>
        <p:txBody>
          <a:bodyPr wrap="square">
            <a:spAutoFit/>
          </a:bodyPr>
          <a:lstStyle/>
          <a:p>
            <a:pPr algn="ctr"/>
            <a:r>
              <a:rPr lang="cs-CZ" sz="2400" b="1" dirty="0" err="1">
                <a:solidFill>
                  <a:schemeClr val="tx1">
                    <a:lumMod val="85000"/>
                    <a:lumOff val="15000"/>
                  </a:schemeClr>
                </a:solidFill>
              </a:rPr>
              <a:t>Striated</a:t>
            </a:r>
            <a:r>
              <a:rPr lang="cs-CZ" sz="2400" b="1" dirty="0">
                <a:solidFill>
                  <a:schemeClr val="tx1">
                    <a:lumMod val="85000"/>
                    <a:lumOff val="15000"/>
                  </a:schemeClr>
                </a:solidFill>
              </a:rPr>
              <a:t> </a:t>
            </a:r>
            <a:r>
              <a:rPr lang="cs-CZ" sz="2400" b="1" dirty="0" err="1">
                <a:solidFill>
                  <a:schemeClr val="tx1">
                    <a:lumMod val="85000"/>
                    <a:lumOff val="15000"/>
                  </a:schemeClr>
                </a:solidFill>
              </a:rPr>
              <a:t>ducts</a:t>
            </a:r>
            <a:endParaRPr lang="cs-CZ" sz="800" dirty="0">
              <a:solidFill>
                <a:schemeClr val="tx1">
                  <a:lumMod val="85000"/>
                  <a:lumOff val="15000"/>
                </a:schemeClr>
              </a:solidFill>
            </a:endParaRPr>
          </a:p>
          <a:p>
            <a:pPr>
              <a:lnSpc>
                <a:spcPct val="110000"/>
              </a:lnSpc>
            </a:pPr>
            <a:endParaRPr lang="cs-CZ" dirty="0">
              <a:solidFill>
                <a:schemeClr val="tx1">
                  <a:lumMod val="85000"/>
                  <a:lumOff val="15000"/>
                </a:schemeClr>
              </a:solidFill>
            </a:endParaRPr>
          </a:p>
          <a:p>
            <a:pPr>
              <a:lnSpc>
                <a:spcPct val="110000"/>
              </a:lnSpc>
            </a:pPr>
            <a:r>
              <a:rPr lang="cs-CZ" dirty="0" err="1">
                <a:solidFill>
                  <a:schemeClr val="tx1">
                    <a:lumMod val="85000"/>
                    <a:lumOff val="15000"/>
                  </a:schemeClr>
                </a:solidFill>
              </a:rPr>
              <a:t>Wider</a:t>
            </a:r>
            <a:r>
              <a:rPr lang="cs-CZ" dirty="0">
                <a:solidFill>
                  <a:schemeClr val="tx1">
                    <a:lumMod val="85000"/>
                    <a:lumOff val="15000"/>
                  </a:schemeClr>
                </a:solidFill>
              </a:rPr>
              <a:t> </a:t>
            </a:r>
            <a:r>
              <a:rPr lang="cs-CZ" dirty="0" err="1">
                <a:solidFill>
                  <a:schemeClr val="tx1">
                    <a:lumMod val="85000"/>
                    <a:lumOff val="15000"/>
                  </a:schemeClr>
                </a:solidFill>
              </a:rPr>
              <a:t>than</a:t>
            </a:r>
            <a:r>
              <a:rPr lang="cs-CZ" dirty="0">
                <a:solidFill>
                  <a:schemeClr val="tx1">
                    <a:lumMod val="85000"/>
                    <a:lumOff val="15000"/>
                  </a:schemeClr>
                </a:solidFill>
              </a:rPr>
              <a:t> </a:t>
            </a:r>
            <a:r>
              <a:rPr lang="cs-CZ" dirty="0" err="1">
                <a:solidFill>
                  <a:schemeClr val="tx1">
                    <a:lumMod val="85000"/>
                    <a:lumOff val="15000"/>
                  </a:schemeClr>
                </a:solidFill>
              </a:rPr>
              <a:t>the</a:t>
            </a:r>
            <a:r>
              <a:rPr lang="cs-CZ" dirty="0">
                <a:solidFill>
                  <a:schemeClr val="tx1">
                    <a:lumMod val="85000"/>
                    <a:lumOff val="15000"/>
                  </a:schemeClr>
                </a:solidFill>
              </a:rPr>
              <a:t> </a:t>
            </a:r>
            <a:r>
              <a:rPr lang="cs-CZ" dirty="0" err="1">
                <a:solidFill>
                  <a:schemeClr val="tx1">
                    <a:lumMod val="85000"/>
                    <a:lumOff val="15000"/>
                  </a:schemeClr>
                </a:solidFill>
              </a:rPr>
              <a:t>intercalated</a:t>
            </a:r>
            <a:r>
              <a:rPr lang="cs-CZ" dirty="0">
                <a:solidFill>
                  <a:schemeClr val="tx1">
                    <a:lumMod val="85000"/>
                    <a:lumOff val="15000"/>
                  </a:schemeClr>
                </a:solidFill>
              </a:rPr>
              <a:t> </a:t>
            </a:r>
            <a:r>
              <a:rPr lang="cs-CZ" dirty="0" err="1">
                <a:solidFill>
                  <a:schemeClr val="tx1">
                    <a:lumMod val="85000"/>
                    <a:lumOff val="15000"/>
                  </a:schemeClr>
                </a:solidFill>
              </a:rPr>
              <a:t>ducts</a:t>
            </a:r>
            <a:r>
              <a:rPr lang="cs-CZ" dirty="0">
                <a:solidFill>
                  <a:schemeClr val="tx1">
                    <a:lumMod val="85000"/>
                    <a:lumOff val="15000"/>
                  </a:schemeClr>
                </a:solidFill>
              </a:rPr>
              <a:t> (</a:t>
            </a:r>
            <a:r>
              <a:rPr lang="cs-CZ" dirty="0" err="1">
                <a:solidFill>
                  <a:schemeClr val="tx1">
                    <a:lumMod val="85000"/>
                    <a:lumOff val="15000"/>
                  </a:schemeClr>
                </a:solidFill>
              </a:rPr>
              <a:t>easy</a:t>
            </a:r>
            <a:r>
              <a:rPr lang="cs-CZ" dirty="0">
                <a:solidFill>
                  <a:schemeClr val="tx1">
                    <a:lumMod val="85000"/>
                    <a:lumOff val="15000"/>
                  </a:schemeClr>
                </a:solidFill>
              </a:rPr>
              <a:t> to </a:t>
            </a:r>
            <a:r>
              <a:rPr lang="cs-CZ" dirty="0" err="1">
                <a:solidFill>
                  <a:schemeClr val="tx1">
                    <a:lumMod val="85000"/>
                    <a:lumOff val="15000"/>
                  </a:schemeClr>
                </a:solidFill>
              </a:rPr>
              <a:t>find</a:t>
            </a:r>
            <a:r>
              <a:rPr lang="cs-CZ" dirty="0">
                <a:solidFill>
                  <a:schemeClr val="tx1">
                    <a:lumMod val="85000"/>
                    <a:lumOff val="15000"/>
                  </a:schemeClr>
                </a:solidFill>
              </a:rPr>
              <a:t>), </a:t>
            </a:r>
            <a:r>
              <a:rPr lang="cs-CZ" dirty="0" err="1">
                <a:solidFill>
                  <a:schemeClr val="tx1">
                    <a:lumMod val="85000"/>
                    <a:lumOff val="15000"/>
                  </a:schemeClr>
                </a:solidFill>
              </a:rPr>
              <a:t>usually</a:t>
            </a:r>
            <a:r>
              <a:rPr lang="cs-CZ" dirty="0">
                <a:solidFill>
                  <a:schemeClr val="tx1">
                    <a:lumMod val="85000"/>
                    <a:lumOff val="15000"/>
                  </a:schemeClr>
                </a:solidFill>
              </a:rPr>
              <a:t> in </a:t>
            </a:r>
            <a:r>
              <a:rPr lang="cs-CZ" dirty="0" err="1">
                <a:solidFill>
                  <a:schemeClr val="tx1">
                    <a:lumMod val="85000"/>
                    <a:lumOff val="15000"/>
                  </a:schemeClr>
                </a:solidFill>
              </a:rPr>
              <a:t>the</a:t>
            </a:r>
            <a:r>
              <a:rPr lang="cs-CZ" dirty="0">
                <a:solidFill>
                  <a:schemeClr val="tx1">
                    <a:lumMod val="85000"/>
                    <a:lumOff val="15000"/>
                  </a:schemeClr>
                </a:solidFill>
              </a:rPr>
              <a:t> </a:t>
            </a:r>
            <a:r>
              <a:rPr lang="cs-CZ" dirty="0" err="1">
                <a:solidFill>
                  <a:schemeClr val="tx1">
                    <a:lumMod val="85000"/>
                    <a:lumOff val="15000"/>
                  </a:schemeClr>
                </a:solidFill>
              </a:rPr>
              <a:t>middle</a:t>
            </a:r>
            <a:r>
              <a:rPr lang="cs-CZ" dirty="0">
                <a:solidFill>
                  <a:schemeClr val="tx1">
                    <a:lumMod val="85000"/>
                    <a:lumOff val="15000"/>
                  </a:schemeClr>
                </a:solidFill>
              </a:rPr>
              <a:t> </a:t>
            </a:r>
            <a:r>
              <a:rPr lang="cs-CZ" dirty="0" err="1">
                <a:solidFill>
                  <a:schemeClr val="tx1">
                    <a:lumMod val="85000"/>
                    <a:lumOff val="15000"/>
                  </a:schemeClr>
                </a:solidFill>
              </a:rPr>
              <a:t>of</a:t>
            </a:r>
            <a:r>
              <a:rPr lang="cs-CZ" dirty="0">
                <a:solidFill>
                  <a:schemeClr val="tx1">
                    <a:lumMod val="85000"/>
                    <a:lumOff val="15000"/>
                  </a:schemeClr>
                </a:solidFill>
              </a:rPr>
              <a:t> lobe </a:t>
            </a:r>
          </a:p>
          <a:p>
            <a:pPr>
              <a:lnSpc>
                <a:spcPct val="110000"/>
              </a:lnSpc>
            </a:pPr>
            <a:r>
              <a:rPr lang="cs-CZ" b="1" dirty="0">
                <a:solidFill>
                  <a:schemeClr val="tx1">
                    <a:lumMod val="85000"/>
                    <a:lumOff val="15000"/>
                  </a:schemeClr>
                </a:solidFill>
              </a:rPr>
              <a:t>Wall</a:t>
            </a:r>
            <a:r>
              <a:rPr lang="cs-CZ" dirty="0">
                <a:solidFill>
                  <a:schemeClr val="tx1">
                    <a:lumMod val="85000"/>
                    <a:lumOff val="15000"/>
                  </a:schemeClr>
                </a:solidFill>
              </a:rPr>
              <a:t>: </a:t>
            </a:r>
            <a:r>
              <a:rPr lang="cs-CZ" dirty="0" err="1">
                <a:solidFill>
                  <a:schemeClr val="tx1">
                    <a:lumMod val="85000"/>
                    <a:lumOff val="15000"/>
                  </a:schemeClr>
                </a:solidFill>
              </a:rPr>
              <a:t>Basal</a:t>
            </a:r>
            <a:r>
              <a:rPr lang="cs-CZ" dirty="0">
                <a:solidFill>
                  <a:schemeClr val="tx1">
                    <a:lumMod val="85000"/>
                    <a:lumOff val="15000"/>
                  </a:schemeClr>
                </a:solidFill>
              </a:rPr>
              <a:t> </a:t>
            </a:r>
            <a:r>
              <a:rPr lang="cs-CZ" dirty="0" err="1">
                <a:solidFill>
                  <a:schemeClr val="tx1">
                    <a:lumMod val="85000"/>
                    <a:lumOff val="15000"/>
                  </a:schemeClr>
                </a:solidFill>
              </a:rPr>
              <a:t>membrane</a:t>
            </a:r>
            <a:r>
              <a:rPr lang="cs-CZ" dirty="0">
                <a:solidFill>
                  <a:schemeClr val="tx1">
                    <a:lumMod val="85000"/>
                    <a:lumOff val="15000"/>
                  </a:schemeClr>
                </a:solidFill>
              </a:rPr>
              <a:t> and </a:t>
            </a:r>
            <a:r>
              <a:rPr lang="cs-CZ" dirty="0" err="1">
                <a:solidFill>
                  <a:schemeClr val="tx1">
                    <a:lumMod val="85000"/>
                    <a:lumOff val="15000"/>
                  </a:schemeClr>
                </a:solidFill>
              </a:rPr>
              <a:t>simple</a:t>
            </a:r>
            <a:r>
              <a:rPr lang="cs-CZ" dirty="0">
                <a:solidFill>
                  <a:schemeClr val="tx1">
                    <a:lumMod val="85000"/>
                    <a:lumOff val="15000"/>
                  </a:schemeClr>
                </a:solidFill>
              </a:rPr>
              <a:t> </a:t>
            </a:r>
            <a:r>
              <a:rPr lang="cs-CZ" dirty="0" err="1">
                <a:solidFill>
                  <a:schemeClr val="tx1">
                    <a:lumMod val="85000"/>
                    <a:lumOff val="15000"/>
                  </a:schemeClr>
                </a:solidFill>
              </a:rPr>
              <a:t>cuboidal</a:t>
            </a:r>
            <a:r>
              <a:rPr lang="cs-CZ" dirty="0">
                <a:solidFill>
                  <a:schemeClr val="tx1">
                    <a:lumMod val="85000"/>
                    <a:lumOff val="15000"/>
                  </a:schemeClr>
                </a:solidFill>
              </a:rPr>
              <a:t>/</a:t>
            </a:r>
            <a:r>
              <a:rPr lang="cs-CZ" dirty="0" err="1">
                <a:solidFill>
                  <a:schemeClr val="tx1">
                    <a:lumMod val="85000"/>
                    <a:lumOff val="15000"/>
                  </a:schemeClr>
                </a:solidFill>
              </a:rPr>
              <a:t>low</a:t>
            </a:r>
            <a:r>
              <a:rPr lang="cs-CZ" dirty="0">
                <a:solidFill>
                  <a:schemeClr val="tx1">
                    <a:lumMod val="85000"/>
                    <a:lumOff val="15000"/>
                  </a:schemeClr>
                </a:solidFill>
              </a:rPr>
              <a:t> </a:t>
            </a:r>
            <a:r>
              <a:rPr lang="cs-CZ" dirty="0" err="1">
                <a:solidFill>
                  <a:schemeClr val="tx1">
                    <a:lumMod val="85000"/>
                    <a:lumOff val="15000"/>
                  </a:schemeClr>
                </a:solidFill>
              </a:rPr>
              <a:t>columnar</a:t>
            </a:r>
            <a:r>
              <a:rPr lang="cs-CZ" dirty="0">
                <a:solidFill>
                  <a:schemeClr val="tx1">
                    <a:lumMod val="85000"/>
                    <a:lumOff val="15000"/>
                  </a:schemeClr>
                </a:solidFill>
              </a:rPr>
              <a:t> </a:t>
            </a:r>
            <a:r>
              <a:rPr lang="cs-CZ" dirty="0" err="1">
                <a:solidFill>
                  <a:schemeClr val="tx1">
                    <a:lumMod val="85000"/>
                    <a:lumOff val="15000"/>
                  </a:schemeClr>
                </a:solidFill>
              </a:rPr>
              <a:t>ep</a:t>
            </a:r>
            <a:r>
              <a:rPr lang="cs-CZ" dirty="0">
                <a:solidFill>
                  <a:schemeClr val="tx1">
                    <a:lumMod val="85000"/>
                    <a:lumOff val="15000"/>
                  </a:schemeClr>
                </a:solidFill>
              </a:rPr>
              <a:t>. </a:t>
            </a:r>
          </a:p>
          <a:p>
            <a:pPr>
              <a:lnSpc>
                <a:spcPct val="110000"/>
              </a:lnSpc>
            </a:pPr>
            <a:r>
              <a:rPr lang="cs-CZ" b="1" dirty="0">
                <a:solidFill>
                  <a:schemeClr val="tx1">
                    <a:lumMod val="85000"/>
                    <a:lumOff val="15000"/>
                  </a:schemeClr>
                </a:solidFill>
              </a:rPr>
              <a:t>M</a:t>
            </a:r>
            <a:r>
              <a:rPr lang="en-US" b="1" dirty="0" err="1">
                <a:solidFill>
                  <a:schemeClr val="tx1">
                    <a:lumMod val="85000"/>
                    <a:lumOff val="15000"/>
                  </a:schemeClr>
                </a:solidFill>
              </a:rPr>
              <a:t>icrovilli</a:t>
            </a:r>
            <a:r>
              <a:rPr lang="cs-CZ" b="1" dirty="0">
                <a:solidFill>
                  <a:schemeClr val="tx1">
                    <a:lumMod val="85000"/>
                    <a:lumOff val="15000"/>
                  </a:schemeClr>
                </a:solidFill>
              </a:rPr>
              <a:t> o</a:t>
            </a:r>
            <a:r>
              <a:rPr lang="en-US" b="1" dirty="0">
                <a:solidFill>
                  <a:schemeClr val="tx1">
                    <a:lumMod val="85000"/>
                    <a:lumOff val="15000"/>
                  </a:schemeClr>
                </a:solidFill>
              </a:rPr>
              <a:t>n apexes</a:t>
            </a:r>
            <a:r>
              <a:rPr lang="cs-CZ" b="1" dirty="0">
                <a:solidFill>
                  <a:schemeClr val="tx1">
                    <a:lumMod val="85000"/>
                    <a:lumOff val="15000"/>
                  </a:schemeClr>
                </a:solidFill>
              </a:rPr>
              <a:t> and </a:t>
            </a:r>
            <a:r>
              <a:rPr lang="cs-CZ" b="1" dirty="0" err="1">
                <a:solidFill>
                  <a:schemeClr val="tx1">
                    <a:lumMod val="85000"/>
                    <a:lumOff val="15000"/>
                  </a:schemeClr>
                </a:solidFill>
              </a:rPr>
              <a:t>an</a:t>
            </a:r>
            <a:r>
              <a:rPr lang="en-US" b="1" dirty="0">
                <a:solidFill>
                  <a:schemeClr val="tx1">
                    <a:lumMod val="85000"/>
                    <a:lumOff val="15000"/>
                  </a:schemeClr>
                </a:solidFill>
              </a:rPr>
              <a:t> bases </a:t>
            </a:r>
            <a:r>
              <a:rPr lang="cs-CZ" b="1" dirty="0" err="1">
                <a:solidFill>
                  <a:schemeClr val="tx1">
                    <a:lumMod val="85000"/>
                    <a:lumOff val="15000"/>
                  </a:schemeClr>
                </a:solidFill>
              </a:rPr>
              <a:t>characteristic</a:t>
            </a:r>
            <a:r>
              <a:rPr lang="cs-CZ" b="1" dirty="0">
                <a:solidFill>
                  <a:schemeClr val="tx1">
                    <a:lumMod val="85000"/>
                    <a:lumOff val="15000"/>
                  </a:schemeClr>
                </a:solidFill>
              </a:rPr>
              <a:t> </a:t>
            </a:r>
            <a:r>
              <a:rPr lang="cs-CZ" b="1" dirty="0" err="1">
                <a:solidFill>
                  <a:schemeClr val="tx1">
                    <a:lumMod val="85000"/>
                    <a:lumOff val="15000"/>
                  </a:schemeClr>
                </a:solidFill>
              </a:rPr>
              <a:t>striation</a:t>
            </a:r>
            <a:r>
              <a:rPr lang="cs-CZ" b="1" dirty="0">
                <a:solidFill>
                  <a:schemeClr val="tx1">
                    <a:lumMod val="85000"/>
                    <a:lumOff val="15000"/>
                  </a:schemeClr>
                </a:solidFill>
              </a:rPr>
              <a:t> </a:t>
            </a:r>
            <a:r>
              <a:rPr lang="en-US" b="1" dirty="0">
                <a:solidFill>
                  <a:schemeClr val="tx1">
                    <a:lumMod val="85000"/>
                    <a:lumOff val="15000"/>
                  </a:schemeClr>
                </a:solidFill>
              </a:rPr>
              <a:t>(basolateral labyrinth</a:t>
            </a:r>
            <a:r>
              <a:rPr lang="cs-CZ" b="1" dirty="0">
                <a:solidFill>
                  <a:schemeClr val="tx1">
                    <a:lumMod val="85000"/>
                    <a:lumOff val="15000"/>
                  </a:schemeClr>
                </a:solidFill>
              </a:rPr>
              <a:t>)</a:t>
            </a:r>
          </a:p>
          <a:p>
            <a:pPr>
              <a:lnSpc>
                <a:spcPct val="110000"/>
              </a:lnSpc>
            </a:pPr>
            <a:r>
              <a:rPr lang="en-US" dirty="0">
                <a:solidFill>
                  <a:schemeClr val="tx1">
                    <a:lumMod val="85000"/>
                    <a:lumOff val="15000"/>
                  </a:schemeClr>
                </a:solidFill>
              </a:rPr>
              <a:t>In the cytoplasm of cytokeratin filaments</a:t>
            </a:r>
            <a:endParaRPr lang="en-GB" dirty="0">
              <a:solidFill>
                <a:schemeClr val="tx1">
                  <a:lumMod val="85000"/>
                  <a:lumOff val="15000"/>
                </a:schemeClr>
              </a:solidFill>
            </a:endParaRPr>
          </a:p>
        </p:txBody>
      </p:sp>
      <p:pic>
        <p:nvPicPr>
          <p:cNvPr id="18436" name="Picture 2" descr="SLZLP0011"/>
          <p:cNvPicPr>
            <a:picLocks noChangeAspect="1" noChangeArrowheads="1"/>
          </p:cNvPicPr>
          <p:nvPr/>
        </p:nvPicPr>
        <p:blipFill rotWithShape="1">
          <a:blip r:embed="rId2" cstate="print">
            <a:lum bright="-10000" contrast="10000"/>
          </a:blip>
          <a:srcRect r="24023" b="12192"/>
          <a:stretch/>
        </p:blipFill>
        <p:spPr bwMode="auto">
          <a:xfrm>
            <a:off x="364109" y="2537278"/>
            <a:ext cx="4137047" cy="3549650"/>
          </a:xfrm>
          <a:prstGeom prst="rect">
            <a:avLst/>
          </a:prstGeom>
          <a:noFill/>
          <a:ln w="9525">
            <a:noFill/>
            <a:miter lim="800000"/>
            <a:headEnd/>
            <a:tailEnd/>
          </a:ln>
        </p:spPr>
      </p:pic>
      <p:sp>
        <p:nvSpPr>
          <p:cNvPr id="18437" name="Obdélník 6"/>
          <p:cNvSpPr>
            <a:spLocks noChangeArrowheads="1"/>
          </p:cNvSpPr>
          <p:nvPr/>
        </p:nvSpPr>
        <p:spPr bwMode="auto">
          <a:xfrm>
            <a:off x="325000" y="6086928"/>
            <a:ext cx="4137047" cy="307777"/>
          </a:xfrm>
          <a:prstGeom prst="rect">
            <a:avLst/>
          </a:prstGeom>
          <a:noFill/>
          <a:ln w="9525">
            <a:noFill/>
            <a:miter lim="800000"/>
            <a:headEnd/>
            <a:tailEnd/>
          </a:ln>
        </p:spPr>
        <p:txBody>
          <a:bodyPr wrap="square">
            <a:spAutoFit/>
          </a:bodyPr>
          <a:lstStyle/>
          <a:p>
            <a:r>
              <a:rPr lang="cs-CZ" sz="1400" b="1" dirty="0" err="1">
                <a:cs typeface="Times New Roman" pitchFamily="18" charset="0"/>
              </a:rPr>
              <a:t>Glandula</a:t>
            </a:r>
            <a:r>
              <a:rPr lang="cs-CZ" sz="1400" b="1" dirty="0">
                <a:cs typeface="Times New Roman" pitchFamily="18" charset="0"/>
              </a:rPr>
              <a:t> </a:t>
            </a:r>
            <a:r>
              <a:rPr lang="cs-CZ" sz="1400" b="1" dirty="0" err="1">
                <a:cs typeface="Times New Roman" pitchFamily="18" charset="0"/>
              </a:rPr>
              <a:t>submandibularis</a:t>
            </a:r>
            <a:endParaRPr lang="cs-CZ" sz="1400" dirty="0"/>
          </a:p>
        </p:txBody>
      </p:sp>
      <p:sp>
        <p:nvSpPr>
          <p:cNvPr id="18438" name="Line 9"/>
          <p:cNvSpPr>
            <a:spLocks noChangeShapeType="1"/>
          </p:cNvSpPr>
          <p:nvPr/>
        </p:nvSpPr>
        <p:spPr bwMode="auto">
          <a:xfrm flipV="1">
            <a:off x="2855913" y="3429001"/>
            <a:ext cx="576262" cy="576263"/>
          </a:xfrm>
          <a:prstGeom prst="line">
            <a:avLst/>
          </a:prstGeom>
          <a:noFill/>
          <a:ln w="76200">
            <a:solidFill>
              <a:srgbClr val="000000"/>
            </a:solidFill>
            <a:round/>
            <a:headEnd/>
            <a:tailEnd type="triangle" w="med" len="med"/>
          </a:ln>
        </p:spPr>
        <p:txBody>
          <a:bodyPr/>
          <a:lstStyle/>
          <a:p>
            <a:endParaRPr lang="cs-CZ"/>
          </a:p>
        </p:txBody>
      </p:sp>
      <p:pic>
        <p:nvPicPr>
          <p:cNvPr id="18439" name="Obrázek 6" descr="Figure_11-29.jpg"/>
          <p:cNvPicPr>
            <a:picLocks noChangeAspect="1"/>
          </p:cNvPicPr>
          <p:nvPr/>
        </p:nvPicPr>
        <p:blipFill>
          <a:blip r:embed="rId3" cstate="print"/>
          <a:srcRect/>
          <a:stretch>
            <a:fillRect/>
          </a:stretch>
        </p:blipFill>
        <p:spPr bwMode="auto">
          <a:xfrm>
            <a:off x="9336087" y="2725639"/>
            <a:ext cx="2628391" cy="3946110"/>
          </a:xfrm>
          <a:prstGeom prst="rect">
            <a:avLst/>
          </a:prstGeom>
          <a:noFill/>
          <a:ln w="9525">
            <a:noFill/>
            <a:miter lim="800000"/>
            <a:headEnd/>
            <a:tailEnd/>
          </a:ln>
        </p:spPr>
      </p:pic>
      <p:pic>
        <p:nvPicPr>
          <p:cNvPr id="8" name="Picture 4" descr="006">
            <a:extLst>
              <a:ext uri="{FF2B5EF4-FFF2-40B4-BE49-F238E27FC236}">
                <a16:creationId xmlns:a16="http://schemas.microsoft.com/office/drawing/2014/main" id="{68A8A99C-B948-4F6D-AAE9-D233D8AE4228}"/>
              </a:ext>
            </a:extLst>
          </p:cNvPr>
          <p:cNvPicPr>
            <a:picLocks noChangeAspect="1" noChangeArrowheads="1"/>
          </p:cNvPicPr>
          <p:nvPr/>
        </p:nvPicPr>
        <p:blipFill>
          <a:blip r:embed="rId4" cstate="print"/>
          <a:srcRect/>
          <a:stretch>
            <a:fillRect/>
          </a:stretch>
        </p:blipFill>
        <p:spPr bwMode="auto">
          <a:xfrm>
            <a:off x="5150760" y="4381138"/>
            <a:ext cx="3173295" cy="2320472"/>
          </a:xfrm>
          <a:prstGeom prst="rect">
            <a:avLst/>
          </a:prstGeom>
          <a:noFill/>
          <a:ln w="9525">
            <a:noFill/>
            <a:miter lim="800000"/>
            <a:headEnd/>
            <a:tailEnd/>
          </a:ln>
        </p:spPr>
      </p:pic>
      <p:sp>
        <p:nvSpPr>
          <p:cNvPr id="9" name="Rectangle 8">
            <a:extLst>
              <a:ext uri="{FF2B5EF4-FFF2-40B4-BE49-F238E27FC236}">
                <a16:creationId xmlns:a16="http://schemas.microsoft.com/office/drawing/2014/main" id="{76D314FD-EDF0-4E1A-9F37-429695CEC90E}"/>
              </a:ext>
            </a:extLst>
          </p:cNvPr>
          <p:cNvSpPr>
            <a:spLocks noChangeArrowheads="1"/>
          </p:cNvSpPr>
          <p:nvPr/>
        </p:nvSpPr>
        <p:spPr bwMode="auto">
          <a:xfrm>
            <a:off x="4664127" y="2299882"/>
            <a:ext cx="4908498" cy="1905265"/>
          </a:xfrm>
          <a:prstGeom prst="rect">
            <a:avLst/>
          </a:prstGeom>
          <a:noFill/>
          <a:ln w="9525">
            <a:noFill/>
            <a:miter lim="800000"/>
            <a:headEnd/>
            <a:tailEnd/>
          </a:ln>
        </p:spPr>
        <p:txBody>
          <a:bodyPr wrap="square" anchor="ctr">
            <a:spAutoFit/>
          </a:bodyPr>
          <a:lstStyle/>
          <a:p>
            <a:pPr>
              <a:lnSpc>
                <a:spcPct val="110000"/>
              </a:lnSpc>
            </a:pPr>
            <a:r>
              <a:rPr lang="en-US" dirty="0">
                <a:solidFill>
                  <a:schemeClr val="tx1">
                    <a:lumMod val="85000"/>
                    <a:lumOff val="15000"/>
                  </a:schemeClr>
                </a:solidFill>
              </a:rPr>
              <a:t>The cells of </a:t>
            </a:r>
            <a:r>
              <a:rPr lang="cs-CZ" dirty="0" err="1">
                <a:solidFill>
                  <a:schemeClr val="tx1">
                    <a:lumMod val="85000"/>
                    <a:lumOff val="15000"/>
                  </a:schemeClr>
                </a:solidFill>
              </a:rPr>
              <a:t>striated</a:t>
            </a:r>
            <a:r>
              <a:rPr lang="cs-CZ" dirty="0">
                <a:solidFill>
                  <a:schemeClr val="tx1">
                    <a:lumMod val="85000"/>
                    <a:lumOff val="15000"/>
                  </a:schemeClr>
                </a:solidFill>
              </a:rPr>
              <a:t> </a:t>
            </a:r>
            <a:r>
              <a:rPr lang="cs-CZ" dirty="0" err="1">
                <a:solidFill>
                  <a:schemeClr val="tx1">
                    <a:lumMod val="85000"/>
                    <a:lumOff val="15000"/>
                  </a:schemeClr>
                </a:solidFill>
              </a:rPr>
              <a:t>ducts</a:t>
            </a:r>
            <a:r>
              <a:rPr lang="cs-CZ" dirty="0">
                <a:solidFill>
                  <a:schemeClr val="tx1">
                    <a:lumMod val="85000"/>
                    <a:lumOff val="15000"/>
                  </a:schemeClr>
                </a:solidFill>
              </a:rPr>
              <a:t> </a:t>
            </a:r>
            <a:r>
              <a:rPr lang="en-US" dirty="0">
                <a:solidFill>
                  <a:schemeClr val="tx1">
                    <a:lumMod val="85000"/>
                    <a:lumOff val="15000"/>
                  </a:schemeClr>
                </a:solidFill>
              </a:rPr>
              <a:t>regulate the content of water and electrolytes (Na+, K+, Cl-, Ca2+, Mg2+, HCO3-) in the secretion.</a:t>
            </a:r>
          </a:p>
          <a:p>
            <a:pPr>
              <a:lnSpc>
                <a:spcPct val="110000"/>
              </a:lnSpc>
            </a:pPr>
            <a:r>
              <a:rPr lang="cs-CZ" b="1" dirty="0" err="1">
                <a:solidFill>
                  <a:schemeClr val="tx1">
                    <a:lumMod val="85000"/>
                    <a:lumOff val="15000"/>
                  </a:schemeClr>
                </a:solidFill>
              </a:rPr>
              <a:t>Resorption</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en-US" b="1" dirty="0">
                <a:solidFill>
                  <a:schemeClr val="tx1">
                    <a:lumMod val="85000"/>
                    <a:lumOff val="15000"/>
                  </a:schemeClr>
                </a:solidFill>
              </a:rPr>
              <a:t>Na+, and Cl-</a:t>
            </a:r>
            <a:endParaRPr lang="cs-CZ" b="1" dirty="0">
              <a:solidFill>
                <a:schemeClr val="tx1">
                  <a:lumMod val="85000"/>
                  <a:lumOff val="15000"/>
                </a:schemeClr>
              </a:solidFill>
            </a:endParaRPr>
          </a:p>
          <a:p>
            <a:pPr>
              <a:lnSpc>
                <a:spcPct val="110000"/>
              </a:lnSpc>
            </a:pPr>
            <a:r>
              <a:rPr lang="cs-CZ" b="1" dirty="0" err="1">
                <a:solidFill>
                  <a:schemeClr val="tx1">
                    <a:lumMod val="85000"/>
                    <a:lumOff val="15000"/>
                  </a:schemeClr>
                </a:solidFill>
              </a:rPr>
              <a:t>Secretion</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en-US" b="1" dirty="0">
                <a:solidFill>
                  <a:schemeClr val="tx1">
                    <a:lumMod val="85000"/>
                    <a:lumOff val="15000"/>
                  </a:schemeClr>
                </a:solidFill>
              </a:rPr>
              <a:t>K+ and HCO3-</a:t>
            </a:r>
          </a:p>
          <a:p>
            <a:pPr>
              <a:lnSpc>
                <a:spcPct val="110000"/>
              </a:lnSpc>
            </a:pPr>
            <a:r>
              <a:rPr lang="en-US" dirty="0">
                <a:solidFill>
                  <a:schemeClr val="tx1">
                    <a:lumMod val="85000"/>
                    <a:lumOff val="15000"/>
                  </a:schemeClr>
                </a:solidFill>
              </a:rPr>
              <a:t>nerve control</a:t>
            </a:r>
            <a:endParaRPr lang="en-GB" dirty="0">
              <a:solidFill>
                <a:schemeClr val="tx1">
                  <a:lumMod val="85000"/>
                  <a:lumOff val="1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5A64F34-C497-4643-AED6-1FF1727FD993}"/>
              </a:ext>
            </a:extLst>
          </p:cNvPr>
          <p:cNvSpPr txBox="1">
            <a:spLocks noChangeArrowheads="1"/>
          </p:cNvSpPr>
          <p:nvPr/>
        </p:nvSpPr>
        <p:spPr>
          <a:xfrm>
            <a:off x="1562100" y="414337"/>
            <a:ext cx="692308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2400" b="1" dirty="0" err="1">
                <a:latin typeface="+mn-lt"/>
              </a:rPr>
              <a:t>Striated</a:t>
            </a:r>
            <a:r>
              <a:rPr lang="cs-CZ" altLang="cs-CZ" sz="2400" b="1" dirty="0">
                <a:latin typeface="+mn-lt"/>
              </a:rPr>
              <a:t> </a:t>
            </a:r>
            <a:r>
              <a:rPr lang="cs-CZ" altLang="cs-CZ" sz="2400" b="1" dirty="0" err="1">
                <a:latin typeface="+mn-lt"/>
              </a:rPr>
              <a:t>duct</a:t>
            </a:r>
            <a:r>
              <a:rPr lang="cs-CZ" altLang="cs-CZ" sz="2400" b="1" dirty="0">
                <a:latin typeface="+mn-lt"/>
              </a:rPr>
              <a:t> – </a:t>
            </a:r>
            <a:r>
              <a:rPr lang="cs-CZ" altLang="cs-CZ" sz="2400" b="1" dirty="0" err="1">
                <a:latin typeface="+mn-lt"/>
              </a:rPr>
              <a:t>basal</a:t>
            </a:r>
            <a:r>
              <a:rPr lang="cs-CZ" altLang="cs-CZ" sz="2400" b="1" dirty="0">
                <a:latin typeface="+mn-lt"/>
              </a:rPr>
              <a:t> </a:t>
            </a:r>
            <a:r>
              <a:rPr lang="cs-CZ" altLang="cs-CZ" sz="2400" b="1" dirty="0" err="1">
                <a:latin typeface="+mn-lt"/>
              </a:rPr>
              <a:t>labyrinth</a:t>
            </a:r>
            <a:endParaRPr lang="cs-CZ" altLang="cs-CZ" sz="2400" dirty="0">
              <a:latin typeface="+mn-lt"/>
            </a:endParaRPr>
          </a:p>
        </p:txBody>
      </p:sp>
      <p:pic>
        <p:nvPicPr>
          <p:cNvPr id="3" name="parotid2he" descr="par044he">
            <a:extLst>
              <a:ext uri="{FF2B5EF4-FFF2-40B4-BE49-F238E27FC236}">
                <a16:creationId xmlns:a16="http://schemas.microsoft.com/office/drawing/2014/main" id="{C14969FF-F88B-41F4-85AD-67B5DE07F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9350" y="1557338"/>
            <a:ext cx="4067175" cy="5300662"/>
          </a:xfrm>
          <a:prstGeom prst="rect">
            <a:avLst/>
          </a:prstGeom>
          <a:noFill/>
          <a:ln>
            <a:solidFill>
              <a:srgbClr val="CC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9" descr="Cells_html_20345d53">
            <a:hlinkClick r:id="rId3"/>
            <a:extLst>
              <a:ext uri="{FF2B5EF4-FFF2-40B4-BE49-F238E27FC236}">
                <a16:creationId xmlns:a16="http://schemas.microsoft.com/office/drawing/2014/main" id="{B3454023-7C0F-49E8-9F9D-5A2A78C15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72225" y="188913"/>
            <a:ext cx="1352550" cy="1295400"/>
          </a:xfrm>
          <a:prstGeom prst="rect">
            <a:avLst/>
          </a:prstGeom>
          <a:ln>
            <a:solidFill>
              <a:srgbClr val="CC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3">
            <a:extLst>
              <a:ext uri="{FF2B5EF4-FFF2-40B4-BE49-F238E27FC236}">
                <a16:creationId xmlns:a16="http://schemas.microsoft.com/office/drawing/2014/main" id="{9E97AA1C-4E0D-450A-A84A-DFD70DAE7B64}"/>
              </a:ext>
            </a:extLst>
          </p:cNvPr>
          <p:cNvSpPr txBox="1">
            <a:spLocks noChangeArrowheads="1"/>
          </p:cNvSpPr>
          <p:nvPr/>
        </p:nvSpPr>
        <p:spPr bwMode="auto">
          <a:xfrm>
            <a:off x="1403350" y="5661025"/>
            <a:ext cx="42481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a:latin typeface="+mn-lt"/>
              </a:rPr>
              <a:t>Base </a:t>
            </a:r>
            <a:r>
              <a:rPr lang="cs-CZ" altLang="cs-CZ" sz="1800" b="1" dirty="0" err="1">
                <a:latin typeface="+mn-lt"/>
              </a:rPr>
              <a:t>of</a:t>
            </a:r>
            <a:r>
              <a:rPr lang="cs-CZ" altLang="cs-CZ" sz="1800" b="1" dirty="0">
                <a:latin typeface="+mn-lt"/>
              </a:rPr>
              <a:t> </a:t>
            </a:r>
            <a:r>
              <a:rPr lang="cs-CZ" altLang="cs-CZ" sz="1800" b="1" dirty="0" err="1">
                <a:latin typeface="+mn-lt"/>
              </a:rPr>
              <a:t>epithelial</a:t>
            </a:r>
            <a:r>
              <a:rPr lang="cs-CZ" altLang="cs-CZ" sz="1800" b="1" dirty="0">
                <a:latin typeface="+mn-lt"/>
              </a:rPr>
              <a:t> cell:</a:t>
            </a:r>
          </a:p>
          <a:p>
            <a:pPr eaLnBrk="1" hangingPunct="1">
              <a:spcBef>
                <a:spcPct val="0"/>
              </a:spcBef>
              <a:buFontTx/>
              <a:buNone/>
            </a:pPr>
            <a:r>
              <a:rPr lang="cs-CZ" altLang="cs-CZ" sz="1800" dirty="0" err="1">
                <a:latin typeface="+mn-lt"/>
              </a:rPr>
              <a:t>Invagintion</a:t>
            </a:r>
            <a:r>
              <a:rPr lang="cs-CZ" altLang="cs-CZ" sz="1800" dirty="0">
                <a:latin typeface="+mn-lt"/>
              </a:rPr>
              <a:t> </a:t>
            </a:r>
            <a:r>
              <a:rPr lang="cs-CZ" altLang="cs-CZ" sz="1800" dirty="0" err="1">
                <a:latin typeface="+mn-lt"/>
              </a:rPr>
              <a:t>of</a:t>
            </a:r>
            <a:r>
              <a:rPr lang="cs-CZ" altLang="cs-CZ" sz="1800" dirty="0">
                <a:latin typeface="+mn-lt"/>
              </a:rPr>
              <a:t> </a:t>
            </a:r>
            <a:r>
              <a:rPr lang="cs-CZ" altLang="cs-CZ" sz="1800" dirty="0" err="1">
                <a:latin typeface="+mn-lt"/>
              </a:rPr>
              <a:t>cytoplasmic</a:t>
            </a:r>
            <a:r>
              <a:rPr lang="cs-CZ" altLang="cs-CZ" sz="1800" dirty="0">
                <a:latin typeface="+mn-lt"/>
              </a:rPr>
              <a:t> </a:t>
            </a:r>
            <a:r>
              <a:rPr lang="cs-CZ" altLang="cs-CZ" sz="1800" dirty="0" err="1">
                <a:latin typeface="+mn-lt"/>
              </a:rPr>
              <a:t>membrane</a:t>
            </a:r>
            <a:r>
              <a:rPr lang="cs-CZ" altLang="cs-CZ" sz="1800" dirty="0">
                <a:latin typeface="+mn-lt"/>
              </a:rPr>
              <a:t>, </a:t>
            </a:r>
            <a:r>
              <a:rPr lang="cs-CZ" altLang="cs-CZ" sz="1800" dirty="0" err="1">
                <a:latin typeface="+mn-lt"/>
              </a:rPr>
              <a:t>numerous</a:t>
            </a:r>
            <a:r>
              <a:rPr lang="cs-CZ" altLang="cs-CZ" sz="1800" dirty="0">
                <a:latin typeface="+mn-lt"/>
              </a:rPr>
              <a:t> </a:t>
            </a:r>
            <a:r>
              <a:rPr lang="cs-CZ" altLang="cs-CZ" sz="1800" dirty="0" err="1">
                <a:latin typeface="+mn-lt"/>
              </a:rPr>
              <a:t>mitochondria</a:t>
            </a:r>
            <a:endParaRPr lang="cs-CZ" altLang="cs-CZ" sz="1800" dirty="0">
              <a:latin typeface="+mn-lt"/>
            </a:endParaRPr>
          </a:p>
        </p:txBody>
      </p:sp>
      <p:pic>
        <p:nvPicPr>
          <p:cNvPr id="6" name="Picture 31" descr="Mitokid">
            <a:extLst>
              <a:ext uri="{FF2B5EF4-FFF2-40B4-BE49-F238E27FC236}">
                <a16:creationId xmlns:a16="http://schemas.microsoft.com/office/drawing/2014/main" id="{F9797695-4538-4884-B878-9A4241E8F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476375" y="1557338"/>
            <a:ext cx="4248150" cy="374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3">
            <a:extLst>
              <a:ext uri="{FF2B5EF4-FFF2-40B4-BE49-F238E27FC236}">
                <a16:creationId xmlns:a16="http://schemas.microsoft.com/office/drawing/2014/main" id="{CF5320EC-30AA-4A0F-AD03-07E4B2228A71}"/>
              </a:ext>
            </a:extLst>
          </p:cNvPr>
          <p:cNvSpPr txBox="1">
            <a:spLocks noChangeArrowheads="1"/>
          </p:cNvSpPr>
          <p:nvPr/>
        </p:nvSpPr>
        <p:spPr bwMode="auto">
          <a:xfrm>
            <a:off x="7724775" y="651947"/>
            <a:ext cx="1728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i="1" dirty="0" err="1">
                <a:latin typeface="+mn-lt"/>
              </a:rPr>
              <a:t>Epithelial</a:t>
            </a:r>
            <a:r>
              <a:rPr lang="cs-CZ" altLang="cs-CZ" sz="1800" i="1" dirty="0">
                <a:latin typeface="+mn-lt"/>
              </a:rPr>
              <a:t> cell</a:t>
            </a:r>
          </a:p>
        </p:txBody>
      </p:sp>
    </p:spTree>
    <p:extLst>
      <p:ext uri="{BB962C8B-B14F-4D97-AF65-F5344CB8AC3E}">
        <p14:creationId xmlns:p14="http://schemas.microsoft.com/office/powerpoint/2010/main" val="31261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10"/>
          <p:cNvSpPr>
            <a:spLocks noChangeArrowheads="1"/>
          </p:cNvSpPr>
          <p:nvPr/>
        </p:nvSpPr>
        <p:spPr bwMode="auto">
          <a:xfrm>
            <a:off x="1847850" y="4327526"/>
            <a:ext cx="8496300" cy="396875"/>
          </a:xfrm>
          <a:prstGeom prst="rect">
            <a:avLst/>
          </a:prstGeom>
          <a:noFill/>
          <a:ln w="9525">
            <a:noFill/>
            <a:miter lim="800000"/>
            <a:headEnd/>
            <a:tailEnd/>
          </a:ln>
        </p:spPr>
        <p:txBody>
          <a:bodyPr>
            <a:spAutoFit/>
          </a:bodyPr>
          <a:lstStyle/>
          <a:p>
            <a:pPr algn="ctr">
              <a:spcBef>
                <a:spcPct val="50000"/>
              </a:spcBef>
            </a:pPr>
            <a:endParaRPr lang="cs-CZ" altLang="cs-CZ" sz="2000" b="1">
              <a:solidFill>
                <a:schemeClr val="tx1">
                  <a:lumMod val="85000"/>
                  <a:lumOff val="15000"/>
                </a:schemeClr>
              </a:solidFill>
            </a:endParaRPr>
          </a:p>
        </p:txBody>
      </p:sp>
      <p:sp>
        <p:nvSpPr>
          <p:cNvPr id="19462" name="Rectangle 11"/>
          <p:cNvSpPr>
            <a:spLocks noChangeArrowheads="1"/>
          </p:cNvSpPr>
          <p:nvPr/>
        </p:nvSpPr>
        <p:spPr bwMode="auto">
          <a:xfrm>
            <a:off x="420748" y="230895"/>
            <a:ext cx="11039475" cy="2539157"/>
          </a:xfrm>
          <a:prstGeom prst="rect">
            <a:avLst/>
          </a:prstGeom>
          <a:noFill/>
          <a:ln w="9525">
            <a:noFill/>
            <a:miter lim="800000"/>
            <a:headEnd/>
            <a:tailEnd/>
          </a:ln>
        </p:spPr>
        <p:txBody>
          <a:bodyPr wrap="square">
            <a:spAutoFit/>
          </a:bodyPr>
          <a:lstStyle/>
          <a:p>
            <a:pPr algn="ctr">
              <a:spcBef>
                <a:spcPct val="50000"/>
              </a:spcBef>
            </a:pPr>
            <a:r>
              <a:rPr lang="en-GB" sz="2400" b="1" dirty="0" err="1">
                <a:solidFill>
                  <a:schemeClr val="tx1">
                    <a:lumMod val="85000"/>
                    <a:lumOff val="15000"/>
                  </a:schemeClr>
                </a:solidFill>
              </a:rPr>
              <a:t>Interlobul</a:t>
            </a:r>
            <a:r>
              <a:rPr lang="cs-CZ" sz="2400" b="1" dirty="0">
                <a:solidFill>
                  <a:schemeClr val="tx1">
                    <a:lumMod val="85000"/>
                    <a:lumOff val="15000"/>
                  </a:schemeClr>
                </a:solidFill>
              </a:rPr>
              <a:t>ar</a:t>
            </a:r>
            <a:r>
              <a:rPr lang="en-GB" sz="2400" b="1" dirty="0">
                <a:solidFill>
                  <a:schemeClr val="tx1">
                    <a:lumMod val="85000"/>
                    <a:lumOff val="15000"/>
                  </a:schemeClr>
                </a:solidFill>
              </a:rPr>
              <a:t> </a:t>
            </a:r>
            <a:r>
              <a:rPr lang="cs-CZ" sz="2400" b="1" dirty="0">
                <a:solidFill>
                  <a:schemeClr val="tx1">
                    <a:lumMod val="85000"/>
                    <a:lumOff val="15000"/>
                  </a:schemeClr>
                </a:solidFill>
              </a:rPr>
              <a:t>and </a:t>
            </a:r>
            <a:r>
              <a:rPr lang="cs-CZ" sz="2400" b="1" dirty="0" err="1">
                <a:solidFill>
                  <a:schemeClr val="tx1">
                    <a:lumMod val="85000"/>
                    <a:lumOff val="15000"/>
                  </a:schemeClr>
                </a:solidFill>
              </a:rPr>
              <a:t>main</a:t>
            </a:r>
            <a:r>
              <a:rPr lang="cs-CZ" sz="2400" b="1" dirty="0">
                <a:solidFill>
                  <a:schemeClr val="tx1">
                    <a:lumMod val="85000"/>
                    <a:lumOff val="15000"/>
                  </a:schemeClr>
                </a:solidFill>
              </a:rPr>
              <a:t> </a:t>
            </a:r>
            <a:r>
              <a:rPr lang="cs-CZ" sz="2400" b="1" dirty="0" err="1">
                <a:solidFill>
                  <a:schemeClr val="tx1">
                    <a:lumMod val="85000"/>
                    <a:lumOff val="15000"/>
                  </a:schemeClr>
                </a:solidFill>
              </a:rPr>
              <a:t>ducts</a:t>
            </a:r>
            <a:endParaRPr lang="cs-CZ" sz="2400" b="1" dirty="0">
              <a:solidFill>
                <a:schemeClr val="tx1">
                  <a:lumMod val="85000"/>
                  <a:lumOff val="15000"/>
                </a:schemeClr>
              </a:solidFill>
            </a:endParaRPr>
          </a:p>
          <a:p>
            <a:pPr>
              <a:spcBef>
                <a:spcPct val="50000"/>
              </a:spcBef>
            </a:pPr>
            <a:endParaRPr lang="cs-CZ" b="1" u="sng" dirty="0">
              <a:solidFill>
                <a:schemeClr val="tx1">
                  <a:lumMod val="85000"/>
                  <a:lumOff val="15000"/>
                </a:schemeClr>
              </a:solidFill>
            </a:endParaRPr>
          </a:p>
          <a:p>
            <a:pPr>
              <a:spcBef>
                <a:spcPct val="50000"/>
              </a:spcBef>
            </a:pPr>
            <a:r>
              <a:rPr lang="cs-CZ" b="1" u="sng" dirty="0" err="1">
                <a:solidFill>
                  <a:schemeClr val="tx1">
                    <a:lumMod val="85000"/>
                    <a:lumOff val="15000"/>
                  </a:schemeClr>
                </a:solidFill>
              </a:rPr>
              <a:t>Interlobular</a:t>
            </a:r>
            <a:r>
              <a:rPr lang="cs-CZ" b="1" u="sng" dirty="0">
                <a:solidFill>
                  <a:schemeClr val="tx1">
                    <a:lumMod val="85000"/>
                    <a:lumOff val="15000"/>
                  </a:schemeClr>
                </a:solidFill>
              </a:rPr>
              <a:t> </a:t>
            </a:r>
            <a:r>
              <a:rPr lang="cs-CZ" b="1" u="sng" dirty="0" err="1">
                <a:solidFill>
                  <a:schemeClr val="tx1">
                    <a:lumMod val="85000"/>
                    <a:lumOff val="15000"/>
                  </a:schemeClr>
                </a:solidFill>
              </a:rPr>
              <a:t>ducts</a:t>
            </a:r>
            <a:r>
              <a:rPr lang="en-GB" dirty="0">
                <a:solidFill>
                  <a:schemeClr val="tx1">
                    <a:lumMod val="85000"/>
                    <a:lumOff val="15000"/>
                  </a:schemeClr>
                </a:solidFill>
              </a:rPr>
              <a:t> </a:t>
            </a:r>
            <a:endParaRPr lang="cs-CZ" dirty="0">
              <a:solidFill>
                <a:schemeClr val="tx1">
                  <a:lumMod val="85000"/>
                  <a:lumOff val="15000"/>
                </a:schemeClr>
              </a:solidFill>
            </a:endParaRPr>
          </a:p>
          <a:p>
            <a:pPr>
              <a:spcBef>
                <a:spcPct val="50000"/>
              </a:spcBef>
            </a:pPr>
            <a:r>
              <a:rPr lang="cs-CZ" dirty="0" err="1">
                <a:solidFill>
                  <a:schemeClr val="tx1">
                    <a:lumMod val="85000"/>
                    <a:lumOff val="15000"/>
                  </a:schemeClr>
                </a:solidFill>
              </a:rPr>
              <a:t>Located</a:t>
            </a:r>
            <a:r>
              <a:rPr lang="cs-CZ" dirty="0">
                <a:solidFill>
                  <a:schemeClr val="tx1">
                    <a:lumMod val="85000"/>
                    <a:lumOff val="15000"/>
                  </a:schemeClr>
                </a:solidFill>
              </a:rPr>
              <a:t> </a:t>
            </a:r>
            <a:r>
              <a:rPr lang="en-US" dirty="0">
                <a:solidFill>
                  <a:schemeClr val="tx1">
                    <a:lumMod val="85000"/>
                    <a:lumOff val="15000"/>
                  </a:schemeClr>
                </a:solidFill>
              </a:rPr>
              <a:t>in fibrous sept</a:t>
            </a:r>
            <a:r>
              <a:rPr lang="cs-CZ" dirty="0" err="1">
                <a:solidFill>
                  <a:schemeClr val="tx1">
                    <a:lumMod val="85000"/>
                    <a:lumOff val="15000"/>
                  </a:schemeClr>
                </a:solidFill>
              </a:rPr>
              <a:t>ae</a:t>
            </a:r>
            <a:r>
              <a:rPr lang="en-US" dirty="0">
                <a:solidFill>
                  <a:schemeClr val="tx1">
                    <a:lumMod val="85000"/>
                    <a:lumOff val="15000"/>
                  </a:schemeClr>
                </a:solidFill>
              </a:rPr>
              <a:t> between the lobes (</a:t>
            </a:r>
            <a:r>
              <a:rPr lang="cs-CZ" dirty="0" err="1">
                <a:solidFill>
                  <a:schemeClr val="tx1">
                    <a:lumMod val="85000"/>
                    <a:lumOff val="15000"/>
                  </a:schemeClr>
                </a:solidFill>
              </a:rPr>
              <a:t>columnar</a:t>
            </a:r>
            <a:r>
              <a:rPr lang="en-US" dirty="0">
                <a:solidFill>
                  <a:schemeClr val="tx1">
                    <a:lumMod val="85000"/>
                    <a:lumOff val="15000"/>
                  </a:schemeClr>
                </a:solidFill>
              </a:rPr>
              <a:t> or </a:t>
            </a:r>
            <a:r>
              <a:rPr lang="cs-CZ" dirty="0" err="1">
                <a:solidFill>
                  <a:schemeClr val="tx1">
                    <a:lumMod val="85000"/>
                    <a:lumOff val="15000"/>
                  </a:schemeClr>
                </a:solidFill>
              </a:rPr>
              <a:t>stratified</a:t>
            </a:r>
            <a:r>
              <a:rPr lang="en-US" dirty="0">
                <a:solidFill>
                  <a:schemeClr val="tx1">
                    <a:lumMod val="85000"/>
                    <a:lumOff val="15000"/>
                  </a:schemeClr>
                </a:solidFill>
              </a:rPr>
              <a:t> </a:t>
            </a:r>
            <a:r>
              <a:rPr lang="cs-CZ" dirty="0" err="1">
                <a:solidFill>
                  <a:schemeClr val="tx1">
                    <a:lumMod val="85000"/>
                    <a:lumOff val="15000"/>
                  </a:schemeClr>
                </a:solidFill>
              </a:rPr>
              <a:t>columnar</a:t>
            </a:r>
            <a:r>
              <a:rPr lang="en-US" dirty="0">
                <a:solidFill>
                  <a:schemeClr val="tx1">
                    <a:lumMod val="85000"/>
                    <a:lumOff val="15000"/>
                  </a:schemeClr>
                </a:solidFill>
              </a:rPr>
              <a:t> epithelium)</a:t>
            </a:r>
            <a:endParaRPr lang="cs-CZ" dirty="0">
              <a:solidFill>
                <a:schemeClr val="tx1">
                  <a:lumMod val="85000"/>
                  <a:lumOff val="15000"/>
                </a:schemeClr>
              </a:solidFill>
            </a:endParaRPr>
          </a:p>
          <a:p>
            <a:pPr>
              <a:spcBef>
                <a:spcPct val="50000"/>
              </a:spcBef>
            </a:pPr>
            <a:r>
              <a:rPr lang="en-US" dirty="0">
                <a:solidFill>
                  <a:schemeClr val="tx1">
                    <a:lumMod val="85000"/>
                    <a:lumOff val="15000"/>
                  </a:schemeClr>
                </a:solidFill>
              </a:rPr>
              <a:t>They are formed by the </a:t>
            </a:r>
            <a:r>
              <a:rPr lang="en-US" b="1" dirty="0">
                <a:solidFill>
                  <a:schemeClr val="tx1">
                    <a:lumMod val="85000"/>
                    <a:lumOff val="15000"/>
                  </a:schemeClr>
                </a:solidFill>
              </a:rPr>
              <a:t>connection of several </a:t>
            </a:r>
            <a:r>
              <a:rPr lang="cs-CZ" b="1" dirty="0" err="1">
                <a:solidFill>
                  <a:schemeClr val="tx1">
                    <a:lumMod val="85000"/>
                    <a:lumOff val="15000"/>
                  </a:schemeClr>
                </a:solidFill>
              </a:rPr>
              <a:t>striated</a:t>
            </a:r>
            <a:r>
              <a:rPr lang="cs-CZ" b="1" dirty="0">
                <a:solidFill>
                  <a:schemeClr val="tx1">
                    <a:lumMod val="85000"/>
                    <a:lumOff val="15000"/>
                  </a:schemeClr>
                </a:solidFill>
              </a:rPr>
              <a:t> </a:t>
            </a:r>
            <a:r>
              <a:rPr lang="cs-CZ" b="1" dirty="0" err="1">
                <a:solidFill>
                  <a:schemeClr val="tx1">
                    <a:lumMod val="85000"/>
                    <a:lumOff val="15000"/>
                  </a:schemeClr>
                </a:solidFill>
              </a:rPr>
              <a:t>ducts</a:t>
            </a:r>
            <a:r>
              <a:rPr lang="cs-CZ" b="1" dirty="0">
                <a:solidFill>
                  <a:schemeClr val="tx1">
                    <a:lumMod val="85000"/>
                    <a:lumOff val="15000"/>
                  </a:schemeClr>
                </a:solidFill>
              </a:rPr>
              <a:t> </a:t>
            </a:r>
          </a:p>
          <a:p>
            <a:pPr>
              <a:spcBef>
                <a:spcPct val="50000"/>
              </a:spcBef>
            </a:pPr>
            <a:r>
              <a:rPr lang="cs-CZ" dirty="0">
                <a:solidFill>
                  <a:schemeClr val="tx1">
                    <a:lumMod val="85000"/>
                    <a:lumOff val="15000"/>
                  </a:schemeClr>
                </a:solidFill>
              </a:rPr>
              <a:t>L</a:t>
            </a:r>
            <a:r>
              <a:rPr lang="en-US" dirty="0" err="1">
                <a:solidFill>
                  <a:schemeClr val="tx1">
                    <a:lumMod val="85000"/>
                    <a:lumOff val="15000"/>
                  </a:schemeClr>
                </a:solidFill>
              </a:rPr>
              <a:t>ined</a:t>
            </a:r>
            <a:r>
              <a:rPr lang="en-US" dirty="0">
                <a:solidFill>
                  <a:schemeClr val="tx1">
                    <a:lumMod val="85000"/>
                    <a:lumOff val="15000"/>
                  </a:schemeClr>
                </a:solidFill>
              </a:rPr>
              <a:t> </a:t>
            </a:r>
            <a:r>
              <a:rPr lang="cs-CZ" dirty="0">
                <a:solidFill>
                  <a:schemeClr val="tx1">
                    <a:lumMod val="85000"/>
                    <a:lumOff val="15000"/>
                  </a:schemeClr>
                </a:solidFill>
              </a:rPr>
              <a:t>by</a:t>
            </a:r>
            <a:r>
              <a:rPr lang="en-US" dirty="0">
                <a:solidFill>
                  <a:schemeClr val="tx1">
                    <a:lumMod val="85000"/>
                    <a:lumOff val="15000"/>
                  </a:schemeClr>
                </a:solidFill>
              </a:rPr>
              <a:t> a </a:t>
            </a:r>
            <a:r>
              <a:rPr lang="en-US" b="1" dirty="0">
                <a:solidFill>
                  <a:schemeClr val="tx1">
                    <a:lumMod val="85000"/>
                    <a:lumOff val="15000"/>
                  </a:schemeClr>
                </a:solidFill>
              </a:rPr>
              <a:t>high single-layer </a:t>
            </a:r>
            <a:r>
              <a:rPr lang="cs-CZ" b="1" dirty="0" err="1">
                <a:solidFill>
                  <a:schemeClr val="tx1">
                    <a:lumMod val="85000"/>
                    <a:lumOff val="15000"/>
                  </a:schemeClr>
                </a:solidFill>
              </a:rPr>
              <a:t>columnar</a:t>
            </a:r>
            <a:r>
              <a:rPr lang="cs-CZ" dirty="0">
                <a:solidFill>
                  <a:schemeClr val="tx1">
                    <a:lumMod val="85000"/>
                    <a:lumOff val="15000"/>
                  </a:schemeClr>
                </a:solidFill>
              </a:rPr>
              <a:t> and </a:t>
            </a:r>
            <a:r>
              <a:rPr lang="en-US" dirty="0">
                <a:solidFill>
                  <a:schemeClr val="tx1">
                    <a:lumMod val="85000"/>
                    <a:lumOff val="15000"/>
                  </a:schemeClr>
                </a:solidFill>
              </a:rPr>
              <a:t>in the terminal sections also a </a:t>
            </a:r>
            <a:r>
              <a:rPr lang="cs-CZ" b="1" dirty="0" err="1">
                <a:solidFill>
                  <a:schemeClr val="tx1">
                    <a:lumMod val="85000"/>
                    <a:lumOff val="15000"/>
                  </a:schemeClr>
                </a:solidFill>
              </a:rPr>
              <a:t>stratified</a:t>
            </a:r>
            <a:r>
              <a:rPr lang="en-US" b="1" dirty="0">
                <a:solidFill>
                  <a:schemeClr val="tx1">
                    <a:lumMod val="85000"/>
                    <a:lumOff val="15000"/>
                  </a:schemeClr>
                </a:solidFill>
              </a:rPr>
              <a:t> </a:t>
            </a:r>
            <a:r>
              <a:rPr lang="cs-CZ" b="1" dirty="0" err="1">
                <a:solidFill>
                  <a:schemeClr val="tx1">
                    <a:lumMod val="85000"/>
                    <a:lumOff val="15000"/>
                  </a:schemeClr>
                </a:solidFill>
              </a:rPr>
              <a:t>columnar</a:t>
            </a:r>
            <a:r>
              <a:rPr lang="en-US" b="1" dirty="0">
                <a:solidFill>
                  <a:schemeClr val="tx1">
                    <a:lumMod val="85000"/>
                    <a:lumOff val="15000"/>
                  </a:schemeClr>
                </a:solidFill>
              </a:rPr>
              <a:t> </a:t>
            </a:r>
            <a:r>
              <a:rPr lang="en-US" dirty="0">
                <a:solidFill>
                  <a:schemeClr val="tx1">
                    <a:lumMod val="85000"/>
                    <a:lumOff val="15000"/>
                  </a:schemeClr>
                </a:solidFill>
              </a:rPr>
              <a:t>epithelium</a:t>
            </a:r>
            <a:endParaRPr lang="cs-CZ" dirty="0">
              <a:solidFill>
                <a:schemeClr val="tx1">
                  <a:lumMod val="85000"/>
                  <a:lumOff val="15000"/>
                </a:schemeClr>
              </a:solidFill>
            </a:endParaRPr>
          </a:p>
        </p:txBody>
      </p:sp>
      <p:sp>
        <p:nvSpPr>
          <p:cNvPr id="8" name="Rectangle 12">
            <a:extLst>
              <a:ext uri="{FF2B5EF4-FFF2-40B4-BE49-F238E27FC236}">
                <a16:creationId xmlns:a16="http://schemas.microsoft.com/office/drawing/2014/main" id="{A30413C5-A2FA-4666-924D-C2B7F69C89E9}"/>
              </a:ext>
            </a:extLst>
          </p:cNvPr>
          <p:cNvSpPr>
            <a:spLocks noChangeArrowheads="1"/>
          </p:cNvSpPr>
          <p:nvPr/>
        </p:nvSpPr>
        <p:spPr bwMode="auto">
          <a:xfrm>
            <a:off x="420748" y="3311863"/>
            <a:ext cx="4184424" cy="1754326"/>
          </a:xfrm>
          <a:prstGeom prst="rect">
            <a:avLst/>
          </a:prstGeom>
          <a:noFill/>
          <a:ln w="9525" algn="ctr">
            <a:noFill/>
            <a:miter lim="800000"/>
            <a:headEnd/>
            <a:tailEnd/>
          </a:ln>
        </p:spPr>
        <p:txBody>
          <a:bodyPr wrap="square">
            <a:spAutoFit/>
          </a:bodyPr>
          <a:lstStyle/>
          <a:p>
            <a:pPr algn="l"/>
            <a:r>
              <a:rPr lang="cs-CZ" sz="1800" b="1" u="sng" dirty="0" err="1">
                <a:latin typeface="+mn-lt"/>
              </a:rPr>
              <a:t>Main</a:t>
            </a:r>
            <a:r>
              <a:rPr lang="cs-CZ" sz="1800" b="1" u="sng" dirty="0">
                <a:latin typeface="+mn-lt"/>
              </a:rPr>
              <a:t> </a:t>
            </a:r>
            <a:r>
              <a:rPr lang="cs-CZ" sz="1800" b="1" u="sng" dirty="0" err="1">
                <a:latin typeface="+mn-lt"/>
              </a:rPr>
              <a:t>ducts</a:t>
            </a:r>
            <a:endParaRPr lang="cs-CZ" sz="1800" b="1" u="sng" dirty="0">
              <a:latin typeface="+mn-lt"/>
            </a:endParaRPr>
          </a:p>
          <a:p>
            <a:pPr algn="l"/>
            <a:r>
              <a:rPr lang="cs-CZ" sz="1800" b="0" dirty="0" err="1">
                <a:latin typeface="+mn-lt"/>
              </a:rPr>
              <a:t>Stratified</a:t>
            </a:r>
            <a:r>
              <a:rPr lang="cs-CZ" sz="1800" b="0" dirty="0">
                <a:latin typeface="+mn-lt"/>
              </a:rPr>
              <a:t> </a:t>
            </a:r>
            <a:r>
              <a:rPr lang="cs-CZ" sz="1800" b="0" dirty="0" err="1">
                <a:latin typeface="+mn-lt"/>
              </a:rPr>
              <a:t>columnar</a:t>
            </a:r>
            <a:r>
              <a:rPr lang="cs-CZ" sz="1800" b="0" dirty="0">
                <a:latin typeface="+mn-lt"/>
              </a:rPr>
              <a:t> </a:t>
            </a:r>
            <a:r>
              <a:rPr lang="cs-CZ" sz="1800" b="0" dirty="0" err="1">
                <a:latin typeface="+mn-lt"/>
              </a:rPr>
              <a:t>ep</a:t>
            </a:r>
            <a:r>
              <a:rPr lang="cs-CZ" sz="1800" b="0" dirty="0">
                <a:latin typeface="+mn-lt"/>
              </a:rPr>
              <a:t>. </a:t>
            </a:r>
            <a:r>
              <a:rPr lang="cs-CZ" sz="1800" b="0" dirty="0" err="1">
                <a:latin typeface="+mn-lt"/>
              </a:rPr>
              <a:t>with</a:t>
            </a:r>
            <a:r>
              <a:rPr lang="cs-CZ" sz="1800" b="0" dirty="0">
                <a:latin typeface="+mn-lt"/>
              </a:rPr>
              <a:t> </a:t>
            </a:r>
            <a:r>
              <a:rPr lang="cs-CZ" sz="1800" b="0" dirty="0" err="1">
                <a:latin typeface="+mn-lt"/>
              </a:rPr>
              <a:t>goblet</a:t>
            </a:r>
            <a:r>
              <a:rPr lang="cs-CZ" sz="1800" b="0" dirty="0">
                <a:latin typeface="+mn-lt"/>
              </a:rPr>
              <a:t> </a:t>
            </a:r>
            <a:r>
              <a:rPr lang="cs-CZ" sz="1800" b="0" dirty="0" err="1">
                <a:latin typeface="+mn-lt"/>
              </a:rPr>
              <a:t>cells</a:t>
            </a:r>
            <a:endParaRPr lang="cs-CZ" sz="1800" b="0" dirty="0">
              <a:latin typeface="+mn-lt"/>
            </a:endParaRPr>
          </a:p>
          <a:p>
            <a:pPr algn="l"/>
            <a:endParaRPr lang="cs-CZ" sz="1800" b="0" dirty="0">
              <a:latin typeface="+mn-lt"/>
            </a:endParaRPr>
          </a:p>
          <a:p>
            <a:pPr algn="l"/>
            <a:r>
              <a:rPr lang="cs-CZ" sz="1800" b="0" i="1" dirty="0" err="1">
                <a:latin typeface="+mn-lt"/>
              </a:rPr>
              <a:t>Ductus</a:t>
            </a:r>
            <a:r>
              <a:rPr lang="cs-CZ" sz="1800" b="0" i="1" dirty="0">
                <a:latin typeface="+mn-lt"/>
              </a:rPr>
              <a:t> </a:t>
            </a:r>
            <a:r>
              <a:rPr lang="cs-CZ" sz="1800" b="0" i="1" dirty="0" err="1">
                <a:latin typeface="+mn-lt"/>
              </a:rPr>
              <a:t>parotideus</a:t>
            </a:r>
            <a:endParaRPr lang="cs-CZ" sz="1800" b="0" i="1" dirty="0">
              <a:latin typeface="+mn-lt"/>
            </a:endParaRPr>
          </a:p>
          <a:p>
            <a:pPr algn="l"/>
            <a:r>
              <a:rPr lang="cs-CZ" sz="1800" b="0" i="1" dirty="0" err="1">
                <a:latin typeface="+mn-lt"/>
              </a:rPr>
              <a:t>Ductus</a:t>
            </a:r>
            <a:r>
              <a:rPr lang="cs-CZ" sz="1800" b="0" i="1" dirty="0">
                <a:latin typeface="+mn-lt"/>
              </a:rPr>
              <a:t> </a:t>
            </a:r>
            <a:r>
              <a:rPr lang="cs-CZ" sz="1800" b="0" i="1" dirty="0" err="1">
                <a:latin typeface="+mn-lt"/>
              </a:rPr>
              <a:t>submandibularis</a:t>
            </a:r>
            <a:endParaRPr lang="cs-CZ" sz="1800" b="0" i="1" dirty="0">
              <a:latin typeface="+mn-lt"/>
            </a:endParaRPr>
          </a:p>
          <a:p>
            <a:pPr algn="l"/>
            <a:r>
              <a:rPr lang="cs-CZ" sz="1800" b="0" i="1" dirty="0" err="1">
                <a:latin typeface="+mn-lt"/>
              </a:rPr>
              <a:t>Ductus</a:t>
            </a:r>
            <a:r>
              <a:rPr lang="cs-CZ" sz="1800" b="0" i="1" dirty="0">
                <a:latin typeface="+mn-lt"/>
              </a:rPr>
              <a:t> </a:t>
            </a:r>
            <a:r>
              <a:rPr lang="cs-CZ" sz="1800" b="0" i="1" dirty="0" err="1">
                <a:latin typeface="+mn-lt"/>
              </a:rPr>
              <a:t>sublinguales</a:t>
            </a:r>
            <a:r>
              <a:rPr lang="cs-CZ" sz="1800" b="0" i="1" dirty="0">
                <a:latin typeface="+mn-lt"/>
              </a:rPr>
              <a:t> (major et </a:t>
            </a:r>
            <a:r>
              <a:rPr lang="cs-CZ" sz="1800" b="0" i="1" dirty="0" err="1">
                <a:latin typeface="+mn-lt"/>
              </a:rPr>
              <a:t>minores</a:t>
            </a:r>
            <a:r>
              <a:rPr lang="cs-CZ" sz="1800" b="0" i="1" dirty="0">
                <a:latin typeface="+mn-lt"/>
              </a:rPr>
              <a:t>)</a:t>
            </a:r>
          </a:p>
        </p:txBody>
      </p:sp>
      <p:pic>
        <p:nvPicPr>
          <p:cNvPr id="9" name="Picture 12" descr="gl">
            <a:extLst>
              <a:ext uri="{FF2B5EF4-FFF2-40B4-BE49-F238E27FC236}">
                <a16:creationId xmlns:a16="http://schemas.microsoft.com/office/drawing/2014/main" id="{C3A68C21-7A7E-47DB-B138-F0D57FB6C72A}"/>
              </a:ext>
            </a:extLst>
          </p:cNvPr>
          <p:cNvPicPr>
            <a:picLocks noChangeAspect="1" noChangeArrowheads="1"/>
          </p:cNvPicPr>
          <p:nvPr/>
        </p:nvPicPr>
        <p:blipFill>
          <a:blip r:embed="rId2" cstate="print"/>
          <a:srcRect r="20311" b="24362"/>
          <a:stretch>
            <a:fillRect/>
          </a:stretch>
        </p:blipFill>
        <p:spPr bwMode="auto">
          <a:xfrm>
            <a:off x="5273615" y="2868910"/>
            <a:ext cx="6497637" cy="39116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447675" y="274687"/>
            <a:ext cx="10772775" cy="2616101"/>
          </a:xfrm>
          <a:prstGeom prst="rect">
            <a:avLst/>
          </a:prstGeom>
          <a:noFill/>
          <a:ln w="9525">
            <a:noFill/>
            <a:miter lim="800000"/>
            <a:headEnd/>
            <a:tailEnd/>
          </a:ln>
        </p:spPr>
        <p:txBody>
          <a:bodyPr wrap="square" anchor="ctr">
            <a:spAutoFit/>
          </a:bodyPr>
          <a:lstStyle/>
          <a:p>
            <a:pPr algn="ctr"/>
            <a:r>
              <a:rPr lang="cs-CZ" sz="2400" b="1" dirty="0" err="1">
                <a:solidFill>
                  <a:schemeClr val="tx1">
                    <a:lumMod val="85000"/>
                    <a:lumOff val="15000"/>
                  </a:schemeClr>
                </a:solidFill>
              </a:rPr>
              <a:t>Main</a:t>
            </a:r>
            <a:r>
              <a:rPr lang="cs-CZ" sz="2400" b="1" dirty="0">
                <a:solidFill>
                  <a:schemeClr val="tx1">
                    <a:lumMod val="85000"/>
                    <a:lumOff val="15000"/>
                  </a:schemeClr>
                </a:solidFill>
              </a:rPr>
              <a:t> </a:t>
            </a:r>
            <a:r>
              <a:rPr lang="cs-CZ" sz="2400" b="1" dirty="0" err="1">
                <a:solidFill>
                  <a:schemeClr val="tx1">
                    <a:lumMod val="85000"/>
                    <a:lumOff val="15000"/>
                  </a:schemeClr>
                </a:solidFill>
              </a:rPr>
              <a:t>ducts</a:t>
            </a:r>
            <a:endParaRPr lang="cs-CZ" sz="2400" b="1" dirty="0">
              <a:solidFill>
                <a:schemeClr val="tx1">
                  <a:lumMod val="85000"/>
                  <a:lumOff val="15000"/>
                </a:schemeClr>
              </a:solidFill>
            </a:endParaRPr>
          </a:p>
          <a:p>
            <a:pPr algn="ctr"/>
            <a:endParaRPr lang="cs-CZ" sz="2000" b="1" dirty="0">
              <a:solidFill>
                <a:schemeClr val="tx1">
                  <a:lumMod val="85000"/>
                  <a:lumOff val="15000"/>
                </a:schemeClr>
              </a:solidFill>
              <a:cs typeface="Times New Roman" pitchFamily="18" charset="0"/>
            </a:endParaRPr>
          </a:p>
          <a:p>
            <a:r>
              <a:rPr lang="cs-CZ" sz="2000" b="1" dirty="0" err="1">
                <a:solidFill>
                  <a:schemeClr val="tx1">
                    <a:lumMod val="85000"/>
                    <a:lumOff val="15000"/>
                  </a:schemeClr>
                </a:solidFill>
              </a:rPr>
              <a:t>Stratified</a:t>
            </a:r>
            <a:r>
              <a:rPr lang="cs-CZ" sz="2000" b="1" dirty="0">
                <a:solidFill>
                  <a:schemeClr val="tx1">
                    <a:lumMod val="85000"/>
                    <a:lumOff val="15000"/>
                  </a:schemeClr>
                </a:solidFill>
              </a:rPr>
              <a:t> </a:t>
            </a:r>
            <a:r>
              <a:rPr lang="cs-CZ" sz="2000" b="1" dirty="0" err="1">
                <a:solidFill>
                  <a:schemeClr val="tx1">
                    <a:lumMod val="85000"/>
                    <a:lumOff val="15000"/>
                  </a:schemeClr>
                </a:solidFill>
              </a:rPr>
              <a:t>columnar</a:t>
            </a:r>
            <a:r>
              <a:rPr lang="cs-CZ" sz="2000" b="1" dirty="0">
                <a:solidFill>
                  <a:schemeClr val="tx1">
                    <a:lumMod val="85000"/>
                    <a:lumOff val="15000"/>
                  </a:schemeClr>
                </a:solidFill>
              </a:rPr>
              <a:t> </a:t>
            </a:r>
            <a:r>
              <a:rPr lang="cs-CZ" sz="2000" b="1" dirty="0" err="1">
                <a:solidFill>
                  <a:schemeClr val="tx1">
                    <a:lumMod val="85000"/>
                    <a:lumOff val="15000"/>
                  </a:schemeClr>
                </a:solidFill>
              </a:rPr>
              <a:t>ep</a:t>
            </a:r>
            <a:r>
              <a:rPr lang="cs-CZ" sz="2000" b="1" dirty="0">
                <a:solidFill>
                  <a:schemeClr val="tx1">
                    <a:lumMod val="85000"/>
                    <a:lumOff val="15000"/>
                  </a:schemeClr>
                </a:solidFill>
              </a:rPr>
              <a:t>.</a:t>
            </a:r>
            <a:endParaRPr lang="cs-CZ" sz="2000" b="1" dirty="0">
              <a:solidFill>
                <a:schemeClr val="tx1">
                  <a:lumMod val="85000"/>
                  <a:lumOff val="15000"/>
                </a:schemeClr>
              </a:solidFill>
              <a:cs typeface="Times New Roman" pitchFamily="18" charset="0"/>
            </a:endParaRPr>
          </a:p>
          <a:p>
            <a:endParaRPr lang="cs-CZ" sz="2000" b="1" dirty="0">
              <a:solidFill>
                <a:schemeClr val="tx1">
                  <a:lumMod val="85000"/>
                  <a:lumOff val="15000"/>
                </a:schemeClr>
              </a:solidFill>
            </a:endParaRPr>
          </a:p>
          <a:p>
            <a:r>
              <a:rPr lang="cs-CZ" sz="2000" dirty="0">
                <a:solidFill>
                  <a:schemeClr val="tx1">
                    <a:lumMod val="85000"/>
                    <a:lumOff val="15000"/>
                  </a:schemeClr>
                </a:solidFill>
                <a:cs typeface="Times New Roman" pitchFamily="18" charset="0"/>
              </a:rPr>
              <a:t>In </a:t>
            </a:r>
            <a:r>
              <a:rPr lang="cs-CZ" sz="2000" dirty="0" err="1">
                <a:solidFill>
                  <a:schemeClr val="tx1">
                    <a:lumMod val="85000"/>
                    <a:lumOff val="15000"/>
                  </a:schemeClr>
                </a:solidFill>
                <a:cs typeface="Times New Roman" pitchFamily="18" charset="0"/>
              </a:rPr>
              <a:t>epithelium</a:t>
            </a:r>
            <a:r>
              <a:rPr lang="cs-CZ" sz="2000"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Goblet</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cells</a:t>
            </a:r>
            <a:endParaRPr lang="cs-CZ" sz="2000" b="1" dirty="0">
              <a:solidFill>
                <a:schemeClr val="tx1">
                  <a:lumMod val="85000"/>
                  <a:lumOff val="15000"/>
                </a:schemeClr>
              </a:solidFill>
              <a:cs typeface="Times New Roman" pitchFamily="18" charset="0"/>
            </a:endParaRPr>
          </a:p>
          <a:p>
            <a:endParaRPr lang="cs-CZ" sz="2000" b="1" dirty="0">
              <a:solidFill>
                <a:schemeClr val="tx1">
                  <a:lumMod val="85000"/>
                  <a:lumOff val="15000"/>
                </a:schemeClr>
              </a:solidFill>
            </a:endParaRPr>
          </a:p>
          <a:p>
            <a:r>
              <a:rPr lang="cs-CZ" sz="2000" b="1" dirty="0">
                <a:solidFill>
                  <a:schemeClr val="tx1">
                    <a:lumMod val="85000"/>
                    <a:lumOff val="15000"/>
                  </a:schemeClr>
                </a:solidFill>
                <a:cs typeface="Times New Roman" pitchFamily="18" charset="0"/>
              </a:rPr>
              <a:t>Wall </a:t>
            </a:r>
            <a:r>
              <a:rPr lang="cs-CZ" sz="2000" b="1" dirty="0" err="1">
                <a:solidFill>
                  <a:schemeClr val="tx1">
                    <a:lumMod val="85000"/>
                    <a:lumOff val="15000"/>
                  </a:schemeClr>
                </a:solidFill>
                <a:cs typeface="Times New Roman" pitchFamily="18" charset="0"/>
              </a:rPr>
              <a:t>supported</a:t>
            </a:r>
            <a:r>
              <a:rPr lang="cs-CZ" sz="2000" b="1" dirty="0">
                <a:solidFill>
                  <a:schemeClr val="tx1">
                    <a:lumMod val="85000"/>
                    <a:lumOff val="15000"/>
                  </a:schemeClr>
                </a:solidFill>
                <a:cs typeface="Times New Roman" pitchFamily="18" charset="0"/>
              </a:rPr>
              <a:t> by </a:t>
            </a:r>
            <a:r>
              <a:rPr lang="cs-CZ" sz="2000" b="1" dirty="0" err="1">
                <a:solidFill>
                  <a:schemeClr val="tx1">
                    <a:lumMod val="85000"/>
                    <a:lumOff val="15000"/>
                  </a:schemeClr>
                </a:solidFill>
                <a:cs typeface="Times New Roman" pitchFamily="18" charset="0"/>
              </a:rPr>
              <a:t>the</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dense</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collagenous</a:t>
            </a:r>
            <a:endParaRPr lang="cs-CZ" sz="2000" b="1" dirty="0">
              <a:solidFill>
                <a:schemeClr val="tx1">
                  <a:lumMod val="85000"/>
                  <a:lumOff val="15000"/>
                </a:schemeClr>
              </a:solidFill>
              <a:cs typeface="Times New Roman" pitchFamily="18" charset="0"/>
            </a:endParaRPr>
          </a:p>
          <a:p>
            <a:r>
              <a:rPr lang="cs-CZ" sz="2000" b="1" dirty="0" err="1">
                <a:solidFill>
                  <a:schemeClr val="tx1">
                    <a:lumMod val="85000"/>
                    <a:lumOff val="15000"/>
                  </a:schemeClr>
                </a:solidFill>
                <a:cs typeface="Times New Roman" pitchFamily="18" charset="0"/>
              </a:rPr>
              <a:t>connective</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tissue</a:t>
            </a:r>
            <a:r>
              <a:rPr lang="cs-CZ" sz="2000" b="1" dirty="0">
                <a:solidFill>
                  <a:schemeClr val="tx1">
                    <a:lumMod val="85000"/>
                    <a:lumOff val="15000"/>
                  </a:schemeClr>
                </a:solidFill>
                <a:cs typeface="Times New Roman" pitchFamily="18" charset="0"/>
              </a:rPr>
              <a:t> and </a:t>
            </a:r>
            <a:r>
              <a:rPr lang="cs-CZ" sz="2000" b="1" dirty="0" err="1">
                <a:solidFill>
                  <a:schemeClr val="tx1">
                    <a:lumMod val="85000"/>
                    <a:lumOff val="15000"/>
                  </a:schemeClr>
                </a:solidFill>
                <a:cs typeface="Times New Roman" pitchFamily="18" charset="0"/>
              </a:rPr>
              <a:t>smooth</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muscle</a:t>
            </a:r>
            <a:r>
              <a:rPr lang="cs-CZ" sz="2000" b="1" dirty="0">
                <a:solidFill>
                  <a:schemeClr val="tx1">
                    <a:lumMod val="85000"/>
                    <a:lumOff val="15000"/>
                  </a:schemeClr>
                </a:solidFill>
                <a:cs typeface="Times New Roman" pitchFamily="18" charset="0"/>
              </a:rPr>
              <a:t> </a:t>
            </a:r>
            <a:r>
              <a:rPr lang="cs-CZ" sz="2000" b="1" dirty="0" err="1">
                <a:solidFill>
                  <a:schemeClr val="tx1">
                    <a:lumMod val="85000"/>
                    <a:lumOff val="15000"/>
                  </a:schemeClr>
                </a:solidFill>
                <a:cs typeface="Times New Roman" pitchFamily="18" charset="0"/>
              </a:rPr>
              <a:t>cells</a:t>
            </a:r>
            <a:endParaRPr lang="cs-CZ" sz="2000" b="1" dirty="0">
              <a:solidFill>
                <a:schemeClr val="tx1">
                  <a:lumMod val="85000"/>
                  <a:lumOff val="15000"/>
                </a:schemeClr>
              </a:solidFill>
              <a:cs typeface="Times New Roman" pitchFamily="18" charset="0"/>
            </a:endParaRPr>
          </a:p>
        </p:txBody>
      </p:sp>
      <p:pic>
        <p:nvPicPr>
          <p:cNvPr id="21507" name="Picture 2" descr="SLZLpP0010"/>
          <p:cNvPicPr>
            <a:picLocks noChangeAspect="1" noChangeArrowheads="1"/>
          </p:cNvPicPr>
          <p:nvPr/>
        </p:nvPicPr>
        <p:blipFill>
          <a:blip r:embed="rId2" cstate="print">
            <a:lum bright="-10000" contrast="10000"/>
          </a:blip>
          <a:srcRect/>
          <a:stretch>
            <a:fillRect/>
          </a:stretch>
        </p:blipFill>
        <p:spPr bwMode="auto">
          <a:xfrm>
            <a:off x="5303838" y="1135063"/>
            <a:ext cx="6697662" cy="4955306"/>
          </a:xfrm>
          <a:prstGeom prst="rect">
            <a:avLst/>
          </a:prstGeom>
          <a:noFill/>
          <a:ln w="9525">
            <a:noFill/>
            <a:miter lim="800000"/>
            <a:headEnd/>
            <a:tailEnd/>
          </a:ln>
        </p:spPr>
      </p:pic>
      <p:sp>
        <p:nvSpPr>
          <p:cNvPr id="21508" name="Rectangle 7"/>
          <p:cNvSpPr>
            <a:spLocks noChangeArrowheads="1"/>
          </p:cNvSpPr>
          <p:nvPr/>
        </p:nvSpPr>
        <p:spPr bwMode="auto">
          <a:xfrm>
            <a:off x="6032299" y="6090369"/>
            <a:ext cx="4930774" cy="338554"/>
          </a:xfrm>
          <a:prstGeom prst="rect">
            <a:avLst/>
          </a:prstGeom>
          <a:noFill/>
          <a:ln w="9525">
            <a:noFill/>
            <a:miter lim="800000"/>
            <a:headEnd/>
            <a:tailEnd/>
          </a:ln>
        </p:spPr>
        <p:txBody>
          <a:bodyPr wrap="square">
            <a:spAutoFit/>
          </a:bodyPr>
          <a:lstStyle/>
          <a:p>
            <a:pPr algn="ctr"/>
            <a:r>
              <a:rPr lang="cs-CZ" sz="1600" dirty="0" err="1">
                <a:solidFill>
                  <a:schemeClr val="tx1">
                    <a:lumMod val="85000"/>
                    <a:lumOff val="15000"/>
                  </a:schemeClr>
                </a:solidFill>
              </a:rPr>
              <a:t>Ductus</a:t>
            </a:r>
            <a:r>
              <a:rPr lang="cs-CZ" sz="1600" dirty="0">
                <a:solidFill>
                  <a:schemeClr val="tx1">
                    <a:lumMod val="85000"/>
                    <a:lumOff val="15000"/>
                  </a:schemeClr>
                </a:solidFill>
              </a:rPr>
              <a:t> </a:t>
            </a:r>
            <a:r>
              <a:rPr lang="cs-CZ" sz="1600" dirty="0" err="1">
                <a:solidFill>
                  <a:schemeClr val="tx1">
                    <a:lumMod val="85000"/>
                    <a:lumOff val="15000"/>
                  </a:schemeClr>
                </a:solidFill>
              </a:rPr>
              <a:t>Rivini</a:t>
            </a:r>
            <a:r>
              <a:rPr lang="cs-CZ" sz="1600" dirty="0">
                <a:solidFill>
                  <a:schemeClr val="tx1">
                    <a:lumMod val="85000"/>
                    <a:lumOff val="15000"/>
                  </a:schemeClr>
                </a:solidFill>
              </a:rPr>
              <a:t> (V) – septum </a:t>
            </a:r>
            <a:r>
              <a:rPr lang="cs-CZ" sz="1600" dirty="0" err="1">
                <a:solidFill>
                  <a:schemeClr val="tx1">
                    <a:lumMod val="85000"/>
                    <a:lumOff val="15000"/>
                  </a:schemeClr>
                </a:solidFill>
              </a:rPr>
              <a:t>of</a:t>
            </a:r>
            <a:r>
              <a:rPr lang="cs-CZ" sz="1600" dirty="0">
                <a:solidFill>
                  <a:schemeClr val="tx1">
                    <a:lumMod val="85000"/>
                    <a:lumOff val="15000"/>
                  </a:schemeClr>
                </a:solidFill>
              </a:rPr>
              <a:t> </a:t>
            </a:r>
            <a:r>
              <a:rPr lang="cs-CZ" sz="1600" i="1" dirty="0" err="1">
                <a:solidFill>
                  <a:schemeClr val="tx1">
                    <a:lumMod val="85000"/>
                    <a:lumOff val="15000"/>
                  </a:schemeClr>
                </a:solidFill>
              </a:rPr>
              <a:t>gl</a:t>
            </a:r>
            <a:r>
              <a:rPr lang="cs-CZ" sz="1600" i="1" dirty="0">
                <a:solidFill>
                  <a:schemeClr val="tx1">
                    <a:lumMod val="85000"/>
                    <a:lumOff val="15000"/>
                  </a:schemeClr>
                </a:solidFill>
              </a:rPr>
              <a:t>. </a:t>
            </a:r>
            <a:r>
              <a:rPr lang="cs-CZ" sz="1600" i="1" dirty="0" err="1">
                <a:solidFill>
                  <a:schemeClr val="tx1">
                    <a:lumMod val="85000"/>
                    <a:lumOff val="15000"/>
                  </a:schemeClr>
                </a:solidFill>
              </a:rPr>
              <a:t>sublingualis</a:t>
            </a:r>
            <a:r>
              <a:rPr lang="cs-CZ" sz="1600" dirty="0">
                <a:solidFill>
                  <a:schemeClr val="tx1">
                    <a:lumMod val="85000"/>
                    <a:lumOff val="15000"/>
                  </a:schemeClr>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2424113" y="911225"/>
            <a:ext cx="7200900" cy="1506538"/>
          </a:xfrm>
          <a:prstGeom prst="rect">
            <a:avLst/>
          </a:prstGeom>
          <a:noFill/>
          <a:ln w="9525">
            <a:noFill/>
            <a:miter lim="800000"/>
            <a:headEnd/>
            <a:tailEnd/>
          </a:ln>
        </p:spPr>
        <p:txBody>
          <a:bodyPr anchor="ctr">
            <a:spAutoFit/>
          </a:bodyPr>
          <a:lstStyle/>
          <a:p>
            <a:endParaRPr lang="cs-CZ">
              <a:latin typeface="Tahoma" pitchFamily="34" charset="0"/>
            </a:endParaRPr>
          </a:p>
          <a:p>
            <a:endParaRPr lang="cs-CZ">
              <a:latin typeface="Tahoma" pitchFamily="34" charset="0"/>
            </a:endParaRPr>
          </a:p>
          <a:p>
            <a:pPr algn="ctr"/>
            <a:endParaRPr lang="cs-CZ" sz="2400" b="1">
              <a:solidFill>
                <a:schemeClr val="tx2"/>
              </a:solidFill>
              <a:latin typeface="Tahoma" pitchFamily="34" charset="0"/>
            </a:endParaRPr>
          </a:p>
          <a:p>
            <a:pPr algn="ctr"/>
            <a:endParaRPr lang="en-GB" sz="800" b="1">
              <a:solidFill>
                <a:schemeClr val="tx2"/>
              </a:solidFill>
              <a:latin typeface="Tahoma" pitchFamily="34" charset="0"/>
            </a:endParaRPr>
          </a:p>
          <a:p>
            <a:r>
              <a:rPr lang="cs-CZ" sz="2400" b="1">
                <a:solidFill>
                  <a:schemeClr val="tx2"/>
                </a:solidFill>
                <a:latin typeface="Tahoma" pitchFamily="34" charset="0"/>
              </a:rPr>
              <a:t> </a:t>
            </a:r>
            <a:endParaRPr lang="en-GB" sz="2000" b="1">
              <a:solidFill>
                <a:srgbClr val="FFFF00"/>
              </a:solidFill>
              <a:latin typeface="Tahoma" pitchFamily="34" charset="0"/>
            </a:endParaRPr>
          </a:p>
        </p:txBody>
      </p:sp>
      <p:sp>
        <p:nvSpPr>
          <p:cNvPr id="22531" name="Obdélník 4"/>
          <p:cNvSpPr>
            <a:spLocks noChangeArrowheads="1"/>
          </p:cNvSpPr>
          <p:nvPr/>
        </p:nvSpPr>
        <p:spPr bwMode="auto">
          <a:xfrm>
            <a:off x="2424113" y="188914"/>
            <a:ext cx="7416800" cy="400110"/>
          </a:xfrm>
          <a:prstGeom prst="rect">
            <a:avLst/>
          </a:prstGeom>
          <a:noFill/>
          <a:ln w="9525">
            <a:noFill/>
            <a:miter lim="800000"/>
            <a:headEnd/>
            <a:tailEnd/>
          </a:ln>
        </p:spPr>
        <p:txBody>
          <a:bodyPr>
            <a:spAutoFit/>
          </a:bodyPr>
          <a:lstStyle/>
          <a:p>
            <a:pPr algn="ctr"/>
            <a:r>
              <a:rPr lang="cs-CZ" sz="2000" b="1" dirty="0" err="1">
                <a:solidFill>
                  <a:schemeClr val="tx1">
                    <a:lumMod val="85000"/>
                    <a:lumOff val="15000"/>
                  </a:schemeClr>
                </a:solidFill>
                <a:latin typeface="Tahoma" pitchFamily="34" charset="0"/>
              </a:rPr>
              <a:t>Topography</a:t>
            </a:r>
            <a:r>
              <a:rPr lang="cs-CZ" sz="2000" b="1" dirty="0">
                <a:solidFill>
                  <a:schemeClr val="tx1">
                    <a:lumMod val="85000"/>
                    <a:lumOff val="15000"/>
                  </a:schemeClr>
                </a:solidFill>
                <a:latin typeface="Tahoma" pitchFamily="34" charset="0"/>
              </a:rPr>
              <a:t> od </a:t>
            </a:r>
            <a:r>
              <a:rPr lang="cs-CZ" sz="2000" b="1" dirty="0" err="1">
                <a:solidFill>
                  <a:schemeClr val="tx1">
                    <a:lumMod val="85000"/>
                    <a:lumOff val="15000"/>
                  </a:schemeClr>
                </a:solidFill>
                <a:latin typeface="Tahoma" pitchFamily="34" charset="0"/>
              </a:rPr>
              <a:t>large</a:t>
            </a:r>
            <a:r>
              <a:rPr lang="cs-CZ" sz="2000" b="1" dirty="0">
                <a:solidFill>
                  <a:schemeClr val="tx1">
                    <a:lumMod val="85000"/>
                    <a:lumOff val="15000"/>
                  </a:schemeClr>
                </a:solidFill>
                <a:latin typeface="Tahoma" pitchFamily="34" charset="0"/>
              </a:rPr>
              <a:t> </a:t>
            </a:r>
            <a:r>
              <a:rPr lang="cs-CZ" sz="2000" b="1" dirty="0" err="1">
                <a:solidFill>
                  <a:schemeClr val="tx1">
                    <a:lumMod val="85000"/>
                    <a:lumOff val="15000"/>
                  </a:schemeClr>
                </a:solidFill>
                <a:latin typeface="Tahoma" pitchFamily="34" charset="0"/>
              </a:rPr>
              <a:t>salivary</a:t>
            </a:r>
            <a:r>
              <a:rPr lang="cs-CZ" sz="2000" b="1" dirty="0">
                <a:solidFill>
                  <a:schemeClr val="tx1">
                    <a:lumMod val="85000"/>
                    <a:lumOff val="15000"/>
                  </a:schemeClr>
                </a:solidFill>
                <a:latin typeface="Tahoma" pitchFamily="34" charset="0"/>
              </a:rPr>
              <a:t> </a:t>
            </a:r>
            <a:r>
              <a:rPr lang="cs-CZ" sz="2000" b="1" dirty="0" err="1">
                <a:solidFill>
                  <a:schemeClr val="tx1">
                    <a:lumMod val="85000"/>
                    <a:lumOff val="15000"/>
                  </a:schemeClr>
                </a:solidFill>
                <a:latin typeface="Tahoma" pitchFamily="34" charset="0"/>
              </a:rPr>
              <a:t>glands</a:t>
            </a:r>
            <a:endParaRPr lang="cs-CZ" sz="2000" b="1" dirty="0">
              <a:solidFill>
                <a:schemeClr val="tx1">
                  <a:lumMod val="85000"/>
                  <a:lumOff val="15000"/>
                </a:schemeClr>
              </a:solidFill>
              <a:latin typeface="Tahoma" pitchFamily="34" charset="0"/>
            </a:endParaRPr>
          </a:p>
        </p:txBody>
      </p:sp>
      <p:pic>
        <p:nvPicPr>
          <p:cNvPr id="22532" name="Picture 4" descr="TopoSlinŽlaz"/>
          <p:cNvPicPr>
            <a:picLocks noChangeAspect="1" noChangeArrowheads="1"/>
          </p:cNvPicPr>
          <p:nvPr/>
        </p:nvPicPr>
        <p:blipFill>
          <a:blip r:embed="rId2" cstate="print"/>
          <a:srcRect l="8270" t="60211" r="9775"/>
          <a:stretch>
            <a:fillRect/>
          </a:stretch>
        </p:blipFill>
        <p:spPr bwMode="auto">
          <a:xfrm>
            <a:off x="6672263" y="692150"/>
            <a:ext cx="3924300" cy="2903538"/>
          </a:xfrm>
          <a:prstGeom prst="rect">
            <a:avLst/>
          </a:prstGeom>
          <a:noFill/>
          <a:ln w="9525">
            <a:noFill/>
            <a:miter lim="800000"/>
            <a:headEnd/>
            <a:tailEnd/>
          </a:ln>
        </p:spPr>
      </p:pic>
      <p:pic>
        <p:nvPicPr>
          <p:cNvPr id="22533" name="Picture 4" descr="TopoSlinŽlaz"/>
          <p:cNvPicPr>
            <a:picLocks noChangeAspect="1" noChangeArrowheads="1"/>
          </p:cNvPicPr>
          <p:nvPr/>
        </p:nvPicPr>
        <p:blipFill>
          <a:blip r:embed="rId2" cstate="print">
            <a:lum bright="-8000" contrast="10000"/>
          </a:blip>
          <a:srcRect l="6767" b="38495"/>
          <a:stretch>
            <a:fillRect/>
          </a:stretch>
        </p:blipFill>
        <p:spPr bwMode="auto">
          <a:xfrm>
            <a:off x="361593" y="909637"/>
            <a:ext cx="5734407" cy="5763045"/>
          </a:xfrm>
          <a:prstGeom prst="rect">
            <a:avLst/>
          </a:prstGeom>
          <a:noFill/>
          <a:ln w="9525">
            <a:noFill/>
            <a:miter lim="800000"/>
            <a:headEnd/>
            <a:tailEnd/>
          </a:ln>
        </p:spPr>
      </p:pic>
      <p:pic>
        <p:nvPicPr>
          <p:cNvPr id="22534" name="Obrázek 4" descr="gllsalivariae.jpg"/>
          <p:cNvPicPr>
            <a:picLocks noChangeAspect="1"/>
          </p:cNvPicPr>
          <p:nvPr/>
        </p:nvPicPr>
        <p:blipFill>
          <a:blip r:embed="rId3" cstate="print"/>
          <a:srcRect/>
          <a:stretch>
            <a:fillRect/>
          </a:stretch>
        </p:blipFill>
        <p:spPr bwMode="auto">
          <a:xfrm>
            <a:off x="6600826" y="3133726"/>
            <a:ext cx="4073525" cy="3679825"/>
          </a:xfrm>
          <a:prstGeom prst="rect">
            <a:avLst/>
          </a:prstGeom>
          <a:noFill/>
          <a:ln w="9525">
            <a:noFill/>
            <a:miter lim="800000"/>
            <a:headEnd/>
            <a:tailEnd/>
          </a:ln>
        </p:spPr>
      </p:pic>
      <p:sp>
        <p:nvSpPr>
          <p:cNvPr id="8" name="TextovéPole 7">
            <a:extLst>
              <a:ext uri="{FF2B5EF4-FFF2-40B4-BE49-F238E27FC236}">
                <a16:creationId xmlns:a16="http://schemas.microsoft.com/office/drawing/2014/main" id="{E9B1242B-A1C2-444E-A30D-D352E3B44E7C}"/>
              </a:ext>
            </a:extLst>
          </p:cNvPr>
          <p:cNvSpPr txBox="1"/>
          <p:nvPr/>
        </p:nvSpPr>
        <p:spPr>
          <a:xfrm>
            <a:off x="427038" y="2867829"/>
            <a:ext cx="6096000" cy="369332"/>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parotideus</a:t>
            </a:r>
            <a:endParaRPr lang="cs-CZ" sz="1800" b="0" i="1" dirty="0">
              <a:latin typeface="+mn-lt"/>
            </a:endParaRPr>
          </a:p>
        </p:txBody>
      </p:sp>
      <p:sp>
        <p:nvSpPr>
          <p:cNvPr id="10" name="TextovéPole 9">
            <a:extLst>
              <a:ext uri="{FF2B5EF4-FFF2-40B4-BE49-F238E27FC236}">
                <a16:creationId xmlns:a16="http://schemas.microsoft.com/office/drawing/2014/main" id="{370DE44B-D1C2-436B-9BF9-EDC46A3EFAD6}"/>
              </a:ext>
            </a:extLst>
          </p:cNvPr>
          <p:cNvSpPr txBox="1"/>
          <p:nvPr/>
        </p:nvSpPr>
        <p:spPr>
          <a:xfrm>
            <a:off x="361593" y="3831409"/>
            <a:ext cx="6096000" cy="369332"/>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submandibularis</a:t>
            </a:r>
            <a:endParaRPr lang="cs-CZ" sz="1800" b="0" i="1" dirty="0">
              <a:latin typeface="+mn-lt"/>
            </a:endParaRPr>
          </a:p>
        </p:txBody>
      </p:sp>
      <p:sp>
        <p:nvSpPr>
          <p:cNvPr id="12" name="TextovéPole 11">
            <a:extLst>
              <a:ext uri="{FF2B5EF4-FFF2-40B4-BE49-F238E27FC236}">
                <a16:creationId xmlns:a16="http://schemas.microsoft.com/office/drawing/2014/main" id="{C0A9E04C-C6B3-4BA1-B854-E451C49C4B77}"/>
              </a:ext>
            </a:extLst>
          </p:cNvPr>
          <p:cNvSpPr txBox="1"/>
          <p:nvPr/>
        </p:nvSpPr>
        <p:spPr>
          <a:xfrm>
            <a:off x="9840913" y="898773"/>
            <a:ext cx="2162175" cy="646331"/>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sublinguales</a:t>
            </a:r>
            <a:r>
              <a:rPr lang="cs-CZ" sz="1800" b="0" i="1" dirty="0">
                <a:latin typeface="+mn-lt"/>
              </a:rPr>
              <a:t> (major et </a:t>
            </a:r>
            <a:r>
              <a:rPr lang="cs-CZ" sz="1800" b="0" i="1" dirty="0" err="1">
                <a:latin typeface="+mn-lt"/>
              </a:rPr>
              <a:t>minores</a:t>
            </a:r>
            <a:r>
              <a:rPr lang="cs-CZ" sz="1800" b="0" i="1" dirty="0">
                <a:latin typeface="+mn-lt"/>
              </a:rPr>
              <a:t>)</a:t>
            </a:r>
          </a:p>
        </p:txBody>
      </p:sp>
      <p:sp>
        <p:nvSpPr>
          <p:cNvPr id="13" name="Line 7">
            <a:extLst>
              <a:ext uri="{FF2B5EF4-FFF2-40B4-BE49-F238E27FC236}">
                <a16:creationId xmlns:a16="http://schemas.microsoft.com/office/drawing/2014/main" id="{A70E9204-8D51-4579-8A3B-ACD173641CD4}"/>
              </a:ext>
            </a:extLst>
          </p:cNvPr>
          <p:cNvSpPr>
            <a:spLocks noChangeShapeType="1"/>
          </p:cNvSpPr>
          <p:nvPr/>
        </p:nvSpPr>
        <p:spPr bwMode="auto">
          <a:xfrm flipH="1" flipV="1">
            <a:off x="9593262" y="5492748"/>
            <a:ext cx="1474787" cy="165101"/>
          </a:xfrm>
          <a:prstGeom prst="line">
            <a:avLst/>
          </a:prstGeom>
          <a:noFill/>
          <a:ln w="76200">
            <a:solidFill>
              <a:srgbClr val="00B0F0"/>
            </a:solidFill>
            <a:round/>
            <a:headEnd/>
            <a:tailEnd type="triangle" w="med" len="med"/>
          </a:ln>
        </p:spPr>
        <p:txBody>
          <a:bodyPr wrap="square" anchor="ctr">
            <a:spAutoFit/>
          </a:bodyPr>
          <a:lstStyle/>
          <a:p>
            <a:endParaRPr lang="cs-CZ">
              <a:latin typeface="+mn-lt"/>
            </a:endParaRPr>
          </a:p>
        </p:txBody>
      </p:sp>
      <p:sp>
        <p:nvSpPr>
          <p:cNvPr id="14" name="Line 7">
            <a:extLst>
              <a:ext uri="{FF2B5EF4-FFF2-40B4-BE49-F238E27FC236}">
                <a16:creationId xmlns:a16="http://schemas.microsoft.com/office/drawing/2014/main" id="{E3E55D77-A94A-4EFA-8A3C-A0210FD7953F}"/>
              </a:ext>
            </a:extLst>
          </p:cNvPr>
          <p:cNvSpPr>
            <a:spLocks noChangeShapeType="1"/>
          </p:cNvSpPr>
          <p:nvPr/>
        </p:nvSpPr>
        <p:spPr bwMode="auto">
          <a:xfrm>
            <a:off x="8634413" y="4484689"/>
            <a:ext cx="657226" cy="977898"/>
          </a:xfrm>
          <a:prstGeom prst="line">
            <a:avLst/>
          </a:prstGeom>
          <a:noFill/>
          <a:ln w="76200">
            <a:solidFill>
              <a:srgbClr val="00B0F0"/>
            </a:solidFill>
            <a:round/>
            <a:headEnd/>
            <a:tailEnd type="triangle" w="med" len="med"/>
          </a:ln>
        </p:spPr>
        <p:txBody>
          <a:bodyPr wrap="square" anchor="ctr">
            <a:spAutoFit/>
          </a:bodyPr>
          <a:lstStyle/>
          <a:p>
            <a:endParaRPr lang="cs-CZ">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2423592" y="158626"/>
            <a:ext cx="7200900" cy="461665"/>
          </a:xfrm>
          <a:prstGeom prst="rect">
            <a:avLst/>
          </a:prstGeom>
          <a:noFill/>
          <a:ln w="9525">
            <a:noFill/>
            <a:miter lim="800000"/>
            <a:headEnd/>
            <a:tailEnd/>
          </a:ln>
        </p:spPr>
        <p:txBody>
          <a:bodyPr anchor="ctr">
            <a:spAutoFit/>
          </a:bodyPr>
          <a:lstStyle/>
          <a:p>
            <a:pPr algn="ctr"/>
            <a:r>
              <a:rPr lang="en-GB" sz="2400" b="1" dirty="0" err="1"/>
              <a:t>Glandula</a:t>
            </a:r>
            <a:r>
              <a:rPr lang="en-GB" sz="2400" b="1" dirty="0"/>
              <a:t> </a:t>
            </a:r>
            <a:r>
              <a:rPr lang="en-GB" sz="2400" b="1" dirty="0" err="1"/>
              <a:t>parotis</a:t>
            </a:r>
            <a:endParaRPr lang="en-GB" sz="2400" b="1" dirty="0"/>
          </a:p>
        </p:txBody>
      </p:sp>
      <p:sp>
        <p:nvSpPr>
          <p:cNvPr id="20484" name="Rectangle 7"/>
          <p:cNvSpPr>
            <a:spLocks noChangeArrowheads="1"/>
          </p:cNvSpPr>
          <p:nvPr/>
        </p:nvSpPr>
        <p:spPr bwMode="auto">
          <a:xfrm>
            <a:off x="295927" y="787581"/>
            <a:ext cx="11395966" cy="1661993"/>
          </a:xfrm>
          <a:prstGeom prst="rect">
            <a:avLst/>
          </a:prstGeom>
          <a:noFill/>
          <a:ln w="9525">
            <a:noFill/>
            <a:miter lim="800000"/>
            <a:headEnd/>
            <a:tailEnd/>
          </a:ln>
        </p:spPr>
        <p:txBody>
          <a:bodyPr wrap="square">
            <a:spAutoFit/>
          </a:bodyPr>
          <a:lstStyle/>
          <a:p>
            <a:pPr marL="285750" indent="-285750" algn="l">
              <a:spcBef>
                <a:spcPts val="0"/>
              </a:spcBef>
              <a:buFont typeface="Arial" panose="020B0604020202020204" pitchFamily="34" charset="0"/>
              <a:buChar char="•"/>
              <a:defRPr/>
            </a:pPr>
            <a:r>
              <a:rPr lang="cs-CZ" sz="1700" b="1" dirty="0">
                <a:latin typeface="+mn-lt"/>
              </a:rPr>
              <a:t>SEROUS </a:t>
            </a:r>
            <a:r>
              <a:rPr lang="cs-CZ" sz="1700" b="1" dirty="0" err="1">
                <a:latin typeface="+mn-lt"/>
              </a:rPr>
              <a:t>gland</a:t>
            </a:r>
            <a:endParaRPr lang="cs-CZ" sz="1700" b="1" dirty="0">
              <a:latin typeface="+mn-lt"/>
            </a:endParaRPr>
          </a:p>
          <a:p>
            <a:pPr marL="285750" indent="-285750" algn="l">
              <a:spcBef>
                <a:spcPts val="0"/>
              </a:spcBef>
              <a:buFont typeface="Arial" panose="020B0604020202020204" pitchFamily="34" charset="0"/>
              <a:buChar char="•"/>
              <a:defRPr/>
            </a:pPr>
            <a:r>
              <a:rPr lang="cs-CZ" sz="1700" b="0" dirty="0">
                <a:latin typeface="+mn-lt"/>
              </a:rPr>
              <a:t>14 - 28 g </a:t>
            </a:r>
          </a:p>
          <a:p>
            <a:pPr marL="285750" indent="-285750" algn="l">
              <a:spcBef>
                <a:spcPts val="0"/>
              </a:spcBef>
              <a:buFont typeface="Arial" panose="020B0604020202020204" pitchFamily="34" charset="0"/>
              <a:buChar char="•"/>
              <a:defRPr/>
            </a:pPr>
            <a:r>
              <a:rPr lang="cs-CZ" sz="1700" b="0" dirty="0" err="1">
                <a:latin typeface="+mn-lt"/>
              </a:rPr>
              <a:t>capsule</a:t>
            </a:r>
            <a:r>
              <a:rPr lang="cs-CZ" sz="1700" b="0" dirty="0">
                <a:latin typeface="+mn-lt"/>
              </a:rPr>
              <a:t>, </a:t>
            </a:r>
            <a:r>
              <a:rPr lang="cs-CZ" sz="1700" b="0" dirty="0" err="1">
                <a:latin typeface="+mn-lt"/>
              </a:rPr>
              <a:t>septs</a:t>
            </a:r>
            <a:r>
              <a:rPr lang="cs-CZ" sz="1700" b="0" dirty="0">
                <a:latin typeface="+mn-lt"/>
              </a:rPr>
              <a:t> and </a:t>
            </a:r>
            <a:r>
              <a:rPr lang="cs-CZ" sz="1700" b="0" dirty="0" err="1">
                <a:latin typeface="+mn-lt"/>
              </a:rPr>
              <a:t>lobules</a:t>
            </a:r>
            <a:endParaRPr lang="cs-CZ" sz="1700" b="0" dirty="0">
              <a:latin typeface="+mn-lt"/>
            </a:endParaRPr>
          </a:p>
          <a:p>
            <a:pPr marL="285750" indent="-285750" algn="l">
              <a:spcBef>
                <a:spcPts val="0"/>
              </a:spcBef>
              <a:buFont typeface="Arial" panose="020B0604020202020204" pitchFamily="34" charset="0"/>
              <a:buChar char="•"/>
              <a:defRPr/>
            </a:pPr>
            <a:r>
              <a:rPr lang="cs-CZ" sz="1700" b="0" dirty="0" err="1">
                <a:latin typeface="+mn-lt"/>
              </a:rPr>
              <a:t>Serous</a:t>
            </a:r>
            <a:r>
              <a:rPr lang="cs-CZ" sz="1700" b="0" dirty="0">
                <a:latin typeface="+mn-lt"/>
              </a:rPr>
              <a:t> </a:t>
            </a:r>
            <a:r>
              <a:rPr lang="cs-CZ" sz="1700" b="0" dirty="0" err="1">
                <a:latin typeface="+mn-lt"/>
              </a:rPr>
              <a:t>acini</a:t>
            </a:r>
            <a:r>
              <a:rPr lang="cs-CZ" sz="1700" b="0" dirty="0">
                <a:latin typeface="+mn-lt"/>
              </a:rPr>
              <a:t>, </a:t>
            </a:r>
            <a:r>
              <a:rPr lang="cs-CZ" sz="1700" b="0" dirty="0" err="1">
                <a:latin typeface="+mn-lt"/>
              </a:rPr>
              <a:t>ducts</a:t>
            </a:r>
            <a:r>
              <a:rPr lang="cs-CZ" sz="1700" b="0" dirty="0">
                <a:latin typeface="+mn-lt"/>
              </a:rPr>
              <a:t>:</a:t>
            </a:r>
            <a:r>
              <a:rPr lang="en-GB" sz="1700" b="0" dirty="0">
                <a:latin typeface="+mn-lt"/>
              </a:rPr>
              <a:t> </a:t>
            </a:r>
            <a:r>
              <a:rPr lang="cs-CZ" sz="1700" b="1" dirty="0">
                <a:latin typeface="+mn-lt"/>
              </a:rPr>
              <a:t>long</a:t>
            </a:r>
            <a:r>
              <a:rPr lang="cs-CZ" sz="1700" b="0" dirty="0">
                <a:latin typeface="+mn-lt"/>
              </a:rPr>
              <a:t> </a:t>
            </a:r>
            <a:r>
              <a:rPr lang="cs-CZ" sz="1700" b="0" dirty="0" err="1">
                <a:latin typeface="+mn-lt"/>
              </a:rPr>
              <a:t>intercalated</a:t>
            </a:r>
            <a:r>
              <a:rPr lang="cs-CZ" sz="1700" b="0" dirty="0">
                <a:latin typeface="+mn-lt"/>
              </a:rPr>
              <a:t> </a:t>
            </a:r>
            <a:r>
              <a:rPr lang="cs-CZ" sz="1700" b="0" dirty="0" err="1">
                <a:latin typeface="+mn-lt"/>
              </a:rPr>
              <a:t>ducts</a:t>
            </a:r>
            <a:r>
              <a:rPr lang="cs-CZ" sz="1700" b="0" dirty="0">
                <a:latin typeface="+mn-lt"/>
              </a:rPr>
              <a:t>, </a:t>
            </a:r>
            <a:r>
              <a:rPr lang="cs-CZ" sz="1700" b="1" dirty="0" err="1">
                <a:latin typeface="+mn-lt"/>
              </a:rPr>
              <a:t>numerous</a:t>
            </a:r>
            <a:r>
              <a:rPr lang="cs-CZ" sz="1700" b="0" dirty="0">
                <a:latin typeface="+mn-lt"/>
              </a:rPr>
              <a:t> </a:t>
            </a:r>
            <a:r>
              <a:rPr lang="cs-CZ" sz="1700" b="0" dirty="0" err="1">
                <a:latin typeface="+mn-lt"/>
              </a:rPr>
              <a:t>of</a:t>
            </a:r>
            <a:r>
              <a:rPr lang="cs-CZ" sz="1700" b="0" dirty="0">
                <a:latin typeface="+mn-lt"/>
              </a:rPr>
              <a:t> </a:t>
            </a:r>
            <a:r>
              <a:rPr lang="cs-CZ" sz="1700" b="0" dirty="0" err="1">
                <a:latin typeface="+mn-lt"/>
              </a:rPr>
              <a:t>striated</a:t>
            </a:r>
            <a:r>
              <a:rPr lang="cs-CZ" sz="1700" b="0" dirty="0">
                <a:latin typeface="+mn-lt"/>
              </a:rPr>
              <a:t> </a:t>
            </a:r>
            <a:r>
              <a:rPr lang="cs-CZ" sz="1700" b="0" dirty="0" err="1">
                <a:latin typeface="+mn-lt"/>
              </a:rPr>
              <a:t>ducts</a:t>
            </a:r>
            <a:r>
              <a:rPr lang="cs-CZ" sz="1700" b="0" dirty="0">
                <a:latin typeface="+mn-lt"/>
              </a:rPr>
              <a:t> </a:t>
            </a:r>
          </a:p>
          <a:p>
            <a:pPr marL="285750" indent="-285750" algn="l">
              <a:spcBef>
                <a:spcPts val="0"/>
              </a:spcBef>
              <a:buFont typeface="Arial" panose="020B0604020202020204" pitchFamily="34" charset="0"/>
              <a:buChar char="•"/>
              <a:defRPr/>
            </a:pPr>
            <a:r>
              <a:rPr lang="en-GB" sz="1700" b="1" dirty="0">
                <a:latin typeface="+mn-lt"/>
              </a:rPr>
              <a:t>ductus </a:t>
            </a:r>
            <a:r>
              <a:rPr lang="en-GB" sz="1700" b="1" dirty="0" err="1">
                <a:latin typeface="+mn-lt"/>
              </a:rPr>
              <a:t>parotideus</a:t>
            </a:r>
            <a:r>
              <a:rPr lang="cs-CZ" sz="1700" b="1" dirty="0">
                <a:latin typeface="+mn-lt"/>
              </a:rPr>
              <a:t> (</a:t>
            </a:r>
            <a:r>
              <a:rPr lang="cs-CZ" sz="1700" b="1" dirty="0" err="1">
                <a:latin typeface="+mn-lt"/>
              </a:rPr>
              <a:t>Stenoni</a:t>
            </a:r>
            <a:r>
              <a:rPr lang="cs-CZ" sz="1700" b="1" dirty="0">
                <a:latin typeface="+mn-lt"/>
              </a:rPr>
              <a:t>)</a:t>
            </a:r>
            <a:r>
              <a:rPr lang="en-GB" sz="1700" b="1" dirty="0">
                <a:latin typeface="+mn-lt"/>
              </a:rPr>
              <a:t> </a:t>
            </a:r>
            <a:r>
              <a:rPr lang="cs-CZ" sz="1700" b="0" dirty="0">
                <a:latin typeface="+mn-lt"/>
              </a:rPr>
              <a:t>- 2.</a:t>
            </a:r>
            <a:r>
              <a:rPr lang="en-GB" sz="1700" b="0" dirty="0">
                <a:latin typeface="+mn-lt"/>
              </a:rPr>
              <a:t> </a:t>
            </a:r>
            <a:r>
              <a:rPr lang="cs-CZ" sz="1700" b="0" dirty="0" err="1">
                <a:latin typeface="+mn-lt"/>
              </a:rPr>
              <a:t>upper</a:t>
            </a:r>
            <a:r>
              <a:rPr lang="cs-CZ" sz="1700" b="0" dirty="0">
                <a:latin typeface="+mn-lt"/>
              </a:rPr>
              <a:t> </a:t>
            </a:r>
            <a:r>
              <a:rPr lang="cs-CZ" sz="1700" b="0" dirty="0" err="1">
                <a:latin typeface="+mn-lt"/>
              </a:rPr>
              <a:t>molar</a:t>
            </a:r>
            <a:r>
              <a:rPr lang="cs-CZ" sz="1700" b="0" dirty="0">
                <a:latin typeface="+mn-lt"/>
              </a:rPr>
              <a:t> (</a:t>
            </a:r>
            <a:r>
              <a:rPr lang="cs-CZ" sz="1700" b="0" dirty="0" err="1">
                <a:latin typeface="+mn-lt"/>
              </a:rPr>
              <a:t>Steno</a:t>
            </a:r>
            <a:r>
              <a:rPr lang="cs-CZ" sz="1700" b="0" dirty="0">
                <a:latin typeface="+mn-lt"/>
              </a:rPr>
              <a:t>/</a:t>
            </a:r>
            <a:r>
              <a:rPr lang="cs-CZ" sz="1700" b="0" dirty="0" err="1">
                <a:latin typeface="+mn-lt"/>
              </a:rPr>
              <a:t>Stensen</a:t>
            </a:r>
            <a:r>
              <a:rPr lang="cs-CZ" sz="1700" b="0" dirty="0">
                <a:latin typeface="+mn-lt"/>
              </a:rPr>
              <a:t>, Niels)</a:t>
            </a:r>
          </a:p>
          <a:p>
            <a:pPr marL="285750" indent="-285750" algn="l">
              <a:spcBef>
                <a:spcPts val="0"/>
              </a:spcBef>
              <a:buFont typeface="Arial" panose="020B0604020202020204" pitchFamily="34" charset="0"/>
              <a:buChar char="•"/>
              <a:defRPr/>
            </a:pPr>
            <a:r>
              <a:rPr lang="cs-CZ" sz="1700" b="0" dirty="0" err="1">
                <a:latin typeface="+mn-lt"/>
              </a:rPr>
              <a:t>adipocytes</a:t>
            </a:r>
            <a:endParaRPr lang="en-GB" sz="1700" b="0" dirty="0">
              <a:latin typeface="+mn-lt"/>
            </a:endParaRPr>
          </a:p>
        </p:txBody>
      </p:sp>
      <p:pic>
        <p:nvPicPr>
          <p:cNvPr id="19461" name="Picture 6" descr="žl"/>
          <p:cNvPicPr>
            <a:picLocks noChangeAspect="1" noChangeArrowheads="1"/>
          </p:cNvPicPr>
          <p:nvPr/>
        </p:nvPicPr>
        <p:blipFill>
          <a:blip r:embed="rId2" cstate="print"/>
          <a:srcRect/>
          <a:stretch>
            <a:fillRect/>
          </a:stretch>
        </p:blipFill>
        <p:spPr bwMode="auto">
          <a:xfrm>
            <a:off x="266446" y="3010450"/>
            <a:ext cx="4314292" cy="2795953"/>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4913855" y="2752242"/>
            <a:ext cx="4299410" cy="3312368"/>
          </a:xfrm>
          <a:prstGeom prst="rect">
            <a:avLst/>
          </a:prstGeom>
        </p:spPr>
      </p:pic>
      <p:pic>
        <p:nvPicPr>
          <p:cNvPr id="1026" name="Picture 2" descr="Figure 5 | Schleimhauterkrankungen | SpringerLink">
            <a:extLst>
              <a:ext uri="{FF2B5EF4-FFF2-40B4-BE49-F238E27FC236}">
                <a16:creationId xmlns:a16="http://schemas.microsoft.com/office/drawing/2014/main" id="{80B1BE3B-C546-4411-8DC6-C3451735B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94"/>
          <a:stretch/>
        </p:blipFill>
        <p:spPr bwMode="auto">
          <a:xfrm>
            <a:off x="8855712" y="922959"/>
            <a:ext cx="3169298" cy="23413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014990A-4C32-4752-BECC-A191A1C34AA8}"/>
              </a:ext>
            </a:extLst>
          </p:cNvPr>
          <p:cNvSpPr txBox="1"/>
          <p:nvPr/>
        </p:nvSpPr>
        <p:spPr>
          <a:xfrm>
            <a:off x="8943550" y="1618577"/>
            <a:ext cx="1638632" cy="338554"/>
          </a:xfrm>
          <a:prstGeom prst="rect">
            <a:avLst/>
          </a:prstGeom>
          <a:solidFill>
            <a:schemeClr val="bg1"/>
          </a:solidFill>
        </p:spPr>
        <p:txBody>
          <a:bodyPr wrap="square">
            <a:spAutoFit/>
          </a:bodyPr>
          <a:lstStyle/>
          <a:p>
            <a:r>
              <a:rPr lang="cs-CZ" sz="1600" b="1" i="0" dirty="0" err="1">
                <a:solidFill>
                  <a:srgbClr val="333333"/>
                </a:solidFill>
                <a:effectLst/>
              </a:rPr>
              <a:t>Papilla</a:t>
            </a:r>
            <a:r>
              <a:rPr lang="cs-CZ" sz="1600" b="1" i="0" dirty="0">
                <a:solidFill>
                  <a:srgbClr val="333333"/>
                </a:solidFill>
                <a:effectLst/>
              </a:rPr>
              <a:t> </a:t>
            </a:r>
            <a:r>
              <a:rPr lang="cs-CZ" sz="1600" b="1" i="0" dirty="0" err="1">
                <a:solidFill>
                  <a:srgbClr val="333333"/>
                </a:solidFill>
                <a:effectLst/>
              </a:rPr>
              <a:t>parotidea</a:t>
            </a:r>
            <a:endParaRPr lang="cs-CZ" sz="1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l">
            <a:extLst>
              <a:ext uri="{FF2B5EF4-FFF2-40B4-BE49-F238E27FC236}">
                <a16:creationId xmlns:a16="http://schemas.microsoft.com/office/drawing/2014/main" id="{020239B0-763A-483C-9F5C-0A80D92DBDDF}"/>
              </a:ext>
            </a:extLst>
          </p:cNvPr>
          <p:cNvPicPr>
            <a:picLocks noChangeAspect="1" noChangeArrowheads="1"/>
          </p:cNvPicPr>
          <p:nvPr/>
        </p:nvPicPr>
        <p:blipFill>
          <a:blip r:embed="rId2" cstate="print"/>
          <a:srcRect r="17662"/>
          <a:stretch>
            <a:fillRect/>
          </a:stretch>
        </p:blipFill>
        <p:spPr bwMode="auto">
          <a:xfrm>
            <a:off x="2008188" y="-20881"/>
            <a:ext cx="8929101" cy="6878881"/>
          </a:xfrm>
          <a:prstGeom prst="rect">
            <a:avLst/>
          </a:prstGeom>
          <a:noFill/>
          <a:ln w="9525">
            <a:noFill/>
            <a:miter lim="800000"/>
            <a:headEnd/>
            <a:tailEnd/>
          </a:ln>
        </p:spPr>
      </p:pic>
      <p:sp>
        <p:nvSpPr>
          <p:cNvPr id="3" name="Rectangle 5">
            <a:extLst>
              <a:ext uri="{FF2B5EF4-FFF2-40B4-BE49-F238E27FC236}">
                <a16:creationId xmlns:a16="http://schemas.microsoft.com/office/drawing/2014/main" id="{196AE46F-0680-474E-BF79-8D4CCE1FF318}"/>
              </a:ext>
            </a:extLst>
          </p:cNvPr>
          <p:cNvSpPr>
            <a:spLocks noChangeArrowheads="1"/>
          </p:cNvSpPr>
          <p:nvPr/>
        </p:nvSpPr>
        <p:spPr bwMode="auto">
          <a:xfrm rot="16200000">
            <a:off x="-1319272" y="3198167"/>
            <a:ext cx="4686301" cy="461665"/>
          </a:xfrm>
          <a:prstGeom prst="rect">
            <a:avLst/>
          </a:prstGeom>
          <a:noFill/>
          <a:ln w="9525">
            <a:noFill/>
            <a:miter lim="800000"/>
            <a:headEnd/>
            <a:tailEnd/>
          </a:ln>
        </p:spPr>
        <p:txBody>
          <a:bodyPr wrap="square" anchor="ctr">
            <a:spAutoFit/>
          </a:bodyPr>
          <a:lstStyle/>
          <a:p>
            <a:pPr algn="ctr"/>
            <a:r>
              <a:rPr lang="en-GB" sz="2400" b="1" dirty="0" err="1"/>
              <a:t>Glandula</a:t>
            </a:r>
            <a:r>
              <a:rPr lang="en-GB" sz="2400" b="1" dirty="0"/>
              <a:t> </a:t>
            </a:r>
            <a:r>
              <a:rPr lang="en-GB" sz="2400" b="1" dirty="0" err="1"/>
              <a:t>parotis</a:t>
            </a:r>
            <a:endParaRPr lang="en-GB" sz="2400" b="1" dirty="0"/>
          </a:p>
        </p:txBody>
      </p:sp>
    </p:spTree>
    <p:extLst>
      <p:ext uri="{BB962C8B-B14F-4D97-AF65-F5344CB8AC3E}">
        <p14:creationId xmlns:p14="http://schemas.microsoft.com/office/powerpoint/2010/main" val="325703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arot-20a63x-X-MKP"/>
          <p:cNvPicPr>
            <a:picLocks noChangeAspect="1" noChangeArrowheads="1"/>
          </p:cNvPicPr>
          <p:nvPr/>
        </p:nvPicPr>
        <p:blipFill>
          <a:blip r:embed="rId2" cstate="print"/>
          <a:srcRect/>
          <a:stretch>
            <a:fillRect/>
          </a:stretch>
        </p:blipFill>
        <p:spPr bwMode="auto">
          <a:xfrm>
            <a:off x="1847851" y="115889"/>
            <a:ext cx="8780463" cy="6516687"/>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1180987-46A6-4349-B15E-1CFF8B904CBD}"/>
              </a:ext>
            </a:extLst>
          </p:cNvPr>
          <p:cNvSpPr txBox="1">
            <a:spLocks noChangeArrowheads="1"/>
          </p:cNvSpPr>
          <p:nvPr/>
        </p:nvSpPr>
        <p:spPr>
          <a:xfrm>
            <a:off x="-14416" y="1995632"/>
            <a:ext cx="8229600" cy="4114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6A4DD60B-F38E-4CFD-8561-246CDE322EDA}"/>
              </a:ext>
            </a:extLst>
          </p:cNvPr>
          <p:cNvSpPr>
            <a:spLocks noChangeArrowheads="1"/>
          </p:cNvSpPr>
          <p:nvPr/>
        </p:nvSpPr>
        <p:spPr bwMode="auto">
          <a:xfrm>
            <a:off x="506994" y="274782"/>
            <a:ext cx="11249748" cy="3231654"/>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2400" b="1" dirty="0" err="1">
                <a:solidFill>
                  <a:prstClr val="black"/>
                </a:solidFill>
                <a:cs typeface="Times New Roman" pitchFamily="18" charset="0"/>
              </a:rPr>
              <a:t>Glandula</a:t>
            </a:r>
            <a:r>
              <a:rPr lang="en-GB" sz="2400" b="1" dirty="0">
                <a:solidFill>
                  <a:prstClr val="black"/>
                </a:solidFill>
                <a:cs typeface="Times New Roman" pitchFamily="18" charset="0"/>
              </a:rPr>
              <a:t> </a:t>
            </a:r>
            <a:r>
              <a:rPr lang="en-GB" sz="2400" b="1" dirty="0" err="1">
                <a:solidFill>
                  <a:prstClr val="black"/>
                </a:solidFill>
                <a:cs typeface="Times New Roman" pitchFamily="18" charset="0"/>
              </a:rPr>
              <a:t>submandibularis</a:t>
            </a:r>
            <a:r>
              <a:rPr lang="en-GB" sz="2400" dirty="0">
                <a:solidFill>
                  <a:prstClr val="black"/>
                </a:solidFill>
                <a:cs typeface="Times New Roman" pitchFamily="18" charset="0"/>
              </a:rPr>
              <a:t> </a:t>
            </a:r>
            <a:endParaRPr lang="cs-CZ" sz="2400" dirty="0">
              <a:solidFill>
                <a:prstClr val="black"/>
              </a:solidFill>
              <a:cs typeface="Times New Roman" pitchFamily="18" charset="0"/>
            </a:endParaRPr>
          </a:p>
          <a:p>
            <a:pPr fontAlgn="base">
              <a:spcBef>
                <a:spcPct val="0"/>
              </a:spcBef>
              <a:spcAft>
                <a:spcPct val="0"/>
              </a:spcAft>
            </a:pPr>
            <a:endParaRPr lang="cs-CZ" dirty="0">
              <a:solidFill>
                <a:prstClr val="black"/>
              </a:solidFill>
              <a:cs typeface="Times New Roman" pitchFamily="18" charset="0"/>
            </a:endParaRPr>
          </a:p>
          <a:p>
            <a:pPr marL="285750" indent="-285750" algn="l">
              <a:buFont typeface="Arial" panose="020B0604020202020204" pitchFamily="34" charset="0"/>
              <a:buChar char="•"/>
            </a:pPr>
            <a:r>
              <a:rPr lang="cs-CZ" sz="1800" b="1" dirty="0">
                <a:latin typeface="+mn-lt"/>
              </a:rPr>
              <a:t>MIXED</a:t>
            </a:r>
            <a:r>
              <a:rPr lang="cs-CZ" sz="1800" dirty="0">
                <a:latin typeface="+mn-lt"/>
              </a:rPr>
              <a:t> </a:t>
            </a:r>
            <a:r>
              <a:rPr lang="cs-CZ" sz="1800" b="0" dirty="0" err="1">
                <a:latin typeface="+mn-lt"/>
              </a:rPr>
              <a:t>tuboalveolar</a:t>
            </a:r>
            <a:r>
              <a:rPr lang="cs-CZ" sz="1800" b="0" dirty="0">
                <a:latin typeface="+mn-lt"/>
              </a:rPr>
              <a:t> </a:t>
            </a:r>
            <a:r>
              <a:rPr lang="cs-CZ" sz="1800" b="0" dirty="0" err="1">
                <a:latin typeface="+mn-lt"/>
              </a:rPr>
              <a:t>gland</a:t>
            </a:r>
            <a:r>
              <a:rPr lang="cs-CZ" sz="1800" b="0" dirty="0">
                <a:latin typeface="+mn-lt"/>
              </a:rPr>
              <a:t>, </a:t>
            </a:r>
            <a:r>
              <a:rPr lang="cs-CZ" sz="1800" b="0" dirty="0" err="1">
                <a:latin typeface="+mn-lt"/>
              </a:rPr>
              <a:t>predominantly</a:t>
            </a:r>
            <a:r>
              <a:rPr lang="cs-CZ" sz="1800" b="0" dirty="0">
                <a:latin typeface="+mn-lt"/>
              </a:rPr>
              <a:t> </a:t>
            </a:r>
            <a:r>
              <a:rPr lang="cs-CZ" sz="1800" b="1" dirty="0">
                <a:latin typeface="+mn-lt"/>
              </a:rPr>
              <a:t>SEROUS</a:t>
            </a:r>
            <a:r>
              <a:rPr lang="cs-CZ" sz="1800" dirty="0">
                <a:latin typeface="+mn-lt"/>
              </a:rPr>
              <a:t> </a:t>
            </a:r>
          </a:p>
          <a:p>
            <a:pPr marL="285750" indent="-285750" algn="l">
              <a:buFont typeface="Arial" panose="020B0604020202020204" pitchFamily="34" charset="0"/>
              <a:buChar char="•"/>
            </a:pPr>
            <a:r>
              <a:rPr lang="cs-CZ" sz="1800" b="0" dirty="0">
                <a:latin typeface="+mn-lt"/>
              </a:rPr>
              <a:t>10-15 g</a:t>
            </a:r>
          </a:p>
          <a:p>
            <a:pPr marL="285750" indent="-285750" algn="l">
              <a:buFont typeface="Arial" panose="020B0604020202020204" pitchFamily="34" charset="0"/>
              <a:buChar char="•"/>
            </a:pPr>
            <a:r>
              <a:rPr lang="cs-CZ" sz="1800" b="0" dirty="0" err="1">
                <a:latin typeface="+mn-lt"/>
              </a:rPr>
              <a:t>serous</a:t>
            </a:r>
            <a:r>
              <a:rPr lang="cs-CZ" sz="1800" b="0" dirty="0">
                <a:latin typeface="+mn-lt"/>
              </a:rPr>
              <a:t> </a:t>
            </a:r>
            <a:r>
              <a:rPr lang="cs-CZ" sz="1800" b="0" dirty="0" err="1">
                <a:latin typeface="+mn-lt"/>
              </a:rPr>
              <a:t>acini</a:t>
            </a:r>
            <a:r>
              <a:rPr lang="cs-CZ" sz="1800" b="0" dirty="0">
                <a:latin typeface="+mn-lt"/>
              </a:rPr>
              <a:t> </a:t>
            </a:r>
            <a:r>
              <a:rPr lang="cs-CZ" sz="1800" dirty="0">
                <a:latin typeface="+mn-lt"/>
              </a:rPr>
              <a:t>-</a:t>
            </a:r>
            <a:r>
              <a:rPr lang="en-GB" sz="1800" dirty="0">
                <a:latin typeface="+mn-lt"/>
              </a:rPr>
              <a:t> </a:t>
            </a:r>
            <a:r>
              <a:rPr lang="en-GB" sz="1800" b="0" dirty="0">
                <a:latin typeface="+mn-lt"/>
              </a:rPr>
              <a:t>80 %</a:t>
            </a:r>
            <a:r>
              <a:rPr lang="cs-CZ" sz="1800" b="0" dirty="0">
                <a:latin typeface="+mn-lt"/>
              </a:rPr>
              <a:t>, rest are </a:t>
            </a:r>
            <a:r>
              <a:rPr lang="cs-CZ" sz="1800" b="0" dirty="0" err="1">
                <a:latin typeface="+mn-lt"/>
              </a:rPr>
              <a:t>mucinous</a:t>
            </a:r>
            <a:r>
              <a:rPr lang="cs-CZ" sz="1800" b="0" dirty="0">
                <a:latin typeface="+mn-lt"/>
              </a:rPr>
              <a:t> </a:t>
            </a:r>
            <a:r>
              <a:rPr lang="cs-CZ" sz="1800" b="0" dirty="0" err="1">
                <a:latin typeface="+mn-lt"/>
              </a:rPr>
              <a:t>tubules</a:t>
            </a:r>
            <a:r>
              <a:rPr lang="cs-CZ" sz="1800" b="0" dirty="0">
                <a:latin typeface="+mn-lt"/>
              </a:rPr>
              <a:t> </a:t>
            </a:r>
            <a:r>
              <a:rPr lang="cs-CZ" sz="1800" b="0" dirty="0" err="1">
                <a:latin typeface="+mn-lt"/>
              </a:rPr>
              <a:t>with</a:t>
            </a:r>
            <a:r>
              <a:rPr lang="cs-CZ" sz="1800" b="0" dirty="0">
                <a:latin typeface="+mn-lt"/>
              </a:rPr>
              <a:t> </a:t>
            </a:r>
            <a:r>
              <a:rPr lang="en-GB" sz="1800" b="1" dirty="0" err="1">
                <a:latin typeface="+mn-lt"/>
              </a:rPr>
              <a:t>Gianuzzi</a:t>
            </a:r>
            <a:r>
              <a:rPr lang="en-GB" sz="1800" b="1" dirty="0">
                <a:latin typeface="+mn-lt"/>
              </a:rPr>
              <a:t> </a:t>
            </a:r>
            <a:r>
              <a:rPr lang="cs-CZ" sz="1800" b="1" dirty="0" err="1">
                <a:latin typeface="+mn-lt"/>
              </a:rPr>
              <a:t>demi</a:t>
            </a:r>
            <a:r>
              <a:rPr lang="en-GB" sz="1800" b="1" dirty="0" err="1">
                <a:latin typeface="+mn-lt"/>
              </a:rPr>
              <a:t>lun</a:t>
            </a:r>
            <a:r>
              <a:rPr lang="cs-CZ" sz="1800" b="1" dirty="0">
                <a:latin typeface="+mn-lt"/>
              </a:rPr>
              <a:t>es </a:t>
            </a:r>
          </a:p>
          <a:p>
            <a:pPr marL="285750" indent="-285750" algn="l">
              <a:buFont typeface="Arial" panose="020B0604020202020204" pitchFamily="34" charset="0"/>
              <a:buChar char="•"/>
            </a:pPr>
            <a:r>
              <a:rPr lang="cs-CZ" sz="1800" b="0" dirty="0" err="1">
                <a:latin typeface="+mn-lt"/>
              </a:rPr>
              <a:t>intercalated</a:t>
            </a:r>
            <a:r>
              <a:rPr lang="cs-CZ" sz="1800" b="0" dirty="0">
                <a:latin typeface="+mn-lt"/>
              </a:rPr>
              <a:t> and </a:t>
            </a:r>
            <a:r>
              <a:rPr lang="cs-CZ" sz="1800" b="0" dirty="0" err="1">
                <a:latin typeface="+mn-lt"/>
              </a:rPr>
              <a:t>striated</a:t>
            </a:r>
            <a:r>
              <a:rPr lang="cs-CZ" sz="1800" b="0" dirty="0">
                <a:latin typeface="+mn-lt"/>
              </a:rPr>
              <a:t> </a:t>
            </a:r>
            <a:r>
              <a:rPr lang="cs-CZ" sz="1800" b="0" dirty="0" err="1">
                <a:latin typeface="+mn-lt"/>
              </a:rPr>
              <a:t>ducts</a:t>
            </a:r>
            <a:r>
              <a:rPr lang="cs-CZ" sz="1800" b="0" dirty="0">
                <a:latin typeface="+mn-lt"/>
              </a:rPr>
              <a:t> </a:t>
            </a:r>
          </a:p>
          <a:p>
            <a:pPr marL="285750" indent="-285750" algn="l">
              <a:buFont typeface="Arial" panose="020B0604020202020204" pitchFamily="34" charset="0"/>
              <a:buChar char="•"/>
            </a:pPr>
            <a:r>
              <a:rPr lang="en-GB" sz="1800" b="1" dirty="0">
                <a:latin typeface="+mn-lt"/>
              </a:rPr>
              <a:t>ductus </a:t>
            </a:r>
            <a:r>
              <a:rPr lang="en-GB" sz="1800" b="1" dirty="0" err="1">
                <a:latin typeface="+mn-lt"/>
              </a:rPr>
              <a:t>submandibularis</a:t>
            </a:r>
            <a:r>
              <a:rPr lang="en-GB" sz="1800" b="1" dirty="0">
                <a:latin typeface="+mn-lt"/>
              </a:rPr>
              <a:t> (</a:t>
            </a:r>
            <a:r>
              <a:rPr lang="en-GB" sz="1800" b="1" dirty="0" err="1">
                <a:latin typeface="+mn-lt"/>
              </a:rPr>
              <a:t>Whartoni</a:t>
            </a:r>
            <a:r>
              <a:rPr lang="en-GB" sz="1800" b="1" dirty="0">
                <a:latin typeface="+mn-lt"/>
              </a:rPr>
              <a:t>) </a:t>
            </a:r>
            <a:r>
              <a:rPr lang="cs-CZ" sz="1800" b="1" dirty="0">
                <a:latin typeface="+mn-lt"/>
              </a:rPr>
              <a:t>- </a:t>
            </a:r>
            <a:r>
              <a:rPr lang="en-GB" sz="1800" b="1" dirty="0">
                <a:latin typeface="+mn-lt"/>
              </a:rPr>
              <a:t>frenulum linguae</a:t>
            </a:r>
            <a:endParaRPr lang="cs-CZ" sz="1800" b="1" dirty="0">
              <a:latin typeface="+mn-lt"/>
            </a:endParaRPr>
          </a:p>
          <a:p>
            <a:pPr fontAlgn="base">
              <a:spcBef>
                <a:spcPct val="0"/>
              </a:spcBef>
              <a:spcAft>
                <a:spcPct val="0"/>
              </a:spcAft>
            </a:pPr>
            <a:endParaRPr lang="cs-CZ" dirty="0">
              <a:solidFill>
                <a:prstClr val="black"/>
              </a:solidFill>
              <a:cs typeface="Times New Roman" pitchFamily="18" charset="0"/>
            </a:endParaRPr>
          </a:p>
          <a:p>
            <a:pPr fontAlgn="base">
              <a:spcBef>
                <a:spcPct val="0"/>
              </a:spcBef>
              <a:spcAft>
                <a:spcPct val="0"/>
              </a:spcAft>
            </a:pPr>
            <a:endParaRPr lang="cs-CZ" dirty="0">
              <a:solidFill>
                <a:prstClr val="black"/>
              </a:solidFill>
              <a:cs typeface="Times New Roman" pitchFamily="18" charset="0"/>
            </a:endParaRPr>
          </a:p>
          <a:p>
            <a:pPr fontAlgn="base">
              <a:spcBef>
                <a:spcPct val="0"/>
              </a:spcBef>
              <a:spcAft>
                <a:spcPct val="0"/>
              </a:spcAft>
            </a:pPr>
            <a:endParaRPr lang="cs-CZ" b="1" dirty="0">
              <a:solidFill>
                <a:prstClr val="black"/>
              </a:solidFill>
              <a:cs typeface="Times New Roman" pitchFamily="18" charset="0"/>
            </a:endParaRPr>
          </a:p>
          <a:p>
            <a:pPr fontAlgn="base">
              <a:spcBef>
                <a:spcPct val="0"/>
              </a:spcBef>
              <a:spcAft>
                <a:spcPct val="0"/>
              </a:spcAft>
            </a:pPr>
            <a:endParaRPr lang="cs-CZ" b="1" dirty="0">
              <a:solidFill>
                <a:prstClr val="black"/>
              </a:solidFill>
              <a:cs typeface="Times New Roman" pitchFamily="18" charset="0"/>
            </a:endParaRPr>
          </a:p>
        </p:txBody>
      </p:sp>
      <p:pic>
        <p:nvPicPr>
          <p:cNvPr id="9" name="Picture 7" descr="Figure_11-02">
            <a:extLst>
              <a:ext uri="{FF2B5EF4-FFF2-40B4-BE49-F238E27FC236}">
                <a16:creationId xmlns:a16="http://schemas.microsoft.com/office/drawing/2014/main" id="{E0BF41B3-03F7-4BFD-B30D-B7559C8CC7E9}"/>
              </a:ext>
            </a:extLst>
          </p:cNvPr>
          <p:cNvPicPr>
            <a:picLocks noChangeAspect="1" noChangeArrowheads="1"/>
          </p:cNvPicPr>
          <p:nvPr/>
        </p:nvPicPr>
        <p:blipFill>
          <a:blip r:embed="rId2" cstate="print"/>
          <a:srcRect t="53993"/>
          <a:stretch>
            <a:fillRect/>
          </a:stretch>
        </p:blipFill>
        <p:spPr bwMode="auto">
          <a:xfrm>
            <a:off x="7068701" y="3028158"/>
            <a:ext cx="4688041" cy="3318667"/>
          </a:xfrm>
          <a:prstGeom prst="rect">
            <a:avLst/>
          </a:prstGeom>
          <a:noFill/>
        </p:spPr>
      </p:pic>
      <p:sp>
        <p:nvSpPr>
          <p:cNvPr id="10" name="Rectangle 8">
            <a:extLst>
              <a:ext uri="{FF2B5EF4-FFF2-40B4-BE49-F238E27FC236}">
                <a16:creationId xmlns:a16="http://schemas.microsoft.com/office/drawing/2014/main" id="{30104E54-3023-4768-A10F-06F0AA2D0822}"/>
              </a:ext>
            </a:extLst>
          </p:cNvPr>
          <p:cNvSpPr>
            <a:spLocks noChangeArrowheads="1"/>
          </p:cNvSpPr>
          <p:nvPr/>
        </p:nvSpPr>
        <p:spPr bwMode="auto">
          <a:xfrm>
            <a:off x="2362072" y="5710382"/>
            <a:ext cx="4572000" cy="396875"/>
          </a:xfrm>
          <a:prstGeom prst="rect">
            <a:avLst/>
          </a:prstGeom>
          <a:noFill/>
          <a:ln w="9525">
            <a:noFill/>
            <a:miter lim="800000"/>
            <a:headEnd/>
            <a:tailEnd/>
          </a:ln>
        </p:spPr>
        <p:txBody>
          <a:bodyPr>
            <a:spAutoFit/>
          </a:bodyPr>
          <a:lstStyle/>
          <a:p>
            <a:pPr fontAlgn="base">
              <a:spcBef>
                <a:spcPct val="50000"/>
              </a:spcBef>
              <a:spcAft>
                <a:spcPct val="0"/>
              </a:spcAft>
            </a:pPr>
            <a:r>
              <a:rPr lang="cs-CZ" sz="2000" b="1">
                <a:solidFill>
                  <a:prstClr val="black"/>
                </a:solidFill>
                <a:cs typeface="Times New Roman" pitchFamily="18" charset="0"/>
              </a:rPr>
              <a:t>trigonum submandibulare</a:t>
            </a:r>
          </a:p>
        </p:txBody>
      </p:sp>
      <p:pic>
        <p:nvPicPr>
          <p:cNvPr id="11" name="Picture 8" descr="žl">
            <a:extLst>
              <a:ext uri="{FF2B5EF4-FFF2-40B4-BE49-F238E27FC236}">
                <a16:creationId xmlns:a16="http://schemas.microsoft.com/office/drawing/2014/main" id="{7DBEF3FA-0428-4F93-A269-0AD19A2BF948}"/>
              </a:ext>
            </a:extLst>
          </p:cNvPr>
          <p:cNvPicPr>
            <a:picLocks noChangeAspect="1" noChangeArrowheads="1"/>
          </p:cNvPicPr>
          <p:nvPr/>
        </p:nvPicPr>
        <p:blipFill>
          <a:blip r:embed="rId3" cstate="print"/>
          <a:srcRect/>
          <a:stretch>
            <a:fillRect/>
          </a:stretch>
        </p:blipFill>
        <p:spPr bwMode="auto">
          <a:xfrm>
            <a:off x="271180" y="2935143"/>
            <a:ext cx="6511925" cy="3648075"/>
          </a:xfrm>
          <a:prstGeom prst="rect">
            <a:avLst/>
          </a:prstGeom>
          <a:noFill/>
          <a:ln w="9525">
            <a:noFill/>
            <a:miter lim="800000"/>
            <a:headEnd/>
            <a:tailEnd/>
          </a:ln>
        </p:spPr>
      </p:pic>
    </p:spTree>
    <p:extLst>
      <p:ext uri="{BB962C8B-B14F-4D97-AF65-F5344CB8AC3E}">
        <p14:creationId xmlns:p14="http://schemas.microsoft.com/office/powerpoint/2010/main" val="264017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Figure_116"/>
          <p:cNvPicPr>
            <a:picLocks noChangeAspect="1" noChangeArrowheads="1"/>
          </p:cNvPicPr>
          <p:nvPr/>
        </p:nvPicPr>
        <p:blipFill>
          <a:blip r:embed="rId2" cstate="print"/>
          <a:srcRect/>
          <a:stretch>
            <a:fillRect/>
          </a:stretch>
        </p:blipFill>
        <p:spPr bwMode="auto">
          <a:xfrm>
            <a:off x="5958941" y="1663214"/>
            <a:ext cx="6151515" cy="4121950"/>
          </a:xfrm>
          <a:prstGeom prst="rect">
            <a:avLst/>
          </a:prstGeom>
          <a:noFill/>
          <a:ln w="9525">
            <a:noFill/>
            <a:miter lim="800000"/>
            <a:headEnd/>
            <a:tailEnd/>
          </a:ln>
        </p:spPr>
      </p:pic>
      <p:pic>
        <p:nvPicPr>
          <p:cNvPr id="26629" name="Picture 3" descr="glsubmand"/>
          <p:cNvPicPr>
            <a:picLocks noChangeAspect="1" noChangeArrowheads="1"/>
          </p:cNvPicPr>
          <p:nvPr/>
        </p:nvPicPr>
        <p:blipFill>
          <a:blip r:embed="rId3" cstate="print">
            <a:lum bright="-10000"/>
          </a:blip>
          <a:srcRect r="8109"/>
          <a:stretch>
            <a:fillRect/>
          </a:stretch>
        </p:blipFill>
        <p:spPr bwMode="auto">
          <a:xfrm>
            <a:off x="219012" y="1663214"/>
            <a:ext cx="5623382" cy="4121950"/>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3652A1C0-C508-4146-B838-11BA8A415F80}"/>
              </a:ext>
            </a:extLst>
          </p:cNvPr>
          <p:cNvSpPr txBox="1"/>
          <p:nvPr/>
        </p:nvSpPr>
        <p:spPr>
          <a:xfrm>
            <a:off x="2910187" y="349488"/>
            <a:ext cx="6097508" cy="461665"/>
          </a:xfrm>
          <a:prstGeom prst="rect">
            <a:avLst/>
          </a:prstGeom>
          <a:noFill/>
        </p:spPr>
        <p:txBody>
          <a:bodyPr wrap="square">
            <a:spAutoFit/>
          </a:bodyPr>
          <a:lstStyle/>
          <a:p>
            <a:pPr algn="ctr" fontAlgn="base">
              <a:spcBef>
                <a:spcPct val="0"/>
              </a:spcBef>
              <a:spcAft>
                <a:spcPct val="0"/>
              </a:spcAft>
            </a:pPr>
            <a:r>
              <a:rPr lang="en-GB" sz="2400" b="1" dirty="0" err="1">
                <a:solidFill>
                  <a:prstClr val="black"/>
                </a:solidFill>
                <a:cs typeface="Times New Roman" pitchFamily="18" charset="0"/>
              </a:rPr>
              <a:t>Glandula</a:t>
            </a:r>
            <a:r>
              <a:rPr lang="en-GB" sz="2400" b="1" dirty="0">
                <a:solidFill>
                  <a:prstClr val="black"/>
                </a:solidFill>
                <a:cs typeface="Times New Roman" pitchFamily="18" charset="0"/>
              </a:rPr>
              <a:t> </a:t>
            </a:r>
            <a:r>
              <a:rPr lang="en-GB" sz="2400" b="1" dirty="0" err="1">
                <a:solidFill>
                  <a:prstClr val="black"/>
                </a:solidFill>
                <a:cs typeface="Times New Roman" pitchFamily="18" charset="0"/>
              </a:rPr>
              <a:t>submandibularis</a:t>
            </a:r>
            <a:r>
              <a:rPr lang="en-GB" sz="2400" b="1" dirty="0">
                <a:solidFill>
                  <a:prstClr val="black"/>
                </a:solidFill>
                <a:cs typeface="Times New Roman" pitchFamily="18" charset="0"/>
              </a:rPr>
              <a:t> </a:t>
            </a:r>
            <a:endParaRPr lang="cs-CZ" sz="2400" b="1" dirty="0">
              <a:solidFill>
                <a:prstClr val="black"/>
              </a:solidFill>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01478" y="260350"/>
            <a:ext cx="11840705" cy="6001643"/>
          </a:xfrm>
          <a:prstGeom prst="rect">
            <a:avLst/>
          </a:prstGeom>
          <a:noFill/>
          <a:ln w="9525">
            <a:noFill/>
            <a:miter lim="800000"/>
            <a:headEnd/>
            <a:tailEnd/>
          </a:ln>
        </p:spPr>
        <p:txBody>
          <a:bodyPr wrap="square">
            <a:spAutoFit/>
          </a:bodyPr>
          <a:lstStyle/>
          <a:p>
            <a:pPr algn="ctr">
              <a:spcBef>
                <a:spcPct val="50000"/>
              </a:spcBef>
            </a:pPr>
            <a:r>
              <a:rPr lang="en-US" sz="2400" b="1" dirty="0">
                <a:solidFill>
                  <a:schemeClr val="tx1">
                    <a:lumMod val="85000"/>
                    <a:lumOff val="15000"/>
                  </a:schemeClr>
                </a:solidFill>
              </a:rPr>
              <a:t>Salivary glands - </a:t>
            </a:r>
            <a:r>
              <a:rPr lang="en-US" sz="2400" b="1" dirty="0" err="1">
                <a:solidFill>
                  <a:schemeClr val="tx1">
                    <a:lumMod val="85000"/>
                    <a:lumOff val="15000"/>
                  </a:schemeClr>
                </a:solidFill>
              </a:rPr>
              <a:t>glandulae</a:t>
            </a:r>
            <a:r>
              <a:rPr lang="en-US" sz="2400" b="1" dirty="0">
                <a:solidFill>
                  <a:schemeClr val="tx1">
                    <a:lumMod val="85000"/>
                    <a:lumOff val="15000"/>
                  </a:schemeClr>
                </a:solidFill>
              </a:rPr>
              <a:t> </a:t>
            </a:r>
            <a:r>
              <a:rPr lang="en-US" sz="2400" b="1" dirty="0" err="1">
                <a:solidFill>
                  <a:schemeClr val="tx1">
                    <a:lumMod val="85000"/>
                    <a:lumOff val="15000"/>
                  </a:schemeClr>
                </a:solidFill>
              </a:rPr>
              <a:t>salivariae</a:t>
            </a:r>
            <a:endParaRPr lang="en-US" sz="2400" b="1" dirty="0">
              <a:solidFill>
                <a:schemeClr val="tx1">
                  <a:lumMod val="85000"/>
                  <a:lumOff val="15000"/>
                </a:schemeClr>
              </a:solidFill>
            </a:endParaRPr>
          </a:p>
          <a:p>
            <a:pPr algn="ctr">
              <a:spcBef>
                <a:spcPct val="50000"/>
              </a:spcBef>
            </a:pPr>
            <a:r>
              <a:rPr lang="en-US" sz="2000" dirty="0">
                <a:solidFill>
                  <a:schemeClr val="tx1">
                    <a:lumMod val="85000"/>
                    <a:lumOff val="15000"/>
                  </a:schemeClr>
                </a:solidFill>
              </a:rPr>
              <a:t>Exocrine glands with watery, mucous or mixed secretions</a:t>
            </a:r>
          </a:p>
          <a:p>
            <a:pPr algn="ctr">
              <a:spcBef>
                <a:spcPct val="50000"/>
              </a:spcBef>
            </a:pPr>
            <a:r>
              <a:rPr lang="cs-CZ" sz="2000" dirty="0">
                <a:solidFill>
                  <a:schemeClr val="tx1">
                    <a:lumMod val="85000"/>
                    <a:lumOff val="15000"/>
                  </a:schemeClr>
                </a:solidFill>
              </a:rPr>
              <a:t>F</a:t>
            </a:r>
            <a:r>
              <a:rPr lang="en-US" sz="2000" dirty="0" err="1">
                <a:solidFill>
                  <a:schemeClr val="tx1">
                    <a:lumMod val="85000"/>
                    <a:lumOff val="15000"/>
                  </a:schemeClr>
                </a:solidFill>
              </a:rPr>
              <a:t>ormed</a:t>
            </a:r>
            <a:r>
              <a:rPr lang="en-US" sz="2000" dirty="0">
                <a:solidFill>
                  <a:schemeClr val="tx1">
                    <a:lumMod val="85000"/>
                    <a:lumOff val="15000"/>
                  </a:schemeClr>
                </a:solidFill>
              </a:rPr>
              <a:t> by proliferation of the ectoderm of the primitive oral cavity into the </a:t>
            </a:r>
            <a:r>
              <a:rPr lang="en-US" sz="2000" dirty="0" err="1">
                <a:solidFill>
                  <a:schemeClr val="tx1">
                    <a:lumMod val="85000"/>
                    <a:lumOff val="15000"/>
                  </a:schemeClr>
                </a:solidFill>
              </a:rPr>
              <a:t>ectomezenchyme</a:t>
            </a:r>
            <a:r>
              <a:rPr lang="en-US" sz="2000" dirty="0">
                <a:solidFill>
                  <a:schemeClr val="tx1">
                    <a:lumMod val="85000"/>
                    <a:lumOff val="15000"/>
                  </a:schemeClr>
                </a:solidFill>
              </a:rPr>
              <a:t> (composite organ)</a:t>
            </a:r>
            <a:endParaRPr lang="cs-CZ" sz="2000" dirty="0">
              <a:solidFill>
                <a:schemeClr val="tx1">
                  <a:lumMod val="85000"/>
                  <a:lumOff val="15000"/>
                </a:schemeClr>
              </a:solidFill>
            </a:endParaRPr>
          </a:p>
          <a:p>
            <a:pPr algn="ctr">
              <a:spcBef>
                <a:spcPct val="50000"/>
              </a:spcBef>
            </a:pPr>
            <a:endParaRPr lang="cs-CZ" sz="2000" b="1" dirty="0">
              <a:solidFill>
                <a:schemeClr val="tx1">
                  <a:lumMod val="85000"/>
                  <a:lumOff val="15000"/>
                </a:schemeClr>
              </a:solidFill>
            </a:endParaRPr>
          </a:p>
          <a:p>
            <a:pPr algn="ctr">
              <a:spcBef>
                <a:spcPct val="50000"/>
              </a:spcBef>
            </a:pPr>
            <a:r>
              <a:rPr lang="cs-CZ" sz="2000" b="1" dirty="0" err="1">
                <a:solidFill>
                  <a:schemeClr val="tx1">
                    <a:lumMod val="85000"/>
                    <a:lumOff val="15000"/>
                  </a:schemeClr>
                </a:solidFill>
              </a:rPr>
              <a:t>Salivary</a:t>
            </a:r>
            <a:r>
              <a:rPr lang="cs-CZ" sz="2000" b="1" dirty="0">
                <a:solidFill>
                  <a:schemeClr val="tx1">
                    <a:lumMod val="85000"/>
                    <a:lumOff val="15000"/>
                  </a:schemeClr>
                </a:solidFill>
              </a:rPr>
              <a:t> </a:t>
            </a:r>
            <a:r>
              <a:rPr lang="cs-CZ" sz="2000" b="1" dirty="0" err="1">
                <a:solidFill>
                  <a:schemeClr val="tx1">
                    <a:lumMod val="85000"/>
                    <a:lumOff val="15000"/>
                  </a:schemeClr>
                </a:solidFill>
              </a:rPr>
              <a:t>glands</a:t>
            </a:r>
            <a:r>
              <a:rPr lang="cs-CZ" sz="2000" b="1" dirty="0">
                <a:solidFill>
                  <a:schemeClr val="tx1">
                    <a:lumMod val="85000"/>
                    <a:lumOff val="15000"/>
                  </a:schemeClr>
                </a:solidFill>
              </a:rPr>
              <a:t> </a:t>
            </a:r>
            <a:r>
              <a:rPr lang="cs-CZ" sz="2000" b="1" dirty="0" err="1">
                <a:solidFill>
                  <a:schemeClr val="tx1">
                    <a:lumMod val="85000"/>
                    <a:lumOff val="15000"/>
                  </a:schemeClr>
                </a:solidFill>
              </a:rPr>
              <a:t>classification</a:t>
            </a:r>
            <a:endParaRPr lang="cs-CZ" sz="2000" b="1" dirty="0">
              <a:solidFill>
                <a:schemeClr val="tx1">
                  <a:lumMod val="85000"/>
                  <a:lumOff val="15000"/>
                </a:schemeClr>
              </a:solidFill>
            </a:endParaRPr>
          </a:p>
          <a:p>
            <a:pPr marL="342900" indent="-342900">
              <a:spcBef>
                <a:spcPct val="50000"/>
              </a:spcBef>
              <a:buFont typeface="Arial" panose="020B0604020202020204" pitchFamily="34" charset="0"/>
              <a:buChar char="•"/>
            </a:pPr>
            <a:r>
              <a:rPr lang="en-US" sz="2000" dirty="0">
                <a:solidFill>
                  <a:schemeClr val="tx1">
                    <a:lumMod val="85000"/>
                    <a:lumOff val="15000"/>
                  </a:schemeClr>
                </a:solidFill>
              </a:rPr>
              <a:t>According to the </a:t>
            </a:r>
            <a:r>
              <a:rPr lang="en-US" sz="2000" b="1" dirty="0">
                <a:solidFill>
                  <a:schemeClr val="tx1">
                    <a:lumMod val="85000"/>
                    <a:lumOff val="15000"/>
                  </a:schemeClr>
                </a:solidFill>
              </a:rPr>
              <a:t>type of secretory compartments </a:t>
            </a:r>
            <a:r>
              <a:rPr lang="en-US" sz="2000" dirty="0">
                <a:solidFill>
                  <a:schemeClr val="tx1">
                    <a:lumMod val="85000"/>
                    <a:lumOff val="15000"/>
                  </a:schemeClr>
                </a:solidFill>
              </a:rPr>
              <a:t>and the nature of the secretion:</a:t>
            </a:r>
            <a:endParaRPr lang="cs-CZ" sz="2000" dirty="0">
              <a:solidFill>
                <a:schemeClr val="tx1">
                  <a:lumMod val="85000"/>
                  <a:lumOff val="15000"/>
                </a:schemeClr>
              </a:solidFill>
            </a:endParaRPr>
          </a:p>
          <a:p>
            <a:pPr>
              <a:spcBef>
                <a:spcPct val="50000"/>
              </a:spcBef>
            </a:pPr>
            <a:r>
              <a:rPr lang="cs-CZ" dirty="0">
                <a:solidFill>
                  <a:schemeClr val="tx1">
                    <a:lumMod val="85000"/>
                    <a:lumOff val="15000"/>
                  </a:schemeClr>
                </a:solidFill>
              </a:rPr>
              <a:t>	</a:t>
            </a:r>
            <a:r>
              <a:rPr lang="en-GB" dirty="0">
                <a:solidFill>
                  <a:schemeClr val="tx1">
                    <a:lumMod val="85000"/>
                    <a:lumOff val="15000"/>
                  </a:schemeClr>
                </a:solidFill>
              </a:rPr>
              <a:t> </a:t>
            </a:r>
            <a:r>
              <a:rPr lang="cs-CZ" sz="2000" b="1" dirty="0" err="1">
                <a:solidFill>
                  <a:schemeClr val="tx1">
                    <a:lumMod val="85000"/>
                    <a:lumOff val="15000"/>
                  </a:schemeClr>
                </a:solidFill>
              </a:rPr>
              <a:t>serous</a:t>
            </a:r>
            <a:r>
              <a:rPr lang="en-GB" sz="2000" b="1" dirty="0">
                <a:solidFill>
                  <a:schemeClr val="tx1">
                    <a:lumMod val="85000"/>
                    <a:lumOff val="15000"/>
                  </a:schemeClr>
                </a:solidFill>
              </a:rPr>
              <a:t> </a:t>
            </a:r>
            <a:r>
              <a:rPr lang="cs-CZ" sz="2000" b="1" dirty="0">
                <a:solidFill>
                  <a:schemeClr val="tx1">
                    <a:lumMod val="85000"/>
                    <a:lumOff val="15000"/>
                  </a:schemeClr>
                </a:solidFill>
              </a:rPr>
              <a:t>- </a:t>
            </a:r>
            <a:r>
              <a:rPr lang="cs-CZ" sz="2000" dirty="0" err="1">
                <a:solidFill>
                  <a:schemeClr val="tx1">
                    <a:lumMod val="85000"/>
                    <a:lumOff val="15000"/>
                  </a:schemeClr>
                </a:solidFill>
              </a:rPr>
              <a:t>acini</a:t>
            </a:r>
            <a:endParaRPr lang="cs-CZ" sz="2000" dirty="0">
              <a:solidFill>
                <a:schemeClr val="tx1">
                  <a:lumMod val="85000"/>
                  <a:lumOff val="15000"/>
                </a:schemeClr>
              </a:solidFill>
            </a:endParaRPr>
          </a:p>
          <a:p>
            <a:pPr>
              <a:spcBef>
                <a:spcPct val="50000"/>
              </a:spcBef>
            </a:pPr>
            <a:r>
              <a:rPr lang="cs-CZ" sz="2000" b="1" dirty="0">
                <a:solidFill>
                  <a:schemeClr val="tx1">
                    <a:lumMod val="85000"/>
                    <a:lumOff val="15000"/>
                  </a:schemeClr>
                </a:solidFill>
              </a:rPr>
              <a:t>	 </a:t>
            </a:r>
            <a:r>
              <a:rPr lang="cs-CZ" sz="2000" b="1" dirty="0" err="1">
                <a:solidFill>
                  <a:schemeClr val="tx1">
                    <a:lumMod val="85000"/>
                    <a:lumOff val="15000"/>
                  </a:schemeClr>
                </a:solidFill>
              </a:rPr>
              <a:t>mucinous</a:t>
            </a:r>
            <a:r>
              <a:rPr lang="en-GB" sz="2000" b="1" dirty="0">
                <a:solidFill>
                  <a:schemeClr val="tx1">
                    <a:lumMod val="85000"/>
                    <a:lumOff val="15000"/>
                  </a:schemeClr>
                </a:solidFill>
              </a:rPr>
              <a:t> </a:t>
            </a:r>
            <a:r>
              <a:rPr lang="cs-CZ" sz="2000" b="1" dirty="0">
                <a:solidFill>
                  <a:schemeClr val="tx1">
                    <a:lumMod val="85000"/>
                    <a:lumOff val="15000"/>
                  </a:schemeClr>
                </a:solidFill>
              </a:rPr>
              <a:t>- </a:t>
            </a:r>
            <a:r>
              <a:rPr lang="cs-CZ" sz="2000" dirty="0" err="1">
                <a:solidFill>
                  <a:schemeClr val="tx1">
                    <a:lumMod val="85000"/>
                    <a:lumOff val="15000"/>
                  </a:schemeClr>
                </a:solidFill>
              </a:rPr>
              <a:t>tubules</a:t>
            </a:r>
            <a:endParaRPr lang="cs-CZ" sz="2000" dirty="0">
              <a:solidFill>
                <a:schemeClr val="tx1">
                  <a:lumMod val="85000"/>
                  <a:lumOff val="15000"/>
                </a:schemeClr>
              </a:solidFill>
            </a:endParaRPr>
          </a:p>
          <a:p>
            <a:pPr>
              <a:spcBef>
                <a:spcPct val="50000"/>
              </a:spcBef>
            </a:pPr>
            <a:r>
              <a:rPr lang="cs-CZ" sz="2000" b="1" dirty="0">
                <a:solidFill>
                  <a:schemeClr val="tx1">
                    <a:lumMod val="85000"/>
                    <a:lumOff val="15000"/>
                  </a:schemeClr>
                </a:solidFill>
              </a:rPr>
              <a:t>	 </a:t>
            </a:r>
            <a:r>
              <a:rPr lang="cs-CZ" sz="2000" b="1" dirty="0" err="1">
                <a:solidFill>
                  <a:schemeClr val="tx1">
                    <a:lumMod val="85000"/>
                    <a:lumOff val="15000"/>
                  </a:schemeClr>
                </a:solidFill>
              </a:rPr>
              <a:t>mixed</a:t>
            </a:r>
            <a:r>
              <a:rPr lang="cs-CZ" sz="2000" dirty="0">
                <a:solidFill>
                  <a:schemeClr val="tx1">
                    <a:lumMod val="85000"/>
                    <a:lumOff val="15000"/>
                  </a:schemeClr>
                </a:solidFill>
              </a:rPr>
              <a:t> - </a:t>
            </a:r>
            <a:r>
              <a:rPr lang="cs-CZ" sz="2000" dirty="0" err="1">
                <a:solidFill>
                  <a:schemeClr val="tx1">
                    <a:lumMod val="85000"/>
                    <a:lumOff val="15000"/>
                  </a:schemeClr>
                </a:solidFill>
              </a:rPr>
              <a:t>acini</a:t>
            </a:r>
            <a:r>
              <a:rPr lang="cs-CZ" sz="2000" dirty="0">
                <a:solidFill>
                  <a:schemeClr val="tx1">
                    <a:lumMod val="85000"/>
                    <a:lumOff val="15000"/>
                  </a:schemeClr>
                </a:solidFill>
              </a:rPr>
              <a:t>, </a:t>
            </a:r>
            <a:r>
              <a:rPr lang="cs-CZ" sz="2000" dirty="0" err="1">
                <a:solidFill>
                  <a:schemeClr val="tx1">
                    <a:lumMod val="85000"/>
                    <a:lumOff val="15000"/>
                  </a:schemeClr>
                </a:solidFill>
              </a:rPr>
              <a:t>tubules</a:t>
            </a:r>
            <a:r>
              <a:rPr lang="cs-CZ" sz="2000" dirty="0">
                <a:solidFill>
                  <a:schemeClr val="tx1">
                    <a:lumMod val="85000"/>
                    <a:lumOff val="15000"/>
                  </a:schemeClr>
                </a:solidFill>
              </a:rPr>
              <a:t> + </a:t>
            </a:r>
            <a:r>
              <a:rPr lang="cs-CZ" sz="2000" dirty="0" err="1">
                <a:solidFill>
                  <a:schemeClr val="tx1">
                    <a:lumMod val="85000"/>
                    <a:lumOff val="15000"/>
                  </a:schemeClr>
                </a:solidFill>
              </a:rPr>
              <a:t>tubules</a:t>
            </a:r>
            <a:r>
              <a:rPr lang="cs-CZ" sz="2000" dirty="0">
                <a:solidFill>
                  <a:schemeClr val="tx1">
                    <a:lumMod val="85000"/>
                    <a:lumOff val="15000"/>
                  </a:schemeClr>
                </a:solidFill>
              </a:rPr>
              <a:t> </a:t>
            </a:r>
            <a:r>
              <a:rPr lang="cs-CZ" sz="2000" dirty="0" err="1">
                <a:solidFill>
                  <a:schemeClr val="tx1">
                    <a:lumMod val="85000"/>
                    <a:lumOff val="15000"/>
                  </a:schemeClr>
                </a:solidFill>
              </a:rPr>
              <a:t>with</a:t>
            </a:r>
            <a:r>
              <a:rPr lang="cs-CZ" sz="2000" dirty="0">
                <a:solidFill>
                  <a:schemeClr val="tx1">
                    <a:lumMod val="85000"/>
                    <a:lumOff val="15000"/>
                  </a:schemeClr>
                </a:solidFill>
              </a:rPr>
              <a:t> </a:t>
            </a:r>
            <a:r>
              <a:rPr lang="cs-CZ" sz="2000" dirty="0" err="1">
                <a:solidFill>
                  <a:schemeClr val="tx1">
                    <a:lumMod val="85000"/>
                    <a:lumOff val="15000"/>
                  </a:schemeClr>
                </a:solidFill>
              </a:rPr>
              <a:t>Gianuzzi</a:t>
            </a:r>
            <a:r>
              <a:rPr lang="cs-CZ" sz="2000" dirty="0">
                <a:solidFill>
                  <a:schemeClr val="tx1">
                    <a:lumMod val="85000"/>
                    <a:lumOff val="15000"/>
                  </a:schemeClr>
                </a:solidFill>
              </a:rPr>
              <a:t> </a:t>
            </a:r>
            <a:r>
              <a:rPr lang="cs-CZ" sz="2000" dirty="0" err="1">
                <a:solidFill>
                  <a:schemeClr val="tx1">
                    <a:lumMod val="85000"/>
                    <a:lumOff val="15000"/>
                  </a:schemeClr>
                </a:solidFill>
              </a:rPr>
              <a:t>lunules</a:t>
            </a:r>
            <a:r>
              <a:rPr lang="cs-CZ" sz="2000" dirty="0">
                <a:solidFill>
                  <a:schemeClr val="tx1">
                    <a:lumMod val="85000"/>
                    <a:lumOff val="15000"/>
                  </a:schemeClr>
                </a:solidFill>
              </a:rPr>
              <a:t> (</a:t>
            </a:r>
            <a:r>
              <a:rPr lang="cs-CZ" sz="2000" dirty="0" err="1">
                <a:solidFill>
                  <a:schemeClr val="tx1">
                    <a:lumMod val="85000"/>
                    <a:lumOff val="15000"/>
                  </a:schemeClr>
                </a:solidFill>
              </a:rPr>
              <a:t>tubuloacinary</a:t>
            </a:r>
            <a:r>
              <a:rPr lang="cs-CZ" sz="2000" dirty="0">
                <a:solidFill>
                  <a:schemeClr val="tx1">
                    <a:lumMod val="85000"/>
                    <a:lumOff val="15000"/>
                  </a:schemeClr>
                </a:solidFill>
              </a:rPr>
              <a:t> </a:t>
            </a:r>
            <a:r>
              <a:rPr lang="cs-CZ" sz="2000" dirty="0" err="1">
                <a:solidFill>
                  <a:schemeClr val="tx1">
                    <a:lumMod val="85000"/>
                    <a:lumOff val="15000"/>
                  </a:schemeClr>
                </a:solidFill>
              </a:rPr>
              <a:t>units</a:t>
            </a:r>
            <a:r>
              <a:rPr lang="cs-CZ" sz="2000" dirty="0">
                <a:solidFill>
                  <a:schemeClr val="tx1">
                    <a:lumMod val="85000"/>
                    <a:lumOff val="15000"/>
                  </a:schemeClr>
                </a:solidFill>
              </a:rPr>
              <a:t>)</a:t>
            </a:r>
          </a:p>
          <a:p>
            <a:pPr marL="342900" indent="-342900">
              <a:spcBef>
                <a:spcPct val="50000"/>
              </a:spcBef>
              <a:buFont typeface="Arial" panose="020B0604020202020204" pitchFamily="34" charset="0"/>
              <a:buChar char="•"/>
            </a:pPr>
            <a:r>
              <a:rPr lang="cs-CZ" sz="2000" dirty="0" err="1">
                <a:solidFill>
                  <a:schemeClr val="tx1">
                    <a:lumMod val="85000"/>
                    <a:lumOff val="15000"/>
                  </a:schemeClr>
                </a:solidFill>
              </a:rPr>
              <a:t>According</a:t>
            </a:r>
            <a:r>
              <a:rPr lang="cs-CZ" sz="2000" dirty="0">
                <a:solidFill>
                  <a:schemeClr val="tx1">
                    <a:lumMod val="85000"/>
                    <a:lumOff val="15000"/>
                  </a:schemeClr>
                </a:solidFill>
              </a:rPr>
              <a:t> to </a:t>
            </a:r>
            <a:r>
              <a:rPr lang="cs-CZ" sz="2000" dirty="0" err="1">
                <a:solidFill>
                  <a:schemeClr val="tx1">
                    <a:lumMod val="85000"/>
                    <a:lumOff val="15000"/>
                  </a:schemeClr>
                </a:solidFill>
              </a:rPr>
              <a:t>size</a:t>
            </a:r>
            <a:r>
              <a:rPr lang="cs-CZ" sz="2000" dirty="0">
                <a:solidFill>
                  <a:schemeClr val="tx1">
                    <a:lumMod val="85000"/>
                    <a:lumOff val="15000"/>
                  </a:schemeClr>
                </a:solidFill>
              </a:rPr>
              <a:t>: </a:t>
            </a:r>
          </a:p>
          <a:p>
            <a:pPr>
              <a:spcBef>
                <a:spcPct val="50000"/>
              </a:spcBef>
            </a:pPr>
            <a:r>
              <a:rPr lang="cs-CZ" sz="2000" dirty="0">
                <a:solidFill>
                  <a:schemeClr val="tx1">
                    <a:lumMod val="85000"/>
                    <a:lumOff val="15000"/>
                  </a:schemeClr>
                </a:solidFill>
              </a:rPr>
              <a:t>	</a:t>
            </a:r>
            <a:r>
              <a:rPr lang="cs-CZ" sz="2000" b="1" dirty="0" err="1">
                <a:solidFill>
                  <a:schemeClr val="tx1">
                    <a:lumMod val="85000"/>
                    <a:lumOff val="15000"/>
                  </a:schemeClr>
                </a:solidFill>
              </a:rPr>
              <a:t>large</a:t>
            </a:r>
            <a:r>
              <a:rPr lang="en-GB" sz="2000" b="1" dirty="0">
                <a:solidFill>
                  <a:schemeClr val="tx1">
                    <a:lumMod val="85000"/>
                    <a:lumOff val="15000"/>
                  </a:schemeClr>
                </a:solidFill>
              </a:rPr>
              <a:t> </a:t>
            </a:r>
            <a:r>
              <a:rPr lang="cs-CZ" sz="2000" b="1" dirty="0">
                <a:solidFill>
                  <a:schemeClr val="tx1">
                    <a:lumMod val="85000"/>
                    <a:lumOff val="15000"/>
                  </a:schemeClr>
                </a:solidFill>
              </a:rPr>
              <a:t>–</a:t>
            </a:r>
            <a:r>
              <a:rPr lang="cs-CZ" sz="2000"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parotis</a:t>
            </a:r>
            <a:r>
              <a:rPr lang="cs-CZ" sz="2000" b="1"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submandibularis</a:t>
            </a:r>
            <a:r>
              <a:rPr lang="cs-CZ" sz="2000" b="1" dirty="0">
                <a:solidFill>
                  <a:schemeClr val="tx1">
                    <a:lumMod val="85000"/>
                    <a:lumOff val="15000"/>
                  </a:schemeClr>
                </a:solidFill>
              </a:rPr>
              <a:t> </a:t>
            </a:r>
            <a:r>
              <a:rPr lang="en-GB" sz="2000" dirty="0">
                <a:solidFill>
                  <a:schemeClr val="tx1">
                    <a:lumMod val="85000"/>
                    <a:lumOff val="15000"/>
                  </a:schemeClr>
                </a:solidFill>
              </a:rPr>
              <a:t>a</a:t>
            </a:r>
            <a:r>
              <a:rPr lang="en-GB" sz="2000" b="1"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sublingualis</a:t>
            </a:r>
            <a:r>
              <a:rPr lang="cs-CZ" sz="2000" b="1" dirty="0">
                <a:solidFill>
                  <a:schemeClr val="tx1">
                    <a:lumMod val="85000"/>
                    <a:lumOff val="15000"/>
                  </a:schemeClr>
                </a:solidFill>
              </a:rPr>
              <a:t> </a:t>
            </a:r>
          </a:p>
          <a:p>
            <a:pPr>
              <a:spcBef>
                <a:spcPct val="50000"/>
              </a:spcBef>
            </a:pPr>
            <a:r>
              <a:rPr lang="cs-CZ" sz="2000" b="1" dirty="0">
                <a:solidFill>
                  <a:schemeClr val="tx1">
                    <a:lumMod val="85000"/>
                    <a:lumOff val="15000"/>
                  </a:schemeClr>
                </a:solidFill>
              </a:rPr>
              <a:t>	</a:t>
            </a:r>
            <a:r>
              <a:rPr lang="cs-CZ" sz="2000" b="1" dirty="0" err="1">
                <a:solidFill>
                  <a:schemeClr val="tx1">
                    <a:lumMod val="85000"/>
                    <a:lumOff val="15000"/>
                  </a:schemeClr>
                </a:solidFill>
              </a:rPr>
              <a:t>small</a:t>
            </a:r>
            <a:r>
              <a:rPr lang="en-GB" sz="2000" dirty="0">
                <a:solidFill>
                  <a:schemeClr val="tx1">
                    <a:lumMod val="85000"/>
                    <a:lumOff val="15000"/>
                  </a:schemeClr>
                </a:solidFill>
              </a:rPr>
              <a:t> </a:t>
            </a:r>
            <a:r>
              <a:rPr lang="cs-CZ" sz="2000" b="1" dirty="0">
                <a:solidFill>
                  <a:schemeClr val="tx1">
                    <a:lumMod val="85000"/>
                    <a:lumOff val="15000"/>
                  </a:schemeClr>
                </a:solidFill>
              </a:rPr>
              <a:t>– in </a:t>
            </a:r>
            <a:r>
              <a:rPr lang="cs-CZ" sz="2000" b="1" dirty="0" err="1">
                <a:solidFill>
                  <a:schemeClr val="tx1">
                    <a:lumMod val="85000"/>
                    <a:lumOff val="15000"/>
                  </a:schemeClr>
                </a:solidFill>
              </a:rPr>
              <a:t>tela</a:t>
            </a:r>
            <a:r>
              <a:rPr lang="cs-CZ" sz="2000" b="1" dirty="0">
                <a:solidFill>
                  <a:schemeClr val="tx1">
                    <a:lumMod val="85000"/>
                    <a:lumOff val="15000"/>
                  </a:schemeClr>
                </a:solidFill>
              </a:rPr>
              <a:t> </a:t>
            </a:r>
            <a:r>
              <a:rPr lang="cs-CZ" sz="2000" b="1" dirty="0" err="1">
                <a:solidFill>
                  <a:schemeClr val="tx1">
                    <a:lumMod val="85000"/>
                    <a:lumOff val="15000"/>
                  </a:schemeClr>
                </a:solidFill>
              </a:rPr>
              <a:t>submucosa</a:t>
            </a:r>
            <a:r>
              <a:rPr lang="cs-CZ" sz="2000" b="1" dirty="0">
                <a:solidFill>
                  <a:schemeClr val="tx1">
                    <a:lumMod val="85000"/>
                    <a:lumOff val="15000"/>
                  </a:schemeClr>
                </a:solidFill>
              </a:rPr>
              <a:t>, </a:t>
            </a:r>
            <a:r>
              <a:rPr lang="cs-CZ" sz="2000" dirty="0" err="1">
                <a:solidFill>
                  <a:schemeClr val="tx1">
                    <a:lumMod val="85000"/>
                    <a:lumOff val="15000"/>
                  </a:schemeClr>
                </a:solidFill>
              </a:rPr>
              <a:t>the</a:t>
            </a:r>
            <a:r>
              <a:rPr lang="cs-CZ" sz="2000" dirty="0">
                <a:solidFill>
                  <a:schemeClr val="tx1">
                    <a:lumMod val="85000"/>
                    <a:lumOff val="15000"/>
                  </a:schemeClr>
                </a:solidFill>
              </a:rPr>
              <a:t> </a:t>
            </a:r>
            <a:r>
              <a:rPr lang="cs-CZ" sz="2000" dirty="0" err="1">
                <a:solidFill>
                  <a:schemeClr val="tx1">
                    <a:lumMod val="85000"/>
                    <a:lumOff val="15000"/>
                  </a:schemeClr>
                </a:solidFill>
              </a:rPr>
              <a:t>number</a:t>
            </a:r>
            <a:r>
              <a:rPr lang="cs-CZ" sz="2000" dirty="0">
                <a:solidFill>
                  <a:schemeClr val="tx1">
                    <a:lumMod val="85000"/>
                    <a:lumOff val="15000"/>
                  </a:schemeClr>
                </a:solidFill>
              </a:rPr>
              <a:t> </a:t>
            </a:r>
            <a:r>
              <a:rPr lang="cs-CZ" sz="2000" dirty="0" err="1">
                <a:solidFill>
                  <a:schemeClr val="tx1">
                    <a:lumMod val="85000"/>
                    <a:lumOff val="15000"/>
                  </a:schemeClr>
                </a:solidFill>
              </a:rPr>
              <a:t>of</a:t>
            </a:r>
            <a:r>
              <a:rPr lang="cs-CZ" sz="2000" dirty="0">
                <a:solidFill>
                  <a:schemeClr val="tx1">
                    <a:lumMod val="85000"/>
                    <a:lumOff val="15000"/>
                  </a:schemeClr>
                </a:solidFill>
              </a:rPr>
              <a:t> 800 - 1000</a:t>
            </a:r>
          </a:p>
          <a:p>
            <a:pPr>
              <a:spcBef>
                <a:spcPct val="50000"/>
              </a:spcBef>
            </a:pPr>
            <a:endParaRPr lang="cs-CZ" sz="2000" i="1" dirty="0">
              <a:solidFill>
                <a:schemeClr val="tx1">
                  <a:lumMod val="85000"/>
                  <a:lumOff val="1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4294967295"/>
          </p:nvPr>
        </p:nvSpPr>
        <p:spPr>
          <a:xfrm>
            <a:off x="1524000" y="1773238"/>
            <a:ext cx="8243888" cy="4114800"/>
          </a:xfrm>
        </p:spPr>
        <p:txBody>
          <a:bodyPr/>
          <a:lstStyle/>
          <a:p>
            <a:pPr eaLnBrk="1" hangingPunct="1">
              <a:defRPr/>
            </a:pPr>
            <a:endParaRPr lang="cs-CZ" dirty="0"/>
          </a:p>
          <a:p>
            <a:pPr eaLnBrk="1" hangingPunct="1">
              <a:buFont typeface="Wingdings" pitchFamily="2" charset="2"/>
              <a:buNone/>
              <a:defRPr/>
            </a:pPr>
            <a:endParaRPr lang="cs-CZ" dirty="0"/>
          </a:p>
          <a:p>
            <a:pPr eaLnBrk="1" hangingPunct="1">
              <a:defRPr/>
            </a:pPr>
            <a:endParaRPr lang="en-GB" dirty="0"/>
          </a:p>
        </p:txBody>
      </p:sp>
      <p:sp>
        <p:nvSpPr>
          <p:cNvPr id="29699" name="Rectangle 4"/>
          <p:cNvSpPr>
            <a:spLocks noChangeArrowheads="1"/>
          </p:cNvSpPr>
          <p:nvPr/>
        </p:nvSpPr>
        <p:spPr bwMode="auto">
          <a:xfrm>
            <a:off x="789713" y="240176"/>
            <a:ext cx="9391403" cy="3508653"/>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2400" b="1" dirty="0" err="1">
                <a:solidFill>
                  <a:prstClr val="black"/>
                </a:solidFill>
                <a:latin typeface="Calibri" panose="020F0502020204030204"/>
                <a:cs typeface="Times New Roman" pitchFamily="18" charset="0"/>
              </a:rPr>
              <a:t>Glandula</a:t>
            </a:r>
            <a:r>
              <a:rPr lang="en-GB" sz="2400" b="1" dirty="0">
                <a:solidFill>
                  <a:prstClr val="black"/>
                </a:solidFill>
                <a:latin typeface="Calibri" panose="020F0502020204030204"/>
                <a:cs typeface="Times New Roman" pitchFamily="18" charset="0"/>
              </a:rPr>
              <a:t> </a:t>
            </a:r>
            <a:r>
              <a:rPr lang="en-GB" sz="2400" b="1" dirty="0" err="1">
                <a:solidFill>
                  <a:prstClr val="black"/>
                </a:solidFill>
                <a:latin typeface="Calibri" panose="020F0502020204030204"/>
                <a:cs typeface="Times New Roman" pitchFamily="18" charset="0"/>
              </a:rPr>
              <a:t>sublingualis</a:t>
            </a:r>
            <a:r>
              <a:rPr lang="en-GB" sz="2400" dirty="0">
                <a:solidFill>
                  <a:prstClr val="black"/>
                </a:solidFill>
                <a:latin typeface="Calibri" panose="020F0502020204030204"/>
                <a:cs typeface="Times New Roman" pitchFamily="18" charset="0"/>
              </a:rPr>
              <a:t> </a:t>
            </a:r>
            <a:endParaRPr lang="cs-CZ" sz="2400" dirty="0">
              <a:solidFill>
                <a:prstClr val="black"/>
              </a:solidFill>
              <a:latin typeface="Calibri" panose="020F0502020204030204"/>
              <a:cs typeface="Times New Roman" pitchFamily="18" charset="0"/>
            </a:endParaRPr>
          </a:p>
          <a:p>
            <a:pPr fontAlgn="base">
              <a:spcBef>
                <a:spcPct val="0"/>
              </a:spcBef>
              <a:spcAft>
                <a:spcPct val="0"/>
              </a:spcAft>
            </a:pPr>
            <a:endParaRPr lang="cs-CZ" dirty="0">
              <a:solidFill>
                <a:prstClr val="black"/>
              </a:solidFill>
              <a:latin typeface="Calibri" panose="020F0502020204030204"/>
              <a:cs typeface="Times New Roman" pitchFamily="18" charset="0"/>
            </a:endParaRPr>
          </a:p>
          <a:p>
            <a:pPr marL="285750" indent="-285750" algn="l">
              <a:buFont typeface="Arial" panose="020B0604020202020204" pitchFamily="34" charset="0"/>
              <a:buChar char="•"/>
            </a:pPr>
            <a:r>
              <a:rPr lang="cs-CZ" sz="1800" b="1" dirty="0">
                <a:latin typeface="+mn-lt"/>
              </a:rPr>
              <a:t>MIXED</a:t>
            </a:r>
            <a:r>
              <a:rPr lang="cs-CZ" sz="1800" dirty="0">
                <a:latin typeface="+mn-lt"/>
              </a:rPr>
              <a:t> </a:t>
            </a:r>
            <a:r>
              <a:rPr lang="en-GB" sz="1800" b="0" dirty="0" err="1">
                <a:latin typeface="+mn-lt"/>
              </a:rPr>
              <a:t>tuboalveol</a:t>
            </a:r>
            <a:r>
              <a:rPr lang="cs-CZ" sz="1800" b="0" dirty="0">
                <a:latin typeface="+mn-lt"/>
              </a:rPr>
              <a:t>ar </a:t>
            </a:r>
            <a:r>
              <a:rPr lang="cs-CZ" sz="1800" b="0" dirty="0" err="1">
                <a:latin typeface="+mn-lt"/>
              </a:rPr>
              <a:t>gland</a:t>
            </a:r>
            <a:r>
              <a:rPr lang="cs-CZ" sz="1800" b="0" dirty="0">
                <a:latin typeface="+mn-lt"/>
              </a:rPr>
              <a:t>, </a:t>
            </a:r>
            <a:r>
              <a:rPr lang="cs-CZ" sz="1800" b="0" dirty="0" err="1">
                <a:latin typeface="+mn-lt"/>
              </a:rPr>
              <a:t>predominantly</a:t>
            </a:r>
            <a:r>
              <a:rPr lang="cs-CZ" sz="1800" b="0" dirty="0">
                <a:latin typeface="+mn-lt"/>
              </a:rPr>
              <a:t> </a:t>
            </a:r>
            <a:r>
              <a:rPr lang="cs-CZ" sz="1800" b="1" dirty="0">
                <a:latin typeface="+mn-lt"/>
              </a:rPr>
              <a:t>MUCOUS</a:t>
            </a:r>
          </a:p>
          <a:p>
            <a:pPr marL="285750" indent="-285750" algn="l">
              <a:buFont typeface="Arial" panose="020B0604020202020204" pitchFamily="34" charset="0"/>
              <a:buChar char="•"/>
            </a:pPr>
            <a:r>
              <a:rPr lang="cs-CZ" sz="1800" b="0" dirty="0">
                <a:latin typeface="+mn-lt"/>
              </a:rPr>
              <a:t>2g </a:t>
            </a:r>
          </a:p>
          <a:p>
            <a:pPr marL="285750" indent="-285750" algn="l">
              <a:buFont typeface="Arial" panose="020B0604020202020204" pitchFamily="34" charset="0"/>
              <a:buChar char="•"/>
            </a:pPr>
            <a:r>
              <a:rPr lang="cs-CZ" sz="1800" b="0" dirty="0">
                <a:latin typeface="+mn-lt"/>
              </a:rPr>
              <a:t>l</a:t>
            </a:r>
            <a:r>
              <a:rPr lang="en-GB" sz="1800" b="0" dirty="0" err="1">
                <a:latin typeface="+mn-lt"/>
              </a:rPr>
              <a:t>ocated</a:t>
            </a:r>
            <a:r>
              <a:rPr lang="en-GB" sz="1800" b="0" dirty="0">
                <a:latin typeface="+mn-lt"/>
              </a:rPr>
              <a:t> on the floor of the mouth on mylohyoid muscle near the midline</a:t>
            </a:r>
          </a:p>
          <a:p>
            <a:pPr marL="285750" indent="-285750" algn="l">
              <a:buFont typeface="Arial" panose="020B0604020202020204" pitchFamily="34" charset="0"/>
              <a:buChar char="•"/>
            </a:pPr>
            <a:r>
              <a:rPr lang="en-GB" sz="1800" b="0" dirty="0">
                <a:latin typeface="+mn-lt"/>
              </a:rPr>
              <a:t>Mucin</a:t>
            </a:r>
            <a:r>
              <a:rPr lang="cs-CZ" sz="1800" b="0" dirty="0" err="1">
                <a:latin typeface="+mn-lt"/>
              </a:rPr>
              <a:t>ous</a:t>
            </a:r>
            <a:r>
              <a:rPr lang="en-GB" sz="1800" b="0" dirty="0">
                <a:latin typeface="+mn-lt"/>
              </a:rPr>
              <a:t> </a:t>
            </a:r>
            <a:r>
              <a:rPr lang="en-GB" sz="1800" b="0" dirty="0" err="1">
                <a:latin typeface="+mn-lt"/>
              </a:rPr>
              <a:t>tubul</a:t>
            </a:r>
            <a:r>
              <a:rPr lang="cs-CZ" sz="1800" b="0" dirty="0">
                <a:latin typeface="+mn-lt"/>
              </a:rPr>
              <a:t>es, </a:t>
            </a:r>
            <a:r>
              <a:rPr lang="cs-CZ" sz="1800" b="1" dirty="0" err="1">
                <a:latin typeface="+mn-lt"/>
              </a:rPr>
              <a:t>serous</a:t>
            </a:r>
            <a:r>
              <a:rPr lang="cs-CZ" sz="1800" b="1" dirty="0">
                <a:latin typeface="+mn-lt"/>
              </a:rPr>
              <a:t> </a:t>
            </a:r>
            <a:r>
              <a:rPr lang="cs-CZ" sz="1800" b="1" dirty="0" err="1">
                <a:latin typeface="+mn-lt"/>
              </a:rPr>
              <a:t>acini</a:t>
            </a:r>
            <a:r>
              <a:rPr lang="cs-CZ" sz="1800" b="1" dirty="0">
                <a:latin typeface="+mn-lt"/>
              </a:rPr>
              <a:t> are </a:t>
            </a:r>
            <a:r>
              <a:rPr lang="cs-CZ" sz="1800" b="1" dirty="0" err="1">
                <a:latin typeface="+mn-lt"/>
              </a:rPr>
              <a:t>rare</a:t>
            </a:r>
            <a:r>
              <a:rPr lang="cs-CZ" sz="1800" b="0" dirty="0">
                <a:latin typeface="+mn-lt"/>
              </a:rPr>
              <a:t>, </a:t>
            </a:r>
            <a:r>
              <a:rPr lang="cs-CZ" sz="1800" b="0" dirty="0" err="1">
                <a:latin typeface="+mn-lt"/>
              </a:rPr>
              <a:t>instead</a:t>
            </a:r>
            <a:r>
              <a:rPr lang="cs-CZ" sz="1800" b="0" dirty="0">
                <a:latin typeface="+mn-lt"/>
              </a:rPr>
              <a:t> </a:t>
            </a:r>
            <a:r>
              <a:rPr lang="cs-CZ" sz="1800" b="0" dirty="0" err="1">
                <a:latin typeface="+mn-lt"/>
              </a:rPr>
              <a:t>of</a:t>
            </a:r>
            <a:r>
              <a:rPr lang="cs-CZ" sz="1800" b="0" dirty="0">
                <a:latin typeface="+mn-lt"/>
              </a:rPr>
              <a:t> </a:t>
            </a:r>
            <a:r>
              <a:rPr lang="cs-CZ" sz="1800" b="0" dirty="0" err="1">
                <a:latin typeface="+mn-lt"/>
              </a:rPr>
              <a:t>them</a:t>
            </a:r>
            <a:r>
              <a:rPr lang="cs-CZ" sz="1800" b="0" dirty="0">
                <a:latin typeface="+mn-lt"/>
              </a:rPr>
              <a:t>:</a:t>
            </a:r>
            <a:r>
              <a:rPr lang="en-GB" sz="1800" b="0" dirty="0">
                <a:latin typeface="+mn-lt"/>
              </a:rPr>
              <a:t> </a:t>
            </a:r>
            <a:r>
              <a:rPr lang="en-GB" sz="1800" b="1" dirty="0" err="1">
                <a:latin typeface="+mn-lt"/>
              </a:rPr>
              <a:t>Gianuzzi</a:t>
            </a:r>
            <a:r>
              <a:rPr lang="en-GB" sz="1800" b="1" dirty="0">
                <a:latin typeface="+mn-lt"/>
              </a:rPr>
              <a:t> </a:t>
            </a:r>
            <a:r>
              <a:rPr lang="cs-CZ" sz="1800" b="1" dirty="0" err="1">
                <a:latin typeface="+mn-lt"/>
              </a:rPr>
              <a:t>demi</a:t>
            </a:r>
            <a:r>
              <a:rPr lang="en-GB" sz="1800" b="1" dirty="0" err="1">
                <a:latin typeface="+mn-lt"/>
              </a:rPr>
              <a:t>lun</a:t>
            </a:r>
            <a:r>
              <a:rPr lang="cs-CZ" sz="1800" b="1" dirty="0">
                <a:latin typeface="+mn-lt"/>
              </a:rPr>
              <a:t>es</a:t>
            </a:r>
          </a:p>
          <a:p>
            <a:pPr marL="285750" indent="-285750" algn="l">
              <a:buFont typeface="Arial" panose="020B0604020202020204" pitchFamily="34" charset="0"/>
              <a:buChar char="•"/>
            </a:pPr>
            <a:r>
              <a:rPr lang="cs-CZ" sz="1800" b="0" dirty="0" err="1">
                <a:latin typeface="+mn-lt"/>
              </a:rPr>
              <a:t>Intercalated</a:t>
            </a:r>
            <a:r>
              <a:rPr lang="cs-CZ" sz="1800" b="0" dirty="0">
                <a:latin typeface="+mn-lt"/>
              </a:rPr>
              <a:t> </a:t>
            </a:r>
            <a:r>
              <a:rPr lang="cs-CZ" sz="1800" b="0" dirty="0" err="1">
                <a:latin typeface="+mn-lt"/>
              </a:rPr>
              <a:t>ducts</a:t>
            </a:r>
            <a:r>
              <a:rPr lang="cs-CZ" sz="1800" b="0" dirty="0">
                <a:latin typeface="+mn-lt"/>
              </a:rPr>
              <a:t> are </a:t>
            </a:r>
            <a:r>
              <a:rPr lang="cs-CZ" sz="1800" b="0" dirty="0" err="1">
                <a:latin typeface="+mn-lt"/>
              </a:rPr>
              <a:t>missing</a:t>
            </a:r>
            <a:r>
              <a:rPr lang="cs-CZ" sz="1800" b="0" dirty="0">
                <a:latin typeface="+mn-lt"/>
              </a:rPr>
              <a:t>, </a:t>
            </a:r>
            <a:r>
              <a:rPr lang="cs-CZ" sz="1800" b="0" dirty="0" err="1">
                <a:latin typeface="+mn-lt"/>
              </a:rPr>
              <a:t>striated</a:t>
            </a:r>
            <a:r>
              <a:rPr lang="cs-CZ" sz="1800" b="0" dirty="0">
                <a:latin typeface="+mn-lt"/>
              </a:rPr>
              <a:t> </a:t>
            </a:r>
            <a:r>
              <a:rPr lang="cs-CZ" sz="1800" b="0" dirty="0" err="1">
                <a:latin typeface="+mn-lt"/>
              </a:rPr>
              <a:t>ducta</a:t>
            </a:r>
            <a:r>
              <a:rPr lang="cs-CZ" sz="1800" b="0" dirty="0">
                <a:latin typeface="+mn-lt"/>
              </a:rPr>
              <a:t> are </a:t>
            </a:r>
            <a:r>
              <a:rPr lang="cs-CZ" sz="1800" b="0" dirty="0" err="1">
                <a:latin typeface="+mn-lt"/>
              </a:rPr>
              <a:t>present</a:t>
            </a:r>
            <a:r>
              <a:rPr lang="cs-CZ" sz="1800" b="0" dirty="0">
                <a:latin typeface="+mn-lt"/>
              </a:rPr>
              <a:t>, but are </a:t>
            </a:r>
            <a:r>
              <a:rPr lang="cs-CZ" sz="1800" b="0" dirty="0" err="1">
                <a:latin typeface="+mn-lt"/>
              </a:rPr>
              <a:t>reduced</a:t>
            </a:r>
            <a:r>
              <a:rPr lang="cs-CZ" sz="1800" b="0" dirty="0">
                <a:latin typeface="+mn-lt"/>
              </a:rPr>
              <a:t> in </a:t>
            </a:r>
            <a:r>
              <a:rPr lang="cs-CZ" sz="1800" b="0" dirty="0" err="1">
                <a:latin typeface="+mn-lt"/>
              </a:rPr>
              <a:t>number</a:t>
            </a:r>
            <a:r>
              <a:rPr lang="cs-CZ" sz="1800" b="0" dirty="0">
                <a:latin typeface="+mn-lt"/>
              </a:rPr>
              <a:t> and </a:t>
            </a:r>
            <a:r>
              <a:rPr lang="cs-CZ" sz="1800" b="0" dirty="0" err="1">
                <a:latin typeface="+mn-lt"/>
              </a:rPr>
              <a:t>short</a:t>
            </a:r>
            <a:endParaRPr lang="cs-CZ" sz="1800" b="0" dirty="0">
              <a:latin typeface="+mn-lt"/>
            </a:endParaRPr>
          </a:p>
          <a:p>
            <a:pPr algn="l"/>
            <a:endParaRPr lang="cs-CZ" sz="1800" b="0" dirty="0">
              <a:latin typeface="+mn-lt"/>
            </a:endParaRPr>
          </a:p>
          <a:p>
            <a:pPr marL="285750" indent="-285750" algn="l">
              <a:buFont typeface="Arial" panose="020B0604020202020204" pitchFamily="34" charset="0"/>
              <a:buChar char="•"/>
            </a:pPr>
            <a:r>
              <a:rPr lang="cs-CZ" sz="1800" b="1" dirty="0" err="1">
                <a:latin typeface="+mn-lt"/>
              </a:rPr>
              <a:t>ductus</a:t>
            </a:r>
            <a:r>
              <a:rPr lang="cs-CZ" sz="1800" b="1" dirty="0">
                <a:latin typeface="+mn-lt"/>
              </a:rPr>
              <a:t> </a:t>
            </a:r>
            <a:r>
              <a:rPr lang="cs-CZ" sz="1800" b="1" dirty="0" err="1">
                <a:latin typeface="+mn-lt"/>
              </a:rPr>
              <a:t>sublingualis</a:t>
            </a:r>
            <a:r>
              <a:rPr lang="cs-CZ" sz="1800" b="1" dirty="0">
                <a:latin typeface="+mn-lt"/>
              </a:rPr>
              <a:t> major </a:t>
            </a:r>
            <a:r>
              <a:rPr lang="cs-CZ" sz="1800" b="0" dirty="0">
                <a:latin typeface="+mn-lt"/>
              </a:rPr>
              <a:t>(</a:t>
            </a:r>
            <a:r>
              <a:rPr lang="cs-CZ" sz="1800" b="0" dirty="0" err="1">
                <a:latin typeface="+mn-lt"/>
              </a:rPr>
              <a:t>Bartholini</a:t>
            </a:r>
            <a:r>
              <a:rPr lang="cs-CZ" sz="1800" b="0" dirty="0">
                <a:latin typeface="+mn-lt"/>
              </a:rPr>
              <a:t>)</a:t>
            </a:r>
            <a:endParaRPr lang="cs-CZ" sz="1800" dirty="0">
              <a:latin typeface="+mn-lt"/>
            </a:endParaRPr>
          </a:p>
          <a:p>
            <a:pPr marL="285750" indent="-285750" algn="l">
              <a:buFont typeface="Arial" panose="020B0604020202020204" pitchFamily="34" charset="0"/>
              <a:buChar char="•"/>
            </a:pPr>
            <a:r>
              <a:rPr lang="cs-CZ" sz="1800" b="1" dirty="0" err="1">
                <a:latin typeface="+mn-lt"/>
              </a:rPr>
              <a:t>ductus</a:t>
            </a:r>
            <a:r>
              <a:rPr lang="cs-CZ" sz="1800" b="1" dirty="0">
                <a:latin typeface="+mn-lt"/>
              </a:rPr>
              <a:t> </a:t>
            </a:r>
            <a:r>
              <a:rPr lang="cs-CZ" sz="1800" b="1" dirty="0" err="1">
                <a:latin typeface="+mn-lt"/>
              </a:rPr>
              <a:t>sublinguales</a:t>
            </a:r>
            <a:r>
              <a:rPr lang="cs-CZ" sz="1800" b="1" dirty="0">
                <a:latin typeface="+mn-lt"/>
              </a:rPr>
              <a:t> </a:t>
            </a:r>
            <a:r>
              <a:rPr lang="cs-CZ" sz="1800" b="1" dirty="0" err="1">
                <a:latin typeface="+mn-lt"/>
              </a:rPr>
              <a:t>minores</a:t>
            </a:r>
            <a:r>
              <a:rPr lang="cs-CZ" sz="1800" b="1" dirty="0">
                <a:latin typeface="+mn-lt"/>
              </a:rPr>
              <a:t> </a:t>
            </a:r>
            <a:r>
              <a:rPr lang="cs-CZ" sz="1800" b="0" dirty="0">
                <a:latin typeface="+mn-lt"/>
              </a:rPr>
              <a:t>(</a:t>
            </a:r>
            <a:r>
              <a:rPr lang="cs-CZ" sz="1800" b="0" dirty="0" err="1">
                <a:latin typeface="+mn-lt"/>
              </a:rPr>
              <a:t>Rivini</a:t>
            </a:r>
            <a:r>
              <a:rPr lang="cs-CZ" sz="1800" b="0" dirty="0">
                <a:latin typeface="+mn-lt"/>
              </a:rPr>
              <a:t>)</a:t>
            </a:r>
          </a:p>
          <a:p>
            <a:pPr algn="l"/>
            <a:r>
              <a:rPr lang="en-GB" sz="1800" b="0" dirty="0">
                <a:latin typeface="+mn-lt"/>
              </a:rPr>
              <a:t>along the crest of the plica </a:t>
            </a:r>
            <a:r>
              <a:rPr lang="en-GB" sz="1800" b="0" dirty="0" err="1">
                <a:latin typeface="+mn-lt"/>
              </a:rPr>
              <a:t>sublingualis</a:t>
            </a:r>
            <a:endParaRPr lang="en-GB" sz="1800" b="0" dirty="0">
              <a:latin typeface="+mn-lt"/>
            </a:endParaRPr>
          </a:p>
          <a:p>
            <a:pPr fontAlgn="base">
              <a:spcBef>
                <a:spcPct val="0"/>
              </a:spcBef>
              <a:spcAft>
                <a:spcPct val="0"/>
              </a:spcAft>
            </a:pPr>
            <a:endParaRPr lang="en-GB" dirty="0">
              <a:solidFill>
                <a:prstClr val="black"/>
              </a:solidFill>
              <a:latin typeface="Calibri" panose="020F0502020204030204"/>
              <a:cs typeface="Times New Roman" pitchFamily="18" charset="0"/>
            </a:endParaRPr>
          </a:p>
        </p:txBody>
      </p:sp>
      <p:pic>
        <p:nvPicPr>
          <p:cNvPr id="32772" name="Obrázek 4" descr="gllsalivariae.jpg"/>
          <p:cNvPicPr>
            <a:picLocks noChangeAspect="1"/>
          </p:cNvPicPr>
          <p:nvPr/>
        </p:nvPicPr>
        <p:blipFill>
          <a:blip r:embed="rId2" cstate="print"/>
          <a:srcRect l="32082" t="33539"/>
          <a:stretch>
            <a:fillRect/>
          </a:stretch>
        </p:blipFill>
        <p:spPr bwMode="auto">
          <a:xfrm>
            <a:off x="6671076" y="2615736"/>
            <a:ext cx="4527550" cy="4002088"/>
          </a:xfrm>
          <a:prstGeom prst="rect">
            <a:avLst/>
          </a:prstGeom>
          <a:noFill/>
          <a:ln w="9525">
            <a:noFill/>
            <a:miter lim="800000"/>
            <a:headEnd/>
            <a:tailEnd/>
          </a:ln>
        </p:spPr>
      </p:pic>
      <p:sp>
        <p:nvSpPr>
          <p:cNvPr id="32773" name="Line 7"/>
          <p:cNvSpPr>
            <a:spLocks noChangeShapeType="1"/>
          </p:cNvSpPr>
          <p:nvPr/>
        </p:nvSpPr>
        <p:spPr bwMode="auto">
          <a:xfrm flipH="1" flipV="1">
            <a:off x="8544371" y="4727576"/>
            <a:ext cx="1081088" cy="1176337"/>
          </a:xfrm>
          <a:prstGeom prst="line">
            <a:avLst/>
          </a:prstGeom>
          <a:noFill/>
          <a:ln w="76200">
            <a:solidFill>
              <a:srgbClr val="FF00FF"/>
            </a:solidFill>
            <a:round/>
            <a:headEnd/>
            <a:tailEnd type="triangle" w="med" len="med"/>
          </a:ln>
        </p:spPr>
        <p:txBody>
          <a:bodyPr anchor="ctr">
            <a:spAutoFit/>
          </a:bodyPr>
          <a:lstStyle/>
          <a:p>
            <a:pPr algn="ctr" fontAlgn="base">
              <a:spcBef>
                <a:spcPct val="0"/>
              </a:spcBef>
              <a:spcAft>
                <a:spcPct val="0"/>
              </a:spcAft>
            </a:pPr>
            <a:endParaRPr lang="cs-CZ" sz="2000" b="1">
              <a:solidFill>
                <a:prstClr val="black"/>
              </a:solidFill>
              <a:latin typeface="Calibri" panose="020F0502020204030204"/>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lsubling kopie"/>
          <p:cNvPicPr>
            <a:picLocks noChangeAspect="1" noChangeArrowheads="1"/>
          </p:cNvPicPr>
          <p:nvPr/>
        </p:nvPicPr>
        <p:blipFill>
          <a:blip r:embed="rId2" cstate="print">
            <a:lum bright="-10000"/>
          </a:blip>
          <a:srcRect/>
          <a:stretch>
            <a:fillRect/>
          </a:stretch>
        </p:blipFill>
        <p:spPr bwMode="auto">
          <a:xfrm>
            <a:off x="87874" y="1312070"/>
            <a:ext cx="5908116" cy="3962399"/>
          </a:xfrm>
          <a:prstGeom prst="rect">
            <a:avLst/>
          </a:prstGeom>
          <a:noFill/>
          <a:ln w="9525">
            <a:noFill/>
            <a:miter lim="800000"/>
            <a:headEnd/>
            <a:tailEnd/>
          </a:ln>
        </p:spPr>
      </p:pic>
      <p:sp>
        <p:nvSpPr>
          <p:cNvPr id="28675" name="Obdélník 2"/>
          <p:cNvSpPr>
            <a:spLocks noChangeArrowheads="1"/>
          </p:cNvSpPr>
          <p:nvPr/>
        </p:nvSpPr>
        <p:spPr bwMode="auto">
          <a:xfrm>
            <a:off x="4508243" y="142875"/>
            <a:ext cx="297549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b="1" dirty="0" err="1">
                <a:solidFill>
                  <a:prstClr val="black"/>
                </a:solidFill>
                <a:latin typeface="Calibri" panose="020F0502020204030204"/>
                <a:cs typeface="Times New Roman" pitchFamily="18" charset="0"/>
              </a:rPr>
              <a:t>Glandula</a:t>
            </a:r>
            <a:r>
              <a:rPr lang="en-GB" sz="2400" b="1" dirty="0">
                <a:solidFill>
                  <a:prstClr val="black"/>
                </a:solidFill>
                <a:latin typeface="Calibri" panose="020F0502020204030204"/>
                <a:cs typeface="Times New Roman" pitchFamily="18" charset="0"/>
              </a:rPr>
              <a:t> </a:t>
            </a:r>
            <a:r>
              <a:rPr lang="en-GB" sz="2400" b="1" dirty="0" err="1">
                <a:solidFill>
                  <a:prstClr val="black"/>
                </a:solidFill>
                <a:latin typeface="Calibri" panose="020F0502020204030204"/>
                <a:cs typeface="Times New Roman" pitchFamily="18" charset="0"/>
              </a:rPr>
              <a:t>sublingualis</a:t>
            </a:r>
            <a:r>
              <a:rPr lang="en-GB" sz="2400" dirty="0">
                <a:solidFill>
                  <a:prstClr val="black"/>
                </a:solidFill>
                <a:latin typeface="Calibri" panose="020F0502020204030204"/>
                <a:cs typeface="Times New Roman" pitchFamily="18" charset="0"/>
              </a:rPr>
              <a:t> </a:t>
            </a:r>
            <a:endParaRPr lang="cs-CZ" sz="2400" dirty="0">
              <a:solidFill>
                <a:prstClr val="black"/>
              </a:solidFill>
              <a:latin typeface="Calibri" panose="020F0502020204030204"/>
              <a:cs typeface="Times New Roman" pitchFamily="18" charset="0"/>
            </a:endParaRPr>
          </a:p>
        </p:txBody>
      </p:sp>
      <p:pic>
        <p:nvPicPr>
          <p:cNvPr id="28677" name="Obrázek 4" descr="Ohe177gl.subl.JPG"/>
          <p:cNvPicPr>
            <a:picLocks noChangeAspect="1"/>
          </p:cNvPicPr>
          <p:nvPr/>
        </p:nvPicPr>
        <p:blipFill>
          <a:blip r:embed="rId3" cstate="print"/>
          <a:srcRect l="4498" r="13048" b="14622"/>
          <a:stretch>
            <a:fillRect/>
          </a:stretch>
        </p:blipFill>
        <p:spPr bwMode="auto">
          <a:xfrm>
            <a:off x="6196012" y="1312070"/>
            <a:ext cx="5740400" cy="3962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382653253"/>
              </p:ext>
            </p:extLst>
          </p:nvPr>
        </p:nvGraphicFramePr>
        <p:xfrm>
          <a:off x="1631951" y="115888"/>
          <a:ext cx="8964613" cy="6653212"/>
        </p:xfrm>
        <a:graphic>
          <a:graphicData uri="http://schemas.openxmlformats.org/drawingml/2006/table">
            <a:tbl>
              <a:tblPr/>
              <a:tblGrid>
                <a:gridCol w="1446333">
                  <a:extLst>
                    <a:ext uri="{9D8B030D-6E8A-4147-A177-3AD203B41FA5}">
                      <a16:colId xmlns:a16="http://schemas.microsoft.com/office/drawing/2014/main" val="20000"/>
                    </a:ext>
                  </a:extLst>
                </a:gridCol>
                <a:gridCol w="2457134">
                  <a:extLst>
                    <a:ext uri="{9D8B030D-6E8A-4147-A177-3AD203B41FA5}">
                      <a16:colId xmlns:a16="http://schemas.microsoft.com/office/drawing/2014/main" val="20001"/>
                    </a:ext>
                  </a:extLst>
                </a:gridCol>
                <a:gridCol w="2458154">
                  <a:extLst>
                    <a:ext uri="{9D8B030D-6E8A-4147-A177-3AD203B41FA5}">
                      <a16:colId xmlns:a16="http://schemas.microsoft.com/office/drawing/2014/main" val="20002"/>
                    </a:ext>
                  </a:extLst>
                </a:gridCol>
                <a:gridCol w="2602992">
                  <a:extLst>
                    <a:ext uri="{9D8B030D-6E8A-4147-A177-3AD203B41FA5}">
                      <a16:colId xmlns:a16="http://schemas.microsoft.com/office/drawing/2014/main" val="20003"/>
                    </a:ext>
                  </a:extLst>
                </a:gridCol>
              </a:tblGrid>
              <a:tr h="410581">
                <a:tc gridSpan="4">
                  <a:txBody>
                    <a:bodyPr/>
                    <a:lstStyle/>
                    <a:p>
                      <a:pPr indent="215900" algn="ctr">
                        <a:lnSpc>
                          <a:spcPts val="1080"/>
                        </a:lnSpc>
                        <a:spcAft>
                          <a:spcPts val="0"/>
                        </a:spcAft>
                      </a:pPr>
                      <a:endParaRPr lang="en-US" sz="700" b="1" dirty="0">
                        <a:latin typeface="Arial"/>
                        <a:ea typeface="Times New Roman"/>
                        <a:cs typeface="Arial"/>
                      </a:endParaRPr>
                    </a:p>
                    <a:p>
                      <a:pPr indent="215900" algn="ctr">
                        <a:lnSpc>
                          <a:spcPts val="1080"/>
                        </a:lnSpc>
                        <a:spcAft>
                          <a:spcPts val="0"/>
                        </a:spcAft>
                      </a:pPr>
                      <a:r>
                        <a:rPr lang="en-US" sz="2000" b="1" dirty="0">
                          <a:latin typeface="Tahoma"/>
                          <a:ea typeface="Times New Roman"/>
                          <a:cs typeface="Arial"/>
                        </a:rPr>
                        <a:t>Comparison of major salivary glands</a:t>
                      </a:r>
                      <a:endParaRPr lang="cs-CZ" sz="2000" dirty="0">
                        <a:latin typeface="Arial"/>
                        <a:ea typeface="Times New Roman"/>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6949">
                <a:tc>
                  <a:txBody>
                    <a:bodyPr/>
                    <a:lstStyle/>
                    <a:p>
                      <a:pPr indent="215900">
                        <a:spcAft>
                          <a:spcPts val="0"/>
                        </a:spcAft>
                      </a:pPr>
                      <a:endParaRPr lang="cs-CZ" sz="1100" dirty="0">
                        <a:latin typeface="Arial"/>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PAROTID</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SUBMANDIBULAR</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SUBLINGUAL</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Size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Largest, encapsulated</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Intermediate, encapsulated</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Smallest, no capsule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2370">
                <a:tc>
                  <a:txBody>
                    <a:bodyPr/>
                    <a:lstStyle/>
                    <a:p>
                      <a:pPr marL="0" indent="0">
                        <a:lnSpc>
                          <a:spcPts val="1920"/>
                        </a:lnSpc>
                        <a:spcBef>
                          <a:spcPts val="600"/>
                        </a:spcBef>
                        <a:spcAft>
                          <a:spcPts val="0"/>
                        </a:spcAft>
                      </a:pPr>
                      <a:r>
                        <a:rPr lang="en-US" sz="1600" b="1" dirty="0">
                          <a:latin typeface="+mj-lt"/>
                          <a:ea typeface="Times New Roman"/>
                          <a:cs typeface="Arial"/>
                        </a:rPr>
                        <a:t>Location</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Behind </a:t>
                      </a:r>
                      <a:r>
                        <a:rPr lang="en-US" sz="1600" b="1" dirty="0" err="1">
                          <a:latin typeface="+mj-lt"/>
                          <a:ea typeface="Times New Roman"/>
                          <a:cs typeface="Arial"/>
                        </a:rPr>
                        <a:t>mandibular</a:t>
                      </a:r>
                      <a:r>
                        <a:rPr lang="en-US" sz="1600" b="1" dirty="0">
                          <a:latin typeface="+mj-lt"/>
                          <a:ea typeface="Times New Roman"/>
                          <a:cs typeface="Arial"/>
                        </a:rPr>
                        <a:t> </a:t>
                      </a:r>
                      <a:r>
                        <a:rPr lang="en-US" sz="1600" b="1" dirty="0" err="1">
                          <a:latin typeface="+mj-lt"/>
                          <a:ea typeface="Times New Roman"/>
                          <a:cs typeface="Arial"/>
                        </a:rPr>
                        <a:t>ramus</a:t>
                      </a:r>
                      <a:r>
                        <a:rPr lang="en-US" sz="1600" b="1" dirty="0">
                          <a:latin typeface="+mj-lt"/>
                          <a:ea typeface="Times New Roman"/>
                          <a:cs typeface="Arial"/>
                        </a:rPr>
                        <a:t>, anterior and inferior to ear</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Beneath the mandible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Floor of the mouth</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89286">
                <a:tc>
                  <a:txBody>
                    <a:bodyPr/>
                    <a:lstStyle/>
                    <a:p>
                      <a:pPr marL="0" indent="0">
                        <a:lnSpc>
                          <a:spcPts val="1920"/>
                        </a:lnSpc>
                        <a:spcBef>
                          <a:spcPts val="600"/>
                        </a:spcBef>
                        <a:spcAft>
                          <a:spcPts val="0"/>
                        </a:spcAft>
                      </a:pPr>
                      <a:r>
                        <a:rPr lang="en-US" sz="1600" b="1" dirty="0">
                          <a:latin typeface="+mj-lt"/>
                          <a:ea typeface="Times New Roman"/>
                          <a:cs typeface="Arial"/>
                        </a:rPr>
                        <a:t>Main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Parotid duct (Stenson's): opens opposite maxillary second molar on buccal mucosa</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err="1">
                          <a:latin typeface="+mj-lt"/>
                          <a:ea typeface="Times New Roman"/>
                          <a:cs typeface="Arial"/>
                        </a:rPr>
                        <a:t>Submandibular</a:t>
                      </a:r>
                      <a:r>
                        <a:rPr lang="en-US" sz="1600" b="1" dirty="0">
                          <a:latin typeface="+mj-lt"/>
                          <a:ea typeface="Times New Roman"/>
                          <a:cs typeface="Arial"/>
                        </a:rPr>
                        <a:t> duct (Wharton's): opens near lingual </a:t>
                      </a:r>
                      <a:r>
                        <a:rPr lang="en-US" sz="1600" b="1" dirty="0" err="1">
                          <a:latin typeface="+mj-lt"/>
                          <a:ea typeface="Times New Roman"/>
                          <a:cs typeface="Arial"/>
                        </a:rPr>
                        <a:t>frenum</a:t>
                      </a:r>
                      <a:r>
                        <a:rPr lang="en-US" sz="1600" b="1" dirty="0">
                          <a:latin typeface="+mj-lt"/>
                          <a:ea typeface="Times New Roman"/>
                          <a:cs typeface="Arial"/>
                        </a:rPr>
                        <a:t> on floor of mouth</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Sublingual duct (</a:t>
                      </a:r>
                      <a:r>
                        <a:rPr lang="en-US" sz="1600" b="1" dirty="0" err="1">
                          <a:latin typeface="+mj-lt"/>
                          <a:ea typeface="Times New Roman"/>
                          <a:cs typeface="Arial"/>
                        </a:rPr>
                        <a:t>Bartholin's</a:t>
                      </a:r>
                      <a:r>
                        <a:rPr lang="en-US" sz="1600" b="1" dirty="0">
                          <a:latin typeface="+mj-lt"/>
                          <a:ea typeface="Times New Roman"/>
                          <a:cs typeface="Arial"/>
                        </a:rPr>
                        <a:t>): opens at same area as </a:t>
                      </a:r>
                      <a:r>
                        <a:rPr lang="en-US" sz="1600" b="1" dirty="0" err="1">
                          <a:latin typeface="+mj-lt"/>
                          <a:ea typeface="Times New Roman"/>
                          <a:cs typeface="Arial"/>
                        </a:rPr>
                        <a:t>submandibular</a:t>
                      </a:r>
                      <a:r>
                        <a:rPr lang="en-US" sz="1600" b="1" dirty="0">
                          <a:latin typeface="+mj-lt"/>
                          <a:ea typeface="Times New Roman"/>
                          <a:cs typeface="Arial"/>
                        </a:rPr>
                        <a:t> duct; may have additional ducts  (</a:t>
                      </a:r>
                      <a:r>
                        <a:rPr lang="en-US" sz="1600" b="1" dirty="0" err="1">
                          <a:latin typeface="+mj-lt"/>
                          <a:ea typeface="Times New Roman"/>
                          <a:cs typeface="Arial"/>
                        </a:rPr>
                        <a:t>Rivini</a:t>
                      </a:r>
                      <a:r>
                        <a:rPr lang="en-US" sz="1600" b="1" dirty="0">
                          <a:latin typeface="+mj-lt"/>
                          <a:ea typeface="Times New Roman"/>
                          <a:cs typeface="Arial"/>
                        </a:rPr>
                        <a:t>) at </a:t>
                      </a:r>
                      <a:r>
                        <a:rPr lang="en-US" sz="1600" b="1" dirty="0" err="1">
                          <a:latin typeface="+mj-lt"/>
                          <a:ea typeface="Times New Roman"/>
                          <a:cs typeface="Arial"/>
                        </a:rPr>
                        <a:t>submandibular</a:t>
                      </a:r>
                      <a:r>
                        <a:rPr lang="en-US" sz="1600" b="1" dirty="0">
                          <a:latin typeface="+mj-lt"/>
                          <a:ea typeface="Times New Roman"/>
                          <a:cs typeface="Arial"/>
                        </a:rPr>
                        <a:t> folds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Striated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Short</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Long</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Rare or absent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Intercalated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Long</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Short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Absent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306">
                <a:tc>
                  <a:txBody>
                    <a:bodyPr/>
                    <a:lstStyle/>
                    <a:p>
                      <a:pPr marL="0" indent="0">
                        <a:lnSpc>
                          <a:spcPts val="1920"/>
                        </a:lnSpc>
                        <a:spcBef>
                          <a:spcPts val="600"/>
                        </a:spcBef>
                        <a:spcAft>
                          <a:spcPts val="0"/>
                        </a:spcAft>
                      </a:pPr>
                      <a:r>
                        <a:rPr lang="en-US" sz="1600" b="1" dirty="0">
                          <a:latin typeface="+mj-lt"/>
                          <a:ea typeface="Times New Roman"/>
                          <a:cs typeface="Arial"/>
                        </a:rPr>
                        <a:t>Feature of gland</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True serous</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Mixed (the serous component outnumber the mucous) </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Mixed (the mucous component outnumber the serous)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723980">
                <a:tc>
                  <a:txBody>
                    <a:bodyPr/>
                    <a:lstStyle/>
                    <a:p>
                      <a:pPr marL="0" indent="0">
                        <a:lnSpc>
                          <a:spcPts val="1920"/>
                        </a:lnSpc>
                        <a:spcBef>
                          <a:spcPts val="600"/>
                        </a:spcBef>
                        <a:spcAft>
                          <a:spcPts val="0"/>
                        </a:spcAft>
                      </a:pPr>
                      <a:r>
                        <a:rPr lang="en-US" sz="1600" b="1" dirty="0">
                          <a:latin typeface="+mj-lt"/>
                          <a:ea typeface="Times New Roman"/>
                          <a:cs typeface="Arial"/>
                        </a:rPr>
                        <a:t>% of total saliva volume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25%</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55-65%</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5-10%</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4294967295"/>
          </p:nvPr>
        </p:nvSpPr>
        <p:spPr>
          <a:xfrm>
            <a:off x="1631951" y="1981200"/>
            <a:ext cx="8856663" cy="4114800"/>
          </a:xfrm>
        </p:spPr>
        <p:txBody>
          <a:bodyPr/>
          <a:lstStyle/>
          <a:p>
            <a:pPr eaLnBrk="1" hangingPunct="1">
              <a:defRPr/>
            </a:pPr>
            <a:endParaRPr lang="cs-CZ">
              <a:solidFill>
                <a:schemeClr val="tx1">
                  <a:lumMod val="85000"/>
                  <a:lumOff val="15000"/>
                </a:schemeClr>
              </a:solidFill>
            </a:endParaRPr>
          </a:p>
          <a:p>
            <a:pPr eaLnBrk="1" hangingPunct="1">
              <a:defRPr/>
            </a:pPr>
            <a:endParaRPr lang="cs-CZ">
              <a:solidFill>
                <a:schemeClr val="tx1">
                  <a:lumMod val="85000"/>
                  <a:lumOff val="15000"/>
                </a:schemeClr>
              </a:solidFill>
            </a:endParaRPr>
          </a:p>
          <a:p>
            <a:pPr eaLnBrk="1" hangingPunct="1">
              <a:defRPr/>
            </a:pPr>
            <a:endParaRPr lang="en-GB">
              <a:solidFill>
                <a:schemeClr val="tx1">
                  <a:lumMod val="85000"/>
                  <a:lumOff val="15000"/>
                </a:schemeClr>
              </a:solidFill>
            </a:endParaRPr>
          </a:p>
        </p:txBody>
      </p:sp>
      <p:sp>
        <p:nvSpPr>
          <p:cNvPr id="4" name="Rectangle 4">
            <a:extLst>
              <a:ext uri="{FF2B5EF4-FFF2-40B4-BE49-F238E27FC236}">
                <a16:creationId xmlns:a16="http://schemas.microsoft.com/office/drawing/2014/main" id="{8FA02BEE-4743-47AD-832E-D8B012A7A1EC}"/>
              </a:ext>
            </a:extLst>
          </p:cNvPr>
          <p:cNvSpPr>
            <a:spLocks noChangeArrowheads="1"/>
          </p:cNvSpPr>
          <p:nvPr/>
        </p:nvSpPr>
        <p:spPr bwMode="auto">
          <a:xfrm>
            <a:off x="482600" y="304800"/>
            <a:ext cx="11277600" cy="66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latin typeface="+mn-lt"/>
              </a:rPr>
              <a:t>Saliva</a:t>
            </a:r>
            <a:endParaRPr lang="cs-CZ" altLang="cs-CZ" sz="2400" b="1" dirty="0">
              <a:latin typeface="+mn-lt"/>
            </a:endParaRPr>
          </a:p>
          <a:p>
            <a:pPr eaLnBrk="1" hangingPunct="1">
              <a:spcBef>
                <a:spcPts val="600"/>
              </a:spcBef>
              <a:buFontTx/>
              <a:buNone/>
            </a:pPr>
            <a:r>
              <a:rPr lang="cs-CZ" altLang="cs-CZ" sz="1800" dirty="0" err="1">
                <a:latin typeface="+mn-lt"/>
              </a:rPr>
              <a:t>Product</a:t>
            </a:r>
            <a:r>
              <a:rPr lang="cs-CZ" altLang="cs-CZ" sz="1800" dirty="0">
                <a:latin typeface="+mn-lt"/>
              </a:rPr>
              <a:t> </a:t>
            </a:r>
            <a:r>
              <a:rPr lang="cs-CZ" altLang="cs-CZ" sz="1800" dirty="0" err="1">
                <a:latin typeface="+mn-lt"/>
              </a:rPr>
              <a:t>of</a:t>
            </a:r>
            <a:r>
              <a:rPr lang="cs-CZ" altLang="cs-CZ" sz="1800" dirty="0">
                <a:latin typeface="+mn-lt"/>
              </a:rPr>
              <a:t> </a:t>
            </a:r>
            <a:r>
              <a:rPr lang="cs-CZ" altLang="cs-CZ" sz="1800" dirty="0" err="1">
                <a:latin typeface="+mn-lt"/>
              </a:rPr>
              <a:t>all</a:t>
            </a:r>
            <a:r>
              <a:rPr lang="cs-CZ" altLang="cs-CZ" sz="1800" dirty="0">
                <a:latin typeface="+mn-lt"/>
              </a:rPr>
              <a:t> </a:t>
            </a:r>
            <a:r>
              <a:rPr lang="cs-CZ" altLang="cs-CZ" sz="1800" dirty="0" err="1">
                <a:latin typeface="+mn-lt"/>
              </a:rPr>
              <a:t>salivary</a:t>
            </a:r>
            <a:r>
              <a:rPr lang="cs-CZ" altLang="cs-CZ" sz="1800" dirty="0">
                <a:latin typeface="+mn-lt"/>
              </a:rPr>
              <a:t> </a:t>
            </a:r>
            <a:r>
              <a:rPr lang="cs-CZ" altLang="cs-CZ" sz="1800" dirty="0" err="1">
                <a:latin typeface="+mn-lt"/>
              </a:rPr>
              <a:t>glands</a:t>
            </a:r>
            <a:r>
              <a:rPr lang="cs-CZ" altLang="cs-CZ" sz="1800" dirty="0">
                <a:latin typeface="+mn-lt"/>
              </a:rPr>
              <a:t> </a:t>
            </a:r>
            <a:r>
              <a:rPr lang="cs-CZ" altLang="cs-CZ" sz="1800" dirty="0" err="1">
                <a:latin typeface="+mn-lt"/>
              </a:rPr>
              <a:t>of</a:t>
            </a:r>
            <a:r>
              <a:rPr lang="cs-CZ" altLang="cs-CZ" sz="1800" dirty="0">
                <a:latin typeface="+mn-lt"/>
              </a:rPr>
              <a:t> </a:t>
            </a:r>
            <a:r>
              <a:rPr lang="cs-CZ" altLang="cs-CZ" sz="1800" dirty="0" err="1">
                <a:latin typeface="+mn-lt"/>
              </a:rPr>
              <a:t>the</a:t>
            </a:r>
            <a:r>
              <a:rPr lang="cs-CZ" altLang="cs-CZ" sz="1800" dirty="0">
                <a:latin typeface="+mn-lt"/>
              </a:rPr>
              <a:t> oral </a:t>
            </a:r>
            <a:r>
              <a:rPr lang="cs-CZ" altLang="cs-CZ" sz="1800" dirty="0" err="1">
                <a:latin typeface="+mn-lt"/>
              </a:rPr>
              <a:t>cavity</a:t>
            </a:r>
            <a:endParaRPr lang="cs-CZ" altLang="cs-CZ" sz="1800" dirty="0">
              <a:latin typeface="+mn-lt"/>
            </a:endParaRPr>
          </a:p>
          <a:p>
            <a:pPr eaLnBrk="1" hangingPunct="1">
              <a:spcBef>
                <a:spcPts val="600"/>
              </a:spcBef>
              <a:buFontTx/>
              <a:buNone/>
            </a:pPr>
            <a:r>
              <a:rPr lang="cs-CZ" altLang="cs-CZ" sz="1800" b="1" dirty="0">
                <a:latin typeface="+mn-lt"/>
              </a:rPr>
              <a:t>1.0-1.5 </a:t>
            </a:r>
            <a:r>
              <a:rPr lang="cs-CZ" altLang="cs-CZ" sz="1800" b="1" dirty="0" err="1">
                <a:latin typeface="+mn-lt"/>
              </a:rPr>
              <a:t>liters</a:t>
            </a:r>
            <a:r>
              <a:rPr lang="cs-CZ" altLang="cs-CZ" sz="1800" b="1" dirty="0">
                <a:latin typeface="+mn-lt"/>
              </a:rPr>
              <a:t> / </a:t>
            </a:r>
            <a:r>
              <a:rPr lang="cs-CZ" altLang="cs-CZ" sz="1800" b="1" dirty="0" err="1">
                <a:latin typeface="+mn-lt"/>
              </a:rPr>
              <a:t>day</a:t>
            </a:r>
            <a:r>
              <a:rPr lang="cs-CZ" altLang="cs-CZ" sz="1800" b="1" dirty="0">
                <a:latin typeface="+mn-lt"/>
              </a:rPr>
              <a:t> </a:t>
            </a:r>
            <a:r>
              <a:rPr lang="cs-CZ" altLang="cs-CZ" sz="1800" dirty="0">
                <a:latin typeface="+mn-lt"/>
              </a:rPr>
              <a:t>(0.3-0.6 ml / min)</a:t>
            </a:r>
          </a:p>
          <a:p>
            <a:pPr eaLnBrk="1" hangingPunct="1">
              <a:spcBef>
                <a:spcPts val="600"/>
              </a:spcBef>
              <a:buFontTx/>
              <a:buNone/>
            </a:pPr>
            <a:r>
              <a:rPr lang="cs-CZ" altLang="cs-CZ" sz="1800" b="1" dirty="0" err="1">
                <a:latin typeface="+mn-lt"/>
              </a:rPr>
              <a:t>Small</a:t>
            </a:r>
            <a:r>
              <a:rPr lang="cs-CZ" altLang="cs-CZ" sz="1800" b="1" dirty="0">
                <a:latin typeface="+mn-lt"/>
              </a:rPr>
              <a:t> </a:t>
            </a:r>
            <a:r>
              <a:rPr lang="cs-CZ" altLang="cs-CZ" sz="1800" b="1" dirty="0" err="1">
                <a:latin typeface="+mn-lt"/>
              </a:rPr>
              <a:t>glands</a:t>
            </a:r>
            <a:r>
              <a:rPr lang="cs-CZ" altLang="cs-CZ" sz="1800" b="1" dirty="0">
                <a:latin typeface="+mn-lt"/>
              </a:rPr>
              <a:t> 10 % / </a:t>
            </a:r>
            <a:r>
              <a:rPr lang="cs-CZ" altLang="cs-CZ" sz="1800" b="1" dirty="0" err="1">
                <a:latin typeface="+mn-lt"/>
              </a:rPr>
              <a:t>large</a:t>
            </a:r>
            <a:r>
              <a:rPr lang="cs-CZ" altLang="cs-CZ" sz="1800" b="1" dirty="0">
                <a:latin typeface="+mn-lt"/>
              </a:rPr>
              <a:t> </a:t>
            </a:r>
            <a:r>
              <a:rPr lang="cs-CZ" altLang="cs-CZ" sz="1800" b="1" dirty="0" err="1">
                <a:latin typeface="+mn-lt"/>
              </a:rPr>
              <a:t>glands</a:t>
            </a:r>
            <a:r>
              <a:rPr lang="cs-CZ" altLang="cs-CZ" sz="1800" b="1" dirty="0">
                <a:latin typeface="+mn-lt"/>
              </a:rPr>
              <a:t> 90 %</a:t>
            </a:r>
            <a:r>
              <a:rPr lang="cs-CZ" altLang="cs-CZ" sz="1800" dirty="0">
                <a:latin typeface="+mn-lt"/>
              </a:rPr>
              <a:t> (</a:t>
            </a:r>
            <a:r>
              <a:rPr lang="cs-CZ" altLang="cs-CZ" sz="1800" dirty="0" err="1">
                <a:latin typeface="+mn-lt"/>
              </a:rPr>
              <a:t>gl</a:t>
            </a:r>
            <a:r>
              <a:rPr lang="cs-CZ" altLang="cs-CZ" sz="1800" dirty="0">
                <a:latin typeface="+mn-lt"/>
              </a:rPr>
              <a:t>. </a:t>
            </a:r>
            <a:r>
              <a:rPr lang="cs-CZ" altLang="cs-CZ" sz="1800" dirty="0" err="1">
                <a:latin typeface="+mn-lt"/>
              </a:rPr>
              <a:t>Parotis</a:t>
            </a:r>
            <a:r>
              <a:rPr lang="cs-CZ" altLang="cs-CZ" sz="1800" dirty="0">
                <a:latin typeface="+mn-lt"/>
              </a:rPr>
              <a:t> 25 %, </a:t>
            </a:r>
            <a:r>
              <a:rPr lang="cs-CZ" altLang="cs-CZ" sz="1800" dirty="0" err="1">
                <a:latin typeface="+mn-lt"/>
              </a:rPr>
              <a:t>gl</a:t>
            </a:r>
            <a:r>
              <a:rPr lang="cs-CZ" altLang="cs-CZ" sz="1800" dirty="0">
                <a:latin typeface="+mn-lt"/>
              </a:rPr>
              <a:t>. </a:t>
            </a:r>
            <a:r>
              <a:rPr lang="cs-CZ" altLang="cs-CZ" sz="1800" dirty="0" err="1">
                <a:latin typeface="+mn-lt"/>
              </a:rPr>
              <a:t>Submand</a:t>
            </a:r>
            <a:r>
              <a:rPr lang="cs-CZ" altLang="cs-CZ" sz="1800" dirty="0">
                <a:latin typeface="+mn-lt"/>
              </a:rPr>
              <a:t>. 60-65 %, </a:t>
            </a:r>
            <a:r>
              <a:rPr lang="cs-CZ" altLang="cs-CZ" sz="1800" dirty="0" err="1">
                <a:latin typeface="+mn-lt"/>
              </a:rPr>
              <a:t>gl</a:t>
            </a:r>
            <a:r>
              <a:rPr lang="cs-CZ" altLang="cs-CZ" sz="1800" dirty="0">
                <a:latin typeface="+mn-lt"/>
              </a:rPr>
              <a:t>. </a:t>
            </a:r>
            <a:r>
              <a:rPr lang="cs-CZ" altLang="cs-CZ" sz="1800" dirty="0" err="1">
                <a:latin typeface="+mn-lt"/>
              </a:rPr>
              <a:t>Sublingualis</a:t>
            </a:r>
            <a:r>
              <a:rPr lang="cs-CZ" altLang="cs-CZ" sz="1800" dirty="0">
                <a:latin typeface="+mn-lt"/>
              </a:rPr>
              <a:t> 10 %)</a:t>
            </a:r>
          </a:p>
          <a:p>
            <a:pPr eaLnBrk="1" hangingPunct="1">
              <a:spcBef>
                <a:spcPts val="600"/>
              </a:spcBef>
              <a:buFontTx/>
              <a:buNone/>
            </a:pPr>
            <a:r>
              <a:rPr lang="cs-CZ" altLang="cs-CZ" sz="1800" dirty="0" err="1">
                <a:latin typeface="+mn-lt"/>
              </a:rPr>
              <a:t>Clear</a:t>
            </a:r>
            <a:r>
              <a:rPr lang="cs-CZ" altLang="cs-CZ" sz="1800" dirty="0">
                <a:latin typeface="+mn-lt"/>
              </a:rPr>
              <a:t> </a:t>
            </a:r>
            <a:r>
              <a:rPr lang="cs-CZ" altLang="cs-CZ" sz="1800" dirty="0" err="1">
                <a:latin typeface="+mn-lt"/>
              </a:rPr>
              <a:t>or</a:t>
            </a:r>
            <a:r>
              <a:rPr lang="cs-CZ" altLang="cs-CZ" sz="1800" dirty="0">
                <a:latin typeface="+mn-lt"/>
              </a:rPr>
              <a:t> </a:t>
            </a:r>
            <a:r>
              <a:rPr lang="cs-CZ" altLang="cs-CZ" sz="1800" dirty="0" err="1">
                <a:latin typeface="+mn-lt"/>
              </a:rPr>
              <a:t>slightly</a:t>
            </a:r>
            <a:r>
              <a:rPr lang="cs-CZ" altLang="cs-CZ" sz="1800" dirty="0">
                <a:latin typeface="+mn-lt"/>
              </a:rPr>
              <a:t> </a:t>
            </a:r>
            <a:r>
              <a:rPr lang="cs-CZ" altLang="cs-CZ" sz="1800" dirty="0" err="1">
                <a:latin typeface="+mn-lt"/>
              </a:rPr>
              <a:t>opalescent</a:t>
            </a:r>
            <a:r>
              <a:rPr lang="cs-CZ" altLang="cs-CZ" sz="1800" dirty="0">
                <a:latin typeface="+mn-lt"/>
              </a:rPr>
              <a:t> </a:t>
            </a:r>
            <a:r>
              <a:rPr lang="cs-CZ" altLang="cs-CZ" sz="1800" dirty="0" err="1">
                <a:latin typeface="+mn-lt"/>
              </a:rPr>
              <a:t>viscous</a:t>
            </a:r>
            <a:r>
              <a:rPr lang="cs-CZ" altLang="cs-CZ" sz="1800" dirty="0">
                <a:latin typeface="+mn-lt"/>
              </a:rPr>
              <a:t> </a:t>
            </a:r>
            <a:r>
              <a:rPr lang="cs-CZ" altLang="cs-CZ" sz="1800" dirty="0" err="1">
                <a:latin typeface="+mn-lt"/>
              </a:rPr>
              <a:t>liquid</a:t>
            </a:r>
            <a:r>
              <a:rPr lang="cs-CZ" altLang="cs-CZ" sz="1800" dirty="0">
                <a:latin typeface="+mn-lt"/>
              </a:rPr>
              <a:t>, </a:t>
            </a:r>
            <a:r>
              <a:rPr lang="cs-CZ" altLang="cs-CZ" sz="1800" b="1" dirty="0" err="1">
                <a:latin typeface="+mn-lt"/>
              </a:rPr>
              <a:t>slightly</a:t>
            </a:r>
            <a:r>
              <a:rPr lang="cs-CZ" altLang="cs-CZ" sz="1800" b="1" dirty="0">
                <a:latin typeface="+mn-lt"/>
              </a:rPr>
              <a:t> </a:t>
            </a:r>
            <a:r>
              <a:rPr lang="cs-CZ" altLang="cs-CZ" sz="1800" b="1" dirty="0" err="1">
                <a:latin typeface="+mn-lt"/>
              </a:rPr>
              <a:t>acidic</a:t>
            </a:r>
            <a:r>
              <a:rPr lang="cs-CZ" altLang="cs-CZ" sz="1800" b="1" dirty="0">
                <a:latin typeface="+mn-lt"/>
              </a:rPr>
              <a:t> pH: 6.8 (</a:t>
            </a:r>
            <a:r>
              <a:rPr lang="cs-CZ" altLang="cs-CZ" sz="1800" dirty="0">
                <a:latin typeface="+mn-lt"/>
              </a:rPr>
              <a:t>6.5 - 7.2)</a:t>
            </a:r>
          </a:p>
          <a:p>
            <a:pPr eaLnBrk="1" hangingPunct="1">
              <a:spcBef>
                <a:spcPts val="600"/>
              </a:spcBef>
              <a:buFontTx/>
              <a:buNone/>
            </a:pPr>
            <a:r>
              <a:rPr lang="cs-CZ" altLang="cs-CZ" sz="1800" dirty="0">
                <a:latin typeface="+mn-lt"/>
              </a:rPr>
              <a:t>It </a:t>
            </a:r>
            <a:r>
              <a:rPr lang="cs-CZ" altLang="cs-CZ" sz="1800" dirty="0" err="1">
                <a:latin typeface="+mn-lt"/>
              </a:rPr>
              <a:t>consists</a:t>
            </a:r>
            <a:r>
              <a:rPr lang="cs-CZ" altLang="cs-CZ" sz="1800" dirty="0">
                <a:latin typeface="+mn-lt"/>
              </a:rPr>
              <a:t> </a:t>
            </a:r>
            <a:r>
              <a:rPr lang="cs-CZ" altLang="cs-CZ" sz="1800" dirty="0" err="1">
                <a:latin typeface="+mn-lt"/>
              </a:rPr>
              <a:t>of</a:t>
            </a:r>
            <a:r>
              <a:rPr lang="cs-CZ" altLang="cs-CZ" sz="1800" dirty="0">
                <a:latin typeface="+mn-lt"/>
              </a:rPr>
              <a:t> a </a:t>
            </a:r>
            <a:r>
              <a:rPr lang="cs-CZ" altLang="cs-CZ" sz="1800" dirty="0" err="1">
                <a:latin typeface="+mn-lt"/>
              </a:rPr>
              <a:t>liquid</a:t>
            </a:r>
            <a:r>
              <a:rPr lang="cs-CZ" altLang="cs-CZ" sz="1800" dirty="0">
                <a:latin typeface="+mn-lt"/>
              </a:rPr>
              <a:t> and solid </a:t>
            </a:r>
            <a:r>
              <a:rPr lang="cs-CZ" altLang="cs-CZ" sz="1800" dirty="0" err="1">
                <a:latin typeface="+mn-lt"/>
              </a:rPr>
              <a:t>component</a:t>
            </a:r>
            <a:r>
              <a:rPr lang="cs-CZ" altLang="cs-CZ" sz="1800" dirty="0">
                <a:latin typeface="+mn-lt"/>
              </a:rPr>
              <a:t>: </a:t>
            </a:r>
          </a:p>
          <a:p>
            <a:pPr eaLnBrk="1" hangingPunct="1">
              <a:spcBef>
                <a:spcPts val="600"/>
              </a:spcBef>
              <a:buFontTx/>
              <a:buNone/>
            </a:pPr>
            <a:r>
              <a:rPr lang="cs-CZ" altLang="cs-CZ" sz="1800" b="1" u="sng" dirty="0" err="1">
                <a:latin typeface="+mn-lt"/>
              </a:rPr>
              <a:t>Liquid</a:t>
            </a:r>
            <a:r>
              <a:rPr lang="cs-CZ" altLang="cs-CZ" sz="1800" b="1" u="sng" dirty="0">
                <a:latin typeface="+mn-lt"/>
              </a:rPr>
              <a:t>: </a:t>
            </a:r>
            <a:r>
              <a:rPr lang="cs-CZ" altLang="cs-CZ" sz="1800" dirty="0">
                <a:latin typeface="+mn-lt"/>
              </a:rPr>
              <a:t>	</a:t>
            </a:r>
            <a:r>
              <a:rPr lang="cs-CZ" altLang="cs-CZ" sz="1800" dirty="0" err="1">
                <a:latin typeface="+mn-lt"/>
              </a:rPr>
              <a:t>water</a:t>
            </a:r>
            <a:r>
              <a:rPr lang="cs-CZ" altLang="cs-CZ" sz="1800" dirty="0">
                <a:latin typeface="+mn-lt"/>
              </a:rPr>
              <a:t> (95%)  </a:t>
            </a:r>
          </a:p>
          <a:p>
            <a:pPr eaLnBrk="1" hangingPunct="1">
              <a:spcBef>
                <a:spcPts val="600"/>
              </a:spcBef>
              <a:buFontTx/>
              <a:buNone/>
            </a:pPr>
            <a:r>
              <a:rPr lang="cs-CZ" altLang="cs-CZ" sz="1800" dirty="0">
                <a:latin typeface="+mn-lt"/>
              </a:rPr>
              <a:t>	</a:t>
            </a:r>
            <a:r>
              <a:rPr lang="cs-CZ" altLang="cs-CZ" sz="1800" dirty="0" err="1">
                <a:latin typeface="+mn-lt"/>
              </a:rPr>
              <a:t>ions</a:t>
            </a:r>
            <a:r>
              <a:rPr lang="cs-CZ" altLang="cs-CZ" sz="1800" dirty="0">
                <a:latin typeface="+mn-lt"/>
              </a:rPr>
              <a:t> - Na +, K +, Cl-, Ca2 +, Mg2 +, HCO3-, </a:t>
            </a:r>
            <a:r>
              <a:rPr lang="cs-CZ" altLang="cs-CZ" sz="1800" dirty="0" err="1">
                <a:latin typeface="+mn-lt"/>
              </a:rPr>
              <a:t>etc</a:t>
            </a:r>
            <a:r>
              <a:rPr lang="cs-CZ" altLang="cs-CZ" sz="1800" dirty="0">
                <a:latin typeface="+mn-lt"/>
              </a:rPr>
              <a:t>.</a:t>
            </a:r>
          </a:p>
          <a:p>
            <a:pPr eaLnBrk="1" hangingPunct="1">
              <a:spcBef>
                <a:spcPts val="600"/>
              </a:spcBef>
              <a:buFontTx/>
              <a:buNone/>
            </a:pPr>
            <a:r>
              <a:rPr lang="cs-CZ" altLang="cs-CZ" sz="1800" dirty="0">
                <a:latin typeface="+mn-lt"/>
              </a:rPr>
              <a:t>	</a:t>
            </a:r>
            <a:r>
              <a:rPr lang="cs-CZ" altLang="cs-CZ" sz="1800" dirty="0" err="1">
                <a:latin typeface="+mn-lt"/>
              </a:rPr>
              <a:t>proteins</a:t>
            </a:r>
            <a:r>
              <a:rPr lang="cs-CZ" altLang="cs-CZ" sz="1800" dirty="0">
                <a:latin typeface="+mn-lt"/>
              </a:rPr>
              <a:t>: amylase (ptyalin) and </a:t>
            </a:r>
            <a:r>
              <a:rPr lang="cs-CZ" altLang="cs-CZ" sz="1800" dirty="0" err="1">
                <a:latin typeface="+mn-lt"/>
              </a:rPr>
              <a:t>maltase</a:t>
            </a:r>
            <a:r>
              <a:rPr lang="cs-CZ" altLang="cs-CZ" sz="1800" dirty="0">
                <a:latin typeface="+mn-lt"/>
              </a:rPr>
              <a:t>, </a:t>
            </a:r>
            <a:r>
              <a:rPr lang="cs-CZ" altLang="cs-CZ" sz="1800" dirty="0" err="1">
                <a:latin typeface="+mn-lt"/>
              </a:rPr>
              <a:t>peroxidase</a:t>
            </a:r>
            <a:r>
              <a:rPr lang="cs-CZ" altLang="cs-CZ" sz="1800" dirty="0">
                <a:latin typeface="+mn-lt"/>
              </a:rPr>
              <a:t>, lysozyme, </a:t>
            </a:r>
            <a:r>
              <a:rPr lang="cs-CZ" altLang="cs-CZ" sz="1800" dirty="0" err="1">
                <a:latin typeface="+mn-lt"/>
              </a:rPr>
              <a:t>lactoferrin</a:t>
            </a:r>
            <a:endParaRPr lang="cs-CZ" altLang="cs-CZ" sz="1800" dirty="0">
              <a:latin typeface="+mn-lt"/>
            </a:endParaRPr>
          </a:p>
          <a:p>
            <a:pPr eaLnBrk="1" hangingPunct="1">
              <a:spcBef>
                <a:spcPts val="600"/>
              </a:spcBef>
              <a:buFontTx/>
              <a:buNone/>
            </a:pPr>
            <a:r>
              <a:rPr lang="cs-CZ" altLang="cs-CZ" sz="1800" dirty="0">
                <a:latin typeface="+mn-lt"/>
              </a:rPr>
              <a:t>	</a:t>
            </a:r>
            <a:r>
              <a:rPr lang="cs-CZ" altLang="cs-CZ" sz="1800" dirty="0" err="1">
                <a:latin typeface="+mn-lt"/>
              </a:rPr>
              <a:t>glycoproteins</a:t>
            </a:r>
            <a:r>
              <a:rPr lang="cs-CZ" altLang="cs-CZ" sz="1800" dirty="0">
                <a:latin typeface="+mn-lt"/>
              </a:rPr>
              <a:t> - </a:t>
            </a:r>
            <a:r>
              <a:rPr lang="cs-CZ" altLang="cs-CZ" sz="1800" dirty="0" err="1">
                <a:latin typeface="+mn-lt"/>
              </a:rPr>
              <a:t>mucus</a:t>
            </a:r>
            <a:r>
              <a:rPr lang="cs-CZ" altLang="cs-CZ" sz="1800" dirty="0">
                <a:latin typeface="+mn-lt"/>
              </a:rPr>
              <a:t> (mucin)</a:t>
            </a:r>
          </a:p>
          <a:p>
            <a:pPr eaLnBrk="1" hangingPunct="1">
              <a:spcBef>
                <a:spcPts val="600"/>
              </a:spcBef>
              <a:buFontTx/>
              <a:buNone/>
            </a:pPr>
            <a:r>
              <a:rPr lang="cs-CZ" altLang="cs-CZ" sz="1800" dirty="0">
                <a:latin typeface="+mn-lt"/>
              </a:rPr>
              <a:t>	</a:t>
            </a:r>
            <a:r>
              <a:rPr lang="cs-CZ" altLang="cs-CZ" sz="1800" dirty="0" err="1">
                <a:latin typeface="+mn-lt"/>
              </a:rPr>
              <a:t>immunoglobulins</a:t>
            </a:r>
            <a:r>
              <a:rPr lang="cs-CZ" altLang="cs-CZ" sz="1800" dirty="0">
                <a:latin typeface="+mn-lt"/>
              </a:rPr>
              <a:t> (</a:t>
            </a:r>
            <a:r>
              <a:rPr lang="cs-CZ" altLang="cs-CZ" sz="1800" dirty="0" err="1">
                <a:latin typeface="+mn-lt"/>
              </a:rPr>
              <a:t>Ig</a:t>
            </a:r>
            <a:r>
              <a:rPr lang="cs-CZ" altLang="cs-CZ" sz="1800" dirty="0">
                <a:latin typeface="+mn-lt"/>
              </a:rPr>
              <a:t> A, </a:t>
            </a:r>
            <a:r>
              <a:rPr lang="cs-CZ" altLang="cs-CZ" sz="1800" dirty="0" err="1">
                <a:latin typeface="+mn-lt"/>
              </a:rPr>
              <a:t>IgG</a:t>
            </a:r>
            <a:r>
              <a:rPr lang="cs-CZ" altLang="cs-CZ" sz="1800" dirty="0">
                <a:latin typeface="+mn-lt"/>
              </a:rPr>
              <a:t> and </a:t>
            </a:r>
            <a:r>
              <a:rPr lang="cs-CZ" altLang="cs-CZ" sz="1800" dirty="0" err="1">
                <a:latin typeface="+mn-lt"/>
              </a:rPr>
              <a:t>IgM</a:t>
            </a:r>
            <a:r>
              <a:rPr lang="cs-CZ" altLang="cs-CZ" sz="1800" dirty="0">
                <a:latin typeface="+mn-lt"/>
              </a:rPr>
              <a:t>)</a:t>
            </a:r>
          </a:p>
          <a:p>
            <a:pPr eaLnBrk="1" hangingPunct="1">
              <a:spcBef>
                <a:spcPts val="600"/>
              </a:spcBef>
              <a:buFontTx/>
              <a:buNone/>
            </a:pPr>
            <a:r>
              <a:rPr lang="cs-CZ" altLang="cs-CZ" sz="1800" dirty="0">
                <a:latin typeface="+mn-lt"/>
              </a:rPr>
              <a:t>	</a:t>
            </a:r>
            <a:r>
              <a:rPr lang="cs-CZ" altLang="cs-CZ" sz="1800" dirty="0" err="1">
                <a:latin typeface="+mn-lt"/>
              </a:rPr>
              <a:t>small</a:t>
            </a:r>
            <a:r>
              <a:rPr lang="cs-CZ" altLang="cs-CZ" sz="1800" dirty="0">
                <a:latin typeface="+mn-lt"/>
              </a:rPr>
              <a:t> </a:t>
            </a:r>
            <a:r>
              <a:rPr lang="cs-CZ" altLang="cs-CZ" sz="1800" dirty="0" err="1">
                <a:latin typeface="+mn-lt"/>
              </a:rPr>
              <a:t>organic</a:t>
            </a:r>
            <a:r>
              <a:rPr lang="cs-CZ" altLang="cs-CZ" sz="1800" dirty="0">
                <a:latin typeface="+mn-lt"/>
              </a:rPr>
              <a:t> </a:t>
            </a:r>
            <a:r>
              <a:rPr lang="cs-CZ" altLang="cs-CZ" sz="1800" dirty="0" err="1">
                <a:latin typeface="+mn-lt"/>
              </a:rPr>
              <a:t>molecules</a:t>
            </a:r>
            <a:r>
              <a:rPr lang="cs-CZ" altLang="cs-CZ" sz="1800" dirty="0">
                <a:latin typeface="+mn-lt"/>
              </a:rPr>
              <a:t> (</a:t>
            </a:r>
            <a:r>
              <a:rPr lang="cs-CZ" altLang="cs-CZ" sz="1800" dirty="0" err="1">
                <a:latin typeface="+mn-lt"/>
              </a:rPr>
              <a:t>glucose</a:t>
            </a:r>
            <a:r>
              <a:rPr lang="cs-CZ" altLang="cs-CZ" sz="1800" dirty="0">
                <a:latin typeface="+mn-lt"/>
              </a:rPr>
              <a:t>, </a:t>
            </a:r>
            <a:r>
              <a:rPr lang="cs-CZ" altLang="cs-CZ" sz="1800" dirty="0" err="1">
                <a:latin typeface="+mn-lt"/>
              </a:rPr>
              <a:t>amino</a:t>
            </a:r>
            <a:r>
              <a:rPr lang="cs-CZ" altLang="cs-CZ" sz="1800" dirty="0">
                <a:latin typeface="+mn-lt"/>
              </a:rPr>
              <a:t> </a:t>
            </a:r>
            <a:r>
              <a:rPr lang="cs-CZ" altLang="cs-CZ" sz="1800" dirty="0" err="1">
                <a:latin typeface="+mn-lt"/>
              </a:rPr>
              <a:t>acids</a:t>
            </a:r>
            <a:r>
              <a:rPr lang="cs-CZ" altLang="cs-CZ" sz="1800" dirty="0">
                <a:latin typeface="+mn-lt"/>
              </a:rPr>
              <a:t>, urea, </a:t>
            </a:r>
            <a:r>
              <a:rPr lang="cs-CZ" altLang="cs-CZ" sz="1800" dirty="0" err="1">
                <a:latin typeface="+mn-lt"/>
              </a:rPr>
              <a:t>uric</a:t>
            </a:r>
            <a:r>
              <a:rPr lang="cs-CZ" altLang="cs-CZ" sz="1800" dirty="0">
                <a:latin typeface="+mn-lt"/>
              </a:rPr>
              <a:t> acid, </a:t>
            </a:r>
            <a:r>
              <a:rPr lang="cs-CZ" altLang="cs-CZ" sz="1800" dirty="0" err="1">
                <a:latin typeface="+mn-lt"/>
              </a:rPr>
              <a:t>etc</a:t>
            </a:r>
            <a:r>
              <a:rPr lang="cs-CZ" altLang="cs-CZ" sz="1800" dirty="0">
                <a:latin typeface="+mn-lt"/>
              </a:rPr>
              <a:t>.)</a:t>
            </a:r>
          </a:p>
          <a:p>
            <a:pPr eaLnBrk="1" hangingPunct="1">
              <a:spcBef>
                <a:spcPts val="600"/>
              </a:spcBef>
              <a:buFontTx/>
              <a:buNone/>
            </a:pPr>
            <a:endParaRPr lang="cs-CZ" altLang="cs-CZ" sz="1800" u="sng" dirty="0">
              <a:latin typeface="+mn-lt"/>
            </a:endParaRPr>
          </a:p>
          <a:p>
            <a:pPr eaLnBrk="1" hangingPunct="1">
              <a:spcBef>
                <a:spcPts val="600"/>
              </a:spcBef>
              <a:buFontTx/>
              <a:buNone/>
            </a:pPr>
            <a:r>
              <a:rPr lang="en-US" altLang="cs-CZ" sz="1800" b="1" u="sng" dirty="0">
                <a:latin typeface="+mn-lt"/>
              </a:rPr>
              <a:t>Formed:</a:t>
            </a:r>
            <a:r>
              <a:rPr lang="en-US" altLang="cs-CZ" sz="1800" b="1" dirty="0">
                <a:latin typeface="+mn-lt"/>
              </a:rPr>
              <a:t> </a:t>
            </a:r>
            <a:r>
              <a:rPr lang="cs-CZ" altLang="cs-CZ" sz="1800" b="1" dirty="0">
                <a:latin typeface="+mn-lt"/>
              </a:rPr>
              <a:t>	</a:t>
            </a:r>
            <a:r>
              <a:rPr lang="cs-CZ" altLang="cs-CZ" sz="1800" dirty="0" err="1">
                <a:latin typeface="+mn-lt"/>
              </a:rPr>
              <a:t>removed</a:t>
            </a:r>
            <a:r>
              <a:rPr lang="cs-CZ" altLang="cs-CZ" sz="1800" dirty="0">
                <a:latin typeface="+mn-lt"/>
              </a:rPr>
              <a:t> </a:t>
            </a:r>
            <a:r>
              <a:rPr lang="cs-CZ" altLang="cs-CZ" sz="1800" dirty="0" err="1">
                <a:latin typeface="+mn-lt"/>
              </a:rPr>
              <a:t>dead</a:t>
            </a:r>
            <a:r>
              <a:rPr lang="en-US" altLang="cs-CZ" sz="1800" dirty="0">
                <a:latin typeface="+mn-lt"/>
              </a:rPr>
              <a:t> cells of the epithelium of the oral cavity, </a:t>
            </a:r>
            <a:endParaRPr lang="cs-CZ" altLang="cs-CZ" sz="1800" dirty="0">
              <a:latin typeface="+mn-lt"/>
            </a:endParaRPr>
          </a:p>
          <a:p>
            <a:pPr eaLnBrk="1" hangingPunct="1">
              <a:spcBef>
                <a:spcPts val="600"/>
              </a:spcBef>
              <a:buFontTx/>
              <a:buNone/>
            </a:pPr>
            <a:r>
              <a:rPr lang="cs-CZ" altLang="cs-CZ" sz="1800" dirty="0">
                <a:latin typeface="+mn-lt"/>
              </a:rPr>
              <a:t>	</a:t>
            </a:r>
            <a:r>
              <a:rPr lang="en-US" altLang="cs-CZ" sz="1800" dirty="0">
                <a:latin typeface="+mn-lt"/>
              </a:rPr>
              <a:t>salivary bodies (altered lymphocytes) and </a:t>
            </a:r>
            <a:endParaRPr lang="cs-CZ" altLang="cs-CZ" sz="1800" dirty="0">
              <a:latin typeface="+mn-lt"/>
            </a:endParaRPr>
          </a:p>
          <a:p>
            <a:pPr eaLnBrk="1" hangingPunct="1">
              <a:spcBef>
                <a:spcPts val="600"/>
              </a:spcBef>
              <a:buFontTx/>
              <a:buNone/>
            </a:pPr>
            <a:r>
              <a:rPr lang="cs-CZ" altLang="cs-CZ" sz="1800" dirty="0">
                <a:latin typeface="+mn-lt"/>
              </a:rPr>
              <a:t>	</a:t>
            </a:r>
            <a:r>
              <a:rPr lang="en-US" altLang="cs-CZ" sz="1800" dirty="0">
                <a:latin typeface="+mn-lt"/>
              </a:rPr>
              <a:t>non-pathogenic saprophytic bacteria</a:t>
            </a:r>
            <a:endParaRPr lang="cs-CZ" altLang="cs-CZ" sz="1800" dirty="0">
              <a:latin typeface="+mn-lt"/>
            </a:endParaRPr>
          </a:p>
          <a:p>
            <a:pPr eaLnBrk="1" hangingPunct="1">
              <a:spcBef>
                <a:spcPct val="50000"/>
              </a:spcBef>
              <a:buFontTx/>
              <a:buNone/>
            </a:pPr>
            <a:r>
              <a:rPr lang="en-US" altLang="cs-CZ" sz="1800" dirty="0">
                <a:latin typeface="+mn-lt"/>
              </a:rPr>
              <a:t>2 stages</a:t>
            </a:r>
            <a:r>
              <a:rPr lang="cs-CZ" altLang="cs-CZ" sz="1800" dirty="0">
                <a:latin typeface="+mn-lt"/>
              </a:rPr>
              <a:t> </a:t>
            </a:r>
            <a:r>
              <a:rPr lang="cs-CZ" altLang="cs-CZ" sz="1800" dirty="0" err="1">
                <a:latin typeface="+mn-lt"/>
              </a:rPr>
              <a:t>of</a:t>
            </a:r>
            <a:r>
              <a:rPr lang="cs-CZ" altLang="cs-CZ" sz="1800" dirty="0">
                <a:latin typeface="+mn-lt"/>
              </a:rPr>
              <a:t> </a:t>
            </a:r>
            <a:r>
              <a:rPr lang="cs-CZ" altLang="cs-CZ" sz="1800" dirty="0" err="1">
                <a:latin typeface="+mn-lt"/>
              </a:rPr>
              <a:t>saliva</a:t>
            </a:r>
            <a:r>
              <a:rPr lang="cs-CZ" altLang="cs-CZ" sz="1800" dirty="0">
                <a:latin typeface="+mn-lt"/>
              </a:rPr>
              <a:t> </a:t>
            </a:r>
            <a:r>
              <a:rPr lang="cs-CZ" altLang="cs-CZ" sz="1800" dirty="0" err="1">
                <a:latin typeface="+mn-lt"/>
              </a:rPr>
              <a:t>production</a:t>
            </a:r>
            <a:r>
              <a:rPr lang="en-US" altLang="cs-CZ" sz="1800" dirty="0">
                <a:latin typeface="+mn-lt"/>
              </a:rPr>
              <a:t>: </a:t>
            </a:r>
            <a:r>
              <a:rPr lang="en-US" altLang="cs-CZ" sz="1800" b="1" dirty="0">
                <a:latin typeface="+mn-lt"/>
              </a:rPr>
              <a:t>primary saliva (isotonic</a:t>
            </a:r>
            <a:r>
              <a:rPr lang="en-US" altLang="cs-CZ" sz="1800" dirty="0">
                <a:latin typeface="+mn-lt"/>
              </a:rPr>
              <a:t>) – </a:t>
            </a:r>
            <a:r>
              <a:rPr lang="cs-CZ" altLang="cs-CZ" sz="1800" dirty="0" err="1">
                <a:latin typeface="+mn-lt"/>
              </a:rPr>
              <a:t>before</a:t>
            </a:r>
            <a:r>
              <a:rPr lang="cs-CZ" altLang="cs-CZ" sz="1800" dirty="0">
                <a:latin typeface="+mn-lt"/>
              </a:rPr>
              <a:t> </a:t>
            </a:r>
            <a:r>
              <a:rPr lang="cs-CZ" altLang="cs-CZ" sz="1800" dirty="0" err="1">
                <a:latin typeface="+mn-lt"/>
              </a:rPr>
              <a:t>passing</a:t>
            </a:r>
            <a:r>
              <a:rPr lang="cs-CZ" altLang="cs-CZ" sz="1800" dirty="0">
                <a:latin typeface="+mn-lt"/>
              </a:rPr>
              <a:t> </a:t>
            </a:r>
            <a:r>
              <a:rPr lang="cs-CZ" altLang="cs-CZ" sz="1800" dirty="0" err="1">
                <a:latin typeface="+mn-lt"/>
              </a:rPr>
              <a:t>through</a:t>
            </a:r>
            <a:r>
              <a:rPr lang="cs-CZ" altLang="cs-CZ" sz="1800" dirty="0">
                <a:latin typeface="+mn-lt"/>
              </a:rPr>
              <a:t> </a:t>
            </a:r>
            <a:r>
              <a:rPr lang="cs-CZ" altLang="cs-CZ" sz="1800" dirty="0" err="1">
                <a:latin typeface="+mn-lt"/>
              </a:rPr>
              <a:t>striated</a:t>
            </a:r>
            <a:r>
              <a:rPr lang="cs-CZ" altLang="cs-CZ" sz="1800" dirty="0">
                <a:latin typeface="+mn-lt"/>
              </a:rPr>
              <a:t> </a:t>
            </a:r>
            <a:r>
              <a:rPr lang="cs-CZ" altLang="cs-CZ" sz="1800" dirty="0" err="1">
                <a:latin typeface="+mn-lt"/>
              </a:rPr>
              <a:t>ducts</a:t>
            </a:r>
            <a:r>
              <a:rPr lang="cs-CZ" altLang="cs-CZ" sz="1800" dirty="0">
                <a:latin typeface="+mn-lt"/>
              </a:rPr>
              <a:t> and</a:t>
            </a:r>
            <a:r>
              <a:rPr lang="cs-CZ" altLang="cs-CZ" sz="1800" b="1" dirty="0">
                <a:latin typeface="+mn-lt"/>
              </a:rPr>
              <a:t> </a:t>
            </a:r>
            <a:r>
              <a:rPr lang="en-US" altLang="cs-CZ" sz="1800" b="1" dirty="0">
                <a:latin typeface="+mn-lt"/>
              </a:rPr>
              <a:t>definitive saliva (hypotonic) </a:t>
            </a:r>
            <a:r>
              <a:rPr lang="en-US" altLang="cs-CZ" sz="1800" dirty="0">
                <a:latin typeface="+mn-lt"/>
              </a:rPr>
              <a:t>- was modified</a:t>
            </a:r>
            <a:r>
              <a:rPr lang="cs-CZ" altLang="cs-CZ" sz="1800" dirty="0">
                <a:latin typeface="+mn-lt"/>
              </a:rPr>
              <a:t> by</a:t>
            </a:r>
            <a:r>
              <a:rPr lang="en-US" altLang="cs-CZ" sz="1800" dirty="0">
                <a:latin typeface="+mn-lt"/>
              </a:rPr>
              <a:t> </a:t>
            </a:r>
            <a:r>
              <a:rPr lang="cs-CZ" altLang="cs-CZ" sz="1800" dirty="0" err="1">
                <a:latin typeface="+mn-lt"/>
              </a:rPr>
              <a:t>striated</a:t>
            </a:r>
            <a:r>
              <a:rPr lang="cs-CZ" altLang="cs-CZ" sz="1800" dirty="0">
                <a:latin typeface="+mn-lt"/>
              </a:rPr>
              <a:t> </a:t>
            </a:r>
            <a:r>
              <a:rPr lang="cs-CZ" altLang="cs-CZ" sz="1800" dirty="0" err="1">
                <a:latin typeface="+mn-lt"/>
              </a:rPr>
              <a:t>ducts</a:t>
            </a:r>
            <a:r>
              <a:rPr lang="cs-CZ" altLang="cs-CZ" sz="1800" dirty="0">
                <a:latin typeface="+mn-lt"/>
              </a:rPr>
              <a:t> </a:t>
            </a:r>
            <a:endParaRPr lang="en-GB" altLang="cs-CZ" sz="1800" dirty="0">
              <a:latin typeface="+mn-lt"/>
            </a:endParaRPr>
          </a:p>
        </p:txBody>
      </p:sp>
    </p:spTree>
    <p:extLst>
      <p:ext uri="{BB962C8B-B14F-4D97-AF65-F5344CB8AC3E}">
        <p14:creationId xmlns:p14="http://schemas.microsoft.com/office/powerpoint/2010/main" val="48163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A8C4A8CF-55C0-4D22-AAC4-0A3662E11A31}"/>
              </a:ext>
            </a:extLst>
          </p:cNvPr>
          <p:cNvSpPr>
            <a:spLocks noChangeArrowheads="1"/>
          </p:cNvSpPr>
          <p:nvPr/>
        </p:nvSpPr>
        <p:spPr bwMode="auto">
          <a:xfrm>
            <a:off x="1181024" y="227261"/>
            <a:ext cx="1006698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latin typeface="+mn-lt"/>
              </a:rPr>
              <a:t>Saliva</a:t>
            </a:r>
            <a:r>
              <a:rPr lang="cs-CZ" altLang="cs-CZ" sz="2400" b="1" dirty="0">
                <a:latin typeface="+mn-lt"/>
              </a:rPr>
              <a:t> </a:t>
            </a:r>
            <a:r>
              <a:rPr lang="cs-CZ" altLang="cs-CZ" sz="2400" b="1" dirty="0" err="1">
                <a:latin typeface="+mn-lt"/>
              </a:rPr>
              <a:t>function</a:t>
            </a:r>
            <a:endParaRPr lang="cs-CZ" altLang="cs-CZ" sz="2400" b="1" dirty="0">
              <a:latin typeface="+mn-lt"/>
            </a:endParaRPr>
          </a:p>
          <a:p>
            <a:pPr algn="ctr" eaLnBrk="1" hangingPunct="1">
              <a:spcBef>
                <a:spcPct val="50000"/>
              </a:spcBef>
              <a:buFontTx/>
              <a:buNone/>
            </a:pPr>
            <a:endParaRPr lang="cs-CZ" altLang="cs-CZ" sz="2400" b="1" dirty="0">
              <a:latin typeface="+mn-lt"/>
            </a:endParaRPr>
          </a:p>
          <a:p>
            <a:pPr eaLnBrk="1" hangingPunct="1">
              <a:spcBef>
                <a:spcPct val="50000"/>
              </a:spcBef>
              <a:buNone/>
            </a:pPr>
            <a:r>
              <a:rPr lang="cs-CZ" altLang="cs-CZ" sz="2000" b="1" dirty="0" err="1">
                <a:solidFill>
                  <a:srgbClr val="008080"/>
                </a:solidFill>
                <a:latin typeface="+mn-lt"/>
              </a:rPr>
              <a:t>Protective</a:t>
            </a:r>
            <a:r>
              <a:rPr lang="cs-CZ" altLang="cs-CZ" sz="2000" dirty="0">
                <a:latin typeface="+mn-lt"/>
              </a:rPr>
              <a:t>: 	</a:t>
            </a:r>
            <a:r>
              <a:rPr lang="en-US" altLang="cs-CZ" sz="2000" dirty="0">
                <a:latin typeface="+mn-lt"/>
              </a:rPr>
              <a:t>forms a thin film on the surface of the mucosa and teeth - a salivary film</a:t>
            </a:r>
            <a:endParaRPr lang="cs-CZ" altLang="cs-CZ" sz="2000" dirty="0">
              <a:latin typeface="+mn-lt"/>
            </a:endParaRPr>
          </a:p>
          <a:p>
            <a:pPr eaLnBrk="1" hangingPunct="1">
              <a:spcBef>
                <a:spcPct val="50000"/>
              </a:spcBef>
              <a:buNone/>
            </a:pPr>
            <a:r>
              <a:rPr lang="cs-CZ" altLang="cs-CZ" sz="2000" dirty="0">
                <a:latin typeface="+mn-lt"/>
              </a:rPr>
              <a:t>		</a:t>
            </a:r>
            <a:r>
              <a:rPr lang="en-US" altLang="cs-CZ" sz="2000" dirty="0">
                <a:latin typeface="+mn-lt"/>
              </a:rPr>
              <a:t>stimulates repair processes in the oral cavity                             </a:t>
            </a:r>
            <a:endParaRPr lang="cs-CZ" altLang="cs-CZ" sz="2000" dirty="0">
              <a:latin typeface="+mn-lt"/>
            </a:endParaRPr>
          </a:p>
          <a:p>
            <a:pPr eaLnBrk="1" hangingPunct="1">
              <a:spcBef>
                <a:spcPct val="50000"/>
              </a:spcBef>
              <a:buNone/>
            </a:pPr>
            <a:r>
              <a:rPr lang="cs-CZ" altLang="cs-CZ" sz="2000" dirty="0">
                <a:latin typeface="+mn-lt"/>
              </a:rPr>
              <a:t>		</a:t>
            </a:r>
            <a:r>
              <a:rPr lang="en-US" altLang="cs-CZ" sz="2000" dirty="0">
                <a:latin typeface="+mn-lt"/>
              </a:rPr>
              <a:t>participates in remineralization and maintains tooth integrity</a:t>
            </a:r>
            <a:endParaRPr lang="cs-CZ" altLang="cs-CZ" sz="2000" dirty="0">
              <a:latin typeface="+mn-lt"/>
            </a:endParaRPr>
          </a:p>
          <a:p>
            <a:pPr eaLnBrk="1" hangingPunct="1">
              <a:spcBef>
                <a:spcPct val="50000"/>
              </a:spcBef>
              <a:buNone/>
            </a:pPr>
            <a:r>
              <a:rPr lang="cs-CZ" altLang="cs-CZ" sz="2000" dirty="0">
                <a:latin typeface="+mn-lt"/>
              </a:rPr>
              <a:t>		</a:t>
            </a:r>
            <a:r>
              <a:rPr lang="en-US" altLang="cs-CZ" sz="2000" dirty="0">
                <a:latin typeface="+mn-lt"/>
              </a:rPr>
              <a:t>ensures moisture and self-cleaning of the oral mucosa</a:t>
            </a:r>
            <a:endParaRPr lang="cs-CZ" altLang="cs-CZ" sz="2000" dirty="0">
              <a:latin typeface="+mn-lt"/>
            </a:endParaRPr>
          </a:p>
          <a:p>
            <a:pPr eaLnBrk="1" hangingPunct="1">
              <a:spcBef>
                <a:spcPct val="50000"/>
              </a:spcBef>
              <a:buNone/>
            </a:pPr>
            <a:r>
              <a:rPr lang="cs-CZ" altLang="cs-CZ" sz="2000" dirty="0">
                <a:latin typeface="+mn-lt"/>
              </a:rPr>
              <a:t>		</a:t>
            </a:r>
            <a:r>
              <a:rPr lang="en-US" altLang="cs-CZ" sz="2000" dirty="0">
                <a:latin typeface="+mn-lt"/>
              </a:rPr>
              <a:t>protects teeth from bacteria</a:t>
            </a:r>
            <a:r>
              <a:rPr lang="cs-CZ" altLang="cs-CZ" sz="2000" b="1" dirty="0">
                <a:solidFill>
                  <a:srgbClr val="008080"/>
                </a:solidFill>
                <a:latin typeface="+mn-lt"/>
              </a:rPr>
              <a:t>    </a:t>
            </a:r>
          </a:p>
          <a:p>
            <a:pPr eaLnBrk="1" hangingPunct="1">
              <a:spcBef>
                <a:spcPct val="50000"/>
              </a:spcBef>
              <a:buNone/>
            </a:pPr>
            <a:r>
              <a:rPr lang="cs-CZ" altLang="cs-CZ" sz="2000" b="1" dirty="0" err="1">
                <a:solidFill>
                  <a:srgbClr val="008080"/>
                </a:solidFill>
                <a:latin typeface="+mn-lt"/>
              </a:rPr>
              <a:t>Antimicrobial</a:t>
            </a:r>
            <a:r>
              <a:rPr lang="cs-CZ" altLang="cs-CZ" sz="2000" b="1" dirty="0">
                <a:latin typeface="+mn-lt"/>
              </a:rPr>
              <a:t>: 	</a:t>
            </a:r>
            <a:r>
              <a:rPr lang="cs-CZ" altLang="cs-CZ" sz="2000" dirty="0" err="1">
                <a:latin typeface="+mn-lt"/>
              </a:rPr>
              <a:t>proteins</a:t>
            </a:r>
            <a:r>
              <a:rPr lang="cs-CZ" altLang="cs-CZ" sz="2000" dirty="0">
                <a:latin typeface="+mn-lt"/>
              </a:rPr>
              <a:t> </a:t>
            </a:r>
            <a:r>
              <a:rPr lang="cs-CZ" altLang="cs-CZ" sz="2000" dirty="0" err="1">
                <a:latin typeface="+mn-lt"/>
              </a:rPr>
              <a:t>with</a:t>
            </a:r>
            <a:r>
              <a:rPr lang="cs-CZ" altLang="cs-CZ" sz="2000" dirty="0">
                <a:latin typeface="+mn-lt"/>
              </a:rPr>
              <a:t> </a:t>
            </a:r>
            <a:r>
              <a:rPr lang="cs-CZ" altLang="cs-CZ" sz="2000" dirty="0" err="1">
                <a:latin typeface="+mn-lt"/>
              </a:rPr>
              <a:t>bacteriostatic</a:t>
            </a:r>
            <a:r>
              <a:rPr lang="cs-CZ" altLang="cs-CZ" sz="2000" dirty="0">
                <a:latin typeface="+mn-lt"/>
              </a:rPr>
              <a:t> </a:t>
            </a:r>
            <a:r>
              <a:rPr lang="cs-CZ" altLang="cs-CZ" sz="2000" dirty="0" err="1">
                <a:latin typeface="+mn-lt"/>
              </a:rPr>
              <a:t>effect</a:t>
            </a:r>
            <a:r>
              <a:rPr lang="cs-CZ" altLang="cs-CZ" sz="2000" dirty="0">
                <a:latin typeface="+mn-lt"/>
              </a:rPr>
              <a:t> - lysozyme, </a:t>
            </a:r>
            <a:r>
              <a:rPr lang="cs-CZ" altLang="cs-CZ" sz="2000" dirty="0" err="1">
                <a:latin typeface="+mn-lt"/>
              </a:rPr>
              <a:t>peroxidase</a:t>
            </a:r>
            <a:r>
              <a:rPr lang="cs-CZ" altLang="cs-CZ" sz="2000" dirty="0">
                <a:latin typeface="+mn-lt"/>
              </a:rPr>
              <a:t>, </a:t>
            </a:r>
            <a:r>
              <a:rPr lang="cs-CZ" altLang="cs-CZ" sz="2000" dirty="0" err="1">
                <a:latin typeface="+mn-lt"/>
              </a:rPr>
              <a:t>lactoferrin</a:t>
            </a:r>
            <a:r>
              <a:rPr lang="cs-CZ" altLang="cs-CZ" sz="2000" dirty="0">
                <a:latin typeface="+mn-lt"/>
              </a:rPr>
              <a:t>, </a:t>
            </a:r>
            <a:r>
              <a:rPr lang="cs-CZ" altLang="cs-CZ" sz="2000" dirty="0" err="1">
                <a:latin typeface="+mn-lt"/>
              </a:rPr>
              <a:t>etc</a:t>
            </a:r>
            <a:r>
              <a:rPr lang="cs-CZ" altLang="cs-CZ" sz="2000" dirty="0">
                <a:latin typeface="+mn-lt"/>
              </a:rPr>
              <a:t>.</a:t>
            </a:r>
          </a:p>
          <a:p>
            <a:pPr eaLnBrk="1" hangingPunct="1">
              <a:spcBef>
                <a:spcPct val="50000"/>
              </a:spcBef>
              <a:buNone/>
            </a:pPr>
            <a:r>
              <a:rPr lang="cs-CZ" altLang="cs-CZ" sz="2000" b="1" dirty="0" err="1">
                <a:solidFill>
                  <a:srgbClr val="008080"/>
                </a:solidFill>
                <a:latin typeface="+mn-lt"/>
              </a:rPr>
              <a:t>Moisturizing</a:t>
            </a:r>
            <a:r>
              <a:rPr lang="cs-CZ" altLang="cs-CZ" sz="2000" dirty="0">
                <a:latin typeface="+mn-lt"/>
              </a:rPr>
              <a:t>:   	</a:t>
            </a:r>
            <a:r>
              <a:rPr lang="en-US" altLang="cs-CZ" sz="2000" dirty="0">
                <a:latin typeface="+mn-lt"/>
              </a:rPr>
              <a:t>moisturizes dry food and makes them easier to swallow</a:t>
            </a:r>
            <a:endParaRPr lang="cs-CZ" altLang="cs-CZ" sz="2000" dirty="0">
              <a:latin typeface="+mn-lt"/>
            </a:endParaRPr>
          </a:p>
          <a:p>
            <a:pPr eaLnBrk="1" hangingPunct="1">
              <a:spcBef>
                <a:spcPct val="50000"/>
              </a:spcBef>
              <a:buNone/>
            </a:pPr>
            <a:r>
              <a:rPr lang="cs-CZ" altLang="cs-CZ" sz="2000" b="1" dirty="0">
                <a:solidFill>
                  <a:srgbClr val="008080"/>
                </a:solidFill>
                <a:latin typeface="+mn-lt"/>
              </a:rPr>
              <a:t>Digestive</a:t>
            </a:r>
            <a:r>
              <a:rPr lang="cs-CZ" altLang="cs-CZ" sz="2000" b="1" dirty="0">
                <a:latin typeface="+mn-lt"/>
              </a:rPr>
              <a:t>:</a:t>
            </a:r>
            <a:r>
              <a:rPr lang="cs-CZ" altLang="cs-CZ" sz="2000" dirty="0">
                <a:latin typeface="+mn-lt"/>
              </a:rPr>
              <a:t> </a:t>
            </a:r>
            <a:r>
              <a:rPr lang="en-GB" altLang="cs-CZ" sz="2000" dirty="0">
                <a:latin typeface="+mn-lt"/>
              </a:rPr>
              <a:t> </a:t>
            </a:r>
            <a:r>
              <a:rPr lang="cs-CZ" altLang="cs-CZ" sz="2000" dirty="0">
                <a:latin typeface="+mn-lt"/>
              </a:rPr>
              <a:t>  	</a:t>
            </a:r>
            <a:r>
              <a:rPr lang="en-US" altLang="cs-CZ" sz="2000" dirty="0">
                <a:latin typeface="+mn-lt"/>
              </a:rPr>
              <a:t>initiates cleavage of polysaccharides (salivary amylase)</a:t>
            </a:r>
            <a:endParaRPr lang="cs-CZ" altLang="cs-CZ" sz="2000" dirty="0">
              <a:latin typeface="+mn-lt"/>
            </a:endParaRPr>
          </a:p>
        </p:txBody>
      </p:sp>
      <p:sp>
        <p:nvSpPr>
          <p:cNvPr id="6" name="TextovéPole 5">
            <a:extLst>
              <a:ext uri="{FF2B5EF4-FFF2-40B4-BE49-F238E27FC236}">
                <a16:creationId xmlns:a16="http://schemas.microsoft.com/office/drawing/2014/main" id="{A8A0B89D-D704-42E8-8244-940477B24274}"/>
              </a:ext>
            </a:extLst>
          </p:cNvPr>
          <p:cNvSpPr txBox="1"/>
          <p:nvPr/>
        </p:nvSpPr>
        <p:spPr>
          <a:xfrm>
            <a:off x="1813302" y="5567169"/>
            <a:ext cx="8117851" cy="830997"/>
          </a:xfrm>
          <a:prstGeom prst="rect">
            <a:avLst/>
          </a:prstGeom>
          <a:noFill/>
        </p:spPr>
        <p:txBody>
          <a:bodyPr wrap="square">
            <a:spAutoFit/>
          </a:bodyPr>
          <a:lstStyle/>
          <a:p>
            <a:pPr algn="ctr"/>
            <a:r>
              <a:rPr lang="en-US" sz="2400" dirty="0">
                <a:solidFill>
                  <a:schemeClr val="tx1">
                    <a:lumMod val="85000"/>
                    <a:lumOff val="15000"/>
                  </a:schemeClr>
                </a:solidFill>
              </a:rPr>
              <a:t>saliva is a </a:t>
            </a:r>
            <a:r>
              <a:rPr lang="en-US" sz="2400" b="1" dirty="0">
                <a:solidFill>
                  <a:schemeClr val="tx1">
                    <a:lumMod val="85000"/>
                    <a:lumOff val="15000"/>
                  </a:schemeClr>
                </a:solidFill>
              </a:rPr>
              <a:t>sensitive indicator of oral health</a:t>
            </a:r>
            <a:r>
              <a:rPr lang="cs-CZ" sz="2400" b="1" dirty="0">
                <a:solidFill>
                  <a:schemeClr val="tx1">
                    <a:lumMod val="85000"/>
                    <a:lumOff val="15000"/>
                  </a:schemeClr>
                </a:solidFill>
              </a:rPr>
              <a:t> </a:t>
            </a:r>
          </a:p>
          <a:p>
            <a:pPr algn="ctr"/>
            <a:r>
              <a:rPr lang="en-US" sz="2400" dirty="0">
                <a:solidFill>
                  <a:schemeClr val="tx1">
                    <a:lumMod val="85000"/>
                    <a:lumOff val="15000"/>
                  </a:schemeClr>
                </a:solidFill>
              </a:rPr>
              <a:t>(changes </a:t>
            </a:r>
            <a:r>
              <a:rPr lang="cs-CZ" sz="2400" dirty="0" err="1">
                <a:solidFill>
                  <a:schemeClr val="tx1">
                    <a:lumMod val="85000"/>
                    <a:lumOff val="15000"/>
                  </a:schemeClr>
                </a:solidFill>
              </a:rPr>
              <a:t>during</a:t>
            </a:r>
            <a:r>
              <a:rPr lang="en-US" sz="2400" dirty="0">
                <a:solidFill>
                  <a:schemeClr val="tx1">
                    <a:lumMod val="85000"/>
                    <a:lumOff val="15000"/>
                  </a:schemeClr>
                </a:solidFill>
              </a:rPr>
              <a:t> periodontal disease, caries, candidiasis, etc.)</a:t>
            </a:r>
            <a:endParaRPr lang="en-GB" sz="2400" dirty="0">
              <a:solidFill>
                <a:schemeClr val="tx1">
                  <a:lumMod val="85000"/>
                  <a:lumOff val="15000"/>
                </a:schemeClr>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809A048D-41F8-4737-874E-083D9E8F2AE7}"/>
              </a:ext>
            </a:extLst>
          </p:cNvPr>
          <p:cNvGraphicFramePr>
            <a:graphicFrameLocks noGrp="1"/>
          </p:cNvGraphicFramePr>
          <p:nvPr>
            <p:extLst>
              <p:ext uri="{D42A27DB-BD31-4B8C-83A1-F6EECF244321}">
                <p14:modId xmlns:p14="http://schemas.microsoft.com/office/powerpoint/2010/main" val="3520404087"/>
              </p:ext>
            </p:extLst>
          </p:nvPr>
        </p:nvGraphicFramePr>
        <p:xfrm>
          <a:off x="1847403" y="126647"/>
          <a:ext cx="8497193" cy="3931922"/>
        </p:xfrm>
        <a:graphic>
          <a:graphicData uri="http://schemas.openxmlformats.org/drawingml/2006/table">
            <a:tbl>
              <a:tblPr/>
              <a:tblGrid>
                <a:gridCol w="936104">
                  <a:extLst>
                    <a:ext uri="{9D8B030D-6E8A-4147-A177-3AD203B41FA5}">
                      <a16:colId xmlns:a16="http://schemas.microsoft.com/office/drawing/2014/main" val="20000"/>
                    </a:ext>
                  </a:extLst>
                </a:gridCol>
                <a:gridCol w="878956">
                  <a:extLst>
                    <a:ext uri="{9D8B030D-6E8A-4147-A177-3AD203B41FA5}">
                      <a16:colId xmlns:a16="http://schemas.microsoft.com/office/drawing/2014/main" val="20001"/>
                    </a:ext>
                  </a:extLst>
                </a:gridCol>
                <a:gridCol w="3626890">
                  <a:extLst>
                    <a:ext uri="{9D8B030D-6E8A-4147-A177-3AD203B41FA5}">
                      <a16:colId xmlns:a16="http://schemas.microsoft.com/office/drawing/2014/main" val="20002"/>
                    </a:ext>
                  </a:extLst>
                </a:gridCol>
                <a:gridCol w="1910334">
                  <a:extLst>
                    <a:ext uri="{9D8B030D-6E8A-4147-A177-3AD203B41FA5}">
                      <a16:colId xmlns:a16="http://schemas.microsoft.com/office/drawing/2014/main" val="20003"/>
                    </a:ext>
                  </a:extLst>
                </a:gridCol>
                <a:gridCol w="1144909">
                  <a:extLst>
                    <a:ext uri="{9D8B030D-6E8A-4147-A177-3AD203B41FA5}">
                      <a16:colId xmlns:a16="http://schemas.microsoft.com/office/drawing/2014/main" val="20004"/>
                    </a:ext>
                  </a:extLst>
                </a:gridCol>
              </a:tblGrid>
              <a:tr h="6428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Location</a:t>
                      </a:r>
                      <a:endParaRPr kumimoji="0" lang="en-GB"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Name</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Type</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Size</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5816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Lips</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cs-CZ"/>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labiales</a:t>
                      </a:r>
                      <a:r>
                        <a:rPr kumimoji="0" lang="en-GB" sz="1600" b="0" i="0" u="none" strike="noStrike" cap="none" normalizeH="0" baseline="0" dirty="0">
                          <a:ln>
                            <a:noFill/>
                          </a:ln>
                          <a:solidFill>
                            <a:schemeClr val="tx1"/>
                          </a:solidFill>
                          <a:effectLst/>
                          <a:latin typeface="+mn-lt"/>
                          <a:cs typeface="Times New Roman" pitchFamily="18" charset="0"/>
                        </a:rPr>
                        <a:t> sup. et inf.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pred</a:t>
                      </a:r>
                      <a:r>
                        <a:rPr kumimoji="0" lang="cs-CZ" sz="1600" b="0" i="0" u="none" strike="noStrike" kern="1200" cap="none" normalizeH="0" baseline="0" dirty="0">
                          <a:ln>
                            <a:noFill/>
                          </a:ln>
                          <a:solidFill>
                            <a:schemeClr val="accent6"/>
                          </a:solidFill>
                          <a:effectLst/>
                          <a:latin typeface="+mn-lt"/>
                          <a:ea typeface="+mn-ea"/>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mucinous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mn-lt"/>
                          <a:cs typeface="Times New Roman" pitchFamily="18" charset="0"/>
                        </a:rPr>
                        <a:t>minor</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637">
                <a:tc rowSpan="3"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Cheeks</a:t>
                      </a:r>
                      <a:endParaRPr kumimoji="0" lang="en-GB"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rowSpan="3" hMerge="1">
                  <a:txBody>
                    <a:bodyPr/>
                    <a:lstStyle/>
                    <a:p>
                      <a:endParaRPr lang="cs-CZ"/>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buccales</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pred</a:t>
                      </a:r>
                      <a:r>
                        <a:rPr kumimoji="0" lang="cs-CZ" sz="1600" b="0" i="0" u="none" strike="noStrike" kern="1200" cap="none" normalizeH="0" baseline="0" dirty="0">
                          <a:ln>
                            <a:noFill/>
                          </a:ln>
                          <a:solidFill>
                            <a:schemeClr val="accent6"/>
                          </a:solidFill>
                          <a:effectLst/>
                          <a:latin typeface="+mn-lt"/>
                          <a:ea typeface="+mn-ea"/>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mucinous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mn-lt"/>
                          <a:cs typeface="Times New Roman" pitchFamily="18" charset="0"/>
                        </a:rPr>
                        <a:t>minor</a:t>
                      </a:r>
                      <a:endParaRPr kumimoji="0" lang="en-GB" sz="16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637">
                <a:tc gridSpan="2" vMerge="1">
                  <a:txBody>
                    <a:bodyPr/>
                    <a:lstStyle/>
                    <a:p>
                      <a:endParaRPr lang="cs-CZ"/>
                    </a:p>
                  </a:txBody>
                  <a:tcPr/>
                </a:tc>
                <a:tc hMerge="1"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molares</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retromolares</a:t>
                      </a:r>
                      <a:r>
                        <a:rPr kumimoji="0" lang="en-GB" sz="1600" b="0" i="0" u="none" strike="noStrike" cap="none" normalizeH="0" baseline="0" dirty="0">
                          <a:ln>
                            <a:noFill/>
                          </a:ln>
                          <a:solidFill>
                            <a:schemeClr val="tx1"/>
                          </a:solidFill>
                          <a:effectLst/>
                          <a:latin typeface="+mn-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pred</a:t>
                      </a:r>
                      <a:r>
                        <a:rPr kumimoji="0" lang="cs-CZ" sz="1600" b="0" i="0" u="none" strike="noStrike" kern="1200" cap="none" normalizeH="0" baseline="0" dirty="0">
                          <a:ln>
                            <a:noFill/>
                          </a:ln>
                          <a:solidFill>
                            <a:schemeClr val="accent6"/>
                          </a:solidFill>
                          <a:effectLst/>
                          <a:latin typeface="+mn-lt"/>
                          <a:ea typeface="+mn-ea"/>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mucinous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mn-lt"/>
                          <a:cs typeface="Times New Roman" pitchFamily="18" charset="0"/>
                        </a:rPr>
                        <a:t>minor</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737">
                <a:tc gridSpan="2" vMerge="1">
                  <a:txBody>
                    <a:bodyPr/>
                    <a:lstStyle/>
                    <a:p>
                      <a:endParaRPr lang="cs-CZ"/>
                    </a:p>
                  </a:txBody>
                  <a:tcPr/>
                </a:tc>
                <a:tc hMerge="1"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PAROTIS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err="1">
                          <a:ln>
                            <a:noFill/>
                          </a:ln>
                          <a:solidFill>
                            <a:srgbClr val="C00000"/>
                          </a:solidFill>
                          <a:effectLst/>
                          <a:latin typeface="+mn-lt"/>
                          <a:ea typeface="+mn-ea"/>
                          <a:cs typeface="Times New Roman" pitchFamily="18" charset="0"/>
                        </a:rPr>
                        <a:t>serous</a:t>
                      </a:r>
                      <a:endParaRPr kumimoji="0" lang="en-GB" sz="1600" b="0" i="0" u="none" strike="noStrike" cap="none" normalizeH="0" baseline="0" dirty="0">
                        <a:ln>
                          <a:noFill/>
                        </a:ln>
                        <a:solidFill>
                          <a:srgbClr val="C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MAJOR</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455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Palate</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dirty="0">
                          <a:ln>
                            <a:noFill/>
                          </a:ln>
                          <a:solidFill>
                            <a:schemeClr val="tx1"/>
                          </a:solidFill>
                          <a:effectLst/>
                          <a:latin typeface="+mn-lt"/>
                          <a:cs typeface="Times New Roman" pitchFamily="18" charset="0"/>
                        </a:rPr>
                        <a:t>hard</a:t>
                      </a:r>
                      <a:endParaRPr kumimoji="0" lang="en-GB" sz="14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a:ln>
                            <a:noFill/>
                          </a:ln>
                          <a:solidFill>
                            <a:schemeClr val="tx1"/>
                          </a:solidFill>
                          <a:effectLst/>
                          <a:latin typeface="+mn-lt"/>
                          <a:cs typeface="Times New Roman" pitchFamily="18" charset="0"/>
                        </a:rPr>
                        <a:t>p</a:t>
                      </a:r>
                      <a:r>
                        <a:rPr kumimoji="0" lang="en-GB" sz="1600" b="0" i="0" u="none" strike="noStrike" cap="none" normalizeH="0" baseline="0" dirty="0" err="1">
                          <a:ln>
                            <a:noFill/>
                          </a:ln>
                          <a:solidFill>
                            <a:schemeClr val="tx1"/>
                          </a:solidFill>
                          <a:effectLst/>
                          <a:latin typeface="+mn-lt"/>
                          <a:cs typeface="Times New Roman" pitchFamily="18" charset="0"/>
                        </a:rPr>
                        <a:t>alatinae</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glandular</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zone</a:t>
                      </a:r>
                      <a:r>
                        <a:rPr kumimoji="0" lang="cs-CZ" sz="1600" b="0" i="0" u="none" strike="noStrike" cap="none" normalizeH="0" baseline="0" dirty="0">
                          <a:ln>
                            <a:noFill/>
                          </a:ln>
                          <a:solidFill>
                            <a:schemeClr val="tx1"/>
                          </a:solidFill>
                          <a:effectLst/>
                          <a:latin typeface="+mn-lt"/>
                          <a:cs typeface="Times New Roman" pitchFamily="18" charset="0"/>
                        </a:rPr>
                        <a:t>)</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a:ln>
                            <a:noFill/>
                          </a:ln>
                          <a:solidFill>
                            <a:schemeClr val="accent6"/>
                          </a:solidFill>
                          <a:effectLst/>
                          <a:latin typeface="+mn-lt"/>
                          <a:ea typeface="+mn-ea"/>
                          <a:cs typeface="Times New Roman" pitchFamily="18" charset="0"/>
                        </a:rPr>
                        <a:t>mucin</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mn-lt"/>
                          <a:cs typeface="Times New Roman" pitchFamily="18" charset="0"/>
                        </a:rPr>
                        <a:t>minor</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2861">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dirty="0">
                          <a:ln>
                            <a:noFill/>
                          </a:ln>
                          <a:solidFill>
                            <a:schemeClr val="tx1"/>
                          </a:solidFill>
                          <a:effectLst/>
                          <a:latin typeface="+mn-lt"/>
                          <a:cs typeface="Times New Roman" pitchFamily="18" charset="0"/>
                        </a:rPr>
                        <a:t>soft</a:t>
                      </a:r>
                      <a:endParaRPr kumimoji="0" lang="en-GB" sz="14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palatinae</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a:ln>
                            <a:noFill/>
                          </a:ln>
                          <a:solidFill>
                            <a:schemeClr val="accent6"/>
                          </a:solidFill>
                          <a:effectLst/>
                          <a:latin typeface="+mn-lt"/>
                          <a:ea typeface="+mn-ea"/>
                          <a:cs typeface="Times New Roman" pitchFamily="18" charset="0"/>
                        </a:rPr>
                        <a:t>mucin</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mn-lt"/>
                          <a:cs typeface="Times New Roman" pitchFamily="18" charset="0"/>
                        </a:rPr>
                        <a:t>minor</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6" name="Group 76">
            <a:extLst>
              <a:ext uri="{FF2B5EF4-FFF2-40B4-BE49-F238E27FC236}">
                <a16:creationId xmlns:a16="http://schemas.microsoft.com/office/drawing/2014/main" id="{70D7BBEF-C6CF-405D-8E56-5AE4D7D7E02A}"/>
              </a:ext>
            </a:extLst>
          </p:cNvPr>
          <p:cNvGraphicFramePr>
            <a:graphicFrameLocks noGrp="1"/>
          </p:cNvGraphicFramePr>
          <p:nvPr>
            <p:extLst>
              <p:ext uri="{D42A27DB-BD31-4B8C-83A1-F6EECF244321}">
                <p14:modId xmlns:p14="http://schemas.microsoft.com/office/powerpoint/2010/main" val="2242953137"/>
              </p:ext>
            </p:extLst>
          </p:nvPr>
        </p:nvGraphicFramePr>
        <p:xfrm>
          <a:off x="1847404" y="4058568"/>
          <a:ext cx="8497192" cy="2647634"/>
        </p:xfrm>
        <a:graphic>
          <a:graphicData uri="http://schemas.openxmlformats.org/drawingml/2006/table">
            <a:tbl>
              <a:tblPr/>
              <a:tblGrid>
                <a:gridCol w="936103">
                  <a:extLst>
                    <a:ext uri="{9D8B030D-6E8A-4147-A177-3AD203B41FA5}">
                      <a16:colId xmlns:a16="http://schemas.microsoft.com/office/drawing/2014/main" val="20000"/>
                    </a:ext>
                  </a:extLst>
                </a:gridCol>
                <a:gridCol w="877341">
                  <a:extLst>
                    <a:ext uri="{9D8B030D-6E8A-4147-A177-3AD203B41FA5}">
                      <a16:colId xmlns:a16="http://schemas.microsoft.com/office/drawing/2014/main" val="20004"/>
                    </a:ext>
                  </a:extLst>
                </a:gridCol>
                <a:gridCol w="3628505">
                  <a:extLst>
                    <a:ext uri="{9D8B030D-6E8A-4147-A177-3AD203B41FA5}">
                      <a16:colId xmlns:a16="http://schemas.microsoft.com/office/drawing/2014/main" val="20001"/>
                    </a:ext>
                  </a:extLst>
                </a:gridCol>
                <a:gridCol w="1910334">
                  <a:extLst>
                    <a:ext uri="{9D8B030D-6E8A-4147-A177-3AD203B41FA5}">
                      <a16:colId xmlns:a16="http://schemas.microsoft.com/office/drawing/2014/main" val="20002"/>
                    </a:ext>
                  </a:extLst>
                </a:gridCol>
                <a:gridCol w="1144909">
                  <a:extLst>
                    <a:ext uri="{9D8B030D-6E8A-4147-A177-3AD203B41FA5}">
                      <a16:colId xmlns:a16="http://schemas.microsoft.com/office/drawing/2014/main" val="20003"/>
                    </a:ext>
                  </a:extLst>
                </a:gridCol>
              </a:tblGrid>
              <a:tr h="49942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Tongue</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dirty="0">
                          <a:ln>
                            <a:noFill/>
                          </a:ln>
                          <a:solidFill>
                            <a:schemeClr val="tx1"/>
                          </a:solidFill>
                          <a:effectLst/>
                          <a:latin typeface="+mn-lt"/>
                          <a:cs typeface="Times New Roman" pitchFamily="18" charset="0"/>
                        </a:rPr>
                        <a:t>Apex</a:t>
                      </a:r>
                      <a:endParaRPr kumimoji="0" lang="en-GB" sz="14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cs typeface="Times New Roman" pitchFamily="18" charset="0"/>
                        </a:rPr>
                        <a:t>gl. </a:t>
                      </a:r>
                      <a:r>
                        <a:rPr kumimoji="0" lang="cs-CZ" sz="1600" b="0" i="0" u="none" strike="noStrike" cap="none" normalizeH="0" baseline="0" dirty="0" err="1">
                          <a:ln>
                            <a:noFill/>
                          </a:ln>
                          <a:solidFill>
                            <a:schemeClr val="tx1"/>
                          </a:solidFill>
                          <a:effectLst/>
                          <a:latin typeface="+mn-lt"/>
                          <a:cs typeface="Times New Roman" pitchFamily="18" charset="0"/>
                        </a:rPr>
                        <a:t>apicis</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lingue</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Blandini-Nuhni</a:t>
                      </a:r>
                      <a:r>
                        <a:rPr kumimoji="0" lang="cs-CZ" sz="1600" b="0" i="0" u="none" strike="noStrike" cap="none" normalizeH="0" baseline="0" dirty="0">
                          <a:ln>
                            <a:noFill/>
                          </a:ln>
                          <a:solidFill>
                            <a:schemeClr val="tx1"/>
                          </a:solidFill>
                          <a:effectLst/>
                          <a:latin typeface="+mn-lt"/>
                          <a:cs typeface="Times New Roman" pitchFamily="18" charset="0"/>
                        </a:rPr>
                        <a:t>)</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pred</a:t>
                      </a:r>
                      <a:r>
                        <a:rPr kumimoji="0" lang="cs-CZ" sz="1600" b="0" i="0" u="none" strike="noStrike" kern="1200" cap="none" normalizeH="0" baseline="0" dirty="0">
                          <a:ln>
                            <a:noFill/>
                          </a:ln>
                          <a:solidFill>
                            <a:schemeClr val="accent6"/>
                          </a:solidFill>
                          <a:effectLst/>
                          <a:latin typeface="+mn-lt"/>
                          <a:ea typeface="+mn-ea"/>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mucinous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minor/</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major</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025">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none" strike="noStrike" kern="1200" cap="none" normalizeH="0" baseline="0" dirty="0">
                          <a:ln>
                            <a:noFill/>
                          </a:ln>
                          <a:solidFill>
                            <a:schemeClr val="tx1"/>
                          </a:solidFill>
                          <a:effectLst/>
                          <a:latin typeface="+mn-lt"/>
                          <a:ea typeface="+mn-ea"/>
                          <a:cs typeface="Times New Roman" pitchFamily="18" charset="0"/>
                        </a:rPr>
                        <a:t>Terminal </a:t>
                      </a:r>
                      <a:r>
                        <a:rPr kumimoji="0" lang="cs-CZ" sz="1400" b="1" i="0" u="none" strike="noStrike" kern="1200" cap="none" normalizeH="0" baseline="0" dirty="0" err="1">
                          <a:ln>
                            <a:noFill/>
                          </a:ln>
                          <a:solidFill>
                            <a:schemeClr val="tx1"/>
                          </a:solidFill>
                          <a:effectLst/>
                          <a:latin typeface="+mn-lt"/>
                          <a:ea typeface="+mn-ea"/>
                          <a:cs typeface="Times New Roman" pitchFamily="18" charset="0"/>
                        </a:rPr>
                        <a:t>sulcus</a:t>
                      </a:r>
                      <a:endParaRPr kumimoji="0" lang="en-GB" sz="1400" b="1" i="0" u="none" strike="noStrike" kern="1200" cap="none" normalizeH="0" baseline="0" dirty="0">
                        <a:ln>
                          <a:noFill/>
                        </a:ln>
                        <a:solidFill>
                          <a:schemeClr val="tx1"/>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gll</a:t>
                      </a:r>
                      <a:r>
                        <a:rPr kumimoji="0" lang="cs-CZ"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Ebner</a:t>
                      </a:r>
                      <a:r>
                        <a:rPr kumimoji="0" lang="cs-CZ" sz="1600" b="0" i="0" u="none" strike="noStrike" cap="none" normalizeH="0" baseline="0" dirty="0">
                          <a:ln>
                            <a:noFill/>
                          </a:ln>
                          <a:solidFill>
                            <a:schemeClr val="tx1"/>
                          </a:solidFill>
                          <a:effectLst/>
                          <a:latin typeface="+mn-lt"/>
                          <a:cs typeface="Times New Roman" pitchFamily="18" charset="0"/>
                        </a:rPr>
                        <a:t>‘s</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papillae </a:t>
                      </a:r>
                      <a:r>
                        <a:rPr kumimoji="0" lang="en-GB" sz="1600" b="0" i="0" u="none" strike="noStrike" cap="none" normalizeH="0" baseline="0" dirty="0" err="1">
                          <a:ln>
                            <a:noFill/>
                          </a:ln>
                          <a:solidFill>
                            <a:schemeClr val="tx1"/>
                          </a:solidFill>
                          <a:effectLst/>
                          <a:latin typeface="+mn-lt"/>
                          <a:cs typeface="Times New Roman" pitchFamily="18" charset="0"/>
                        </a:rPr>
                        <a:t>vallatae</a:t>
                      </a:r>
                      <a:r>
                        <a:rPr kumimoji="0" lang="en-GB" sz="1600" b="0" i="0" u="none" strike="noStrike" cap="none" normalizeH="0" baseline="0" dirty="0">
                          <a:ln>
                            <a:noFill/>
                          </a:ln>
                          <a:solidFill>
                            <a:schemeClr val="tx1"/>
                          </a:solidFill>
                          <a:effectLst/>
                          <a:latin typeface="+mn-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err="1">
                          <a:ln>
                            <a:noFill/>
                          </a:ln>
                          <a:solidFill>
                            <a:srgbClr val="C00000"/>
                          </a:solidFill>
                          <a:effectLst/>
                          <a:latin typeface="+mn-lt"/>
                          <a:ea typeface="+mn-ea"/>
                          <a:cs typeface="Times New Roman" pitchFamily="18" charset="0"/>
                        </a:rPr>
                        <a:t>serous</a:t>
                      </a:r>
                      <a:endParaRPr kumimoji="0" lang="en-GB" sz="1600" b="0" i="0" u="none" strike="noStrike" kern="1200" cap="none" normalizeH="0" baseline="0" dirty="0">
                        <a:ln>
                          <a:noFill/>
                        </a:ln>
                        <a:solidFill>
                          <a:srgbClr val="C00000"/>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mn-lt"/>
                          <a:cs typeface="Times New Roman" pitchFamily="18" charset="0"/>
                        </a:rPr>
                        <a:t>minor</a:t>
                      </a:r>
                      <a:endParaRPr kumimoji="0" lang="en-GB" sz="16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8138">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none" strike="noStrike" kern="1200" cap="none" normalizeH="0" baseline="0" dirty="0">
                          <a:ln>
                            <a:noFill/>
                          </a:ln>
                          <a:solidFill>
                            <a:schemeClr val="tx1"/>
                          </a:solidFill>
                          <a:effectLst/>
                          <a:latin typeface="+mn-lt"/>
                          <a:ea typeface="+mn-ea"/>
                          <a:cs typeface="Times New Roman" pitchFamily="18" charset="0"/>
                        </a:rPr>
                        <a:t>Base </a:t>
                      </a:r>
                      <a:endParaRPr kumimoji="0" lang="en-GB" sz="1400" b="1" i="0" u="none" strike="noStrike" kern="1200" cap="none" normalizeH="0" baseline="0" dirty="0">
                        <a:ln>
                          <a:noFill/>
                        </a:ln>
                        <a:solidFill>
                          <a:schemeClr val="tx1"/>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gll</a:t>
                      </a:r>
                      <a:r>
                        <a:rPr kumimoji="0" lang="cs-CZ"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a:ln>
                            <a:noFill/>
                          </a:ln>
                          <a:solidFill>
                            <a:schemeClr val="tx1"/>
                          </a:solidFill>
                          <a:effectLst/>
                          <a:latin typeface="+mn-lt"/>
                          <a:cs typeface="Times New Roman" pitchFamily="18" charset="0"/>
                        </a:rPr>
                        <a:t>Weber</a:t>
                      </a:r>
                      <a:r>
                        <a:rPr kumimoji="0" lang="cs-CZ" sz="1600" b="0" i="0" u="none" strike="noStrike" cap="none" normalizeH="0" baseline="0" dirty="0">
                          <a:ln>
                            <a:noFill/>
                          </a:ln>
                          <a:solidFill>
                            <a:schemeClr val="tx1"/>
                          </a:solidFill>
                          <a:effectLst/>
                          <a:latin typeface="+mn-lt"/>
                          <a:cs typeface="Times New Roman" pitchFamily="18" charset="0"/>
                        </a:rPr>
                        <a:t>‘s</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linguales</a:t>
                      </a:r>
                      <a:r>
                        <a:rPr kumimoji="0" lang="en-GB" sz="1600" b="0" i="0" u="none" strike="noStrike" cap="none" normalizeH="0" baseline="0" dirty="0">
                          <a:ln>
                            <a:noFill/>
                          </a:ln>
                          <a:solidFill>
                            <a:schemeClr val="tx1"/>
                          </a:solidFill>
                          <a:effectLst/>
                          <a:latin typeface="+mn-lt"/>
                          <a:cs typeface="Times New Roman" pitchFamily="18" charset="0"/>
                        </a:rPr>
                        <a:t> post.)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a:ln>
                            <a:noFill/>
                          </a:ln>
                          <a:solidFill>
                            <a:schemeClr val="accent6"/>
                          </a:solidFill>
                          <a:effectLst/>
                          <a:latin typeface="+mn-lt"/>
                          <a:ea typeface="+mn-ea"/>
                          <a:cs typeface="Times New Roman" pitchFamily="18" charset="0"/>
                        </a:rPr>
                        <a:t>mucin</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mn-lt"/>
                          <a:cs typeface="Times New Roman" pitchFamily="18" charset="0"/>
                        </a:rPr>
                        <a:t>minor</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738">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err="1">
                          <a:ln>
                            <a:noFill/>
                          </a:ln>
                          <a:solidFill>
                            <a:schemeClr val="tx1"/>
                          </a:solidFill>
                          <a:effectLst/>
                          <a:latin typeface="+mn-lt"/>
                          <a:cs typeface="Times New Roman" pitchFamily="18" charset="0"/>
                        </a:rPr>
                        <a:t>Floor</a:t>
                      </a:r>
                      <a:r>
                        <a:rPr kumimoji="0" lang="cs-CZ" sz="1800" b="1" i="0" u="none" strike="noStrike" cap="none" normalizeH="0" baseline="0" dirty="0">
                          <a:ln>
                            <a:noFill/>
                          </a:ln>
                          <a:solidFill>
                            <a:schemeClr val="tx1"/>
                          </a:solidFill>
                          <a:effectLst/>
                          <a:latin typeface="+mn-lt"/>
                          <a:cs typeface="Times New Roman" pitchFamily="18" charset="0"/>
                        </a:rPr>
                        <a:t> </a:t>
                      </a:r>
                      <a:r>
                        <a:rPr kumimoji="0" lang="cs-CZ" sz="1800" b="1" i="0" u="none" strike="noStrike" cap="none" normalizeH="0" baseline="0" dirty="0" err="1">
                          <a:ln>
                            <a:noFill/>
                          </a:ln>
                          <a:solidFill>
                            <a:schemeClr val="tx1"/>
                          </a:solidFill>
                          <a:effectLst/>
                          <a:latin typeface="+mn-lt"/>
                          <a:cs typeface="Times New Roman" pitchFamily="18" charset="0"/>
                        </a:rPr>
                        <a:t>of</a:t>
                      </a:r>
                      <a:r>
                        <a:rPr kumimoji="0" lang="cs-CZ" sz="1800" b="1" i="0" u="none" strike="noStrike" cap="none" normalizeH="0" baseline="0" dirty="0">
                          <a:ln>
                            <a:noFill/>
                          </a:ln>
                          <a:solidFill>
                            <a:schemeClr val="tx1"/>
                          </a:solidFill>
                          <a:effectLst/>
                          <a:latin typeface="+mn-lt"/>
                          <a:cs typeface="Times New Roman" pitchFamily="18" charset="0"/>
                        </a:rPr>
                        <a:t> </a:t>
                      </a:r>
                      <a:r>
                        <a:rPr kumimoji="0" lang="cs-CZ" sz="1800" b="1" i="0" u="none" strike="noStrike" cap="none" normalizeH="0" baseline="0" dirty="0" err="1">
                          <a:ln>
                            <a:noFill/>
                          </a:ln>
                          <a:solidFill>
                            <a:schemeClr val="tx1"/>
                          </a:solidFill>
                          <a:effectLst/>
                          <a:latin typeface="+mn-lt"/>
                          <a:cs typeface="Times New Roman" pitchFamily="18" charset="0"/>
                        </a:rPr>
                        <a:t>the</a:t>
                      </a:r>
                      <a:r>
                        <a:rPr kumimoji="0" lang="cs-CZ" sz="1800" b="1" i="0" u="none" strike="noStrike" cap="none" normalizeH="0" baseline="0" dirty="0">
                          <a:ln>
                            <a:noFill/>
                          </a:ln>
                          <a:solidFill>
                            <a:schemeClr val="tx1"/>
                          </a:solidFill>
                          <a:effectLst/>
                          <a:latin typeface="+mn-lt"/>
                          <a:cs typeface="Times New Roman" pitchFamily="18" charset="0"/>
                        </a:rPr>
                        <a:t> </a:t>
                      </a:r>
                      <a:r>
                        <a:rPr kumimoji="0" lang="cs-CZ" sz="1800" b="1" i="0" u="none" strike="noStrike" cap="none" normalizeH="0" baseline="0" dirty="0" err="1">
                          <a:ln>
                            <a:noFill/>
                          </a:ln>
                          <a:solidFill>
                            <a:schemeClr val="tx1"/>
                          </a:solidFill>
                          <a:effectLst/>
                          <a:latin typeface="+mn-lt"/>
                          <a:cs typeface="Times New Roman" pitchFamily="18" charset="0"/>
                        </a:rPr>
                        <a:t>mouth</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rowSpan="2" hMerge="1">
                  <a:txBody>
                    <a:bodyPr/>
                    <a:lstStyle/>
                    <a:p>
                      <a:endParaRPr lang="en-GB"/>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SUBMANDIBULARIS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cs-CZ"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a:ln>
                            <a:noFill/>
                          </a:ln>
                          <a:solidFill>
                            <a:srgbClr val="C00000"/>
                          </a:solidFill>
                          <a:effectLst/>
                          <a:latin typeface="+mn-lt"/>
                          <a:ea typeface="+mn-ea"/>
                          <a:cs typeface="Times New Roman" pitchFamily="18" charset="0"/>
                        </a:rPr>
                        <a:t>p</a:t>
                      </a:r>
                      <a:r>
                        <a:rPr kumimoji="0" lang="cs-CZ" sz="1600" b="0" i="0" u="none" strike="noStrike" kern="1200" cap="none" normalizeH="0" baseline="0" dirty="0" err="1">
                          <a:ln>
                            <a:noFill/>
                          </a:ln>
                          <a:solidFill>
                            <a:srgbClr val="C00000"/>
                          </a:solidFill>
                          <a:effectLst/>
                          <a:latin typeface="+mn-lt"/>
                          <a:ea typeface="+mn-ea"/>
                          <a:cs typeface="Times New Roman" pitchFamily="18" charset="0"/>
                        </a:rPr>
                        <a:t>red</a:t>
                      </a:r>
                      <a:r>
                        <a:rPr kumimoji="0" lang="cs-CZ" sz="1600" b="0" i="0" u="none" strike="noStrike" kern="1200" cap="none" normalizeH="0" baseline="0" dirty="0">
                          <a:ln>
                            <a:noFill/>
                          </a:ln>
                          <a:solidFill>
                            <a:srgbClr val="C00000"/>
                          </a:solidFill>
                          <a:effectLst/>
                          <a:latin typeface="+mn-lt"/>
                          <a:ea typeface="+mn-ea"/>
                          <a:cs typeface="Times New Roman" pitchFamily="18" charset="0"/>
                        </a:rPr>
                        <a:t>.</a:t>
                      </a:r>
                      <a:r>
                        <a:rPr kumimoji="0" lang="en-GB" sz="1600" b="0" i="0" u="none" strike="noStrike" kern="1200" cap="none" normalizeH="0" baseline="0" dirty="0">
                          <a:ln>
                            <a:noFill/>
                          </a:ln>
                          <a:solidFill>
                            <a:srgbClr val="C00000"/>
                          </a:solidFill>
                          <a:effectLst/>
                          <a:latin typeface="+mn-lt"/>
                          <a:ea typeface="+mn-ea"/>
                          <a:cs typeface="Times New Roman" pitchFamily="18" charset="0"/>
                        </a:rPr>
                        <a:t> </a:t>
                      </a:r>
                      <a:r>
                        <a:rPr kumimoji="0" lang="cs-CZ" sz="1600" b="0" i="0" u="none" strike="noStrike" kern="1200" cap="none" normalizeH="0" baseline="0" dirty="0" err="1">
                          <a:ln>
                            <a:noFill/>
                          </a:ln>
                          <a:solidFill>
                            <a:srgbClr val="C00000"/>
                          </a:solidFill>
                          <a:effectLst/>
                          <a:latin typeface="+mn-lt"/>
                          <a:ea typeface="+mn-ea"/>
                          <a:cs typeface="Times New Roman" pitchFamily="18" charset="0"/>
                        </a:rPr>
                        <a:t>serous</a:t>
                      </a:r>
                      <a:endParaRPr kumimoji="0" lang="en-GB" sz="1600" b="0" i="0" u="none" strike="noStrike" kern="1200" cap="none" normalizeH="0" baseline="0" dirty="0">
                        <a:ln>
                          <a:noFill/>
                        </a:ln>
                        <a:solidFill>
                          <a:srgbClr val="C00000"/>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MAJOR</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613">
                <a:tc gridSpan="2" vMerge="1">
                  <a:txBody>
                    <a:bodyPr/>
                    <a:lstStyle/>
                    <a:p>
                      <a:endParaRPr lang="cs-CZ"/>
                    </a:p>
                  </a:txBody>
                  <a:tcPr/>
                </a:tc>
                <a:tc hMerge="1" vMerge="1">
                  <a:txBody>
                    <a:bodyPr/>
                    <a:lstStyle/>
                    <a:p>
                      <a:endParaRPr lang="en-GB"/>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SUBLINGUALIS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chemeClr val="tx1"/>
                          </a:solidFill>
                          <a:effectLst/>
                          <a:latin typeface="+mn-lt"/>
                          <a:cs typeface="Times New Roman" pitchFamily="18" charset="0"/>
                        </a:rPr>
                        <a:t>mixed</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pred</a:t>
                      </a:r>
                      <a:r>
                        <a:rPr kumimoji="0" lang="cs-CZ" sz="1600" b="0" i="0" u="none" strike="noStrike" kern="1200" cap="none" normalizeH="0" baseline="0" dirty="0">
                          <a:ln>
                            <a:noFill/>
                          </a:ln>
                          <a:solidFill>
                            <a:schemeClr val="accent6"/>
                          </a:solidFill>
                          <a:effectLst/>
                          <a:latin typeface="+mn-lt"/>
                          <a:ea typeface="+mn-ea"/>
                          <a:cs typeface="Times New Roman" pitchFamily="18" charset="0"/>
                        </a:rPr>
                        <a:t>. </a:t>
                      </a:r>
                      <a:r>
                        <a:rPr kumimoji="0" lang="cs-CZ" sz="1600" b="0" i="0" u="none" strike="noStrike" kern="1200" cap="none" normalizeH="0" baseline="0" dirty="0" err="1">
                          <a:ln>
                            <a:noFill/>
                          </a:ln>
                          <a:solidFill>
                            <a:schemeClr val="accent6"/>
                          </a:solidFill>
                          <a:effectLst/>
                          <a:latin typeface="+mn-lt"/>
                          <a:ea typeface="+mn-ea"/>
                          <a:cs typeface="Times New Roman" pitchFamily="18" charset="0"/>
                        </a:rPr>
                        <a:t>mucinous</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MAJOR</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526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43883" y="188914"/>
            <a:ext cx="11168109" cy="6480175"/>
          </a:xfrm>
        </p:spPr>
        <p:txBody>
          <a:bodyPr/>
          <a:lstStyle/>
          <a:p>
            <a:pPr algn="ctr">
              <a:lnSpc>
                <a:spcPct val="80000"/>
              </a:lnSpc>
              <a:buFont typeface="Wingdings" pitchFamily="2" charset="2"/>
              <a:buNone/>
              <a:defRPr/>
            </a:pPr>
            <a:r>
              <a:rPr lang="en-US" sz="2400" b="1" dirty="0">
                <a:solidFill>
                  <a:schemeClr val="tx1">
                    <a:lumMod val="85000"/>
                    <a:lumOff val="15000"/>
                  </a:schemeClr>
                </a:solidFill>
              </a:rPr>
              <a:t>Pathology (diseases) of the salivary glands</a:t>
            </a:r>
            <a:endParaRPr lang="cs-CZ" sz="1050" b="1" dirty="0">
              <a:solidFill>
                <a:schemeClr val="tx1">
                  <a:lumMod val="85000"/>
                  <a:lumOff val="15000"/>
                </a:schemeClr>
              </a:solidFill>
            </a:endParaRPr>
          </a:p>
          <a:p>
            <a:pPr>
              <a:lnSpc>
                <a:spcPct val="80000"/>
              </a:lnSpc>
              <a:buFont typeface="Wingdings" pitchFamily="2" charset="2"/>
              <a:buNone/>
              <a:defRPr/>
            </a:pPr>
            <a:endParaRPr lang="cs-CZ" sz="1000" b="1" dirty="0">
              <a:solidFill>
                <a:schemeClr val="tx1">
                  <a:lumMod val="85000"/>
                  <a:lumOff val="15000"/>
                </a:schemeClr>
              </a:solidFill>
            </a:endParaRPr>
          </a:p>
          <a:p>
            <a:pPr>
              <a:lnSpc>
                <a:spcPct val="80000"/>
              </a:lnSpc>
              <a:buFont typeface="Wingdings" pitchFamily="2" charset="2"/>
              <a:buNone/>
              <a:defRPr/>
            </a:pPr>
            <a:r>
              <a:rPr lang="cs-CZ" sz="1800" b="1" dirty="0" err="1">
                <a:solidFill>
                  <a:schemeClr val="tx1">
                    <a:lumMod val="85000"/>
                    <a:lumOff val="15000"/>
                  </a:schemeClr>
                </a:solidFill>
              </a:rPr>
              <a:t>Sialadenitis</a:t>
            </a:r>
            <a:r>
              <a:rPr lang="cs-CZ" sz="1800" b="1" dirty="0">
                <a:solidFill>
                  <a:schemeClr val="tx1">
                    <a:lumMod val="85000"/>
                    <a:lumOff val="15000"/>
                  </a:schemeClr>
                </a:solidFill>
              </a:rPr>
              <a:t> (</a:t>
            </a:r>
            <a:r>
              <a:rPr lang="cs-CZ" sz="1800" b="1" dirty="0" err="1">
                <a:solidFill>
                  <a:schemeClr val="tx1">
                    <a:lumMod val="85000"/>
                    <a:lumOff val="15000"/>
                  </a:schemeClr>
                </a:solidFill>
              </a:rPr>
              <a:t>sialoadenitis</a:t>
            </a:r>
            <a:r>
              <a:rPr lang="cs-CZ" sz="1800" b="1" dirty="0">
                <a:solidFill>
                  <a:schemeClr val="tx1">
                    <a:lumMod val="85000"/>
                    <a:lumOff val="15000"/>
                  </a:schemeClr>
                </a:solidFill>
              </a:rPr>
              <a:t>)</a:t>
            </a:r>
            <a:r>
              <a:rPr lang="cs-CZ" sz="1800" dirty="0">
                <a:solidFill>
                  <a:schemeClr val="tx1">
                    <a:lumMod val="85000"/>
                    <a:lumOff val="15000"/>
                  </a:schemeClr>
                </a:solidFill>
              </a:rPr>
              <a:t> – </a:t>
            </a:r>
            <a:r>
              <a:rPr lang="en-US" sz="1800" dirty="0">
                <a:solidFill>
                  <a:schemeClr val="tx1">
                    <a:lumMod val="85000"/>
                    <a:lumOff val="15000"/>
                  </a:schemeClr>
                </a:solidFill>
              </a:rPr>
              <a:t>inflammation of the salivary glands, of bacterial or viral origin</a:t>
            </a:r>
            <a:endParaRPr lang="cs-CZ" sz="1800" dirty="0">
              <a:solidFill>
                <a:schemeClr val="tx1">
                  <a:lumMod val="85000"/>
                  <a:lumOff val="15000"/>
                </a:schemeClr>
              </a:solidFill>
            </a:endParaRPr>
          </a:p>
          <a:p>
            <a:pPr>
              <a:lnSpc>
                <a:spcPct val="80000"/>
              </a:lnSpc>
              <a:buFont typeface="Wingdings" pitchFamily="2" charset="2"/>
              <a:buNone/>
              <a:defRPr/>
            </a:pPr>
            <a:endParaRPr lang="cs-CZ" sz="1800" dirty="0">
              <a:solidFill>
                <a:schemeClr val="tx1">
                  <a:lumMod val="85000"/>
                  <a:lumOff val="15000"/>
                </a:schemeClr>
              </a:solidFill>
            </a:endParaRPr>
          </a:p>
          <a:p>
            <a:pPr>
              <a:lnSpc>
                <a:spcPct val="100000"/>
              </a:lnSpc>
              <a:buFont typeface="Wingdings" pitchFamily="2" charset="2"/>
              <a:buNone/>
              <a:defRPr/>
            </a:pPr>
            <a:r>
              <a:rPr lang="cs-CZ" sz="1800" b="1" dirty="0" err="1">
                <a:solidFill>
                  <a:schemeClr val="tx1">
                    <a:lumMod val="85000"/>
                    <a:lumOff val="15000"/>
                  </a:schemeClr>
                </a:solidFill>
              </a:rPr>
              <a:t>Sialolithiasis</a:t>
            </a:r>
            <a:r>
              <a:rPr lang="cs-CZ" sz="1800" dirty="0">
                <a:solidFill>
                  <a:schemeClr val="tx1">
                    <a:lumMod val="85000"/>
                    <a:lumOff val="15000"/>
                  </a:schemeClr>
                </a:solidFill>
              </a:rPr>
              <a:t> - </a:t>
            </a:r>
            <a:r>
              <a:rPr lang="en-US" sz="1800" dirty="0">
                <a:solidFill>
                  <a:schemeClr val="tx1">
                    <a:lumMod val="85000"/>
                    <a:lumOff val="15000"/>
                  </a:schemeClr>
                </a:solidFill>
              </a:rPr>
              <a:t>saliva in the </a:t>
            </a:r>
            <a:r>
              <a:rPr lang="cs-CZ" sz="1800" dirty="0" err="1">
                <a:solidFill>
                  <a:schemeClr val="tx1">
                    <a:lumMod val="85000"/>
                    <a:lumOff val="15000"/>
                  </a:schemeClr>
                </a:solidFill>
              </a:rPr>
              <a:t>ducts</a:t>
            </a:r>
            <a:r>
              <a:rPr lang="en-US" sz="1800" dirty="0">
                <a:solidFill>
                  <a:schemeClr val="tx1">
                    <a:lumMod val="85000"/>
                    <a:lumOff val="15000"/>
                  </a:schemeClr>
                </a:solidFill>
              </a:rPr>
              <a:t> becomes a viscous to such an extent that the concentrated secretion can secondary calcify - prevents drainage - impermeability of the outlets</a:t>
            </a:r>
            <a:endParaRPr lang="cs-CZ" sz="1800" dirty="0">
              <a:solidFill>
                <a:schemeClr val="tx1">
                  <a:lumMod val="85000"/>
                  <a:lumOff val="15000"/>
                </a:schemeClr>
              </a:solidFill>
            </a:endParaRPr>
          </a:p>
          <a:p>
            <a:pPr>
              <a:lnSpc>
                <a:spcPct val="100000"/>
              </a:lnSpc>
              <a:buFont typeface="Wingdings" pitchFamily="2" charset="2"/>
              <a:buNone/>
              <a:defRPr/>
            </a:pPr>
            <a:r>
              <a:rPr lang="cs-CZ" sz="1800" dirty="0">
                <a:solidFill>
                  <a:schemeClr val="tx1">
                    <a:lumMod val="85000"/>
                    <a:lumOff val="15000"/>
                  </a:schemeClr>
                </a:solidFill>
              </a:rPr>
              <a:t>	</a:t>
            </a:r>
            <a:r>
              <a:rPr lang="en-US" sz="1800" dirty="0">
                <a:solidFill>
                  <a:schemeClr val="tx1">
                    <a:lumMod val="85000"/>
                    <a:lumOff val="15000"/>
                  </a:schemeClr>
                </a:solidFill>
              </a:rPr>
              <a:t>Sialolithiasis in small salivary glands - dilatation of secretory compartments (mucocele), and enlargement of glands</a:t>
            </a:r>
            <a:endParaRPr lang="cs-CZ" sz="1800" b="1" dirty="0">
              <a:solidFill>
                <a:schemeClr val="tx1">
                  <a:lumMod val="85000"/>
                  <a:lumOff val="15000"/>
                </a:schemeClr>
              </a:solidFill>
            </a:endParaRPr>
          </a:p>
          <a:p>
            <a:pPr>
              <a:lnSpc>
                <a:spcPct val="100000"/>
              </a:lnSpc>
              <a:buFont typeface="Wingdings" pitchFamily="2" charset="2"/>
              <a:buNone/>
              <a:defRPr/>
            </a:pPr>
            <a:r>
              <a:rPr lang="cs-CZ" sz="1800" b="1" dirty="0">
                <a:solidFill>
                  <a:schemeClr val="tx1">
                    <a:lumMod val="85000"/>
                    <a:lumOff val="15000"/>
                  </a:schemeClr>
                </a:solidFill>
              </a:rPr>
              <a:t>	</a:t>
            </a:r>
            <a:r>
              <a:rPr lang="en-US" sz="1800" dirty="0">
                <a:solidFill>
                  <a:schemeClr val="tx1">
                    <a:lumMod val="85000"/>
                    <a:lumOff val="15000"/>
                  </a:schemeClr>
                </a:solidFill>
              </a:rPr>
              <a:t>In case of obstruction of the ductus </a:t>
            </a:r>
            <a:r>
              <a:rPr lang="en-US" sz="1800" dirty="0" err="1">
                <a:solidFill>
                  <a:schemeClr val="tx1">
                    <a:lumMod val="85000"/>
                    <a:lumOff val="15000"/>
                  </a:schemeClr>
                </a:solidFill>
              </a:rPr>
              <a:t>submandibularis</a:t>
            </a:r>
            <a:r>
              <a:rPr lang="en-US" sz="1800" dirty="0">
                <a:solidFill>
                  <a:schemeClr val="tx1">
                    <a:lumMod val="85000"/>
                    <a:lumOff val="15000"/>
                  </a:schemeClr>
                </a:solidFill>
              </a:rPr>
              <a:t> - large retention cyst located at the base of the oral cavity - </a:t>
            </a:r>
            <a:r>
              <a:rPr lang="en-US" sz="1800" b="1" dirty="0">
                <a:solidFill>
                  <a:schemeClr val="tx1">
                    <a:lumMod val="85000"/>
                    <a:lumOff val="15000"/>
                  </a:schemeClr>
                </a:solidFill>
              </a:rPr>
              <a:t>ranula</a:t>
            </a:r>
            <a:endParaRPr lang="cs-CZ" sz="900" b="1" dirty="0">
              <a:solidFill>
                <a:schemeClr val="tx1">
                  <a:lumMod val="85000"/>
                  <a:lumOff val="15000"/>
                </a:schemeClr>
              </a:solidFill>
            </a:endParaRPr>
          </a:p>
        </p:txBody>
      </p:sp>
      <p:pic>
        <p:nvPicPr>
          <p:cNvPr id="33795" name="Picture 4" descr="Ranula_human_09"/>
          <p:cNvPicPr>
            <a:picLocks noChangeAspect="1" noChangeArrowheads="1"/>
          </p:cNvPicPr>
          <p:nvPr/>
        </p:nvPicPr>
        <p:blipFill>
          <a:blip r:embed="rId2" cstate="print"/>
          <a:srcRect/>
          <a:stretch>
            <a:fillRect/>
          </a:stretch>
        </p:blipFill>
        <p:spPr bwMode="auto">
          <a:xfrm>
            <a:off x="6192839" y="3846514"/>
            <a:ext cx="2998787" cy="2606675"/>
          </a:xfrm>
          <a:prstGeom prst="rect">
            <a:avLst/>
          </a:prstGeom>
          <a:noFill/>
          <a:ln w="9525">
            <a:noFill/>
            <a:miter lim="800000"/>
            <a:headEnd/>
            <a:tailEnd/>
          </a:ln>
        </p:spPr>
      </p:pic>
      <p:sp>
        <p:nvSpPr>
          <p:cNvPr id="33796" name="Line 6"/>
          <p:cNvSpPr>
            <a:spLocks noChangeShapeType="1"/>
          </p:cNvSpPr>
          <p:nvPr/>
        </p:nvSpPr>
        <p:spPr bwMode="auto">
          <a:xfrm>
            <a:off x="5305425" y="5084764"/>
            <a:ext cx="1943100" cy="503237"/>
          </a:xfrm>
          <a:prstGeom prst="line">
            <a:avLst/>
          </a:prstGeom>
          <a:noFill/>
          <a:ln w="76200">
            <a:solidFill>
              <a:srgbClr val="FF00FF"/>
            </a:solidFill>
            <a:round/>
            <a:headEnd/>
            <a:tailEnd type="triangle" w="med" len="med"/>
          </a:ln>
        </p:spPr>
        <p:txBody>
          <a:bodyPr/>
          <a:lstStyle/>
          <a:p>
            <a:endParaRPr lang="cs-CZ">
              <a:solidFill>
                <a:schemeClr val="tx1">
                  <a:lumMod val="85000"/>
                  <a:lumOff val="15000"/>
                </a:schemeClr>
              </a:solidFill>
            </a:endParaRPr>
          </a:p>
        </p:txBody>
      </p:sp>
      <p:cxnSp>
        <p:nvCxnSpPr>
          <p:cNvPr id="6" name="Přímá spojovací šipka 5"/>
          <p:cNvCxnSpPr/>
          <p:nvPr/>
        </p:nvCxnSpPr>
        <p:spPr>
          <a:xfrm flipH="1">
            <a:off x="8183563" y="5372101"/>
            <a:ext cx="1008062" cy="144463"/>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33798" name="Picture 7" descr="sialolit"/>
          <p:cNvPicPr>
            <a:picLocks noChangeAspect="1" noChangeArrowheads="1"/>
          </p:cNvPicPr>
          <p:nvPr/>
        </p:nvPicPr>
        <p:blipFill>
          <a:blip r:embed="rId3" cstate="print"/>
          <a:srcRect l="9769" t="6508" r="12700" b="23860"/>
          <a:stretch>
            <a:fillRect/>
          </a:stretch>
        </p:blipFill>
        <p:spPr bwMode="auto">
          <a:xfrm>
            <a:off x="2135188" y="3998913"/>
            <a:ext cx="2855912" cy="2309812"/>
          </a:xfrm>
          <a:prstGeom prst="rect">
            <a:avLst/>
          </a:prstGeom>
          <a:noFill/>
          <a:ln w="9525">
            <a:noFill/>
            <a:miter lim="800000"/>
            <a:headEnd/>
            <a:tailEnd/>
          </a:ln>
        </p:spPr>
      </p:pic>
      <p:sp>
        <p:nvSpPr>
          <p:cNvPr id="33799" name="Line 8"/>
          <p:cNvSpPr>
            <a:spLocks noChangeShapeType="1"/>
          </p:cNvSpPr>
          <p:nvPr/>
        </p:nvSpPr>
        <p:spPr bwMode="auto">
          <a:xfrm flipH="1">
            <a:off x="4079875" y="4797426"/>
            <a:ext cx="465138" cy="360363"/>
          </a:xfrm>
          <a:prstGeom prst="line">
            <a:avLst/>
          </a:prstGeom>
          <a:noFill/>
          <a:ln w="57150">
            <a:solidFill>
              <a:srgbClr val="FF00FF"/>
            </a:solidFill>
            <a:round/>
            <a:headEnd/>
            <a:tailEnd type="triangle" w="med" len="med"/>
          </a:ln>
        </p:spPr>
        <p:txBody>
          <a:bodyPr/>
          <a:lstStyle/>
          <a:p>
            <a:endParaRPr lang="cs-CZ">
              <a:solidFill>
                <a:schemeClr val="tx1">
                  <a:lumMod val="85000"/>
                  <a:lumOff val="1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47433A54-709B-413C-B2AB-46243CDC551E}"/>
              </a:ext>
            </a:extLst>
          </p:cNvPr>
          <p:cNvSpPr>
            <a:spLocks noChangeArrowheads="1"/>
          </p:cNvSpPr>
          <p:nvPr/>
        </p:nvSpPr>
        <p:spPr bwMode="auto">
          <a:xfrm>
            <a:off x="124288" y="307776"/>
            <a:ext cx="11292396" cy="599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165" tIns="177744" bIns="15235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dirty="0" err="1">
                <a:latin typeface="+mn-lt"/>
              </a:rPr>
              <a:t>Control</a:t>
            </a:r>
            <a:r>
              <a:rPr lang="en-US" altLang="cs-CZ" sz="2800" b="1" dirty="0">
                <a:latin typeface="+mn-lt"/>
              </a:rPr>
              <a:t> of salivary gland function</a:t>
            </a:r>
            <a:endParaRPr lang="en-GB" altLang="cs-CZ" sz="2000" b="1" dirty="0">
              <a:latin typeface="+mn-lt"/>
            </a:endParaRPr>
          </a:p>
          <a:p>
            <a:pPr eaLnBrk="1" hangingPunct="1">
              <a:spcBef>
                <a:spcPct val="0"/>
              </a:spcBef>
              <a:buFontTx/>
              <a:buNone/>
            </a:pPr>
            <a:endParaRPr lang="cs-CZ" altLang="cs-CZ" sz="2000" b="1" dirty="0">
              <a:solidFill>
                <a:srgbClr val="008080"/>
              </a:solidFill>
              <a:latin typeface="+mn-lt"/>
            </a:endParaRPr>
          </a:p>
          <a:p>
            <a:pPr eaLnBrk="1" hangingPunct="1">
              <a:spcBef>
                <a:spcPct val="0"/>
              </a:spcBef>
              <a:buFontTx/>
              <a:buNone/>
            </a:pPr>
            <a:r>
              <a:rPr lang="en-US" altLang="cs-CZ" sz="2000" b="1" dirty="0">
                <a:latin typeface="+mn-lt"/>
              </a:rPr>
              <a:t>Autonomic nervous system: </a:t>
            </a:r>
            <a:r>
              <a:rPr lang="en-US" altLang="cs-CZ" sz="2000" dirty="0">
                <a:latin typeface="+mn-lt"/>
              </a:rPr>
              <a:t>efferent fibers enter the glands from the parasympathetic and thoracic sympathetic</a:t>
            </a:r>
            <a:r>
              <a:rPr lang="cs-CZ" altLang="cs-CZ" sz="2000" dirty="0">
                <a:latin typeface="+mn-lt"/>
              </a:rPr>
              <a:t> </a:t>
            </a:r>
            <a:r>
              <a:rPr lang="cs-CZ" altLang="cs-CZ" sz="2000" dirty="0" err="1">
                <a:latin typeface="+mn-lt"/>
              </a:rPr>
              <a:t>fibers</a:t>
            </a:r>
            <a:r>
              <a:rPr lang="en-US" altLang="cs-CZ" sz="2000" dirty="0">
                <a:latin typeface="+mn-lt"/>
              </a:rPr>
              <a:t>, forming dense </a:t>
            </a:r>
            <a:r>
              <a:rPr lang="cs-CZ" altLang="cs-CZ" sz="2000" dirty="0">
                <a:latin typeface="+mn-lt"/>
              </a:rPr>
              <a:t>network</a:t>
            </a:r>
            <a:r>
              <a:rPr lang="en-US" altLang="cs-CZ" sz="2000" dirty="0">
                <a:latin typeface="+mn-lt"/>
              </a:rPr>
              <a:t> on the surface of the secretory compartments and </a:t>
            </a:r>
            <a:r>
              <a:rPr lang="cs-CZ" altLang="cs-CZ" sz="2000" dirty="0" err="1">
                <a:latin typeface="+mn-lt"/>
              </a:rPr>
              <a:t>ducts</a:t>
            </a: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r>
              <a:rPr lang="cs-CZ" altLang="cs-CZ" sz="2000" dirty="0" err="1">
                <a:solidFill>
                  <a:schemeClr val="tx2"/>
                </a:solidFill>
                <a:latin typeface="+mn-lt"/>
              </a:rPr>
              <a:t>Stimulation</a:t>
            </a:r>
            <a:r>
              <a:rPr lang="cs-CZ" altLang="cs-CZ" sz="2000" dirty="0">
                <a:solidFill>
                  <a:schemeClr val="tx2"/>
                </a:solidFill>
                <a:latin typeface="+mn-lt"/>
              </a:rPr>
              <a:t> </a:t>
            </a:r>
            <a:r>
              <a:rPr lang="cs-CZ" altLang="cs-CZ" sz="2000" dirty="0" err="1">
                <a:solidFill>
                  <a:schemeClr val="tx2"/>
                </a:solidFill>
                <a:latin typeface="+mn-lt"/>
              </a:rPr>
              <a:t>of</a:t>
            </a:r>
            <a:r>
              <a:rPr lang="en-GB" altLang="cs-CZ" sz="2000" dirty="0">
                <a:solidFill>
                  <a:schemeClr val="tx2"/>
                </a:solidFill>
                <a:latin typeface="+mn-lt"/>
              </a:rPr>
              <a:t> </a:t>
            </a:r>
            <a:r>
              <a:rPr lang="en-GB" altLang="cs-CZ" sz="2000" dirty="0" err="1">
                <a:solidFill>
                  <a:srgbClr val="FF0000"/>
                </a:solidFill>
                <a:latin typeface="+mn-lt"/>
              </a:rPr>
              <a:t>sympat</a:t>
            </a:r>
            <a:r>
              <a:rPr lang="cs-CZ" altLang="cs-CZ" sz="2000" dirty="0" err="1">
                <a:solidFill>
                  <a:srgbClr val="FF0000"/>
                </a:solidFill>
                <a:latin typeface="+mn-lt"/>
              </a:rPr>
              <a:t>hetic</a:t>
            </a:r>
            <a:r>
              <a:rPr lang="en-GB" altLang="cs-CZ" sz="2000" dirty="0">
                <a:latin typeface="+mn-lt"/>
              </a:rPr>
              <a:t> </a:t>
            </a:r>
            <a:r>
              <a:rPr lang="cs-CZ" altLang="cs-CZ" sz="2000" dirty="0" err="1">
                <a:solidFill>
                  <a:schemeClr val="tx2"/>
                </a:solidFill>
                <a:latin typeface="+mn-lt"/>
              </a:rPr>
              <a:t>fibers</a:t>
            </a:r>
            <a:r>
              <a:rPr lang="en-GB" altLang="cs-CZ" sz="2000" dirty="0">
                <a:latin typeface="+mn-lt"/>
              </a:rPr>
              <a:t> </a:t>
            </a:r>
            <a:r>
              <a:rPr lang="cs-CZ" altLang="cs-CZ" sz="2000" b="1" dirty="0" err="1">
                <a:solidFill>
                  <a:srgbClr val="FF0000"/>
                </a:solidFill>
                <a:latin typeface="+mn-lt"/>
              </a:rPr>
              <a:t>reduces</a:t>
            </a:r>
            <a:r>
              <a:rPr lang="en-GB" altLang="cs-CZ" sz="2000" b="1" dirty="0">
                <a:solidFill>
                  <a:schemeClr val="tx2"/>
                </a:solidFill>
                <a:latin typeface="+mn-lt"/>
              </a:rPr>
              <a:t> </a:t>
            </a:r>
            <a:r>
              <a:rPr lang="cs-CZ" altLang="cs-CZ" sz="2000" b="1" dirty="0" err="1">
                <a:solidFill>
                  <a:schemeClr val="tx2"/>
                </a:solidFill>
                <a:latin typeface="+mn-lt"/>
              </a:rPr>
              <a:t>saliva</a:t>
            </a:r>
            <a:r>
              <a:rPr lang="cs-CZ" altLang="cs-CZ" sz="2000" b="1" dirty="0">
                <a:solidFill>
                  <a:schemeClr val="tx2"/>
                </a:solidFill>
                <a:latin typeface="+mn-lt"/>
              </a:rPr>
              <a:t> </a:t>
            </a:r>
            <a:r>
              <a:rPr lang="cs-CZ" altLang="cs-CZ" sz="2000" b="1" dirty="0" err="1">
                <a:solidFill>
                  <a:schemeClr val="tx2"/>
                </a:solidFill>
                <a:latin typeface="+mn-lt"/>
              </a:rPr>
              <a:t>production</a:t>
            </a:r>
            <a:endParaRPr lang="cs-CZ" altLang="cs-CZ" sz="2000" dirty="0">
              <a:solidFill>
                <a:schemeClr val="tx2"/>
              </a:solidFill>
              <a:latin typeface="+mn-lt"/>
            </a:endParaRPr>
          </a:p>
          <a:p>
            <a:pPr eaLnBrk="1" hangingPunct="1">
              <a:spcBef>
                <a:spcPct val="0"/>
              </a:spcBef>
              <a:buFontTx/>
              <a:buNone/>
            </a:pPr>
            <a:r>
              <a:rPr lang="cs-CZ" altLang="cs-CZ" sz="2000" dirty="0" err="1">
                <a:solidFill>
                  <a:schemeClr val="tx2"/>
                </a:solidFill>
                <a:latin typeface="+mn-lt"/>
              </a:rPr>
              <a:t>Stimulation</a:t>
            </a:r>
            <a:r>
              <a:rPr lang="cs-CZ" altLang="cs-CZ" sz="2000" dirty="0">
                <a:solidFill>
                  <a:schemeClr val="tx2"/>
                </a:solidFill>
                <a:latin typeface="+mn-lt"/>
              </a:rPr>
              <a:t> </a:t>
            </a:r>
            <a:r>
              <a:rPr lang="cs-CZ" altLang="cs-CZ" sz="2000" dirty="0" err="1">
                <a:solidFill>
                  <a:schemeClr val="tx2"/>
                </a:solidFill>
                <a:latin typeface="+mn-lt"/>
              </a:rPr>
              <a:t>of</a:t>
            </a:r>
            <a:r>
              <a:rPr lang="en-GB" altLang="cs-CZ" sz="2000" dirty="0">
                <a:solidFill>
                  <a:schemeClr val="tx2"/>
                </a:solidFill>
                <a:latin typeface="+mn-lt"/>
              </a:rPr>
              <a:t> </a:t>
            </a:r>
            <a:r>
              <a:rPr lang="en-GB" altLang="cs-CZ" sz="2000" dirty="0" err="1">
                <a:solidFill>
                  <a:srgbClr val="FF0000"/>
                </a:solidFill>
                <a:latin typeface="+mn-lt"/>
              </a:rPr>
              <a:t>parasymp</a:t>
            </a:r>
            <a:r>
              <a:rPr lang="cs-CZ" altLang="cs-CZ" sz="2000" dirty="0" err="1">
                <a:solidFill>
                  <a:srgbClr val="FF0000"/>
                </a:solidFill>
                <a:latin typeface="+mn-lt"/>
              </a:rPr>
              <a:t>athetic</a:t>
            </a:r>
            <a:r>
              <a:rPr lang="en-GB" altLang="cs-CZ" sz="2000" dirty="0">
                <a:solidFill>
                  <a:schemeClr val="tx2"/>
                </a:solidFill>
                <a:latin typeface="+mn-lt"/>
              </a:rPr>
              <a:t> </a:t>
            </a:r>
            <a:r>
              <a:rPr lang="cs-CZ" altLang="cs-CZ" sz="2000" dirty="0" err="1">
                <a:solidFill>
                  <a:schemeClr val="tx2"/>
                </a:solidFill>
                <a:latin typeface="+mn-lt"/>
              </a:rPr>
              <a:t>fibers</a:t>
            </a:r>
            <a:r>
              <a:rPr lang="en-GB" altLang="cs-CZ" sz="2000" dirty="0">
                <a:solidFill>
                  <a:schemeClr val="tx2"/>
                </a:solidFill>
                <a:latin typeface="+mn-lt"/>
              </a:rPr>
              <a:t> </a:t>
            </a:r>
            <a:r>
              <a:rPr lang="cs-CZ" altLang="cs-CZ" sz="2000" b="1" dirty="0" err="1">
                <a:solidFill>
                  <a:srgbClr val="FF0000"/>
                </a:solidFill>
                <a:latin typeface="+mn-lt"/>
              </a:rPr>
              <a:t>increases</a:t>
            </a:r>
            <a:r>
              <a:rPr lang="cs-CZ" altLang="cs-CZ" sz="2000" b="1" dirty="0">
                <a:solidFill>
                  <a:schemeClr val="tx2"/>
                </a:solidFill>
                <a:latin typeface="+mn-lt"/>
              </a:rPr>
              <a:t> </a:t>
            </a:r>
            <a:r>
              <a:rPr lang="cs-CZ" altLang="cs-CZ" sz="2000" b="1" dirty="0" err="1">
                <a:solidFill>
                  <a:schemeClr val="tx2"/>
                </a:solidFill>
                <a:latin typeface="+mn-lt"/>
              </a:rPr>
              <a:t>saliva</a:t>
            </a:r>
            <a:r>
              <a:rPr lang="cs-CZ" altLang="cs-CZ" sz="2000" b="1" dirty="0">
                <a:solidFill>
                  <a:schemeClr val="tx2"/>
                </a:solidFill>
                <a:latin typeface="+mn-lt"/>
              </a:rPr>
              <a:t> </a:t>
            </a:r>
            <a:r>
              <a:rPr lang="cs-CZ" altLang="cs-CZ" sz="2000" b="1" dirty="0" err="1">
                <a:solidFill>
                  <a:schemeClr val="tx2"/>
                </a:solidFill>
                <a:latin typeface="+mn-lt"/>
              </a:rPr>
              <a:t>production</a:t>
            </a:r>
            <a:endParaRPr lang="cs-CZ" altLang="cs-CZ" sz="2000" dirty="0">
              <a:solidFill>
                <a:schemeClr val="tx2"/>
              </a:solidFill>
              <a:latin typeface="+mn-lt"/>
            </a:endParaRPr>
          </a:p>
          <a:p>
            <a:pPr eaLnBrk="1" hangingPunct="1">
              <a:spcBef>
                <a:spcPct val="0"/>
              </a:spcBef>
              <a:buFontTx/>
              <a:buNone/>
            </a:pPr>
            <a:endParaRPr lang="cs-CZ" altLang="cs-CZ" sz="2000" dirty="0">
              <a:solidFill>
                <a:schemeClr val="tx2"/>
              </a:solidFill>
              <a:latin typeface="+mn-lt"/>
            </a:endParaRPr>
          </a:p>
          <a:p>
            <a:pPr eaLnBrk="1" hangingPunct="1">
              <a:spcBef>
                <a:spcPct val="0"/>
              </a:spcBef>
              <a:buFontTx/>
              <a:buNone/>
            </a:pPr>
            <a:endParaRPr lang="cs-CZ" altLang="cs-CZ" sz="2000" dirty="0">
              <a:solidFill>
                <a:schemeClr val="tx2"/>
              </a:solidFill>
              <a:latin typeface="+mn-lt"/>
            </a:endParaRPr>
          </a:p>
          <a:p>
            <a:pPr eaLnBrk="1" hangingPunct="1">
              <a:spcBef>
                <a:spcPct val="0"/>
              </a:spcBef>
              <a:buFontTx/>
              <a:buNone/>
            </a:pPr>
            <a:r>
              <a:rPr lang="en-US" altLang="cs-CZ" sz="2000" b="1" dirty="0">
                <a:latin typeface="+mn-lt"/>
              </a:rPr>
              <a:t>small salivary glands secrete constantly</a:t>
            </a:r>
            <a:endParaRPr lang="cs-CZ" altLang="cs-CZ" sz="2000" b="1" dirty="0">
              <a:latin typeface="+mn-lt"/>
            </a:endParaRPr>
          </a:p>
          <a:p>
            <a:pPr eaLnBrk="1" hangingPunct="1">
              <a:spcBef>
                <a:spcPct val="0"/>
              </a:spcBef>
              <a:buFontTx/>
              <a:buNone/>
            </a:pPr>
            <a:r>
              <a:rPr lang="en-US" altLang="cs-CZ" sz="2000" dirty="0">
                <a:latin typeface="+mn-lt"/>
              </a:rPr>
              <a:t>the large salivary glands secret</a:t>
            </a:r>
            <a:r>
              <a:rPr lang="cs-CZ" altLang="cs-CZ" sz="2000" dirty="0">
                <a:latin typeface="+mn-lt"/>
              </a:rPr>
              <a:t>e</a:t>
            </a:r>
            <a:r>
              <a:rPr lang="en-US" altLang="cs-CZ" sz="2000" dirty="0">
                <a:latin typeface="+mn-lt"/>
              </a:rPr>
              <a:t> only on stimulus</a:t>
            </a:r>
            <a:endParaRPr lang="cs-CZ" altLang="cs-CZ" sz="2000" dirty="0">
              <a:latin typeface="+mn-lt"/>
            </a:endParaRPr>
          </a:p>
          <a:p>
            <a:pPr eaLnBrk="1" hangingPunct="1">
              <a:spcBef>
                <a:spcPct val="0"/>
              </a:spcBef>
              <a:buFontTx/>
              <a:buNone/>
            </a:pPr>
            <a:r>
              <a:rPr lang="en-US" altLang="cs-CZ" sz="2000" dirty="0">
                <a:latin typeface="+mn-lt"/>
              </a:rPr>
              <a:t>(</a:t>
            </a:r>
            <a:r>
              <a:rPr lang="en-US" altLang="cs-CZ" sz="2000" dirty="0" err="1">
                <a:latin typeface="+mn-lt"/>
              </a:rPr>
              <a:t>eg</a:t>
            </a:r>
            <a:r>
              <a:rPr lang="en-US" altLang="cs-CZ" sz="2000" dirty="0">
                <a:latin typeface="+mn-lt"/>
              </a:rPr>
              <a:t> chemical, mechanical, etc.).</a:t>
            </a: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r>
              <a:rPr lang="en-US" altLang="cs-CZ" sz="2000" b="1" dirty="0">
                <a:latin typeface="+mn-lt"/>
              </a:rPr>
              <a:t>Atrophy of the glandular parenchyma</a:t>
            </a:r>
            <a:endParaRPr lang="cs-CZ" altLang="cs-CZ" sz="2000" b="1" dirty="0">
              <a:latin typeface="+mn-lt"/>
            </a:endParaRPr>
          </a:p>
          <a:p>
            <a:pPr eaLnBrk="1" hangingPunct="1">
              <a:spcBef>
                <a:spcPct val="0"/>
              </a:spcBef>
              <a:buFontTx/>
              <a:buNone/>
            </a:pPr>
            <a:r>
              <a:rPr lang="en-US" altLang="cs-CZ" sz="2000" dirty="0">
                <a:latin typeface="+mn-lt"/>
              </a:rPr>
              <a:t>atrophy accompanies some systemic diseases,</a:t>
            </a:r>
            <a:endParaRPr lang="cs-CZ" altLang="cs-CZ" sz="2000" dirty="0">
              <a:latin typeface="+mn-lt"/>
            </a:endParaRPr>
          </a:p>
          <a:p>
            <a:pPr eaLnBrk="1" hangingPunct="1">
              <a:spcBef>
                <a:spcPct val="0"/>
              </a:spcBef>
              <a:buFontTx/>
              <a:buNone/>
            </a:pPr>
            <a:r>
              <a:rPr lang="en-US" altLang="cs-CZ" sz="2000" dirty="0">
                <a:latin typeface="+mn-lt"/>
              </a:rPr>
              <a:t>drug-induced, irradiation</a:t>
            </a:r>
            <a:r>
              <a:rPr lang="en-GB" altLang="cs-CZ" sz="2000" dirty="0">
                <a:latin typeface="+mn-lt"/>
              </a:rPr>
              <a:t> </a:t>
            </a:r>
            <a:endParaRPr lang="cs-CZ" altLang="cs-CZ" sz="2000" dirty="0">
              <a:latin typeface="+mn-lt"/>
            </a:endParaRPr>
          </a:p>
          <a:p>
            <a:pPr eaLnBrk="1" hangingPunct="1">
              <a:spcBef>
                <a:spcPct val="0"/>
              </a:spcBef>
              <a:buFontTx/>
              <a:buNone/>
            </a:pPr>
            <a:endParaRPr lang="en-GB" altLang="cs-CZ" sz="2000" dirty="0">
              <a:latin typeface="+mn-lt"/>
            </a:endParaRPr>
          </a:p>
          <a:p>
            <a:pPr eaLnBrk="1" hangingPunct="1">
              <a:spcBef>
                <a:spcPct val="0"/>
              </a:spcBef>
              <a:buFontTx/>
              <a:buNone/>
            </a:pPr>
            <a:r>
              <a:rPr lang="en-US" altLang="cs-CZ" sz="2000" dirty="0">
                <a:latin typeface="+mn-lt"/>
              </a:rPr>
              <a:t>Consequence: </a:t>
            </a:r>
            <a:r>
              <a:rPr lang="en-US" altLang="cs-CZ" sz="2000" b="1" dirty="0">
                <a:latin typeface="+mn-lt"/>
              </a:rPr>
              <a:t>hyposalivation - xerostomia ("dry mouth")</a:t>
            </a:r>
            <a:endParaRPr lang="en-GB" altLang="cs-CZ" sz="2000" b="1" dirty="0">
              <a:latin typeface="+mn-lt"/>
            </a:endParaRPr>
          </a:p>
        </p:txBody>
      </p:sp>
      <p:pic>
        <p:nvPicPr>
          <p:cNvPr id="8196" name="Picture 4" descr="Salivary secretion Functions of saliva Composition of saliva primary  secretion modifications Regulation of salivary secretion roles of the  parasympathetics. - ppt download">
            <a:extLst>
              <a:ext uri="{FF2B5EF4-FFF2-40B4-BE49-F238E27FC236}">
                <a16:creationId xmlns:a16="http://schemas.microsoft.com/office/drawing/2014/main" id="{290AC7A5-D593-41A3-87A6-C5B131F85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788" y="3151572"/>
            <a:ext cx="4432916" cy="3324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4294967295"/>
          </p:nvPr>
        </p:nvSpPr>
        <p:spPr>
          <a:xfrm>
            <a:off x="740229" y="188915"/>
            <a:ext cx="11001828" cy="6495368"/>
          </a:xfrm>
          <a:noFill/>
        </p:spPr>
        <p:txBody>
          <a:bodyPr>
            <a:noAutofit/>
          </a:bodyPr>
          <a:lstStyle/>
          <a:p>
            <a:pPr algn="ctr" eaLnBrk="1" hangingPunct="1">
              <a:lnSpc>
                <a:spcPct val="80000"/>
              </a:lnSpc>
              <a:buNone/>
            </a:pPr>
            <a:r>
              <a:rPr lang="cs-CZ" sz="2400" b="1" dirty="0" err="1">
                <a:solidFill>
                  <a:schemeClr val="tx1">
                    <a:lumMod val="85000"/>
                    <a:lumOff val="15000"/>
                  </a:schemeClr>
                </a:solidFill>
              </a:rPr>
              <a:t>Basics</a:t>
            </a:r>
            <a:r>
              <a:rPr lang="cs-CZ" sz="2400" b="1" dirty="0">
                <a:solidFill>
                  <a:schemeClr val="tx1">
                    <a:lumMod val="85000"/>
                    <a:lumOff val="15000"/>
                  </a:schemeClr>
                </a:solidFill>
              </a:rPr>
              <a:t> in </a:t>
            </a:r>
            <a:r>
              <a:rPr lang="cs-CZ" sz="2400" b="1" dirty="0" err="1">
                <a:solidFill>
                  <a:schemeClr val="tx1">
                    <a:lumMod val="85000"/>
                    <a:lumOff val="15000"/>
                  </a:schemeClr>
                </a:solidFill>
              </a:rPr>
              <a:t>the</a:t>
            </a:r>
            <a:r>
              <a:rPr lang="cs-CZ" sz="2400" b="1" dirty="0">
                <a:solidFill>
                  <a:schemeClr val="tx1">
                    <a:lumMod val="85000"/>
                    <a:lumOff val="15000"/>
                  </a:schemeClr>
                </a:solidFill>
              </a:rPr>
              <a:t> </a:t>
            </a:r>
            <a:r>
              <a:rPr lang="cs-CZ" sz="2400" b="1" dirty="0" err="1">
                <a:solidFill>
                  <a:schemeClr val="tx1">
                    <a:lumMod val="85000"/>
                    <a:lumOff val="15000"/>
                  </a:schemeClr>
                </a:solidFill>
              </a:rPr>
              <a:t>phylogenesis</a:t>
            </a:r>
            <a:r>
              <a:rPr lang="cs-CZ" sz="2400" b="1" dirty="0">
                <a:solidFill>
                  <a:schemeClr val="tx1">
                    <a:lumMod val="85000"/>
                    <a:lumOff val="15000"/>
                  </a:schemeClr>
                </a:solidFill>
              </a:rPr>
              <a:t> and </a:t>
            </a:r>
            <a:r>
              <a:rPr lang="cs-CZ" sz="2400" b="1" dirty="0" err="1">
                <a:solidFill>
                  <a:schemeClr val="tx1">
                    <a:lumMod val="85000"/>
                    <a:lumOff val="15000"/>
                  </a:schemeClr>
                </a:solidFill>
              </a:rPr>
              <a:t>comparative</a:t>
            </a:r>
            <a:r>
              <a:rPr lang="cs-CZ" sz="2400" b="1" dirty="0">
                <a:solidFill>
                  <a:schemeClr val="tx1">
                    <a:lumMod val="85000"/>
                    <a:lumOff val="15000"/>
                  </a:schemeClr>
                </a:solidFill>
              </a:rPr>
              <a:t> </a:t>
            </a:r>
            <a:r>
              <a:rPr lang="cs-CZ" sz="2400" b="1" dirty="0" err="1">
                <a:solidFill>
                  <a:schemeClr val="tx1">
                    <a:lumMod val="85000"/>
                    <a:lumOff val="15000"/>
                  </a:schemeClr>
                </a:solidFill>
              </a:rPr>
              <a:t>tooth</a:t>
            </a:r>
            <a:r>
              <a:rPr lang="cs-CZ" sz="2400" b="1" dirty="0">
                <a:solidFill>
                  <a:schemeClr val="tx1">
                    <a:lumMod val="85000"/>
                    <a:lumOff val="15000"/>
                  </a:schemeClr>
                </a:solidFill>
              </a:rPr>
              <a:t> anatomy</a:t>
            </a:r>
          </a:p>
          <a:p>
            <a:pPr algn="ctr" eaLnBrk="1" hangingPunct="1">
              <a:lnSpc>
                <a:spcPct val="80000"/>
              </a:lnSpc>
              <a:buNone/>
            </a:pPr>
            <a:endParaRPr lang="cs-CZ" sz="1800" b="1" dirty="0">
              <a:solidFill>
                <a:schemeClr val="tx1">
                  <a:lumMod val="85000"/>
                  <a:lumOff val="15000"/>
                </a:schemeClr>
              </a:solidFill>
            </a:endParaRPr>
          </a:p>
          <a:p>
            <a:pPr eaLnBrk="1" hangingPunct="1">
              <a:lnSpc>
                <a:spcPct val="80000"/>
              </a:lnSpc>
              <a:buFont typeface="Wingdings" pitchFamily="2" charset="2"/>
              <a:buNone/>
            </a:pPr>
            <a:r>
              <a:rPr lang="en-US" sz="1800" dirty="0">
                <a:solidFill>
                  <a:schemeClr val="tx1">
                    <a:lumMod val="85000"/>
                    <a:lumOff val="15000"/>
                  </a:schemeClr>
                </a:solidFill>
              </a:rPr>
              <a:t>Teeth - calcified </a:t>
            </a:r>
            <a:r>
              <a:rPr lang="cs-CZ" sz="1800" dirty="0" err="1">
                <a:solidFill>
                  <a:schemeClr val="tx1">
                    <a:lumMod val="85000"/>
                    <a:lumOff val="15000"/>
                  </a:schemeClr>
                </a:solidFill>
              </a:rPr>
              <a:t>structures</a:t>
            </a:r>
            <a:r>
              <a:rPr lang="en-US" sz="1800" dirty="0">
                <a:solidFill>
                  <a:schemeClr val="tx1">
                    <a:lumMod val="85000"/>
                    <a:lumOff val="15000"/>
                  </a:schemeClr>
                </a:solidFill>
              </a:rPr>
              <a:t> that derive from the ectoderm and </a:t>
            </a:r>
            <a:r>
              <a:rPr lang="en-US" sz="1800" dirty="0" err="1">
                <a:solidFill>
                  <a:schemeClr val="tx1">
                    <a:lumMod val="85000"/>
                    <a:lumOff val="15000"/>
                  </a:schemeClr>
                </a:solidFill>
              </a:rPr>
              <a:t>ectomezenchyme</a:t>
            </a:r>
            <a:r>
              <a:rPr lang="en-US" sz="1800" dirty="0">
                <a:solidFill>
                  <a:schemeClr val="tx1">
                    <a:lumMod val="85000"/>
                    <a:lumOff val="15000"/>
                  </a:schemeClr>
                </a:solidFill>
              </a:rPr>
              <a:t> (neural crest)</a:t>
            </a:r>
            <a:endParaRPr lang="cs-CZ" sz="1800" dirty="0">
              <a:solidFill>
                <a:schemeClr val="tx1">
                  <a:lumMod val="85000"/>
                  <a:lumOff val="15000"/>
                </a:schemeClr>
              </a:solidFill>
            </a:endParaRPr>
          </a:p>
          <a:p>
            <a:pPr eaLnBrk="1" hangingPunct="1">
              <a:lnSpc>
                <a:spcPct val="80000"/>
              </a:lnSpc>
              <a:buFont typeface="Wingdings" pitchFamily="2" charset="2"/>
              <a:buNone/>
            </a:pPr>
            <a:r>
              <a:rPr lang="en-US" sz="1800" dirty="0">
                <a:solidFill>
                  <a:schemeClr val="tx1">
                    <a:lumMod val="85000"/>
                    <a:lumOff val="15000"/>
                  </a:schemeClr>
                </a:solidFill>
              </a:rPr>
              <a:t>Evolutionarily in phylogeny, they appear only in </a:t>
            </a:r>
            <a:r>
              <a:rPr lang="en-US" sz="1800" b="1" dirty="0">
                <a:solidFill>
                  <a:schemeClr val="tx1">
                    <a:lumMod val="85000"/>
                    <a:lumOff val="15000"/>
                  </a:schemeClr>
                </a:solidFill>
              </a:rPr>
              <a:t>the jawed vertebrates – Gnathostomata</a:t>
            </a:r>
            <a:endParaRPr lang="cs-CZ" sz="1800" b="1" dirty="0">
              <a:solidFill>
                <a:schemeClr val="tx1">
                  <a:lumMod val="85000"/>
                  <a:lumOff val="15000"/>
                </a:schemeClr>
              </a:solidFill>
            </a:endParaRPr>
          </a:p>
          <a:p>
            <a:pPr eaLnBrk="1" hangingPunct="1">
              <a:lnSpc>
                <a:spcPct val="80000"/>
              </a:lnSpc>
              <a:buFont typeface="Wingdings" pitchFamily="2" charset="2"/>
              <a:buNone/>
            </a:pPr>
            <a:r>
              <a:rPr lang="en-US" sz="1800" dirty="0">
                <a:solidFill>
                  <a:schemeClr val="tx1">
                    <a:lumMod val="85000"/>
                    <a:lumOff val="15000"/>
                  </a:schemeClr>
                </a:solidFill>
              </a:rPr>
              <a:t>Ancestor of teeth - </a:t>
            </a:r>
            <a:r>
              <a:rPr lang="en-US" sz="1800" b="1" dirty="0">
                <a:solidFill>
                  <a:schemeClr val="tx1">
                    <a:lumMod val="85000"/>
                    <a:lumOff val="15000"/>
                  </a:schemeClr>
                </a:solidFill>
              </a:rPr>
              <a:t>placoid scales </a:t>
            </a:r>
            <a:r>
              <a:rPr lang="en-US" sz="1800" dirty="0">
                <a:solidFill>
                  <a:schemeClr val="tx1">
                    <a:lumMod val="85000"/>
                    <a:lumOff val="15000"/>
                  </a:schemeClr>
                </a:solidFill>
              </a:rPr>
              <a:t>in fishes that covered the surface of the body and the oral cavity</a:t>
            </a:r>
            <a:endParaRPr lang="cs-CZ" sz="1800" dirty="0">
              <a:solidFill>
                <a:schemeClr val="tx1">
                  <a:lumMod val="85000"/>
                  <a:lumOff val="15000"/>
                </a:schemeClr>
              </a:solidFill>
            </a:endParaRPr>
          </a:p>
          <a:p>
            <a:pPr eaLnBrk="1" hangingPunct="1">
              <a:lnSpc>
                <a:spcPct val="80000"/>
              </a:lnSpc>
              <a:buFont typeface="Wingdings" pitchFamily="2" charset="2"/>
              <a:buNone/>
            </a:pPr>
            <a:endParaRPr lang="cs-CZ" sz="1800" dirty="0">
              <a:solidFill>
                <a:schemeClr val="tx1">
                  <a:lumMod val="85000"/>
                  <a:lumOff val="15000"/>
                </a:schemeClr>
              </a:solidFill>
            </a:endParaRPr>
          </a:p>
        </p:txBody>
      </p:sp>
      <p:pic>
        <p:nvPicPr>
          <p:cNvPr id="10244" name="Picture 4" descr="Lateral Placoid Scale Diagram Diagram | Quizlet">
            <a:extLst>
              <a:ext uri="{FF2B5EF4-FFF2-40B4-BE49-F238E27FC236}">
                <a16:creationId xmlns:a16="http://schemas.microsoft.com/office/drawing/2014/main" id="{CB45DDA7-5F9C-4A12-B1E5-234103A8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062" y="3821630"/>
            <a:ext cx="4019780" cy="30363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 Curriculum Vitae of Teeth: Evolution, Generation, Regeneration">
            <a:extLst>
              <a:ext uri="{FF2B5EF4-FFF2-40B4-BE49-F238E27FC236}">
                <a16:creationId xmlns:a16="http://schemas.microsoft.com/office/drawing/2014/main" id="{9C03B599-A74E-4A4E-BDA2-6591F0C5D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132" y="1981741"/>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ish scale - Wikipedia">
            <a:extLst>
              <a:ext uri="{FF2B5EF4-FFF2-40B4-BE49-F238E27FC236}">
                <a16:creationId xmlns:a16="http://schemas.microsoft.com/office/drawing/2014/main" id="{30BF2C98-E680-4348-A9A3-8C0509A98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919" y="2296576"/>
            <a:ext cx="2640083"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Vertebrate cladogram emphasizing specific character states in the evolution of jaws. On the cladogram, agnathans such as the lamprey are highlighted in green, chondrichthyans in blue, and osteichthyans (including bony fish and tetrapods) in purple. The lesser spotted dogfish shark, Scyliorhinus canicula , is an elasmobranch (boxed in blue) chondrichthyan fish. The acquisitions of specific significant jaw-related character states are indicated in red. ">
            <a:extLst>
              <a:ext uri="{FF2B5EF4-FFF2-40B4-BE49-F238E27FC236}">
                <a16:creationId xmlns:a16="http://schemas.microsoft.com/office/drawing/2014/main" id="{B99C3778-6F0A-40E6-A330-5B85F08B4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86" y="2413750"/>
            <a:ext cx="5103963" cy="3806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nding You A Big Smile">
            <a:extLst>
              <a:ext uri="{FF2B5EF4-FFF2-40B4-BE49-F238E27FC236}">
                <a16:creationId xmlns:a16="http://schemas.microsoft.com/office/drawing/2014/main" id="{310B20D2-A05E-401B-A9F7-927C8D5B1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192" y="4657725"/>
            <a:ext cx="23043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ChangeArrowheads="1"/>
          </p:cNvSpPr>
          <p:nvPr/>
        </p:nvSpPr>
        <p:spPr bwMode="auto">
          <a:xfrm>
            <a:off x="771525" y="260649"/>
            <a:ext cx="10877550" cy="3732945"/>
          </a:xfrm>
          <a:prstGeom prst="rect">
            <a:avLst/>
          </a:prstGeom>
          <a:noFill/>
          <a:ln w="9525">
            <a:noFill/>
            <a:miter lim="800000"/>
            <a:headEnd/>
            <a:tailEnd/>
          </a:ln>
        </p:spPr>
        <p:txBody>
          <a:bodyPr wrap="square">
            <a:spAutoFit/>
          </a:bodyPr>
          <a:lstStyle/>
          <a:p>
            <a:pPr algn="ctr">
              <a:lnSpc>
                <a:spcPct val="80000"/>
              </a:lnSpc>
              <a:spcBef>
                <a:spcPct val="20000"/>
              </a:spcBef>
              <a:buClr>
                <a:schemeClr val="hlink"/>
              </a:buClr>
              <a:buSzPct val="65000"/>
              <a:buFont typeface="Wingdings" pitchFamily="2" charset="2"/>
              <a:buNone/>
            </a:pPr>
            <a:r>
              <a:rPr lang="cs-CZ" sz="2400" b="1" dirty="0" err="1">
                <a:solidFill>
                  <a:schemeClr val="tx1">
                    <a:lumMod val="85000"/>
                    <a:lumOff val="15000"/>
                  </a:schemeClr>
                </a:solidFill>
                <a:latin typeface="Tahoma" pitchFamily="34" charset="0"/>
              </a:rPr>
              <a:t>Phylogenetic</a:t>
            </a:r>
            <a:r>
              <a:rPr lang="cs-CZ" sz="2400" b="1" dirty="0">
                <a:solidFill>
                  <a:schemeClr val="tx1">
                    <a:lumMod val="85000"/>
                    <a:lumOff val="15000"/>
                  </a:schemeClr>
                </a:solidFill>
                <a:latin typeface="Tahoma" pitchFamily="34" charset="0"/>
              </a:rPr>
              <a:t> </a:t>
            </a:r>
            <a:r>
              <a:rPr lang="cs-CZ" sz="2400" b="1" dirty="0" err="1">
                <a:solidFill>
                  <a:schemeClr val="tx1">
                    <a:lumMod val="85000"/>
                    <a:lumOff val="15000"/>
                  </a:schemeClr>
                </a:solidFill>
                <a:latin typeface="Tahoma" pitchFamily="34" charset="0"/>
              </a:rPr>
              <a:t>classification</a:t>
            </a:r>
            <a:r>
              <a:rPr lang="cs-CZ" sz="2400" b="1" dirty="0">
                <a:solidFill>
                  <a:schemeClr val="tx1">
                    <a:lumMod val="85000"/>
                    <a:lumOff val="15000"/>
                  </a:schemeClr>
                </a:solidFill>
                <a:latin typeface="Tahoma" pitchFamily="34" charset="0"/>
              </a:rPr>
              <a:t> </a:t>
            </a:r>
            <a:r>
              <a:rPr lang="cs-CZ" sz="2400" b="1" dirty="0" err="1">
                <a:solidFill>
                  <a:schemeClr val="tx1">
                    <a:lumMod val="85000"/>
                    <a:lumOff val="15000"/>
                  </a:schemeClr>
                </a:solidFill>
                <a:latin typeface="Tahoma" pitchFamily="34" charset="0"/>
              </a:rPr>
              <a:t>of</a:t>
            </a:r>
            <a:r>
              <a:rPr lang="cs-CZ" sz="2400" b="1" dirty="0">
                <a:solidFill>
                  <a:schemeClr val="tx1">
                    <a:lumMod val="85000"/>
                    <a:lumOff val="15000"/>
                  </a:schemeClr>
                </a:solidFill>
                <a:latin typeface="Tahoma" pitchFamily="34" charset="0"/>
              </a:rPr>
              <a:t> </a:t>
            </a:r>
            <a:r>
              <a:rPr lang="cs-CZ" sz="2400" b="1" dirty="0" err="1">
                <a:solidFill>
                  <a:schemeClr val="tx1">
                    <a:lumMod val="85000"/>
                    <a:lumOff val="15000"/>
                  </a:schemeClr>
                </a:solidFill>
                <a:latin typeface="Tahoma" pitchFamily="34" charset="0"/>
              </a:rPr>
              <a:t>teeth</a:t>
            </a:r>
            <a:endParaRPr lang="cs-CZ" sz="2400" b="1" dirty="0">
              <a:solidFill>
                <a:schemeClr val="tx1">
                  <a:lumMod val="85000"/>
                  <a:lumOff val="15000"/>
                </a:schemeClr>
              </a:solidFill>
              <a:latin typeface="Tahoma" pitchFamily="34" charset="0"/>
            </a:endParaRPr>
          </a:p>
          <a:p>
            <a:pPr algn="ctr">
              <a:lnSpc>
                <a:spcPct val="80000"/>
              </a:lnSpc>
              <a:spcBef>
                <a:spcPct val="20000"/>
              </a:spcBef>
              <a:buClr>
                <a:schemeClr val="hlink"/>
              </a:buClr>
              <a:buSzPct val="65000"/>
              <a:buFont typeface="Wingdings" pitchFamily="2" charset="2"/>
              <a:buNone/>
            </a:pPr>
            <a:endParaRPr lang="cs-CZ" sz="1600"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endParaRPr lang="cs-CZ" sz="1600"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r>
              <a:rPr lang="en-US" sz="1600" u="sng" dirty="0">
                <a:solidFill>
                  <a:schemeClr val="tx1">
                    <a:lumMod val="85000"/>
                    <a:lumOff val="15000"/>
                  </a:schemeClr>
                </a:solidFill>
                <a:latin typeface="Tahoma" pitchFamily="34" charset="0"/>
              </a:rPr>
              <a:t>According to the shape of the tooth and the shape of the crown:</a:t>
            </a:r>
            <a:endParaRPr lang="cs-CZ" sz="1600" u="sng"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r>
              <a:rPr lang="en-US" b="1" dirty="0" err="1">
                <a:solidFill>
                  <a:schemeClr val="tx1">
                    <a:lumMod val="85000"/>
                    <a:lumOff val="15000"/>
                  </a:schemeClr>
                </a:solidFill>
              </a:rPr>
              <a:t>Haplodontic</a:t>
            </a:r>
            <a:r>
              <a:rPr lang="en-US" b="1" dirty="0">
                <a:solidFill>
                  <a:schemeClr val="tx1">
                    <a:lumMod val="85000"/>
                    <a:lumOff val="15000"/>
                  </a:schemeClr>
                </a:solidFill>
              </a:rPr>
              <a:t> teeth </a:t>
            </a:r>
            <a:r>
              <a:rPr lang="en-US" dirty="0">
                <a:solidFill>
                  <a:schemeClr val="tx1">
                    <a:lumMod val="85000"/>
                    <a:lumOff val="15000"/>
                  </a:schemeClr>
                </a:solidFill>
              </a:rPr>
              <a:t>- shape of simple cones (preserved in some fish and amphibians) - picture C</a:t>
            </a:r>
            <a:endParaRPr lang="cs-CZ" dirty="0">
              <a:solidFill>
                <a:schemeClr val="tx1">
                  <a:lumMod val="85000"/>
                  <a:lumOff val="15000"/>
                </a:schemeClr>
              </a:solidFill>
            </a:endParaRPr>
          </a:p>
          <a:p>
            <a:pPr>
              <a:lnSpc>
                <a:spcPct val="80000"/>
              </a:lnSpc>
              <a:spcBef>
                <a:spcPct val="20000"/>
              </a:spcBef>
              <a:buClr>
                <a:schemeClr val="hlink"/>
              </a:buClr>
              <a:buSzPct val="65000"/>
              <a:buFont typeface="Wingdings" pitchFamily="2" charset="2"/>
              <a:buNone/>
            </a:pPr>
            <a:endParaRPr lang="cs-CZ" dirty="0">
              <a:solidFill>
                <a:schemeClr val="tx1">
                  <a:lumMod val="85000"/>
                  <a:lumOff val="15000"/>
                </a:schemeClr>
              </a:solidFill>
            </a:endParaRPr>
          </a:p>
          <a:p>
            <a:pPr>
              <a:lnSpc>
                <a:spcPct val="80000"/>
              </a:lnSpc>
              <a:spcBef>
                <a:spcPct val="20000"/>
              </a:spcBef>
              <a:buClr>
                <a:srgbClr val="FFFF00"/>
              </a:buClr>
              <a:buSzPct val="150000"/>
            </a:pPr>
            <a:r>
              <a:rPr lang="en-US" b="1" dirty="0" err="1">
                <a:solidFill>
                  <a:schemeClr val="tx1">
                    <a:lumMod val="85000"/>
                    <a:lumOff val="15000"/>
                  </a:schemeClr>
                </a:solidFill>
              </a:rPr>
              <a:t>Protodont</a:t>
            </a:r>
            <a:r>
              <a:rPr lang="en-US" b="1" dirty="0">
                <a:solidFill>
                  <a:schemeClr val="tx1">
                    <a:lumMod val="85000"/>
                    <a:lumOff val="15000"/>
                  </a:schemeClr>
                </a:solidFill>
              </a:rPr>
              <a:t> teeth </a:t>
            </a:r>
            <a:r>
              <a:rPr lang="en-US" dirty="0">
                <a:solidFill>
                  <a:schemeClr val="tx1">
                    <a:lumMod val="85000"/>
                    <a:lumOff val="15000"/>
                  </a:schemeClr>
                </a:solidFill>
              </a:rPr>
              <a:t>- they also have a conical shape, but the crown is distinguished into anterior and posterior humps (fossil marsupials)</a:t>
            </a:r>
            <a:endParaRPr lang="cs-CZ" dirty="0">
              <a:solidFill>
                <a:schemeClr val="tx1">
                  <a:lumMod val="85000"/>
                  <a:lumOff val="15000"/>
                </a:schemeClr>
              </a:solidFill>
            </a:endParaRPr>
          </a:p>
          <a:p>
            <a:pPr>
              <a:lnSpc>
                <a:spcPct val="80000"/>
              </a:lnSpc>
              <a:spcBef>
                <a:spcPct val="20000"/>
              </a:spcBef>
              <a:buClr>
                <a:srgbClr val="FFFF00"/>
              </a:buClr>
              <a:buSzPct val="150000"/>
            </a:pPr>
            <a:endParaRPr lang="cs-CZ" dirty="0">
              <a:solidFill>
                <a:schemeClr val="tx1">
                  <a:lumMod val="85000"/>
                  <a:lumOff val="15000"/>
                </a:schemeClr>
              </a:solidFill>
            </a:endParaRPr>
          </a:p>
          <a:p>
            <a:pPr>
              <a:lnSpc>
                <a:spcPct val="80000"/>
              </a:lnSpc>
              <a:spcBef>
                <a:spcPct val="20000"/>
              </a:spcBef>
              <a:buClr>
                <a:srgbClr val="FFFF00"/>
              </a:buClr>
              <a:buSzPct val="150000"/>
            </a:pPr>
            <a:r>
              <a:rPr lang="en-US" b="1" dirty="0" err="1">
                <a:solidFill>
                  <a:schemeClr val="tx1">
                    <a:lumMod val="85000"/>
                    <a:lumOff val="15000"/>
                  </a:schemeClr>
                </a:solidFill>
              </a:rPr>
              <a:t>Triconodontal</a:t>
            </a:r>
            <a:r>
              <a:rPr lang="en-US" b="1" dirty="0">
                <a:solidFill>
                  <a:schemeClr val="tx1">
                    <a:lumMod val="85000"/>
                    <a:lumOff val="15000"/>
                  </a:schemeClr>
                </a:solidFill>
              </a:rPr>
              <a:t> teeth </a:t>
            </a:r>
            <a:r>
              <a:rPr lang="en-US" dirty="0">
                <a:solidFill>
                  <a:schemeClr val="tx1">
                    <a:lumMod val="85000"/>
                    <a:lumOff val="15000"/>
                  </a:schemeClr>
                </a:solidFill>
              </a:rPr>
              <a:t>- with a crown consisting of 3 bumps, which are placed in one row in the direction of the dental arch (ancestors of mammals) - Fig. D</a:t>
            </a:r>
            <a:endParaRPr lang="cs-CZ" dirty="0">
              <a:solidFill>
                <a:schemeClr val="tx1">
                  <a:lumMod val="85000"/>
                  <a:lumOff val="15000"/>
                </a:schemeClr>
              </a:solidFill>
            </a:endParaRPr>
          </a:p>
          <a:p>
            <a:pPr>
              <a:lnSpc>
                <a:spcPct val="80000"/>
              </a:lnSpc>
              <a:spcBef>
                <a:spcPct val="20000"/>
              </a:spcBef>
              <a:buClr>
                <a:srgbClr val="FFFF00"/>
              </a:buClr>
              <a:buSzPct val="150000"/>
            </a:pPr>
            <a:endParaRPr lang="cs-CZ" dirty="0">
              <a:solidFill>
                <a:schemeClr val="tx1">
                  <a:lumMod val="85000"/>
                  <a:lumOff val="15000"/>
                </a:schemeClr>
              </a:solidFill>
            </a:endParaRPr>
          </a:p>
          <a:p>
            <a:pPr>
              <a:lnSpc>
                <a:spcPct val="80000"/>
              </a:lnSpc>
              <a:spcBef>
                <a:spcPct val="20000"/>
              </a:spcBef>
              <a:buClr>
                <a:srgbClr val="FFFF00"/>
              </a:buClr>
              <a:buSzPct val="150000"/>
            </a:pPr>
            <a:r>
              <a:rPr lang="en-US" b="1" dirty="0">
                <a:solidFill>
                  <a:schemeClr val="tx1">
                    <a:lumMod val="85000"/>
                    <a:lumOff val="15000"/>
                  </a:schemeClr>
                </a:solidFill>
              </a:rPr>
              <a:t>Tritubercular teeth </a:t>
            </a:r>
            <a:r>
              <a:rPr lang="en-US" dirty="0">
                <a:solidFill>
                  <a:schemeClr val="tx1">
                    <a:lumMod val="85000"/>
                    <a:lumOff val="15000"/>
                  </a:schemeClr>
                </a:solidFill>
              </a:rPr>
              <a:t>- crowns also have 3 bumps, which formed 2 rows: buccal and lingual (marsupials, insectivores, beasts and ungulates) - </a:t>
            </a:r>
            <a:r>
              <a:rPr lang="en-US" dirty="0" err="1">
                <a:solidFill>
                  <a:schemeClr val="tx1">
                    <a:lumMod val="85000"/>
                    <a:lumOff val="15000"/>
                  </a:schemeClr>
                </a:solidFill>
              </a:rPr>
              <a:t>fig.E</a:t>
            </a:r>
            <a:endParaRPr lang="cs-CZ" sz="1600" dirty="0">
              <a:solidFill>
                <a:schemeClr val="tx1">
                  <a:lumMod val="85000"/>
                  <a:lumOff val="15000"/>
                </a:schemeClr>
              </a:solidFill>
              <a:latin typeface="Tahoma" pitchFamily="34" charset="0"/>
            </a:endParaRPr>
          </a:p>
        </p:txBody>
      </p:sp>
      <p:pic>
        <p:nvPicPr>
          <p:cNvPr id="5" name="Obrázek 4" descr="typyzubů.jpg"/>
          <p:cNvPicPr>
            <a:picLocks noChangeAspect="1"/>
          </p:cNvPicPr>
          <p:nvPr/>
        </p:nvPicPr>
        <p:blipFill>
          <a:blip r:embed="rId2" cstate="print"/>
          <a:stretch>
            <a:fillRect/>
          </a:stretch>
        </p:blipFill>
        <p:spPr>
          <a:xfrm>
            <a:off x="2349608" y="4149360"/>
            <a:ext cx="7389730" cy="2520000"/>
          </a:xfrm>
          <a:prstGeom prst="rect">
            <a:avLst/>
          </a:prstGeom>
        </p:spPr>
      </p:pic>
      <p:sp>
        <p:nvSpPr>
          <p:cNvPr id="6" name="Obdélník 5"/>
          <p:cNvSpPr/>
          <p:nvPr/>
        </p:nvSpPr>
        <p:spPr>
          <a:xfrm>
            <a:off x="5381626" y="4161060"/>
            <a:ext cx="3857625" cy="1500188"/>
          </a:xfrm>
          <a:prstGeom prst="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lumMod val="85000"/>
                  <a:lumOff val="1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58221F3-2544-418D-95EE-757E226D3AA4}"/>
              </a:ext>
            </a:extLst>
          </p:cNvPr>
          <p:cNvSpPr>
            <a:spLocks noGrp="1" noChangeArrowheads="1"/>
          </p:cNvSpPr>
          <p:nvPr>
            <p:ph type="title"/>
          </p:nvPr>
        </p:nvSpPr>
        <p:spPr>
          <a:xfrm>
            <a:off x="1852304" y="0"/>
            <a:ext cx="8229600" cy="1052513"/>
          </a:xfrm>
        </p:spPr>
        <p:txBody>
          <a:bodyPr>
            <a:normAutofit/>
          </a:bodyPr>
          <a:lstStyle/>
          <a:p>
            <a:pPr algn="ctr" eaLnBrk="1" hangingPunct="1"/>
            <a:r>
              <a:rPr lang="en-US" altLang="cs-CZ" sz="2800" b="1" dirty="0">
                <a:latin typeface="+mn-lt"/>
              </a:rPr>
              <a:t>General structure of large salivary glands</a:t>
            </a:r>
            <a:endParaRPr lang="cs-CZ" altLang="cs-CZ" sz="2800" b="1" dirty="0">
              <a:latin typeface="+mn-lt"/>
            </a:endParaRPr>
          </a:p>
        </p:txBody>
      </p:sp>
      <p:sp>
        <p:nvSpPr>
          <p:cNvPr id="44035" name="Rectangle 3">
            <a:extLst>
              <a:ext uri="{FF2B5EF4-FFF2-40B4-BE49-F238E27FC236}">
                <a16:creationId xmlns:a16="http://schemas.microsoft.com/office/drawing/2014/main" id="{0E800AD6-E9FB-4721-A022-22C3F0CD3A7F}"/>
              </a:ext>
            </a:extLst>
          </p:cNvPr>
          <p:cNvSpPr>
            <a:spLocks noGrp="1" noChangeArrowheads="1"/>
          </p:cNvSpPr>
          <p:nvPr>
            <p:ph type="body" sz="half" idx="1"/>
          </p:nvPr>
        </p:nvSpPr>
        <p:spPr>
          <a:xfrm>
            <a:off x="1852304" y="1142501"/>
            <a:ext cx="9588265" cy="5184775"/>
          </a:xfrm>
          <a:extLst>
            <a:ext uri="{91240B29-F687-4F45-9708-019B960494DF}">
              <a14:hiddenLine xmlns:a14="http://schemas.microsoft.com/office/drawing/2010/main" w="9525">
                <a:solidFill>
                  <a:srgbClr val="0000FF"/>
                </a:solidFill>
                <a:miter lim="800000"/>
                <a:headEnd/>
                <a:tailEnd/>
              </a14:hiddenLine>
            </a:ext>
          </a:extLst>
        </p:spPr>
        <p:txBody>
          <a:bodyPr/>
          <a:lstStyle/>
          <a:p>
            <a:pPr eaLnBrk="1" hangingPunct="1">
              <a:lnSpc>
                <a:spcPct val="90000"/>
              </a:lnSpc>
            </a:pPr>
            <a:r>
              <a:rPr lang="cs-CZ" altLang="cs-CZ" dirty="0" err="1">
                <a:solidFill>
                  <a:srgbClr val="0000FF"/>
                </a:solidFill>
              </a:rPr>
              <a:t>Ligament</a:t>
            </a:r>
            <a:r>
              <a:rPr lang="cs-CZ" altLang="cs-CZ" dirty="0">
                <a:solidFill>
                  <a:srgbClr val="0000FF"/>
                </a:solidFill>
              </a:rPr>
              <a:t>            	</a:t>
            </a:r>
            <a:r>
              <a:rPr lang="cs-CZ" altLang="cs-CZ" dirty="0" err="1">
                <a:solidFill>
                  <a:srgbClr val="0000FF"/>
                </a:solidFill>
              </a:rPr>
              <a:t>capsula</a:t>
            </a:r>
            <a:r>
              <a:rPr lang="cs-CZ" altLang="cs-CZ" dirty="0">
                <a:solidFill>
                  <a:srgbClr val="0000FF"/>
                </a:solidFill>
              </a:rPr>
              <a:t> </a:t>
            </a:r>
            <a:r>
              <a:rPr lang="cs-CZ" altLang="cs-CZ" dirty="0" err="1">
                <a:solidFill>
                  <a:srgbClr val="0000FF"/>
                </a:solidFill>
              </a:rPr>
              <a:t>fibrosa</a:t>
            </a:r>
            <a:endParaRPr lang="cs-CZ" altLang="cs-CZ" dirty="0">
              <a:solidFill>
                <a:srgbClr val="0000FF"/>
              </a:solidFill>
            </a:endParaRPr>
          </a:p>
          <a:p>
            <a:pPr eaLnBrk="1" hangingPunct="1">
              <a:lnSpc>
                <a:spcPct val="90000"/>
              </a:lnSpc>
              <a:buFontTx/>
              <a:buNone/>
            </a:pPr>
            <a:r>
              <a:rPr lang="cs-CZ" altLang="cs-CZ" dirty="0">
                <a:solidFill>
                  <a:srgbClr val="0000FF"/>
                </a:solidFill>
              </a:rPr>
              <a:t>                          	septa </a:t>
            </a:r>
            <a:r>
              <a:rPr lang="cs-CZ" altLang="cs-CZ" sz="2000" i="1" dirty="0"/>
              <a:t>(+ </a:t>
            </a:r>
            <a:r>
              <a:rPr lang="en-US" altLang="cs-CZ" sz="2000" i="1" dirty="0"/>
              <a:t>vessels, nerves, interlobular and larger ducts</a:t>
            </a:r>
            <a:r>
              <a:rPr lang="cs-CZ" altLang="cs-CZ" sz="2000" i="1" dirty="0"/>
              <a:t>)</a:t>
            </a:r>
          </a:p>
          <a:p>
            <a:pPr eaLnBrk="1" hangingPunct="1">
              <a:lnSpc>
                <a:spcPct val="90000"/>
              </a:lnSpc>
              <a:buFontTx/>
              <a:buNone/>
            </a:pPr>
            <a:endParaRPr lang="cs-CZ" altLang="cs-CZ" dirty="0"/>
          </a:p>
          <a:p>
            <a:pPr eaLnBrk="1" hangingPunct="1">
              <a:lnSpc>
                <a:spcPct val="90000"/>
              </a:lnSpc>
            </a:pPr>
            <a:r>
              <a:rPr lang="cs-CZ" altLang="cs-CZ" dirty="0" err="1">
                <a:solidFill>
                  <a:srgbClr val="0000FF"/>
                </a:solidFill>
              </a:rPr>
              <a:t>Parenchyma</a:t>
            </a:r>
            <a:r>
              <a:rPr lang="cs-CZ" altLang="cs-CZ" dirty="0">
                <a:solidFill>
                  <a:srgbClr val="0000FF"/>
                </a:solidFill>
              </a:rPr>
              <a:t>     	</a:t>
            </a:r>
            <a:r>
              <a:rPr lang="cs-CZ" altLang="cs-CZ" dirty="0" err="1">
                <a:solidFill>
                  <a:srgbClr val="0000FF"/>
                </a:solidFill>
              </a:rPr>
              <a:t>lobes</a:t>
            </a:r>
            <a:r>
              <a:rPr lang="cs-CZ" altLang="cs-CZ" dirty="0">
                <a:solidFill>
                  <a:srgbClr val="0000FF"/>
                </a:solidFill>
              </a:rPr>
              <a:t>      	</a:t>
            </a:r>
            <a:r>
              <a:rPr lang="cs-CZ" altLang="cs-CZ" b="1" dirty="0" err="1">
                <a:solidFill>
                  <a:srgbClr val="008000"/>
                </a:solidFill>
              </a:rPr>
              <a:t>Glandular</a:t>
            </a:r>
            <a:r>
              <a:rPr lang="cs-CZ" altLang="cs-CZ" b="1" dirty="0">
                <a:solidFill>
                  <a:srgbClr val="008000"/>
                </a:solidFill>
              </a:rPr>
              <a:t> </a:t>
            </a:r>
            <a:r>
              <a:rPr lang="cs-CZ" altLang="cs-CZ" b="1" dirty="0" err="1">
                <a:solidFill>
                  <a:srgbClr val="008000"/>
                </a:solidFill>
              </a:rPr>
              <a:t>compartments</a:t>
            </a:r>
            <a:endParaRPr lang="cs-CZ" altLang="cs-CZ" b="1" dirty="0">
              <a:solidFill>
                <a:srgbClr val="008000"/>
              </a:solidFill>
            </a:endParaRPr>
          </a:p>
          <a:p>
            <a:pPr eaLnBrk="1" hangingPunct="1">
              <a:lnSpc>
                <a:spcPct val="90000"/>
              </a:lnSpc>
              <a:buFontTx/>
              <a:buNone/>
            </a:pPr>
            <a:r>
              <a:rPr lang="cs-CZ" altLang="cs-CZ" dirty="0"/>
              <a:t>                                            		</a:t>
            </a:r>
            <a:r>
              <a:rPr lang="cs-CZ" altLang="cs-CZ" sz="2000" dirty="0"/>
              <a:t>(</a:t>
            </a:r>
            <a:r>
              <a:rPr lang="fr-FR" altLang="cs-CZ" sz="2000" i="1" dirty="0" err="1"/>
              <a:t>serous</a:t>
            </a:r>
            <a:r>
              <a:rPr lang="fr-FR" altLang="cs-CZ" sz="2000" i="1" dirty="0"/>
              <a:t> </a:t>
            </a:r>
            <a:r>
              <a:rPr lang="fr-FR" altLang="cs-CZ" sz="2000" i="1" dirty="0" err="1"/>
              <a:t>acin</a:t>
            </a:r>
            <a:r>
              <a:rPr lang="cs-CZ" altLang="cs-CZ" sz="2000" i="1" dirty="0"/>
              <a:t>i</a:t>
            </a:r>
            <a:r>
              <a:rPr lang="fr-FR" altLang="cs-CZ" sz="2000" i="1" dirty="0"/>
              <a:t>, </a:t>
            </a:r>
            <a:r>
              <a:rPr lang="fr-FR" altLang="cs-CZ" sz="2000" i="1" dirty="0" err="1"/>
              <a:t>mucinous</a:t>
            </a:r>
            <a:r>
              <a:rPr lang="fr-FR" altLang="cs-CZ" sz="2000" i="1" dirty="0"/>
              <a:t>                                               </a:t>
            </a:r>
            <a:r>
              <a:rPr lang="cs-CZ" altLang="cs-CZ" sz="2000" i="1" dirty="0"/>
              <a:t>					</a:t>
            </a:r>
            <a:r>
              <a:rPr lang="fr-FR" altLang="cs-CZ" sz="2000" i="1" dirty="0"/>
              <a:t>tubules, </a:t>
            </a:r>
            <a:r>
              <a:rPr lang="fr-FR" altLang="cs-CZ" sz="2000" i="1" dirty="0" err="1"/>
              <a:t>serous</a:t>
            </a:r>
            <a:r>
              <a:rPr lang="fr-FR" altLang="cs-CZ" sz="2000" i="1" dirty="0"/>
              <a:t> lunules</a:t>
            </a:r>
            <a:r>
              <a:rPr lang="cs-CZ" altLang="cs-CZ" sz="2000" dirty="0"/>
              <a:t>)</a:t>
            </a:r>
            <a:endParaRPr lang="cs-CZ" altLang="cs-CZ" dirty="0"/>
          </a:p>
          <a:p>
            <a:pPr eaLnBrk="1" hangingPunct="1">
              <a:lnSpc>
                <a:spcPct val="90000"/>
              </a:lnSpc>
              <a:buFontTx/>
              <a:buNone/>
            </a:pPr>
            <a:r>
              <a:rPr lang="cs-CZ" altLang="cs-CZ" dirty="0"/>
              <a:t>                                              	</a:t>
            </a:r>
          </a:p>
          <a:p>
            <a:pPr eaLnBrk="1" hangingPunct="1">
              <a:lnSpc>
                <a:spcPct val="90000"/>
              </a:lnSpc>
              <a:buFontTx/>
              <a:buNone/>
            </a:pPr>
            <a:r>
              <a:rPr lang="cs-CZ" altLang="cs-CZ" b="1" dirty="0">
                <a:solidFill>
                  <a:srgbClr val="008000"/>
                </a:solidFill>
              </a:rPr>
              <a:t>						</a:t>
            </a:r>
            <a:r>
              <a:rPr lang="cs-CZ" altLang="cs-CZ" b="1" dirty="0" err="1">
                <a:solidFill>
                  <a:srgbClr val="008000"/>
                </a:solidFill>
              </a:rPr>
              <a:t>Ducts</a:t>
            </a:r>
            <a:endParaRPr lang="cs-CZ" altLang="cs-CZ" b="1" dirty="0">
              <a:solidFill>
                <a:srgbClr val="008000"/>
              </a:solidFill>
            </a:endParaRPr>
          </a:p>
          <a:p>
            <a:pPr eaLnBrk="1" hangingPunct="1">
              <a:lnSpc>
                <a:spcPct val="90000"/>
              </a:lnSpc>
              <a:buFontTx/>
              <a:buNone/>
            </a:pPr>
            <a:r>
              <a:rPr lang="cs-CZ" altLang="cs-CZ" dirty="0">
                <a:solidFill>
                  <a:srgbClr val="0000FF"/>
                </a:solidFill>
              </a:rPr>
              <a:t>    </a:t>
            </a:r>
            <a:r>
              <a:rPr lang="cs-CZ" altLang="cs-CZ" sz="2000" dirty="0">
                <a:solidFill>
                  <a:srgbClr val="0000FF"/>
                </a:solidFill>
              </a:rPr>
              <a:t>                                                           	</a:t>
            </a:r>
            <a:r>
              <a:rPr lang="en-GB" altLang="cs-CZ" sz="2000" dirty="0">
                <a:solidFill>
                  <a:srgbClr val="0000FF"/>
                </a:solidFill>
              </a:rPr>
              <a:t> </a:t>
            </a:r>
            <a:r>
              <a:rPr lang="en-GB" altLang="cs-CZ" sz="2000" dirty="0"/>
              <a:t>(</a:t>
            </a:r>
            <a:r>
              <a:rPr lang="en-GB" altLang="cs-CZ" sz="2000" i="1" dirty="0"/>
              <a:t>intercalated, striated, </a:t>
            </a:r>
          </a:p>
          <a:p>
            <a:pPr eaLnBrk="1" hangingPunct="1">
              <a:lnSpc>
                <a:spcPct val="90000"/>
              </a:lnSpc>
              <a:buFontTx/>
              <a:buNone/>
            </a:pPr>
            <a:r>
              <a:rPr lang="en-GB" altLang="cs-CZ" sz="2000" i="1" dirty="0"/>
              <a:t>                                                                   	interlobular, main) </a:t>
            </a:r>
          </a:p>
        </p:txBody>
      </p:sp>
      <p:sp>
        <p:nvSpPr>
          <p:cNvPr id="44036" name="Line 4">
            <a:extLst>
              <a:ext uri="{FF2B5EF4-FFF2-40B4-BE49-F238E27FC236}">
                <a16:creationId xmlns:a16="http://schemas.microsoft.com/office/drawing/2014/main" id="{590C9DB6-2ACC-4449-A02D-27FC5F4C3984}"/>
              </a:ext>
            </a:extLst>
          </p:cNvPr>
          <p:cNvSpPr>
            <a:spLocks noChangeShapeType="1"/>
          </p:cNvSpPr>
          <p:nvPr/>
        </p:nvSpPr>
        <p:spPr bwMode="auto">
          <a:xfrm>
            <a:off x="3591642" y="1379668"/>
            <a:ext cx="10080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7" name="Line 5">
            <a:extLst>
              <a:ext uri="{FF2B5EF4-FFF2-40B4-BE49-F238E27FC236}">
                <a16:creationId xmlns:a16="http://schemas.microsoft.com/office/drawing/2014/main" id="{C63AB9BC-F212-43EC-9875-14986E6E3805}"/>
              </a:ext>
            </a:extLst>
          </p:cNvPr>
          <p:cNvSpPr>
            <a:spLocks noChangeShapeType="1"/>
          </p:cNvSpPr>
          <p:nvPr/>
        </p:nvSpPr>
        <p:spPr bwMode="auto">
          <a:xfrm>
            <a:off x="3591642" y="1379668"/>
            <a:ext cx="1008062"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8" name="Line 6">
            <a:extLst>
              <a:ext uri="{FF2B5EF4-FFF2-40B4-BE49-F238E27FC236}">
                <a16:creationId xmlns:a16="http://schemas.microsoft.com/office/drawing/2014/main" id="{D97A6166-A14E-4CAC-89D0-00BF26AF366A}"/>
              </a:ext>
            </a:extLst>
          </p:cNvPr>
          <p:cNvSpPr>
            <a:spLocks noChangeShapeType="1"/>
          </p:cNvSpPr>
          <p:nvPr/>
        </p:nvSpPr>
        <p:spPr bwMode="auto">
          <a:xfrm>
            <a:off x="3977563" y="2900281"/>
            <a:ext cx="5698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9" name="Line 7">
            <a:extLst>
              <a:ext uri="{FF2B5EF4-FFF2-40B4-BE49-F238E27FC236}">
                <a16:creationId xmlns:a16="http://schemas.microsoft.com/office/drawing/2014/main" id="{4F345799-B24D-472C-98AB-DCCE2A4F5156}"/>
              </a:ext>
            </a:extLst>
          </p:cNvPr>
          <p:cNvSpPr>
            <a:spLocks noChangeShapeType="1"/>
          </p:cNvSpPr>
          <p:nvPr/>
        </p:nvSpPr>
        <p:spPr bwMode="auto">
          <a:xfrm>
            <a:off x="5792246" y="2901950"/>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40" name="Line 8">
            <a:extLst>
              <a:ext uri="{FF2B5EF4-FFF2-40B4-BE49-F238E27FC236}">
                <a16:creationId xmlns:a16="http://schemas.microsoft.com/office/drawing/2014/main" id="{73AEEC54-A777-488D-880C-A3BCF634CCD3}"/>
              </a:ext>
            </a:extLst>
          </p:cNvPr>
          <p:cNvSpPr>
            <a:spLocks noChangeShapeType="1"/>
          </p:cNvSpPr>
          <p:nvPr/>
        </p:nvSpPr>
        <p:spPr bwMode="auto">
          <a:xfrm>
            <a:off x="5792246" y="2901951"/>
            <a:ext cx="649287" cy="14398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41" name="Line 9">
            <a:extLst>
              <a:ext uri="{FF2B5EF4-FFF2-40B4-BE49-F238E27FC236}">
                <a16:creationId xmlns:a16="http://schemas.microsoft.com/office/drawing/2014/main" id="{CB0F413B-43BB-4DCD-A8B0-E92FDF707C5E}"/>
              </a:ext>
            </a:extLst>
          </p:cNvPr>
          <p:cNvSpPr>
            <a:spLocks noChangeShapeType="1"/>
          </p:cNvSpPr>
          <p:nvPr/>
        </p:nvSpPr>
        <p:spPr bwMode="auto">
          <a:xfrm>
            <a:off x="5128502" y="2166688"/>
            <a:ext cx="0" cy="43338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pic>
        <p:nvPicPr>
          <p:cNvPr id="44042" name="Picture 4" descr="Figure_113">
            <a:extLst>
              <a:ext uri="{FF2B5EF4-FFF2-40B4-BE49-F238E27FC236}">
                <a16:creationId xmlns:a16="http://schemas.microsoft.com/office/drawing/2014/main" id="{8B7D46F6-06F7-498C-B33E-5BF08C4D7824}"/>
              </a:ext>
            </a:extLst>
          </p:cNvPr>
          <p:cNvPicPr>
            <a:picLocks noGrp="1" noChangeAspect="1" noChangeArrowheads="1"/>
          </p:cNvPicPr>
          <p:nvPr>
            <p:ph sz="half" idx="2"/>
          </p:nvPr>
        </p:nvPicPr>
        <p:blipFill>
          <a:blip r:embed="rId2">
            <a:lum bright="-20000" contrast="10000"/>
            <a:extLst>
              <a:ext uri="{28A0092B-C50C-407E-A947-70E740481C1C}">
                <a14:useLocalDpi xmlns:a14="http://schemas.microsoft.com/office/drawing/2010/main" val="0"/>
              </a:ext>
            </a:extLst>
          </a:blip>
          <a:srcRect/>
          <a:stretch>
            <a:fillRect/>
          </a:stretch>
        </p:blipFill>
        <p:spPr>
          <a:xfrm>
            <a:off x="980718" y="3332080"/>
            <a:ext cx="4787900" cy="335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5">
            <a:extLst>
              <a:ext uri="{FF2B5EF4-FFF2-40B4-BE49-F238E27FC236}">
                <a16:creationId xmlns:a16="http://schemas.microsoft.com/office/drawing/2014/main" id="{5C1107D5-77D6-4697-9914-E17981C28940}"/>
              </a:ext>
            </a:extLst>
          </p:cNvPr>
          <p:cNvSpPr>
            <a:spLocks noChangeArrowheads="1"/>
          </p:cNvSpPr>
          <p:nvPr/>
        </p:nvSpPr>
        <p:spPr bwMode="auto">
          <a:xfrm>
            <a:off x="1754188" y="4995863"/>
            <a:ext cx="33512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FF00"/>
              </a:buClr>
              <a:buFontTx/>
              <a:buNone/>
            </a:pPr>
            <a:endParaRPr lang="cs-CZ" altLang="cs-CZ" sz="1800" dirty="0">
              <a:latin typeface="Tahoma" panose="020B0604030504040204" pitchFamily="34" charset="0"/>
            </a:endParaRPr>
          </a:p>
          <a:p>
            <a:pPr eaLnBrk="1" hangingPunct="1">
              <a:spcBef>
                <a:spcPct val="0"/>
              </a:spcBef>
              <a:buClr>
                <a:srgbClr val="FFFF00"/>
              </a:buClr>
              <a:buFontTx/>
              <a:buNone/>
            </a:pPr>
            <a:r>
              <a:rPr lang="cs-CZ" altLang="cs-CZ" sz="2400" dirty="0" err="1"/>
              <a:t>Human</a:t>
            </a:r>
            <a:r>
              <a:rPr lang="cs-CZ" altLang="cs-CZ" sz="2400" dirty="0"/>
              <a:t>: 32</a:t>
            </a:r>
          </a:p>
        </p:txBody>
      </p:sp>
      <p:sp>
        <p:nvSpPr>
          <p:cNvPr id="5" name="Line 7">
            <a:extLst>
              <a:ext uri="{FF2B5EF4-FFF2-40B4-BE49-F238E27FC236}">
                <a16:creationId xmlns:a16="http://schemas.microsoft.com/office/drawing/2014/main" id="{2F350B95-2396-4067-869A-3D47C7B07317}"/>
              </a:ext>
            </a:extLst>
          </p:cNvPr>
          <p:cNvSpPr>
            <a:spLocks noChangeShapeType="1"/>
          </p:cNvSpPr>
          <p:nvPr/>
        </p:nvSpPr>
        <p:spPr bwMode="auto">
          <a:xfrm>
            <a:off x="4745038" y="6054725"/>
            <a:ext cx="5040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Line 8">
            <a:extLst>
              <a:ext uri="{FF2B5EF4-FFF2-40B4-BE49-F238E27FC236}">
                <a16:creationId xmlns:a16="http://schemas.microsoft.com/office/drawing/2014/main" id="{B00C8641-28C4-47CD-93EE-47D1E672E47B}"/>
              </a:ext>
            </a:extLst>
          </p:cNvPr>
          <p:cNvSpPr>
            <a:spLocks noChangeShapeType="1"/>
          </p:cNvSpPr>
          <p:nvPr/>
        </p:nvSpPr>
        <p:spPr bwMode="auto">
          <a:xfrm>
            <a:off x="5897563" y="5478463"/>
            <a:ext cx="0" cy="1081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Text Box 9">
            <a:extLst>
              <a:ext uri="{FF2B5EF4-FFF2-40B4-BE49-F238E27FC236}">
                <a16:creationId xmlns:a16="http://schemas.microsoft.com/office/drawing/2014/main" id="{914CAE64-6A58-4427-8131-4EF23C473BD5}"/>
              </a:ext>
            </a:extLst>
          </p:cNvPr>
          <p:cNvSpPr txBox="1">
            <a:spLocks noChangeArrowheads="1"/>
          </p:cNvSpPr>
          <p:nvPr/>
        </p:nvSpPr>
        <p:spPr bwMode="auto">
          <a:xfrm>
            <a:off x="5969000" y="4975225"/>
            <a:ext cx="3675063"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a:t>  </a:t>
            </a:r>
            <a:endParaRPr lang="cs-CZ" altLang="cs-CZ" sz="2400">
              <a:solidFill>
                <a:srgbClr val="CC0099"/>
              </a:solidFill>
            </a:endParaRPr>
          </a:p>
          <a:p>
            <a:pPr eaLnBrk="1" hangingPunct="1">
              <a:lnSpc>
                <a:spcPct val="80000"/>
              </a:lnSpc>
              <a:spcBef>
                <a:spcPct val="0"/>
              </a:spcBef>
            </a:pPr>
            <a:endParaRPr lang="cs-CZ" altLang="cs-CZ" sz="2400">
              <a:solidFill>
                <a:srgbClr val="CC0099"/>
              </a:solidFill>
            </a:endParaRPr>
          </a:p>
          <a:p>
            <a:pPr eaLnBrk="1" hangingPunct="1">
              <a:lnSpc>
                <a:spcPct val="80000"/>
              </a:lnSpc>
              <a:spcBef>
                <a:spcPct val="0"/>
              </a:spcBef>
              <a:buFontTx/>
              <a:buNone/>
            </a:pPr>
            <a:r>
              <a:rPr lang="cs-CZ" altLang="cs-CZ" sz="2400">
                <a:solidFill>
                  <a:srgbClr val="CC0099"/>
                </a:solidFill>
              </a:rPr>
              <a:t>I</a:t>
            </a:r>
            <a:r>
              <a:rPr lang="cs-CZ" altLang="cs-CZ" sz="2400" baseline="-25000">
                <a:solidFill>
                  <a:srgbClr val="CC0099"/>
                </a:solidFill>
              </a:rPr>
              <a:t>1</a:t>
            </a:r>
            <a:r>
              <a:rPr lang="cs-CZ" altLang="cs-CZ" sz="2400">
                <a:solidFill>
                  <a:srgbClr val="CC0099"/>
                </a:solidFill>
              </a:rPr>
              <a:t>  I</a:t>
            </a:r>
            <a:r>
              <a:rPr lang="cs-CZ" altLang="cs-CZ" sz="2400" baseline="-25000">
                <a:solidFill>
                  <a:srgbClr val="CC0099"/>
                </a:solidFill>
              </a:rPr>
              <a:t>2</a:t>
            </a:r>
            <a:r>
              <a:rPr lang="cs-CZ" altLang="cs-CZ" sz="2400">
                <a:solidFill>
                  <a:srgbClr val="CC0099"/>
                </a:solidFill>
              </a:rPr>
              <a:t>  C  P</a:t>
            </a:r>
            <a:r>
              <a:rPr lang="cs-CZ" altLang="cs-CZ" sz="2400" baseline="-25000">
                <a:solidFill>
                  <a:srgbClr val="CC0099"/>
                </a:solidFill>
              </a:rPr>
              <a:t>1</a:t>
            </a:r>
            <a:r>
              <a:rPr lang="cs-CZ" altLang="cs-CZ" sz="2400">
                <a:solidFill>
                  <a:srgbClr val="CC0099"/>
                </a:solidFill>
              </a:rPr>
              <a:t>  P</a:t>
            </a:r>
            <a:r>
              <a:rPr lang="cs-CZ" altLang="cs-CZ" sz="2400" baseline="-25000">
                <a:solidFill>
                  <a:srgbClr val="CC0099"/>
                </a:solidFill>
              </a:rPr>
              <a:t>2</a:t>
            </a:r>
            <a:r>
              <a:rPr lang="cs-CZ" altLang="cs-CZ" sz="2400">
                <a:solidFill>
                  <a:srgbClr val="CC0099"/>
                </a:solidFill>
              </a:rPr>
              <a:t>  M</a:t>
            </a:r>
            <a:r>
              <a:rPr lang="cs-CZ" altLang="cs-CZ" sz="2400" baseline="-25000">
                <a:solidFill>
                  <a:srgbClr val="CC0099"/>
                </a:solidFill>
              </a:rPr>
              <a:t>1</a:t>
            </a:r>
            <a:r>
              <a:rPr lang="cs-CZ" altLang="cs-CZ" sz="2400">
                <a:solidFill>
                  <a:srgbClr val="CC0099"/>
                </a:solidFill>
              </a:rPr>
              <a:t>  M</a:t>
            </a:r>
            <a:r>
              <a:rPr lang="cs-CZ" altLang="cs-CZ" sz="2400" baseline="-25000">
                <a:solidFill>
                  <a:srgbClr val="CC0099"/>
                </a:solidFill>
              </a:rPr>
              <a:t>2</a:t>
            </a:r>
            <a:r>
              <a:rPr lang="cs-CZ" altLang="cs-CZ" sz="2400">
                <a:solidFill>
                  <a:srgbClr val="CC0099"/>
                </a:solidFill>
              </a:rPr>
              <a:t>  M</a:t>
            </a:r>
            <a:r>
              <a:rPr lang="cs-CZ" altLang="cs-CZ" sz="2400" baseline="-25000">
                <a:solidFill>
                  <a:srgbClr val="CC0099"/>
                </a:solidFill>
              </a:rPr>
              <a:t>3</a:t>
            </a:r>
            <a:r>
              <a:rPr lang="cs-CZ" altLang="cs-CZ" sz="2400"/>
              <a:t>  </a:t>
            </a:r>
          </a:p>
        </p:txBody>
      </p:sp>
      <p:sp>
        <p:nvSpPr>
          <p:cNvPr id="8" name="Line 10">
            <a:extLst>
              <a:ext uri="{FF2B5EF4-FFF2-40B4-BE49-F238E27FC236}">
                <a16:creationId xmlns:a16="http://schemas.microsoft.com/office/drawing/2014/main" id="{863C2C79-4DD7-4E38-88B4-173EA3119363}"/>
              </a:ext>
            </a:extLst>
          </p:cNvPr>
          <p:cNvSpPr>
            <a:spLocks noChangeShapeType="1"/>
          </p:cNvSpPr>
          <p:nvPr/>
        </p:nvSpPr>
        <p:spPr bwMode="auto">
          <a:xfrm>
            <a:off x="1792288" y="5694363"/>
            <a:ext cx="3168650" cy="0"/>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Text Box 11">
            <a:extLst>
              <a:ext uri="{FF2B5EF4-FFF2-40B4-BE49-F238E27FC236}">
                <a16:creationId xmlns:a16="http://schemas.microsoft.com/office/drawing/2014/main" id="{ADB4B028-7463-4A5C-A0CA-11AF1512296F}"/>
              </a:ext>
            </a:extLst>
          </p:cNvPr>
          <p:cNvSpPr txBox="1">
            <a:spLocks noChangeArrowheads="1"/>
          </p:cNvSpPr>
          <p:nvPr/>
        </p:nvSpPr>
        <p:spPr bwMode="auto">
          <a:xfrm>
            <a:off x="508000" y="387350"/>
            <a:ext cx="11328400" cy="95410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800" b="1" dirty="0"/>
              <a:t>Number of teeth </a:t>
            </a:r>
            <a:r>
              <a:rPr lang="en-US" altLang="cs-CZ" sz="2800" dirty="0"/>
              <a:t>- species characteristic, variable, approx. 15 - 170 teeth.</a:t>
            </a:r>
            <a:endParaRPr lang="cs-CZ" altLang="cs-CZ" sz="2800" dirty="0"/>
          </a:p>
          <a:p>
            <a:pPr eaLnBrk="1" hangingPunct="1">
              <a:spcBef>
                <a:spcPct val="0"/>
              </a:spcBef>
              <a:buFontTx/>
              <a:buNone/>
            </a:pPr>
            <a:r>
              <a:rPr lang="en-US" altLang="cs-CZ" sz="2800" dirty="0"/>
              <a:t>The number of teeth is an important taxonomic feature</a:t>
            </a:r>
            <a:r>
              <a:rPr lang="cs-CZ" altLang="cs-CZ" sz="2800" dirty="0"/>
              <a:t>.</a:t>
            </a:r>
            <a:endParaRPr lang="cs-CZ" altLang="cs-CZ" sz="2400" dirty="0"/>
          </a:p>
        </p:txBody>
      </p:sp>
      <p:sp>
        <p:nvSpPr>
          <p:cNvPr id="10" name="TextovéPole 1">
            <a:extLst>
              <a:ext uri="{FF2B5EF4-FFF2-40B4-BE49-F238E27FC236}">
                <a16:creationId xmlns:a16="http://schemas.microsoft.com/office/drawing/2014/main" id="{72A2E019-28F7-48F0-B992-B34ED05ABB85}"/>
              </a:ext>
            </a:extLst>
          </p:cNvPr>
          <p:cNvSpPr txBox="1">
            <a:spLocks noChangeArrowheads="1"/>
          </p:cNvSpPr>
          <p:nvPr/>
        </p:nvSpPr>
        <p:spPr bwMode="auto">
          <a:xfrm>
            <a:off x="5899150" y="5213350"/>
            <a:ext cx="3481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a:t>permanentní dentice – LH kvadrant</a:t>
            </a:r>
          </a:p>
        </p:txBody>
      </p:sp>
      <p:grpSp>
        <p:nvGrpSpPr>
          <p:cNvPr id="13" name="Skupina 12">
            <a:extLst>
              <a:ext uri="{FF2B5EF4-FFF2-40B4-BE49-F238E27FC236}">
                <a16:creationId xmlns:a16="http://schemas.microsoft.com/office/drawing/2014/main" id="{160A1498-3CA8-40EF-8D4D-F9AAB4D04979}"/>
              </a:ext>
            </a:extLst>
          </p:cNvPr>
          <p:cNvGrpSpPr/>
          <p:nvPr/>
        </p:nvGrpSpPr>
        <p:grpSpPr>
          <a:xfrm>
            <a:off x="2709835" y="2179898"/>
            <a:ext cx="5681690" cy="2264662"/>
            <a:chOff x="1804960" y="1936382"/>
            <a:chExt cx="7899867" cy="3148803"/>
          </a:xfrm>
        </p:grpSpPr>
        <p:pic>
          <p:nvPicPr>
            <p:cNvPr id="14" name="Obrázek 13" descr="početzubů_savci.jpg">
              <a:extLst>
                <a:ext uri="{FF2B5EF4-FFF2-40B4-BE49-F238E27FC236}">
                  <a16:creationId xmlns:a16="http://schemas.microsoft.com/office/drawing/2014/main" id="{43216A25-49EF-4EB5-81B1-38B79F153295}"/>
                </a:ext>
              </a:extLst>
            </p:cNvPr>
            <p:cNvPicPr>
              <a:picLocks noChangeAspect="1"/>
            </p:cNvPicPr>
            <p:nvPr/>
          </p:nvPicPr>
          <p:blipFill>
            <a:blip r:embed="rId2" cstate="print"/>
            <a:srcRect b="8303"/>
            <a:stretch>
              <a:fillRect/>
            </a:stretch>
          </p:blipFill>
          <p:spPr>
            <a:xfrm>
              <a:off x="1804960" y="1936382"/>
              <a:ext cx="7899867" cy="3148803"/>
            </a:xfrm>
            <a:prstGeom prst="rect">
              <a:avLst/>
            </a:prstGeom>
          </p:spPr>
        </p:pic>
        <p:sp>
          <p:nvSpPr>
            <p:cNvPr id="15" name="Obdélník 14">
              <a:extLst>
                <a:ext uri="{FF2B5EF4-FFF2-40B4-BE49-F238E27FC236}">
                  <a16:creationId xmlns:a16="http://schemas.microsoft.com/office/drawing/2014/main" id="{9E97C757-DE3A-4B3D-8E57-58A7FB5B7C28}"/>
                </a:ext>
              </a:extLst>
            </p:cNvPr>
            <p:cNvSpPr/>
            <p:nvPr/>
          </p:nvSpPr>
          <p:spPr>
            <a:xfrm>
              <a:off x="6473825" y="3290889"/>
              <a:ext cx="2286000" cy="714375"/>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lumMod val="85000"/>
                    <a:lumOff val="15000"/>
                  </a:schemeClr>
                </a:solidFill>
              </a:endParaRPr>
            </a:p>
          </p:txBody>
        </p:sp>
      </p:grpSp>
    </p:spTree>
    <p:extLst>
      <p:ext uri="{BB962C8B-B14F-4D97-AF65-F5344CB8AC3E}">
        <p14:creationId xmlns:p14="http://schemas.microsoft.com/office/powerpoint/2010/main" val="2663696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Image result for diphyodont polyphyodont monophyod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075" y="1104316"/>
            <a:ext cx="9144000" cy="5669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3F6F3CC-78C9-43CE-9406-3C1EC94BE751}"/>
              </a:ext>
            </a:extLst>
          </p:cNvPr>
          <p:cNvSpPr txBox="1"/>
          <p:nvPr/>
        </p:nvSpPr>
        <p:spPr>
          <a:xfrm>
            <a:off x="2958220" y="205449"/>
            <a:ext cx="6097508" cy="445635"/>
          </a:xfrm>
          <a:prstGeom prst="rect">
            <a:avLst/>
          </a:prstGeom>
          <a:noFill/>
        </p:spPr>
        <p:txBody>
          <a:bodyPr wrap="square">
            <a:spAutoFit/>
          </a:bodyPr>
          <a:lstStyle/>
          <a:p>
            <a:pPr algn="ctr" eaLnBrk="1" hangingPunct="1">
              <a:lnSpc>
                <a:spcPct val="80000"/>
              </a:lnSpc>
              <a:buFont typeface="Wingdings" pitchFamily="2" charset="2"/>
              <a:buNone/>
              <a:defRPr/>
            </a:pPr>
            <a:r>
              <a:rPr lang="en-US" sz="2800" b="1" dirty="0">
                <a:solidFill>
                  <a:schemeClr val="tx1">
                    <a:lumMod val="85000"/>
                    <a:lumOff val="15000"/>
                  </a:schemeClr>
                </a:solidFill>
              </a:rPr>
              <a:t>Set of all teeth = dentition</a:t>
            </a:r>
            <a:endParaRPr lang="cs-CZ" sz="2800" b="1" dirty="0">
              <a:solidFill>
                <a:schemeClr val="tx1">
                  <a:lumMod val="85000"/>
                  <a:lumOff val="15000"/>
                </a:schemeClr>
              </a:solidFill>
            </a:endParaRPr>
          </a:p>
        </p:txBody>
      </p:sp>
    </p:spTree>
    <p:extLst>
      <p:ext uri="{BB962C8B-B14F-4D97-AF65-F5344CB8AC3E}">
        <p14:creationId xmlns:p14="http://schemas.microsoft.com/office/powerpoint/2010/main" val="176075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72016" y="384176"/>
            <a:ext cx="11600884" cy="6194424"/>
          </a:xfrm>
        </p:spPr>
        <p:txBody>
          <a:bodyPr>
            <a:noAutofit/>
          </a:bodyPr>
          <a:lstStyle/>
          <a:p>
            <a:pPr algn="ctr" eaLnBrk="1" hangingPunct="1">
              <a:lnSpc>
                <a:spcPct val="80000"/>
              </a:lnSpc>
              <a:buFont typeface="Wingdings" pitchFamily="2" charset="2"/>
              <a:buNone/>
              <a:defRPr/>
            </a:pPr>
            <a:r>
              <a:rPr lang="en-US" sz="2400" dirty="0">
                <a:solidFill>
                  <a:schemeClr val="tx1">
                    <a:lumMod val="85000"/>
                    <a:lumOff val="15000"/>
                  </a:schemeClr>
                </a:solidFill>
              </a:rPr>
              <a:t>Set of all teeth = </a:t>
            </a:r>
            <a:r>
              <a:rPr lang="en-US" sz="2400" b="1" dirty="0">
                <a:solidFill>
                  <a:schemeClr val="tx1">
                    <a:lumMod val="85000"/>
                    <a:lumOff val="15000"/>
                  </a:schemeClr>
                </a:solidFill>
              </a:rPr>
              <a:t>dentition</a:t>
            </a:r>
            <a:endParaRPr lang="cs-CZ" sz="1800" b="1" dirty="0">
              <a:solidFill>
                <a:schemeClr val="tx1">
                  <a:lumMod val="85000"/>
                  <a:lumOff val="15000"/>
                </a:schemeClr>
              </a:solidFill>
            </a:endParaRPr>
          </a:p>
          <a:p>
            <a:pPr algn="ctr" eaLnBrk="1" hangingPunct="1">
              <a:lnSpc>
                <a:spcPct val="80000"/>
              </a:lnSpc>
              <a:buFont typeface="Wingdings" pitchFamily="2" charset="2"/>
              <a:buNone/>
              <a:defRPr/>
            </a:pPr>
            <a:r>
              <a:rPr lang="cs-CZ" sz="2000" b="1" dirty="0" err="1">
                <a:solidFill>
                  <a:schemeClr val="tx1">
                    <a:lumMod val="85000"/>
                    <a:lumOff val="15000"/>
                  </a:schemeClr>
                </a:solidFill>
              </a:rPr>
              <a:t>Types</a:t>
            </a:r>
            <a:r>
              <a:rPr lang="cs-CZ" sz="2000" b="1" dirty="0">
                <a:solidFill>
                  <a:schemeClr val="tx1">
                    <a:lumMod val="85000"/>
                    <a:lumOff val="15000"/>
                  </a:schemeClr>
                </a:solidFill>
              </a:rPr>
              <a:t> </a:t>
            </a:r>
            <a:r>
              <a:rPr lang="cs-CZ" sz="2000" b="1" dirty="0" err="1">
                <a:solidFill>
                  <a:schemeClr val="tx1">
                    <a:lumMod val="85000"/>
                    <a:lumOff val="15000"/>
                  </a:schemeClr>
                </a:solidFill>
              </a:rPr>
              <a:t>of</a:t>
            </a:r>
            <a:r>
              <a:rPr lang="cs-CZ" sz="2000" b="1" dirty="0">
                <a:solidFill>
                  <a:schemeClr val="tx1">
                    <a:lumMod val="85000"/>
                    <a:lumOff val="15000"/>
                  </a:schemeClr>
                </a:solidFill>
              </a:rPr>
              <a:t> </a:t>
            </a:r>
            <a:r>
              <a:rPr lang="cs-CZ" sz="2000" b="1" dirty="0" err="1">
                <a:solidFill>
                  <a:schemeClr val="tx1">
                    <a:lumMod val="85000"/>
                    <a:lumOff val="15000"/>
                  </a:schemeClr>
                </a:solidFill>
              </a:rPr>
              <a:t>dentition</a:t>
            </a:r>
            <a:endParaRPr lang="cs-CZ" sz="2000" b="1" dirty="0">
              <a:solidFill>
                <a:schemeClr val="tx1">
                  <a:lumMod val="85000"/>
                  <a:lumOff val="15000"/>
                </a:schemeClr>
              </a:solidFill>
            </a:endParaRPr>
          </a:p>
          <a:p>
            <a:pPr marL="0" indent="0" eaLnBrk="1" hangingPunct="1">
              <a:lnSpc>
                <a:spcPct val="80000"/>
              </a:lnSpc>
              <a:buFont typeface="Wingdings" pitchFamily="2" charset="2"/>
              <a:buNone/>
              <a:defRPr/>
            </a:pP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cs-CZ" sz="1800" b="1" dirty="0" err="1">
                <a:solidFill>
                  <a:schemeClr val="tx1">
                    <a:lumMod val="85000"/>
                    <a:lumOff val="15000"/>
                  </a:schemeClr>
                </a:solidFill>
              </a:rPr>
              <a:t>Shape</a:t>
            </a:r>
            <a:r>
              <a:rPr lang="cs-CZ" sz="1800" dirty="0">
                <a:solidFill>
                  <a:schemeClr val="tx1">
                    <a:lumMod val="85000"/>
                    <a:lumOff val="15000"/>
                  </a:schemeClr>
                </a:solidFill>
              </a:rPr>
              <a:t> </a:t>
            </a:r>
            <a:r>
              <a:rPr lang="cs-CZ" sz="1800" dirty="0" err="1">
                <a:solidFill>
                  <a:schemeClr val="tx1">
                    <a:lumMod val="85000"/>
                    <a:lumOff val="15000"/>
                  </a:schemeClr>
                </a:solidFill>
              </a:rPr>
              <a:t>of</a:t>
            </a:r>
            <a:r>
              <a:rPr lang="cs-CZ" sz="1800" dirty="0">
                <a:solidFill>
                  <a:schemeClr val="tx1">
                    <a:lumMod val="85000"/>
                    <a:lumOff val="15000"/>
                  </a:schemeClr>
                </a:solidFill>
              </a:rPr>
              <a:t> </a:t>
            </a:r>
            <a:r>
              <a:rPr lang="cs-CZ" sz="1800" dirty="0" err="1">
                <a:solidFill>
                  <a:schemeClr val="tx1">
                    <a:lumMod val="85000"/>
                    <a:lumOff val="15000"/>
                  </a:schemeClr>
                </a:solidFill>
              </a:rPr>
              <a:t>teeth</a:t>
            </a:r>
            <a:r>
              <a:rPr lang="cs-CZ" sz="1800" dirty="0">
                <a:solidFill>
                  <a:schemeClr val="tx1">
                    <a:lumMod val="85000"/>
                    <a:lumOff val="15000"/>
                  </a:schemeClr>
                </a:solidFill>
              </a:rPr>
              <a:t>:</a:t>
            </a:r>
            <a:r>
              <a:rPr lang="cs-CZ" sz="1800" b="1" dirty="0">
                <a:solidFill>
                  <a:schemeClr val="tx1">
                    <a:lumMod val="85000"/>
                    <a:lumOff val="15000"/>
                  </a:schemeClr>
                </a:solidFill>
              </a:rPr>
              <a:t>	homodont</a:t>
            </a:r>
            <a:r>
              <a:rPr lang="cs-CZ" sz="1800" dirty="0">
                <a:solidFill>
                  <a:schemeClr val="tx1">
                    <a:lumMod val="85000"/>
                    <a:lumOff val="15000"/>
                  </a:schemeClr>
                </a:solidFill>
              </a:rPr>
              <a:t> - </a:t>
            </a:r>
            <a:r>
              <a:rPr lang="cs-CZ" sz="1800" dirty="0" err="1">
                <a:solidFill>
                  <a:schemeClr val="tx1">
                    <a:lumMod val="85000"/>
                    <a:lumOff val="15000"/>
                  </a:schemeClr>
                </a:solidFill>
              </a:rPr>
              <a:t>identical</a:t>
            </a:r>
            <a:r>
              <a:rPr lang="cs-CZ" sz="1800" dirty="0">
                <a:solidFill>
                  <a:schemeClr val="tx1">
                    <a:lumMod val="85000"/>
                    <a:lumOff val="15000"/>
                  </a:schemeClr>
                </a:solidFill>
              </a:rPr>
              <a:t> in </a:t>
            </a:r>
            <a:r>
              <a:rPr lang="cs-CZ" sz="1800" dirty="0" err="1">
                <a:solidFill>
                  <a:schemeClr val="tx1">
                    <a:lumMod val="85000"/>
                    <a:lumOff val="15000"/>
                  </a:schemeClr>
                </a:solidFill>
              </a:rPr>
              <a:t>shape</a:t>
            </a: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cs-CZ" sz="1800" dirty="0">
                <a:solidFill>
                  <a:schemeClr val="tx1">
                    <a:lumMod val="85000"/>
                    <a:lumOff val="15000"/>
                  </a:schemeClr>
                </a:solidFill>
              </a:rPr>
              <a:t>		</a:t>
            </a:r>
            <a:r>
              <a:rPr lang="cs-CZ" sz="1800" b="1" dirty="0">
                <a:solidFill>
                  <a:schemeClr val="tx1">
                    <a:lumMod val="85000"/>
                    <a:lumOff val="15000"/>
                  </a:schemeClr>
                </a:solidFill>
              </a:rPr>
              <a:t>heterodont </a:t>
            </a:r>
            <a:r>
              <a:rPr lang="cs-CZ" sz="1800" dirty="0">
                <a:solidFill>
                  <a:schemeClr val="tx1">
                    <a:lumMod val="85000"/>
                    <a:lumOff val="15000"/>
                  </a:schemeClr>
                </a:solidFill>
              </a:rPr>
              <a:t>- </a:t>
            </a:r>
            <a:r>
              <a:rPr lang="cs-CZ" sz="1800" dirty="0" err="1">
                <a:solidFill>
                  <a:schemeClr val="tx1">
                    <a:lumMod val="85000"/>
                    <a:lumOff val="15000"/>
                  </a:schemeClr>
                </a:solidFill>
              </a:rPr>
              <a:t>different</a:t>
            </a:r>
            <a:r>
              <a:rPr lang="cs-CZ" sz="1800" dirty="0">
                <a:solidFill>
                  <a:schemeClr val="tx1">
                    <a:lumMod val="85000"/>
                    <a:lumOff val="15000"/>
                  </a:schemeClr>
                </a:solidFill>
              </a:rPr>
              <a:t> in </a:t>
            </a:r>
            <a:r>
              <a:rPr lang="cs-CZ" sz="1800" dirty="0" err="1">
                <a:solidFill>
                  <a:schemeClr val="tx1">
                    <a:lumMod val="85000"/>
                    <a:lumOff val="15000"/>
                  </a:schemeClr>
                </a:solidFill>
              </a:rPr>
              <a:t>shape</a:t>
            </a: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cs-CZ" sz="1800" dirty="0">
                <a:solidFill>
                  <a:schemeClr val="tx1">
                    <a:lumMod val="85000"/>
                    <a:lumOff val="15000"/>
                  </a:schemeClr>
                </a:solidFill>
              </a:rPr>
              <a:t>		(in </a:t>
            </a:r>
            <a:r>
              <a:rPr lang="cs-CZ" sz="1800" dirty="0" err="1">
                <a:solidFill>
                  <a:schemeClr val="tx1">
                    <a:lumMod val="85000"/>
                    <a:lumOff val="15000"/>
                  </a:schemeClr>
                </a:solidFill>
              </a:rPr>
              <a:t>mammals</a:t>
            </a:r>
            <a:r>
              <a:rPr lang="cs-CZ" sz="1800" dirty="0">
                <a:solidFill>
                  <a:schemeClr val="tx1">
                    <a:lumMod val="85000"/>
                    <a:lumOff val="15000"/>
                  </a:schemeClr>
                </a:solidFill>
              </a:rPr>
              <a:t> </a:t>
            </a: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incisivi</a:t>
            </a:r>
            <a:r>
              <a:rPr lang="cs-CZ" sz="1800" dirty="0">
                <a:solidFill>
                  <a:schemeClr val="tx1">
                    <a:lumMod val="85000"/>
                    <a:lumOff val="15000"/>
                  </a:schemeClr>
                </a:solidFill>
              </a:rPr>
              <a:t>, </a:t>
            </a:r>
            <a:r>
              <a:rPr lang="cs-CZ" sz="1800" dirty="0" err="1">
                <a:solidFill>
                  <a:schemeClr val="tx1">
                    <a:lumMod val="85000"/>
                    <a:lumOff val="15000"/>
                  </a:schemeClr>
                </a:solidFill>
              </a:rPr>
              <a:t>canini</a:t>
            </a:r>
            <a:r>
              <a:rPr lang="cs-CZ" sz="1800" dirty="0">
                <a:solidFill>
                  <a:schemeClr val="tx1">
                    <a:lumMod val="85000"/>
                    <a:lumOff val="15000"/>
                  </a:schemeClr>
                </a:solidFill>
              </a:rPr>
              <a:t>, </a:t>
            </a:r>
            <a:r>
              <a:rPr lang="cs-CZ" sz="1800" dirty="0" err="1">
                <a:solidFill>
                  <a:schemeClr val="tx1">
                    <a:lumMod val="85000"/>
                    <a:lumOff val="15000"/>
                  </a:schemeClr>
                </a:solidFill>
              </a:rPr>
              <a:t>praemolares</a:t>
            </a:r>
            <a:r>
              <a:rPr lang="cs-CZ" sz="1800" dirty="0">
                <a:solidFill>
                  <a:schemeClr val="tx1">
                    <a:lumMod val="85000"/>
                    <a:lumOff val="15000"/>
                  </a:schemeClr>
                </a:solidFill>
              </a:rPr>
              <a:t> and </a:t>
            </a:r>
            <a:r>
              <a:rPr lang="cs-CZ" sz="1800" dirty="0" err="1">
                <a:solidFill>
                  <a:schemeClr val="tx1">
                    <a:lumMod val="85000"/>
                    <a:lumOff val="15000"/>
                  </a:schemeClr>
                </a:solidFill>
              </a:rPr>
              <a:t>molares</a:t>
            </a:r>
            <a:r>
              <a:rPr lang="cs-CZ" sz="1800" dirty="0">
                <a:solidFill>
                  <a:schemeClr val="tx1">
                    <a:lumMod val="85000"/>
                    <a:lumOff val="15000"/>
                  </a:schemeClr>
                </a:solidFill>
              </a:rPr>
              <a:t>)</a:t>
            </a:r>
          </a:p>
          <a:p>
            <a:pPr marL="0" lvl="1" indent="0" eaLnBrk="1" hangingPunct="1">
              <a:lnSpc>
                <a:spcPct val="80000"/>
              </a:lnSpc>
              <a:spcBef>
                <a:spcPts val="600"/>
              </a:spcBef>
              <a:spcAft>
                <a:spcPts val="600"/>
              </a:spcAft>
              <a:buClr>
                <a:srgbClr val="FFFF00"/>
              </a:buClr>
              <a:buSzTx/>
              <a:buNone/>
              <a:defRPr/>
            </a:pP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en-US" sz="1800" dirty="0">
                <a:solidFill>
                  <a:schemeClr val="tx1">
                    <a:lumMod val="85000"/>
                    <a:lumOff val="15000"/>
                  </a:schemeClr>
                </a:solidFill>
              </a:rPr>
              <a:t>According to the </a:t>
            </a:r>
            <a:r>
              <a:rPr lang="en-US" sz="1800" b="1" dirty="0">
                <a:solidFill>
                  <a:schemeClr val="tx1">
                    <a:lumMod val="85000"/>
                    <a:lumOff val="15000"/>
                  </a:schemeClr>
                </a:solidFill>
              </a:rPr>
              <a:t>number of replacements </a:t>
            </a:r>
            <a:r>
              <a:rPr lang="en-US" sz="1800" dirty="0">
                <a:solidFill>
                  <a:schemeClr val="tx1">
                    <a:lumMod val="85000"/>
                    <a:lumOff val="15000"/>
                  </a:schemeClr>
                </a:solidFill>
              </a:rPr>
              <a:t>(sets of teeth) during life:</a:t>
            </a: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monofyodont</a:t>
            </a:r>
            <a:r>
              <a:rPr lang="cs-CZ" sz="1800" dirty="0">
                <a:solidFill>
                  <a:schemeClr val="tx1">
                    <a:lumMod val="85000"/>
                    <a:lumOff val="15000"/>
                  </a:schemeClr>
                </a:solidFill>
              </a:rPr>
              <a:t> - </a:t>
            </a:r>
            <a:r>
              <a:rPr lang="cs-CZ" sz="1800" dirty="0" err="1">
                <a:solidFill>
                  <a:schemeClr val="tx1">
                    <a:lumMod val="85000"/>
                    <a:lumOff val="15000"/>
                  </a:schemeClr>
                </a:solidFill>
              </a:rPr>
              <a:t>e.g</a:t>
            </a:r>
            <a:r>
              <a:rPr lang="cs-CZ" sz="1800" dirty="0">
                <a:solidFill>
                  <a:schemeClr val="tx1">
                    <a:lumMod val="85000"/>
                    <a:lumOff val="15000"/>
                  </a:schemeClr>
                </a:solidFill>
              </a:rPr>
              <a:t>., </a:t>
            </a:r>
            <a:r>
              <a:rPr lang="cs-CZ" sz="1800" dirty="0" err="1">
                <a:solidFill>
                  <a:schemeClr val="tx1">
                    <a:lumMod val="85000"/>
                    <a:lumOff val="15000"/>
                  </a:schemeClr>
                </a:solidFill>
              </a:rPr>
              <a:t>Holocephala</a:t>
            </a:r>
            <a:r>
              <a:rPr lang="cs-CZ" sz="1800" dirty="0">
                <a:solidFill>
                  <a:schemeClr val="tx1">
                    <a:lumMod val="85000"/>
                    <a:lumOff val="15000"/>
                  </a:schemeClr>
                </a:solidFill>
              </a:rPr>
              <a:t> - </a:t>
            </a:r>
            <a:r>
              <a:rPr lang="cs-CZ" sz="1800" dirty="0" err="1">
                <a:solidFill>
                  <a:schemeClr val="tx1">
                    <a:lumMod val="85000"/>
                    <a:lumOff val="15000"/>
                  </a:schemeClr>
                </a:solidFill>
              </a:rPr>
              <a:t>chimeras</a:t>
            </a:r>
            <a:r>
              <a:rPr lang="cs-CZ" sz="1800" dirty="0">
                <a:solidFill>
                  <a:schemeClr val="tx1">
                    <a:lumMod val="85000"/>
                    <a:lumOff val="15000"/>
                  </a:schemeClr>
                </a:solidFill>
              </a:rPr>
              <a:t>)</a:t>
            </a:r>
          </a:p>
          <a:p>
            <a:pPr marL="0" lvl="1" indent="0" eaLnBrk="1" hangingPunct="1">
              <a:lnSpc>
                <a:spcPct val="80000"/>
              </a:lnSpc>
              <a:spcBef>
                <a:spcPts val="600"/>
              </a:spcBef>
              <a:spcAft>
                <a:spcPts val="600"/>
              </a:spcAft>
              <a:buClr>
                <a:srgbClr val="FFFF00"/>
              </a:buClr>
              <a:buSzTx/>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difyodont</a:t>
            </a:r>
            <a:r>
              <a:rPr lang="cs-CZ" sz="1800" dirty="0">
                <a:solidFill>
                  <a:schemeClr val="tx1">
                    <a:lumMod val="85000"/>
                    <a:lumOff val="15000"/>
                  </a:schemeClr>
                </a:solidFill>
              </a:rPr>
              <a:t> (</a:t>
            </a:r>
            <a:r>
              <a:rPr lang="cs-CZ" sz="1800" dirty="0" err="1">
                <a:solidFill>
                  <a:schemeClr val="tx1">
                    <a:lumMod val="85000"/>
                    <a:lumOff val="15000"/>
                  </a:schemeClr>
                </a:solidFill>
              </a:rPr>
              <a:t>dentes</a:t>
            </a:r>
            <a:r>
              <a:rPr lang="cs-CZ" sz="1800" dirty="0">
                <a:solidFill>
                  <a:schemeClr val="tx1">
                    <a:lumMod val="85000"/>
                    <a:lumOff val="15000"/>
                  </a:schemeClr>
                </a:solidFill>
              </a:rPr>
              <a:t> decidui, </a:t>
            </a: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permanentes</a:t>
            </a:r>
            <a:r>
              <a:rPr lang="cs-CZ" sz="1800" dirty="0">
                <a:solidFill>
                  <a:schemeClr val="tx1">
                    <a:lumMod val="85000"/>
                    <a:lumOff val="15000"/>
                  </a:schemeClr>
                </a:solidFill>
              </a:rPr>
              <a:t>) – </a:t>
            </a:r>
            <a:r>
              <a:rPr lang="cs-CZ" sz="1800" dirty="0" err="1">
                <a:solidFill>
                  <a:schemeClr val="tx1">
                    <a:lumMod val="85000"/>
                    <a:lumOff val="15000"/>
                  </a:schemeClr>
                </a:solidFill>
              </a:rPr>
              <a:t>e.g</a:t>
            </a:r>
            <a:r>
              <a:rPr lang="cs-CZ" sz="1800" dirty="0">
                <a:solidFill>
                  <a:schemeClr val="tx1">
                    <a:lumMod val="85000"/>
                    <a:lumOff val="15000"/>
                  </a:schemeClr>
                </a:solidFill>
              </a:rPr>
              <a:t>. </a:t>
            </a:r>
            <a:r>
              <a:rPr lang="cs-CZ" sz="1800" dirty="0" err="1">
                <a:solidFill>
                  <a:schemeClr val="tx1">
                    <a:lumMod val="85000"/>
                    <a:lumOff val="15000"/>
                  </a:schemeClr>
                </a:solidFill>
              </a:rPr>
              <a:t>mammals</a:t>
            </a:r>
            <a:endParaRPr lang="cs-CZ" sz="1800" dirty="0">
              <a:solidFill>
                <a:schemeClr val="tx1">
                  <a:lumMod val="85000"/>
                  <a:lumOff val="15000"/>
                </a:schemeClr>
              </a:solidFill>
            </a:endParaRPr>
          </a:p>
          <a:p>
            <a:pPr marL="0" lvl="1" indent="0" eaLnBrk="1" hangingPunct="1">
              <a:lnSpc>
                <a:spcPct val="80000"/>
              </a:lnSpc>
              <a:spcBef>
                <a:spcPts val="600"/>
              </a:spcBef>
              <a:spcAft>
                <a:spcPts val="600"/>
              </a:spcAft>
              <a:buClr>
                <a:srgbClr val="FFFF00"/>
              </a:buClr>
              <a:buSzTx/>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polyphyodont</a:t>
            </a:r>
            <a:r>
              <a:rPr lang="cs-CZ" sz="1800" dirty="0">
                <a:solidFill>
                  <a:schemeClr val="tx1">
                    <a:lumMod val="85000"/>
                    <a:lumOff val="15000"/>
                  </a:schemeClr>
                </a:solidFill>
              </a:rPr>
              <a:t> - </a:t>
            </a:r>
            <a:r>
              <a:rPr lang="cs-CZ" sz="1800" dirty="0" err="1">
                <a:solidFill>
                  <a:schemeClr val="tx1">
                    <a:lumMod val="85000"/>
                    <a:lumOff val="15000"/>
                  </a:schemeClr>
                </a:solidFill>
              </a:rPr>
              <a:t>e.g</a:t>
            </a:r>
            <a:r>
              <a:rPr lang="cs-CZ" sz="1800" dirty="0">
                <a:solidFill>
                  <a:schemeClr val="tx1">
                    <a:lumMod val="85000"/>
                    <a:lumOff val="15000"/>
                  </a:schemeClr>
                </a:solidFill>
              </a:rPr>
              <a:t>., </a:t>
            </a:r>
            <a:r>
              <a:rPr lang="cs-CZ" sz="1800" dirty="0" err="1">
                <a:solidFill>
                  <a:schemeClr val="tx1">
                    <a:lumMod val="85000"/>
                    <a:lumOff val="15000"/>
                  </a:schemeClr>
                </a:solidFill>
              </a:rPr>
              <a:t>fish</a:t>
            </a:r>
            <a:r>
              <a:rPr lang="cs-CZ" sz="1800" dirty="0">
                <a:solidFill>
                  <a:schemeClr val="tx1">
                    <a:lumMod val="85000"/>
                    <a:lumOff val="15000"/>
                  </a:schemeClr>
                </a:solidFill>
              </a:rPr>
              <a:t>, </a:t>
            </a:r>
            <a:r>
              <a:rPr lang="cs-CZ" sz="1800" dirty="0" err="1">
                <a:solidFill>
                  <a:schemeClr val="tx1">
                    <a:lumMod val="85000"/>
                    <a:lumOff val="15000"/>
                  </a:schemeClr>
                </a:solidFill>
              </a:rPr>
              <a:t>lower</a:t>
            </a:r>
            <a:r>
              <a:rPr lang="cs-CZ" sz="1800" dirty="0">
                <a:solidFill>
                  <a:schemeClr val="tx1">
                    <a:lumMod val="85000"/>
                    <a:lumOff val="15000"/>
                  </a:schemeClr>
                </a:solidFill>
              </a:rPr>
              <a:t> </a:t>
            </a:r>
            <a:r>
              <a:rPr lang="cs-CZ" sz="1800" dirty="0" err="1">
                <a:solidFill>
                  <a:schemeClr val="tx1">
                    <a:lumMod val="85000"/>
                    <a:lumOff val="15000"/>
                  </a:schemeClr>
                </a:solidFill>
              </a:rPr>
              <a:t>amphibians</a:t>
            </a:r>
            <a:endParaRPr lang="cs-CZ" sz="1800" dirty="0">
              <a:solidFill>
                <a:schemeClr val="tx1">
                  <a:lumMod val="85000"/>
                  <a:lumOff val="15000"/>
                </a:schemeClr>
              </a:solidFill>
            </a:endParaRPr>
          </a:p>
          <a:p>
            <a:pPr marL="0" indent="0" eaLnBrk="1" hangingPunct="1">
              <a:lnSpc>
                <a:spcPct val="80000"/>
              </a:lnSpc>
              <a:spcBef>
                <a:spcPts val="600"/>
              </a:spcBef>
              <a:spcAft>
                <a:spcPts val="600"/>
              </a:spcAft>
              <a:buFont typeface="Wingdings" pitchFamily="2" charset="2"/>
              <a:buNone/>
              <a:defRPr/>
            </a:pPr>
            <a:r>
              <a:rPr lang="cs-CZ" sz="1800" dirty="0">
                <a:solidFill>
                  <a:schemeClr val="tx1">
                    <a:lumMod val="85000"/>
                    <a:lumOff val="15000"/>
                  </a:schemeClr>
                </a:solidFill>
              </a:rPr>
              <a:t> </a:t>
            </a:r>
          </a:p>
          <a:p>
            <a:pPr marL="0" indent="0" eaLnBrk="1" hangingPunct="1">
              <a:lnSpc>
                <a:spcPct val="80000"/>
              </a:lnSpc>
              <a:spcBef>
                <a:spcPts val="600"/>
              </a:spcBef>
              <a:spcAft>
                <a:spcPts val="600"/>
              </a:spcAft>
              <a:buFont typeface="Wingdings" pitchFamily="2" charset="2"/>
              <a:buNone/>
              <a:defRPr/>
            </a:pPr>
            <a:r>
              <a:rPr lang="en-US" sz="1800" dirty="0">
                <a:solidFill>
                  <a:schemeClr val="tx1">
                    <a:lumMod val="85000"/>
                    <a:lumOff val="15000"/>
                  </a:schemeClr>
                </a:solidFill>
              </a:rPr>
              <a:t>According to the </a:t>
            </a:r>
            <a:r>
              <a:rPr lang="en-US" sz="1800" b="1" dirty="0">
                <a:solidFill>
                  <a:schemeClr val="tx1">
                    <a:lumMod val="85000"/>
                    <a:lumOff val="15000"/>
                  </a:schemeClr>
                </a:solidFill>
              </a:rPr>
              <a:t>attachment</a:t>
            </a:r>
            <a:r>
              <a:rPr lang="en-US" sz="1800" dirty="0">
                <a:solidFill>
                  <a:schemeClr val="tx1">
                    <a:lumMod val="85000"/>
                    <a:lumOff val="15000"/>
                  </a:schemeClr>
                </a:solidFill>
              </a:rPr>
              <a:t> of the teeth to the jaw:</a:t>
            </a:r>
            <a:r>
              <a:rPr lang="cs-CZ" sz="1800" dirty="0">
                <a:solidFill>
                  <a:schemeClr val="tx1">
                    <a:lumMod val="85000"/>
                    <a:lumOff val="15000"/>
                  </a:schemeClr>
                </a:solidFill>
              </a:rPr>
              <a:t>		</a:t>
            </a:r>
          </a:p>
          <a:p>
            <a:pPr marL="0" indent="0" eaLnBrk="1" hangingPunct="1">
              <a:lnSpc>
                <a:spcPct val="80000"/>
              </a:lnSpc>
              <a:spcBef>
                <a:spcPts val="600"/>
              </a:spcBef>
              <a:spcAft>
                <a:spcPts val="600"/>
              </a:spcAft>
              <a:buFont typeface="Wingdings" pitchFamily="2" charset="2"/>
              <a:buNone/>
              <a:defRPr/>
            </a:pPr>
            <a:r>
              <a:rPr lang="cs-CZ" sz="1800" b="1" dirty="0">
                <a:solidFill>
                  <a:schemeClr val="tx1">
                    <a:lumMod val="85000"/>
                    <a:lumOff val="15000"/>
                  </a:schemeClr>
                </a:solidFill>
              </a:rPr>
              <a:t>		</a:t>
            </a:r>
            <a:r>
              <a:rPr lang="en-US" sz="1800" b="1" dirty="0">
                <a:solidFill>
                  <a:schemeClr val="tx1">
                    <a:lumMod val="85000"/>
                    <a:lumOff val="15000"/>
                  </a:schemeClr>
                </a:solidFill>
              </a:rPr>
              <a:t>acrodont</a:t>
            </a:r>
            <a:r>
              <a:rPr lang="cs-CZ" sz="1800" dirty="0">
                <a:solidFill>
                  <a:schemeClr val="tx1">
                    <a:lumMod val="85000"/>
                    <a:lumOff val="15000"/>
                  </a:schemeClr>
                </a:solidFill>
              </a:rPr>
              <a:t> </a:t>
            </a:r>
            <a:r>
              <a:rPr lang="en-US" sz="1800" dirty="0">
                <a:solidFill>
                  <a:schemeClr val="tx1">
                    <a:lumMod val="85000"/>
                    <a:lumOff val="15000"/>
                  </a:schemeClr>
                </a:solidFill>
              </a:rPr>
              <a:t>- attach to the jaw from above (bony fish, amphibians)</a:t>
            </a:r>
            <a:endParaRPr lang="cs-CZ" sz="1800" dirty="0">
              <a:solidFill>
                <a:schemeClr val="tx1">
                  <a:lumMod val="85000"/>
                  <a:lumOff val="15000"/>
                </a:schemeClr>
              </a:solidFill>
            </a:endParaRPr>
          </a:p>
          <a:p>
            <a:pPr marL="0" indent="0" eaLnBrk="1" hangingPunct="1">
              <a:lnSpc>
                <a:spcPct val="80000"/>
              </a:lnSpc>
              <a:spcBef>
                <a:spcPts val="600"/>
              </a:spcBef>
              <a:spcAft>
                <a:spcPts val="600"/>
              </a:spcAft>
              <a:buFont typeface="Wingdings" pitchFamily="2" charset="2"/>
              <a:buNone/>
              <a:defRPr/>
            </a:pPr>
            <a:r>
              <a:rPr lang="cs-CZ" sz="1800" dirty="0">
                <a:solidFill>
                  <a:schemeClr val="tx1">
                    <a:lumMod val="85000"/>
                    <a:lumOff val="15000"/>
                  </a:schemeClr>
                </a:solidFill>
              </a:rPr>
              <a:t>		</a:t>
            </a:r>
            <a:r>
              <a:rPr lang="en-US" sz="1800" b="1" dirty="0">
                <a:solidFill>
                  <a:schemeClr val="tx1">
                    <a:lumMod val="85000"/>
                    <a:lumOff val="15000"/>
                  </a:schemeClr>
                </a:solidFill>
              </a:rPr>
              <a:t>pleurodont</a:t>
            </a:r>
            <a:r>
              <a:rPr lang="en-US" sz="1800" dirty="0">
                <a:solidFill>
                  <a:schemeClr val="tx1">
                    <a:lumMod val="85000"/>
                    <a:lumOff val="15000"/>
                  </a:schemeClr>
                </a:solidFill>
              </a:rPr>
              <a:t> - on the jaw from the side (for reptiles)</a:t>
            </a:r>
            <a:endParaRPr lang="cs-CZ" sz="1800" dirty="0">
              <a:solidFill>
                <a:schemeClr val="tx1">
                  <a:lumMod val="85000"/>
                  <a:lumOff val="15000"/>
                </a:schemeClr>
              </a:solidFill>
            </a:endParaRPr>
          </a:p>
          <a:p>
            <a:pPr marL="0" indent="0" eaLnBrk="1" hangingPunct="1">
              <a:lnSpc>
                <a:spcPct val="80000"/>
              </a:lnSpc>
              <a:spcBef>
                <a:spcPts val="600"/>
              </a:spcBef>
              <a:spcAft>
                <a:spcPts val="600"/>
              </a:spcAft>
              <a:buFont typeface="Wingdings" pitchFamily="2" charset="2"/>
              <a:buNone/>
              <a:defRPr/>
            </a:pPr>
            <a:r>
              <a:rPr lang="cs-CZ" sz="1800" dirty="0">
                <a:solidFill>
                  <a:schemeClr val="tx1">
                    <a:lumMod val="85000"/>
                    <a:lumOff val="15000"/>
                  </a:schemeClr>
                </a:solidFill>
              </a:rPr>
              <a:t>		</a:t>
            </a:r>
            <a:r>
              <a:rPr lang="en-US" sz="1800" b="1" dirty="0">
                <a:solidFill>
                  <a:schemeClr val="tx1">
                    <a:lumMod val="85000"/>
                    <a:lumOff val="15000"/>
                  </a:schemeClr>
                </a:solidFill>
              </a:rPr>
              <a:t>thecodont</a:t>
            </a:r>
            <a:r>
              <a:rPr lang="en-US" sz="1800" dirty="0">
                <a:solidFill>
                  <a:schemeClr val="tx1">
                    <a:lumMod val="85000"/>
                    <a:lumOff val="15000"/>
                  </a:schemeClr>
                </a:solidFill>
              </a:rPr>
              <a:t> - inserted into dental </a:t>
            </a:r>
            <a:r>
              <a:rPr lang="cs-CZ" sz="1800" dirty="0" err="1">
                <a:solidFill>
                  <a:schemeClr val="tx1">
                    <a:lumMod val="85000"/>
                    <a:lumOff val="15000"/>
                  </a:schemeClr>
                </a:solidFill>
              </a:rPr>
              <a:t>sockets</a:t>
            </a:r>
            <a:r>
              <a:rPr lang="en-US" sz="1800" dirty="0">
                <a:solidFill>
                  <a:schemeClr val="tx1">
                    <a:lumMod val="85000"/>
                    <a:lumOff val="15000"/>
                  </a:schemeClr>
                </a:solidFill>
              </a:rPr>
              <a:t> –</a:t>
            </a:r>
            <a:endParaRPr lang="cs-CZ" sz="1800" dirty="0">
              <a:solidFill>
                <a:schemeClr val="tx1">
                  <a:lumMod val="85000"/>
                  <a:lumOff val="15000"/>
                </a:schemeClr>
              </a:solidFill>
            </a:endParaRPr>
          </a:p>
          <a:p>
            <a:pPr marL="0" indent="0" eaLnBrk="1" hangingPunct="1">
              <a:lnSpc>
                <a:spcPct val="80000"/>
              </a:lnSpc>
              <a:spcBef>
                <a:spcPts val="600"/>
              </a:spcBef>
              <a:spcAft>
                <a:spcPts val="600"/>
              </a:spcAft>
              <a:buFont typeface="Wingdings" pitchFamily="2" charset="2"/>
              <a:buNone/>
              <a:defRPr/>
            </a:pPr>
            <a:r>
              <a:rPr lang="cs-CZ" sz="1800" dirty="0">
                <a:solidFill>
                  <a:schemeClr val="tx1">
                    <a:lumMod val="85000"/>
                    <a:lumOff val="15000"/>
                  </a:schemeClr>
                </a:solidFill>
              </a:rPr>
              <a:t>		</a:t>
            </a:r>
            <a:r>
              <a:rPr lang="en-US" sz="1800" dirty="0">
                <a:solidFill>
                  <a:schemeClr val="tx1">
                    <a:lumMod val="85000"/>
                    <a:lumOff val="15000"/>
                  </a:schemeClr>
                </a:solidFill>
              </a:rPr>
              <a:t>recent mammals (dinosaurs, crocodiles)</a:t>
            </a:r>
            <a:endParaRPr lang="cs-CZ" sz="1800" dirty="0">
              <a:solidFill>
                <a:schemeClr val="tx1">
                  <a:lumMod val="85000"/>
                  <a:lumOff val="15000"/>
                </a:schemeClr>
              </a:solidFill>
            </a:endParaRPr>
          </a:p>
        </p:txBody>
      </p:sp>
      <p:pic>
        <p:nvPicPr>
          <p:cNvPr id="3" name="Picture 3" descr="upevnenizubu">
            <a:extLst>
              <a:ext uri="{FF2B5EF4-FFF2-40B4-BE49-F238E27FC236}">
                <a16:creationId xmlns:a16="http://schemas.microsoft.com/office/drawing/2014/main" id="{F46202FC-4C23-43DD-8BAF-25DD4093C996}"/>
              </a:ext>
            </a:extLst>
          </p:cNvPr>
          <p:cNvPicPr>
            <a:picLocks noChangeAspect="1" noChangeArrowheads="1"/>
          </p:cNvPicPr>
          <p:nvPr/>
        </p:nvPicPr>
        <p:blipFill>
          <a:blip r:embed="rId2" cstate="print"/>
          <a:srcRect t="9719" b="2160"/>
          <a:stretch>
            <a:fillRect/>
          </a:stretch>
        </p:blipFill>
        <p:spPr bwMode="auto">
          <a:xfrm>
            <a:off x="8923473" y="4735537"/>
            <a:ext cx="2732079" cy="1968783"/>
          </a:xfrm>
          <a:prstGeom prst="rect">
            <a:avLst/>
          </a:prstGeom>
          <a:noFill/>
        </p:spPr>
      </p:pic>
      <p:pic>
        <p:nvPicPr>
          <p:cNvPr id="12290" name="Picture 2" descr="Trends in the evolution of mammals - ppt download">
            <a:extLst>
              <a:ext uri="{FF2B5EF4-FFF2-40B4-BE49-F238E27FC236}">
                <a16:creationId xmlns:a16="http://schemas.microsoft.com/office/drawing/2014/main" id="{C60233FA-2836-40FD-9E72-D045E9182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7" t="9010" r="3391" b="40931"/>
          <a:stretch/>
        </p:blipFill>
        <p:spPr bwMode="auto">
          <a:xfrm>
            <a:off x="8923473" y="447393"/>
            <a:ext cx="2913678" cy="219219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165746E-A77E-441D-B320-0BF8441D715D}"/>
              </a:ext>
            </a:extLst>
          </p:cNvPr>
          <p:cNvPicPr>
            <a:picLocks noChangeAspect="1"/>
          </p:cNvPicPr>
          <p:nvPr/>
        </p:nvPicPr>
        <p:blipFill>
          <a:blip r:embed="rId4"/>
          <a:stretch>
            <a:fillRect/>
          </a:stretch>
        </p:blipFill>
        <p:spPr>
          <a:xfrm rot="5400000">
            <a:off x="9307015" y="2603712"/>
            <a:ext cx="1799159" cy="237379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72016" y="384176"/>
            <a:ext cx="11600884" cy="6194424"/>
          </a:xfrm>
        </p:spPr>
        <p:txBody>
          <a:bodyPr>
            <a:noAutofit/>
          </a:bodyPr>
          <a:lstStyle/>
          <a:p>
            <a:pPr algn="ctr" eaLnBrk="1" hangingPunct="1">
              <a:lnSpc>
                <a:spcPct val="80000"/>
              </a:lnSpc>
              <a:buFont typeface="Wingdings" pitchFamily="2" charset="2"/>
              <a:buNone/>
              <a:defRPr/>
            </a:pPr>
            <a:r>
              <a:rPr lang="en-US" sz="2400" dirty="0">
                <a:solidFill>
                  <a:schemeClr val="tx1">
                    <a:lumMod val="85000"/>
                    <a:lumOff val="15000"/>
                  </a:schemeClr>
                </a:solidFill>
              </a:rPr>
              <a:t>Set of all teeth = </a:t>
            </a:r>
            <a:r>
              <a:rPr lang="en-US" sz="2400" b="1" dirty="0">
                <a:solidFill>
                  <a:schemeClr val="tx1">
                    <a:lumMod val="85000"/>
                    <a:lumOff val="15000"/>
                  </a:schemeClr>
                </a:solidFill>
              </a:rPr>
              <a:t>dentition</a:t>
            </a:r>
            <a:endParaRPr lang="cs-CZ" sz="1800" b="1" dirty="0">
              <a:solidFill>
                <a:schemeClr val="tx1">
                  <a:lumMod val="85000"/>
                  <a:lumOff val="15000"/>
                </a:schemeClr>
              </a:solidFill>
            </a:endParaRPr>
          </a:p>
          <a:p>
            <a:pPr eaLnBrk="1" hangingPunct="1">
              <a:lnSpc>
                <a:spcPct val="80000"/>
              </a:lnSpc>
              <a:buFont typeface="Wingdings" pitchFamily="2" charset="2"/>
              <a:buNone/>
              <a:defRPr/>
            </a:pPr>
            <a:endParaRPr lang="cs-CZ" sz="1800" dirty="0">
              <a:solidFill>
                <a:schemeClr val="tx1">
                  <a:lumMod val="85000"/>
                  <a:lumOff val="15000"/>
                </a:schemeClr>
              </a:solidFill>
            </a:endParaRPr>
          </a:p>
          <a:p>
            <a:pPr marL="0" indent="0" eaLnBrk="1" hangingPunct="1">
              <a:lnSpc>
                <a:spcPct val="80000"/>
              </a:lnSpc>
              <a:buFont typeface="Wingdings" pitchFamily="2" charset="2"/>
              <a:buNone/>
              <a:defRPr/>
            </a:pP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dirty="0">
                <a:solidFill>
                  <a:schemeClr val="tx1">
                    <a:lumMod val="85000"/>
                    <a:lumOff val="15000"/>
                  </a:schemeClr>
                </a:solidFill>
              </a:rPr>
              <a:t>Podle </a:t>
            </a:r>
            <a:r>
              <a:rPr lang="cs-CZ" sz="1800" b="1" dirty="0">
                <a:solidFill>
                  <a:schemeClr val="tx1">
                    <a:lumMod val="85000"/>
                    <a:lumOff val="15000"/>
                  </a:schemeClr>
                </a:solidFill>
              </a:rPr>
              <a:t>typu růstu </a:t>
            </a:r>
            <a:r>
              <a:rPr lang="cs-CZ" sz="1800" dirty="0">
                <a:solidFill>
                  <a:schemeClr val="tx1">
                    <a:lumMod val="85000"/>
                    <a:lumOff val="15000"/>
                  </a:schemeClr>
                </a:solidFill>
              </a:rPr>
              <a:t>zubů:</a:t>
            </a:r>
            <a:r>
              <a:rPr lang="cs-CZ" sz="1800" b="1" dirty="0">
                <a:solidFill>
                  <a:schemeClr val="tx1">
                    <a:lumMod val="85000"/>
                    <a:lumOff val="15000"/>
                  </a:schemeClr>
                </a:solidFill>
              </a:rPr>
              <a:t>	</a:t>
            </a:r>
            <a:r>
              <a:rPr lang="cs-CZ" sz="1800" b="1" dirty="0" err="1">
                <a:solidFill>
                  <a:schemeClr val="tx1">
                    <a:lumMod val="85000"/>
                    <a:lumOff val="15000"/>
                  </a:schemeClr>
                </a:solidFill>
              </a:rPr>
              <a:t>Brachyodont</a:t>
            </a:r>
            <a:r>
              <a:rPr lang="cs-CZ" sz="1800" b="1" dirty="0">
                <a:solidFill>
                  <a:schemeClr val="tx1">
                    <a:lumMod val="85000"/>
                    <a:lumOff val="15000"/>
                  </a:schemeClr>
                </a:solidFill>
              </a:rPr>
              <a:t>	</a:t>
            </a:r>
            <a:r>
              <a:rPr lang="cs-CZ" sz="1800" dirty="0">
                <a:solidFill>
                  <a:schemeClr val="tx1">
                    <a:lumMod val="85000"/>
                    <a:lumOff val="15000"/>
                  </a:schemeClr>
                </a:solidFill>
              </a:rPr>
              <a:t>- Long </a:t>
            </a:r>
            <a:r>
              <a:rPr lang="cs-CZ" sz="1800" dirty="0" err="1">
                <a:solidFill>
                  <a:schemeClr val="tx1">
                    <a:lumMod val="85000"/>
                    <a:lumOff val="15000"/>
                  </a:schemeClr>
                </a:solidFill>
              </a:rPr>
              <a:t>root</a:t>
            </a: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Hypselodont</a:t>
            </a:r>
            <a:r>
              <a:rPr lang="cs-CZ" sz="1800" b="1" dirty="0">
                <a:solidFill>
                  <a:schemeClr val="tx1">
                    <a:lumMod val="85000"/>
                    <a:lumOff val="15000"/>
                  </a:schemeClr>
                </a:solidFill>
              </a:rPr>
              <a:t>	</a:t>
            </a:r>
            <a:r>
              <a:rPr lang="cs-CZ" sz="1800" dirty="0">
                <a:solidFill>
                  <a:schemeClr val="tx1">
                    <a:lumMod val="85000"/>
                    <a:lumOff val="15000"/>
                  </a:schemeClr>
                </a:solidFill>
              </a:rPr>
              <a:t>- No </a:t>
            </a:r>
            <a:r>
              <a:rPr lang="cs-CZ" sz="1800" dirty="0" err="1">
                <a:solidFill>
                  <a:schemeClr val="tx1">
                    <a:lumMod val="85000"/>
                    <a:lumOff val="15000"/>
                  </a:schemeClr>
                </a:solidFill>
              </a:rPr>
              <a:t>root</a:t>
            </a:r>
            <a:r>
              <a:rPr lang="cs-CZ" sz="1800" dirty="0">
                <a:solidFill>
                  <a:schemeClr val="tx1">
                    <a:lumMod val="85000"/>
                    <a:lumOff val="15000"/>
                  </a:schemeClr>
                </a:solidFill>
              </a:rPr>
              <a:t> – </a:t>
            </a:r>
            <a:r>
              <a:rPr lang="cs-CZ" sz="1800" dirty="0" err="1">
                <a:solidFill>
                  <a:schemeClr val="tx1">
                    <a:lumMod val="85000"/>
                    <a:lumOff val="15000"/>
                  </a:schemeClr>
                </a:solidFill>
              </a:rPr>
              <a:t>continuously-growing</a:t>
            </a: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Hypsodont</a:t>
            </a:r>
            <a:r>
              <a:rPr lang="cs-CZ" sz="1800" b="1" dirty="0">
                <a:solidFill>
                  <a:schemeClr val="tx1">
                    <a:lumMod val="85000"/>
                    <a:lumOff val="15000"/>
                  </a:schemeClr>
                </a:solidFill>
              </a:rPr>
              <a:t>	</a:t>
            </a:r>
            <a:r>
              <a:rPr lang="cs-CZ" sz="1800" dirty="0">
                <a:solidFill>
                  <a:schemeClr val="tx1">
                    <a:lumMod val="85000"/>
                    <a:lumOff val="15000"/>
                  </a:schemeClr>
                </a:solidFill>
              </a:rPr>
              <a:t>- </a:t>
            </a:r>
            <a:r>
              <a:rPr lang="cs-CZ" sz="1800" dirty="0" err="1">
                <a:solidFill>
                  <a:schemeClr val="tx1">
                    <a:lumMod val="85000"/>
                    <a:lumOff val="15000"/>
                  </a:schemeClr>
                </a:solidFill>
              </a:rPr>
              <a:t>High</a:t>
            </a:r>
            <a:r>
              <a:rPr lang="cs-CZ" sz="1800" dirty="0">
                <a:solidFill>
                  <a:schemeClr val="tx1">
                    <a:lumMod val="85000"/>
                    <a:lumOff val="15000"/>
                  </a:schemeClr>
                </a:solidFill>
              </a:rPr>
              <a:t> </a:t>
            </a:r>
            <a:r>
              <a:rPr lang="cs-CZ" sz="1800" dirty="0" err="1">
                <a:solidFill>
                  <a:schemeClr val="tx1">
                    <a:lumMod val="85000"/>
                    <a:lumOff val="15000"/>
                  </a:schemeClr>
                </a:solidFill>
              </a:rPr>
              <a:t>crown</a:t>
            </a: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Mesodont</a:t>
            </a:r>
            <a:endParaRPr lang="cs-CZ" sz="1800" dirty="0">
              <a:solidFill>
                <a:schemeClr val="tx1">
                  <a:lumMod val="85000"/>
                  <a:lumOff val="15000"/>
                </a:schemeClr>
              </a:solidFill>
            </a:endParaRPr>
          </a:p>
        </p:txBody>
      </p:sp>
      <p:pic>
        <p:nvPicPr>
          <p:cNvPr id="15362" name="Picture 2" descr="Vocabulary and Concepts Review: Student Worksheet Provide an example of an  herbivore, carnivore and omnivore that lives in the G">
            <a:extLst>
              <a:ext uri="{FF2B5EF4-FFF2-40B4-BE49-F238E27FC236}">
                <a16:creationId xmlns:a16="http://schemas.microsoft.com/office/drawing/2014/main" id="{20C3F3D8-D06B-4A7F-90A0-5720BEA90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94" y="4258855"/>
            <a:ext cx="6853045" cy="16168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C633E6E6-4973-4CC2-B8D5-E51017116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888" y="2567254"/>
            <a:ext cx="3321404" cy="40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668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0758" y="3793350"/>
            <a:ext cx="1336135" cy="369332"/>
          </a:xfrm>
          <a:prstGeom prst="rect">
            <a:avLst/>
          </a:prstGeom>
        </p:spPr>
        <p:txBody>
          <a:bodyPr wrap="none">
            <a:spAutoFit/>
          </a:bodyPr>
          <a:lstStyle/>
          <a:p>
            <a:r>
              <a:rPr lang="cs-CZ" dirty="0">
                <a:solidFill>
                  <a:srgbClr val="333333"/>
                </a:solidFill>
              </a:rPr>
              <a:t>D</a:t>
            </a:r>
            <a:r>
              <a:rPr lang="en-GB" dirty="0" err="1">
                <a:solidFill>
                  <a:srgbClr val="333333"/>
                </a:solidFill>
              </a:rPr>
              <a:t>iphyodont</a:t>
            </a:r>
            <a:r>
              <a:rPr lang="en-GB" dirty="0">
                <a:solidFill>
                  <a:srgbClr val="333333"/>
                </a:solidFill>
              </a:rPr>
              <a:t> </a:t>
            </a:r>
            <a:endParaRPr lang="en-GB" dirty="0"/>
          </a:p>
        </p:txBody>
      </p:sp>
      <p:sp>
        <p:nvSpPr>
          <p:cNvPr id="4" name="Rectangle 3"/>
          <p:cNvSpPr/>
          <p:nvPr/>
        </p:nvSpPr>
        <p:spPr>
          <a:xfrm>
            <a:off x="2527232" y="953980"/>
            <a:ext cx="1324465" cy="369332"/>
          </a:xfrm>
          <a:prstGeom prst="rect">
            <a:avLst/>
          </a:prstGeom>
        </p:spPr>
        <p:txBody>
          <a:bodyPr wrap="none">
            <a:spAutoFit/>
          </a:bodyPr>
          <a:lstStyle/>
          <a:p>
            <a:r>
              <a:rPr lang="en-GB" dirty="0">
                <a:solidFill>
                  <a:srgbClr val="333333"/>
                </a:solidFill>
              </a:rPr>
              <a:t>Heterodont </a:t>
            </a:r>
            <a:endParaRPr lang="en-GB" dirty="0"/>
          </a:p>
        </p:txBody>
      </p:sp>
      <p:sp>
        <p:nvSpPr>
          <p:cNvPr id="5" name="Rectangle 4"/>
          <p:cNvSpPr/>
          <p:nvPr/>
        </p:nvSpPr>
        <p:spPr>
          <a:xfrm>
            <a:off x="2545954" y="2414494"/>
            <a:ext cx="1192121" cy="369332"/>
          </a:xfrm>
          <a:prstGeom prst="rect">
            <a:avLst/>
          </a:prstGeom>
        </p:spPr>
        <p:txBody>
          <a:bodyPr wrap="none">
            <a:spAutoFit/>
          </a:bodyPr>
          <a:lstStyle/>
          <a:p>
            <a:r>
              <a:rPr lang="en-GB" dirty="0">
                <a:solidFill>
                  <a:srgbClr val="333333"/>
                </a:solidFill>
              </a:rPr>
              <a:t>Thecodont</a:t>
            </a:r>
            <a:endParaRPr lang="en-GB" dirty="0"/>
          </a:p>
        </p:txBody>
      </p:sp>
      <p:pic>
        <p:nvPicPr>
          <p:cNvPr id="1026" name="Picture 2" descr="Image result for heterodont homodont"/>
          <p:cNvPicPr>
            <a:picLocks noChangeAspect="1" noChangeArrowheads="1"/>
          </p:cNvPicPr>
          <p:nvPr/>
        </p:nvPicPr>
        <p:blipFill rotWithShape="1">
          <a:blip r:embed="rId2">
            <a:extLst>
              <a:ext uri="{28A0092B-C50C-407E-A947-70E740481C1C}">
                <a14:useLocalDpi xmlns:a14="http://schemas.microsoft.com/office/drawing/2010/main" val="0"/>
              </a:ext>
            </a:extLst>
          </a:blip>
          <a:srcRect b="11877"/>
          <a:stretch/>
        </p:blipFill>
        <p:spPr bwMode="auto">
          <a:xfrm>
            <a:off x="4907282" y="1708467"/>
            <a:ext cx="4388623" cy="1568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terodont homod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281" y="322125"/>
            <a:ext cx="4613648" cy="1107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brachydont hypsod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282" y="4786220"/>
            <a:ext cx="3076201" cy="19437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diphyodont polyphyodont monophyodont"/>
          <p:cNvPicPr>
            <a:picLocks noChangeAspect="1" noChangeArrowheads="1"/>
          </p:cNvPicPr>
          <p:nvPr/>
        </p:nvPicPr>
        <p:blipFill rotWithShape="1">
          <a:blip r:embed="rId5">
            <a:extLst>
              <a:ext uri="{28A0092B-C50C-407E-A947-70E740481C1C}">
                <a14:useLocalDpi xmlns:a14="http://schemas.microsoft.com/office/drawing/2010/main" val="0"/>
              </a:ext>
            </a:extLst>
          </a:blip>
          <a:srcRect l="-1277" t="-4742" r="-1728" b="-3572"/>
          <a:stretch/>
        </p:blipFill>
        <p:spPr bwMode="auto">
          <a:xfrm>
            <a:off x="4907281" y="3477636"/>
            <a:ext cx="5072380" cy="1000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QFUIxGs4N2xTyCpv0Cso_vbfjdDbRq-gy6ldvvk0rMNgYm8c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896" y="4957320"/>
            <a:ext cx="2044065" cy="17726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613896" y="5474315"/>
            <a:ext cx="1305742" cy="369332"/>
          </a:xfrm>
          <a:prstGeom prst="rect">
            <a:avLst/>
          </a:prstGeom>
        </p:spPr>
        <p:txBody>
          <a:bodyPr wrap="none">
            <a:spAutoFit/>
          </a:bodyPr>
          <a:lstStyle/>
          <a:p>
            <a:r>
              <a:rPr lang="cs-CZ" dirty="0">
                <a:solidFill>
                  <a:srgbClr val="222222"/>
                </a:solidFill>
              </a:rPr>
              <a:t>B</a:t>
            </a:r>
            <a:r>
              <a:rPr lang="en-GB" dirty="0" err="1">
                <a:solidFill>
                  <a:srgbClr val="222222"/>
                </a:solidFill>
              </a:rPr>
              <a:t>rachydont</a:t>
            </a:r>
            <a:r>
              <a:rPr lang="en-GB" dirty="0">
                <a:solidFill>
                  <a:srgbClr val="222222"/>
                </a:solidFill>
              </a:rPr>
              <a:t> </a:t>
            </a:r>
            <a:endParaRPr lang="en-GB" dirty="0"/>
          </a:p>
        </p:txBody>
      </p:sp>
      <p:sp>
        <p:nvSpPr>
          <p:cNvPr id="14" name="Rectangle 13"/>
          <p:cNvSpPr/>
          <p:nvPr/>
        </p:nvSpPr>
        <p:spPr>
          <a:xfrm>
            <a:off x="2413875" y="137459"/>
            <a:ext cx="2128596" cy="369332"/>
          </a:xfrm>
          <a:prstGeom prst="rect">
            <a:avLst/>
          </a:prstGeom>
        </p:spPr>
        <p:txBody>
          <a:bodyPr wrap="none">
            <a:spAutoFit/>
          </a:bodyPr>
          <a:lstStyle/>
          <a:p>
            <a:r>
              <a:rPr lang="cs-CZ" b="1" dirty="0" err="1">
                <a:solidFill>
                  <a:srgbClr val="333333"/>
                </a:solidFill>
              </a:rPr>
              <a:t>Human</a:t>
            </a:r>
            <a:r>
              <a:rPr lang="cs-CZ" b="1" dirty="0">
                <a:solidFill>
                  <a:srgbClr val="333333"/>
                </a:solidFill>
              </a:rPr>
              <a:t> </a:t>
            </a:r>
            <a:r>
              <a:rPr lang="cs-CZ" b="1" dirty="0" err="1">
                <a:solidFill>
                  <a:srgbClr val="333333"/>
                </a:solidFill>
              </a:rPr>
              <a:t>dentition</a:t>
            </a:r>
            <a:r>
              <a:rPr lang="cs-CZ" b="1" dirty="0">
                <a:solidFill>
                  <a:srgbClr val="333333"/>
                </a:solidFill>
              </a:rPr>
              <a:t> </a:t>
            </a:r>
            <a:r>
              <a:rPr lang="cs-CZ" b="1" dirty="0" err="1">
                <a:solidFill>
                  <a:srgbClr val="333333"/>
                </a:solidFill>
              </a:rPr>
              <a:t>is</a:t>
            </a:r>
            <a:r>
              <a:rPr lang="cs-CZ" b="1" dirty="0">
                <a:solidFill>
                  <a:srgbClr val="333333"/>
                </a:solidFill>
              </a:rPr>
              <a:t>:</a:t>
            </a:r>
            <a:r>
              <a:rPr lang="en-GB" b="1" dirty="0">
                <a:solidFill>
                  <a:srgbClr val="333333"/>
                </a:solidFill>
              </a:rPr>
              <a:t> </a:t>
            </a:r>
            <a:endParaRPr lang="en-GB" b="1" dirty="0"/>
          </a:p>
        </p:txBody>
      </p:sp>
    </p:spTree>
    <p:extLst>
      <p:ext uri="{BB962C8B-B14F-4D97-AF65-F5344CB8AC3E}">
        <p14:creationId xmlns:p14="http://schemas.microsoft.com/office/powerpoint/2010/main" val="139609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062681" y="334977"/>
            <a:ext cx="8231188" cy="622505"/>
          </a:xfrm>
        </p:spPr>
        <p:txBody>
          <a:bodyPr vert="horz" lIns="90000" tIns="46800" rIns="90000" bIns="46800" rtlCol="0" anchor="ctr">
            <a:normAutofit/>
          </a:bodyPr>
          <a:lstStyle/>
          <a:p>
            <a:pPr algn="ct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400" b="1" dirty="0" err="1">
                <a:solidFill>
                  <a:schemeClr val="tx1">
                    <a:lumMod val="85000"/>
                    <a:lumOff val="15000"/>
                  </a:schemeClr>
                </a:solidFill>
                <a:latin typeface="+mn-lt"/>
              </a:rPr>
              <a:t>Tooth</a:t>
            </a:r>
            <a:r>
              <a:rPr lang="cs-CZ" sz="2400" b="1" dirty="0">
                <a:solidFill>
                  <a:schemeClr val="tx1">
                    <a:lumMod val="85000"/>
                    <a:lumOff val="15000"/>
                  </a:schemeClr>
                </a:solidFill>
                <a:latin typeface="+mn-lt"/>
              </a:rPr>
              <a:t> </a:t>
            </a:r>
            <a:r>
              <a:rPr lang="cs-CZ" sz="2400" b="1" dirty="0" err="1">
                <a:solidFill>
                  <a:schemeClr val="tx1">
                    <a:lumMod val="85000"/>
                    <a:lumOff val="15000"/>
                  </a:schemeClr>
                </a:solidFill>
                <a:latin typeface="+mn-lt"/>
              </a:rPr>
              <a:t>numbering</a:t>
            </a:r>
            <a:endParaRPr lang="en-GB" sz="2400" b="1" dirty="0">
              <a:solidFill>
                <a:schemeClr val="tx1">
                  <a:lumMod val="85000"/>
                  <a:lumOff val="15000"/>
                </a:schemeClr>
              </a:solidFill>
              <a:latin typeface="+mn-lt"/>
            </a:endParaRPr>
          </a:p>
        </p:txBody>
      </p:sp>
      <p:sp>
        <p:nvSpPr>
          <p:cNvPr id="62467" name="Rectangle 3"/>
          <p:cNvSpPr>
            <a:spLocks noGrp="1" noChangeArrowheads="1"/>
          </p:cNvSpPr>
          <p:nvPr>
            <p:ph type="body" idx="1"/>
          </p:nvPr>
        </p:nvSpPr>
        <p:spPr>
          <a:xfrm>
            <a:off x="497941" y="1213163"/>
            <a:ext cx="11334938" cy="5413973"/>
          </a:xfrm>
        </p:spPr>
        <p:txBody>
          <a:bodyPr vert="horz" lIns="90000" tIns="46800" rIns="90000" bIns="46800" rtlCol="0">
            <a:normAutofit/>
          </a:bodyPr>
          <a:lstStyle/>
          <a:p>
            <a:pPr marL="341313" indent="-341313" defTabSz="449263">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err="1">
                <a:solidFill>
                  <a:schemeClr val="tx1">
                    <a:lumMod val="85000"/>
                    <a:lumOff val="15000"/>
                  </a:schemeClr>
                </a:solidFill>
              </a:rPr>
              <a:t>Several</a:t>
            </a:r>
            <a:r>
              <a:rPr lang="cs-CZ" sz="1800" b="1" dirty="0">
                <a:solidFill>
                  <a:schemeClr val="tx1">
                    <a:lumMod val="85000"/>
                    <a:lumOff val="15000"/>
                  </a:schemeClr>
                </a:solidFill>
              </a:rPr>
              <a:t> </a:t>
            </a:r>
            <a:r>
              <a:rPr lang="cs-CZ" sz="1800" b="1" dirty="0" err="1">
                <a:solidFill>
                  <a:schemeClr val="tx1">
                    <a:lumMod val="85000"/>
                    <a:lumOff val="15000"/>
                  </a:schemeClr>
                </a:solidFill>
              </a:rPr>
              <a:t>possibilities</a:t>
            </a:r>
            <a:endParaRPr lang="en-GB" sz="1800" b="1" dirty="0">
              <a:solidFill>
                <a:schemeClr val="tx1">
                  <a:lumMod val="85000"/>
                  <a:lumOff val="15000"/>
                </a:schemeClr>
              </a:solidFill>
            </a:endParaRPr>
          </a:p>
          <a:p>
            <a:pPr marL="341313" indent="-341313" defTabSz="449263">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b="1" dirty="0">
              <a:solidFill>
                <a:schemeClr val="tx1">
                  <a:lumMod val="85000"/>
                  <a:lumOff val="15000"/>
                </a:schemeClr>
              </a:solidFill>
            </a:endParaRPr>
          </a:p>
          <a:p>
            <a:pPr marL="0" indent="0" defTabSz="449263">
              <a:buClr>
                <a:srgbClr val="E5E500"/>
              </a:buClr>
              <a:buSzPct val="10000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err="1">
                <a:solidFill>
                  <a:schemeClr val="tx1">
                    <a:lumMod val="85000"/>
                    <a:lumOff val="15000"/>
                  </a:schemeClr>
                </a:solidFill>
              </a:rPr>
              <a:t>Beginning</a:t>
            </a:r>
            <a:r>
              <a:rPr lang="cs-CZ" sz="1800" b="1" dirty="0">
                <a:solidFill>
                  <a:schemeClr val="tx1">
                    <a:lumMod val="85000"/>
                    <a:lumOff val="15000"/>
                  </a:schemeClr>
                </a:solidFill>
              </a:rPr>
              <a:t> </a:t>
            </a:r>
            <a:r>
              <a:rPr lang="cs-CZ" sz="1800" b="1" dirty="0" err="1">
                <a:solidFill>
                  <a:schemeClr val="tx1">
                    <a:lumMod val="85000"/>
                    <a:lumOff val="15000"/>
                  </a:schemeClr>
                </a:solidFill>
              </a:rPr>
              <a:t>letter</a:t>
            </a:r>
            <a:endParaRPr lang="cs-CZ" sz="1800" b="1"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a:t>
            </a:r>
            <a:r>
              <a:rPr lang="cs-CZ" sz="1800" dirty="0" err="1">
                <a:solidFill>
                  <a:schemeClr val="tx1">
                    <a:lumMod val="85000"/>
                    <a:lumOff val="15000"/>
                  </a:schemeClr>
                </a:solidFill>
              </a:rPr>
              <a:t>incisors</a:t>
            </a:r>
            <a:r>
              <a:rPr lang="en-GB" sz="1800" dirty="0">
                <a:solidFill>
                  <a:schemeClr val="tx1">
                    <a:lumMod val="85000"/>
                    <a:lumOff val="15000"/>
                  </a:schemeClr>
                </a:solidFill>
              </a:rPr>
              <a:t> –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incisivi</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I</a:t>
            </a:r>
            <a:r>
              <a:rPr lang="en-GB" sz="1800" baseline="-25000" dirty="0">
                <a:solidFill>
                  <a:schemeClr val="tx1">
                    <a:lumMod val="85000"/>
                    <a:lumOff val="15000"/>
                  </a:schemeClr>
                </a:solidFill>
              </a:rPr>
              <a:t>1</a:t>
            </a:r>
            <a:r>
              <a:rPr lang="en-GB" sz="1800" dirty="0">
                <a:solidFill>
                  <a:schemeClr val="tx1">
                    <a:lumMod val="85000"/>
                    <a:lumOff val="15000"/>
                  </a:schemeClr>
                </a:solidFill>
              </a:rPr>
              <a:t>, I</a:t>
            </a:r>
            <a:r>
              <a:rPr lang="en-GB" sz="1800" baseline="-25000" dirty="0">
                <a:solidFill>
                  <a:schemeClr val="tx1">
                    <a:lumMod val="85000"/>
                    <a:lumOff val="15000"/>
                  </a:schemeClr>
                </a:solidFill>
              </a:rPr>
              <a:t>2</a:t>
            </a:r>
            <a:r>
              <a:rPr lang="cs-CZ" sz="1800" dirty="0">
                <a:solidFill>
                  <a:schemeClr val="tx1">
                    <a:lumMod val="85000"/>
                    <a:lumOff val="15000"/>
                  </a:schemeClr>
                </a:solidFill>
              </a:rPr>
              <a:t>/ i</a:t>
            </a:r>
            <a:r>
              <a:rPr lang="en-GB" sz="1800" baseline="-25000" dirty="0">
                <a:solidFill>
                  <a:schemeClr val="tx1">
                    <a:lumMod val="85000"/>
                    <a:lumOff val="15000"/>
                  </a:schemeClr>
                </a:solidFill>
              </a:rPr>
              <a:t>1 </a:t>
            </a:r>
            <a:r>
              <a:rPr lang="cs-CZ" sz="1800" dirty="0">
                <a:solidFill>
                  <a:schemeClr val="tx1">
                    <a:lumMod val="85000"/>
                    <a:lumOff val="15000"/>
                  </a:schemeClr>
                </a:solidFill>
              </a:rPr>
              <a:t>, i</a:t>
            </a:r>
            <a:r>
              <a:rPr lang="en-GB" sz="1800" baseline="-25000" dirty="0">
                <a:solidFill>
                  <a:schemeClr val="tx1">
                    <a:lumMod val="85000"/>
                    <a:lumOff val="15000"/>
                  </a:schemeClr>
                </a:solidFill>
              </a:rPr>
              <a:t>2</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a:t>
            </a:r>
            <a:r>
              <a:rPr lang="cs-CZ" sz="1800" dirty="0" err="1">
                <a:solidFill>
                  <a:schemeClr val="tx1">
                    <a:lumMod val="85000"/>
                    <a:lumOff val="15000"/>
                  </a:schemeClr>
                </a:solidFill>
              </a:rPr>
              <a:t>canines</a:t>
            </a:r>
            <a:r>
              <a:rPr lang="en-GB" sz="1800" dirty="0">
                <a:solidFill>
                  <a:schemeClr val="tx1">
                    <a:lumMod val="85000"/>
                    <a:lumOff val="15000"/>
                  </a:schemeClr>
                </a:solidFill>
              </a:rPr>
              <a:t> – dens </a:t>
            </a:r>
            <a:r>
              <a:rPr lang="en-GB" sz="1800" dirty="0" err="1">
                <a:solidFill>
                  <a:schemeClr val="tx1">
                    <a:lumMod val="85000"/>
                    <a:lumOff val="15000"/>
                  </a:schemeClr>
                </a:solidFill>
              </a:rPr>
              <a:t>caninus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C</a:t>
            </a:r>
            <a:r>
              <a:rPr lang="cs-CZ" sz="1800" dirty="0">
                <a:solidFill>
                  <a:schemeClr val="tx1">
                    <a:lumMod val="85000"/>
                    <a:lumOff val="15000"/>
                  </a:schemeClr>
                </a:solidFill>
              </a:rPr>
              <a:t> / c</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a:t>
            </a:r>
            <a:r>
              <a:rPr lang="cs-CZ" sz="1800" dirty="0" err="1">
                <a:solidFill>
                  <a:schemeClr val="tx1">
                    <a:lumMod val="85000"/>
                    <a:lumOff val="15000"/>
                  </a:schemeClr>
                </a:solidFill>
              </a:rPr>
              <a:t>premolars</a:t>
            </a:r>
            <a:r>
              <a:rPr lang="cs-CZ" sz="1800" dirty="0">
                <a:solidFill>
                  <a:schemeClr val="tx1">
                    <a:lumMod val="85000"/>
                    <a:lumOff val="15000"/>
                  </a:schemeClr>
                </a:solidFill>
              </a:rPr>
              <a:t> </a:t>
            </a:r>
            <a:r>
              <a:rPr lang="en-GB" sz="1800" dirty="0">
                <a:solidFill>
                  <a:schemeClr val="tx1">
                    <a:lumMod val="85000"/>
                    <a:lumOff val="15000"/>
                  </a:schemeClr>
                </a:solidFill>
              </a:rPr>
              <a:t>–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premolares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P</a:t>
            </a:r>
            <a:r>
              <a:rPr lang="en-GB" sz="1800" baseline="-25000" dirty="0">
                <a:solidFill>
                  <a:schemeClr val="tx1">
                    <a:lumMod val="85000"/>
                    <a:lumOff val="15000"/>
                  </a:schemeClr>
                </a:solidFill>
              </a:rPr>
              <a:t>1</a:t>
            </a:r>
            <a:r>
              <a:rPr lang="en-GB" sz="1800" dirty="0">
                <a:solidFill>
                  <a:schemeClr val="tx1">
                    <a:lumMod val="85000"/>
                    <a:lumOff val="15000"/>
                  </a:schemeClr>
                </a:solidFill>
              </a:rPr>
              <a:t>, P</a:t>
            </a:r>
            <a:r>
              <a:rPr lang="en-GB" sz="1800" baseline="-25000" dirty="0">
                <a:solidFill>
                  <a:schemeClr val="tx1">
                    <a:lumMod val="85000"/>
                    <a:lumOff val="15000"/>
                  </a:schemeClr>
                </a:solidFill>
              </a:rPr>
              <a:t>2 </a:t>
            </a:r>
            <a:r>
              <a:rPr lang="cs-CZ" sz="1800" dirty="0">
                <a:solidFill>
                  <a:schemeClr val="tx1">
                    <a:lumMod val="85000"/>
                    <a:lumOff val="15000"/>
                  </a:schemeClr>
                </a:solidFill>
              </a:rPr>
              <a:t>/ p</a:t>
            </a:r>
            <a:r>
              <a:rPr lang="en-GB" sz="1800" dirty="0">
                <a:solidFill>
                  <a:schemeClr val="tx1">
                    <a:lumMod val="85000"/>
                    <a:lumOff val="15000"/>
                  </a:schemeClr>
                </a:solidFill>
              </a:rPr>
              <a:t> </a:t>
            </a:r>
            <a:r>
              <a:rPr lang="en-GB" sz="1800" baseline="-25000" dirty="0">
                <a:solidFill>
                  <a:schemeClr val="tx1">
                    <a:lumMod val="85000"/>
                    <a:lumOff val="15000"/>
                  </a:schemeClr>
                </a:solidFill>
              </a:rPr>
              <a:t>1</a:t>
            </a:r>
            <a:r>
              <a:rPr lang="en-GB" sz="1800" dirty="0">
                <a:solidFill>
                  <a:schemeClr val="tx1">
                    <a:lumMod val="85000"/>
                    <a:lumOff val="15000"/>
                  </a:schemeClr>
                </a:solidFill>
              </a:rPr>
              <a:t>, </a:t>
            </a:r>
            <a:r>
              <a:rPr lang="cs-CZ" sz="1800" dirty="0">
                <a:solidFill>
                  <a:schemeClr val="tx1">
                    <a:lumMod val="85000"/>
                    <a:lumOff val="15000"/>
                  </a:schemeClr>
                </a:solidFill>
              </a:rPr>
              <a:t>p</a:t>
            </a:r>
            <a:r>
              <a:rPr lang="en-GB" sz="1800" dirty="0">
                <a:solidFill>
                  <a:schemeClr val="tx1">
                    <a:lumMod val="85000"/>
                    <a:lumOff val="15000"/>
                  </a:schemeClr>
                </a:solidFill>
              </a:rPr>
              <a:t> </a:t>
            </a:r>
            <a:r>
              <a:rPr lang="en-GB" sz="1800" baseline="-25000" dirty="0">
                <a:solidFill>
                  <a:schemeClr val="tx1">
                    <a:lumMod val="85000"/>
                    <a:lumOff val="15000"/>
                  </a:schemeClr>
                </a:solidFill>
              </a:rPr>
              <a:t>2 </a:t>
            </a: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a:t>
            </a:r>
            <a:r>
              <a:rPr lang="cs-CZ" sz="1800" dirty="0" err="1">
                <a:solidFill>
                  <a:schemeClr val="tx1">
                    <a:lumMod val="85000"/>
                    <a:lumOff val="15000"/>
                  </a:schemeClr>
                </a:solidFill>
              </a:rPr>
              <a:t>molars</a:t>
            </a:r>
            <a:r>
              <a:rPr lang="en-GB" sz="1800" dirty="0">
                <a:solidFill>
                  <a:schemeClr val="tx1">
                    <a:lumMod val="85000"/>
                    <a:lumOff val="15000"/>
                  </a:schemeClr>
                </a:solidFill>
              </a:rPr>
              <a:t> –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molares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M</a:t>
            </a:r>
            <a:r>
              <a:rPr lang="en-GB" sz="1800" baseline="-25000" dirty="0">
                <a:solidFill>
                  <a:schemeClr val="tx1">
                    <a:lumMod val="85000"/>
                    <a:lumOff val="15000"/>
                  </a:schemeClr>
                </a:solidFill>
              </a:rPr>
              <a:t>1</a:t>
            </a:r>
            <a:r>
              <a:rPr lang="en-GB" sz="1800" dirty="0">
                <a:solidFill>
                  <a:schemeClr val="tx1">
                    <a:lumMod val="85000"/>
                    <a:lumOff val="15000"/>
                  </a:schemeClr>
                </a:solidFill>
              </a:rPr>
              <a:t>, M</a:t>
            </a:r>
            <a:r>
              <a:rPr lang="en-GB" sz="1800" baseline="-25000" dirty="0">
                <a:solidFill>
                  <a:schemeClr val="tx1">
                    <a:lumMod val="85000"/>
                    <a:lumOff val="15000"/>
                  </a:schemeClr>
                </a:solidFill>
              </a:rPr>
              <a:t>2</a:t>
            </a:r>
            <a:r>
              <a:rPr lang="en-GB" sz="1800" dirty="0">
                <a:solidFill>
                  <a:schemeClr val="tx1">
                    <a:lumMod val="85000"/>
                    <a:lumOff val="15000"/>
                  </a:schemeClr>
                </a:solidFill>
              </a:rPr>
              <a:t>, M</a:t>
            </a:r>
            <a:r>
              <a:rPr lang="en-GB" sz="1800" baseline="-25000" dirty="0">
                <a:solidFill>
                  <a:schemeClr val="tx1">
                    <a:lumMod val="85000"/>
                    <a:lumOff val="15000"/>
                  </a:schemeClr>
                </a:solidFill>
              </a:rPr>
              <a:t>3 </a:t>
            </a:r>
            <a:r>
              <a:rPr lang="cs-CZ" sz="1800" dirty="0">
                <a:solidFill>
                  <a:schemeClr val="tx1">
                    <a:lumMod val="85000"/>
                    <a:lumOff val="15000"/>
                  </a:schemeClr>
                </a:solidFill>
              </a:rPr>
              <a:t>/ m</a:t>
            </a:r>
            <a:r>
              <a:rPr lang="en-GB" sz="1800" baseline="-25000" dirty="0">
                <a:solidFill>
                  <a:schemeClr val="tx1">
                    <a:lumMod val="85000"/>
                    <a:lumOff val="15000"/>
                  </a:schemeClr>
                </a:solidFill>
              </a:rPr>
              <a:t>1</a:t>
            </a:r>
            <a:r>
              <a:rPr lang="en-GB" sz="1800" dirty="0">
                <a:solidFill>
                  <a:schemeClr val="tx1">
                    <a:lumMod val="85000"/>
                    <a:lumOff val="15000"/>
                  </a:schemeClr>
                </a:solidFill>
              </a:rPr>
              <a:t>, </a:t>
            </a:r>
            <a:r>
              <a:rPr lang="cs-CZ" sz="1800" dirty="0">
                <a:solidFill>
                  <a:schemeClr val="tx1">
                    <a:lumMod val="85000"/>
                    <a:lumOff val="15000"/>
                  </a:schemeClr>
                </a:solidFill>
              </a:rPr>
              <a:t>m</a:t>
            </a:r>
            <a:r>
              <a:rPr lang="en-GB" sz="1800" baseline="-25000" dirty="0">
                <a:solidFill>
                  <a:schemeClr val="tx1">
                    <a:lumMod val="85000"/>
                    <a:lumOff val="15000"/>
                  </a:schemeClr>
                </a:solidFill>
              </a:rPr>
              <a:t>2</a:t>
            </a:r>
            <a:r>
              <a:rPr lang="en-GB" sz="1800" dirty="0">
                <a:solidFill>
                  <a:schemeClr val="tx1">
                    <a:lumMod val="85000"/>
                    <a:lumOff val="15000"/>
                  </a:schemeClr>
                </a:solidFill>
              </a:rPr>
              <a:t>, </a:t>
            </a:r>
            <a:r>
              <a:rPr lang="cs-CZ" sz="1800" dirty="0">
                <a:solidFill>
                  <a:schemeClr val="tx1">
                    <a:lumMod val="85000"/>
                    <a:lumOff val="15000"/>
                  </a:schemeClr>
                </a:solidFill>
              </a:rPr>
              <a:t>m</a:t>
            </a:r>
            <a:r>
              <a:rPr lang="en-GB" sz="1800" baseline="-25000" dirty="0">
                <a:solidFill>
                  <a:schemeClr val="tx1">
                    <a:lumMod val="85000"/>
                    <a:lumOff val="15000"/>
                  </a:schemeClr>
                </a:solidFill>
              </a:rPr>
              <a:t>3 </a:t>
            </a:r>
            <a:endParaRPr lang="cs-CZ" sz="1800" baseline="-250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err="1">
                <a:solidFill>
                  <a:schemeClr val="tx1">
                    <a:lumMod val="85000"/>
                    <a:lumOff val="15000"/>
                  </a:schemeClr>
                </a:solidFill>
              </a:rPr>
              <a:t>Number</a:t>
            </a: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a:solidFill>
                  <a:schemeClr val="tx1">
                    <a:lumMod val="85000"/>
                    <a:lumOff val="15000"/>
                  </a:schemeClr>
                </a:solidFill>
              </a:rPr>
              <a:t>international marking using "two-digit code" </a:t>
            </a: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a:solidFill>
                  <a:schemeClr val="tx1">
                    <a:lumMod val="85000"/>
                    <a:lumOff val="15000"/>
                  </a:schemeClr>
                </a:solidFill>
              </a:rPr>
              <a:t>(ISO System - International Standards Organization Designation system: teeth divided into quadrants (clockwise):</a:t>
            </a: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dirty="0">
                <a:solidFill>
                  <a:schemeClr val="tx1">
                    <a:lumMod val="85000"/>
                    <a:lumOff val="15000"/>
                  </a:schemeClr>
                </a:solidFill>
              </a:rPr>
              <a:t>1</a:t>
            </a:r>
            <a:r>
              <a:rPr lang="cs-CZ" sz="1800" dirty="0">
                <a:solidFill>
                  <a:schemeClr val="tx1">
                    <a:lumMod val="85000"/>
                    <a:lumOff val="15000"/>
                  </a:schemeClr>
                </a:solidFill>
              </a:rPr>
              <a:t> </a:t>
            </a:r>
            <a:r>
              <a:rPr lang="en-GB" sz="1800" dirty="0">
                <a:solidFill>
                  <a:schemeClr val="tx1">
                    <a:lumMod val="85000"/>
                    <a:lumOff val="15000"/>
                  </a:schemeClr>
                </a:solidFill>
              </a:rPr>
              <a:t>- 4 </a:t>
            </a:r>
            <a:r>
              <a:rPr lang="cs-CZ" sz="1800" dirty="0">
                <a:solidFill>
                  <a:schemeClr val="tx1">
                    <a:lumMod val="85000"/>
                    <a:lumOff val="15000"/>
                  </a:schemeClr>
                </a:solidFill>
              </a:rPr>
              <a:t>	</a:t>
            </a: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permanentes</a:t>
            </a: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dirty="0">
                <a:solidFill>
                  <a:schemeClr val="tx1">
                    <a:lumMod val="85000"/>
                    <a:lumOff val="15000"/>
                  </a:schemeClr>
                </a:solidFill>
              </a:rPr>
              <a:t>5</a:t>
            </a:r>
            <a:r>
              <a:rPr lang="cs-CZ" sz="1800" dirty="0">
                <a:solidFill>
                  <a:schemeClr val="tx1">
                    <a:lumMod val="85000"/>
                    <a:lumOff val="15000"/>
                  </a:schemeClr>
                </a:solidFill>
              </a:rPr>
              <a:t> </a:t>
            </a:r>
            <a:r>
              <a:rPr lang="en-GB" sz="1800" dirty="0">
                <a:solidFill>
                  <a:schemeClr val="tx1">
                    <a:lumMod val="85000"/>
                    <a:lumOff val="15000"/>
                  </a:schemeClr>
                </a:solidFill>
              </a:rPr>
              <a:t>-</a:t>
            </a:r>
            <a:r>
              <a:rPr lang="cs-CZ" sz="1800" dirty="0">
                <a:solidFill>
                  <a:schemeClr val="tx1">
                    <a:lumMod val="85000"/>
                    <a:lumOff val="15000"/>
                  </a:schemeClr>
                </a:solidFill>
              </a:rPr>
              <a:t> </a:t>
            </a:r>
            <a:r>
              <a:rPr lang="en-GB" sz="1800" dirty="0">
                <a:solidFill>
                  <a:schemeClr val="tx1">
                    <a:lumMod val="85000"/>
                    <a:lumOff val="15000"/>
                  </a:schemeClr>
                </a:solidFill>
              </a:rPr>
              <a:t>8 </a:t>
            </a:r>
            <a:r>
              <a:rPr lang="cs-CZ" sz="1800" dirty="0">
                <a:solidFill>
                  <a:schemeClr val="tx1">
                    <a:lumMod val="85000"/>
                    <a:lumOff val="15000"/>
                  </a:schemeClr>
                </a:solidFill>
              </a:rPr>
              <a:t>	</a:t>
            </a:r>
            <a:r>
              <a:rPr lang="cs-CZ" sz="1800" dirty="0" err="1">
                <a:solidFill>
                  <a:schemeClr val="tx1">
                    <a:lumMod val="85000"/>
                    <a:lumOff val="15000"/>
                  </a:schemeClr>
                </a:solidFill>
              </a:rPr>
              <a:t>dentes</a:t>
            </a:r>
            <a:r>
              <a:rPr lang="cs-CZ" sz="1800" dirty="0">
                <a:solidFill>
                  <a:schemeClr val="tx1">
                    <a:lumMod val="85000"/>
                    <a:lumOff val="15000"/>
                  </a:schemeClr>
                </a:solidFill>
              </a:rPr>
              <a:t> decidui</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1800" b="1"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1800" baseline="-25000" dirty="0">
              <a:solidFill>
                <a:schemeClr val="tx1">
                  <a:lumMod val="85000"/>
                  <a:lumOff val="1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SD Group">
            <a:extLst>
              <a:ext uri="{FF2B5EF4-FFF2-40B4-BE49-F238E27FC236}">
                <a16:creationId xmlns:a16="http://schemas.microsoft.com/office/drawing/2014/main" id="{3BEAA0A2-8E7B-461D-BC0F-8E122F2A8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535" y="559946"/>
            <a:ext cx="5344280" cy="26721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Orofacial problems">
            <a:extLst>
              <a:ext uri="{FF2B5EF4-FFF2-40B4-BE49-F238E27FC236}">
                <a16:creationId xmlns:a16="http://schemas.microsoft.com/office/drawing/2014/main" id="{B482F41E-E633-4D83-B70F-108470467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367" y="3625914"/>
            <a:ext cx="5409720" cy="267214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9942A3-D62C-4C50-BBA7-9C48C9914103}"/>
              </a:ext>
            </a:extLst>
          </p:cNvPr>
          <p:cNvSpPr txBox="1"/>
          <p:nvPr/>
        </p:nvSpPr>
        <p:spPr>
          <a:xfrm>
            <a:off x="1115979" y="1711350"/>
            <a:ext cx="6097508" cy="369332"/>
          </a:xfrm>
          <a:prstGeom prst="rect">
            <a:avLst/>
          </a:prstGeom>
          <a:noFill/>
        </p:spPr>
        <p:txBody>
          <a:bodyPr wrap="square">
            <a:spAutoFit/>
          </a:bodyPr>
          <a:lstStyle/>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permanentes</a:t>
            </a:r>
            <a:r>
              <a:rPr lang="cs-CZ" sz="1800" dirty="0">
                <a:solidFill>
                  <a:schemeClr val="tx1">
                    <a:lumMod val="85000"/>
                    <a:lumOff val="15000"/>
                  </a:schemeClr>
                </a:solidFill>
              </a:rPr>
              <a:t>	</a:t>
            </a:r>
          </a:p>
        </p:txBody>
      </p:sp>
      <p:sp>
        <p:nvSpPr>
          <p:cNvPr id="10" name="TextovéPole 9">
            <a:extLst>
              <a:ext uri="{FF2B5EF4-FFF2-40B4-BE49-F238E27FC236}">
                <a16:creationId xmlns:a16="http://schemas.microsoft.com/office/drawing/2014/main" id="{EF75CAE0-9472-4B42-B266-E2048BA23CFB}"/>
              </a:ext>
            </a:extLst>
          </p:cNvPr>
          <p:cNvSpPr txBox="1"/>
          <p:nvPr/>
        </p:nvSpPr>
        <p:spPr>
          <a:xfrm>
            <a:off x="1115979" y="4777318"/>
            <a:ext cx="6097508" cy="369332"/>
          </a:xfrm>
          <a:prstGeom prst="rect">
            <a:avLst/>
          </a:prstGeom>
          <a:noFill/>
        </p:spPr>
        <p:txBody>
          <a:bodyPr wrap="square">
            <a:spAutoFit/>
          </a:bodyPr>
          <a:lstStyle/>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err="1">
                <a:solidFill>
                  <a:schemeClr val="tx1">
                    <a:lumMod val="85000"/>
                    <a:lumOff val="15000"/>
                  </a:schemeClr>
                </a:solidFill>
              </a:rPr>
              <a:t>Dentes</a:t>
            </a:r>
            <a:r>
              <a:rPr lang="cs-CZ" sz="1800" dirty="0">
                <a:solidFill>
                  <a:schemeClr val="tx1">
                    <a:lumMod val="85000"/>
                    <a:lumOff val="15000"/>
                  </a:schemeClr>
                </a:solidFill>
              </a:rPr>
              <a:t> decidui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676400" y="152401"/>
            <a:ext cx="8909050" cy="1281113"/>
          </a:xfrm>
          <a:prstGeom prst="rect">
            <a:avLst/>
          </a:prstGeom>
          <a:noFill/>
          <a:ln w="9525">
            <a:noFill/>
            <a:miter lim="800000"/>
            <a:headEnd/>
            <a:tailEnd/>
          </a:ln>
        </p:spPr>
        <p:txBody>
          <a:bodyPr>
            <a:spAutoFit/>
          </a:bodyPr>
          <a:lstStyle/>
          <a:p>
            <a:pPr>
              <a:spcBef>
                <a:spcPct val="50000"/>
              </a:spcBef>
            </a:pPr>
            <a:r>
              <a:rPr lang="cs-CZ" dirty="0"/>
              <a:t>	</a:t>
            </a:r>
          </a:p>
          <a:p>
            <a:pPr>
              <a:spcBef>
                <a:spcPct val="50000"/>
              </a:spcBef>
            </a:pPr>
            <a:r>
              <a:rPr lang="cs-CZ" dirty="0">
                <a:solidFill>
                  <a:schemeClr val="accent1"/>
                </a:solidFill>
              </a:rPr>
              <a:t>	</a:t>
            </a:r>
            <a:r>
              <a:rPr lang="cs-CZ" sz="2000" b="1" dirty="0" err="1">
                <a:solidFill>
                  <a:schemeClr val="accent2"/>
                </a:solidFill>
                <a:latin typeface="Tahoma" pitchFamily="34" charset="0"/>
              </a:rPr>
              <a:t>coronal</a:t>
            </a:r>
            <a:r>
              <a:rPr lang="cs-CZ" sz="2000" b="1" dirty="0">
                <a:solidFill>
                  <a:srgbClr val="2CFFFA"/>
                </a:solidFill>
                <a:latin typeface="Tahoma" pitchFamily="34" charset="0"/>
              </a:rPr>
              <a:t>		</a:t>
            </a:r>
            <a:r>
              <a:rPr lang="cs-CZ" sz="2000" b="1" dirty="0" err="1">
                <a:solidFill>
                  <a:srgbClr val="FF0000"/>
                </a:solidFill>
                <a:latin typeface="Tahoma" pitchFamily="34" charset="0"/>
              </a:rPr>
              <a:t>vestibular</a:t>
            </a:r>
            <a:r>
              <a:rPr lang="cs-CZ" sz="2000" b="1" dirty="0">
                <a:solidFill>
                  <a:srgbClr val="FF0000"/>
                </a:solidFill>
                <a:latin typeface="Tahoma" pitchFamily="34" charset="0"/>
              </a:rPr>
              <a:t> (</a:t>
            </a:r>
            <a:r>
              <a:rPr lang="cs-CZ" sz="2000" b="1" dirty="0" err="1">
                <a:solidFill>
                  <a:srgbClr val="FF0000"/>
                </a:solidFill>
                <a:latin typeface="Tahoma" pitchFamily="34" charset="0"/>
              </a:rPr>
              <a:t>labial</a:t>
            </a:r>
            <a:r>
              <a:rPr lang="cs-CZ" sz="2000" b="1" dirty="0">
                <a:solidFill>
                  <a:srgbClr val="FF0000"/>
                </a:solidFill>
                <a:latin typeface="Tahoma" pitchFamily="34" charset="0"/>
              </a:rPr>
              <a:t>, </a:t>
            </a:r>
            <a:r>
              <a:rPr lang="cs-CZ" sz="2000" b="1" dirty="0" err="1">
                <a:solidFill>
                  <a:srgbClr val="FF0000"/>
                </a:solidFill>
                <a:latin typeface="Tahoma" pitchFamily="34" charset="0"/>
              </a:rPr>
              <a:t>bucal</a:t>
            </a:r>
            <a:r>
              <a:rPr lang="cs-CZ" sz="2000" b="1" dirty="0">
                <a:solidFill>
                  <a:srgbClr val="FF0000"/>
                </a:solidFill>
                <a:latin typeface="Tahoma" pitchFamily="34" charset="0"/>
              </a:rPr>
              <a:t>)</a:t>
            </a:r>
          </a:p>
          <a:p>
            <a:pPr>
              <a:spcBef>
                <a:spcPct val="50000"/>
              </a:spcBef>
            </a:pPr>
            <a:r>
              <a:rPr lang="cs-CZ" sz="2000" b="1" dirty="0">
                <a:solidFill>
                  <a:srgbClr val="FFC000"/>
                </a:solidFill>
                <a:latin typeface="Tahoma" pitchFamily="34" charset="0"/>
              </a:rPr>
              <a:t>	</a:t>
            </a:r>
            <a:r>
              <a:rPr lang="cs-CZ" sz="2000" b="1" dirty="0" err="1">
                <a:solidFill>
                  <a:schemeClr val="accent1"/>
                </a:solidFill>
                <a:latin typeface="Tahoma" pitchFamily="34" charset="0"/>
              </a:rPr>
              <a:t>apical</a:t>
            </a:r>
            <a:r>
              <a:rPr lang="en-GB" sz="2000" b="1" dirty="0">
                <a:solidFill>
                  <a:srgbClr val="FFC000"/>
                </a:solidFill>
                <a:latin typeface="Tahoma" pitchFamily="34" charset="0"/>
              </a:rPr>
              <a:t> </a:t>
            </a:r>
            <a:r>
              <a:rPr lang="cs-CZ" sz="2000" b="1" dirty="0">
                <a:solidFill>
                  <a:srgbClr val="FFFF00"/>
                </a:solidFill>
                <a:latin typeface="Tahoma" pitchFamily="34" charset="0"/>
              </a:rPr>
              <a:t>	</a:t>
            </a:r>
            <a:r>
              <a:rPr lang="cs-CZ" sz="2000" b="1" dirty="0">
                <a:latin typeface="Tahoma" pitchFamily="34" charset="0"/>
              </a:rPr>
              <a:t>		</a:t>
            </a:r>
            <a:r>
              <a:rPr lang="cs-CZ" sz="2000" b="1" dirty="0" err="1">
                <a:solidFill>
                  <a:srgbClr val="00CC66"/>
                </a:solidFill>
                <a:latin typeface="Tahoma" pitchFamily="34" charset="0"/>
              </a:rPr>
              <a:t>lingual</a:t>
            </a:r>
            <a:r>
              <a:rPr lang="cs-CZ" sz="2000" b="1" dirty="0">
                <a:solidFill>
                  <a:srgbClr val="00CC66"/>
                </a:solidFill>
                <a:latin typeface="Tahoma" pitchFamily="34" charset="0"/>
              </a:rPr>
              <a:t> (</a:t>
            </a:r>
            <a:r>
              <a:rPr lang="cs-CZ" sz="2000" b="1" dirty="0" err="1">
                <a:solidFill>
                  <a:srgbClr val="00CC66"/>
                </a:solidFill>
                <a:latin typeface="Tahoma" pitchFamily="34" charset="0"/>
              </a:rPr>
              <a:t>palatinal</a:t>
            </a:r>
            <a:r>
              <a:rPr lang="cs-CZ" sz="2000" b="1" dirty="0">
                <a:solidFill>
                  <a:srgbClr val="00CC66"/>
                </a:solidFill>
                <a:latin typeface="Tahoma" pitchFamily="34" charset="0"/>
              </a:rPr>
              <a:t>)</a:t>
            </a:r>
            <a:endParaRPr lang="en-GB" sz="2000" b="1" dirty="0">
              <a:solidFill>
                <a:srgbClr val="00CC66"/>
              </a:solidFill>
              <a:latin typeface="Tahoma" pitchFamily="34" charset="0"/>
            </a:endParaRPr>
          </a:p>
        </p:txBody>
      </p:sp>
      <p:pic>
        <p:nvPicPr>
          <p:cNvPr id="50179" name="Picture 4" descr="002"/>
          <p:cNvPicPr>
            <a:picLocks noChangeAspect="1" noChangeArrowheads="1"/>
          </p:cNvPicPr>
          <p:nvPr/>
        </p:nvPicPr>
        <p:blipFill>
          <a:blip r:embed="rId2" cstate="print">
            <a:lum bright="-20000" contrast="10000"/>
          </a:blip>
          <a:srcRect/>
          <a:stretch>
            <a:fillRect/>
          </a:stretch>
        </p:blipFill>
        <p:spPr bwMode="auto">
          <a:xfrm>
            <a:off x="1847850" y="1484314"/>
            <a:ext cx="8737600" cy="5494337"/>
          </a:xfrm>
          <a:prstGeom prst="rect">
            <a:avLst/>
          </a:prstGeom>
          <a:noFill/>
          <a:ln w="9525">
            <a:noFill/>
            <a:miter lim="800000"/>
            <a:headEnd/>
            <a:tailEnd/>
          </a:ln>
        </p:spPr>
      </p:pic>
      <p:sp>
        <p:nvSpPr>
          <p:cNvPr id="6" name="Šipka doprava 5"/>
          <p:cNvSpPr/>
          <p:nvPr/>
        </p:nvSpPr>
        <p:spPr bwMode="auto">
          <a:xfrm rot="5400000">
            <a:off x="5087615" y="4896743"/>
            <a:ext cx="1515428" cy="733663"/>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a:defRPr/>
            </a:pPr>
            <a:endParaRPr lang="en-GB">
              <a:solidFill>
                <a:schemeClr val="tx1"/>
              </a:solidFill>
            </a:endParaRPr>
          </a:p>
        </p:txBody>
      </p:sp>
      <p:sp>
        <p:nvSpPr>
          <p:cNvPr id="7" name="Šipka doprava 6"/>
          <p:cNvSpPr/>
          <p:nvPr/>
        </p:nvSpPr>
        <p:spPr bwMode="auto">
          <a:xfrm rot="16200000">
            <a:off x="5155199" y="2248247"/>
            <a:ext cx="1515428" cy="733663"/>
          </a:xfrm>
          <a:prstGeom prst="rightArrow">
            <a:avLst/>
          </a:prstGeom>
          <a:solidFill>
            <a:schemeClr val="accent2"/>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a:defRPr/>
            </a:pPr>
            <a:endParaRPr lang="en-GB" dirty="0">
              <a:solidFill>
                <a:schemeClr val="tx1"/>
              </a:solidFill>
            </a:endParaRPr>
          </a:p>
        </p:txBody>
      </p:sp>
      <p:cxnSp>
        <p:nvCxnSpPr>
          <p:cNvPr id="50186" name="Přímá spojovací šipka 8"/>
          <p:cNvCxnSpPr>
            <a:cxnSpLocks noChangeShapeType="1"/>
          </p:cNvCxnSpPr>
          <p:nvPr/>
        </p:nvCxnSpPr>
        <p:spPr bwMode="auto">
          <a:xfrm rot="16200000" flipH="1">
            <a:off x="6286501" y="4524376"/>
            <a:ext cx="842963" cy="1223963"/>
          </a:xfrm>
          <a:prstGeom prst="straightConnector1">
            <a:avLst/>
          </a:prstGeom>
          <a:noFill/>
          <a:ln w="9525" algn="ctr">
            <a:noFill/>
            <a:round/>
            <a:headEnd/>
            <a:tailEnd type="arrow" w="med" len="med"/>
          </a:ln>
        </p:spPr>
      </p:cxnSp>
      <p:sp>
        <p:nvSpPr>
          <p:cNvPr id="90123" name="Šipka doprava 10"/>
          <p:cNvSpPr>
            <a:spLocks/>
          </p:cNvSpPr>
          <p:nvPr/>
        </p:nvSpPr>
        <p:spPr bwMode="auto">
          <a:xfrm>
            <a:off x="6743701" y="3865564"/>
            <a:ext cx="1439863" cy="733663"/>
          </a:xfrm>
          <a:prstGeom prst="rightArrow">
            <a:avLst>
              <a:gd name="adj1" fmla="val 50000"/>
              <a:gd name="adj2" fmla="val 33593"/>
            </a:avLst>
          </a:prstGeom>
          <a:solidFill>
            <a:srgbClr val="00B050"/>
          </a:solidFill>
          <a:ln w="9525" algn="ctr">
            <a:noFill/>
            <a:round/>
            <a:headEnd/>
            <a:tailEnd/>
          </a:ln>
          <a:effectLst>
            <a:outerShdw dist="107763" dir="13500000" algn="ctr" rotWithShape="0">
              <a:srgbClr val="808080">
                <a:alpha val="50000"/>
              </a:srgbClr>
            </a:outerShdw>
          </a:effectLst>
        </p:spPr>
        <p:txBody>
          <a:bodyPr>
            <a:spAutoFit/>
          </a:bodyPr>
          <a:lstStyle/>
          <a:p>
            <a:pPr>
              <a:defRPr/>
            </a:pPr>
            <a:endParaRPr lang="cs-CZ"/>
          </a:p>
        </p:txBody>
      </p:sp>
      <p:sp>
        <p:nvSpPr>
          <p:cNvPr id="12" name="Šipka doprava 11"/>
          <p:cNvSpPr>
            <a:spLocks/>
          </p:cNvSpPr>
          <p:nvPr/>
        </p:nvSpPr>
        <p:spPr bwMode="auto">
          <a:xfrm rot="10800000">
            <a:off x="4727576" y="3759876"/>
            <a:ext cx="1439863" cy="733663"/>
          </a:xfrm>
          <a:prstGeom prst="rightArrow">
            <a:avLst>
              <a:gd name="adj1" fmla="val 50000"/>
              <a:gd name="adj2" fmla="val 33582"/>
            </a:avLst>
          </a:prstGeom>
          <a:solidFill>
            <a:srgbClr val="FF0000"/>
          </a:solidFill>
          <a:ln w="9525" algn="ctr">
            <a:noFill/>
            <a:round/>
            <a:headEnd/>
            <a:tailEnd/>
          </a:ln>
          <a:effectLst>
            <a:outerShdw dist="107763" dir="13500000" algn="ctr" rotWithShape="0">
              <a:srgbClr val="808080">
                <a:alpha val="50000"/>
              </a:srgbClr>
            </a:outerShdw>
          </a:effectLst>
        </p:spPr>
        <p:txBody>
          <a:bodyPr rot="10800000">
            <a:spAutoFit/>
          </a:bodyPr>
          <a:lstStyle/>
          <a:p>
            <a:pPr>
              <a:defRPr/>
            </a:pPr>
            <a:endParaRPr lang="en-GB"/>
          </a:p>
        </p:txBody>
      </p:sp>
      <p:sp>
        <p:nvSpPr>
          <p:cNvPr id="50189" name="Obdélník 8"/>
          <p:cNvSpPr>
            <a:spLocks noChangeArrowheads="1"/>
          </p:cNvSpPr>
          <p:nvPr/>
        </p:nvSpPr>
        <p:spPr bwMode="auto">
          <a:xfrm>
            <a:off x="4157303" y="27086"/>
            <a:ext cx="1755610" cy="461665"/>
          </a:xfrm>
          <a:prstGeom prst="rect">
            <a:avLst/>
          </a:prstGeom>
          <a:noFill/>
          <a:ln w="9525">
            <a:noFill/>
            <a:miter lim="800000"/>
            <a:headEnd/>
            <a:tailEnd/>
          </a:ln>
        </p:spPr>
        <p:txBody>
          <a:bodyPr wrap="none">
            <a:spAutoFit/>
          </a:bodyPr>
          <a:lstStyle/>
          <a:p>
            <a:pPr algn="ctr"/>
            <a:r>
              <a:rPr lang="cs-CZ" sz="2400" b="1" dirty="0" err="1">
                <a:latin typeface="Tahoma" pitchFamily="34" charset="0"/>
              </a:rPr>
              <a:t>Directions</a:t>
            </a:r>
            <a:endParaRPr lang="cs-CZ" sz="2400" b="1" dirty="0">
              <a:latin typeface="Tahoma"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ental Anatomy">
            <a:extLst>
              <a:ext uri="{FF2B5EF4-FFF2-40B4-BE49-F238E27FC236}">
                <a16:creationId xmlns:a16="http://schemas.microsoft.com/office/drawing/2014/main" id="{7CF26403-B450-4793-8573-C8155A37B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949" y="1364291"/>
            <a:ext cx="3714750"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Dental Anatomy">
            <a:extLst>
              <a:ext uri="{FF2B5EF4-FFF2-40B4-BE49-F238E27FC236}">
                <a16:creationId xmlns:a16="http://schemas.microsoft.com/office/drawing/2014/main" id="{F4D769DA-12C6-45A4-8CAF-BF76274C0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94" y="1364291"/>
            <a:ext cx="3810000"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Dental Anatomy">
            <a:extLst>
              <a:ext uri="{FF2B5EF4-FFF2-40B4-BE49-F238E27FC236}">
                <a16:creationId xmlns:a16="http://schemas.microsoft.com/office/drawing/2014/main" id="{ADF0F819-2BD8-4425-8C53-8574D82A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154" y="1364290"/>
            <a:ext cx="3248025"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 Box 12">
            <a:extLst>
              <a:ext uri="{FF2B5EF4-FFF2-40B4-BE49-F238E27FC236}">
                <a16:creationId xmlns:a16="http://schemas.microsoft.com/office/drawing/2014/main" id="{8CBC323C-E8D0-4180-A844-11FE188C7A09}"/>
              </a:ext>
            </a:extLst>
          </p:cNvPr>
          <p:cNvSpPr txBox="1">
            <a:spLocks noChangeArrowheads="1"/>
          </p:cNvSpPr>
          <p:nvPr/>
        </p:nvSpPr>
        <p:spPr bwMode="auto">
          <a:xfrm>
            <a:off x="6191841" y="5379094"/>
            <a:ext cx="2387192" cy="769441"/>
          </a:xfrm>
          <a:prstGeom prst="rect">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err="1">
                <a:solidFill>
                  <a:schemeClr val="bg1"/>
                </a:solidFill>
              </a:rPr>
              <a:t>Mesial</a:t>
            </a:r>
            <a:endParaRPr lang="cs-CZ" altLang="cs-CZ" sz="2400" dirty="0">
              <a:solidFill>
                <a:schemeClr val="bg1"/>
              </a:solidFill>
            </a:endParaRPr>
          </a:p>
          <a:p>
            <a:pPr eaLnBrk="1" hangingPunct="1">
              <a:spcBef>
                <a:spcPct val="0"/>
              </a:spcBef>
              <a:buFontTx/>
              <a:buNone/>
            </a:pPr>
            <a:r>
              <a:rPr lang="cs-CZ" altLang="cs-CZ" sz="2000" dirty="0">
                <a:solidFill>
                  <a:schemeClr val="bg1"/>
                </a:solidFill>
              </a:rPr>
              <a:t>(</a:t>
            </a:r>
            <a:r>
              <a:rPr lang="cs-CZ" altLang="cs-CZ" sz="2000" dirty="0" err="1">
                <a:solidFill>
                  <a:schemeClr val="bg1"/>
                </a:solidFill>
              </a:rPr>
              <a:t>towards</a:t>
            </a:r>
            <a:r>
              <a:rPr lang="cs-CZ" altLang="cs-CZ" sz="2000" dirty="0">
                <a:solidFill>
                  <a:schemeClr val="bg1"/>
                </a:solidFill>
              </a:rPr>
              <a:t> </a:t>
            </a:r>
            <a:r>
              <a:rPr lang="cs-CZ" altLang="cs-CZ" sz="2000" dirty="0" err="1">
                <a:solidFill>
                  <a:schemeClr val="bg1"/>
                </a:solidFill>
              </a:rPr>
              <a:t>the</a:t>
            </a:r>
            <a:r>
              <a:rPr lang="cs-CZ" altLang="cs-CZ" sz="2000" dirty="0">
                <a:solidFill>
                  <a:schemeClr val="bg1"/>
                </a:solidFill>
              </a:rPr>
              <a:t> </a:t>
            </a:r>
            <a:r>
              <a:rPr lang="cs-CZ" altLang="cs-CZ" sz="2000" dirty="0" err="1">
                <a:solidFill>
                  <a:schemeClr val="bg1"/>
                </a:solidFill>
              </a:rPr>
              <a:t>midline</a:t>
            </a:r>
            <a:r>
              <a:rPr lang="cs-CZ" altLang="cs-CZ" sz="2000" dirty="0">
                <a:solidFill>
                  <a:schemeClr val="bg1"/>
                </a:solidFill>
              </a:rPr>
              <a:t>)</a:t>
            </a:r>
          </a:p>
        </p:txBody>
      </p:sp>
      <p:sp>
        <p:nvSpPr>
          <p:cNvPr id="6" name="Text Box 19">
            <a:extLst>
              <a:ext uri="{FF2B5EF4-FFF2-40B4-BE49-F238E27FC236}">
                <a16:creationId xmlns:a16="http://schemas.microsoft.com/office/drawing/2014/main" id="{81A5DB1E-D340-4436-8EF2-FFD5F5A34C64}"/>
              </a:ext>
            </a:extLst>
          </p:cNvPr>
          <p:cNvSpPr txBox="1">
            <a:spLocks noChangeArrowheads="1"/>
          </p:cNvSpPr>
          <p:nvPr/>
        </p:nvSpPr>
        <p:spPr bwMode="auto">
          <a:xfrm>
            <a:off x="1362495" y="5365742"/>
            <a:ext cx="2621230" cy="769441"/>
          </a:xfrm>
          <a:prstGeom prst="rect">
            <a:avLst/>
          </a:prstGeom>
          <a:solidFill>
            <a:srgbClr val="FF0000"/>
          </a:solidFill>
          <a:ln w="9525">
            <a:solidFill>
              <a:schemeClr val="bg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err="1">
                <a:solidFill>
                  <a:schemeClr val="bg1"/>
                </a:solidFill>
              </a:rPr>
              <a:t>Distal</a:t>
            </a:r>
            <a:endParaRPr lang="cs-CZ" altLang="cs-CZ" sz="2400" dirty="0">
              <a:solidFill>
                <a:schemeClr val="bg1"/>
              </a:solidFill>
            </a:endParaRPr>
          </a:p>
          <a:p>
            <a:pPr eaLnBrk="1" hangingPunct="1">
              <a:spcBef>
                <a:spcPct val="0"/>
              </a:spcBef>
              <a:buFontTx/>
              <a:buNone/>
            </a:pPr>
            <a:r>
              <a:rPr lang="cs-CZ" altLang="cs-CZ" sz="2000" dirty="0">
                <a:solidFill>
                  <a:schemeClr val="bg1"/>
                </a:solidFill>
              </a:rPr>
              <a:t>(</a:t>
            </a:r>
            <a:r>
              <a:rPr lang="cs-CZ" altLang="cs-CZ" sz="2000" dirty="0" err="1">
                <a:solidFill>
                  <a:schemeClr val="bg1"/>
                </a:solidFill>
              </a:rPr>
              <a:t>towards</a:t>
            </a:r>
            <a:r>
              <a:rPr lang="cs-CZ" altLang="cs-CZ" sz="2000" dirty="0">
                <a:solidFill>
                  <a:schemeClr val="bg1"/>
                </a:solidFill>
              </a:rPr>
              <a:t> </a:t>
            </a:r>
            <a:r>
              <a:rPr lang="cs-CZ" altLang="cs-CZ" sz="2000" dirty="0" err="1">
                <a:solidFill>
                  <a:schemeClr val="bg1"/>
                </a:solidFill>
              </a:rPr>
              <a:t>the</a:t>
            </a:r>
            <a:r>
              <a:rPr lang="cs-CZ" altLang="cs-CZ" sz="2000" dirty="0">
                <a:solidFill>
                  <a:schemeClr val="bg1"/>
                </a:solidFill>
              </a:rPr>
              <a:t> last </a:t>
            </a:r>
            <a:r>
              <a:rPr lang="cs-CZ" altLang="cs-CZ" sz="2000" dirty="0" err="1">
                <a:solidFill>
                  <a:schemeClr val="bg1"/>
                </a:solidFill>
              </a:rPr>
              <a:t>molar</a:t>
            </a:r>
            <a:r>
              <a:rPr lang="cs-CZ" altLang="cs-CZ" sz="2000" dirty="0">
                <a:solidFill>
                  <a:schemeClr val="bg1"/>
                </a:solidFill>
              </a:rPr>
              <a:t>)</a:t>
            </a:r>
          </a:p>
        </p:txBody>
      </p:sp>
      <p:sp>
        <p:nvSpPr>
          <p:cNvPr id="7" name="Tětiva 6">
            <a:extLst>
              <a:ext uri="{FF2B5EF4-FFF2-40B4-BE49-F238E27FC236}">
                <a16:creationId xmlns:a16="http://schemas.microsoft.com/office/drawing/2014/main" id="{FE2E1FA3-F91A-4827-A4E4-D12D50B085B2}"/>
              </a:ext>
            </a:extLst>
          </p:cNvPr>
          <p:cNvSpPr/>
          <p:nvPr/>
        </p:nvSpPr>
        <p:spPr>
          <a:xfrm rot="6731930">
            <a:off x="4767853" y="5869632"/>
            <a:ext cx="1008063" cy="1104900"/>
          </a:xfrm>
          <a:prstGeom prst="chor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blouk 7">
            <a:extLst>
              <a:ext uri="{FF2B5EF4-FFF2-40B4-BE49-F238E27FC236}">
                <a16:creationId xmlns:a16="http://schemas.microsoft.com/office/drawing/2014/main" id="{04FC54C4-9CAA-4451-8434-BFAFFD3C7B49}"/>
              </a:ext>
            </a:extLst>
          </p:cNvPr>
          <p:cNvSpPr/>
          <p:nvPr/>
        </p:nvSpPr>
        <p:spPr>
          <a:xfrm rot="21145208">
            <a:off x="5149648" y="5783113"/>
            <a:ext cx="757237" cy="673100"/>
          </a:xfrm>
          <a:prstGeom prst="arc">
            <a:avLst/>
          </a:prstGeom>
          <a:ln w="28575">
            <a:solidFill>
              <a:srgbClr val="0033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Oblouk 8">
            <a:extLst>
              <a:ext uri="{FF2B5EF4-FFF2-40B4-BE49-F238E27FC236}">
                <a16:creationId xmlns:a16="http://schemas.microsoft.com/office/drawing/2014/main" id="{CD6DC99D-F04D-42AF-A221-01AC2836E470}"/>
              </a:ext>
            </a:extLst>
          </p:cNvPr>
          <p:cNvSpPr/>
          <p:nvPr/>
        </p:nvSpPr>
        <p:spPr>
          <a:xfrm rot="16394013">
            <a:off x="4420190" y="5814069"/>
            <a:ext cx="757238" cy="673100"/>
          </a:xfrm>
          <a:prstGeom prst="arc">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TextovéPole 8">
            <a:extLst>
              <a:ext uri="{FF2B5EF4-FFF2-40B4-BE49-F238E27FC236}">
                <a16:creationId xmlns:a16="http://schemas.microsoft.com/office/drawing/2014/main" id="{C987D53E-94B8-4E00-A961-1B590EF77DE6}"/>
              </a:ext>
            </a:extLst>
          </p:cNvPr>
          <p:cNvSpPr txBox="1">
            <a:spLocks noChangeArrowheads="1"/>
          </p:cNvSpPr>
          <p:nvPr/>
        </p:nvSpPr>
        <p:spPr bwMode="auto">
          <a:xfrm>
            <a:off x="5082973" y="5665638"/>
            <a:ext cx="26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200"/>
              <a:t>S</a:t>
            </a:r>
          </a:p>
        </p:txBody>
      </p:sp>
      <p:cxnSp>
        <p:nvCxnSpPr>
          <p:cNvPr id="11" name="Přímá spojnice se šipkou 10">
            <a:extLst>
              <a:ext uri="{FF2B5EF4-FFF2-40B4-BE49-F238E27FC236}">
                <a16:creationId xmlns:a16="http://schemas.microsoft.com/office/drawing/2014/main" id="{728BBE9E-C68E-472A-9CCB-44A9382079F0}"/>
              </a:ext>
            </a:extLst>
          </p:cNvPr>
          <p:cNvCxnSpPr>
            <a:cxnSpLocks/>
          </p:cNvCxnSpPr>
          <p:nvPr/>
        </p:nvCxnSpPr>
        <p:spPr>
          <a:xfrm flipV="1">
            <a:off x="5209972" y="5884713"/>
            <a:ext cx="0" cy="431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430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Obrázek 5" descr="částizubu.jpg"/>
          <p:cNvPicPr>
            <a:picLocks noChangeAspect="1"/>
          </p:cNvPicPr>
          <p:nvPr/>
        </p:nvPicPr>
        <p:blipFill>
          <a:blip r:embed="rId2" cstate="print">
            <a:lum contrast="10000"/>
          </a:blip>
          <a:srcRect/>
          <a:stretch>
            <a:fillRect/>
          </a:stretch>
        </p:blipFill>
        <p:spPr bwMode="auto">
          <a:xfrm>
            <a:off x="1701976" y="690212"/>
            <a:ext cx="3844925" cy="5927725"/>
          </a:xfrm>
          <a:prstGeom prst="rect">
            <a:avLst/>
          </a:prstGeom>
          <a:noFill/>
          <a:ln w="9525">
            <a:noFill/>
            <a:miter lim="800000"/>
            <a:headEnd/>
            <a:tailEnd/>
          </a:ln>
        </p:spPr>
      </p:pic>
      <p:sp>
        <p:nvSpPr>
          <p:cNvPr id="60420" name="Rectangle 4"/>
          <p:cNvSpPr>
            <a:spLocks noChangeArrowheads="1"/>
          </p:cNvSpPr>
          <p:nvPr/>
        </p:nvSpPr>
        <p:spPr bwMode="auto">
          <a:xfrm>
            <a:off x="982133" y="44451"/>
            <a:ext cx="10205156" cy="1569660"/>
          </a:xfrm>
          <a:prstGeom prst="rect">
            <a:avLst/>
          </a:prstGeom>
          <a:noFill/>
          <a:ln w="9525">
            <a:noFill/>
            <a:miter lim="800000"/>
            <a:headEnd/>
            <a:tailEnd/>
          </a:ln>
        </p:spPr>
        <p:txBody>
          <a:bodyPr wrap="square">
            <a:spAutoFit/>
          </a:bodyPr>
          <a:lstStyle/>
          <a:p>
            <a:pPr algn="ctr"/>
            <a:r>
              <a:rPr lang="en-US" sz="2400" b="1" dirty="0"/>
              <a:t>Tooth and dental </a:t>
            </a:r>
            <a:r>
              <a:rPr lang="cs-CZ" sz="2400" b="1" dirty="0" err="1"/>
              <a:t>socket</a:t>
            </a:r>
            <a:r>
              <a:rPr lang="en-US" sz="2400" b="1" dirty="0"/>
              <a:t>, periodontium, gingiva</a:t>
            </a:r>
          </a:p>
          <a:p>
            <a:pPr algn="ctr"/>
            <a:r>
              <a:rPr lang="en-US" sz="2400" b="1" dirty="0"/>
              <a:t>crown, neck, root</a:t>
            </a:r>
            <a:endParaRPr lang="cs-CZ" sz="2400" b="1" dirty="0"/>
          </a:p>
          <a:p>
            <a:pPr algn="ctr"/>
            <a:r>
              <a:rPr lang="cs-CZ" sz="2400" b="1" dirty="0"/>
              <a:t>	</a:t>
            </a:r>
          </a:p>
          <a:p>
            <a:pPr algn="ctr"/>
            <a:endParaRPr lang="en-GB" sz="2400" b="1" dirty="0"/>
          </a:p>
        </p:txBody>
      </p:sp>
      <p:pic>
        <p:nvPicPr>
          <p:cNvPr id="52228" name="Picture 5"/>
          <p:cNvPicPr>
            <a:picLocks noChangeAspect="1" noChangeArrowheads="1"/>
          </p:cNvPicPr>
          <p:nvPr/>
        </p:nvPicPr>
        <p:blipFill>
          <a:blip r:embed="rId3" cstate="print"/>
          <a:srcRect t="5002" b="7860"/>
          <a:stretch>
            <a:fillRect/>
          </a:stretch>
        </p:blipFill>
        <p:spPr bwMode="auto">
          <a:xfrm>
            <a:off x="6266744" y="1013947"/>
            <a:ext cx="3678238" cy="5486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665825" y="1025526"/>
            <a:ext cx="6152225" cy="5072158"/>
          </a:xfrm>
          <a:prstGeom prst="rect">
            <a:avLst/>
          </a:prstGeom>
          <a:noFill/>
          <a:ln w="9525">
            <a:noFill/>
            <a:miter lim="800000"/>
            <a:headEnd/>
            <a:tailEnd/>
          </a:ln>
        </p:spPr>
        <p:txBody>
          <a:bodyPr wrap="square">
            <a:spAutoFit/>
          </a:bodyPr>
          <a:lstStyle/>
          <a:p>
            <a:pPr>
              <a:spcBef>
                <a:spcPct val="50000"/>
              </a:spcBef>
              <a:buClr>
                <a:srgbClr val="FFFF00"/>
              </a:buClr>
              <a:buSzPct val="150000"/>
            </a:pPr>
            <a:r>
              <a:rPr lang="cs-CZ" sz="2400" b="1" dirty="0" err="1">
                <a:solidFill>
                  <a:schemeClr val="tx1">
                    <a:lumMod val="85000"/>
                    <a:lumOff val="15000"/>
                  </a:schemeClr>
                </a:solidFill>
              </a:rPr>
              <a:t>Ligament</a:t>
            </a:r>
            <a:endParaRPr lang="cs-CZ" dirty="0">
              <a:solidFill>
                <a:schemeClr val="tx1">
                  <a:lumMod val="85000"/>
                  <a:lumOff val="15000"/>
                </a:schemeClr>
              </a:solidFill>
            </a:endParaRPr>
          </a:p>
          <a:p>
            <a:pPr>
              <a:buClr>
                <a:schemeClr val="accent1"/>
              </a:buClr>
              <a:buSzPct val="150000"/>
              <a:buFont typeface="Wingdings" pitchFamily="2" charset="2"/>
              <a:buNone/>
            </a:pPr>
            <a:endParaRPr lang="cs-CZ" dirty="0">
              <a:solidFill>
                <a:schemeClr val="tx1">
                  <a:lumMod val="85000"/>
                  <a:lumOff val="15000"/>
                </a:schemeClr>
              </a:solidFill>
            </a:endParaRPr>
          </a:p>
          <a:p>
            <a:pPr>
              <a:buClr>
                <a:schemeClr val="accent1"/>
              </a:buClr>
              <a:buSzPct val="150000"/>
              <a:buFont typeface="Wingdings" pitchFamily="2" charset="2"/>
              <a:buNone/>
            </a:pP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parotis</a:t>
            </a:r>
            <a:r>
              <a:rPr lang="cs-CZ" dirty="0">
                <a:solidFill>
                  <a:schemeClr val="tx1">
                    <a:lumMod val="85000"/>
                    <a:lumOff val="15000"/>
                  </a:schemeClr>
                </a:solidFill>
              </a:rPr>
              <a:t> and </a:t>
            </a: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submandibularis</a:t>
            </a:r>
            <a:r>
              <a:rPr lang="en-GB" dirty="0">
                <a:solidFill>
                  <a:schemeClr val="tx1">
                    <a:lumMod val="85000"/>
                    <a:lumOff val="15000"/>
                  </a:schemeClr>
                </a:solidFill>
              </a:rPr>
              <a:t> </a:t>
            </a:r>
            <a:r>
              <a:rPr lang="cs-CZ" dirty="0" err="1">
                <a:solidFill>
                  <a:schemeClr val="tx1">
                    <a:lumMod val="85000"/>
                    <a:lumOff val="15000"/>
                  </a:schemeClr>
                </a:solidFill>
              </a:rPr>
              <a:t>ligament</a:t>
            </a:r>
            <a:r>
              <a:rPr lang="cs-CZ" dirty="0">
                <a:solidFill>
                  <a:schemeClr val="tx1">
                    <a:lumMod val="85000"/>
                    <a:lumOff val="15000"/>
                  </a:schemeClr>
                </a:solidFill>
              </a:rPr>
              <a:t> </a:t>
            </a:r>
            <a:r>
              <a:rPr lang="cs-CZ" dirty="0" err="1">
                <a:solidFill>
                  <a:schemeClr val="tx1">
                    <a:lumMod val="85000"/>
                    <a:lumOff val="15000"/>
                  </a:schemeClr>
                </a:solidFill>
              </a:rPr>
              <a:t>forms</a:t>
            </a:r>
            <a:r>
              <a:rPr lang="cs-CZ" dirty="0">
                <a:solidFill>
                  <a:schemeClr val="tx1">
                    <a:lumMod val="85000"/>
                    <a:lumOff val="15000"/>
                  </a:schemeClr>
                </a:solidFill>
              </a:rPr>
              <a:t> </a:t>
            </a:r>
          </a:p>
          <a:p>
            <a:pPr>
              <a:buClr>
                <a:schemeClr val="accent1"/>
              </a:buClr>
              <a:buSzPct val="150000"/>
              <a:buFont typeface="Wingdings" pitchFamily="2" charset="2"/>
              <a:buNone/>
            </a:pPr>
            <a:r>
              <a:rPr lang="cs-CZ" b="1" dirty="0" err="1">
                <a:solidFill>
                  <a:schemeClr val="tx1">
                    <a:lumMod val="85000"/>
                    <a:lumOff val="15000"/>
                  </a:schemeClr>
                </a:solidFill>
              </a:rPr>
              <a:t>capsule</a:t>
            </a:r>
            <a:endParaRPr lang="cs-CZ" b="1" dirty="0">
              <a:solidFill>
                <a:schemeClr val="tx1">
                  <a:lumMod val="85000"/>
                  <a:lumOff val="15000"/>
                </a:schemeClr>
              </a:solidFill>
            </a:endParaRPr>
          </a:p>
          <a:p>
            <a:pPr>
              <a:buClr>
                <a:schemeClr val="accent1"/>
              </a:buClr>
              <a:buSzPct val="150000"/>
              <a:buFont typeface="Wingdings" pitchFamily="2" charset="2"/>
              <a:buNone/>
            </a:pP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sublingualis</a:t>
            </a:r>
            <a:r>
              <a:rPr lang="cs-CZ" dirty="0">
                <a:solidFill>
                  <a:schemeClr val="tx1">
                    <a:lumMod val="85000"/>
                    <a:lumOff val="15000"/>
                  </a:schemeClr>
                </a:solidFill>
              </a:rPr>
              <a:t> and</a:t>
            </a:r>
            <a:r>
              <a:rPr lang="en-GB" dirty="0">
                <a:solidFill>
                  <a:schemeClr val="tx1">
                    <a:lumMod val="85000"/>
                    <a:lumOff val="15000"/>
                  </a:schemeClr>
                </a:solidFill>
              </a:rPr>
              <a:t> gl. lingualis anterior</a:t>
            </a:r>
            <a:r>
              <a:rPr lang="cs-CZ" dirty="0">
                <a:solidFill>
                  <a:schemeClr val="tx1">
                    <a:lumMod val="85000"/>
                    <a:lumOff val="15000"/>
                  </a:schemeClr>
                </a:solidFill>
              </a:rPr>
              <a:t> </a:t>
            </a:r>
            <a:r>
              <a:rPr lang="cs-CZ" dirty="0" err="1">
                <a:solidFill>
                  <a:schemeClr val="tx1">
                    <a:lumMod val="85000"/>
                    <a:lumOff val="15000"/>
                  </a:schemeClr>
                </a:solidFill>
              </a:rPr>
              <a:t>capsule</a:t>
            </a:r>
            <a:r>
              <a:rPr lang="cs-CZ" dirty="0">
                <a:solidFill>
                  <a:schemeClr val="tx1">
                    <a:lumMod val="85000"/>
                    <a:lumOff val="15000"/>
                  </a:schemeClr>
                </a:solidFill>
              </a:rPr>
              <a:t> </a:t>
            </a:r>
            <a:r>
              <a:rPr lang="cs-CZ" dirty="0" err="1">
                <a:solidFill>
                  <a:schemeClr val="tx1">
                    <a:lumMod val="85000"/>
                    <a:lumOff val="15000"/>
                  </a:schemeClr>
                </a:solidFill>
              </a:rPr>
              <a:t>incomplete</a:t>
            </a:r>
            <a:r>
              <a:rPr lang="cs-CZ" dirty="0">
                <a:solidFill>
                  <a:schemeClr val="tx1">
                    <a:lumMod val="85000"/>
                    <a:lumOff val="15000"/>
                  </a:schemeClr>
                </a:solidFill>
              </a:rPr>
              <a:t> </a:t>
            </a:r>
            <a:r>
              <a:rPr lang="cs-CZ" b="1" dirty="0">
                <a:solidFill>
                  <a:schemeClr val="tx1">
                    <a:lumMod val="85000"/>
                    <a:lumOff val="15000"/>
                  </a:schemeClr>
                </a:solidFill>
              </a:rPr>
              <a:t>septa</a:t>
            </a:r>
          </a:p>
          <a:p>
            <a:pPr>
              <a:buClr>
                <a:schemeClr val="accent1"/>
              </a:buClr>
              <a:buSzPct val="150000"/>
              <a:buFont typeface="Wingdings" pitchFamily="2" charset="2"/>
              <a:buNone/>
            </a:pPr>
            <a:endParaRPr lang="cs-CZ" sz="1600" b="1" dirty="0">
              <a:solidFill>
                <a:schemeClr val="tx1">
                  <a:lumMod val="85000"/>
                  <a:lumOff val="15000"/>
                </a:schemeClr>
              </a:solidFill>
            </a:endParaRPr>
          </a:p>
          <a:p>
            <a:pPr>
              <a:buClr>
                <a:schemeClr val="accent1"/>
              </a:buClr>
              <a:buSzPct val="150000"/>
              <a:buFont typeface="Wingdings" pitchFamily="2" charset="2"/>
              <a:buNone/>
            </a:pPr>
            <a:endParaRPr lang="cs-CZ" sz="1600" b="1" dirty="0">
              <a:solidFill>
                <a:schemeClr val="tx1">
                  <a:lumMod val="85000"/>
                  <a:lumOff val="15000"/>
                </a:schemeClr>
              </a:solidFill>
            </a:endParaRPr>
          </a:p>
          <a:p>
            <a:pPr>
              <a:lnSpc>
                <a:spcPct val="90000"/>
              </a:lnSpc>
              <a:spcBef>
                <a:spcPct val="50000"/>
              </a:spcBef>
              <a:buClr>
                <a:srgbClr val="FFFF00"/>
              </a:buClr>
              <a:buSzPct val="150000"/>
            </a:pPr>
            <a:r>
              <a:rPr lang="cs-CZ" sz="2400" b="1" dirty="0" err="1">
                <a:solidFill>
                  <a:schemeClr val="tx1">
                    <a:lumMod val="85000"/>
                    <a:lumOff val="15000"/>
                  </a:schemeClr>
                </a:solidFill>
              </a:rPr>
              <a:t>Glandular</a:t>
            </a:r>
            <a:r>
              <a:rPr lang="cs-CZ" sz="2400" b="1" dirty="0">
                <a:solidFill>
                  <a:schemeClr val="tx1">
                    <a:lumMod val="85000"/>
                    <a:lumOff val="15000"/>
                  </a:schemeClr>
                </a:solidFill>
              </a:rPr>
              <a:t> </a:t>
            </a:r>
            <a:r>
              <a:rPr lang="cs-CZ" sz="2400" b="1" dirty="0" err="1">
                <a:solidFill>
                  <a:schemeClr val="tx1">
                    <a:lumMod val="85000"/>
                    <a:lumOff val="15000"/>
                  </a:schemeClr>
                </a:solidFill>
              </a:rPr>
              <a:t>tissue</a:t>
            </a:r>
            <a:r>
              <a:rPr lang="cs-CZ" sz="2400" b="1" dirty="0">
                <a:solidFill>
                  <a:schemeClr val="tx1">
                    <a:lumMod val="85000"/>
                    <a:lumOff val="15000"/>
                  </a:schemeClr>
                </a:solidFill>
              </a:rPr>
              <a:t> (</a:t>
            </a:r>
            <a:r>
              <a:rPr lang="cs-CZ" sz="2400" b="1" dirty="0" err="1">
                <a:solidFill>
                  <a:schemeClr val="tx1">
                    <a:lumMod val="85000"/>
                    <a:lumOff val="15000"/>
                  </a:schemeClr>
                </a:solidFill>
              </a:rPr>
              <a:t>parenchyma</a:t>
            </a:r>
            <a:r>
              <a:rPr lang="cs-CZ" sz="2400" b="1" dirty="0">
                <a:solidFill>
                  <a:schemeClr val="tx1">
                    <a:lumMod val="85000"/>
                    <a:lumOff val="15000"/>
                  </a:schemeClr>
                </a:solidFill>
              </a:rPr>
              <a:t>)</a:t>
            </a:r>
          </a:p>
          <a:p>
            <a:pPr>
              <a:buClr>
                <a:schemeClr val="accent1"/>
              </a:buClr>
              <a:buSzPct val="150000"/>
              <a:buFont typeface="Wingdings" pitchFamily="2" charset="2"/>
              <a:buNone/>
            </a:pPr>
            <a:endParaRPr lang="cs-CZ" b="1" dirty="0">
              <a:solidFill>
                <a:schemeClr val="tx1">
                  <a:lumMod val="85000"/>
                  <a:lumOff val="15000"/>
                </a:schemeClr>
              </a:solidFill>
            </a:endParaRPr>
          </a:p>
          <a:p>
            <a:pPr>
              <a:buClr>
                <a:schemeClr val="accent1"/>
              </a:buClr>
              <a:buSzPct val="150000"/>
              <a:buFont typeface="Wingdings" pitchFamily="2" charset="2"/>
              <a:buNone/>
            </a:pPr>
            <a:r>
              <a:rPr lang="en-US" b="1" dirty="0">
                <a:solidFill>
                  <a:schemeClr val="tx1">
                    <a:lumMod val="85000"/>
                    <a:lumOff val="15000"/>
                  </a:schemeClr>
                </a:solidFill>
              </a:rPr>
              <a:t>The lobules </a:t>
            </a:r>
            <a:r>
              <a:rPr lang="en-US" dirty="0">
                <a:solidFill>
                  <a:schemeClr val="tx1">
                    <a:lumMod val="85000"/>
                    <a:lumOff val="15000"/>
                  </a:schemeClr>
                </a:solidFill>
              </a:rPr>
              <a:t>contain:</a:t>
            </a:r>
            <a:r>
              <a:rPr lang="cs-CZ" dirty="0">
                <a:solidFill>
                  <a:schemeClr val="tx1">
                    <a:lumMod val="85000"/>
                    <a:lumOff val="15000"/>
                  </a:schemeClr>
                </a:solidFill>
              </a:rPr>
              <a:t> </a:t>
            </a:r>
          </a:p>
          <a:p>
            <a:pPr>
              <a:buClr>
                <a:schemeClr val="accent1"/>
              </a:buClr>
              <a:buSzPct val="150000"/>
              <a:buFont typeface="Wingdings" pitchFamily="2" charset="2"/>
              <a:buNone/>
            </a:pPr>
            <a:r>
              <a:rPr lang="en-US" b="1" dirty="0">
                <a:solidFill>
                  <a:schemeClr val="tx1">
                    <a:lumMod val="85000"/>
                    <a:lumOff val="15000"/>
                  </a:schemeClr>
                </a:solidFill>
              </a:rPr>
              <a:t>secretory compartments</a:t>
            </a:r>
            <a:r>
              <a:rPr lang="en-US" dirty="0">
                <a:solidFill>
                  <a:schemeClr val="tx1">
                    <a:lumMod val="85000"/>
                    <a:lumOff val="15000"/>
                  </a:schemeClr>
                </a:solidFill>
              </a:rPr>
              <a:t>: serous </a:t>
            </a:r>
            <a:r>
              <a:rPr lang="en-US" dirty="0" err="1">
                <a:solidFill>
                  <a:schemeClr val="tx1">
                    <a:lumMod val="85000"/>
                    <a:lumOff val="15000"/>
                  </a:schemeClr>
                </a:solidFill>
              </a:rPr>
              <a:t>acins</a:t>
            </a:r>
            <a:r>
              <a:rPr lang="en-US" dirty="0">
                <a:solidFill>
                  <a:schemeClr val="tx1">
                    <a:lumMod val="85000"/>
                    <a:lumOff val="15000"/>
                  </a:schemeClr>
                </a:solidFill>
              </a:rPr>
              <a:t>, mucinous tubules or tubules</a:t>
            </a:r>
            <a:r>
              <a:rPr lang="cs-CZ" dirty="0">
                <a:solidFill>
                  <a:schemeClr val="tx1">
                    <a:lumMod val="85000"/>
                    <a:lumOff val="15000"/>
                  </a:schemeClr>
                </a:solidFill>
              </a:rPr>
              <a:t> </a:t>
            </a:r>
            <a:r>
              <a:rPr lang="en-US" dirty="0">
                <a:solidFill>
                  <a:schemeClr val="tx1">
                    <a:lumMod val="85000"/>
                    <a:lumOff val="15000"/>
                  </a:schemeClr>
                </a:solidFill>
              </a:rPr>
              <a:t>with </a:t>
            </a:r>
            <a:r>
              <a:rPr lang="en-US" dirty="0" err="1">
                <a:solidFill>
                  <a:schemeClr val="tx1">
                    <a:lumMod val="85000"/>
                    <a:lumOff val="15000"/>
                  </a:schemeClr>
                </a:solidFill>
              </a:rPr>
              <a:t>Gianuzzi</a:t>
            </a:r>
            <a:r>
              <a:rPr lang="en-US" dirty="0">
                <a:solidFill>
                  <a:schemeClr val="tx1">
                    <a:lumMod val="85000"/>
                    <a:lumOff val="15000"/>
                  </a:schemeClr>
                </a:solidFill>
              </a:rPr>
              <a:t> </a:t>
            </a:r>
            <a:r>
              <a:rPr lang="en-US" dirty="0" err="1">
                <a:solidFill>
                  <a:schemeClr val="tx1">
                    <a:lumMod val="85000"/>
                    <a:lumOff val="15000"/>
                  </a:schemeClr>
                </a:solidFill>
              </a:rPr>
              <a:t>lunul</a:t>
            </a:r>
            <a:r>
              <a:rPr lang="cs-CZ" dirty="0">
                <a:solidFill>
                  <a:schemeClr val="tx1">
                    <a:lumMod val="85000"/>
                    <a:lumOff val="15000"/>
                  </a:schemeClr>
                </a:solidFill>
              </a:rPr>
              <a:t>es</a:t>
            </a:r>
            <a:r>
              <a:rPr lang="en-US" b="1" dirty="0">
                <a:solidFill>
                  <a:schemeClr val="tx1">
                    <a:lumMod val="85000"/>
                    <a:lumOff val="15000"/>
                  </a:schemeClr>
                </a:solidFill>
              </a:rPr>
              <a:t> </a:t>
            </a:r>
            <a:r>
              <a:rPr lang="en-US" dirty="0">
                <a:solidFill>
                  <a:schemeClr val="tx1">
                    <a:lumMod val="85000"/>
                    <a:lumOff val="15000"/>
                  </a:schemeClr>
                </a:solidFill>
              </a:rPr>
              <a:t>+</a:t>
            </a:r>
            <a:r>
              <a:rPr lang="cs-CZ" dirty="0">
                <a:solidFill>
                  <a:schemeClr val="tx1">
                    <a:lumMod val="85000"/>
                    <a:lumOff val="15000"/>
                  </a:schemeClr>
                </a:solidFill>
              </a:rPr>
              <a:t> </a:t>
            </a:r>
          </a:p>
          <a:p>
            <a:pPr>
              <a:buClr>
                <a:schemeClr val="accent1"/>
              </a:buClr>
              <a:buSzPct val="150000"/>
              <a:buFont typeface="Wingdings" pitchFamily="2" charset="2"/>
              <a:buNone/>
            </a:pPr>
            <a:r>
              <a:rPr lang="en-US" b="1" dirty="0">
                <a:solidFill>
                  <a:schemeClr val="tx1">
                    <a:lumMod val="85000"/>
                    <a:lumOff val="15000"/>
                  </a:schemeClr>
                </a:solidFill>
              </a:rPr>
              <a:t>2 </a:t>
            </a:r>
            <a:r>
              <a:rPr lang="cs-CZ" b="1" dirty="0" err="1">
                <a:solidFill>
                  <a:schemeClr val="tx1">
                    <a:lumMod val="85000"/>
                    <a:lumOff val="15000"/>
                  </a:schemeClr>
                </a:solidFill>
              </a:rPr>
              <a:t>parts</a:t>
            </a:r>
            <a:r>
              <a:rPr lang="en-US" b="1" dirty="0">
                <a:solidFill>
                  <a:schemeClr val="tx1">
                    <a:lumMod val="85000"/>
                    <a:lumOff val="15000"/>
                  </a:schemeClr>
                </a:solidFill>
              </a:rPr>
              <a:t> of the </a:t>
            </a:r>
            <a:r>
              <a:rPr lang="cs-CZ" b="1" dirty="0" err="1">
                <a:solidFill>
                  <a:schemeClr val="tx1">
                    <a:lumMod val="85000"/>
                    <a:lumOff val="15000"/>
                  </a:schemeClr>
                </a:solidFill>
              </a:rPr>
              <a:t>duct</a:t>
            </a:r>
            <a:r>
              <a:rPr lang="en-US" b="1" dirty="0">
                <a:solidFill>
                  <a:schemeClr val="tx1">
                    <a:lumMod val="85000"/>
                    <a:lumOff val="15000"/>
                  </a:schemeClr>
                </a:solidFill>
              </a:rPr>
              <a:t> system - </a:t>
            </a:r>
            <a:r>
              <a:rPr lang="cs-CZ" b="1" dirty="0" err="1">
                <a:solidFill>
                  <a:schemeClr val="tx1">
                    <a:lumMod val="85000"/>
                    <a:lumOff val="15000"/>
                  </a:schemeClr>
                </a:solidFill>
              </a:rPr>
              <a:t>intercalated</a:t>
            </a:r>
            <a:r>
              <a:rPr lang="en-US" b="1" dirty="0">
                <a:solidFill>
                  <a:schemeClr val="tx1">
                    <a:lumMod val="85000"/>
                    <a:lumOff val="15000"/>
                  </a:schemeClr>
                </a:solidFill>
              </a:rPr>
              <a:t> and </a:t>
            </a:r>
            <a:r>
              <a:rPr lang="cs-CZ" b="1" dirty="0" err="1">
                <a:solidFill>
                  <a:schemeClr val="tx1">
                    <a:lumMod val="85000"/>
                    <a:lumOff val="15000"/>
                  </a:schemeClr>
                </a:solidFill>
              </a:rPr>
              <a:t>striated</a:t>
            </a:r>
            <a:r>
              <a:rPr lang="en-US" b="1" dirty="0">
                <a:solidFill>
                  <a:schemeClr val="tx1">
                    <a:lumMod val="85000"/>
                    <a:lumOff val="15000"/>
                  </a:schemeClr>
                </a:solidFill>
              </a:rPr>
              <a:t> </a:t>
            </a:r>
            <a:r>
              <a:rPr lang="cs-CZ" b="1" dirty="0" err="1">
                <a:solidFill>
                  <a:schemeClr val="tx1">
                    <a:lumMod val="85000"/>
                    <a:lumOff val="15000"/>
                  </a:schemeClr>
                </a:solidFill>
              </a:rPr>
              <a:t>ducts</a:t>
            </a:r>
            <a:endParaRPr lang="cs-CZ" b="1" dirty="0">
              <a:solidFill>
                <a:schemeClr val="tx1">
                  <a:lumMod val="85000"/>
                  <a:lumOff val="15000"/>
                </a:schemeClr>
              </a:solidFill>
            </a:endParaRPr>
          </a:p>
          <a:p>
            <a:pPr>
              <a:buClr>
                <a:schemeClr val="accent1"/>
              </a:buClr>
              <a:buSzPct val="150000"/>
              <a:buFont typeface="Wingdings" pitchFamily="2" charset="2"/>
              <a:buNone/>
            </a:pPr>
            <a:endParaRPr lang="cs-CZ" b="1" dirty="0">
              <a:solidFill>
                <a:schemeClr val="tx1">
                  <a:lumMod val="85000"/>
                  <a:lumOff val="15000"/>
                </a:schemeClr>
              </a:solidFill>
            </a:endParaRPr>
          </a:p>
          <a:p>
            <a:pPr>
              <a:buClr>
                <a:schemeClr val="accent1"/>
              </a:buClr>
              <a:buSzPct val="150000"/>
              <a:buFont typeface="Wingdings" pitchFamily="2" charset="2"/>
              <a:buNone/>
            </a:pPr>
            <a:r>
              <a:rPr lang="en-US" dirty="0">
                <a:solidFill>
                  <a:schemeClr val="tx1">
                    <a:lumMod val="85000"/>
                    <a:lumOff val="15000"/>
                  </a:schemeClr>
                </a:solidFill>
              </a:rPr>
              <a:t>(interlobular and main - in septal ligament)</a:t>
            </a:r>
            <a:endParaRPr lang="cs-CZ" dirty="0">
              <a:solidFill>
                <a:schemeClr val="tx1">
                  <a:lumMod val="85000"/>
                  <a:lumOff val="15000"/>
                </a:schemeClr>
              </a:solidFill>
            </a:endParaRPr>
          </a:p>
          <a:p>
            <a:pPr>
              <a:buClr>
                <a:schemeClr val="accent1"/>
              </a:buClr>
              <a:buSzPct val="150000"/>
              <a:buFont typeface="Wingdings" pitchFamily="2" charset="2"/>
              <a:buNone/>
            </a:pPr>
            <a:endParaRPr lang="cs-CZ" b="1" dirty="0">
              <a:solidFill>
                <a:schemeClr val="tx1">
                  <a:lumMod val="85000"/>
                  <a:lumOff val="15000"/>
                </a:schemeClr>
              </a:solidFill>
            </a:endParaRPr>
          </a:p>
        </p:txBody>
      </p:sp>
      <p:pic>
        <p:nvPicPr>
          <p:cNvPr id="7171" name="Picture 3" descr="Figure_114"/>
          <p:cNvPicPr>
            <a:picLocks noChangeAspect="1" noChangeArrowheads="1"/>
          </p:cNvPicPr>
          <p:nvPr/>
        </p:nvPicPr>
        <p:blipFill>
          <a:blip r:embed="rId2" cstate="print"/>
          <a:srcRect t="18373"/>
          <a:stretch>
            <a:fillRect/>
          </a:stretch>
        </p:blipFill>
        <p:spPr bwMode="auto">
          <a:xfrm>
            <a:off x="7042660" y="673100"/>
            <a:ext cx="4795837" cy="3190875"/>
          </a:xfrm>
          <a:prstGeom prst="rect">
            <a:avLst/>
          </a:prstGeom>
          <a:noFill/>
          <a:ln w="9525">
            <a:noFill/>
            <a:miter lim="800000"/>
            <a:headEnd/>
            <a:tailEnd/>
          </a:ln>
        </p:spPr>
      </p:pic>
      <p:pic>
        <p:nvPicPr>
          <p:cNvPr id="7172" name="Picture 3" descr="Figure_115"/>
          <p:cNvPicPr>
            <a:picLocks noChangeAspect="1" noChangeArrowheads="1"/>
          </p:cNvPicPr>
          <p:nvPr/>
        </p:nvPicPr>
        <p:blipFill>
          <a:blip r:embed="rId3" cstate="print"/>
          <a:srcRect/>
          <a:stretch>
            <a:fillRect/>
          </a:stretch>
        </p:blipFill>
        <p:spPr bwMode="auto">
          <a:xfrm>
            <a:off x="7185534" y="2976562"/>
            <a:ext cx="4545012" cy="3765550"/>
          </a:xfrm>
          <a:prstGeom prst="rect">
            <a:avLst/>
          </a:prstGeom>
          <a:noFill/>
          <a:ln w="9525">
            <a:noFill/>
            <a:miter lim="800000"/>
            <a:headEnd/>
            <a:tailEnd/>
          </a:ln>
        </p:spPr>
      </p:pic>
      <p:sp>
        <p:nvSpPr>
          <p:cNvPr id="7173" name="Rectangle 6"/>
          <p:cNvSpPr>
            <a:spLocks noChangeArrowheads="1"/>
          </p:cNvSpPr>
          <p:nvPr/>
        </p:nvSpPr>
        <p:spPr bwMode="auto">
          <a:xfrm>
            <a:off x="2588217" y="115888"/>
            <a:ext cx="7036797" cy="523220"/>
          </a:xfrm>
          <a:prstGeom prst="rect">
            <a:avLst/>
          </a:prstGeom>
          <a:noFill/>
          <a:ln w="9525">
            <a:noFill/>
            <a:miter lim="800000"/>
            <a:headEnd/>
            <a:tailEnd/>
          </a:ln>
        </p:spPr>
        <p:txBody>
          <a:bodyPr wrap="square">
            <a:spAutoFit/>
          </a:bodyPr>
          <a:lstStyle/>
          <a:p>
            <a:pPr algn="ctr"/>
            <a:r>
              <a:rPr lang="en-US" sz="2800" b="1" dirty="0">
                <a:solidFill>
                  <a:schemeClr val="tx1">
                    <a:lumMod val="85000"/>
                    <a:lumOff val="15000"/>
                  </a:schemeClr>
                </a:solidFill>
              </a:rPr>
              <a:t>Structural components of the salivary glands</a:t>
            </a:r>
            <a:endParaRPr lang="en-GB" sz="2800" b="1" dirty="0">
              <a:solidFill>
                <a:schemeClr val="tx1">
                  <a:lumMod val="85000"/>
                  <a:lumOff val="1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ávící systém I - 20 Zub - schéma">
            <a:extLst>
              <a:ext uri="{FF2B5EF4-FFF2-40B4-BE49-F238E27FC236}">
                <a16:creationId xmlns:a16="http://schemas.microsoft.com/office/drawing/2014/main" id="{7C436997-EA06-405A-817A-21DB7D948706}"/>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48418"/>
            <a:ext cx="7380288"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2FC230B6-2BD5-438B-B1A1-32931749B81E}"/>
              </a:ext>
            </a:extLst>
          </p:cNvPr>
          <p:cNvSpPr txBox="1">
            <a:spLocks noChangeArrowheads="1"/>
          </p:cNvSpPr>
          <p:nvPr/>
        </p:nvSpPr>
        <p:spPr bwMode="auto">
          <a:xfrm>
            <a:off x="5976939" y="113505"/>
            <a:ext cx="6034086" cy="48013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dirty="0">
                <a:latin typeface="+mn-lt"/>
              </a:rPr>
              <a:t>TERMINOLOGIE:</a:t>
            </a: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err="1">
                <a:latin typeface="+mn-lt"/>
              </a:rPr>
              <a:t>Dentes</a:t>
            </a:r>
            <a:r>
              <a:rPr lang="cs-CZ" altLang="cs-CZ" sz="1800" dirty="0">
                <a:latin typeface="+mn-lt"/>
              </a:rPr>
              <a:t> decidui (</a:t>
            </a:r>
            <a:r>
              <a:rPr lang="cs-CZ" altLang="cs-CZ" sz="1800" dirty="0" err="1">
                <a:latin typeface="+mn-lt"/>
              </a:rPr>
              <a:t>lactei</a:t>
            </a:r>
            <a:r>
              <a:rPr lang="cs-CZ" altLang="cs-CZ" sz="1800" dirty="0">
                <a:latin typeface="+mn-lt"/>
              </a:rPr>
              <a:t>) 	20 </a:t>
            </a:r>
          </a:p>
          <a:p>
            <a:pPr eaLnBrk="1" hangingPunct="1">
              <a:spcBef>
                <a:spcPct val="0"/>
              </a:spcBef>
              <a:buFontTx/>
              <a:buNone/>
            </a:pPr>
            <a:r>
              <a:rPr lang="cs-CZ" altLang="cs-CZ" sz="1800" dirty="0" err="1">
                <a:latin typeface="+mn-lt"/>
              </a:rPr>
              <a:t>Dentes</a:t>
            </a:r>
            <a:r>
              <a:rPr lang="cs-CZ" altLang="cs-CZ" sz="1800" dirty="0">
                <a:latin typeface="+mn-lt"/>
              </a:rPr>
              <a:t> </a:t>
            </a:r>
            <a:r>
              <a:rPr lang="cs-CZ" altLang="cs-CZ" sz="1800" dirty="0" err="1">
                <a:latin typeface="+mn-lt"/>
              </a:rPr>
              <a:t>permanentes</a:t>
            </a:r>
            <a:r>
              <a:rPr lang="cs-CZ" altLang="cs-CZ" sz="1800" dirty="0">
                <a:latin typeface="+mn-lt"/>
              </a:rPr>
              <a:t> 	28-32</a:t>
            </a: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err="1">
                <a:latin typeface="+mn-lt"/>
              </a:rPr>
              <a:t>Corona</a:t>
            </a:r>
            <a:r>
              <a:rPr lang="cs-CZ" altLang="cs-CZ" sz="1800" dirty="0">
                <a:latin typeface="+mn-lt"/>
              </a:rPr>
              <a:t> </a:t>
            </a:r>
            <a:r>
              <a:rPr lang="cs-CZ" altLang="cs-CZ" sz="1800" dirty="0" err="1">
                <a:latin typeface="+mn-lt"/>
              </a:rPr>
              <a:t>dentis</a:t>
            </a:r>
            <a:r>
              <a:rPr lang="cs-CZ" altLang="cs-CZ" sz="1800" dirty="0">
                <a:latin typeface="+mn-lt"/>
              </a:rPr>
              <a:t> 		(</a:t>
            </a:r>
            <a:r>
              <a:rPr lang="cs-CZ" altLang="cs-CZ" sz="1800" dirty="0" err="1">
                <a:latin typeface="+mn-lt"/>
              </a:rPr>
              <a:t>crown</a:t>
            </a:r>
            <a:r>
              <a:rPr lang="cs-CZ" altLang="cs-CZ" sz="1800" dirty="0">
                <a:latin typeface="+mn-lt"/>
              </a:rPr>
              <a:t>)</a:t>
            </a:r>
          </a:p>
          <a:p>
            <a:pPr eaLnBrk="1" hangingPunct="1">
              <a:spcBef>
                <a:spcPct val="0"/>
              </a:spcBef>
              <a:buFontTx/>
              <a:buNone/>
            </a:pPr>
            <a:r>
              <a:rPr lang="cs-CZ" altLang="cs-CZ" sz="1800" dirty="0" err="1">
                <a:latin typeface="+mn-lt"/>
              </a:rPr>
              <a:t>Collum</a:t>
            </a:r>
            <a:r>
              <a:rPr lang="cs-CZ" altLang="cs-CZ" sz="1800" dirty="0">
                <a:latin typeface="+mn-lt"/>
              </a:rPr>
              <a:t> 			(</a:t>
            </a:r>
            <a:r>
              <a:rPr lang="cs-CZ" altLang="cs-CZ" sz="1800" dirty="0" err="1">
                <a:latin typeface="+mn-lt"/>
              </a:rPr>
              <a:t>neck</a:t>
            </a:r>
            <a:r>
              <a:rPr lang="cs-CZ" altLang="cs-CZ" sz="1800" dirty="0">
                <a:latin typeface="+mn-lt"/>
              </a:rPr>
              <a:t>)</a:t>
            </a:r>
          </a:p>
          <a:p>
            <a:pPr eaLnBrk="1" hangingPunct="1">
              <a:spcBef>
                <a:spcPct val="0"/>
              </a:spcBef>
              <a:buFontTx/>
              <a:buNone/>
            </a:pPr>
            <a:r>
              <a:rPr lang="cs-CZ" altLang="cs-CZ" sz="1800" dirty="0">
                <a:latin typeface="+mn-lt"/>
              </a:rPr>
              <a:t>Radix 			(</a:t>
            </a:r>
            <a:r>
              <a:rPr lang="cs-CZ" altLang="cs-CZ" sz="1800" dirty="0" err="1">
                <a:latin typeface="+mn-lt"/>
              </a:rPr>
              <a:t>root</a:t>
            </a:r>
            <a:r>
              <a:rPr lang="cs-CZ" altLang="cs-CZ" sz="1800" dirty="0">
                <a:latin typeface="+mn-lt"/>
              </a:rPr>
              <a:t>) 		1-3</a:t>
            </a:r>
          </a:p>
          <a:p>
            <a:pPr eaLnBrk="1" hangingPunct="1">
              <a:spcBef>
                <a:spcPct val="0"/>
              </a:spcBef>
              <a:buFontTx/>
              <a:buNone/>
            </a:pPr>
            <a:r>
              <a:rPr lang="cs-CZ" altLang="cs-CZ" sz="1800" dirty="0">
                <a:latin typeface="+mn-lt"/>
              </a:rPr>
              <a:t>Cavum et </a:t>
            </a:r>
            <a:r>
              <a:rPr lang="cs-CZ" altLang="cs-CZ" sz="1800" dirty="0" err="1">
                <a:latin typeface="+mn-lt"/>
              </a:rPr>
              <a:t>canalis</a:t>
            </a:r>
            <a:r>
              <a:rPr lang="cs-CZ" altLang="cs-CZ" sz="1800" dirty="0">
                <a:latin typeface="+mn-lt"/>
              </a:rPr>
              <a:t> </a:t>
            </a:r>
            <a:r>
              <a:rPr lang="cs-CZ" altLang="cs-CZ" sz="1800" dirty="0" err="1">
                <a:latin typeface="+mn-lt"/>
              </a:rPr>
              <a:t>radicis</a:t>
            </a:r>
            <a:r>
              <a:rPr lang="cs-CZ" altLang="cs-CZ" sz="1800" dirty="0">
                <a:latin typeface="+mn-lt"/>
              </a:rPr>
              <a:t> </a:t>
            </a:r>
            <a:r>
              <a:rPr lang="cs-CZ" altLang="cs-CZ" sz="1800" dirty="0" err="1">
                <a:latin typeface="+mn-lt"/>
              </a:rPr>
              <a:t>dentis</a:t>
            </a:r>
            <a:r>
              <a:rPr lang="cs-CZ" altLang="cs-CZ" sz="1800" dirty="0">
                <a:latin typeface="+mn-lt"/>
              </a:rPr>
              <a:t> (</a:t>
            </a:r>
            <a:r>
              <a:rPr lang="cs-CZ" altLang="cs-CZ" sz="1800" dirty="0" err="1">
                <a:latin typeface="+mn-lt"/>
              </a:rPr>
              <a:t>cavity</a:t>
            </a:r>
            <a:r>
              <a:rPr lang="cs-CZ" altLang="cs-CZ" sz="1800" dirty="0">
                <a:latin typeface="+mn-lt"/>
              </a:rPr>
              <a:t> and </a:t>
            </a:r>
            <a:r>
              <a:rPr lang="cs-CZ" altLang="cs-CZ" sz="1800" dirty="0" err="1">
                <a:latin typeface="+mn-lt"/>
              </a:rPr>
              <a:t>root</a:t>
            </a:r>
            <a:r>
              <a:rPr lang="cs-CZ" altLang="cs-CZ" sz="1800" dirty="0">
                <a:latin typeface="+mn-lt"/>
              </a:rPr>
              <a:t> </a:t>
            </a:r>
            <a:r>
              <a:rPr lang="cs-CZ" altLang="cs-CZ" sz="1800" dirty="0" err="1">
                <a:latin typeface="+mn-lt"/>
              </a:rPr>
              <a:t>canal</a:t>
            </a:r>
            <a:r>
              <a:rPr lang="cs-CZ" altLang="cs-CZ" sz="1800" dirty="0">
                <a:latin typeface="+mn-lt"/>
              </a:rPr>
              <a:t>)</a:t>
            </a:r>
          </a:p>
          <a:p>
            <a:pPr eaLnBrk="1" hangingPunct="1">
              <a:spcBef>
                <a:spcPct val="0"/>
              </a:spcBef>
              <a:buFontTx/>
              <a:buNone/>
            </a:pPr>
            <a:r>
              <a:rPr lang="cs-CZ" altLang="cs-CZ" sz="1800" dirty="0">
                <a:latin typeface="+mn-lt"/>
              </a:rPr>
              <a:t>Pulpa </a:t>
            </a:r>
            <a:r>
              <a:rPr lang="cs-CZ" altLang="cs-CZ" sz="1800" dirty="0" err="1">
                <a:latin typeface="+mn-lt"/>
              </a:rPr>
              <a:t>dentis</a:t>
            </a:r>
            <a:r>
              <a:rPr lang="cs-CZ" altLang="cs-CZ" sz="1800" dirty="0">
                <a:latin typeface="+mn-lt"/>
              </a:rPr>
              <a:t> 		(pulp)</a:t>
            </a:r>
          </a:p>
          <a:p>
            <a:pPr eaLnBrk="1" hangingPunct="1">
              <a:spcBef>
                <a:spcPct val="0"/>
              </a:spcBef>
              <a:buFontTx/>
              <a:buNone/>
            </a:pPr>
            <a:r>
              <a:rPr lang="cs-CZ" altLang="cs-CZ" sz="1800" dirty="0" err="1">
                <a:latin typeface="+mn-lt"/>
              </a:rPr>
              <a:t>Foramen</a:t>
            </a:r>
            <a:r>
              <a:rPr lang="cs-CZ" altLang="cs-CZ" sz="1800" dirty="0">
                <a:latin typeface="+mn-lt"/>
              </a:rPr>
              <a:t> </a:t>
            </a:r>
            <a:r>
              <a:rPr lang="cs-CZ" altLang="cs-CZ" sz="1800" dirty="0" err="1">
                <a:latin typeface="+mn-lt"/>
              </a:rPr>
              <a:t>apicis</a:t>
            </a:r>
            <a:r>
              <a:rPr lang="cs-CZ" altLang="cs-CZ" sz="1800" dirty="0">
                <a:latin typeface="+mn-lt"/>
              </a:rPr>
              <a:t> </a:t>
            </a:r>
            <a:r>
              <a:rPr lang="cs-CZ" altLang="cs-CZ" sz="1800" dirty="0" err="1">
                <a:latin typeface="+mn-lt"/>
              </a:rPr>
              <a:t>radicis</a:t>
            </a:r>
            <a:r>
              <a:rPr lang="cs-CZ" altLang="cs-CZ" sz="1800" dirty="0">
                <a:latin typeface="+mn-lt"/>
              </a:rPr>
              <a:t> 	(</a:t>
            </a:r>
            <a:r>
              <a:rPr lang="cs-CZ" altLang="cs-CZ" sz="1800" dirty="0" err="1">
                <a:latin typeface="+mn-lt"/>
              </a:rPr>
              <a:t>opening</a:t>
            </a:r>
            <a:r>
              <a:rPr lang="en-US" altLang="cs-CZ" sz="1800" dirty="0">
                <a:latin typeface="+mn-lt"/>
              </a:rPr>
              <a:t> at the tip of the root</a:t>
            </a:r>
            <a:r>
              <a:rPr lang="cs-CZ" altLang="cs-CZ" sz="1800" dirty="0">
                <a:latin typeface="+mn-lt"/>
              </a:rPr>
              <a:t>)</a:t>
            </a:r>
          </a:p>
          <a:p>
            <a:pPr eaLnBrk="1" hangingPunct="1">
              <a:spcBef>
                <a:spcPct val="0"/>
              </a:spcBef>
              <a:buFontTx/>
              <a:buNone/>
            </a:pPr>
            <a:r>
              <a:rPr lang="cs-CZ" altLang="cs-CZ" sz="1800" dirty="0">
                <a:latin typeface="+mn-lt"/>
              </a:rPr>
              <a:t>Alveolus 			</a:t>
            </a:r>
          </a:p>
          <a:p>
            <a:pPr eaLnBrk="1" hangingPunct="1">
              <a:spcBef>
                <a:spcPct val="0"/>
              </a:spcBef>
              <a:buFontTx/>
              <a:buNone/>
            </a:pPr>
            <a:r>
              <a:rPr lang="cs-CZ" altLang="cs-CZ" sz="1800" dirty="0" err="1">
                <a:latin typeface="+mn-lt"/>
              </a:rPr>
              <a:t>Periodontium</a:t>
            </a:r>
            <a:r>
              <a:rPr lang="cs-CZ" altLang="cs-CZ" sz="1800" dirty="0">
                <a:latin typeface="+mn-lt"/>
              </a:rPr>
              <a:t> 					</a:t>
            </a:r>
          </a:p>
          <a:p>
            <a:pPr eaLnBrk="1" hangingPunct="1">
              <a:spcBef>
                <a:spcPct val="0"/>
              </a:spcBef>
              <a:buFontTx/>
              <a:buNone/>
            </a:pPr>
            <a:endParaRPr lang="cs-CZ" altLang="cs-CZ" sz="1800" dirty="0">
              <a:latin typeface="+mn-lt"/>
            </a:endParaRPr>
          </a:p>
        </p:txBody>
      </p:sp>
      <p:sp>
        <p:nvSpPr>
          <p:cNvPr id="9220" name="Text Box 4">
            <a:extLst>
              <a:ext uri="{FF2B5EF4-FFF2-40B4-BE49-F238E27FC236}">
                <a16:creationId xmlns:a16="http://schemas.microsoft.com/office/drawing/2014/main" id="{BD9FF66A-3F73-4A47-8D36-97233496D08C}"/>
              </a:ext>
            </a:extLst>
          </p:cNvPr>
          <p:cNvSpPr txBox="1">
            <a:spLocks noChangeArrowheads="1"/>
          </p:cNvSpPr>
          <p:nvPr/>
        </p:nvSpPr>
        <p:spPr bwMode="auto">
          <a:xfrm>
            <a:off x="180975" y="159542"/>
            <a:ext cx="1835150" cy="72019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err="1">
                <a:latin typeface="Arial" panose="020B0604020202020204" pitchFamily="34" charset="0"/>
              </a:rPr>
              <a:t>Tooth</a:t>
            </a:r>
            <a:r>
              <a:rPr lang="cs-CZ" altLang="cs-CZ" sz="2400" b="1" dirty="0">
                <a:latin typeface="Arial" panose="020B0604020202020204" pitchFamily="34" charset="0"/>
              </a:rPr>
              <a:t> (</a:t>
            </a:r>
            <a:r>
              <a:rPr lang="cs-CZ" altLang="cs-CZ" sz="2400" b="1" dirty="0" err="1">
                <a:latin typeface="Arial" panose="020B0604020202020204" pitchFamily="34" charset="0"/>
              </a:rPr>
              <a:t>dens</a:t>
            </a:r>
            <a:r>
              <a:rPr lang="cs-CZ" altLang="cs-CZ" sz="2400" b="1" dirty="0">
                <a:latin typeface="Arial" panose="020B0604020202020204" pitchFamily="34" charset="0"/>
              </a:rPr>
              <a:t>)</a:t>
            </a: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r>
              <a:rPr lang="cs-CZ" altLang="cs-CZ" sz="1800" dirty="0">
                <a:latin typeface="Arial" panose="020B0604020202020204" pitchFamily="34" charset="0"/>
              </a:rPr>
              <a:t>    </a:t>
            </a:r>
          </a:p>
          <a:p>
            <a:pPr eaLnBrk="1" hangingPunct="1">
              <a:spcBef>
                <a:spcPct val="0"/>
              </a:spcBef>
              <a:buFontTx/>
              <a:buNone/>
            </a:pPr>
            <a:endParaRPr lang="cs-CZ" altLang="cs-CZ" sz="1800" dirty="0">
              <a:latin typeface="Arial" panose="020B0604020202020204" pitchFamily="34" charset="0"/>
            </a:endParaRPr>
          </a:p>
          <a:p>
            <a:pPr eaLnBrk="1" hangingPunct="1">
              <a:spcBef>
                <a:spcPct val="0"/>
              </a:spcBef>
              <a:buFontTx/>
              <a:buNone/>
            </a:pPr>
            <a:r>
              <a:rPr lang="cs-CZ" altLang="cs-CZ" sz="1800" dirty="0">
                <a:latin typeface="Arial" panose="020B0604020202020204" pitchFamily="34" charset="0"/>
              </a:rPr>
              <a:t>           gingiva</a:t>
            </a: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p:txBody>
      </p:sp>
      <p:sp>
        <p:nvSpPr>
          <p:cNvPr id="9221" name="Line 6">
            <a:extLst>
              <a:ext uri="{FF2B5EF4-FFF2-40B4-BE49-F238E27FC236}">
                <a16:creationId xmlns:a16="http://schemas.microsoft.com/office/drawing/2014/main" id="{413D33E1-DAE8-42A3-9EB8-309B6DB797B8}"/>
              </a:ext>
            </a:extLst>
          </p:cNvPr>
          <p:cNvSpPr>
            <a:spLocks noChangeShapeType="1"/>
          </p:cNvSpPr>
          <p:nvPr/>
        </p:nvSpPr>
        <p:spPr bwMode="auto">
          <a:xfrm>
            <a:off x="1728789" y="1748631"/>
            <a:ext cx="720725"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F15_04"/>
          <p:cNvPicPr>
            <a:picLocks noChangeAspect="1" noChangeArrowheads="1"/>
          </p:cNvPicPr>
          <p:nvPr/>
        </p:nvPicPr>
        <p:blipFill>
          <a:blip r:embed="rId2" cstate="print">
            <a:lum bright="-10000" contrast="10000"/>
          </a:blip>
          <a:srcRect/>
          <a:stretch>
            <a:fillRect/>
          </a:stretch>
        </p:blipFill>
        <p:spPr bwMode="auto">
          <a:xfrm>
            <a:off x="6641267" y="1348522"/>
            <a:ext cx="4027487" cy="5343525"/>
          </a:xfrm>
          <a:prstGeom prst="rect">
            <a:avLst/>
          </a:prstGeom>
          <a:noFill/>
          <a:ln w="9525">
            <a:noFill/>
            <a:miter lim="800000"/>
            <a:headEnd/>
            <a:tailEnd/>
          </a:ln>
        </p:spPr>
      </p:pic>
      <p:sp>
        <p:nvSpPr>
          <p:cNvPr id="53251" name="Rectangle 4"/>
          <p:cNvSpPr>
            <a:spLocks noChangeArrowheads="1"/>
          </p:cNvSpPr>
          <p:nvPr/>
        </p:nvSpPr>
        <p:spPr bwMode="auto">
          <a:xfrm>
            <a:off x="170482" y="293752"/>
            <a:ext cx="10350764" cy="6230616"/>
          </a:xfrm>
          <a:prstGeom prst="rect">
            <a:avLst/>
          </a:prstGeom>
          <a:noFill/>
          <a:ln w="9525">
            <a:noFill/>
            <a:miter lim="800000"/>
            <a:headEnd/>
            <a:tailEnd/>
          </a:ln>
        </p:spPr>
        <p:txBody>
          <a:bodyPr wrap="square">
            <a:spAutoFit/>
          </a:bodyPr>
          <a:lstStyle/>
          <a:p>
            <a:pPr>
              <a:lnSpc>
                <a:spcPct val="150000"/>
              </a:lnSpc>
            </a:pPr>
            <a:r>
              <a:rPr lang="cs-CZ" sz="2400" b="1" dirty="0" err="1"/>
              <a:t>Cavitas</a:t>
            </a:r>
            <a:r>
              <a:rPr lang="cs-CZ" sz="2400" b="1" dirty="0"/>
              <a:t> </a:t>
            </a:r>
            <a:r>
              <a:rPr lang="cs-CZ" sz="2400" b="1" dirty="0" err="1"/>
              <a:t>dentis</a:t>
            </a:r>
            <a:r>
              <a:rPr lang="en-GB" sz="2400" dirty="0"/>
              <a:t> </a:t>
            </a:r>
            <a:r>
              <a:rPr lang="cs-CZ" sz="2400" dirty="0" err="1"/>
              <a:t>passing</a:t>
            </a:r>
            <a:r>
              <a:rPr lang="cs-CZ" sz="2400" dirty="0"/>
              <a:t> to </a:t>
            </a:r>
            <a:r>
              <a:rPr lang="en-GB" sz="2400" b="1" dirty="0" err="1"/>
              <a:t>canalis</a:t>
            </a:r>
            <a:r>
              <a:rPr lang="en-GB" sz="2400" b="1" dirty="0"/>
              <a:t> </a:t>
            </a:r>
            <a:r>
              <a:rPr lang="en-GB" sz="2400" b="1" dirty="0" err="1"/>
              <a:t>radicis</a:t>
            </a:r>
            <a:r>
              <a:rPr lang="en-GB" sz="2400" b="1" dirty="0"/>
              <a:t> </a:t>
            </a:r>
            <a:r>
              <a:rPr lang="en-GB" sz="2400" b="1" dirty="0" err="1"/>
              <a:t>dentis</a:t>
            </a:r>
            <a:endParaRPr lang="cs-CZ" sz="2400" b="1" dirty="0"/>
          </a:p>
          <a:p>
            <a:pPr>
              <a:lnSpc>
                <a:spcPct val="150000"/>
              </a:lnSpc>
            </a:pPr>
            <a:endParaRPr lang="cs-CZ" sz="2400" dirty="0"/>
          </a:p>
          <a:p>
            <a:pPr>
              <a:lnSpc>
                <a:spcPct val="150000"/>
              </a:lnSpc>
            </a:pPr>
            <a:endParaRPr lang="cs-CZ" sz="2400" dirty="0"/>
          </a:p>
          <a:p>
            <a:pPr>
              <a:lnSpc>
                <a:spcPct val="150000"/>
              </a:lnSpc>
            </a:pPr>
            <a:endParaRPr lang="cs-CZ" sz="2400" dirty="0"/>
          </a:p>
          <a:p>
            <a:pPr>
              <a:lnSpc>
                <a:spcPct val="150000"/>
              </a:lnSpc>
            </a:pPr>
            <a:r>
              <a:rPr lang="cs-CZ" sz="2400" b="1" dirty="0" err="1">
                <a:solidFill>
                  <a:schemeClr val="accent1"/>
                </a:solidFill>
              </a:rPr>
              <a:t>Anatomical</a:t>
            </a:r>
            <a:r>
              <a:rPr lang="cs-CZ" sz="2400" dirty="0"/>
              <a:t> vs </a:t>
            </a:r>
            <a:r>
              <a:rPr lang="cs-CZ" sz="2400" b="1" dirty="0" err="1">
                <a:solidFill>
                  <a:srgbClr val="C00000"/>
                </a:solidFill>
              </a:rPr>
              <a:t>clinical</a:t>
            </a:r>
            <a:r>
              <a:rPr lang="cs-CZ" sz="2400" dirty="0"/>
              <a:t> </a:t>
            </a:r>
            <a:r>
              <a:rPr lang="cs-CZ" sz="2400" dirty="0" err="1"/>
              <a:t>crown</a:t>
            </a:r>
            <a:r>
              <a:rPr lang="cs-CZ" sz="2400" dirty="0"/>
              <a:t> </a:t>
            </a:r>
          </a:p>
          <a:p>
            <a:pPr>
              <a:lnSpc>
                <a:spcPct val="150000"/>
              </a:lnSpc>
            </a:pPr>
            <a:r>
              <a:rPr lang="cs-CZ" sz="2400" b="1" dirty="0" err="1">
                <a:solidFill>
                  <a:schemeClr val="accent1"/>
                </a:solidFill>
              </a:rPr>
              <a:t>Anatomical</a:t>
            </a:r>
            <a:r>
              <a:rPr lang="cs-CZ" sz="2400" dirty="0"/>
              <a:t> vs </a:t>
            </a:r>
            <a:r>
              <a:rPr lang="cs-CZ" sz="2400" b="1" dirty="0" err="1">
                <a:solidFill>
                  <a:srgbClr val="C00000"/>
                </a:solidFill>
              </a:rPr>
              <a:t>klinical</a:t>
            </a:r>
            <a:r>
              <a:rPr lang="cs-CZ" sz="2400" b="1" dirty="0"/>
              <a:t> </a:t>
            </a:r>
            <a:r>
              <a:rPr lang="cs-CZ" sz="2400" dirty="0" err="1"/>
              <a:t>root</a:t>
            </a:r>
            <a:endParaRPr lang="cs-CZ" sz="2400" dirty="0"/>
          </a:p>
          <a:p>
            <a:pPr>
              <a:lnSpc>
                <a:spcPct val="150000"/>
              </a:lnSpc>
            </a:pPr>
            <a:endParaRPr lang="cs-CZ" sz="2400" dirty="0"/>
          </a:p>
          <a:p>
            <a:pPr>
              <a:lnSpc>
                <a:spcPct val="150000"/>
              </a:lnSpc>
            </a:pPr>
            <a:endParaRPr lang="cs-CZ" sz="2400" dirty="0"/>
          </a:p>
          <a:p>
            <a:pPr>
              <a:lnSpc>
                <a:spcPct val="150000"/>
              </a:lnSpc>
            </a:pPr>
            <a:r>
              <a:rPr lang="cs-CZ" sz="2400" dirty="0"/>
              <a:t>F</a:t>
            </a:r>
            <a:r>
              <a:rPr lang="en-GB" sz="2400" dirty="0" err="1"/>
              <a:t>oramen</a:t>
            </a:r>
            <a:r>
              <a:rPr lang="en-GB" sz="2400" dirty="0"/>
              <a:t> </a:t>
            </a:r>
            <a:r>
              <a:rPr lang="en-GB" sz="2400" dirty="0" err="1"/>
              <a:t>apicis</a:t>
            </a:r>
            <a:r>
              <a:rPr lang="en-GB" sz="2400" dirty="0"/>
              <a:t> </a:t>
            </a:r>
            <a:r>
              <a:rPr lang="en-GB" sz="2400" dirty="0" err="1"/>
              <a:t>radicis</a:t>
            </a:r>
            <a:r>
              <a:rPr lang="en-GB" sz="2400" dirty="0"/>
              <a:t> </a:t>
            </a:r>
            <a:r>
              <a:rPr lang="en-GB" sz="2400" dirty="0" err="1"/>
              <a:t>Dentis</a:t>
            </a:r>
            <a:endParaRPr lang="cs-CZ" sz="2400" dirty="0"/>
          </a:p>
          <a:p>
            <a:pPr>
              <a:lnSpc>
                <a:spcPct val="150000"/>
              </a:lnSpc>
            </a:pPr>
            <a:endParaRPr lang="cs-CZ" sz="2400" dirty="0"/>
          </a:p>
          <a:p>
            <a:pPr>
              <a:lnSpc>
                <a:spcPct val="80000"/>
              </a:lnSpc>
            </a:pPr>
            <a:r>
              <a:rPr lang="cs-CZ" sz="2400" b="1" dirty="0"/>
              <a:t>				</a:t>
            </a:r>
          </a:p>
          <a:p>
            <a:pPr>
              <a:lnSpc>
                <a:spcPct val="80000"/>
              </a:lnSpc>
            </a:pPr>
            <a:endParaRPr lang="en-GB" sz="2400" b="1" dirty="0"/>
          </a:p>
        </p:txBody>
      </p:sp>
      <p:cxnSp>
        <p:nvCxnSpPr>
          <p:cNvPr id="3" name="Přímá spojnice 2">
            <a:extLst>
              <a:ext uri="{FF2B5EF4-FFF2-40B4-BE49-F238E27FC236}">
                <a16:creationId xmlns:a16="http://schemas.microsoft.com/office/drawing/2014/main" id="{B518F9BB-D26C-4BE0-ADF1-C3ADC09177C8}"/>
              </a:ext>
            </a:extLst>
          </p:cNvPr>
          <p:cNvCxnSpPr/>
          <p:nvPr/>
        </p:nvCxnSpPr>
        <p:spPr>
          <a:xfrm>
            <a:off x="4757978" y="2883014"/>
            <a:ext cx="4726983"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7" name="Přímá spojnice 6">
            <a:extLst>
              <a:ext uri="{FF2B5EF4-FFF2-40B4-BE49-F238E27FC236}">
                <a16:creationId xmlns:a16="http://schemas.microsoft.com/office/drawing/2014/main" id="{1B2D259D-485E-4B85-99E3-516BBD6FD81F}"/>
              </a:ext>
            </a:extLst>
          </p:cNvPr>
          <p:cNvCxnSpPr/>
          <p:nvPr/>
        </p:nvCxnSpPr>
        <p:spPr>
          <a:xfrm>
            <a:off x="4757978" y="3370700"/>
            <a:ext cx="4726983" cy="0"/>
          </a:xfrm>
          <a:prstGeom prst="line">
            <a:avLst/>
          </a:prstGeom>
          <a:ln w="57150">
            <a:solidFill>
              <a:srgbClr val="0070C0"/>
            </a:solidFill>
          </a:ln>
        </p:spPr>
        <p:style>
          <a:lnRef idx="3">
            <a:schemeClr val="dk1"/>
          </a:lnRef>
          <a:fillRef idx="0">
            <a:schemeClr val="dk1"/>
          </a:fillRef>
          <a:effectRef idx="2">
            <a:schemeClr val="dk1"/>
          </a:effectRef>
          <a:fontRef idx="minor">
            <a:schemeClr val="tx1"/>
          </a:fontRef>
        </p:style>
      </p:cxnSp>
      <p:cxnSp>
        <p:nvCxnSpPr>
          <p:cNvPr id="5" name="Přímá spojnice se šipkou 4">
            <a:extLst>
              <a:ext uri="{FF2B5EF4-FFF2-40B4-BE49-F238E27FC236}">
                <a16:creationId xmlns:a16="http://schemas.microsoft.com/office/drawing/2014/main" id="{6C8ECE16-9307-4220-8915-1CAA1C81E000}"/>
              </a:ext>
            </a:extLst>
          </p:cNvPr>
          <p:cNvCxnSpPr>
            <a:cxnSpLocks/>
          </p:cNvCxnSpPr>
          <p:nvPr/>
        </p:nvCxnSpPr>
        <p:spPr>
          <a:xfrm>
            <a:off x="4076054" y="5083444"/>
            <a:ext cx="4231038" cy="63543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Přímá spojnice se šipkou 9">
            <a:extLst>
              <a:ext uri="{FF2B5EF4-FFF2-40B4-BE49-F238E27FC236}">
                <a16:creationId xmlns:a16="http://schemas.microsoft.com/office/drawing/2014/main" id="{BBC7A273-3EDF-423B-9E2D-02A2BFAF47FF}"/>
              </a:ext>
            </a:extLst>
          </p:cNvPr>
          <p:cNvCxnSpPr>
            <a:cxnSpLocks/>
          </p:cNvCxnSpPr>
          <p:nvPr/>
        </p:nvCxnSpPr>
        <p:spPr>
          <a:xfrm>
            <a:off x="3737400" y="1185258"/>
            <a:ext cx="4569692" cy="218544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Periodontium%20No%20Label">
            <a:extLst>
              <a:ext uri="{FF2B5EF4-FFF2-40B4-BE49-F238E27FC236}">
                <a16:creationId xmlns:a16="http://schemas.microsoft.com/office/drawing/2014/main" id="{054B07F9-03CE-4778-877D-CBF7E3611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704850"/>
            <a:ext cx="8964612"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7">
            <a:extLst>
              <a:ext uri="{FF2B5EF4-FFF2-40B4-BE49-F238E27FC236}">
                <a16:creationId xmlns:a16="http://schemas.microsoft.com/office/drawing/2014/main" id="{62F986A7-CEAD-4AB5-AB45-A7F56D1CD61A}"/>
              </a:ext>
            </a:extLst>
          </p:cNvPr>
          <p:cNvSpPr txBox="1">
            <a:spLocks noChangeArrowheads="1"/>
          </p:cNvSpPr>
          <p:nvPr/>
        </p:nvSpPr>
        <p:spPr bwMode="auto">
          <a:xfrm>
            <a:off x="5140326" y="1001713"/>
            <a:ext cx="1249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a:t>  gingiva</a:t>
            </a:r>
          </a:p>
        </p:txBody>
      </p:sp>
      <p:sp>
        <p:nvSpPr>
          <p:cNvPr id="11269" name="Text Box 8">
            <a:extLst>
              <a:ext uri="{FF2B5EF4-FFF2-40B4-BE49-F238E27FC236}">
                <a16:creationId xmlns:a16="http://schemas.microsoft.com/office/drawing/2014/main" id="{6A088302-55FE-451E-BBFC-ED0134846F5F}"/>
              </a:ext>
            </a:extLst>
          </p:cNvPr>
          <p:cNvSpPr txBox="1">
            <a:spLocks noChangeArrowheads="1"/>
          </p:cNvSpPr>
          <p:nvPr/>
        </p:nvSpPr>
        <p:spPr bwMode="auto">
          <a:xfrm>
            <a:off x="5216540" y="2410121"/>
            <a:ext cx="1617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a:t>  </a:t>
            </a:r>
            <a:r>
              <a:rPr lang="cs-CZ" altLang="cs-CZ" sz="2400" dirty="0" err="1"/>
              <a:t>cementum</a:t>
            </a:r>
            <a:endParaRPr lang="cs-CZ" altLang="cs-CZ" sz="2400" dirty="0"/>
          </a:p>
        </p:txBody>
      </p:sp>
      <p:sp>
        <p:nvSpPr>
          <p:cNvPr id="11270" name="Text Box 9">
            <a:extLst>
              <a:ext uri="{FF2B5EF4-FFF2-40B4-BE49-F238E27FC236}">
                <a16:creationId xmlns:a16="http://schemas.microsoft.com/office/drawing/2014/main" id="{6D045BF5-CF5C-4F3A-88B8-AF401AEA98F9}"/>
              </a:ext>
            </a:extLst>
          </p:cNvPr>
          <p:cNvSpPr txBox="1">
            <a:spLocks noChangeArrowheads="1"/>
          </p:cNvSpPr>
          <p:nvPr/>
        </p:nvSpPr>
        <p:spPr bwMode="auto">
          <a:xfrm>
            <a:off x="5232401" y="3816824"/>
            <a:ext cx="1678665"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dirty="0" err="1"/>
              <a:t>Periodontal</a:t>
            </a:r>
            <a:r>
              <a:rPr lang="cs-CZ" altLang="cs-CZ" sz="2400" dirty="0"/>
              <a:t> </a:t>
            </a:r>
          </a:p>
          <a:p>
            <a:pPr eaLnBrk="1" hangingPunct="1">
              <a:lnSpc>
                <a:spcPct val="80000"/>
              </a:lnSpc>
              <a:spcBef>
                <a:spcPct val="0"/>
              </a:spcBef>
              <a:buFontTx/>
              <a:buNone/>
            </a:pPr>
            <a:r>
              <a:rPr lang="cs-CZ" altLang="cs-CZ" sz="2400" dirty="0" err="1"/>
              <a:t>ligament</a:t>
            </a:r>
            <a:endParaRPr lang="cs-CZ" altLang="cs-CZ" sz="2400" dirty="0"/>
          </a:p>
        </p:txBody>
      </p:sp>
      <p:sp>
        <p:nvSpPr>
          <p:cNvPr id="11271" name="Text Box 10">
            <a:extLst>
              <a:ext uri="{FF2B5EF4-FFF2-40B4-BE49-F238E27FC236}">
                <a16:creationId xmlns:a16="http://schemas.microsoft.com/office/drawing/2014/main" id="{75F07BBF-4D08-4543-8654-17FF39868D69}"/>
              </a:ext>
            </a:extLst>
          </p:cNvPr>
          <p:cNvSpPr txBox="1">
            <a:spLocks noChangeArrowheads="1"/>
          </p:cNvSpPr>
          <p:nvPr/>
        </p:nvSpPr>
        <p:spPr bwMode="auto">
          <a:xfrm>
            <a:off x="5232401" y="5445126"/>
            <a:ext cx="135096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dirty="0"/>
              <a:t>  alveolus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63471" y="249950"/>
            <a:ext cx="11336683" cy="2366032"/>
          </a:xfrm>
          <a:prstGeom prst="rect">
            <a:avLst/>
          </a:prstGeom>
          <a:noFill/>
          <a:ln w="9525">
            <a:noFill/>
            <a:miter lim="800000"/>
            <a:headEnd/>
            <a:tailEnd/>
          </a:ln>
        </p:spPr>
        <p:txBody>
          <a:bodyPr wrap="square">
            <a:spAutoFit/>
          </a:bodyPr>
          <a:lstStyle/>
          <a:p>
            <a:pPr algn="ctr">
              <a:spcBef>
                <a:spcPct val="50000"/>
              </a:spcBef>
            </a:pPr>
            <a:r>
              <a:rPr lang="cs-CZ" sz="2400" b="1" dirty="0" err="1"/>
              <a:t>Tissues</a:t>
            </a:r>
            <a:r>
              <a:rPr lang="cs-CZ" sz="2400" b="1" dirty="0"/>
              <a:t> </a:t>
            </a:r>
            <a:r>
              <a:rPr lang="cs-CZ" sz="2400" b="1" dirty="0" err="1"/>
              <a:t>of</a:t>
            </a:r>
            <a:r>
              <a:rPr lang="cs-CZ" sz="2400" b="1" dirty="0"/>
              <a:t> </a:t>
            </a:r>
            <a:r>
              <a:rPr lang="cs-CZ" sz="2400" b="1" dirty="0" err="1"/>
              <a:t>tooth</a:t>
            </a:r>
            <a:endParaRPr lang="cs-CZ" sz="2400" b="1" dirty="0"/>
          </a:p>
          <a:p>
            <a:pPr>
              <a:spcBef>
                <a:spcPct val="50000"/>
              </a:spcBef>
            </a:pPr>
            <a:endParaRPr lang="cs-CZ" sz="1050" b="1" dirty="0"/>
          </a:p>
          <a:p>
            <a:pPr>
              <a:spcBef>
                <a:spcPct val="50000"/>
              </a:spcBef>
            </a:pPr>
            <a:r>
              <a:rPr lang="cs-CZ" b="1" dirty="0" err="1"/>
              <a:t>Enamel</a:t>
            </a:r>
            <a:r>
              <a:rPr lang="cs-CZ" b="1" dirty="0"/>
              <a:t> </a:t>
            </a:r>
            <a:r>
              <a:rPr lang="cs-CZ" dirty="0"/>
              <a:t>	- </a:t>
            </a:r>
            <a:r>
              <a:rPr lang="cs-CZ" dirty="0" err="1"/>
              <a:t>enamel</a:t>
            </a:r>
            <a:r>
              <a:rPr lang="cs-CZ" dirty="0"/>
              <a:t>, </a:t>
            </a:r>
            <a:r>
              <a:rPr lang="cs-CZ" dirty="0" err="1"/>
              <a:t>subst</a:t>
            </a:r>
            <a:r>
              <a:rPr lang="cs-CZ" dirty="0"/>
              <a:t>. </a:t>
            </a:r>
            <a:r>
              <a:rPr lang="cs-CZ" dirty="0" err="1"/>
              <a:t>adamantina</a:t>
            </a:r>
            <a:r>
              <a:rPr lang="cs-CZ" dirty="0"/>
              <a:t> (</a:t>
            </a:r>
            <a:r>
              <a:rPr lang="cs-CZ" dirty="0" err="1"/>
              <a:t>row</a:t>
            </a:r>
            <a:r>
              <a:rPr lang="cs-CZ" dirty="0"/>
              <a:t> </a:t>
            </a:r>
            <a:r>
              <a:rPr lang="cs-CZ" dirty="0" err="1"/>
              <a:t>adamas</a:t>
            </a:r>
            <a:r>
              <a:rPr lang="cs-CZ" dirty="0"/>
              <a:t>, </a:t>
            </a:r>
            <a:r>
              <a:rPr lang="cs-CZ" dirty="0" err="1"/>
              <a:t>adamantos</a:t>
            </a:r>
            <a:r>
              <a:rPr lang="cs-CZ" dirty="0"/>
              <a:t> = </a:t>
            </a:r>
            <a:r>
              <a:rPr lang="cs-CZ" dirty="0" err="1"/>
              <a:t>diamond</a:t>
            </a:r>
            <a:r>
              <a:rPr lang="cs-CZ" dirty="0"/>
              <a:t> </a:t>
            </a:r>
            <a:r>
              <a:rPr lang="cs-CZ" dirty="0" err="1"/>
              <a:t>steel</a:t>
            </a:r>
            <a:r>
              <a:rPr lang="cs-CZ" dirty="0"/>
              <a:t>), </a:t>
            </a:r>
            <a:r>
              <a:rPr lang="cs-CZ" dirty="0" err="1"/>
              <a:t>substantia</a:t>
            </a:r>
            <a:r>
              <a:rPr lang="cs-CZ" dirty="0"/>
              <a:t> </a:t>
            </a:r>
            <a:r>
              <a:rPr lang="cs-CZ" dirty="0" err="1"/>
              <a:t>vitrea</a:t>
            </a:r>
            <a:r>
              <a:rPr lang="cs-CZ" dirty="0"/>
              <a:t> (lat. </a:t>
            </a:r>
            <a:r>
              <a:rPr lang="cs-CZ" dirty="0" err="1"/>
              <a:t>vitrum</a:t>
            </a:r>
            <a:r>
              <a:rPr lang="cs-CZ" dirty="0"/>
              <a:t> = </a:t>
            </a:r>
            <a:r>
              <a:rPr lang="cs-CZ" dirty="0" err="1"/>
              <a:t>glass</a:t>
            </a:r>
            <a:r>
              <a:rPr lang="cs-CZ" dirty="0"/>
              <a:t>)</a:t>
            </a:r>
          </a:p>
          <a:p>
            <a:pPr>
              <a:spcBef>
                <a:spcPct val="50000"/>
              </a:spcBef>
            </a:pPr>
            <a:r>
              <a:rPr lang="cs-CZ" b="1" dirty="0"/>
              <a:t>Dentin</a:t>
            </a:r>
            <a:r>
              <a:rPr lang="cs-CZ" dirty="0"/>
              <a:t> 	- dentin, </a:t>
            </a:r>
            <a:r>
              <a:rPr lang="cs-CZ" dirty="0" err="1"/>
              <a:t>substantia</a:t>
            </a:r>
            <a:r>
              <a:rPr lang="cs-CZ" dirty="0"/>
              <a:t> </a:t>
            </a:r>
            <a:r>
              <a:rPr lang="cs-CZ" dirty="0" err="1"/>
              <a:t>eburnea</a:t>
            </a:r>
            <a:r>
              <a:rPr lang="cs-CZ" dirty="0"/>
              <a:t> (l. </a:t>
            </a:r>
            <a:r>
              <a:rPr lang="cs-CZ" dirty="0" err="1"/>
              <a:t>Ebur</a:t>
            </a:r>
            <a:r>
              <a:rPr lang="cs-CZ" dirty="0"/>
              <a:t> = </a:t>
            </a:r>
            <a:r>
              <a:rPr lang="cs-CZ" dirty="0" err="1"/>
              <a:t>ivory</a:t>
            </a:r>
            <a:r>
              <a:rPr lang="cs-CZ" dirty="0"/>
              <a:t>)</a:t>
            </a:r>
          </a:p>
          <a:p>
            <a:pPr>
              <a:spcBef>
                <a:spcPct val="50000"/>
              </a:spcBef>
            </a:pPr>
            <a:r>
              <a:rPr lang="cs-CZ" b="1" dirty="0" err="1"/>
              <a:t>Cementum</a:t>
            </a:r>
            <a:r>
              <a:rPr lang="cs-CZ" dirty="0"/>
              <a:t> - </a:t>
            </a:r>
            <a:r>
              <a:rPr lang="cs-CZ" dirty="0" err="1"/>
              <a:t>substantia</a:t>
            </a:r>
            <a:r>
              <a:rPr lang="cs-CZ" dirty="0"/>
              <a:t> </a:t>
            </a:r>
            <a:r>
              <a:rPr lang="cs-CZ" dirty="0" err="1"/>
              <a:t>ossea</a:t>
            </a:r>
            <a:r>
              <a:rPr lang="cs-CZ" dirty="0"/>
              <a:t>, </a:t>
            </a:r>
            <a:r>
              <a:rPr lang="cs-CZ" dirty="0" err="1"/>
              <a:t>crusta</a:t>
            </a:r>
            <a:r>
              <a:rPr lang="cs-CZ" dirty="0"/>
              <a:t> </a:t>
            </a:r>
            <a:r>
              <a:rPr lang="cs-CZ" dirty="0" err="1"/>
              <a:t>petrosa</a:t>
            </a:r>
            <a:endParaRPr lang="cs-CZ" dirty="0"/>
          </a:p>
          <a:p>
            <a:pPr>
              <a:spcBef>
                <a:spcPct val="50000"/>
              </a:spcBef>
            </a:pPr>
            <a:r>
              <a:rPr lang="cs-CZ" b="1" dirty="0" err="1"/>
              <a:t>Dental</a:t>
            </a:r>
            <a:r>
              <a:rPr lang="cs-CZ" b="1" dirty="0"/>
              <a:t> pulp </a:t>
            </a:r>
            <a:r>
              <a:rPr lang="cs-CZ" dirty="0"/>
              <a:t>- pulpa </a:t>
            </a:r>
            <a:r>
              <a:rPr lang="cs-CZ" dirty="0" err="1"/>
              <a:t>dentis</a:t>
            </a:r>
            <a:endParaRPr lang="cs-CZ" dirty="0"/>
          </a:p>
        </p:txBody>
      </p:sp>
      <p:pic>
        <p:nvPicPr>
          <p:cNvPr id="4" name="Picture 8">
            <a:extLst>
              <a:ext uri="{FF2B5EF4-FFF2-40B4-BE49-F238E27FC236}">
                <a16:creationId xmlns:a16="http://schemas.microsoft.com/office/drawing/2014/main" id="{792AF7D2-7CD3-49A0-A326-EAB8F9B046DB}"/>
              </a:ext>
            </a:extLst>
          </p:cNvPr>
          <p:cNvPicPr/>
          <p:nvPr/>
        </p:nvPicPr>
        <p:blipFill>
          <a:blip r:embed="rId2">
            <a:extLst>
              <a:ext uri="{28A0092B-C50C-407E-A947-70E740481C1C}">
                <a14:useLocalDpi xmlns:a14="http://schemas.microsoft.com/office/drawing/2010/main" val="0"/>
              </a:ext>
            </a:extLst>
          </a:blip>
          <a:stretch>
            <a:fillRect/>
          </a:stretch>
        </p:blipFill>
        <p:spPr>
          <a:xfrm>
            <a:off x="1445667" y="2974168"/>
            <a:ext cx="9300665" cy="316622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487621-039B-4228-AF5A-581E0C25A1DA}"/>
              </a:ext>
            </a:extLst>
          </p:cNvPr>
          <p:cNvSpPr>
            <a:spLocks noChangeArrowheads="1"/>
          </p:cNvSpPr>
          <p:nvPr/>
        </p:nvSpPr>
        <p:spPr bwMode="auto">
          <a:xfrm>
            <a:off x="2054225" y="325083"/>
            <a:ext cx="8064500" cy="369332"/>
          </a:xfrm>
          <a:prstGeom prst="rect">
            <a:avLst/>
          </a:prstGeom>
          <a:noFill/>
          <a:ln w="9525">
            <a:noFill/>
            <a:miter lim="800000"/>
            <a:headEnd/>
            <a:tailEnd/>
          </a:ln>
        </p:spPr>
        <p:txBody>
          <a:bodyPr anchor="ctr">
            <a:spAutoFit/>
          </a:bodyPr>
          <a:lstStyle/>
          <a:p>
            <a:pPr algn="ctr"/>
            <a:r>
              <a:rPr lang="cs-CZ" dirty="0" err="1">
                <a:latin typeface="+mn-lt"/>
                <a:cs typeface="Tahoma" pitchFamily="34" charset="0"/>
              </a:rPr>
              <a:t>Comparison</a:t>
            </a:r>
            <a:r>
              <a:rPr lang="cs-CZ" dirty="0">
                <a:latin typeface="+mn-lt"/>
                <a:cs typeface="Tahoma" pitchFamily="34" charset="0"/>
              </a:rPr>
              <a:t> </a:t>
            </a:r>
            <a:r>
              <a:rPr lang="cs-CZ" dirty="0" err="1">
                <a:latin typeface="+mn-lt"/>
                <a:cs typeface="Tahoma" pitchFamily="34" charset="0"/>
              </a:rPr>
              <a:t>of</a:t>
            </a:r>
            <a:r>
              <a:rPr lang="cs-CZ" dirty="0">
                <a:latin typeface="+mn-lt"/>
                <a:cs typeface="Tahoma" pitchFamily="34" charset="0"/>
              </a:rPr>
              <a:t> </a:t>
            </a:r>
            <a:r>
              <a:rPr lang="cs-CZ" dirty="0" err="1">
                <a:latin typeface="+mn-lt"/>
                <a:cs typeface="Tahoma" pitchFamily="34" charset="0"/>
              </a:rPr>
              <a:t>the</a:t>
            </a:r>
            <a:r>
              <a:rPr lang="cs-CZ" dirty="0">
                <a:latin typeface="+mn-lt"/>
                <a:cs typeface="Tahoma" pitchFamily="34" charset="0"/>
              </a:rPr>
              <a:t> hard </a:t>
            </a:r>
            <a:r>
              <a:rPr lang="cs-CZ" dirty="0" err="1">
                <a:latin typeface="+mn-lt"/>
                <a:cs typeface="Tahoma" pitchFamily="34" charset="0"/>
              </a:rPr>
              <a:t>tooth</a:t>
            </a:r>
            <a:r>
              <a:rPr lang="cs-CZ" dirty="0">
                <a:latin typeface="+mn-lt"/>
                <a:cs typeface="Tahoma" pitchFamily="34" charset="0"/>
              </a:rPr>
              <a:t> </a:t>
            </a:r>
            <a:r>
              <a:rPr lang="cs-CZ" dirty="0" err="1">
                <a:latin typeface="+mn-lt"/>
                <a:cs typeface="Tahoma" pitchFamily="34" charset="0"/>
              </a:rPr>
              <a:t>tissues</a:t>
            </a:r>
            <a:r>
              <a:rPr lang="cs-CZ" b="0" dirty="0">
                <a:latin typeface="+mn-lt"/>
                <a:cs typeface="Tahoma" pitchFamily="34" charset="0"/>
              </a:rPr>
              <a:t> (and </a:t>
            </a:r>
            <a:r>
              <a:rPr lang="cs-CZ" b="0" dirty="0" err="1">
                <a:latin typeface="+mn-lt"/>
                <a:cs typeface="Tahoma" pitchFamily="34" charset="0"/>
              </a:rPr>
              <a:t>lamellar</a:t>
            </a:r>
            <a:r>
              <a:rPr lang="cs-CZ" b="0" dirty="0">
                <a:latin typeface="+mn-lt"/>
                <a:cs typeface="Tahoma" pitchFamily="34" charset="0"/>
              </a:rPr>
              <a:t> bone)</a:t>
            </a:r>
            <a:endParaRPr lang="en-GB" b="0" dirty="0">
              <a:latin typeface="+mn-lt"/>
            </a:endParaRPr>
          </a:p>
        </p:txBody>
      </p:sp>
      <p:graphicFrame>
        <p:nvGraphicFramePr>
          <p:cNvPr id="5" name="Group 55">
            <a:extLst>
              <a:ext uri="{FF2B5EF4-FFF2-40B4-BE49-F238E27FC236}">
                <a16:creationId xmlns:a16="http://schemas.microsoft.com/office/drawing/2014/main" id="{E439D8B6-E5BB-41DE-B456-7B98AE6B8A76}"/>
              </a:ext>
            </a:extLst>
          </p:cNvPr>
          <p:cNvGraphicFramePr>
            <a:graphicFrameLocks noGrp="1"/>
          </p:cNvGraphicFramePr>
          <p:nvPr>
            <p:extLst>
              <p:ext uri="{D42A27DB-BD31-4B8C-83A1-F6EECF244321}">
                <p14:modId xmlns:p14="http://schemas.microsoft.com/office/powerpoint/2010/main" val="3535190574"/>
              </p:ext>
            </p:extLst>
          </p:nvPr>
        </p:nvGraphicFramePr>
        <p:xfrm>
          <a:off x="1676400" y="889161"/>
          <a:ext cx="8839200" cy="5696458"/>
        </p:xfrm>
        <a:graphic>
          <a:graphicData uri="http://schemas.openxmlformats.org/drawingml/2006/table">
            <a:tbl>
              <a:tblPr/>
              <a:tblGrid>
                <a:gridCol w="1773238">
                  <a:extLst>
                    <a:ext uri="{9D8B030D-6E8A-4147-A177-3AD203B41FA5}">
                      <a16:colId xmlns:a16="http://schemas.microsoft.com/office/drawing/2014/main" val="20000"/>
                    </a:ext>
                  </a:extLst>
                </a:gridCol>
                <a:gridCol w="1556717">
                  <a:extLst>
                    <a:ext uri="{9D8B030D-6E8A-4147-A177-3AD203B41FA5}">
                      <a16:colId xmlns:a16="http://schemas.microsoft.com/office/drawing/2014/main" val="20001"/>
                    </a:ext>
                  </a:extLst>
                </a:gridCol>
                <a:gridCol w="1961183">
                  <a:extLst>
                    <a:ext uri="{9D8B030D-6E8A-4147-A177-3AD203B41FA5}">
                      <a16:colId xmlns:a16="http://schemas.microsoft.com/office/drawing/2014/main" val="20002"/>
                    </a:ext>
                  </a:extLst>
                </a:gridCol>
                <a:gridCol w="1774825">
                  <a:extLst>
                    <a:ext uri="{9D8B030D-6E8A-4147-A177-3AD203B41FA5}">
                      <a16:colId xmlns:a16="http://schemas.microsoft.com/office/drawing/2014/main" val="20003"/>
                    </a:ext>
                  </a:extLst>
                </a:gridCol>
                <a:gridCol w="1773237">
                  <a:extLst>
                    <a:ext uri="{9D8B030D-6E8A-4147-A177-3AD203B41FA5}">
                      <a16:colId xmlns:a16="http://schemas.microsoft.com/office/drawing/2014/main" val="20004"/>
                    </a:ext>
                  </a:extLst>
                </a:gridCol>
              </a:tblGrid>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rgbClr val="161616"/>
                          </a:solidFill>
                          <a:effectLst/>
                          <a:latin typeface="+mn-lt"/>
                          <a:ea typeface="Times New Roman" pitchFamily="18" charset="0"/>
                          <a:cs typeface="Tahoma" pitchFamily="34" charset="0"/>
                        </a:rPr>
                        <a:t>Enamel</a:t>
                      </a:r>
                      <a:endParaRPr kumimoji="0" lang="en-GB" sz="1600" b="1"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Dentin</a:t>
                      </a:r>
                      <a:r>
                        <a:rPr kumimoji="0" lang="en-GB" sz="1600" b="1" i="0" u="none" strike="noStrike" cap="none" normalizeH="0" baseline="0" dirty="0">
                          <a:ln>
                            <a:noFill/>
                          </a:ln>
                          <a:solidFill>
                            <a:srgbClr val="161616"/>
                          </a:solidFill>
                          <a:effectLst/>
                          <a:latin typeface="+mn-lt"/>
                          <a:ea typeface="Times New Roman" pitchFamily="18" charset="0"/>
                          <a:cs typeface="Tahoma"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C</a:t>
                      </a:r>
                      <a:r>
                        <a:rPr kumimoji="0" lang="en-GB" sz="1600" b="1" i="0" u="none" strike="noStrike" cap="none" normalizeH="0" baseline="0" dirty="0" err="1">
                          <a:ln>
                            <a:noFill/>
                          </a:ln>
                          <a:solidFill>
                            <a:srgbClr val="161616"/>
                          </a:solidFill>
                          <a:effectLst/>
                          <a:latin typeface="+mn-lt"/>
                          <a:ea typeface="Times New Roman" pitchFamily="18" charset="0"/>
                          <a:cs typeface="Tahoma" pitchFamily="34" charset="0"/>
                        </a:rPr>
                        <a:t>ement</a:t>
                      </a: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um</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rgbClr val="161616"/>
                          </a:solidFill>
                          <a:effectLst/>
                          <a:latin typeface="+mn-lt"/>
                          <a:ea typeface="Times New Roman" pitchFamily="18" charset="0"/>
                          <a:cs typeface="Tahoma" pitchFamily="34" charset="0"/>
                        </a:rPr>
                        <a:t>Lamellar</a:t>
                      </a: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 bone</a:t>
                      </a:r>
                      <a:endParaRPr kumimoji="0" lang="en-GB" sz="1600" b="1"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Colour</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White</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(to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light</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blue)</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Ivory</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mn-ea"/>
                          <a:cs typeface="Times New Roman" pitchFamily="18" charset="0"/>
                        </a:rPr>
                        <a:t>Brown-</a:t>
                      </a:r>
                      <a:r>
                        <a:rPr kumimoji="0" lang="cs-CZ" sz="1600" b="0" i="0" u="none" strike="noStrike" cap="none" normalizeH="0" baseline="0" dirty="0" err="1">
                          <a:ln>
                            <a:noFill/>
                          </a:ln>
                          <a:solidFill>
                            <a:srgbClr val="161616"/>
                          </a:solidFill>
                          <a:effectLst/>
                          <a:latin typeface="+mn-lt"/>
                          <a:ea typeface="+mn-ea"/>
                          <a:cs typeface="Times New Roman" pitchFamily="18" charset="0"/>
                        </a:rPr>
                        <a:t>yellow</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mn-ea"/>
                          <a:cs typeface="Times New Roman" pitchFamily="18" charset="0"/>
                        </a:rPr>
                        <a:t>Brown-</a:t>
                      </a:r>
                      <a:r>
                        <a:rPr kumimoji="0" lang="cs-CZ" sz="1600" b="0" i="0" u="none" strike="noStrike" cap="none" normalizeH="0" baseline="0" dirty="0" err="1">
                          <a:ln>
                            <a:noFill/>
                          </a:ln>
                          <a:solidFill>
                            <a:srgbClr val="161616"/>
                          </a:solidFill>
                          <a:effectLst/>
                          <a:latin typeface="+mn-lt"/>
                          <a:ea typeface="+mn-ea"/>
                          <a:cs typeface="Times New Roman" pitchFamily="18" charset="0"/>
                        </a:rPr>
                        <a:t>yellow</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406400">
                <a:tc>
                  <a:txBody>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Inorganic</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 (%)</a:t>
                      </a:r>
                    </a:p>
                    <a:p>
                      <a:pPr marL="0" marR="0" lvl="0" indent="0" algn="l" defTabSz="914400" rtl="0" eaLnBrk="0" fontAlgn="base" latinLnBrk="0" hangingPunct="0">
                        <a:lnSpc>
                          <a:spcPct val="110000"/>
                        </a:lnSpc>
                        <a:spcBef>
                          <a:spcPct val="0"/>
                        </a:spcBef>
                        <a:spcAft>
                          <a:spcPct val="0"/>
                        </a:spcAft>
                        <a:buClrTx/>
                        <a:buSzTx/>
                        <a:buFontTx/>
                        <a:buNone/>
                        <a:tabLst/>
                      </a:pPr>
                      <a:endParaRPr kumimoji="0" lang="cs-CZ" sz="1600" b="1" i="0" u="none" strike="noStrike" cap="none" normalizeH="0" baseline="0" dirty="0">
                        <a:ln>
                          <a:noFill/>
                        </a:ln>
                        <a:solidFill>
                          <a:schemeClr val="tx1"/>
                        </a:solidFill>
                        <a:effectLst/>
                        <a:latin typeface="+mn-lt"/>
                        <a:ea typeface="Times New Roman" pitchFamily="18" charset="0"/>
                        <a:cs typeface="Tahoma"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Organic</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 (%)</a:t>
                      </a:r>
                    </a:p>
                    <a:p>
                      <a:pPr marL="0" marR="0" lvl="0" indent="0" algn="l" defTabSz="914400" rtl="0" eaLnBrk="0" fontAlgn="base" latinLnBrk="0" hangingPunct="0">
                        <a:lnSpc>
                          <a:spcPct val="11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H</a:t>
                      </a:r>
                      <a:r>
                        <a:rPr kumimoji="0" lang="en-GB" sz="1600" b="1" i="0" u="none" strike="noStrike" cap="none" normalizeH="0" baseline="-30000" dirty="0">
                          <a:ln>
                            <a:noFill/>
                          </a:ln>
                          <a:solidFill>
                            <a:schemeClr val="tx1"/>
                          </a:solidFill>
                          <a:effectLst/>
                          <a:latin typeface="+mn-lt"/>
                          <a:ea typeface="Times New Roman" pitchFamily="18" charset="0"/>
                          <a:cs typeface="Tahoma" pitchFamily="34" charset="0"/>
                        </a:rPr>
                        <a:t>2</a:t>
                      </a: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0</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9</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6</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(8</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6</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 (2)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cs typeface="Tahoma" pitchFamily="34" charset="0"/>
                        </a:rPr>
                        <a:t>3</a:t>
                      </a:r>
                      <a:r>
                        <a:rPr kumimoji="0" lang="en-GB" sz="1600" b="0" i="0" u="none" strike="noStrike" cap="none" normalizeH="0" baseline="0" dirty="0">
                          <a:ln>
                            <a:noFill/>
                          </a:ln>
                          <a:solidFill>
                            <a:srgbClr val="161616"/>
                          </a:solidFill>
                          <a:effectLst/>
                          <a:latin typeface="+mn-lt"/>
                          <a:cs typeface="Times New Roman" pitchFamily="18" charset="0"/>
                        </a:rPr>
                        <a:t> (11)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70 (45)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20 (30)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10 (25)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61 (33)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27 (31)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12 (36)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45 (23)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30 (37)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25 (40)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Collagen</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 </a:t>
                      </a: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fibres</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cs typeface="Times New Roman" pitchFamily="18" charset="0"/>
                        </a:rPr>
                        <a:t> NO</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YES</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perpendicular</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to the dentinal tubules</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YES</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(in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all</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directions</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YES</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same</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direction</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in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lamellas</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cs typeface="Times New Roman" pitchFamily="18" charset="0"/>
                        </a:rPr>
                        <a:t>Cells</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Ameloblasts </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missing</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in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adults</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O</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dontoblast</a:t>
                      </a: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s</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on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the</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pulpal</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side</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of</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dentin)</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C</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ementoblast</a:t>
                      </a: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cementocyt</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es</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O</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steoblast</a:t>
                      </a: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s</a:t>
                      </a:r>
                      <a:endParaRPr kumimoji="0" lang="en-GB" sz="1600" b="1" i="0" u="none" strike="noStrike" kern="1200"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osteocyt</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es</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Blood</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 </a:t>
                      </a: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vessels</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NO</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rgbClr val="161616"/>
                          </a:solidFill>
                          <a:effectLst/>
                          <a:latin typeface="+mn-lt"/>
                          <a:ea typeface="Times New Roman" pitchFamily="18" charset="0"/>
                          <a:cs typeface="Tahoma" pitchFamily="34" charset="0"/>
                        </a:rPr>
                        <a:t>NO</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NO</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YES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(in </a:t>
                      </a:r>
                      <a:r>
                        <a:rPr kumimoji="0" lang="cs-CZ" sz="1600" b="0" i="0" u="none" strike="noStrike" kern="1200" cap="none" normalizeH="0" baseline="0" dirty="0" err="1">
                          <a:ln>
                            <a:noFill/>
                          </a:ln>
                          <a:solidFill>
                            <a:srgbClr val="161616"/>
                          </a:solidFill>
                          <a:effectLst/>
                          <a:latin typeface="+mn-lt"/>
                          <a:ea typeface="Times New Roman" pitchFamily="18" charset="0"/>
                          <a:cs typeface="Tahoma" pitchFamily="34" charset="0"/>
                        </a:rPr>
                        <a:t>Haversian</a:t>
                      </a: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kern="1200" cap="none" normalizeH="0" baseline="0" dirty="0" err="1">
                          <a:ln>
                            <a:noFill/>
                          </a:ln>
                          <a:solidFill>
                            <a:srgbClr val="161616"/>
                          </a:solidFill>
                          <a:effectLst/>
                          <a:latin typeface="+mn-lt"/>
                          <a:ea typeface="Times New Roman" pitchFamily="18" charset="0"/>
                          <a:cs typeface="Tahoma" pitchFamily="34" charset="0"/>
                        </a:rPr>
                        <a:t>canals</a:t>
                      </a: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err="1">
                          <a:ln>
                            <a:noFill/>
                          </a:ln>
                          <a:solidFill>
                            <a:schemeClr val="tx1"/>
                          </a:solidFill>
                          <a:effectLst/>
                          <a:latin typeface="+mn-lt"/>
                          <a:ea typeface="Times New Roman" pitchFamily="18" charset="0"/>
                          <a:cs typeface="Tahoma" pitchFamily="34" charset="0"/>
                        </a:rPr>
                        <a:t>Nerves</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NO</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YES</a:t>
                      </a:r>
                      <a:endParaRPr kumimoji="0" lang="en-GB" sz="1600" b="0" i="0" u="none" strike="noStrike" kern="1200"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a:ln>
                            <a:noFill/>
                          </a:ln>
                          <a:solidFill>
                            <a:srgbClr val="161616"/>
                          </a:solidFill>
                          <a:effectLst/>
                          <a:latin typeface="+mn-lt"/>
                          <a:ea typeface="Times New Roman" pitchFamily="18" charset="0"/>
                          <a:cs typeface="Tahoma" pitchFamily="34" charset="0"/>
                        </a:rPr>
                        <a:t>(on entry of dentinal tubules)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NO</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YES</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(in </a:t>
                      </a:r>
                      <a:r>
                        <a:rPr kumimoji="0" lang="cs-CZ" sz="1600" b="0" i="0" u="none" strike="noStrike" kern="1200" cap="none" normalizeH="0" baseline="0" dirty="0" err="1">
                          <a:ln>
                            <a:noFill/>
                          </a:ln>
                          <a:solidFill>
                            <a:srgbClr val="161616"/>
                          </a:solidFill>
                          <a:effectLst/>
                          <a:latin typeface="+mn-lt"/>
                          <a:ea typeface="Times New Roman" pitchFamily="18" charset="0"/>
                          <a:cs typeface="Tahoma" pitchFamily="34" charset="0"/>
                        </a:rPr>
                        <a:t>Haversian</a:t>
                      </a: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kern="1200" cap="none" normalizeH="0" baseline="0" dirty="0" err="1">
                          <a:ln>
                            <a:noFill/>
                          </a:ln>
                          <a:solidFill>
                            <a:srgbClr val="161616"/>
                          </a:solidFill>
                          <a:effectLst/>
                          <a:latin typeface="+mn-lt"/>
                          <a:ea typeface="Times New Roman" pitchFamily="18" charset="0"/>
                          <a:cs typeface="Tahoma" pitchFamily="34" charset="0"/>
                        </a:rPr>
                        <a:t>canals</a:t>
                      </a:r>
                      <a:r>
                        <a:rPr kumimoji="0" lang="cs-CZ" sz="1600" b="0" i="0" u="none" strike="noStrike" kern="1200"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 lamprey | ari.info | ari.info">
            <a:extLst>
              <a:ext uri="{FF2B5EF4-FFF2-40B4-BE49-F238E27FC236}">
                <a16:creationId xmlns:a16="http://schemas.microsoft.com/office/drawing/2014/main" id="{C816AF6E-90EC-4604-975C-E8CD26252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75" y="188641"/>
            <a:ext cx="6746487" cy="3557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natha - Wikipedia">
            <a:extLst>
              <a:ext uri="{FF2B5EF4-FFF2-40B4-BE49-F238E27FC236}">
                <a16:creationId xmlns:a16="http://schemas.microsoft.com/office/drawing/2014/main" id="{5F9D9CB9-7582-4B74-9372-BDE0955B2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267" y="3328043"/>
            <a:ext cx="5591770" cy="34579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mprey - Wikipedia">
            <a:extLst>
              <a:ext uri="{FF2B5EF4-FFF2-40B4-BE49-F238E27FC236}">
                <a16:creationId xmlns:a16="http://schemas.microsoft.com/office/drawing/2014/main" id="{1248B6A2-14BC-4DCC-B10D-BB3544E7F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411" y="1431868"/>
            <a:ext cx="4482236" cy="336167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77DD37A-B43B-496A-AAF9-02FC3BF3643F}"/>
              </a:ext>
            </a:extLst>
          </p:cNvPr>
          <p:cNvSpPr txBox="1"/>
          <p:nvPr/>
        </p:nvSpPr>
        <p:spPr>
          <a:xfrm>
            <a:off x="7104112" y="188641"/>
            <a:ext cx="3456385" cy="830997"/>
          </a:xfrm>
          <a:prstGeom prst="rect">
            <a:avLst/>
          </a:prstGeom>
          <a:noFill/>
        </p:spPr>
        <p:txBody>
          <a:bodyPr wrap="square" rtlCol="0">
            <a:spAutoFit/>
          </a:bodyPr>
          <a:lstStyle/>
          <a:p>
            <a:endParaRPr lang="cs-CZ" sz="2400" dirty="0"/>
          </a:p>
          <a:p>
            <a:r>
              <a:rPr lang="cs-CZ" sz="2400" dirty="0" err="1"/>
              <a:t>Lampres</a:t>
            </a:r>
            <a:r>
              <a:rPr lang="cs-CZ" sz="2400" dirty="0"/>
              <a:t>, </a:t>
            </a:r>
            <a:r>
              <a:rPr lang="cs-CZ" sz="2400" dirty="0" err="1"/>
              <a:t>cyclostomata</a:t>
            </a:r>
            <a:endParaRPr lang="cs-CZ" sz="2400" dirty="0"/>
          </a:p>
        </p:txBody>
      </p:sp>
    </p:spTree>
    <p:extLst>
      <p:ext uri="{BB962C8B-B14F-4D97-AF65-F5344CB8AC3E}">
        <p14:creationId xmlns:p14="http://schemas.microsoft.com/office/powerpoint/2010/main" val="766466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birusa: Conserving the Bizarre Pig of the Sulawesi Forest">
            <a:extLst>
              <a:ext uri="{FF2B5EF4-FFF2-40B4-BE49-F238E27FC236}">
                <a16:creationId xmlns:a16="http://schemas.microsoft.com/office/drawing/2014/main" id="{EC5E2361-F313-422C-9556-1429D41B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0" y="44623"/>
            <a:ext cx="5715000" cy="3762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berrant growth of maxillary canine teeth in male babirusa (genus  Babyrousa) - ScienceDirect">
            <a:extLst>
              <a:ext uri="{FF2B5EF4-FFF2-40B4-BE49-F238E27FC236}">
                <a16:creationId xmlns:a16="http://schemas.microsoft.com/office/drawing/2014/main" id="{2CABB361-4E18-4F63-908E-2844AC1F2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047" y="965342"/>
            <a:ext cx="3658331" cy="49273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birusa boar killed by its own tusk: natureismetal">
            <a:extLst>
              <a:ext uri="{FF2B5EF4-FFF2-40B4-BE49-F238E27FC236}">
                <a16:creationId xmlns:a16="http://schemas.microsoft.com/office/drawing/2014/main" id="{952EE142-9E7A-41C1-B7F5-10B8AF1C6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836" y="2775794"/>
            <a:ext cx="3960395" cy="3762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DB9E64E-F9A2-4478-AF50-7F2C98212FFF}"/>
              </a:ext>
            </a:extLst>
          </p:cNvPr>
          <p:cNvSpPr txBox="1"/>
          <p:nvPr/>
        </p:nvSpPr>
        <p:spPr>
          <a:xfrm>
            <a:off x="7464152" y="188641"/>
            <a:ext cx="2952328" cy="461665"/>
          </a:xfrm>
          <a:prstGeom prst="rect">
            <a:avLst/>
          </a:prstGeom>
          <a:noFill/>
        </p:spPr>
        <p:txBody>
          <a:bodyPr wrap="square" rtlCol="0">
            <a:spAutoFit/>
          </a:bodyPr>
          <a:lstStyle/>
          <a:p>
            <a:r>
              <a:rPr lang="cs-CZ" sz="2400" dirty="0"/>
              <a:t>Babirusa</a:t>
            </a:r>
          </a:p>
        </p:txBody>
      </p:sp>
    </p:spTree>
    <p:extLst>
      <p:ext uri="{BB962C8B-B14F-4D97-AF65-F5344CB8AC3E}">
        <p14:creationId xmlns:p14="http://schemas.microsoft.com/office/powerpoint/2010/main" val="545452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y Male Walrus With Tusks Animal Journal: Lined Notebook/Diary Book Online  at Low Prices in India | Male Walrus With Tusks Animal Journal: Lined  Notebook/Diary Reviews &amp; Ratings - Amazon.in">
            <a:extLst>
              <a:ext uri="{FF2B5EF4-FFF2-40B4-BE49-F238E27FC236}">
                <a16:creationId xmlns:a16="http://schemas.microsoft.com/office/drawing/2014/main" id="{DB167ABC-5832-4BCE-B498-E99FE3546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58" y="794322"/>
            <a:ext cx="3971290" cy="5950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RES Communication on Twitter: &quot;Photo by @paulnicklen, @NatGeo  photographer and co-founder of @sealegacy// Did you know #Narwhals have a  tooth cavity for 2 tusks, but evolved to have only the left tusk">
            <a:extLst>
              <a:ext uri="{FF2B5EF4-FFF2-40B4-BE49-F238E27FC236}">
                <a16:creationId xmlns:a16="http://schemas.microsoft.com/office/drawing/2014/main" id="{D8E7443C-CF17-4EB9-A637-0D9D6BF89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251" y="289591"/>
            <a:ext cx="3889199" cy="259212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lephant skull lateral view | ช้าง, รูปปั้น, ประติมากรรม">
            <a:extLst>
              <a:ext uri="{FF2B5EF4-FFF2-40B4-BE49-F238E27FC236}">
                <a16:creationId xmlns:a16="http://schemas.microsoft.com/office/drawing/2014/main" id="{4989F969-BF58-4A33-8A94-806544F744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48" r="681" b="11753"/>
          <a:stretch/>
        </p:blipFill>
        <p:spPr bwMode="auto">
          <a:xfrm>
            <a:off x="7389194" y="1838909"/>
            <a:ext cx="4556457" cy="4902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192FBA6-258F-4999-BC2C-5D7CEEF64EF3}"/>
              </a:ext>
            </a:extLst>
          </p:cNvPr>
          <p:cNvSpPr txBox="1"/>
          <p:nvPr/>
        </p:nvSpPr>
        <p:spPr>
          <a:xfrm>
            <a:off x="1595009" y="250708"/>
            <a:ext cx="2952328" cy="461665"/>
          </a:xfrm>
          <a:prstGeom prst="rect">
            <a:avLst/>
          </a:prstGeom>
          <a:noFill/>
        </p:spPr>
        <p:txBody>
          <a:bodyPr wrap="square" rtlCol="0">
            <a:spAutoFit/>
          </a:bodyPr>
          <a:lstStyle/>
          <a:p>
            <a:r>
              <a:rPr lang="cs-CZ" sz="2400" dirty="0" err="1"/>
              <a:t>Tusks</a:t>
            </a:r>
            <a:endParaRPr lang="cs-CZ" sz="2400" dirty="0"/>
          </a:p>
        </p:txBody>
      </p:sp>
    </p:spTree>
    <p:extLst>
      <p:ext uri="{BB962C8B-B14F-4D97-AF65-F5344CB8AC3E}">
        <p14:creationId xmlns:p14="http://schemas.microsoft.com/office/powerpoint/2010/main" val="32863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01"/>
          <p:cNvPicPr>
            <a:picLocks noChangeAspect="1" noChangeArrowheads="1"/>
          </p:cNvPicPr>
          <p:nvPr/>
        </p:nvPicPr>
        <p:blipFill>
          <a:blip r:embed="rId2" cstate="print">
            <a:lum bright="-10000" contrast="20000"/>
          </a:blip>
          <a:srcRect l="4452" r="3958"/>
          <a:stretch>
            <a:fillRect/>
          </a:stretch>
        </p:blipFill>
        <p:spPr bwMode="auto">
          <a:xfrm>
            <a:off x="5855494" y="-1"/>
            <a:ext cx="5999155" cy="6858001"/>
          </a:xfrm>
          <a:prstGeom prst="rect">
            <a:avLst/>
          </a:prstGeom>
          <a:noFill/>
          <a:ln w="9525">
            <a:noFill/>
            <a:miter lim="800000"/>
            <a:headEnd/>
            <a:tailEnd/>
          </a:ln>
        </p:spPr>
      </p:pic>
      <p:sp>
        <p:nvSpPr>
          <p:cNvPr id="8196" name="Rectangle 5"/>
          <p:cNvSpPr>
            <a:spLocks noChangeArrowheads="1"/>
          </p:cNvSpPr>
          <p:nvPr/>
        </p:nvSpPr>
        <p:spPr bwMode="auto">
          <a:xfrm>
            <a:off x="452761" y="952393"/>
            <a:ext cx="4749554" cy="4062651"/>
          </a:xfrm>
          <a:prstGeom prst="rect">
            <a:avLst/>
          </a:prstGeom>
          <a:noFill/>
          <a:ln w="9525">
            <a:noFill/>
            <a:miter lim="800000"/>
            <a:headEnd/>
            <a:tailEnd/>
          </a:ln>
        </p:spPr>
        <p:txBody>
          <a:bodyPr wrap="square">
            <a:spAutoFit/>
          </a:bodyPr>
          <a:lstStyle/>
          <a:p>
            <a:r>
              <a:rPr lang="en-US" sz="2400" b="1" dirty="0">
                <a:solidFill>
                  <a:schemeClr val="tx1">
                    <a:lumMod val="85000"/>
                    <a:lumOff val="15000"/>
                  </a:schemeClr>
                </a:solidFill>
              </a:rPr>
              <a:t>Wall of secretory compartments:</a:t>
            </a:r>
            <a:endParaRPr lang="cs-CZ" sz="2400" b="1" dirty="0">
              <a:solidFill>
                <a:schemeClr val="tx1">
                  <a:lumMod val="85000"/>
                  <a:lumOff val="15000"/>
                </a:schemeClr>
              </a:solidFill>
            </a:endParaRPr>
          </a:p>
          <a:p>
            <a:pPr marL="342900" indent="-342900">
              <a:buFontTx/>
              <a:buChar char="-"/>
            </a:pPr>
            <a:endParaRPr lang="cs-CZ" dirty="0">
              <a:solidFill>
                <a:schemeClr val="tx1">
                  <a:lumMod val="85000"/>
                  <a:lumOff val="15000"/>
                </a:schemeClr>
              </a:solidFill>
            </a:endParaRPr>
          </a:p>
          <a:p>
            <a:pPr marL="342900" indent="-342900">
              <a:buFontTx/>
              <a:buChar char="-"/>
            </a:pPr>
            <a:r>
              <a:rPr lang="en-US" dirty="0">
                <a:solidFill>
                  <a:schemeClr val="tx1">
                    <a:lumMod val="85000"/>
                    <a:lumOff val="15000"/>
                  </a:schemeClr>
                </a:solidFill>
              </a:rPr>
              <a:t>basement membrane</a:t>
            </a:r>
            <a:endParaRPr lang="cs-CZ" dirty="0">
              <a:solidFill>
                <a:schemeClr val="tx1">
                  <a:lumMod val="85000"/>
                  <a:lumOff val="15000"/>
                </a:schemeClr>
              </a:solidFill>
            </a:endParaRPr>
          </a:p>
          <a:p>
            <a:pPr marL="342900" indent="-342900">
              <a:buFontTx/>
              <a:buChar char="-"/>
            </a:pPr>
            <a:r>
              <a:rPr lang="en-US" dirty="0">
                <a:solidFill>
                  <a:schemeClr val="tx1">
                    <a:lumMod val="85000"/>
                    <a:lumOff val="15000"/>
                  </a:schemeClr>
                </a:solidFill>
              </a:rPr>
              <a:t>myoepithelial cells</a:t>
            </a:r>
            <a:endParaRPr lang="cs-CZ" dirty="0">
              <a:solidFill>
                <a:schemeClr val="tx1">
                  <a:lumMod val="85000"/>
                  <a:lumOff val="15000"/>
                </a:schemeClr>
              </a:solidFill>
            </a:endParaRPr>
          </a:p>
          <a:p>
            <a:pPr marL="342900" indent="-342900">
              <a:buFontTx/>
              <a:buChar char="-"/>
            </a:pPr>
            <a:r>
              <a:rPr lang="en-US" dirty="0">
                <a:solidFill>
                  <a:schemeClr val="tx1">
                    <a:lumMod val="85000"/>
                    <a:lumOff val="15000"/>
                  </a:schemeClr>
                </a:solidFill>
              </a:rPr>
              <a:t>glandular cells</a:t>
            </a:r>
            <a:endParaRPr lang="cs-CZ" dirty="0">
              <a:solidFill>
                <a:schemeClr val="tx1">
                  <a:lumMod val="85000"/>
                  <a:lumOff val="15000"/>
                </a:schemeClr>
              </a:solidFill>
            </a:endParaRPr>
          </a:p>
          <a:p>
            <a:endParaRPr lang="cs-CZ" sz="2400" b="1" dirty="0">
              <a:solidFill>
                <a:schemeClr val="tx1">
                  <a:lumMod val="85000"/>
                  <a:lumOff val="15000"/>
                </a:schemeClr>
              </a:solidFill>
            </a:endParaRPr>
          </a:p>
          <a:p>
            <a:r>
              <a:rPr lang="en-US" sz="2400" b="1" dirty="0">
                <a:solidFill>
                  <a:schemeClr val="tx1">
                    <a:lumMod val="85000"/>
                    <a:lumOff val="15000"/>
                  </a:schemeClr>
                </a:solidFill>
              </a:rPr>
              <a:t>Wall of </a:t>
            </a:r>
            <a:r>
              <a:rPr lang="cs-CZ" sz="2400" b="1" dirty="0" err="1">
                <a:solidFill>
                  <a:schemeClr val="tx1">
                    <a:lumMod val="85000"/>
                    <a:lumOff val="15000"/>
                  </a:schemeClr>
                </a:solidFill>
              </a:rPr>
              <a:t>intecalated</a:t>
            </a:r>
            <a:r>
              <a:rPr lang="cs-CZ" sz="2400" b="1" dirty="0">
                <a:solidFill>
                  <a:schemeClr val="tx1">
                    <a:lumMod val="85000"/>
                    <a:lumOff val="15000"/>
                  </a:schemeClr>
                </a:solidFill>
              </a:rPr>
              <a:t> and </a:t>
            </a:r>
            <a:r>
              <a:rPr lang="cs-CZ" sz="2400" b="1" dirty="0" err="1">
                <a:solidFill>
                  <a:schemeClr val="tx1">
                    <a:lumMod val="85000"/>
                    <a:lumOff val="15000"/>
                  </a:schemeClr>
                </a:solidFill>
              </a:rPr>
              <a:t>striated</a:t>
            </a:r>
            <a:r>
              <a:rPr lang="en-US" sz="2400" b="1" dirty="0">
                <a:solidFill>
                  <a:schemeClr val="tx1">
                    <a:lumMod val="85000"/>
                    <a:lumOff val="15000"/>
                  </a:schemeClr>
                </a:solidFill>
              </a:rPr>
              <a:t> </a:t>
            </a:r>
            <a:r>
              <a:rPr lang="cs-CZ" sz="2400" b="1" dirty="0" err="1">
                <a:solidFill>
                  <a:schemeClr val="tx1">
                    <a:lumMod val="85000"/>
                    <a:lumOff val="15000"/>
                  </a:schemeClr>
                </a:solidFill>
              </a:rPr>
              <a:t>ducts</a:t>
            </a:r>
            <a:endParaRPr lang="cs-CZ" sz="2400" b="1" dirty="0">
              <a:solidFill>
                <a:schemeClr val="tx1">
                  <a:lumMod val="85000"/>
                  <a:lumOff val="15000"/>
                </a:schemeClr>
              </a:solidFill>
            </a:endParaRPr>
          </a:p>
          <a:p>
            <a:endParaRPr lang="cs-CZ" dirty="0">
              <a:solidFill>
                <a:schemeClr val="tx1">
                  <a:lumMod val="85000"/>
                  <a:lumOff val="15000"/>
                </a:schemeClr>
              </a:solidFill>
            </a:endParaRPr>
          </a:p>
          <a:p>
            <a:pPr marL="342900" indent="-342900">
              <a:buFontTx/>
              <a:buChar char="-"/>
            </a:pPr>
            <a:r>
              <a:rPr lang="en-US" dirty="0">
                <a:solidFill>
                  <a:schemeClr val="tx1">
                    <a:lumMod val="85000"/>
                    <a:lumOff val="15000"/>
                  </a:schemeClr>
                </a:solidFill>
              </a:rPr>
              <a:t>basement membrane  </a:t>
            </a:r>
            <a:endParaRPr lang="cs-CZ" dirty="0">
              <a:solidFill>
                <a:schemeClr val="tx1">
                  <a:lumMod val="85000"/>
                  <a:lumOff val="15000"/>
                </a:schemeClr>
              </a:solidFill>
            </a:endParaRPr>
          </a:p>
          <a:p>
            <a:pPr marL="342900" indent="-342900">
              <a:buFontTx/>
              <a:buChar char="-"/>
            </a:pPr>
            <a:r>
              <a:rPr lang="en-US" dirty="0">
                <a:solidFill>
                  <a:schemeClr val="tx1">
                    <a:lumMod val="85000"/>
                    <a:lumOff val="15000"/>
                  </a:schemeClr>
                </a:solidFill>
              </a:rPr>
              <a:t>myoepithelial cells (</a:t>
            </a:r>
            <a:r>
              <a:rPr lang="cs-CZ" dirty="0" err="1">
                <a:solidFill>
                  <a:schemeClr val="tx1">
                    <a:lumMod val="85000"/>
                    <a:lumOff val="15000"/>
                  </a:schemeClr>
                </a:solidFill>
              </a:rPr>
              <a:t>interalated</a:t>
            </a:r>
            <a:r>
              <a:rPr lang="cs-CZ" dirty="0">
                <a:solidFill>
                  <a:schemeClr val="tx1">
                    <a:lumMod val="85000"/>
                    <a:lumOff val="15000"/>
                  </a:schemeClr>
                </a:solidFill>
              </a:rPr>
              <a:t> </a:t>
            </a:r>
            <a:r>
              <a:rPr lang="cs-CZ" dirty="0" err="1">
                <a:solidFill>
                  <a:schemeClr val="tx1">
                    <a:lumMod val="85000"/>
                    <a:lumOff val="15000"/>
                  </a:schemeClr>
                </a:solidFill>
              </a:rPr>
              <a:t>ducts</a:t>
            </a:r>
            <a:r>
              <a:rPr lang="en-US" dirty="0">
                <a:solidFill>
                  <a:schemeClr val="tx1">
                    <a:lumMod val="85000"/>
                    <a:lumOff val="15000"/>
                  </a:schemeClr>
                </a:solidFill>
              </a:rPr>
              <a:t> only)</a:t>
            </a:r>
            <a:endParaRPr lang="cs-CZ" dirty="0">
              <a:solidFill>
                <a:schemeClr val="tx1">
                  <a:lumMod val="85000"/>
                  <a:lumOff val="15000"/>
                </a:schemeClr>
              </a:solidFill>
            </a:endParaRPr>
          </a:p>
          <a:p>
            <a:pPr marL="342900" indent="-342900">
              <a:buFontTx/>
              <a:buChar char="-"/>
            </a:pPr>
            <a:r>
              <a:rPr lang="en-US" dirty="0" err="1">
                <a:solidFill>
                  <a:schemeClr val="tx1">
                    <a:lumMod val="85000"/>
                    <a:lumOff val="15000"/>
                  </a:schemeClr>
                </a:solidFill>
              </a:rPr>
              <a:t>Epitheli</a:t>
            </a:r>
            <a:r>
              <a:rPr lang="cs-CZ" dirty="0">
                <a:solidFill>
                  <a:schemeClr val="tx1">
                    <a:lumMod val="85000"/>
                    <a:lumOff val="15000"/>
                  </a:schemeClr>
                </a:solidFill>
              </a:rPr>
              <a:t>al </a:t>
            </a:r>
            <a:r>
              <a:rPr lang="cs-CZ" dirty="0" err="1">
                <a:solidFill>
                  <a:schemeClr val="tx1">
                    <a:lumMod val="85000"/>
                    <a:lumOff val="15000"/>
                  </a:schemeClr>
                </a:solidFill>
              </a:rPr>
              <a:t>cells</a:t>
            </a:r>
            <a:endParaRPr lang="cs-CZ" dirty="0">
              <a:solidFill>
                <a:schemeClr val="tx1">
                  <a:lumMod val="85000"/>
                  <a:lumOff val="15000"/>
                </a:schemeClr>
              </a:solidFill>
            </a:endParaRPr>
          </a:p>
          <a:p>
            <a:endParaRPr lang="cs-CZ" dirty="0">
              <a:solidFill>
                <a:schemeClr val="tx1">
                  <a:lumMod val="85000"/>
                  <a:lumOff val="15000"/>
                </a:schemeClr>
              </a:solidFill>
            </a:endParaRPr>
          </a:p>
        </p:txBody>
      </p:sp>
      <p:sp>
        <p:nvSpPr>
          <p:cNvPr id="2" name="TextovéPole 1">
            <a:extLst>
              <a:ext uri="{FF2B5EF4-FFF2-40B4-BE49-F238E27FC236}">
                <a16:creationId xmlns:a16="http://schemas.microsoft.com/office/drawing/2014/main" id="{918BFAEA-30A9-46EC-A64A-B01676C29933}"/>
              </a:ext>
            </a:extLst>
          </p:cNvPr>
          <p:cNvSpPr txBox="1"/>
          <p:nvPr/>
        </p:nvSpPr>
        <p:spPr>
          <a:xfrm>
            <a:off x="9130759" y="397989"/>
            <a:ext cx="994299" cy="400110"/>
          </a:xfrm>
          <a:prstGeom prst="rect">
            <a:avLst/>
          </a:prstGeom>
          <a:solidFill>
            <a:schemeClr val="bg1"/>
          </a:solidFill>
        </p:spPr>
        <p:txBody>
          <a:bodyPr wrap="square" rtlCol="0">
            <a:spAutoFit/>
          </a:bodyPr>
          <a:lstStyle/>
          <a:p>
            <a:r>
              <a:rPr lang="cs-CZ" sz="2000" b="1" dirty="0" err="1">
                <a:solidFill>
                  <a:schemeClr val="tx1">
                    <a:lumMod val="85000"/>
                    <a:lumOff val="15000"/>
                  </a:schemeClr>
                </a:solidFill>
              </a:rPr>
              <a:t>tubules</a:t>
            </a:r>
            <a:endParaRPr lang="cs-CZ" sz="2000" b="1" dirty="0">
              <a:solidFill>
                <a:schemeClr val="tx1">
                  <a:lumMod val="85000"/>
                  <a:lumOff val="1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7846B63-62EC-4537-96AD-F92930FAB6CA}"/>
              </a:ext>
            </a:extLst>
          </p:cNvPr>
          <p:cNvSpPr/>
          <p:nvPr/>
        </p:nvSpPr>
        <p:spPr>
          <a:xfrm>
            <a:off x="0" y="-18854"/>
            <a:ext cx="12192000" cy="68957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45058" name="Rectangle 8">
            <a:extLst>
              <a:ext uri="{FF2B5EF4-FFF2-40B4-BE49-F238E27FC236}">
                <a16:creationId xmlns:a16="http://schemas.microsoft.com/office/drawing/2014/main" id="{4AE9AAF2-B0D6-494A-BB79-3E6591583B28}"/>
              </a:ext>
            </a:extLst>
          </p:cNvPr>
          <p:cNvSpPr>
            <a:spLocks noChangeArrowheads="1"/>
          </p:cNvSpPr>
          <p:nvPr/>
        </p:nvSpPr>
        <p:spPr bwMode="auto">
          <a:xfrm>
            <a:off x="2351088" y="4365626"/>
            <a:ext cx="144462"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45059" name="Picture 12" descr="saliv-schem">
            <a:extLst>
              <a:ext uri="{FF2B5EF4-FFF2-40B4-BE49-F238E27FC236}">
                <a16:creationId xmlns:a16="http://schemas.microsoft.com/office/drawing/2014/main" id="{C8542096-ACF4-4A0A-8A78-03E3EA1B2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descr="F16_01">
            <a:extLst>
              <a:ext uri="{FF2B5EF4-FFF2-40B4-BE49-F238E27FC236}">
                <a16:creationId xmlns:a16="http://schemas.microsoft.com/office/drawing/2014/main" id="{369006A4-AF88-42A3-8A1B-5E109485F531}"/>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79EC4A4-A043-417C-9CF8-8CB82237092C}"/>
              </a:ext>
            </a:extLst>
          </p:cNvPr>
          <p:cNvSpPr>
            <a:spLocks noChangeArrowheads="1"/>
          </p:cNvSpPr>
          <p:nvPr/>
        </p:nvSpPr>
        <p:spPr bwMode="auto">
          <a:xfrm>
            <a:off x="1703387" y="656070"/>
            <a:ext cx="8785225" cy="646331"/>
          </a:xfrm>
          <a:prstGeom prst="rect">
            <a:avLst/>
          </a:prstGeom>
          <a:noFill/>
          <a:ln w="9525">
            <a:noFill/>
            <a:miter lim="800000"/>
            <a:headEnd/>
            <a:tailEnd/>
          </a:ln>
        </p:spPr>
        <p:txBody>
          <a:bodyPr wrap="square">
            <a:spAutoFit/>
          </a:bodyPr>
          <a:lstStyle/>
          <a:p>
            <a:pPr algn="ctr">
              <a:spcBef>
                <a:spcPct val="50000"/>
              </a:spcBef>
            </a:pPr>
            <a:r>
              <a:rPr lang="cs-CZ" sz="3600" b="1" dirty="0" err="1">
                <a:solidFill>
                  <a:schemeClr val="tx1">
                    <a:lumMod val="85000"/>
                    <a:lumOff val="15000"/>
                  </a:schemeClr>
                </a:solidFill>
              </a:rPr>
              <a:t>Secretory</a:t>
            </a:r>
            <a:r>
              <a:rPr lang="cs-CZ" sz="3600" b="1" dirty="0">
                <a:solidFill>
                  <a:schemeClr val="tx1">
                    <a:lumMod val="85000"/>
                    <a:lumOff val="15000"/>
                  </a:schemeClr>
                </a:solidFill>
              </a:rPr>
              <a:t> </a:t>
            </a:r>
            <a:r>
              <a:rPr lang="cs-CZ" sz="3600" b="1" dirty="0" err="1">
                <a:solidFill>
                  <a:schemeClr val="tx1">
                    <a:lumMod val="85000"/>
                    <a:lumOff val="15000"/>
                  </a:schemeClr>
                </a:solidFill>
              </a:rPr>
              <a:t>compartments</a:t>
            </a:r>
            <a:endParaRPr lang="cs-CZ" sz="3600" b="1" dirty="0">
              <a:solidFill>
                <a:schemeClr val="tx1">
                  <a:lumMod val="85000"/>
                  <a:lumOff val="15000"/>
                </a:schemeClr>
              </a:solidFill>
            </a:endParaRPr>
          </a:p>
        </p:txBody>
      </p:sp>
      <p:sp>
        <p:nvSpPr>
          <p:cNvPr id="4" name="TextovéPole 3">
            <a:extLst>
              <a:ext uri="{FF2B5EF4-FFF2-40B4-BE49-F238E27FC236}">
                <a16:creationId xmlns:a16="http://schemas.microsoft.com/office/drawing/2014/main" id="{F27E3434-4589-483A-B395-BE3705B34D59}"/>
              </a:ext>
            </a:extLst>
          </p:cNvPr>
          <p:cNvSpPr txBox="1"/>
          <p:nvPr/>
        </p:nvSpPr>
        <p:spPr>
          <a:xfrm>
            <a:off x="4615924" y="2291766"/>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Serous</a:t>
            </a:r>
            <a:r>
              <a:rPr lang="cs-CZ" sz="1800" b="1" u="sng" dirty="0">
                <a:solidFill>
                  <a:schemeClr val="tx1">
                    <a:lumMod val="85000"/>
                    <a:lumOff val="15000"/>
                  </a:schemeClr>
                </a:solidFill>
              </a:rPr>
              <a:t> </a:t>
            </a:r>
            <a:r>
              <a:rPr lang="cs-CZ" sz="1800" b="1" u="sng" dirty="0" err="1">
                <a:solidFill>
                  <a:schemeClr val="tx1">
                    <a:lumMod val="85000"/>
                    <a:lumOff val="15000"/>
                  </a:schemeClr>
                </a:solidFill>
              </a:rPr>
              <a:t>acini</a:t>
            </a:r>
            <a:endParaRPr lang="cs-CZ" sz="1800" u="sng" dirty="0">
              <a:solidFill>
                <a:schemeClr val="tx1">
                  <a:lumMod val="85000"/>
                  <a:lumOff val="15000"/>
                </a:schemeClr>
              </a:solidFill>
            </a:endParaRPr>
          </a:p>
        </p:txBody>
      </p:sp>
      <p:pic>
        <p:nvPicPr>
          <p:cNvPr id="6" name="Picture 4" descr="fPSD_4-13upr kopie">
            <a:extLst>
              <a:ext uri="{FF2B5EF4-FFF2-40B4-BE49-F238E27FC236}">
                <a16:creationId xmlns:a16="http://schemas.microsoft.com/office/drawing/2014/main" id="{5FEFE7DA-ABA8-40ED-A4AB-5EDC293AC8B1}"/>
              </a:ext>
            </a:extLst>
          </p:cNvPr>
          <p:cNvPicPr>
            <a:picLocks noChangeAspect="1" noChangeArrowheads="1"/>
          </p:cNvPicPr>
          <p:nvPr/>
        </p:nvPicPr>
        <p:blipFill>
          <a:blip r:embed="rId2" cstate="print">
            <a:lum bright="-6000"/>
          </a:blip>
          <a:srcRect/>
          <a:stretch>
            <a:fillRect/>
          </a:stretch>
        </p:blipFill>
        <p:spPr bwMode="auto">
          <a:xfrm>
            <a:off x="4259245" y="2740609"/>
            <a:ext cx="3673509" cy="2755505"/>
          </a:xfrm>
          <a:prstGeom prst="rect">
            <a:avLst/>
          </a:prstGeom>
          <a:noFill/>
          <a:ln w="9525">
            <a:noFill/>
            <a:miter lim="800000"/>
            <a:headEnd/>
            <a:tailEnd/>
          </a:ln>
        </p:spPr>
      </p:pic>
      <p:pic>
        <p:nvPicPr>
          <p:cNvPr id="7" name="Picture 2" descr="fPSD_4-11upr kopie">
            <a:extLst>
              <a:ext uri="{FF2B5EF4-FFF2-40B4-BE49-F238E27FC236}">
                <a16:creationId xmlns:a16="http://schemas.microsoft.com/office/drawing/2014/main" id="{9E3BD64D-91A5-413D-9402-4B52882648D9}"/>
              </a:ext>
            </a:extLst>
          </p:cNvPr>
          <p:cNvPicPr>
            <a:picLocks noChangeAspect="1" noChangeArrowheads="1"/>
          </p:cNvPicPr>
          <p:nvPr/>
        </p:nvPicPr>
        <p:blipFill>
          <a:blip r:embed="rId3" cstate="print">
            <a:lum bright="-6000"/>
          </a:blip>
          <a:srcRect/>
          <a:stretch>
            <a:fillRect/>
          </a:stretch>
        </p:blipFill>
        <p:spPr bwMode="auto">
          <a:xfrm>
            <a:off x="298452" y="2744433"/>
            <a:ext cx="3673508" cy="2751393"/>
          </a:xfrm>
          <a:prstGeom prst="rect">
            <a:avLst/>
          </a:prstGeom>
          <a:noFill/>
          <a:ln w="9525">
            <a:noFill/>
            <a:miter lim="800000"/>
            <a:headEnd/>
            <a:tailEnd/>
          </a:ln>
        </p:spPr>
      </p:pic>
      <p:pic>
        <p:nvPicPr>
          <p:cNvPr id="8" name="Picture 4" descr="fPSD_4-14upr kopie">
            <a:extLst>
              <a:ext uri="{FF2B5EF4-FFF2-40B4-BE49-F238E27FC236}">
                <a16:creationId xmlns:a16="http://schemas.microsoft.com/office/drawing/2014/main" id="{B5271CD6-799A-40DE-9AD7-C3200B1D0069}"/>
              </a:ext>
            </a:extLst>
          </p:cNvPr>
          <p:cNvPicPr>
            <a:picLocks noChangeAspect="1" noChangeArrowheads="1"/>
          </p:cNvPicPr>
          <p:nvPr/>
        </p:nvPicPr>
        <p:blipFill>
          <a:blip r:embed="rId4" cstate="print"/>
          <a:srcRect/>
          <a:stretch>
            <a:fillRect/>
          </a:stretch>
        </p:blipFill>
        <p:spPr bwMode="auto">
          <a:xfrm>
            <a:off x="8220039" y="2744433"/>
            <a:ext cx="3671730" cy="2751393"/>
          </a:xfrm>
          <a:prstGeom prst="rect">
            <a:avLst/>
          </a:prstGeom>
          <a:noFill/>
          <a:ln w="9525">
            <a:noFill/>
            <a:miter lim="800000"/>
            <a:headEnd/>
            <a:tailEnd/>
          </a:ln>
        </p:spPr>
      </p:pic>
      <p:sp>
        <p:nvSpPr>
          <p:cNvPr id="9" name="TextovéPole 8">
            <a:extLst>
              <a:ext uri="{FF2B5EF4-FFF2-40B4-BE49-F238E27FC236}">
                <a16:creationId xmlns:a16="http://schemas.microsoft.com/office/drawing/2014/main" id="{C7D39C1B-8EB5-462C-A3B8-EE0979396DFD}"/>
              </a:ext>
            </a:extLst>
          </p:cNvPr>
          <p:cNvSpPr txBox="1"/>
          <p:nvPr/>
        </p:nvSpPr>
        <p:spPr>
          <a:xfrm>
            <a:off x="507409" y="2291766"/>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Mucinous</a:t>
            </a:r>
            <a:r>
              <a:rPr lang="cs-CZ" sz="1800" b="1" u="sng" dirty="0">
                <a:solidFill>
                  <a:schemeClr val="tx1">
                    <a:lumMod val="85000"/>
                    <a:lumOff val="15000"/>
                  </a:schemeClr>
                </a:solidFill>
              </a:rPr>
              <a:t> </a:t>
            </a:r>
            <a:r>
              <a:rPr lang="cs-CZ" sz="1800" b="1" u="sng" dirty="0" err="1">
                <a:solidFill>
                  <a:schemeClr val="tx1">
                    <a:lumMod val="85000"/>
                    <a:lumOff val="15000"/>
                  </a:schemeClr>
                </a:solidFill>
              </a:rPr>
              <a:t>tubules</a:t>
            </a:r>
            <a:endParaRPr lang="cs-CZ" sz="1800" u="sng" dirty="0">
              <a:solidFill>
                <a:schemeClr val="tx1">
                  <a:lumMod val="85000"/>
                  <a:lumOff val="15000"/>
                </a:schemeClr>
              </a:solidFill>
            </a:endParaRPr>
          </a:p>
        </p:txBody>
      </p:sp>
      <p:sp>
        <p:nvSpPr>
          <p:cNvPr id="11" name="TextovéPole 10">
            <a:extLst>
              <a:ext uri="{FF2B5EF4-FFF2-40B4-BE49-F238E27FC236}">
                <a16:creationId xmlns:a16="http://schemas.microsoft.com/office/drawing/2014/main" id="{348C20C8-A2A3-48CD-ABC5-8B7579F70EF6}"/>
              </a:ext>
            </a:extLst>
          </p:cNvPr>
          <p:cNvSpPr txBox="1"/>
          <p:nvPr/>
        </p:nvSpPr>
        <p:spPr>
          <a:xfrm>
            <a:off x="8880530" y="2291766"/>
            <a:ext cx="2229998" cy="369332"/>
          </a:xfrm>
          <a:prstGeom prst="rect">
            <a:avLst/>
          </a:prstGeom>
          <a:noFill/>
        </p:spPr>
        <p:txBody>
          <a:bodyPr wrap="square">
            <a:spAutoFit/>
          </a:bodyPr>
          <a:lstStyle>
            <a:defPPr>
              <a:defRPr lang="cs-CZ"/>
            </a:defPPr>
            <a:lvl1pPr algn="ctr">
              <a:spcBef>
                <a:spcPct val="50000"/>
              </a:spcBef>
              <a:defRPr b="1" u="sng">
                <a:solidFill>
                  <a:schemeClr val="tx1">
                    <a:lumMod val="85000"/>
                    <a:lumOff val="15000"/>
                  </a:schemeClr>
                </a:solidFill>
              </a:defRPr>
            </a:lvl1pPr>
          </a:lstStyle>
          <a:p>
            <a:r>
              <a:rPr lang="cs-CZ" dirty="0" err="1"/>
              <a:t>Tubules</a:t>
            </a:r>
            <a:r>
              <a:rPr lang="cs-CZ" dirty="0"/>
              <a:t> </a:t>
            </a:r>
            <a:r>
              <a:rPr lang="cs-CZ" dirty="0" err="1"/>
              <a:t>with</a:t>
            </a:r>
            <a:r>
              <a:rPr lang="cs-CZ" dirty="0"/>
              <a:t> </a:t>
            </a:r>
            <a:r>
              <a:rPr lang="cs-CZ" dirty="0" err="1"/>
              <a:t>lunules</a:t>
            </a:r>
            <a:endParaRPr lang="cs-CZ" dirty="0"/>
          </a:p>
        </p:txBody>
      </p:sp>
      <p:cxnSp>
        <p:nvCxnSpPr>
          <p:cNvPr id="16" name="Přímá spojnice 15">
            <a:extLst>
              <a:ext uri="{FF2B5EF4-FFF2-40B4-BE49-F238E27FC236}">
                <a16:creationId xmlns:a16="http://schemas.microsoft.com/office/drawing/2014/main" id="{7D3035B3-58C3-401E-A975-8CA92E56CF77}"/>
              </a:ext>
            </a:extLst>
          </p:cNvPr>
          <p:cNvCxnSpPr>
            <a:stCxn id="2" idx="2"/>
            <a:endCxn id="9" idx="0"/>
          </p:cNvCxnSpPr>
          <p:nvPr/>
        </p:nvCxnSpPr>
        <p:spPr>
          <a:xfrm flipH="1">
            <a:off x="1986239" y="1302401"/>
            <a:ext cx="4109761" cy="989365"/>
          </a:xfrm>
          <a:prstGeom prst="line">
            <a:avLst/>
          </a:prstGeom>
        </p:spPr>
        <p:style>
          <a:lnRef idx="1">
            <a:schemeClr val="dk1"/>
          </a:lnRef>
          <a:fillRef idx="0">
            <a:schemeClr val="dk1"/>
          </a:fillRef>
          <a:effectRef idx="0">
            <a:schemeClr val="dk1"/>
          </a:effectRef>
          <a:fontRef idx="minor">
            <a:schemeClr val="tx1"/>
          </a:fontRef>
        </p:style>
      </p:cxnSp>
      <p:cxnSp>
        <p:nvCxnSpPr>
          <p:cNvPr id="17" name="Přímá spojnice 16">
            <a:extLst>
              <a:ext uri="{FF2B5EF4-FFF2-40B4-BE49-F238E27FC236}">
                <a16:creationId xmlns:a16="http://schemas.microsoft.com/office/drawing/2014/main" id="{1806735B-34BE-4FE1-8BC2-BE6A6F878A01}"/>
              </a:ext>
            </a:extLst>
          </p:cNvPr>
          <p:cNvCxnSpPr>
            <a:cxnSpLocks/>
            <a:stCxn id="2" idx="2"/>
            <a:endCxn id="4" idx="0"/>
          </p:cNvCxnSpPr>
          <p:nvPr/>
        </p:nvCxnSpPr>
        <p:spPr>
          <a:xfrm flipH="1">
            <a:off x="6094754" y="1302401"/>
            <a:ext cx="1246" cy="989365"/>
          </a:xfrm>
          <a:prstGeom prst="line">
            <a:avLst/>
          </a:prstGeom>
        </p:spPr>
        <p:style>
          <a:lnRef idx="1">
            <a:schemeClr val="dk1"/>
          </a:lnRef>
          <a:fillRef idx="0">
            <a:schemeClr val="dk1"/>
          </a:fillRef>
          <a:effectRef idx="0">
            <a:schemeClr val="dk1"/>
          </a:effectRef>
          <a:fontRef idx="minor">
            <a:schemeClr val="tx1"/>
          </a:fontRef>
        </p:style>
      </p:cxnSp>
      <p:cxnSp>
        <p:nvCxnSpPr>
          <p:cNvPr id="20" name="Přímá spojnice 19">
            <a:extLst>
              <a:ext uri="{FF2B5EF4-FFF2-40B4-BE49-F238E27FC236}">
                <a16:creationId xmlns:a16="http://schemas.microsoft.com/office/drawing/2014/main" id="{3BEF0DFF-FC77-4B94-BB97-158466419D83}"/>
              </a:ext>
            </a:extLst>
          </p:cNvPr>
          <p:cNvCxnSpPr>
            <a:cxnSpLocks/>
            <a:stCxn id="2" idx="2"/>
            <a:endCxn id="11" idx="0"/>
          </p:cNvCxnSpPr>
          <p:nvPr/>
        </p:nvCxnSpPr>
        <p:spPr>
          <a:xfrm>
            <a:off x="6096000" y="1302401"/>
            <a:ext cx="3899529" cy="98936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457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464463" y="424127"/>
            <a:ext cx="8785225" cy="1292662"/>
          </a:xfrm>
          <a:prstGeom prst="rect">
            <a:avLst/>
          </a:prstGeom>
          <a:noFill/>
          <a:ln w="9525">
            <a:noFill/>
            <a:miter lim="800000"/>
            <a:headEnd/>
            <a:tailEnd/>
          </a:ln>
        </p:spPr>
        <p:txBody>
          <a:bodyPr wrap="square">
            <a:spAutoFit/>
          </a:bodyPr>
          <a:lstStyle/>
          <a:p>
            <a:pPr algn="ctr">
              <a:spcBef>
                <a:spcPct val="50000"/>
              </a:spcBef>
            </a:pPr>
            <a:r>
              <a:rPr lang="cs-CZ" sz="2400" b="1" u="sng" dirty="0">
                <a:solidFill>
                  <a:schemeClr val="tx1">
                    <a:lumMod val="85000"/>
                    <a:lumOff val="15000"/>
                  </a:schemeClr>
                </a:solidFill>
              </a:rPr>
              <a:t>Se</a:t>
            </a:r>
            <a:r>
              <a:rPr lang="en-GB" sz="2400" b="1" u="sng" dirty="0">
                <a:solidFill>
                  <a:schemeClr val="tx1">
                    <a:lumMod val="85000"/>
                    <a:lumOff val="15000"/>
                  </a:schemeClr>
                </a:solidFill>
              </a:rPr>
              <a:t>r</a:t>
            </a:r>
            <a:r>
              <a:rPr lang="cs-CZ" sz="2400" b="1" u="sng" dirty="0" err="1">
                <a:solidFill>
                  <a:schemeClr val="tx1">
                    <a:lumMod val="85000"/>
                    <a:lumOff val="15000"/>
                  </a:schemeClr>
                </a:solidFill>
              </a:rPr>
              <a:t>ous</a:t>
            </a:r>
            <a:r>
              <a:rPr lang="en-GB" sz="2400" b="1" u="sng" dirty="0">
                <a:solidFill>
                  <a:schemeClr val="tx1">
                    <a:lumMod val="85000"/>
                    <a:lumOff val="15000"/>
                  </a:schemeClr>
                </a:solidFill>
              </a:rPr>
              <a:t> </a:t>
            </a:r>
            <a:r>
              <a:rPr lang="en-GB" sz="2400" b="1" u="sng" dirty="0" err="1">
                <a:solidFill>
                  <a:schemeClr val="tx1">
                    <a:lumMod val="85000"/>
                    <a:lumOff val="15000"/>
                  </a:schemeClr>
                </a:solidFill>
              </a:rPr>
              <a:t>acin</a:t>
            </a:r>
            <a:r>
              <a:rPr lang="cs-CZ" sz="2400" b="1" u="sng" dirty="0">
                <a:solidFill>
                  <a:schemeClr val="tx1">
                    <a:lumMod val="85000"/>
                    <a:lumOff val="15000"/>
                  </a:schemeClr>
                </a:solidFill>
              </a:rPr>
              <a:t>i</a:t>
            </a:r>
            <a:r>
              <a:rPr lang="en-GB" sz="2400" u="sng" dirty="0">
                <a:solidFill>
                  <a:schemeClr val="tx1">
                    <a:lumMod val="85000"/>
                    <a:lumOff val="15000"/>
                  </a:schemeClr>
                </a:solidFill>
              </a:rPr>
              <a:t> </a:t>
            </a:r>
            <a:endParaRPr lang="cs-CZ" sz="2400" u="sng" dirty="0">
              <a:solidFill>
                <a:schemeClr val="tx1">
                  <a:lumMod val="85000"/>
                  <a:lumOff val="15000"/>
                </a:schemeClr>
              </a:solidFill>
            </a:endParaRPr>
          </a:p>
          <a:p>
            <a:pPr algn="ctr">
              <a:spcBef>
                <a:spcPct val="50000"/>
              </a:spcBef>
            </a:pPr>
            <a:endParaRPr lang="cs-CZ" sz="1200" u="sng" dirty="0">
              <a:solidFill>
                <a:schemeClr val="tx1">
                  <a:lumMod val="85000"/>
                  <a:lumOff val="15000"/>
                </a:schemeClr>
              </a:solidFill>
            </a:endParaRPr>
          </a:p>
          <a:p>
            <a:pPr algn="ctr"/>
            <a:r>
              <a:rPr lang="en-US" dirty="0">
                <a:solidFill>
                  <a:schemeClr val="tx1">
                    <a:lumMod val="85000"/>
                    <a:lumOff val="15000"/>
                  </a:schemeClr>
                </a:solidFill>
              </a:rPr>
              <a:t>spherical to ovoid sacs (60 - 150 µm) with a narrow lumen</a:t>
            </a:r>
          </a:p>
          <a:p>
            <a:pPr algn="ctr"/>
            <a:r>
              <a:rPr lang="en-US" dirty="0">
                <a:solidFill>
                  <a:schemeClr val="tx1">
                    <a:lumMod val="85000"/>
                    <a:lumOff val="15000"/>
                  </a:schemeClr>
                </a:solidFill>
              </a:rPr>
              <a:t>wall: serous cells, myoepithelial cells, basement membrane</a:t>
            </a:r>
            <a:endParaRPr lang="cs-CZ" dirty="0">
              <a:solidFill>
                <a:schemeClr val="tx1">
                  <a:lumMod val="85000"/>
                  <a:lumOff val="15000"/>
                </a:schemeClr>
              </a:solidFill>
            </a:endParaRPr>
          </a:p>
        </p:txBody>
      </p:sp>
      <p:sp>
        <p:nvSpPr>
          <p:cNvPr id="9219" name="Rectangle 6"/>
          <p:cNvSpPr>
            <a:spLocks noChangeArrowheads="1"/>
          </p:cNvSpPr>
          <p:nvPr/>
        </p:nvSpPr>
        <p:spPr bwMode="auto">
          <a:xfrm>
            <a:off x="8555064" y="2548523"/>
            <a:ext cx="3172473" cy="3970318"/>
          </a:xfrm>
          <a:prstGeom prst="rect">
            <a:avLst/>
          </a:prstGeom>
          <a:noFill/>
          <a:ln w="9525">
            <a:noFill/>
            <a:miter lim="800000"/>
            <a:headEnd/>
            <a:tailEnd/>
          </a:ln>
        </p:spPr>
        <p:txBody>
          <a:bodyPr wrap="square" anchor="ctr">
            <a:spAutoFit/>
          </a:bodyPr>
          <a:lstStyle/>
          <a:p>
            <a:pPr algn="ctr"/>
            <a:r>
              <a:rPr lang="cs-CZ" b="1" dirty="0" err="1">
                <a:solidFill>
                  <a:schemeClr val="tx1">
                    <a:lumMod val="85000"/>
                    <a:lumOff val="15000"/>
                  </a:schemeClr>
                </a:solidFill>
              </a:rPr>
              <a:t>Cells</a:t>
            </a:r>
            <a:endParaRPr lang="cs-CZ" b="1"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pyramidal shape and spherical </a:t>
            </a:r>
            <a:r>
              <a:rPr lang="cs-CZ" dirty="0" err="1">
                <a:solidFill>
                  <a:schemeClr val="tx1">
                    <a:lumMod val="85000"/>
                    <a:lumOff val="15000"/>
                  </a:schemeClr>
                </a:solidFill>
              </a:rPr>
              <a:t>nucleus</a:t>
            </a:r>
            <a:r>
              <a:rPr lang="en-US" dirty="0">
                <a:solidFill>
                  <a:schemeClr val="tx1">
                    <a:lumMod val="85000"/>
                    <a:lumOff val="15000"/>
                  </a:schemeClr>
                </a:solidFill>
              </a:rPr>
              <a:t> at the base</a:t>
            </a:r>
            <a:endParaRPr lang="cs-CZ" dirty="0">
              <a:solidFill>
                <a:schemeClr val="tx1">
                  <a:lumMod val="85000"/>
                  <a:lumOff val="15000"/>
                </a:schemeClr>
              </a:solidFill>
            </a:endParaRPr>
          </a:p>
          <a:p>
            <a:pPr marL="285750" indent="-285750">
              <a:buFont typeface="Arial" panose="020B0604020202020204" pitchFamily="34" charset="0"/>
              <a:buChar char="•"/>
            </a:pPr>
            <a:endParaRPr lang="cs-CZ"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below the nucleus </a:t>
            </a:r>
            <a:r>
              <a:rPr lang="cs-CZ" dirty="0" err="1">
                <a:solidFill>
                  <a:schemeClr val="tx1">
                    <a:lumMod val="85000"/>
                    <a:lumOff val="15000"/>
                  </a:schemeClr>
                </a:solidFill>
              </a:rPr>
              <a:t>is</a:t>
            </a:r>
            <a:r>
              <a:rPr lang="cs-CZ" dirty="0">
                <a:solidFill>
                  <a:schemeClr val="tx1">
                    <a:lumMod val="85000"/>
                    <a:lumOff val="15000"/>
                  </a:schemeClr>
                </a:solidFill>
              </a:rPr>
              <a:t> a </a:t>
            </a:r>
            <a:r>
              <a:rPr lang="en-US" dirty="0">
                <a:solidFill>
                  <a:schemeClr val="tx1">
                    <a:lumMod val="85000"/>
                    <a:lumOff val="15000"/>
                  </a:schemeClr>
                </a:solidFill>
              </a:rPr>
              <a:t>basophilic cytoplasm (</a:t>
            </a:r>
            <a:r>
              <a:rPr lang="cs-CZ" dirty="0">
                <a:solidFill>
                  <a:schemeClr val="tx1">
                    <a:lumMod val="85000"/>
                    <a:lumOff val="15000"/>
                  </a:schemeClr>
                </a:solidFill>
              </a:rPr>
              <a:t>r</a:t>
            </a:r>
            <a:r>
              <a:rPr lang="en-US" dirty="0">
                <a:solidFill>
                  <a:schemeClr val="tx1">
                    <a:lumMod val="85000"/>
                    <a:lumOff val="15000"/>
                  </a:schemeClr>
                </a:solidFill>
              </a:rPr>
              <a:t>ER, mitochondria and ribosomes</a:t>
            </a:r>
            <a:r>
              <a:rPr lang="cs-CZ" dirty="0">
                <a:solidFill>
                  <a:schemeClr val="tx1">
                    <a:lumMod val="85000"/>
                    <a:lumOff val="15000"/>
                  </a:schemeClr>
                </a:solidFill>
              </a:rPr>
              <a:t>)</a:t>
            </a:r>
          </a:p>
          <a:p>
            <a:pPr marL="285750" indent="-285750">
              <a:buFont typeface="Arial" panose="020B0604020202020204" pitchFamily="34" charset="0"/>
              <a:buChar char="•"/>
            </a:pPr>
            <a:endParaRPr lang="cs-CZ" dirty="0">
              <a:solidFill>
                <a:schemeClr val="tx1">
                  <a:lumMod val="85000"/>
                  <a:lumOff val="15000"/>
                </a:schemeClr>
              </a:solidFill>
            </a:endParaRPr>
          </a:p>
          <a:p>
            <a:pPr marL="285750" indent="-285750">
              <a:buFont typeface="Arial" panose="020B0604020202020204" pitchFamily="34" charset="0"/>
              <a:buChar char="•"/>
            </a:pPr>
            <a:r>
              <a:rPr lang="cs-CZ" dirty="0" err="1">
                <a:solidFill>
                  <a:schemeClr val="tx1">
                    <a:lumMod val="85000"/>
                    <a:lumOff val="15000"/>
                  </a:schemeClr>
                </a:solidFill>
              </a:rPr>
              <a:t>supranuclear</a:t>
            </a:r>
            <a:r>
              <a:rPr lang="cs-CZ" dirty="0">
                <a:solidFill>
                  <a:schemeClr val="tx1">
                    <a:lumMod val="85000"/>
                    <a:lumOff val="15000"/>
                  </a:schemeClr>
                </a:solidFill>
              </a:rPr>
              <a:t> - </a:t>
            </a:r>
            <a:r>
              <a:rPr lang="cs-CZ" dirty="0" err="1">
                <a:solidFill>
                  <a:schemeClr val="tx1">
                    <a:lumMod val="85000"/>
                    <a:lumOff val="15000"/>
                  </a:schemeClr>
                </a:solidFill>
              </a:rPr>
              <a:t>eosinophilic</a:t>
            </a:r>
            <a:r>
              <a:rPr lang="cs-CZ" dirty="0">
                <a:solidFill>
                  <a:schemeClr val="tx1">
                    <a:lumMod val="85000"/>
                    <a:lumOff val="15000"/>
                  </a:schemeClr>
                </a:solidFill>
              </a:rPr>
              <a:t> </a:t>
            </a:r>
            <a:r>
              <a:rPr lang="cs-CZ" dirty="0" err="1">
                <a:solidFill>
                  <a:schemeClr val="tx1">
                    <a:lumMod val="85000"/>
                    <a:lumOff val="15000"/>
                  </a:schemeClr>
                </a:solidFill>
              </a:rPr>
              <a:t>secretory</a:t>
            </a:r>
            <a:r>
              <a:rPr lang="cs-CZ" dirty="0">
                <a:solidFill>
                  <a:schemeClr val="tx1">
                    <a:lumMod val="85000"/>
                    <a:lumOff val="15000"/>
                  </a:schemeClr>
                </a:solidFill>
              </a:rPr>
              <a:t> </a:t>
            </a:r>
            <a:r>
              <a:rPr lang="cs-CZ" dirty="0" err="1">
                <a:solidFill>
                  <a:schemeClr val="tx1">
                    <a:lumMod val="85000"/>
                    <a:lumOff val="15000"/>
                  </a:schemeClr>
                </a:solidFill>
              </a:rPr>
              <a:t>grains</a:t>
            </a:r>
            <a:r>
              <a:rPr lang="cs-CZ" dirty="0">
                <a:solidFill>
                  <a:schemeClr val="tx1">
                    <a:lumMod val="85000"/>
                    <a:lumOff val="15000"/>
                  </a:schemeClr>
                </a:solidFill>
              </a:rPr>
              <a:t> / </a:t>
            </a:r>
            <a:r>
              <a:rPr lang="cs-CZ" dirty="0" err="1">
                <a:solidFill>
                  <a:schemeClr val="tx1">
                    <a:lumMod val="85000"/>
                    <a:lumOff val="15000"/>
                  </a:schemeClr>
                </a:solidFill>
              </a:rPr>
              <a:t>zymogenic</a:t>
            </a:r>
            <a:r>
              <a:rPr lang="cs-CZ" dirty="0">
                <a:solidFill>
                  <a:schemeClr val="tx1">
                    <a:lumMod val="85000"/>
                    <a:lumOff val="15000"/>
                  </a:schemeClr>
                </a:solidFill>
              </a:rPr>
              <a:t> = proenzyme</a:t>
            </a:r>
          </a:p>
          <a:p>
            <a:r>
              <a:rPr lang="cs-CZ" dirty="0">
                <a:solidFill>
                  <a:schemeClr val="tx1">
                    <a:lumMod val="85000"/>
                    <a:lumOff val="15000"/>
                  </a:schemeClr>
                </a:solidFill>
              </a:rPr>
              <a:t>	(zymogen = </a:t>
            </a:r>
            <a:r>
              <a:rPr lang="cs-CZ" dirty="0" err="1">
                <a:solidFill>
                  <a:schemeClr val="tx1">
                    <a:lumMod val="85000"/>
                    <a:lumOff val="15000"/>
                  </a:schemeClr>
                </a:solidFill>
              </a:rPr>
              <a:t>inactive</a:t>
            </a:r>
            <a:r>
              <a:rPr lang="cs-CZ" dirty="0">
                <a:solidFill>
                  <a:schemeClr val="tx1">
                    <a:lumMod val="85000"/>
                    <a:lumOff val="15000"/>
                  </a:schemeClr>
                </a:solidFill>
              </a:rPr>
              <a:t> 	enzyme </a:t>
            </a:r>
            <a:r>
              <a:rPr lang="cs-CZ" dirty="0" err="1">
                <a:solidFill>
                  <a:schemeClr val="tx1">
                    <a:lumMod val="85000"/>
                    <a:lumOff val="15000"/>
                  </a:schemeClr>
                </a:solidFill>
              </a:rPr>
              <a:t>precursor</a:t>
            </a:r>
            <a:r>
              <a:rPr lang="cs-CZ" dirty="0">
                <a:solidFill>
                  <a:schemeClr val="tx1">
                    <a:lumMod val="85000"/>
                    <a:lumOff val="15000"/>
                  </a:schemeClr>
                </a:solidFill>
              </a:rPr>
              <a:t>)</a:t>
            </a:r>
          </a:p>
        </p:txBody>
      </p:sp>
      <p:pic>
        <p:nvPicPr>
          <p:cNvPr id="9220" name="Picture 7" descr="Figure_11-09"/>
          <p:cNvPicPr>
            <a:picLocks noChangeAspect="1" noChangeArrowheads="1"/>
          </p:cNvPicPr>
          <p:nvPr/>
        </p:nvPicPr>
        <p:blipFill>
          <a:blip r:embed="rId2" cstate="print"/>
          <a:srcRect/>
          <a:stretch>
            <a:fillRect/>
          </a:stretch>
        </p:blipFill>
        <p:spPr bwMode="auto">
          <a:xfrm>
            <a:off x="4592916" y="2423200"/>
            <a:ext cx="3768725" cy="4271963"/>
          </a:xfrm>
          <a:prstGeom prst="rect">
            <a:avLst/>
          </a:prstGeom>
          <a:noFill/>
          <a:ln w="9525">
            <a:noFill/>
            <a:miter lim="800000"/>
            <a:headEnd/>
            <a:tailEnd/>
          </a:ln>
        </p:spPr>
      </p:pic>
      <p:pic>
        <p:nvPicPr>
          <p:cNvPr id="9221" name="Picture 8" descr="Figure_11-11"/>
          <p:cNvPicPr>
            <a:picLocks noChangeAspect="1" noChangeArrowheads="1"/>
          </p:cNvPicPr>
          <p:nvPr/>
        </p:nvPicPr>
        <p:blipFill>
          <a:blip r:embed="rId3" cstate="print"/>
          <a:srcRect/>
          <a:stretch>
            <a:fillRect/>
          </a:stretch>
        </p:blipFill>
        <p:spPr bwMode="auto">
          <a:xfrm>
            <a:off x="464463" y="2491803"/>
            <a:ext cx="3533776" cy="3667125"/>
          </a:xfrm>
          <a:prstGeom prst="rect">
            <a:avLst/>
          </a:prstGeom>
          <a:noFill/>
          <a:ln w="9525">
            <a:noFill/>
            <a:miter lim="800000"/>
            <a:headEnd/>
            <a:tailEnd/>
          </a:ln>
        </p:spPr>
      </p:pic>
      <p:sp>
        <p:nvSpPr>
          <p:cNvPr id="9222" name="Rectangle 10"/>
          <p:cNvSpPr>
            <a:spLocks noChangeArrowheads="1"/>
          </p:cNvSpPr>
          <p:nvPr/>
        </p:nvSpPr>
        <p:spPr bwMode="auto">
          <a:xfrm>
            <a:off x="2702297" y="6325831"/>
            <a:ext cx="1522789" cy="369332"/>
          </a:xfrm>
          <a:prstGeom prst="rect">
            <a:avLst/>
          </a:prstGeom>
          <a:noFill/>
          <a:ln w="9525">
            <a:noFill/>
            <a:miter lim="800000"/>
            <a:headEnd/>
            <a:tailEnd/>
          </a:ln>
        </p:spPr>
        <p:txBody>
          <a:bodyPr wrap="none">
            <a:spAutoFit/>
          </a:bodyPr>
          <a:lstStyle/>
          <a:p>
            <a:r>
              <a:rPr lang="cs-CZ" b="1" dirty="0">
                <a:solidFill>
                  <a:schemeClr val="tx1">
                    <a:lumMod val="85000"/>
                    <a:lumOff val="15000"/>
                  </a:schemeClr>
                </a:solidFill>
              </a:rPr>
              <a:t>Serózní b</a:t>
            </a:r>
            <a:r>
              <a:rPr lang="en-GB" b="1" dirty="0" err="1">
                <a:solidFill>
                  <a:schemeClr val="tx1">
                    <a:lumMod val="85000"/>
                    <a:lumOff val="15000"/>
                  </a:schemeClr>
                </a:solidFill>
              </a:rPr>
              <a:t>uňky</a:t>
            </a:r>
            <a:endParaRPr lang="cs-CZ" b="1" dirty="0">
              <a:solidFill>
                <a:schemeClr val="tx1">
                  <a:lumMod val="85000"/>
                  <a:lumOff val="15000"/>
                </a:schemeClr>
              </a:solidFill>
            </a:endParaRPr>
          </a:p>
        </p:txBody>
      </p:sp>
      <p:pic>
        <p:nvPicPr>
          <p:cNvPr id="9223" name="Picture 11" descr="F16_02"/>
          <p:cNvPicPr>
            <a:picLocks noChangeAspect="1" noChangeArrowheads="1"/>
          </p:cNvPicPr>
          <p:nvPr/>
        </p:nvPicPr>
        <p:blipFill>
          <a:blip r:embed="rId4" cstate="print"/>
          <a:srcRect l="14955" t="33386" r="14955"/>
          <a:stretch>
            <a:fillRect/>
          </a:stretch>
        </p:blipFill>
        <p:spPr bwMode="auto">
          <a:xfrm>
            <a:off x="9832959" y="138787"/>
            <a:ext cx="2228850" cy="2284413"/>
          </a:xfrm>
          <a:prstGeom prst="rect">
            <a:avLst/>
          </a:prstGeom>
          <a:noFill/>
          <a:ln w="9525">
            <a:noFill/>
            <a:miter lim="800000"/>
            <a:headEnd/>
            <a:tailEnd/>
          </a:ln>
        </p:spPr>
      </p:pic>
      <p:sp>
        <p:nvSpPr>
          <p:cNvPr id="9224" name="Oval 12"/>
          <p:cNvSpPr>
            <a:spLocks noChangeArrowheads="1"/>
          </p:cNvSpPr>
          <p:nvPr/>
        </p:nvSpPr>
        <p:spPr bwMode="auto">
          <a:xfrm>
            <a:off x="9901570" y="715050"/>
            <a:ext cx="1368425" cy="1295400"/>
          </a:xfrm>
          <a:prstGeom prst="ellipse">
            <a:avLst/>
          </a:prstGeom>
          <a:noFill/>
          <a:ln w="57150">
            <a:solidFill>
              <a:schemeClr val="tx1"/>
            </a:solidFill>
            <a:round/>
            <a:headEnd/>
            <a:tailEnd/>
          </a:ln>
        </p:spPr>
        <p:txBody>
          <a:bodyPr wrap="none" anchor="ctr"/>
          <a:lstStyle/>
          <a:p>
            <a:endParaRPr lang="cs-CZ">
              <a:solidFill>
                <a:schemeClr val="tx1">
                  <a:lumMod val="85000"/>
                  <a:lumOff val="15000"/>
                </a:schemeClr>
              </a:solidFill>
            </a:endParaRPr>
          </a:p>
        </p:txBody>
      </p:sp>
    </p:spTree>
    <p:extLst>
      <p:ext uri="{BB962C8B-B14F-4D97-AF65-F5344CB8AC3E}">
        <p14:creationId xmlns:p14="http://schemas.microsoft.com/office/powerpoint/2010/main" val="22465432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TotalTime>
  <Words>2915</Words>
  <Application>Microsoft Office PowerPoint</Application>
  <PresentationFormat>Širokoúhlá obrazovka</PresentationFormat>
  <Paragraphs>563</Paragraphs>
  <Slides>57</Slides>
  <Notes>2</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57</vt:i4>
      </vt:variant>
    </vt:vector>
  </HeadingPairs>
  <TitlesOfParts>
    <vt:vector size="65" baseType="lpstr">
      <vt:lpstr>Arial</vt:lpstr>
      <vt:lpstr>Calibri</vt:lpstr>
      <vt:lpstr>Calibri Light</vt:lpstr>
      <vt:lpstr>Tahoma</vt:lpstr>
      <vt:lpstr>Times New Roman</vt:lpstr>
      <vt:lpstr>Wingdings</vt:lpstr>
      <vt:lpstr>Motiv Office</vt:lpstr>
      <vt:lpstr>Office Theme</vt:lpstr>
      <vt:lpstr>Salivary glands intro to teeth</vt:lpstr>
      <vt:lpstr>Lecture 2   </vt:lpstr>
      <vt:lpstr>Prezentace aplikace PowerPoint</vt:lpstr>
      <vt:lpstr>General structure of large salivary glands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Tooth numbering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Křivánek</dc:creator>
  <cp:lastModifiedBy>Jan Křivánek</cp:lastModifiedBy>
  <cp:revision>1</cp:revision>
  <dcterms:created xsi:type="dcterms:W3CDTF">2021-03-22T13:44:12Z</dcterms:created>
  <dcterms:modified xsi:type="dcterms:W3CDTF">2021-03-24T10:45:21Z</dcterms:modified>
</cp:coreProperties>
</file>